
<file path=[Content_Types].xml><?xml version="1.0" encoding="utf-8"?>
<Types xmlns="http://schemas.openxmlformats.org/package/2006/content-types">
  <Default Extension="bin" ContentType="application/vnd.openxmlformats-officedocument.oleObject"/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5"/>
  </p:notesMasterIdLst>
  <p:handoutMasterIdLst>
    <p:handoutMasterId r:id="rId36"/>
  </p:handoutMasterIdLst>
  <p:sldIdLst>
    <p:sldId id="259" r:id="rId5"/>
    <p:sldId id="260" r:id="rId6"/>
    <p:sldId id="267" r:id="rId7"/>
    <p:sldId id="269" r:id="rId8"/>
    <p:sldId id="270" r:id="rId9"/>
    <p:sldId id="271" r:id="rId10"/>
    <p:sldId id="272" r:id="rId11"/>
    <p:sldId id="273" r:id="rId12"/>
    <p:sldId id="274" r:id="rId13"/>
    <p:sldId id="275" r:id="rId14"/>
    <p:sldId id="276" r:id="rId15"/>
    <p:sldId id="277" r:id="rId16"/>
    <p:sldId id="278" r:id="rId17"/>
    <p:sldId id="279" r:id="rId18"/>
    <p:sldId id="256" r:id="rId19"/>
    <p:sldId id="268" r:id="rId20"/>
    <p:sldId id="281" r:id="rId21"/>
    <p:sldId id="282" r:id="rId22"/>
    <p:sldId id="283" r:id="rId23"/>
    <p:sldId id="284" r:id="rId24"/>
    <p:sldId id="285" r:id="rId25"/>
    <p:sldId id="286" r:id="rId26"/>
    <p:sldId id="287" r:id="rId27"/>
    <p:sldId id="289" r:id="rId28"/>
    <p:sldId id="291" r:id="rId29"/>
    <p:sldId id="292" r:id="rId30"/>
    <p:sldId id="293" r:id="rId31"/>
    <p:sldId id="294" r:id="rId32"/>
    <p:sldId id="290" r:id="rId33"/>
    <p:sldId id="265" r:id="rId34"/>
  </p:sldIdLst>
  <p:sldSz cx="12192000" cy="6858000"/>
  <p:notesSz cx="6858000" cy="9144000"/>
  <p:custDataLst>
    <p:tags r:id="rId3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102" y="19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ags" Target="tags/tag1.xml"/><Relationship Id="rId40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Jenkins" userId="6e983f3e0f6a59ed" providerId="LiveId" clId="{6EF0B793-5DE6-4232-AC06-C7B61E386462}"/>
    <pc:docChg chg="undo custSel addSld delSld modSld">
      <pc:chgData name="Paul Jenkins" userId="6e983f3e0f6a59ed" providerId="LiveId" clId="{6EF0B793-5DE6-4232-AC06-C7B61E386462}" dt="2020-07-14T11:50:53.565" v="1185" actId="47"/>
      <pc:docMkLst>
        <pc:docMk/>
      </pc:docMkLst>
      <pc:sldChg chg="modSp add mod modTransition">
        <pc:chgData name="Paul Jenkins" userId="6e983f3e0f6a59ed" providerId="LiveId" clId="{6EF0B793-5DE6-4232-AC06-C7B61E386462}" dt="2020-07-14T09:59:09.803" v="173" actId="207"/>
        <pc:sldMkLst>
          <pc:docMk/>
          <pc:sldMk cId="3563367313" sldId="256"/>
        </pc:sldMkLst>
        <pc:spChg chg="mod">
          <ac:chgData name="Paul Jenkins" userId="6e983f3e0f6a59ed" providerId="LiveId" clId="{6EF0B793-5DE6-4232-AC06-C7B61E386462}" dt="2020-07-14T09:58:32.918" v="133" actId="20577"/>
          <ac:spMkLst>
            <pc:docMk/>
            <pc:sldMk cId="3563367313" sldId="256"/>
            <ac:spMk id="2" creationId="{00000000-0000-0000-0000-000000000000}"/>
          </ac:spMkLst>
        </pc:spChg>
        <pc:spChg chg="mod">
          <ac:chgData name="Paul Jenkins" userId="6e983f3e0f6a59ed" providerId="LiveId" clId="{6EF0B793-5DE6-4232-AC06-C7B61E386462}" dt="2020-07-14T09:59:09.803" v="173" actId="207"/>
          <ac:spMkLst>
            <pc:docMk/>
            <pc:sldMk cId="3563367313" sldId="256"/>
            <ac:spMk id="3" creationId="{00000000-0000-0000-0000-000000000000}"/>
          </ac:spMkLst>
        </pc:spChg>
      </pc:sldChg>
      <pc:sldChg chg="modSp">
        <pc:chgData name="Paul Jenkins" userId="6e983f3e0f6a59ed" providerId="LiveId" clId="{6EF0B793-5DE6-4232-AC06-C7B61E386462}" dt="2020-07-14T10:31:02.865" v="471" actId="207"/>
        <pc:sldMkLst>
          <pc:docMk/>
          <pc:sldMk cId="2453845663" sldId="259"/>
        </pc:sldMkLst>
        <pc:spChg chg="mod">
          <ac:chgData name="Paul Jenkins" userId="6e983f3e0f6a59ed" providerId="LiveId" clId="{6EF0B793-5DE6-4232-AC06-C7B61E386462}" dt="2020-07-14T10:31:02.865" v="471" actId="207"/>
          <ac:spMkLst>
            <pc:docMk/>
            <pc:sldMk cId="2453845663" sldId="259"/>
            <ac:spMk id="14339" creationId="{00000000-0000-0000-0000-000000000000}"/>
          </ac:spMkLst>
        </pc:spChg>
      </pc:sldChg>
      <pc:sldChg chg="modSp mod">
        <pc:chgData name="Paul Jenkins" userId="6e983f3e0f6a59ed" providerId="LiveId" clId="{6EF0B793-5DE6-4232-AC06-C7B61E386462}" dt="2020-07-14T10:31:28.238" v="500" actId="20577"/>
        <pc:sldMkLst>
          <pc:docMk/>
          <pc:sldMk cId="1899582446" sldId="260"/>
        </pc:sldMkLst>
        <pc:spChg chg="mod">
          <ac:chgData name="Paul Jenkins" userId="6e983f3e0f6a59ed" providerId="LiveId" clId="{6EF0B793-5DE6-4232-AC06-C7B61E386462}" dt="2020-07-14T10:31:28.238" v="500" actId="20577"/>
          <ac:spMkLst>
            <pc:docMk/>
            <pc:sldMk cId="1899582446" sldId="260"/>
            <ac:spMk id="3" creationId="{95AB923E-7FEF-40AD-B02B-46262F36E696}"/>
          </ac:spMkLst>
        </pc:spChg>
      </pc:sldChg>
      <pc:sldChg chg="del">
        <pc:chgData name="Paul Jenkins" userId="6e983f3e0f6a59ed" providerId="LiveId" clId="{6EF0B793-5DE6-4232-AC06-C7B61E386462}" dt="2020-07-14T09:51:22.523" v="32" actId="47"/>
        <pc:sldMkLst>
          <pc:docMk/>
          <pc:sldMk cId="312465545" sldId="265"/>
        </pc:sldMkLst>
      </pc:sldChg>
      <pc:sldChg chg="modSp add mod">
        <pc:chgData name="Paul Jenkins" userId="6e983f3e0f6a59ed" providerId="LiveId" clId="{6EF0B793-5DE6-4232-AC06-C7B61E386462}" dt="2020-07-14T09:57:53.968" v="96" actId="27636"/>
        <pc:sldMkLst>
          <pc:docMk/>
          <pc:sldMk cId="455425910" sldId="265"/>
        </pc:sldMkLst>
        <pc:spChg chg="mod">
          <ac:chgData name="Paul Jenkins" userId="6e983f3e0f6a59ed" providerId="LiveId" clId="{6EF0B793-5DE6-4232-AC06-C7B61E386462}" dt="2020-07-14T09:57:53.968" v="96" actId="27636"/>
          <ac:spMkLst>
            <pc:docMk/>
            <pc:sldMk cId="455425910" sldId="265"/>
            <ac:spMk id="2" creationId="{00000000-0000-0000-0000-000000000000}"/>
          </ac:spMkLst>
        </pc:spChg>
        <pc:spChg chg="mod">
          <ac:chgData name="Paul Jenkins" userId="6e983f3e0f6a59ed" providerId="LiveId" clId="{6EF0B793-5DE6-4232-AC06-C7B61E386462}" dt="2020-07-14T09:57:53.967" v="95" actId="27636"/>
          <ac:spMkLst>
            <pc:docMk/>
            <pc:sldMk cId="455425910" sldId="265"/>
            <ac:spMk id="3" creationId="{00000000-0000-0000-0000-000000000000}"/>
          </ac:spMkLst>
        </pc:spChg>
      </pc:sldChg>
      <pc:sldChg chg="modSp mod">
        <pc:chgData name="Paul Jenkins" userId="6e983f3e0f6a59ed" providerId="LiveId" clId="{6EF0B793-5DE6-4232-AC06-C7B61E386462}" dt="2020-07-14T09:53:49.567" v="74" actId="207"/>
        <pc:sldMkLst>
          <pc:docMk/>
          <pc:sldMk cId="267958402" sldId="267"/>
        </pc:sldMkLst>
        <pc:spChg chg="mod">
          <ac:chgData name="Paul Jenkins" userId="6e983f3e0f6a59ed" providerId="LiveId" clId="{6EF0B793-5DE6-4232-AC06-C7B61E386462}" dt="2020-07-14T09:53:31.521" v="72" actId="1076"/>
          <ac:spMkLst>
            <pc:docMk/>
            <pc:sldMk cId="267958402" sldId="267"/>
            <ac:spMk id="11269" creationId="{00000000-0000-0000-0000-000000000000}"/>
          </ac:spMkLst>
        </pc:spChg>
        <pc:spChg chg="mod">
          <ac:chgData name="Paul Jenkins" userId="6e983f3e0f6a59ed" providerId="LiveId" clId="{6EF0B793-5DE6-4232-AC06-C7B61E386462}" dt="2020-07-14T09:53:49.567" v="74" actId="207"/>
          <ac:spMkLst>
            <pc:docMk/>
            <pc:sldMk cId="267958402" sldId="267"/>
            <ac:spMk id="322566" creationId="{00000000-0000-0000-0000-000000000000}"/>
          </ac:spMkLst>
        </pc:spChg>
      </pc:sldChg>
      <pc:sldChg chg="modSp add mod modTransition">
        <pc:chgData name="Paul Jenkins" userId="6e983f3e0f6a59ed" providerId="LiveId" clId="{6EF0B793-5DE6-4232-AC06-C7B61E386462}" dt="2020-07-14T10:00:06.167" v="175" actId="1076"/>
        <pc:sldMkLst>
          <pc:docMk/>
          <pc:sldMk cId="2472488373" sldId="268"/>
        </pc:sldMkLst>
        <pc:spChg chg="mod">
          <ac:chgData name="Paul Jenkins" userId="6e983f3e0f6a59ed" providerId="LiveId" clId="{6EF0B793-5DE6-4232-AC06-C7B61E386462}" dt="2020-07-14T09:59:19.841" v="174" actId="207"/>
          <ac:spMkLst>
            <pc:docMk/>
            <pc:sldMk cId="2472488373" sldId="268"/>
            <ac:spMk id="331778" creationId="{00000000-0000-0000-0000-000000000000}"/>
          </ac:spMkLst>
        </pc:spChg>
        <pc:spChg chg="mod">
          <ac:chgData name="Paul Jenkins" userId="6e983f3e0f6a59ed" providerId="LiveId" clId="{6EF0B793-5DE6-4232-AC06-C7B61E386462}" dt="2020-07-14T10:00:06.167" v="175" actId="1076"/>
          <ac:spMkLst>
            <pc:docMk/>
            <pc:sldMk cId="2472488373" sldId="268"/>
            <ac:spMk id="331794" creationId="{00000000-0000-0000-0000-000000000000}"/>
          </ac:spMkLst>
        </pc:spChg>
        <pc:spChg chg="mod">
          <ac:chgData name="Paul Jenkins" userId="6e983f3e0f6a59ed" providerId="LiveId" clId="{6EF0B793-5DE6-4232-AC06-C7B61E386462}" dt="2020-07-14T10:00:06.167" v="175" actId="1076"/>
          <ac:spMkLst>
            <pc:docMk/>
            <pc:sldMk cId="2472488373" sldId="268"/>
            <ac:spMk id="331800" creationId="{00000000-0000-0000-0000-000000000000}"/>
          </ac:spMkLst>
        </pc:spChg>
        <pc:grpChg chg="mod">
          <ac:chgData name="Paul Jenkins" userId="6e983f3e0f6a59ed" providerId="LiveId" clId="{6EF0B793-5DE6-4232-AC06-C7B61E386462}" dt="2020-07-14T10:00:06.167" v="175" actId="1076"/>
          <ac:grpSpMkLst>
            <pc:docMk/>
            <pc:sldMk cId="2472488373" sldId="268"/>
            <ac:grpSpMk id="331807" creationId="{00000000-0000-0000-0000-000000000000}"/>
          </ac:grpSpMkLst>
        </pc:grpChg>
      </pc:sldChg>
      <pc:sldChg chg="modSp">
        <pc:chgData name="Paul Jenkins" userId="6e983f3e0f6a59ed" providerId="LiveId" clId="{6EF0B793-5DE6-4232-AC06-C7B61E386462}" dt="2020-07-14T09:54:46.420" v="76" actId="207"/>
        <pc:sldMkLst>
          <pc:docMk/>
          <pc:sldMk cId="3249024645" sldId="269"/>
        </pc:sldMkLst>
        <pc:spChg chg="mod">
          <ac:chgData name="Paul Jenkins" userId="6e983f3e0f6a59ed" providerId="LiveId" clId="{6EF0B793-5DE6-4232-AC06-C7B61E386462}" dt="2020-07-14T09:54:40.123" v="75" actId="207"/>
          <ac:spMkLst>
            <pc:docMk/>
            <pc:sldMk cId="3249024645" sldId="269"/>
            <ac:spMk id="13326" creationId="{00000000-0000-0000-0000-000000000000}"/>
          </ac:spMkLst>
        </pc:spChg>
        <pc:spChg chg="mod">
          <ac:chgData name="Paul Jenkins" userId="6e983f3e0f6a59ed" providerId="LiveId" clId="{6EF0B793-5DE6-4232-AC06-C7B61E386462}" dt="2020-07-14T09:54:46.420" v="76" actId="207"/>
          <ac:spMkLst>
            <pc:docMk/>
            <pc:sldMk cId="3249024645" sldId="269"/>
            <ac:spMk id="13328" creationId="{00000000-0000-0000-0000-000000000000}"/>
          </ac:spMkLst>
        </pc:spChg>
      </pc:sldChg>
      <pc:sldChg chg="modSp">
        <pc:chgData name="Paul Jenkins" userId="6e983f3e0f6a59ed" providerId="LiveId" clId="{6EF0B793-5DE6-4232-AC06-C7B61E386462}" dt="2020-07-14T09:48:15.707" v="10" actId="207"/>
        <pc:sldMkLst>
          <pc:docMk/>
          <pc:sldMk cId="2261700868" sldId="271"/>
        </pc:sldMkLst>
        <pc:spChg chg="mod">
          <ac:chgData name="Paul Jenkins" userId="6e983f3e0f6a59ed" providerId="LiveId" clId="{6EF0B793-5DE6-4232-AC06-C7B61E386462}" dt="2020-07-14T09:48:15.707" v="10" actId="207"/>
          <ac:spMkLst>
            <pc:docMk/>
            <pc:sldMk cId="2261700868" sldId="271"/>
            <ac:spMk id="15368" creationId="{00000000-0000-0000-0000-000000000000}"/>
          </ac:spMkLst>
        </pc:spChg>
      </pc:sldChg>
      <pc:sldChg chg="modSp">
        <pc:chgData name="Paul Jenkins" userId="6e983f3e0f6a59ed" providerId="LiveId" clId="{6EF0B793-5DE6-4232-AC06-C7B61E386462}" dt="2020-07-14T09:48:26.195" v="11" actId="207"/>
        <pc:sldMkLst>
          <pc:docMk/>
          <pc:sldMk cId="3379030604" sldId="272"/>
        </pc:sldMkLst>
        <pc:spChg chg="mod">
          <ac:chgData name="Paul Jenkins" userId="6e983f3e0f6a59ed" providerId="LiveId" clId="{6EF0B793-5DE6-4232-AC06-C7B61E386462}" dt="2020-07-14T09:48:26.195" v="11" actId="207"/>
          <ac:spMkLst>
            <pc:docMk/>
            <pc:sldMk cId="3379030604" sldId="272"/>
            <ac:spMk id="16392" creationId="{00000000-0000-0000-0000-000000000000}"/>
          </ac:spMkLst>
        </pc:spChg>
      </pc:sldChg>
      <pc:sldChg chg="modSp">
        <pc:chgData name="Paul Jenkins" userId="6e983f3e0f6a59ed" providerId="LiveId" clId="{6EF0B793-5DE6-4232-AC06-C7B61E386462}" dt="2020-07-14T09:48:39.422" v="13" actId="207"/>
        <pc:sldMkLst>
          <pc:docMk/>
          <pc:sldMk cId="1617472225" sldId="273"/>
        </pc:sldMkLst>
        <pc:spChg chg="mod">
          <ac:chgData name="Paul Jenkins" userId="6e983f3e0f6a59ed" providerId="LiveId" clId="{6EF0B793-5DE6-4232-AC06-C7B61E386462}" dt="2020-07-14T09:48:39.422" v="13" actId="207"/>
          <ac:spMkLst>
            <pc:docMk/>
            <pc:sldMk cId="1617472225" sldId="273"/>
            <ac:spMk id="17416" creationId="{00000000-0000-0000-0000-000000000000}"/>
          </ac:spMkLst>
        </pc:spChg>
      </pc:sldChg>
      <pc:sldChg chg="modSp">
        <pc:chgData name="Paul Jenkins" userId="6e983f3e0f6a59ed" providerId="LiveId" clId="{6EF0B793-5DE6-4232-AC06-C7B61E386462}" dt="2020-07-14T09:48:51.910" v="15" actId="207"/>
        <pc:sldMkLst>
          <pc:docMk/>
          <pc:sldMk cId="3336750479" sldId="274"/>
        </pc:sldMkLst>
        <pc:spChg chg="mod">
          <ac:chgData name="Paul Jenkins" userId="6e983f3e0f6a59ed" providerId="LiveId" clId="{6EF0B793-5DE6-4232-AC06-C7B61E386462}" dt="2020-07-14T09:46:54.015" v="1" actId="207"/>
          <ac:spMkLst>
            <pc:docMk/>
            <pc:sldMk cId="3336750479" sldId="274"/>
            <ac:spMk id="18437" creationId="{00000000-0000-0000-0000-000000000000}"/>
          </ac:spMkLst>
        </pc:spChg>
        <pc:spChg chg="mod">
          <ac:chgData name="Paul Jenkins" userId="6e983f3e0f6a59ed" providerId="LiveId" clId="{6EF0B793-5DE6-4232-AC06-C7B61E386462}" dt="2020-07-14T09:48:51.910" v="15" actId="207"/>
          <ac:spMkLst>
            <pc:docMk/>
            <pc:sldMk cId="3336750479" sldId="274"/>
            <ac:spMk id="18440" creationId="{00000000-0000-0000-0000-000000000000}"/>
          </ac:spMkLst>
        </pc:spChg>
        <pc:spChg chg="mod">
          <ac:chgData name="Paul Jenkins" userId="6e983f3e0f6a59ed" providerId="LiveId" clId="{6EF0B793-5DE6-4232-AC06-C7B61E386462}" dt="2020-07-14T09:47:09.943" v="3" actId="207"/>
          <ac:spMkLst>
            <pc:docMk/>
            <pc:sldMk cId="3336750479" sldId="274"/>
            <ac:spMk id="18442" creationId="{00000000-0000-0000-0000-000000000000}"/>
          </ac:spMkLst>
        </pc:spChg>
      </pc:sldChg>
      <pc:sldChg chg="modSp">
        <pc:chgData name="Paul Jenkins" userId="6e983f3e0f6a59ed" providerId="LiveId" clId="{6EF0B793-5DE6-4232-AC06-C7B61E386462}" dt="2020-07-14T09:49:25.175" v="21" actId="207"/>
        <pc:sldMkLst>
          <pc:docMk/>
          <pc:sldMk cId="2020735479" sldId="275"/>
        </pc:sldMkLst>
        <pc:spChg chg="mod">
          <ac:chgData name="Paul Jenkins" userId="6e983f3e0f6a59ed" providerId="LiveId" clId="{6EF0B793-5DE6-4232-AC06-C7B61E386462}" dt="2020-07-14T09:48:58.846" v="16" actId="207"/>
          <ac:spMkLst>
            <pc:docMk/>
            <pc:sldMk cId="2020735479" sldId="275"/>
            <ac:spMk id="18437" creationId="{00000000-0000-0000-0000-000000000000}"/>
          </ac:spMkLst>
        </pc:spChg>
        <pc:spChg chg="mod">
          <ac:chgData name="Paul Jenkins" userId="6e983f3e0f6a59ed" providerId="LiveId" clId="{6EF0B793-5DE6-4232-AC06-C7B61E386462}" dt="2020-07-14T09:49:25.175" v="21" actId="207"/>
          <ac:spMkLst>
            <pc:docMk/>
            <pc:sldMk cId="2020735479" sldId="275"/>
            <ac:spMk id="18440" creationId="{00000000-0000-0000-0000-000000000000}"/>
          </ac:spMkLst>
        </pc:spChg>
        <pc:spChg chg="mod">
          <ac:chgData name="Paul Jenkins" userId="6e983f3e0f6a59ed" providerId="LiveId" clId="{6EF0B793-5DE6-4232-AC06-C7B61E386462}" dt="2020-07-14T09:49:12.758" v="19" actId="207"/>
          <ac:spMkLst>
            <pc:docMk/>
            <pc:sldMk cId="2020735479" sldId="275"/>
            <ac:spMk id="18442" creationId="{00000000-0000-0000-0000-000000000000}"/>
          </ac:spMkLst>
        </pc:spChg>
      </pc:sldChg>
      <pc:sldChg chg="modSp">
        <pc:chgData name="Paul Jenkins" userId="6e983f3e0f6a59ed" providerId="LiveId" clId="{6EF0B793-5DE6-4232-AC06-C7B61E386462}" dt="2020-07-14T09:49:56.940" v="25" actId="207"/>
        <pc:sldMkLst>
          <pc:docMk/>
          <pc:sldMk cId="3723305535" sldId="276"/>
        </pc:sldMkLst>
        <pc:spChg chg="mod">
          <ac:chgData name="Paul Jenkins" userId="6e983f3e0f6a59ed" providerId="LiveId" clId="{6EF0B793-5DE6-4232-AC06-C7B61E386462}" dt="2020-07-14T09:49:52.641" v="24" actId="207"/>
          <ac:spMkLst>
            <pc:docMk/>
            <pc:sldMk cId="3723305535" sldId="276"/>
            <ac:spMk id="19460" creationId="{00000000-0000-0000-0000-000000000000}"/>
          </ac:spMkLst>
        </pc:spChg>
        <pc:spChg chg="mod">
          <ac:chgData name="Paul Jenkins" userId="6e983f3e0f6a59ed" providerId="LiveId" clId="{6EF0B793-5DE6-4232-AC06-C7B61E386462}" dt="2020-07-14T09:49:42.109" v="22" actId="207"/>
          <ac:spMkLst>
            <pc:docMk/>
            <pc:sldMk cId="3723305535" sldId="276"/>
            <ac:spMk id="19461" creationId="{00000000-0000-0000-0000-000000000000}"/>
          </ac:spMkLst>
        </pc:spChg>
        <pc:spChg chg="mod">
          <ac:chgData name="Paul Jenkins" userId="6e983f3e0f6a59ed" providerId="LiveId" clId="{6EF0B793-5DE6-4232-AC06-C7B61E386462}" dt="2020-07-14T09:49:56.940" v="25" actId="207"/>
          <ac:spMkLst>
            <pc:docMk/>
            <pc:sldMk cId="3723305535" sldId="276"/>
            <ac:spMk id="329735" creationId="{00000000-0000-0000-0000-000000000000}"/>
          </ac:spMkLst>
        </pc:spChg>
      </pc:sldChg>
      <pc:sldChg chg="modSp">
        <pc:chgData name="Paul Jenkins" userId="6e983f3e0f6a59ed" providerId="LiveId" clId="{6EF0B793-5DE6-4232-AC06-C7B61E386462}" dt="2020-07-14T09:50:19.213" v="27" actId="207"/>
        <pc:sldMkLst>
          <pc:docMk/>
          <pc:sldMk cId="2947696838" sldId="277"/>
        </pc:sldMkLst>
        <pc:spChg chg="mod">
          <ac:chgData name="Paul Jenkins" userId="6e983f3e0f6a59ed" providerId="LiveId" clId="{6EF0B793-5DE6-4232-AC06-C7B61E386462}" dt="2020-07-14T09:50:13.397" v="26" actId="207"/>
          <ac:spMkLst>
            <pc:docMk/>
            <pc:sldMk cId="2947696838" sldId="277"/>
            <ac:spMk id="20484" creationId="{00000000-0000-0000-0000-000000000000}"/>
          </ac:spMkLst>
        </pc:spChg>
        <pc:spChg chg="mod">
          <ac:chgData name="Paul Jenkins" userId="6e983f3e0f6a59ed" providerId="LiveId" clId="{6EF0B793-5DE6-4232-AC06-C7B61E386462}" dt="2020-07-14T09:50:19.213" v="27" actId="207"/>
          <ac:spMkLst>
            <pc:docMk/>
            <pc:sldMk cId="2947696838" sldId="277"/>
            <ac:spMk id="20485" creationId="{00000000-0000-0000-0000-000000000000}"/>
          </ac:spMkLst>
        </pc:spChg>
      </pc:sldChg>
      <pc:sldChg chg="modSp">
        <pc:chgData name="Paul Jenkins" userId="6e983f3e0f6a59ed" providerId="LiveId" clId="{6EF0B793-5DE6-4232-AC06-C7B61E386462}" dt="2020-07-14T09:50:27.036" v="28" actId="207"/>
        <pc:sldMkLst>
          <pc:docMk/>
          <pc:sldMk cId="2173514130" sldId="278"/>
        </pc:sldMkLst>
        <pc:spChg chg="mod">
          <ac:chgData name="Paul Jenkins" userId="6e983f3e0f6a59ed" providerId="LiveId" clId="{6EF0B793-5DE6-4232-AC06-C7B61E386462}" dt="2020-07-14T09:50:27.036" v="28" actId="207"/>
          <ac:spMkLst>
            <pc:docMk/>
            <pc:sldMk cId="2173514130" sldId="278"/>
            <ac:spMk id="21508" creationId="{00000000-0000-0000-0000-000000000000}"/>
          </ac:spMkLst>
        </pc:spChg>
      </pc:sldChg>
      <pc:sldChg chg="modSp mod">
        <pc:chgData name="Paul Jenkins" userId="6e983f3e0f6a59ed" providerId="LiveId" clId="{6EF0B793-5DE6-4232-AC06-C7B61E386462}" dt="2020-07-14T10:33:48.117" v="506" actId="14100"/>
        <pc:sldMkLst>
          <pc:docMk/>
          <pc:sldMk cId="1139823807" sldId="279"/>
        </pc:sldMkLst>
        <pc:spChg chg="mod">
          <ac:chgData name="Paul Jenkins" userId="6e983f3e0f6a59ed" providerId="LiveId" clId="{6EF0B793-5DE6-4232-AC06-C7B61E386462}" dt="2020-07-14T09:50:49.660" v="30" actId="207"/>
          <ac:spMkLst>
            <pc:docMk/>
            <pc:sldMk cId="1139823807" sldId="279"/>
            <ac:spMk id="22532" creationId="{00000000-0000-0000-0000-000000000000}"/>
          </ac:spMkLst>
        </pc:spChg>
        <pc:spChg chg="mod">
          <ac:chgData name="Paul Jenkins" userId="6e983f3e0f6a59ed" providerId="LiveId" clId="{6EF0B793-5DE6-4232-AC06-C7B61E386462}" dt="2020-07-14T09:51:03.415" v="31" actId="207"/>
          <ac:spMkLst>
            <pc:docMk/>
            <pc:sldMk cId="1139823807" sldId="279"/>
            <ac:spMk id="22533" creationId="{00000000-0000-0000-0000-000000000000}"/>
          </ac:spMkLst>
        </pc:spChg>
        <pc:spChg chg="mod">
          <ac:chgData name="Paul Jenkins" userId="6e983f3e0f6a59ed" providerId="LiveId" clId="{6EF0B793-5DE6-4232-AC06-C7B61E386462}" dt="2020-07-14T10:33:30.580" v="502" actId="14100"/>
          <ac:spMkLst>
            <pc:docMk/>
            <pc:sldMk cId="1139823807" sldId="279"/>
            <ac:spMk id="22534" creationId="{00000000-0000-0000-0000-000000000000}"/>
          </ac:spMkLst>
        </pc:spChg>
        <pc:spChg chg="mod">
          <ac:chgData name="Paul Jenkins" userId="6e983f3e0f6a59ed" providerId="LiveId" clId="{6EF0B793-5DE6-4232-AC06-C7B61E386462}" dt="2020-07-14T10:33:40.548" v="504" actId="14100"/>
          <ac:spMkLst>
            <pc:docMk/>
            <pc:sldMk cId="1139823807" sldId="279"/>
            <ac:spMk id="22537" creationId="{00000000-0000-0000-0000-000000000000}"/>
          </ac:spMkLst>
        </pc:spChg>
        <pc:spChg chg="mod">
          <ac:chgData name="Paul Jenkins" userId="6e983f3e0f6a59ed" providerId="LiveId" clId="{6EF0B793-5DE6-4232-AC06-C7B61E386462}" dt="2020-07-14T10:29:41.063" v="460" actId="208"/>
          <ac:spMkLst>
            <pc:docMk/>
            <pc:sldMk cId="1139823807" sldId="279"/>
            <ac:spMk id="22538" creationId="{00000000-0000-0000-0000-000000000000}"/>
          </ac:spMkLst>
        </pc:spChg>
        <pc:spChg chg="mod">
          <ac:chgData name="Paul Jenkins" userId="6e983f3e0f6a59ed" providerId="LiveId" clId="{6EF0B793-5DE6-4232-AC06-C7B61E386462}" dt="2020-07-14T10:29:37.191" v="459" actId="208"/>
          <ac:spMkLst>
            <pc:docMk/>
            <pc:sldMk cId="1139823807" sldId="279"/>
            <ac:spMk id="22539" creationId="{00000000-0000-0000-0000-000000000000}"/>
          </ac:spMkLst>
        </pc:spChg>
        <pc:spChg chg="mod">
          <ac:chgData name="Paul Jenkins" userId="6e983f3e0f6a59ed" providerId="LiveId" clId="{6EF0B793-5DE6-4232-AC06-C7B61E386462}" dt="2020-07-14T10:33:48.117" v="506" actId="14100"/>
          <ac:spMkLst>
            <pc:docMk/>
            <pc:sldMk cId="1139823807" sldId="279"/>
            <ac:spMk id="22540" creationId="{00000000-0000-0000-0000-000000000000}"/>
          </ac:spMkLst>
        </pc:spChg>
      </pc:sldChg>
      <pc:sldChg chg="new del">
        <pc:chgData name="Paul Jenkins" userId="6e983f3e0f6a59ed" providerId="LiveId" clId="{6EF0B793-5DE6-4232-AC06-C7B61E386462}" dt="2020-07-14T09:58:04.578" v="97" actId="47"/>
        <pc:sldMkLst>
          <pc:docMk/>
          <pc:sldMk cId="2209366054" sldId="280"/>
        </pc:sldMkLst>
      </pc:sldChg>
      <pc:sldChg chg="modSp add mod modTransition">
        <pc:chgData name="Paul Jenkins" userId="6e983f3e0f6a59ed" providerId="LiveId" clId="{6EF0B793-5DE6-4232-AC06-C7B61E386462}" dt="2020-07-14T10:36:17.081" v="546" actId="20577"/>
        <pc:sldMkLst>
          <pc:docMk/>
          <pc:sldMk cId="2095014699" sldId="281"/>
        </pc:sldMkLst>
        <pc:spChg chg="mod">
          <ac:chgData name="Paul Jenkins" userId="6e983f3e0f6a59ed" providerId="LiveId" clId="{6EF0B793-5DE6-4232-AC06-C7B61E386462}" dt="2020-07-14T10:34:30.548" v="507" actId="1076"/>
          <ac:spMkLst>
            <pc:docMk/>
            <pc:sldMk cId="2095014699" sldId="281"/>
            <ac:spMk id="346114" creationId="{00000000-0000-0000-0000-000000000000}"/>
          </ac:spMkLst>
        </pc:spChg>
        <pc:spChg chg="mod">
          <ac:chgData name="Paul Jenkins" userId="6e983f3e0f6a59ed" providerId="LiveId" clId="{6EF0B793-5DE6-4232-AC06-C7B61E386462}" dt="2020-07-14T10:36:17.081" v="546" actId="20577"/>
          <ac:spMkLst>
            <pc:docMk/>
            <pc:sldMk cId="2095014699" sldId="281"/>
            <ac:spMk id="346115" creationId="{00000000-0000-0000-0000-000000000000}"/>
          </ac:spMkLst>
        </pc:spChg>
      </pc:sldChg>
      <pc:sldChg chg="addSp delSp modSp add mod modTransition">
        <pc:chgData name="Paul Jenkins" userId="6e983f3e0f6a59ed" providerId="LiveId" clId="{6EF0B793-5DE6-4232-AC06-C7B61E386462}" dt="2020-07-14T10:35:51.154" v="542" actId="1076"/>
        <pc:sldMkLst>
          <pc:docMk/>
          <pc:sldMk cId="3363294212" sldId="282"/>
        </pc:sldMkLst>
        <pc:spChg chg="add mod">
          <ac:chgData name="Paul Jenkins" userId="6e983f3e0f6a59ed" providerId="LiveId" clId="{6EF0B793-5DE6-4232-AC06-C7B61E386462}" dt="2020-07-14T10:35:21.707" v="535" actId="20577"/>
          <ac:spMkLst>
            <pc:docMk/>
            <pc:sldMk cId="3363294212" sldId="282"/>
            <ac:spMk id="2" creationId="{ECF8C4E1-6B37-4D77-9C69-DC4936010392}"/>
          </ac:spMkLst>
        </pc:spChg>
        <pc:spChg chg="del">
          <ac:chgData name="Paul Jenkins" userId="6e983f3e0f6a59ed" providerId="LiveId" clId="{6EF0B793-5DE6-4232-AC06-C7B61E386462}" dt="2020-07-14T10:34:56.090" v="508" actId="478"/>
          <ac:spMkLst>
            <pc:docMk/>
            <pc:sldMk cId="3363294212" sldId="282"/>
            <ac:spMk id="347139" creationId="{00000000-0000-0000-0000-000000000000}"/>
          </ac:spMkLst>
        </pc:spChg>
        <pc:spChg chg="mod">
          <ac:chgData name="Paul Jenkins" userId="6e983f3e0f6a59ed" providerId="LiveId" clId="{6EF0B793-5DE6-4232-AC06-C7B61E386462}" dt="2020-07-14T10:35:27.571" v="536" actId="1076"/>
          <ac:spMkLst>
            <pc:docMk/>
            <pc:sldMk cId="3363294212" sldId="282"/>
            <ac:spMk id="347141" creationId="{00000000-0000-0000-0000-000000000000}"/>
          </ac:spMkLst>
        </pc:spChg>
        <pc:spChg chg="mod">
          <ac:chgData name="Paul Jenkins" userId="6e983f3e0f6a59ed" providerId="LiveId" clId="{6EF0B793-5DE6-4232-AC06-C7B61E386462}" dt="2020-07-14T10:35:31.525" v="537" actId="1076"/>
          <ac:spMkLst>
            <pc:docMk/>
            <pc:sldMk cId="3363294212" sldId="282"/>
            <ac:spMk id="347142" creationId="{00000000-0000-0000-0000-000000000000}"/>
          </ac:spMkLst>
        </pc:spChg>
        <pc:spChg chg="mod">
          <ac:chgData name="Paul Jenkins" userId="6e983f3e0f6a59ed" providerId="LiveId" clId="{6EF0B793-5DE6-4232-AC06-C7B61E386462}" dt="2020-07-14T10:35:41.852" v="539" actId="1076"/>
          <ac:spMkLst>
            <pc:docMk/>
            <pc:sldMk cId="3363294212" sldId="282"/>
            <ac:spMk id="347143" creationId="{00000000-0000-0000-0000-000000000000}"/>
          </ac:spMkLst>
        </pc:spChg>
        <pc:spChg chg="mod">
          <ac:chgData name="Paul Jenkins" userId="6e983f3e0f6a59ed" providerId="LiveId" clId="{6EF0B793-5DE6-4232-AC06-C7B61E386462}" dt="2020-07-14T10:35:47.147" v="540" actId="1076"/>
          <ac:spMkLst>
            <pc:docMk/>
            <pc:sldMk cId="3363294212" sldId="282"/>
            <ac:spMk id="347144" creationId="{00000000-0000-0000-0000-000000000000}"/>
          </ac:spMkLst>
        </pc:spChg>
        <pc:spChg chg="mod">
          <ac:chgData name="Paul Jenkins" userId="6e983f3e0f6a59ed" providerId="LiveId" clId="{6EF0B793-5DE6-4232-AC06-C7B61E386462}" dt="2020-07-14T10:35:50.515" v="541" actId="1076"/>
          <ac:spMkLst>
            <pc:docMk/>
            <pc:sldMk cId="3363294212" sldId="282"/>
            <ac:spMk id="347145" creationId="{00000000-0000-0000-0000-000000000000}"/>
          </ac:spMkLst>
        </pc:spChg>
        <pc:spChg chg="mod">
          <ac:chgData name="Paul Jenkins" userId="6e983f3e0f6a59ed" providerId="LiveId" clId="{6EF0B793-5DE6-4232-AC06-C7B61E386462}" dt="2020-07-14T10:35:51.154" v="542" actId="1076"/>
          <ac:spMkLst>
            <pc:docMk/>
            <pc:sldMk cId="3363294212" sldId="282"/>
            <ac:spMk id="347146" creationId="{00000000-0000-0000-0000-000000000000}"/>
          </ac:spMkLst>
        </pc:spChg>
      </pc:sldChg>
      <pc:sldChg chg="modSp add mod modTransition">
        <pc:chgData name="Paul Jenkins" userId="6e983f3e0f6a59ed" providerId="LiveId" clId="{6EF0B793-5DE6-4232-AC06-C7B61E386462}" dt="2020-07-14T10:30:07.510" v="470" actId="1076"/>
        <pc:sldMkLst>
          <pc:docMk/>
          <pc:sldMk cId="3677909537" sldId="283"/>
        </pc:sldMkLst>
        <pc:spChg chg="mod">
          <ac:chgData name="Paul Jenkins" userId="6e983f3e0f6a59ed" providerId="LiveId" clId="{6EF0B793-5DE6-4232-AC06-C7B61E386462}" dt="2020-07-14T10:30:03.799" v="469" actId="20577"/>
          <ac:spMkLst>
            <pc:docMk/>
            <pc:sldMk cId="3677909537" sldId="283"/>
            <ac:spMk id="348163" creationId="{00000000-0000-0000-0000-000000000000}"/>
          </ac:spMkLst>
        </pc:spChg>
        <pc:spChg chg="mod">
          <ac:chgData name="Paul Jenkins" userId="6e983f3e0f6a59ed" providerId="LiveId" clId="{6EF0B793-5DE6-4232-AC06-C7B61E386462}" dt="2020-07-14T10:30:07.510" v="470" actId="1076"/>
          <ac:spMkLst>
            <pc:docMk/>
            <pc:sldMk cId="3677909537" sldId="283"/>
            <ac:spMk id="348164" creationId="{00000000-0000-0000-0000-000000000000}"/>
          </ac:spMkLst>
        </pc:spChg>
      </pc:sldChg>
      <pc:sldChg chg="modSp add modTransition">
        <pc:chgData name="Paul Jenkins" userId="6e983f3e0f6a59ed" providerId="LiveId" clId="{6EF0B793-5DE6-4232-AC06-C7B61E386462}" dt="2020-07-14T10:10:21.989" v="180" actId="207"/>
        <pc:sldMkLst>
          <pc:docMk/>
          <pc:sldMk cId="2640896058" sldId="284"/>
        </pc:sldMkLst>
        <pc:spChg chg="mod">
          <ac:chgData name="Paul Jenkins" userId="6e983f3e0f6a59ed" providerId="LiveId" clId="{6EF0B793-5DE6-4232-AC06-C7B61E386462}" dt="2020-07-14T10:10:13.977" v="178" actId="207"/>
          <ac:spMkLst>
            <pc:docMk/>
            <pc:sldMk cId="2640896058" sldId="284"/>
            <ac:spMk id="349190" creationId="{00000000-0000-0000-0000-000000000000}"/>
          </ac:spMkLst>
        </pc:spChg>
        <pc:spChg chg="mod">
          <ac:chgData name="Paul Jenkins" userId="6e983f3e0f6a59ed" providerId="LiveId" clId="{6EF0B793-5DE6-4232-AC06-C7B61E386462}" dt="2020-07-14T10:10:21.989" v="180" actId="207"/>
          <ac:spMkLst>
            <pc:docMk/>
            <pc:sldMk cId="2640896058" sldId="284"/>
            <ac:spMk id="349191" creationId="{00000000-0000-0000-0000-000000000000}"/>
          </ac:spMkLst>
        </pc:spChg>
        <pc:spChg chg="mod">
          <ac:chgData name="Paul Jenkins" userId="6e983f3e0f6a59ed" providerId="LiveId" clId="{6EF0B793-5DE6-4232-AC06-C7B61E386462}" dt="2020-07-14T10:10:18.290" v="179" actId="207"/>
          <ac:spMkLst>
            <pc:docMk/>
            <pc:sldMk cId="2640896058" sldId="284"/>
            <ac:spMk id="349192" creationId="{00000000-0000-0000-0000-000000000000}"/>
          </ac:spMkLst>
        </pc:spChg>
      </pc:sldChg>
      <pc:sldChg chg="modSp add mod modTransition">
        <pc:chgData name="Paul Jenkins" userId="6e983f3e0f6a59ed" providerId="LiveId" clId="{6EF0B793-5DE6-4232-AC06-C7B61E386462}" dt="2020-07-14T10:26:02.471" v="398" actId="20577"/>
        <pc:sldMkLst>
          <pc:docMk/>
          <pc:sldMk cId="833962291" sldId="285"/>
        </pc:sldMkLst>
        <pc:spChg chg="mod">
          <ac:chgData name="Paul Jenkins" userId="6e983f3e0f6a59ed" providerId="LiveId" clId="{6EF0B793-5DE6-4232-AC06-C7B61E386462}" dt="2020-07-14T10:10:28.722" v="181" actId="207"/>
          <ac:spMkLst>
            <pc:docMk/>
            <pc:sldMk cId="833962291" sldId="285"/>
            <ac:spMk id="350210" creationId="{00000000-0000-0000-0000-000000000000}"/>
          </ac:spMkLst>
        </pc:spChg>
        <pc:spChg chg="mod">
          <ac:chgData name="Paul Jenkins" userId="6e983f3e0f6a59ed" providerId="LiveId" clId="{6EF0B793-5DE6-4232-AC06-C7B61E386462}" dt="2020-07-14T10:26:02.471" v="398" actId="20577"/>
          <ac:spMkLst>
            <pc:docMk/>
            <pc:sldMk cId="833962291" sldId="285"/>
            <ac:spMk id="350211" creationId="{00000000-0000-0000-0000-000000000000}"/>
          </ac:spMkLst>
        </pc:spChg>
      </pc:sldChg>
      <pc:sldChg chg="modSp add mod modTransition">
        <pc:chgData name="Paul Jenkins" userId="6e983f3e0f6a59ed" providerId="LiveId" clId="{6EF0B793-5DE6-4232-AC06-C7B61E386462}" dt="2020-07-14T10:36:32.547" v="550" actId="20577"/>
        <pc:sldMkLst>
          <pc:docMk/>
          <pc:sldMk cId="1572360626" sldId="286"/>
        </pc:sldMkLst>
        <pc:spChg chg="mod">
          <ac:chgData name="Paul Jenkins" userId="6e983f3e0f6a59ed" providerId="LiveId" clId="{6EF0B793-5DE6-4232-AC06-C7B61E386462}" dt="2020-07-14T10:14:16.718" v="209" actId="20577"/>
          <ac:spMkLst>
            <pc:docMk/>
            <pc:sldMk cId="1572360626" sldId="286"/>
            <ac:spMk id="351234" creationId="{00000000-0000-0000-0000-000000000000}"/>
          </ac:spMkLst>
        </pc:spChg>
        <pc:spChg chg="mod">
          <ac:chgData name="Paul Jenkins" userId="6e983f3e0f6a59ed" providerId="LiveId" clId="{6EF0B793-5DE6-4232-AC06-C7B61E386462}" dt="2020-07-14T10:36:32.547" v="550" actId="20577"/>
          <ac:spMkLst>
            <pc:docMk/>
            <pc:sldMk cId="1572360626" sldId="286"/>
            <ac:spMk id="351235" creationId="{00000000-0000-0000-0000-000000000000}"/>
          </ac:spMkLst>
        </pc:spChg>
      </pc:sldChg>
      <pc:sldChg chg="delSp modSp add modTransition">
        <pc:chgData name="Paul Jenkins" userId="6e983f3e0f6a59ed" providerId="LiveId" clId="{6EF0B793-5DE6-4232-AC06-C7B61E386462}" dt="2020-07-14T10:36:58.452" v="567" actId="20577"/>
        <pc:sldMkLst>
          <pc:docMk/>
          <pc:sldMk cId="2564044517" sldId="287"/>
        </pc:sldMkLst>
        <pc:spChg chg="mod">
          <ac:chgData name="Paul Jenkins" userId="6e983f3e0f6a59ed" providerId="LiveId" clId="{6EF0B793-5DE6-4232-AC06-C7B61E386462}" dt="2020-07-14T10:12:34.872" v="188" actId="207"/>
          <ac:spMkLst>
            <pc:docMk/>
            <pc:sldMk cId="2564044517" sldId="287"/>
            <ac:spMk id="345096" creationId="{00000000-0000-0000-0000-000000000000}"/>
          </ac:spMkLst>
        </pc:spChg>
        <pc:spChg chg="mod">
          <ac:chgData name="Paul Jenkins" userId="6e983f3e0f6a59ed" providerId="LiveId" clId="{6EF0B793-5DE6-4232-AC06-C7B61E386462}" dt="2020-07-14T10:16:02.412" v="281" actId="20577"/>
          <ac:spMkLst>
            <pc:docMk/>
            <pc:sldMk cId="2564044517" sldId="287"/>
            <ac:spMk id="345097" creationId="{00000000-0000-0000-0000-000000000000}"/>
          </ac:spMkLst>
        </pc:spChg>
        <pc:spChg chg="mod">
          <ac:chgData name="Paul Jenkins" userId="6e983f3e0f6a59ed" providerId="LiveId" clId="{6EF0B793-5DE6-4232-AC06-C7B61E386462}" dt="2020-07-14T10:13:24.444" v="196" actId="207"/>
          <ac:spMkLst>
            <pc:docMk/>
            <pc:sldMk cId="2564044517" sldId="287"/>
            <ac:spMk id="345098" creationId="{00000000-0000-0000-0000-000000000000}"/>
          </ac:spMkLst>
        </pc:spChg>
        <pc:spChg chg="mod">
          <ac:chgData name="Paul Jenkins" userId="6e983f3e0f6a59ed" providerId="LiveId" clId="{6EF0B793-5DE6-4232-AC06-C7B61E386462}" dt="2020-07-14T10:17:17.579" v="290" actId="20577"/>
          <ac:spMkLst>
            <pc:docMk/>
            <pc:sldMk cId="2564044517" sldId="287"/>
            <ac:spMk id="345099" creationId="{00000000-0000-0000-0000-000000000000}"/>
          </ac:spMkLst>
        </pc:spChg>
        <pc:spChg chg="mod">
          <ac:chgData name="Paul Jenkins" userId="6e983f3e0f6a59ed" providerId="LiveId" clId="{6EF0B793-5DE6-4232-AC06-C7B61E386462}" dt="2020-07-14T10:17:31.943" v="298" actId="20577"/>
          <ac:spMkLst>
            <pc:docMk/>
            <pc:sldMk cId="2564044517" sldId="287"/>
            <ac:spMk id="345101" creationId="{00000000-0000-0000-0000-000000000000}"/>
          </ac:spMkLst>
        </pc:spChg>
        <pc:spChg chg="mod">
          <ac:chgData name="Paul Jenkins" userId="6e983f3e0f6a59ed" providerId="LiveId" clId="{6EF0B793-5DE6-4232-AC06-C7B61E386462}" dt="2020-07-14T10:17:48.558" v="310" actId="20577"/>
          <ac:spMkLst>
            <pc:docMk/>
            <pc:sldMk cId="2564044517" sldId="287"/>
            <ac:spMk id="345102" creationId="{00000000-0000-0000-0000-000000000000}"/>
          </ac:spMkLst>
        </pc:spChg>
        <pc:spChg chg="del">
          <ac:chgData name="Paul Jenkins" userId="6e983f3e0f6a59ed" providerId="LiveId" clId="{6EF0B793-5DE6-4232-AC06-C7B61E386462}" dt="2020-07-14T10:15:32.855" v="260" actId="478"/>
          <ac:spMkLst>
            <pc:docMk/>
            <pc:sldMk cId="2564044517" sldId="287"/>
            <ac:spMk id="345103" creationId="{00000000-0000-0000-0000-000000000000}"/>
          </ac:spMkLst>
        </pc:spChg>
        <pc:spChg chg="mod">
          <ac:chgData name="Paul Jenkins" userId="6e983f3e0f6a59ed" providerId="LiveId" clId="{6EF0B793-5DE6-4232-AC06-C7B61E386462}" dt="2020-07-14T10:15:38.414" v="261" actId="1076"/>
          <ac:spMkLst>
            <pc:docMk/>
            <pc:sldMk cId="2564044517" sldId="287"/>
            <ac:spMk id="345104" creationId="{00000000-0000-0000-0000-000000000000}"/>
          </ac:spMkLst>
        </pc:spChg>
        <pc:spChg chg="mod">
          <ac:chgData name="Paul Jenkins" userId="6e983f3e0f6a59ed" providerId="LiveId" clId="{6EF0B793-5DE6-4232-AC06-C7B61E386462}" dt="2020-07-14T10:36:58.452" v="567" actId="20577"/>
          <ac:spMkLst>
            <pc:docMk/>
            <pc:sldMk cId="2564044517" sldId="287"/>
            <ac:spMk id="345105" creationId="{00000000-0000-0000-0000-000000000000}"/>
          </ac:spMkLst>
        </pc:spChg>
        <pc:spChg chg="mod">
          <ac:chgData name="Paul Jenkins" userId="6e983f3e0f6a59ed" providerId="LiveId" clId="{6EF0B793-5DE6-4232-AC06-C7B61E386462}" dt="2020-07-14T10:27:20.656" v="434" actId="1076"/>
          <ac:spMkLst>
            <pc:docMk/>
            <pc:sldMk cId="2564044517" sldId="287"/>
            <ac:spMk id="345106" creationId="{00000000-0000-0000-0000-000000000000}"/>
          </ac:spMkLst>
        </pc:spChg>
        <pc:spChg chg="mod">
          <ac:chgData name="Paul Jenkins" userId="6e983f3e0f6a59ed" providerId="LiveId" clId="{6EF0B793-5DE6-4232-AC06-C7B61E386462}" dt="2020-07-14T10:27:36" v="443" actId="1076"/>
          <ac:spMkLst>
            <pc:docMk/>
            <pc:sldMk cId="2564044517" sldId="287"/>
            <ac:spMk id="345107" creationId="{00000000-0000-0000-0000-000000000000}"/>
          </ac:spMkLst>
        </pc:spChg>
        <pc:spChg chg="mod">
          <ac:chgData name="Paul Jenkins" userId="6e983f3e0f6a59ed" providerId="LiveId" clId="{6EF0B793-5DE6-4232-AC06-C7B61E386462}" dt="2020-07-14T10:12:54.672" v="191" actId="207"/>
          <ac:spMkLst>
            <pc:docMk/>
            <pc:sldMk cId="2564044517" sldId="287"/>
            <ac:spMk id="345108" creationId="{00000000-0000-0000-0000-000000000000}"/>
          </ac:spMkLst>
        </pc:spChg>
        <pc:spChg chg="mod">
          <ac:chgData name="Paul Jenkins" userId="6e983f3e0f6a59ed" providerId="LiveId" clId="{6EF0B793-5DE6-4232-AC06-C7B61E386462}" dt="2020-07-14T10:12:51.274" v="190" actId="207"/>
          <ac:spMkLst>
            <pc:docMk/>
            <pc:sldMk cId="2564044517" sldId="287"/>
            <ac:spMk id="345109" creationId="{00000000-0000-0000-0000-000000000000}"/>
          </ac:spMkLst>
        </pc:spChg>
        <pc:spChg chg="mod">
          <ac:chgData name="Paul Jenkins" userId="6e983f3e0f6a59ed" providerId="LiveId" clId="{6EF0B793-5DE6-4232-AC06-C7B61E386462}" dt="2020-07-14T10:28:12.760" v="451" actId="1076"/>
          <ac:spMkLst>
            <pc:docMk/>
            <pc:sldMk cId="2564044517" sldId="287"/>
            <ac:spMk id="345113" creationId="{00000000-0000-0000-0000-000000000000}"/>
          </ac:spMkLst>
        </pc:spChg>
        <pc:spChg chg="mod">
          <ac:chgData name="Paul Jenkins" userId="6e983f3e0f6a59ed" providerId="LiveId" clId="{6EF0B793-5DE6-4232-AC06-C7B61E386462}" dt="2020-07-14T10:12:24.119" v="186" actId="207"/>
          <ac:spMkLst>
            <pc:docMk/>
            <pc:sldMk cId="2564044517" sldId="287"/>
            <ac:spMk id="345114" creationId="{00000000-0000-0000-0000-000000000000}"/>
          </ac:spMkLst>
        </pc:spChg>
      </pc:sldChg>
      <pc:sldChg chg="modSp add del mod modTransition">
        <pc:chgData name="Paul Jenkins" userId="6e983f3e0f6a59ed" providerId="LiveId" clId="{6EF0B793-5DE6-4232-AC06-C7B61E386462}" dt="2020-07-14T10:28:52.620" v="454" actId="47"/>
        <pc:sldMkLst>
          <pc:docMk/>
          <pc:sldMk cId="3479655058" sldId="288"/>
        </pc:sldMkLst>
        <pc:spChg chg="mod">
          <ac:chgData name="Paul Jenkins" userId="6e983f3e0f6a59ed" providerId="LiveId" clId="{6EF0B793-5DE6-4232-AC06-C7B61E386462}" dt="2020-07-14T10:28:21.049" v="452" actId="207"/>
          <ac:spMkLst>
            <pc:docMk/>
            <pc:sldMk cId="3479655058" sldId="288"/>
            <ac:spMk id="354306" creationId="{00000000-0000-0000-0000-000000000000}"/>
          </ac:spMkLst>
        </pc:spChg>
        <pc:spChg chg="mod">
          <ac:chgData name="Paul Jenkins" userId="6e983f3e0f6a59ed" providerId="LiveId" clId="{6EF0B793-5DE6-4232-AC06-C7B61E386462}" dt="2020-07-14T10:28:28.322" v="453" actId="207"/>
          <ac:spMkLst>
            <pc:docMk/>
            <pc:sldMk cId="3479655058" sldId="288"/>
            <ac:spMk id="354311" creationId="{00000000-0000-0000-0000-000000000000}"/>
          </ac:spMkLst>
        </pc:spChg>
      </pc:sldChg>
      <pc:sldChg chg="modSp add mod modTransition">
        <pc:chgData name="Paul Jenkins" userId="6e983f3e0f6a59ed" providerId="LiveId" clId="{6EF0B793-5DE6-4232-AC06-C7B61E386462}" dt="2020-07-14T10:29:04.976" v="457" actId="1076"/>
        <pc:sldMkLst>
          <pc:docMk/>
          <pc:sldMk cId="1523882946" sldId="289"/>
        </pc:sldMkLst>
        <pc:spChg chg="mod">
          <ac:chgData name="Paul Jenkins" userId="6e983f3e0f6a59ed" providerId="LiveId" clId="{6EF0B793-5DE6-4232-AC06-C7B61E386462}" dt="2020-07-14T10:29:00.999" v="456" actId="1076"/>
          <ac:spMkLst>
            <pc:docMk/>
            <pc:sldMk cId="1523882946" sldId="289"/>
            <ac:spMk id="355330" creationId="{00000000-0000-0000-0000-000000000000}"/>
          </ac:spMkLst>
        </pc:spChg>
        <pc:spChg chg="mod">
          <ac:chgData name="Paul Jenkins" userId="6e983f3e0f6a59ed" providerId="LiveId" clId="{6EF0B793-5DE6-4232-AC06-C7B61E386462}" dt="2020-07-14T10:29:04.976" v="457" actId="1076"/>
          <ac:spMkLst>
            <pc:docMk/>
            <pc:sldMk cId="1523882946" sldId="289"/>
            <ac:spMk id="355332" creationId="{00000000-0000-0000-0000-000000000000}"/>
          </ac:spMkLst>
        </pc:spChg>
      </pc:sldChg>
      <pc:sldChg chg="addSp modSp new mod modClrScheme chgLayout">
        <pc:chgData name="Paul Jenkins" userId="6e983f3e0f6a59ed" providerId="LiveId" clId="{6EF0B793-5DE6-4232-AC06-C7B61E386462}" dt="2020-07-14T11:36:56.456" v="1071" actId="20577"/>
        <pc:sldMkLst>
          <pc:docMk/>
          <pc:sldMk cId="279481715" sldId="290"/>
        </pc:sldMkLst>
        <pc:spChg chg="mod ord">
          <ac:chgData name="Paul Jenkins" userId="6e983f3e0f6a59ed" providerId="LiveId" clId="{6EF0B793-5DE6-4232-AC06-C7B61E386462}" dt="2020-07-14T11:36:56.456" v="1071" actId="20577"/>
          <ac:spMkLst>
            <pc:docMk/>
            <pc:sldMk cId="279481715" sldId="290"/>
            <ac:spMk id="2" creationId="{E77631C6-1A3F-4C1C-AE34-78F80A155806}"/>
          </ac:spMkLst>
        </pc:spChg>
        <pc:spChg chg="add mod ord">
          <ac:chgData name="Paul Jenkins" userId="6e983f3e0f6a59ed" providerId="LiveId" clId="{6EF0B793-5DE6-4232-AC06-C7B61E386462}" dt="2020-07-14T11:21:52.435" v="1056" actId="20577"/>
          <ac:spMkLst>
            <pc:docMk/>
            <pc:sldMk cId="279481715" sldId="290"/>
            <ac:spMk id="3" creationId="{33D620EA-B3C0-4B34-BB07-64DE3B8C4BB1}"/>
          </ac:spMkLst>
        </pc:spChg>
        <pc:picChg chg="add mod">
          <ac:chgData name="Paul Jenkins" userId="6e983f3e0f6a59ed" providerId="LiveId" clId="{6EF0B793-5DE6-4232-AC06-C7B61E386462}" dt="2020-07-14T11:18:54.812" v="946" actId="1076"/>
          <ac:picMkLst>
            <pc:docMk/>
            <pc:sldMk cId="279481715" sldId="290"/>
            <ac:picMk id="5" creationId="{90769514-A93C-48B6-A620-E2583468E000}"/>
          </ac:picMkLst>
        </pc:picChg>
      </pc:sldChg>
      <pc:sldChg chg="addSp delSp modSp new mod modClrScheme chgLayout">
        <pc:chgData name="Paul Jenkins" userId="6e983f3e0f6a59ed" providerId="LiveId" clId="{6EF0B793-5DE6-4232-AC06-C7B61E386462}" dt="2020-07-14T11:40:14.944" v="1099" actId="14100"/>
        <pc:sldMkLst>
          <pc:docMk/>
          <pc:sldMk cId="2283387553" sldId="291"/>
        </pc:sldMkLst>
        <pc:spChg chg="mod ord">
          <ac:chgData name="Paul Jenkins" userId="6e983f3e0f6a59ed" providerId="LiveId" clId="{6EF0B793-5DE6-4232-AC06-C7B61E386462}" dt="2020-07-14T11:37:11.582" v="1079" actId="700"/>
          <ac:spMkLst>
            <pc:docMk/>
            <pc:sldMk cId="2283387553" sldId="291"/>
            <ac:spMk id="2" creationId="{2FD57429-D894-4E05-8922-4AD0EB9CE6A0}"/>
          </ac:spMkLst>
        </pc:spChg>
        <pc:spChg chg="add del mod ord">
          <ac:chgData name="Paul Jenkins" userId="6e983f3e0f6a59ed" providerId="LiveId" clId="{6EF0B793-5DE6-4232-AC06-C7B61E386462}" dt="2020-07-14T11:37:26.424" v="1082" actId="478"/>
          <ac:spMkLst>
            <pc:docMk/>
            <pc:sldMk cId="2283387553" sldId="291"/>
            <ac:spMk id="3" creationId="{474E5EE1-A6A5-451E-BDE9-988E5BAC424D}"/>
          </ac:spMkLst>
        </pc:spChg>
        <pc:spChg chg="add del">
          <ac:chgData name="Paul Jenkins" userId="6e983f3e0f6a59ed" providerId="LiveId" clId="{6EF0B793-5DE6-4232-AC06-C7B61E386462}" dt="2020-07-14T11:37:22.452" v="1081"/>
          <ac:spMkLst>
            <pc:docMk/>
            <pc:sldMk cId="2283387553" sldId="291"/>
            <ac:spMk id="5" creationId="{35135D89-372E-4E67-BDA3-07C91D62E41F}"/>
          </ac:spMkLst>
        </pc:spChg>
        <pc:spChg chg="add del mod">
          <ac:chgData name="Paul Jenkins" userId="6e983f3e0f6a59ed" providerId="LiveId" clId="{6EF0B793-5DE6-4232-AC06-C7B61E386462}" dt="2020-07-14T11:37:31.965" v="1084"/>
          <ac:spMkLst>
            <pc:docMk/>
            <pc:sldMk cId="2283387553" sldId="291"/>
            <ac:spMk id="7" creationId="{E42A78EB-A80B-4C52-812F-51338BEE4F26}"/>
          </ac:spMkLst>
        </pc:spChg>
        <pc:spChg chg="add del mod">
          <ac:chgData name="Paul Jenkins" userId="6e983f3e0f6a59ed" providerId="LiveId" clId="{6EF0B793-5DE6-4232-AC06-C7B61E386462}" dt="2020-07-14T11:39:21.538" v="1091" actId="478"/>
          <ac:spMkLst>
            <pc:docMk/>
            <pc:sldMk cId="2283387553" sldId="291"/>
            <ac:spMk id="9" creationId="{3C9E8383-9CA1-49F5-B893-6AA088C8E7E4}"/>
          </ac:spMkLst>
        </pc:spChg>
        <pc:spChg chg="add del">
          <ac:chgData name="Paul Jenkins" userId="6e983f3e0f6a59ed" providerId="LiveId" clId="{6EF0B793-5DE6-4232-AC06-C7B61E386462}" dt="2020-07-14T11:38:40.578" v="1088"/>
          <ac:spMkLst>
            <pc:docMk/>
            <pc:sldMk cId="2283387553" sldId="291"/>
            <ac:spMk id="10" creationId="{73F77BFD-DDEE-4524-A0E7-15297D0E1E58}"/>
          </ac:spMkLst>
        </pc:spChg>
        <pc:spChg chg="add del">
          <ac:chgData name="Paul Jenkins" userId="6e983f3e0f6a59ed" providerId="LiveId" clId="{6EF0B793-5DE6-4232-AC06-C7B61E386462}" dt="2020-07-14T11:39:07.356" v="1090"/>
          <ac:spMkLst>
            <pc:docMk/>
            <pc:sldMk cId="2283387553" sldId="291"/>
            <ac:spMk id="11" creationId="{BF174F18-F06C-4784-8784-8833F59E115C}"/>
          </ac:spMkLst>
        </pc:spChg>
        <pc:graphicFrameChg chg="add del mod">
          <ac:chgData name="Paul Jenkins" userId="6e983f3e0f6a59ed" providerId="LiveId" clId="{6EF0B793-5DE6-4232-AC06-C7B61E386462}" dt="2020-07-14T11:37:22.452" v="1081"/>
          <ac:graphicFrameMkLst>
            <pc:docMk/>
            <pc:sldMk cId="2283387553" sldId="291"/>
            <ac:graphicFrameMk id="4" creationId="{F43B7AB3-ADE7-458D-9C7F-B4E781A0A049}"/>
          </ac:graphicFrameMkLst>
        </pc:graphicFrameChg>
        <pc:graphicFrameChg chg="add del mod">
          <ac:chgData name="Paul Jenkins" userId="6e983f3e0f6a59ed" providerId="LiveId" clId="{6EF0B793-5DE6-4232-AC06-C7B61E386462}" dt="2020-07-14T11:37:31.965" v="1084"/>
          <ac:graphicFrameMkLst>
            <pc:docMk/>
            <pc:sldMk cId="2283387553" sldId="291"/>
            <ac:graphicFrameMk id="6" creationId="{3514D70E-3F68-4CA1-A6CF-160106E06B52}"/>
          </ac:graphicFrameMkLst>
        </pc:graphicFrameChg>
        <pc:picChg chg="add del mod modCrop">
          <ac:chgData name="Paul Jenkins" userId="6e983f3e0f6a59ed" providerId="LiveId" clId="{6EF0B793-5DE6-4232-AC06-C7B61E386462}" dt="2020-07-14T11:39:36.586" v="1094" actId="478"/>
          <ac:picMkLst>
            <pc:docMk/>
            <pc:sldMk cId="2283387553" sldId="291"/>
            <ac:picMk id="12" creationId="{FB8AEB12-8748-4D03-9E23-5A3641087660}"/>
          </ac:picMkLst>
        </pc:picChg>
        <pc:picChg chg="add mod modCrop">
          <ac:chgData name="Paul Jenkins" userId="6e983f3e0f6a59ed" providerId="LiveId" clId="{6EF0B793-5DE6-4232-AC06-C7B61E386462}" dt="2020-07-14T11:40:14.944" v="1099" actId="14100"/>
          <ac:picMkLst>
            <pc:docMk/>
            <pc:sldMk cId="2283387553" sldId="291"/>
            <ac:picMk id="13" creationId="{09A6A2F5-80AF-4189-AECB-E8B705F4B994}"/>
          </ac:picMkLst>
        </pc:picChg>
      </pc:sldChg>
      <pc:sldChg chg="addSp delSp modSp new mod">
        <pc:chgData name="Paul Jenkins" userId="6e983f3e0f6a59ed" providerId="LiveId" clId="{6EF0B793-5DE6-4232-AC06-C7B61E386462}" dt="2020-07-14T11:41:48.488" v="1122" actId="1076"/>
        <pc:sldMkLst>
          <pc:docMk/>
          <pc:sldMk cId="481950463" sldId="292"/>
        </pc:sldMkLst>
        <pc:spChg chg="mod">
          <ac:chgData name="Paul Jenkins" userId="6e983f3e0f6a59ed" providerId="LiveId" clId="{6EF0B793-5DE6-4232-AC06-C7B61E386462}" dt="2020-07-14T11:41:48.488" v="1122" actId="1076"/>
          <ac:spMkLst>
            <pc:docMk/>
            <pc:sldMk cId="481950463" sldId="292"/>
            <ac:spMk id="2" creationId="{41857D59-A195-4916-8238-966A76E12140}"/>
          </ac:spMkLst>
        </pc:spChg>
        <pc:spChg chg="del">
          <ac:chgData name="Paul Jenkins" userId="6e983f3e0f6a59ed" providerId="LiveId" clId="{6EF0B793-5DE6-4232-AC06-C7B61E386462}" dt="2020-07-14T11:40:31.849" v="1107" actId="478"/>
          <ac:spMkLst>
            <pc:docMk/>
            <pc:sldMk cId="481950463" sldId="292"/>
            <ac:spMk id="3" creationId="{F46379B8-B000-43CA-BC22-E11E4965CC13}"/>
          </ac:spMkLst>
        </pc:spChg>
        <pc:picChg chg="add mod modCrop">
          <ac:chgData name="Paul Jenkins" userId="6e983f3e0f6a59ed" providerId="LiveId" clId="{6EF0B793-5DE6-4232-AC06-C7B61E386462}" dt="2020-07-14T11:41:41.976" v="1119" actId="1076"/>
          <ac:picMkLst>
            <pc:docMk/>
            <pc:sldMk cId="481950463" sldId="292"/>
            <ac:picMk id="4" creationId="{A1359E3D-EE35-4A80-BE4E-8214749C949E}"/>
          </ac:picMkLst>
        </pc:picChg>
      </pc:sldChg>
      <pc:sldChg chg="addSp delSp modSp new mod">
        <pc:chgData name="Paul Jenkins" userId="6e983f3e0f6a59ed" providerId="LiveId" clId="{6EF0B793-5DE6-4232-AC06-C7B61E386462}" dt="2020-07-14T11:44:08.189" v="1140" actId="27636"/>
        <pc:sldMkLst>
          <pc:docMk/>
          <pc:sldMk cId="2461820165" sldId="293"/>
        </pc:sldMkLst>
        <pc:spChg chg="mod">
          <ac:chgData name="Paul Jenkins" userId="6e983f3e0f6a59ed" providerId="LiveId" clId="{6EF0B793-5DE6-4232-AC06-C7B61E386462}" dt="2020-07-14T11:44:08.189" v="1140" actId="27636"/>
          <ac:spMkLst>
            <pc:docMk/>
            <pc:sldMk cId="2461820165" sldId="293"/>
            <ac:spMk id="2" creationId="{310E8CC6-5CE6-4455-A940-E62AAA8ED301}"/>
          </ac:spMkLst>
        </pc:spChg>
        <pc:spChg chg="del">
          <ac:chgData name="Paul Jenkins" userId="6e983f3e0f6a59ed" providerId="LiveId" clId="{6EF0B793-5DE6-4232-AC06-C7B61E386462}" dt="2020-07-14T11:42:04.615" v="1132" actId="478"/>
          <ac:spMkLst>
            <pc:docMk/>
            <pc:sldMk cId="2461820165" sldId="293"/>
            <ac:spMk id="3" creationId="{0204855B-8AC7-4FFB-9461-B7A21D86DC24}"/>
          </ac:spMkLst>
        </pc:spChg>
        <pc:picChg chg="add mod modCrop">
          <ac:chgData name="Paul Jenkins" userId="6e983f3e0f6a59ed" providerId="LiveId" clId="{6EF0B793-5DE6-4232-AC06-C7B61E386462}" dt="2020-07-14T11:44:04.670" v="1138" actId="14100"/>
          <ac:picMkLst>
            <pc:docMk/>
            <pc:sldMk cId="2461820165" sldId="293"/>
            <ac:picMk id="4" creationId="{DD27B897-68D1-4863-A8A5-CA03C75D750C}"/>
          </ac:picMkLst>
        </pc:picChg>
      </pc:sldChg>
      <pc:sldChg chg="addSp delSp modSp new mod">
        <pc:chgData name="Paul Jenkins" userId="6e983f3e0f6a59ed" providerId="LiveId" clId="{6EF0B793-5DE6-4232-AC06-C7B61E386462}" dt="2020-07-14T11:48:13.972" v="1174" actId="14100"/>
        <pc:sldMkLst>
          <pc:docMk/>
          <pc:sldMk cId="3911844420" sldId="294"/>
        </pc:sldMkLst>
        <pc:spChg chg="mod">
          <ac:chgData name="Paul Jenkins" userId="6e983f3e0f6a59ed" providerId="LiveId" clId="{6EF0B793-5DE6-4232-AC06-C7B61E386462}" dt="2020-07-14T11:44:22.512" v="1151" actId="27636"/>
          <ac:spMkLst>
            <pc:docMk/>
            <pc:sldMk cId="3911844420" sldId="294"/>
            <ac:spMk id="2" creationId="{F58B8F8F-C864-4563-A57D-A2559E69603A}"/>
          </ac:spMkLst>
        </pc:spChg>
        <pc:spChg chg="del">
          <ac:chgData name="Paul Jenkins" userId="6e983f3e0f6a59ed" providerId="LiveId" clId="{6EF0B793-5DE6-4232-AC06-C7B61E386462}" dt="2020-07-14T11:44:24.630" v="1152" actId="478"/>
          <ac:spMkLst>
            <pc:docMk/>
            <pc:sldMk cId="3911844420" sldId="294"/>
            <ac:spMk id="3" creationId="{FBCFB7EE-2494-4404-90A1-E6A9F671CEFB}"/>
          </ac:spMkLst>
        </pc:spChg>
        <pc:picChg chg="add mod modCrop">
          <ac:chgData name="Paul Jenkins" userId="6e983f3e0f6a59ed" providerId="LiveId" clId="{6EF0B793-5DE6-4232-AC06-C7B61E386462}" dt="2020-07-14T11:47:46.772" v="1169" actId="14100"/>
          <ac:picMkLst>
            <pc:docMk/>
            <pc:sldMk cId="3911844420" sldId="294"/>
            <ac:picMk id="4" creationId="{19ACB0E6-018D-48CB-A384-40B7D67683C2}"/>
          </ac:picMkLst>
        </pc:picChg>
        <pc:picChg chg="add mod modCrop">
          <ac:chgData name="Paul Jenkins" userId="6e983f3e0f6a59ed" providerId="LiveId" clId="{6EF0B793-5DE6-4232-AC06-C7B61E386462}" dt="2020-07-14T11:48:13.972" v="1174" actId="14100"/>
          <ac:picMkLst>
            <pc:docMk/>
            <pc:sldMk cId="3911844420" sldId="294"/>
            <ac:picMk id="5" creationId="{07B866EC-1B54-4B32-8BB1-50A85DDCA5FA}"/>
          </ac:picMkLst>
        </pc:picChg>
      </pc:sldChg>
      <pc:sldChg chg="delSp modSp new del mod">
        <pc:chgData name="Paul Jenkins" userId="6e983f3e0f6a59ed" providerId="LiveId" clId="{6EF0B793-5DE6-4232-AC06-C7B61E386462}" dt="2020-07-14T11:50:53.565" v="1185" actId="47"/>
        <pc:sldMkLst>
          <pc:docMk/>
          <pc:sldMk cId="3097876914" sldId="295"/>
        </pc:sldMkLst>
        <pc:spChg chg="mod">
          <ac:chgData name="Paul Jenkins" userId="6e983f3e0f6a59ed" providerId="LiveId" clId="{6EF0B793-5DE6-4232-AC06-C7B61E386462}" dt="2020-07-14T11:48:30.396" v="1183" actId="27636"/>
          <ac:spMkLst>
            <pc:docMk/>
            <pc:sldMk cId="3097876914" sldId="295"/>
            <ac:spMk id="2" creationId="{0E3E27F3-82FE-4C84-848B-7C53BEE9B00B}"/>
          </ac:spMkLst>
        </pc:spChg>
        <pc:spChg chg="del">
          <ac:chgData name="Paul Jenkins" userId="6e983f3e0f6a59ed" providerId="LiveId" clId="{6EF0B793-5DE6-4232-AC06-C7B61E386462}" dt="2020-07-14T11:48:32.892" v="1184" actId="478"/>
          <ac:spMkLst>
            <pc:docMk/>
            <pc:sldMk cId="3097876914" sldId="295"/>
            <ac:spMk id="3" creationId="{949E6B20-CE19-46C8-BBFB-F2646CE698F3}"/>
          </ac:spMkLst>
        </pc:spChg>
      </pc:sldChg>
      <pc:sldMasterChg chg="delSldLayout">
        <pc:chgData name="Paul Jenkins" userId="6e983f3e0f6a59ed" providerId="LiveId" clId="{6EF0B793-5DE6-4232-AC06-C7B61E386462}" dt="2020-07-14T09:51:22.523" v="32" actId="47"/>
        <pc:sldMasterMkLst>
          <pc:docMk/>
          <pc:sldMasterMk cId="637017333" sldId="2147483648"/>
        </pc:sldMasterMkLst>
        <pc:sldLayoutChg chg="del">
          <pc:chgData name="Paul Jenkins" userId="6e983f3e0f6a59ed" providerId="LiveId" clId="{6EF0B793-5DE6-4232-AC06-C7B61E386462}" dt="2020-07-14T09:51:22.523" v="32" actId="47"/>
          <pc:sldLayoutMkLst>
            <pc:docMk/>
            <pc:sldMasterMk cId="637017333" sldId="2147483648"/>
            <pc:sldLayoutMk cId="3058626424" sldId="2147483661"/>
          </pc:sldLayoutMkLst>
        </pc:sldLayoutChg>
      </pc:sldMasterChg>
    </pc:docChg>
  </pc:docChgLst>
</pc:chgInfo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14/07/2020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416BF0-691D-495E-828E-21C8D30431BF}" type="datetimeFigureOut">
              <a:rPr lang="en-GB" smtClean="0"/>
              <a:t>14/07/2020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5FB98E-8ABF-42C0-8087-647AB09040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45084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5FB98E-8ABF-42C0-8087-647AB090406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09329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14/07/2020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14/07/2020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14/07/2020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14/07/2020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14/07/2020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14/07/2020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14/07/2020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14/07/2020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14/07/2020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14/07/2020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310A930-880C-4BA3-9B84-606362B01CE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277372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9248" y="228600"/>
            <a:ext cx="11151917" cy="609398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0"/>
          </p:nvPr>
        </p:nvSpPr>
        <p:spPr>
          <a:xfrm>
            <a:off x="519248" y="1447800"/>
            <a:ext cx="11151917" cy="19735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3907246"/>
      </p:ext>
    </p:extLst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14/07/2020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wmf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fi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Software Development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subTitle" idx="1"/>
          </p:nvPr>
        </p:nvSpPr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buClr>
                <a:schemeClr val="accent1"/>
              </a:buClr>
            </a:pPr>
            <a:r>
              <a:rPr lang="en-US" altLang="en-US" sz="4400" dirty="0">
                <a:solidFill>
                  <a:schemeClr val="bg1"/>
                </a:solidFill>
              </a:rPr>
              <a:t>More Methods in </a:t>
            </a:r>
            <a:r>
              <a:rPr lang="en-US" altLang="en-US" sz="4400" dirty="0" err="1">
                <a:solidFill>
                  <a:schemeClr val="bg1"/>
                </a:solidFill>
              </a:rPr>
              <a:t>c#</a:t>
            </a:r>
            <a:endParaRPr lang="en-US" altLang="en-US" sz="4400" dirty="0">
              <a:solidFill>
                <a:schemeClr val="bg1"/>
              </a:solidFill>
            </a:endParaRPr>
          </a:p>
        </p:txBody>
      </p:sp>
      <p:sp>
        <p:nvSpPr>
          <p:cNvPr id="14338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A6FFB08-41F5-4F9A-AEE2-4E78D320A25D}" type="slidenum">
              <a:rPr lang="en-US" altLang="en-US">
                <a:solidFill>
                  <a:srgbClr val="898989"/>
                </a:solidFill>
              </a:rPr>
              <a:pPr/>
              <a:t>1</a:t>
            </a:fld>
            <a:endParaRPr lang="en-US" altLang="en-US">
              <a:solidFill>
                <a:srgbClr val="898989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539A54E-F776-417E-9709-603942542628}"/>
              </a:ext>
            </a:extLst>
          </p:cNvPr>
          <p:cNvSpPr txBox="1"/>
          <p:nvPr/>
        </p:nvSpPr>
        <p:spPr>
          <a:xfrm>
            <a:off x="7680176" y="548680"/>
            <a:ext cx="3902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ACCC 4006</a:t>
            </a:r>
          </a:p>
          <a:p>
            <a:pPr algn="r"/>
            <a:r>
              <a:rPr lang="en-GB" dirty="0"/>
              <a:t>Software Development</a:t>
            </a:r>
          </a:p>
        </p:txBody>
      </p:sp>
    </p:spTree>
    <p:extLst>
      <p:ext uri="{BB962C8B-B14F-4D97-AF65-F5344CB8AC3E}">
        <p14:creationId xmlns:p14="http://schemas.microsoft.com/office/powerpoint/2010/main" val="24538456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3FA315-372D-426C-969E-53DA58DBB1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AB923E-7FEF-40AD-B02B-46262F36E6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Scope of Methods</a:t>
            </a:r>
          </a:p>
          <a:p>
            <a:r>
              <a:rPr lang="en-GB" dirty="0"/>
              <a:t>Scope of Variables</a:t>
            </a:r>
          </a:p>
          <a:p>
            <a:r>
              <a:rPr lang="en-GB" dirty="0"/>
              <a:t>Using Methods in Programming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95824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8F265A84-A186-481D-8C2E-22F827CC0AAD}" type="datetime1">
              <a:rPr lang="en-US" altLang="en-US" sz="1400"/>
              <a:pPr/>
              <a:t>7/14/2020</a:t>
            </a:fld>
            <a:endParaRPr lang="en-US" altLang="en-US" sz="1400"/>
          </a:p>
        </p:txBody>
      </p:sp>
      <p:sp>
        <p:nvSpPr>
          <p:cNvPr id="11267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BF6D5181-DF23-4EB4-9317-08AD79428F8D}" type="slidenum">
              <a:rPr lang="en-US" altLang="en-US" sz="1400"/>
              <a:pPr/>
              <a:t>3</a:t>
            </a:fld>
            <a:endParaRPr lang="en-US" altLang="en-US" sz="1400"/>
          </a:p>
        </p:txBody>
      </p:sp>
      <p:sp>
        <p:nvSpPr>
          <p:cNvPr id="1126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152400"/>
            <a:ext cx="10360501" cy="84023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sz="5400" b="1" dirty="0"/>
              <a:t>Task Now</a:t>
            </a:r>
            <a:endParaRPr lang="en-GB" altLang="en-US" sz="5400" dirty="0"/>
          </a:p>
        </p:txBody>
      </p:sp>
      <p:sp>
        <p:nvSpPr>
          <p:cNvPr id="11269" name="Text Box 3"/>
          <p:cNvSpPr txBox="1">
            <a:spLocks noChangeArrowheads="1"/>
          </p:cNvSpPr>
          <p:nvPr/>
        </p:nvSpPr>
        <p:spPr bwMode="auto">
          <a:xfrm>
            <a:off x="397077" y="1988840"/>
            <a:ext cx="11477810" cy="44627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public class Test {</a:t>
            </a:r>
            <a:endParaRPr lang="en-GB" altLang="en-US" b="1" dirty="0">
              <a:latin typeface="Arial" charset="0"/>
            </a:endParaRP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endParaRPr lang="en-GB" altLang="en-US" b="1" dirty="0">
              <a:latin typeface="Arial" charset="0"/>
            </a:endParaRP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   </a:t>
            </a:r>
            <a:r>
              <a:rPr lang="en-GB" altLang="en-US" dirty="0">
                <a:latin typeface="Arial" charset="0"/>
              </a:rPr>
              <a:t>// the method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// will be implemented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// here, above the 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// main method</a:t>
            </a:r>
            <a:endParaRPr lang="en-GB" altLang="en-US" b="1" dirty="0">
              <a:latin typeface="Arial" charset="0"/>
            </a:endParaRP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endParaRPr lang="en-GB" altLang="en-US" b="1" dirty="0">
              <a:latin typeface="Arial" charset="0"/>
            </a:endParaRP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public static void main ( </a:t>
            </a:r>
            <a:r>
              <a:rPr lang="en-GB" altLang="en-US" dirty="0" err="1">
                <a:latin typeface="Arial" charset="0"/>
              </a:rPr>
              <a:t>argv</a:t>
            </a:r>
            <a:r>
              <a:rPr lang="en-GB" altLang="en-US" dirty="0">
                <a:latin typeface="Arial" charset="0"/>
              </a:rPr>
              <a:t>[] ) {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    float a=4, b=5, c;</a:t>
            </a:r>
            <a:endParaRPr lang="en-GB" altLang="en-US" b="1" dirty="0">
              <a:latin typeface="Arial" charset="0"/>
            </a:endParaRP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        c = </a:t>
            </a:r>
            <a:r>
              <a:rPr lang="en-GB" altLang="en-US" b="1" dirty="0" err="1">
                <a:latin typeface="Arial" charset="0"/>
              </a:rPr>
              <a:t>addThem</a:t>
            </a:r>
            <a:r>
              <a:rPr lang="en-GB" altLang="en-US" b="1" dirty="0">
                <a:latin typeface="Arial" charset="0"/>
              </a:rPr>
              <a:t> ( a, b );    // calling the '</a:t>
            </a:r>
            <a:r>
              <a:rPr lang="en-GB" altLang="en-US" b="1" dirty="0" err="1">
                <a:latin typeface="Arial" charset="0"/>
              </a:rPr>
              <a:t>addThem</a:t>
            </a:r>
            <a:r>
              <a:rPr lang="en-GB" altLang="en-US" b="1" dirty="0">
                <a:latin typeface="Arial" charset="0"/>
              </a:rPr>
              <a:t>' method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    </a:t>
            </a:r>
            <a:r>
              <a:rPr lang="en-GB" altLang="en-US" dirty="0" err="1">
                <a:latin typeface="Arial" charset="0"/>
              </a:rPr>
              <a:t>Console.WriteLine</a:t>
            </a:r>
            <a:r>
              <a:rPr lang="en-GB" altLang="en-US" dirty="0">
                <a:latin typeface="Arial" charset="0"/>
              </a:rPr>
              <a:t>("The sum of " +a+ " and " +b+ " is " +c);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} // end of main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} // end of class</a:t>
            </a:r>
          </a:p>
        </p:txBody>
      </p:sp>
      <p:sp>
        <p:nvSpPr>
          <p:cNvPr id="11270" name="Text Box 5"/>
          <p:cNvSpPr txBox="1">
            <a:spLocks noChangeArrowheads="1"/>
          </p:cNvSpPr>
          <p:nvPr/>
        </p:nvSpPr>
        <p:spPr bwMode="auto">
          <a:xfrm>
            <a:off x="407882" y="1066801"/>
            <a:ext cx="11173090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sz="2800">
                <a:latin typeface="Arial" charset="0"/>
              </a:rPr>
              <a:t>Write a method called </a:t>
            </a:r>
            <a:r>
              <a:rPr lang="en-GB" altLang="en-US" sz="3200" b="1">
                <a:solidFill>
                  <a:srgbClr val="009900"/>
                </a:solidFill>
                <a:latin typeface="Arial" charset="0"/>
              </a:rPr>
              <a:t>'addThem</a:t>
            </a:r>
            <a:r>
              <a:rPr lang="en-GB" altLang="en-US" sz="2800" b="1">
                <a:solidFill>
                  <a:srgbClr val="009900"/>
                </a:solidFill>
                <a:latin typeface="Arial" charset="0"/>
              </a:rPr>
              <a:t>'</a:t>
            </a:r>
            <a:r>
              <a:rPr lang="en-GB" altLang="en-US" sz="2800">
                <a:latin typeface="Arial" charset="0"/>
              </a:rPr>
              <a:t> that returns the sum of two </a:t>
            </a:r>
            <a:r>
              <a:rPr lang="en-GB" altLang="en-US" sz="2800">
                <a:solidFill>
                  <a:srgbClr val="FF0000"/>
                </a:solidFill>
                <a:latin typeface="Arial" charset="0"/>
              </a:rPr>
              <a:t>float</a:t>
            </a:r>
            <a:r>
              <a:rPr lang="en-GB" altLang="en-US" sz="2800">
                <a:latin typeface="Arial" charset="0"/>
              </a:rPr>
              <a:t> values and that is called like this:</a:t>
            </a:r>
            <a:endParaRPr lang="en-GB" altLang="en-US"/>
          </a:p>
        </p:txBody>
      </p:sp>
      <p:sp>
        <p:nvSpPr>
          <p:cNvPr id="322566" name="Text Box 6"/>
          <p:cNvSpPr txBox="1">
            <a:spLocks noChangeArrowheads="1"/>
          </p:cNvSpPr>
          <p:nvPr/>
        </p:nvSpPr>
        <p:spPr bwMode="auto">
          <a:xfrm>
            <a:off x="695400" y="2564904"/>
            <a:ext cx="8430604" cy="1508105"/>
          </a:xfrm>
          <a:prstGeom prst="rect">
            <a:avLst/>
          </a:prstGeom>
          <a:solidFill>
            <a:schemeClr val="folHlink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b="1" dirty="0">
                <a:solidFill>
                  <a:srgbClr val="FFFF00"/>
                </a:solidFill>
                <a:latin typeface="Arial" charset="0"/>
              </a:rPr>
              <a:t>public static float </a:t>
            </a:r>
            <a:r>
              <a:rPr lang="en-GB" altLang="en-US" b="1" dirty="0" err="1">
                <a:solidFill>
                  <a:srgbClr val="FFFF00"/>
                </a:solidFill>
                <a:latin typeface="Arial" charset="0"/>
              </a:rPr>
              <a:t>addThem</a:t>
            </a:r>
            <a:r>
              <a:rPr lang="en-GB" altLang="en-US" b="1" dirty="0">
                <a:solidFill>
                  <a:srgbClr val="FFFF00"/>
                </a:solidFill>
                <a:latin typeface="Arial" charset="0"/>
              </a:rPr>
              <a:t>( float x, float y ) {</a:t>
            </a:r>
          </a:p>
          <a:p>
            <a:pPr algn="l">
              <a:lnSpc>
                <a:spcPct val="130000"/>
              </a:lnSpc>
              <a:spcBef>
                <a:spcPct val="50000"/>
              </a:spcBef>
            </a:pPr>
            <a:r>
              <a:rPr lang="en-GB" altLang="en-US" b="1" dirty="0">
                <a:solidFill>
                  <a:srgbClr val="FFFF00"/>
                </a:solidFill>
                <a:latin typeface="Arial" charset="0"/>
              </a:rPr>
              <a:t>    return </a:t>
            </a:r>
            <a:r>
              <a:rPr lang="en-GB" altLang="en-US" b="1" dirty="0" err="1">
                <a:solidFill>
                  <a:srgbClr val="FFFF00"/>
                </a:solidFill>
                <a:latin typeface="Arial" charset="0"/>
              </a:rPr>
              <a:t>x+y</a:t>
            </a:r>
            <a:r>
              <a:rPr lang="en-GB" altLang="en-US" b="1" dirty="0">
                <a:solidFill>
                  <a:srgbClr val="FFFF00"/>
                </a:solidFill>
                <a:latin typeface="Arial" charset="0"/>
              </a:rPr>
              <a:t>;</a:t>
            </a:r>
          </a:p>
          <a:p>
            <a:pPr algn="l">
              <a:lnSpc>
                <a:spcPct val="130000"/>
              </a:lnSpc>
              <a:spcBef>
                <a:spcPct val="50000"/>
              </a:spcBef>
            </a:pPr>
            <a:r>
              <a:rPr lang="en-GB" altLang="en-US" b="1" dirty="0">
                <a:solidFill>
                  <a:srgbClr val="FFFF00"/>
                </a:solidFill>
                <a:latin typeface="Arial" charset="0"/>
              </a:rPr>
              <a:t>} </a:t>
            </a:r>
            <a:r>
              <a:rPr lang="en-GB" altLang="en-US" dirty="0">
                <a:solidFill>
                  <a:schemeClr val="accent2"/>
                </a:solidFill>
                <a:latin typeface="Arial" charset="0"/>
              </a:rPr>
              <a:t>// end of method '</a:t>
            </a:r>
            <a:r>
              <a:rPr lang="en-GB" altLang="en-US" dirty="0" err="1">
                <a:solidFill>
                  <a:schemeClr val="accent2"/>
                </a:solidFill>
                <a:latin typeface="Arial" charset="0"/>
              </a:rPr>
              <a:t>addThem</a:t>
            </a:r>
            <a:r>
              <a:rPr lang="en-GB" altLang="en-US" dirty="0">
                <a:solidFill>
                  <a:schemeClr val="accent2"/>
                </a:solidFill>
                <a:latin typeface="Arial" charset="0"/>
              </a:rPr>
              <a:t>'</a:t>
            </a:r>
          </a:p>
        </p:txBody>
      </p:sp>
      <p:sp>
        <p:nvSpPr>
          <p:cNvPr id="11272" name="Freeform 7"/>
          <p:cNvSpPr>
            <a:spLocks/>
          </p:cNvSpPr>
          <p:nvPr/>
        </p:nvSpPr>
        <p:spPr bwMode="auto">
          <a:xfrm>
            <a:off x="4470825" y="1658938"/>
            <a:ext cx="7300598" cy="3522662"/>
          </a:xfrm>
          <a:custGeom>
            <a:avLst/>
            <a:gdLst>
              <a:gd name="T0" fmla="*/ 3365 w 3690"/>
              <a:gd name="T1" fmla="*/ 62 h 2219"/>
              <a:gd name="T2" fmla="*/ 3669 w 3690"/>
              <a:gd name="T3" fmla="*/ 217 h 2219"/>
              <a:gd name="T4" fmla="*/ 3240 w 3690"/>
              <a:gd name="T5" fmla="*/ 1363 h 2219"/>
              <a:gd name="T6" fmla="*/ 2196 w 3690"/>
              <a:gd name="T7" fmla="*/ 1877 h 2219"/>
              <a:gd name="T8" fmla="*/ 0 w 3690"/>
              <a:gd name="T9" fmla="*/ 2219 h 2219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3690"/>
              <a:gd name="T16" fmla="*/ 0 h 2219"/>
              <a:gd name="T17" fmla="*/ 3690 w 3690"/>
              <a:gd name="T18" fmla="*/ 2219 h 2219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3690" h="2219">
                <a:moveTo>
                  <a:pt x="3365" y="62"/>
                </a:moveTo>
                <a:cubicBezTo>
                  <a:pt x="3416" y="88"/>
                  <a:pt x="3690" y="0"/>
                  <a:pt x="3669" y="217"/>
                </a:cubicBezTo>
                <a:cubicBezTo>
                  <a:pt x="3648" y="434"/>
                  <a:pt x="3485" y="1086"/>
                  <a:pt x="3240" y="1363"/>
                </a:cubicBezTo>
                <a:cubicBezTo>
                  <a:pt x="2995" y="1640"/>
                  <a:pt x="2736" y="1734"/>
                  <a:pt x="2196" y="1877"/>
                </a:cubicBezTo>
                <a:cubicBezTo>
                  <a:pt x="1656" y="2020"/>
                  <a:pt x="457" y="2148"/>
                  <a:pt x="0" y="2219"/>
                </a:cubicBezTo>
              </a:path>
            </a:pathLst>
          </a:custGeom>
          <a:noFill/>
          <a:ln w="2857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7958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25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25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2566" grpId="0" animBg="1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A7471BD7-466F-4E1A-9AB7-FD598836510D}" type="datetime1">
              <a:rPr lang="en-US" altLang="en-US" sz="1400"/>
              <a:pPr/>
              <a:t>7/14/2020</a:t>
            </a:fld>
            <a:endParaRPr lang="en-US" altLang="en-US" sz="1400"/>
          </a:p>
        </p:txBody>
      </p:sp>
      <p:sp>
        <p:nvSpPr>
          <p:cNvPr id="1331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F37F695A-A4C2-4193-AA8D-66A9D397FF1C}" type="slidenum">
              <a:rPr lang="en-US" altLang="en-US" sz="1400"/>
              <a:pPr/>
              <a:t>4</a:t>
            </a:fld>
            <a:endParaRPr lang="en-US" altLang="en-US" sz="1400"/>
          </a:p>
        </p:txBody>
      </p:sp>
      <p:sp>
        <p:nvSpPr>
          <p:cNvPr id="13316" name="Rectangle 17"/>
          <p:cNvSpPr>
            <a:spLocks noChangeArrowheads="1"/>
          </p:cNvSpPr>
          <p:nvPr/>
        </p:nvSpPr>
        <p:spPr bwMode="auto">
          <a:xfrm>
            <a:off x="1728339" y="3962400"/>
            <a:ext cx="9446339" cy="2851703"/>
          </a:xfrm>
          <a:prstGeom prst="rect">
            <a:avLst/>
          </a:prstGeom>
          <a:solidFill>
            <a:srgbClr val="EAEAEA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13317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152401"/>
            <a:ext cx="10360501" cy="701731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/>
              <a:t>Scope of Methods </a:t>
            </a:r>
            <a:r>
              <a:rPr lang="en-GB" altLang="en-US" sz="3200" b="1" dirty="0"/>
              <a:t>(1 of 2)</a:t>
            </a:r>
            <a:r>
              <a:rPr lang="en-GB" altLang="en-US" dirty="0"/>
              <a:t> </a:t>
            </a:r>
          </a:p>
        </p:txBody>
      </p:sp>
      <p:sp>
        <p:nvSpPr>
          <p:cNvPr id="13318" name="Rectangle 4"/>
          <p:cNvSpPr>
            <a:spLocks noChangeArrowheads="1"/>
          </p:cNvSpPr>
          <p:nvPr/>
        </p:nvSpPr>
        <p:spPr bwMode="auto">
          <a:xfrm>
            <a:off x="306309" y="990600"/>
            <a:ext cx="11579384" cy="2819400"/>
          </a:xfrm>
          <a:prstGeom prst="rect">
            <a:avLst/>
          </a:prstGeom>
          <a:solidFill>
            <a:srgbClr val="EAEAEA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13319" name="Rectangle 5"/>
          <p:cNvSpPr>
            <a:spLocks noChangeArrowheads="1"/>
          </p:cNvSpPr>
          <p:nvPr/>
        </p:nvSpPr>
        <p:spPr bwMode="auto">
          <a:xfrm>
            <a:off x="1931485" y="1143000"/>
            <a:ext cx="2640912" cy="381000"/>
          </a:xfrm>
          <a:prstGeom prst="rect">
            <a:avLst/>
          </a:prstGeom>
          <a:solidFill>
            <a:schemeClr val="hlink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13320" name="Rectangle 6"/>
          <p:cNvSpPr>
            <a:spLocks noChangeArrowheads="1"/>
          </p:cNvSpPr>
          <p:nvPr/>
        </p:nvSpPr>
        <p:spPr bwMode="auto">
          <a:xfrm>
            <a:off x="4775546" y="1143000"/>
            <a:ext cx="2336191" cy="381000"/>
          </a:xfrm>
          <a:prstGeom prst="rect">
            <a:avLst/>
          </a:prstGeom>
          <a:solidFill>
            <a:srgbClr val="99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13321" name="Rectangle 7"/>
          <p:cNvSpPr>
            <a:spLocks noChangeArrowheads="1"/>
          </p:cNvSpPr>
          <p:nvPr/>
        </p:nvSpPr>
        <p:spPr bwMode="auto">
          <a:xfrm>
            <a:off x="7314884" y="1143000"/>
            <a:ext cx="3859795" cy="381000"/>
          </a:xfrm>
          <a:prstGeom prst="rect">
            <a:avLst/>
          </a:prstGeom>
          <a:solidFill>
            <a:srgbClr val="FFFF99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13322" name="Rectangle 8"/>
          <p:cNvSpPr>
            <a:spLocks noChangeArrowheads="1"/>
          </p:cNvSpPr>
          <p:nvPr/>
        </p:nvSpPr>
        <p:spPr bwMode="auto">
          <a:xfrm>
            <a:off x="1525192" y="1676400"/>
            <a:ext cx="3758221" cy="1066800"/>
          </a:xfrm>
          <a:prstGeom prst="rect">
            <a:avLst/>
          </a:prstGeom>
          <a:solidFill>
            <a:srgbClr val="FFCC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13323" name="Rectangle 9"/>
          <p:cNvSpPr>
            <a:spLocks noChangeArrowheads="1"/>
          </p:cNvSpPr>
          <p:nvPr/>
        </p:nvSpPr>
        <p:spPr bwMode="auto">
          <a:xfrm>
            <a:off x="1525192" y="2849563"/>
            <a:ext cx="7313295" cy="381000"/>
          </a:xfrm>
          <a:prstGeom prst="rect">
            <a:avLst/>
          </a:prstGeom>
          <a:solidFill>
            <a:schemeClr val="hlink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13324" name="AutoShape 16"/>
          <p:cNvSpPr>
            <a:spLocks noChangeArrowheads="1"/>
          </p:cNvSpPr>
          <p:nvPr/>
        </p:nvSpPr>
        <p:spPr bwMode="auto">
          <a:xfrm>
            <a:off x="-201559" y="609600"/>
            <a:ext cx="2742486" cy="1524000"/>
          </a:xfrm>
          <a:prstGeom prst="irregularSeal1">
            <a:avLst/>
          </a:prstGeom>
          <a:gradFill rotWithShape="0">
            <a:gsLst>
              <a:gs pos="0">
                <a:srgbClr val="FF0000"/>
              </a:gs>
              <a:gs pos="100000">
                <a:srgbClr val="FFFF66"/>
              </a:gs>
            </a:gsLst>
            <a:path path="shape">
              <a:fillToRect l="50000" t="50000" r="50000" b="50000"/>
            </a:path>
          </a:gra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13325" name="Rectangle 10"/>
          <p:cNvSpPr>
            <a:spLocks noChangeArrowheads="1"/>
          </p:cNvSpPr>
          <p:nvPr/>
        </p:nvSpPr>
        <p:spPr bwMode="auto">
          <a:xfrm>
            <a:off x="407882" y="1143000"/>
            <a:ext cx="1320456" cy="381000"/>
          </a:xfrm>
          <a:prstGeom prst="rect">
            <a:avLst/>
          </a:prstGeom>
          <a:solidFill>
            <a:schemeClr val="bg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13326" name="Text Box 11"/>
          <p:cNvSpPr txBox="1">
            <a:spLocks noChangeArrowheads="1"/>
          </p:cNvSpPr>
          <p:nvPr/>
        </p:nvSpPr>
        <p:spPr bwMode="auto">
          <a:xfrm>
            <a:off x="407883" y="1066802"/>
            <a:ext cx="11274663" cy="2225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>
              <a:lnSpc>
                <a:spcPct val="13000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Scope       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            Returned type          </a:t>
            </a:r>
            <a:r>
              <a:rPr lang="en-GB" altLang="en-US" b="1" dirty="0">
                <a:latin typeface="Arial" charset="0"/>
              </a:rPr>
              <a:t>Method name           (Formal parameter list)</a:t>
            </a:r>
          </a:p>
          <a:p>
            <a:pPr algn="l">
              <a:lnSpc>
                <a:spcPct val="0"/>
              </a:lnSpc>
              <a:spcBef>
                <a:spcPct val="50000"/>
              </a:spcBef>
            </a:pP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	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	    </a:t>
            </a:r>
            <a:r>
              <a:rPr lang="en-GB" altLang="en-US" sz="2400" b="1" dirty="0">
                <a:latin typeface="Arial" charset="0"/>
              </a:rPr>
              <a:t>body</a:t>
            </a:r>
            <a:r>
              <a:rPr lang="en-GB" altLang="en-US" b="1" dirty="0">
                <a:latin typeface="Arial" charset="0"/>
              </a:rPr>
              <a:t> of the method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 	    where computations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	    are made</a:t>
            </a:r>
          </a:p>
          <a:p>
            <a:pPr algn="l">
              <a:lnSpc>
                <a:spcPct val="11000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	    </a:t>
            </a:r>
            <a:r>
              <a:rPr lang="en-GB" altLang="en-US" b="1" dirty="0">
                <a:solidFill>
                  <a:srgbClr val="FFFF00"/>
                </a:solidFill>
                <a:latin typeface="Arial" charset="0"/>
              </a:rPr>
              <a:t>return statement </a:t>
            </a:r>
            <a:r>
              <a:rPr lang="en-GB" altLang="en-US" dirty="0">
                <a:solidFill>
                  <a:srgbClr val="FFFF00"/>
                </a:solidFill>
                <a:latin typeface="Arial" charset="0"/>
              </a:rPr>
              <a:t>(if anything gets returned)</a:t>
            </a:r>
            <a:endParaRPr lang="en-GB" altLang="en-US" b="1" dirty="0">
              <a:solidFill>
                <a:srgbClr val="FFFF00"/>
              </a:solidFill>
              <a:latin typeface="Arial" charset="0"/>
            </a:endParaRPr>
          </a:p>
        </p:txBody>
      </p:sp>
      <p:sp>
        <p:nvSpPr>
          <p:cNvPr id="13327" name="Text Box 12"/>
          <p:cNvSpPr txBox="1">
            <a:spLocks noChangeArrowheads="1"/>
          </p:cNvSpPr>
          <p:nvPr/>
        </p:nvSpPr>
        <p:spPr bwMode="auto">
          <a:xfrm>
            <a:off x="11276251" y="1143000"/>
            <a:ext cx="406294" cy="400110"/>
          </a:xfrm>
          <a:prstGeom prst="rect">
            <a:avLst/>
          </a:prstGeom>
          <a:solidFill>
            <a:srgbClr val="FF7C8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b="1">
                <a:latin typeface="Arial" charset="0"/>
              </a:rPr>
              <a:t>{</a:t>
            </a:r>
          </a:p>
        </p:txBody>
      </p:sp>
      <p:sp>
        <p:nvSpPr>
          <p:cNvPr id="13328" name="Text Box 13"/>
          <p:cNvSpPr txBox="1">
            <a:spLocks noChangeArrowheads="1"/>
          </p:cNvSpPr>
          <p:nvPr/>
        </p:nvSpPr>
        <p:spPr bwMode="auto">
          <a:xfrm>
            <a:off x="509456" y="3352800"/>
            <a:ext cx="3047206" cy="400110"/>
          </a:xfrm>
          <a:prstGeom prst="rect">
            <a:avLst/>
          </a:prstGeom>
          <a:solidFill>
            <a:srgbClr val="FF7C8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b="1">
                <a:latin typeface="Arial" charset="0"/>
              </a:rPr>
              <a:t>} </a:t>
            </a:r>
            <a:r>
              <a:rPr lang="en-GB" altLang="en-US">
                <a:latin typeface="Arial" charset="0"/>
              </a:rPr>
              <a:t>// end of method</a:t>
            </a:r>
            <a:endParaRPr lang="en-GB" altLang="en-US" b="1">
              <a:latin typeface="Arial" charset="0"/>
            </a:endParaRPr>
          </a:p>
        </p:txBody>
      </p:sp>
      <p:sp>
        <p:nvSpPr>
          <p:cNvPr id="13329" name="Text Box 14"/>
          <p:cNvSpPr txBox="1">
            <a:spLocks noChangeArrowheads="1"/>
          </p:cNvSpPr>
          <p:nvPr/>
        </p:nvSpPr>
        <p:spPr bwMode="auto">
          <a:xfrm>
            <a:off x="1829912" y="4419601"/>
            <a:ext cx="9649486" cy="23945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b="1" dirty="0">
                <a:solidFill>
                  <a:srgbClr val="009900"/>
                </a:solidFill>
                <a:latin typeface="Arial" charset="0"/>
              </a:rPr>
              <a:t> </a:t>
            </a:r>
            <a:r>
              <a:rPr lang="en-GB" altLang="en-US" sz="2400" b="1" dirty="0">
                <a:solidFill>
                  <a:srgbClr val="009900"/>
                </a:solidFill>
                <a:latin typeface="Arial" charset="0"/>
              </a:rPr>
              <a:t>public</a:t>
            </a:r>
            <a:r>
              <a:rPr lang="en-GB" altLang="en-US" dirty="0">
                <a:latin typeface="Arial" charset="0"/>
              </a:rPr>
              <a:t>	        from ALL other classes and the same class</a:t>
            </a:r>
          </a:p>
          <a:p>
            <a:pPr algn="l">
              <a:lnSpc>
                <a:spcPct val="70000"/>
              </a:lnSpc>
              <a:spcBef>
                <a:spcPct val="50000"/>
              </a:spcBef>
            </a:pPr>
            <a:r>
              <a:rPr lang="en-GB" altLang="en-US" b="1" dirty="0">
                <a:solidFill>
                  <a:srgbClr val="009900"/>
                </a:solidFill>
                <a:latin typeface="Arial" charset="0"/>
              </a:rPr>
              <a:t> </a:t>
            </a:r>
            <a:r>
              <a:rPr lang="en-GB" altLang="en-US" sz="2400" b="1" dirty="0">
                <a:solidFill>
                  <a:srgbClr val="009900"/>
                </a:solidFill>
                <a:latin typeface="Arial" charset="0"/>
              </a:rPr>
              <a:t>private	</a:t>
            </a:r>
            <a:r>
              <a:rPr lang="en-GB" altLang="en-US" sz="2400" b="1" dirty="0">
                <a:latin typeface="Arial" charset="0"/>
              </a:rPr>
              <a:t>       </a:t>
            </a:r>
            <a:r>
              <a:rPr lang="en-GB" altLang="en-US" dirty="0">
                <a:latin typeface="Arial" charset="0"/>
              </a:rPr>
              <a:t>from inside the same class only</a:t>
            </a:r>
          </a:p>
          <a:p>
            <a:pPr algn="l">
              <a:lnSpc>
                <a:spcPct val="7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</a:t>
            </a:r>
            <a:r>
              <a:rPr lang="en-GB" altLang="en-US" sz="2400" b="1" dirty="0">
                <a:solidFill>
                  <a:srgbClr val="009900"/>
                </a:solidFill>
                <a:latin typeface="Arial" charset="0"/>
              </a:rPr>
              <a:t>protected</a:t>
            </a:r>
            <a:r>
              <a:rPr lang="en-GB" altLang="en-US" dirty="0">
                <a:latin typeface="Arial" charset="0"/>
              </a:rPr>
              <a:t>	        from all classes in the same package and</a:t>
            </a:r>
          </a:p>
          <a:p>
            <a:pPr lvl="3"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	        from all classes derived from this class</a:t>
            </a:r>
          </a:p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</a:t>
            </a:r>
            <a:r>
              <a:rPr lang="en-GB" altLang="en-US" dirty="0">
                <a:solidFill>
                  <a:srgbClr val="009900"/>
                </a:solidFill>
                <a:latin typeface="Arial" charset="0"/>
              </a:rPr>
              <a:t>- none -</a:t>
            </a:r>
            <a:r>
              <a:rPr lang="en-GB" altLang="en-US" dirty="0">
                <a:latin typeface="Arial" charset="0"/>
              </a:rPr>
              <a:t>	        so called 'friendly', from all classes of the same package. The  </a:t>
            </a:r>
          </a:p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                              DEFAULT 	</a:t>
            </a:r>
          </a:p>
        </p:txBody>
      </p:sp>
      <p:sp>
        <p:nvSpPr>
          <p:cNvPr id="13330" name="Text Box 15"/>
          <p:cNvSpPr txBox="1">
            <a:spLocks noChangeArrowheads="1"/>
          </p:cNvSpPr>
          <p:nvPr/>
        </p:nvSpPr>
        <p:spPr bwMode="auto">
          <a:xfrm>
            <a:off x="2033059" y="3962400"/>
            <a:ext cx="9344766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sz="2800" dirty="0">
                <a:latin typeface="Arial" charset="0"/>
              </a:rPr>
              <a:t>Scope 		Access to Method</a:t>
            </a:r>
          </a:p>
        </p:txBody>
      </p:sp>
      <p:sp>
        <p:nvSpPr>
          <p:cNvPr id="13331" name="Line 18"/>
          <p:cNvSpPr>
            <a:spLocks noChangeShapeType="1"/>
          </p:cNvSpPr>
          <p:nvPr/>
        </p:nvSpPr>
        <p:spPr bwMode="auto">
          <a:xfrm>
            <a:off x="1728339" y="4419600"/>
            <a:ext cx="9446339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32" name="Line 19"/>
          <p:cNvSpPr>
            <a:spLocks noChangeShapeType="1"/>
          </p:cNvSpPr>
          <p:nvPr/>
        </p:nvSpPr>
        <p:spPr bwMode="auto">
          <a:xfrm>
            <a:off x="4064530" y="3962400"/>
            <a:ext cx="0" cy="25908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0246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DCDF4C66-F907-4088-8FF4-1D5FAFCAB92B}" type="datetime1">
              <a:rPr lang="en-US" altLang="en-US" sz="1400"/>
              <a:pPr/>
              <a:t>7/14/2020</a:t>
            </a:fld>
            <a:endParaRPr lang="en-US" altLang="en-US" sz="1400"/>
          </a:p>
        </p:txBody>
      </p:sp>
      <p:sp>
        <p:nvSpPr>
          <p:cNvPr id="14339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C2C5CC2D-190B-4027-A121-77D88D1F6CCC}" type="slidenum">
              <a:rPr lang="en-US" altLang="en-US" sz="1400"/>
              <a:pPr/>
              <a:t>5</a:t>
            </a:fld>
            <a:endParaRPr lang="en-US" altLang="en-US" sz="1400"/>
          </a:p>
        </p:txBody>
      </p:sp>
      <p:sp>
        <p:nvSpPr>
          <p:cNvPr id="1434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609601"/>
            <a:ext cx="10360501" cy="701731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/>
              <a:t>Scope of Methods </a:t>
            </a:r>
            <a:r>
              <a:rPr lang="en-GB" altLang="en-US" sz="3200" b="1" dirty="0"/>
              <a:t>(2 of 2)</a:t>
            </a:r>
            <a:r>
              <a:rPr lang="en-GB" altLang="en-US" dirty="0"/>
              <a:t> </a:t>
            </a:r>
          </a:p>
        </p:txBody>
      </p:sp>
      <p:sp>
        <p:nvSpPr>
          <p:cNvPr id="14341" name="Text Box 3"/>
          <p:cNvSpPr txBox="1">
            <a:spLocks noChangeArrowheads="1"/>
          </p:cNvSpPr>
          <p:nvPr/>
        </p:nvSpPr>
        <p:spPr bwMode="auto">
          <a:xfrm>
            <a:off x="611029" y="1905000"/>
            <a:ext cx="8938472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GB" altLang="en-US" sz="3200" b="1">
                <a:solidFill>
                  <a:srgbClr val="009900"/>
                </a:solidFill>
                <a:latin typeface="Arial" charset="0"/>
              </a:rPr>
              <a:t>Why different Method Scopes ?</a:t>
            </a:r>
            <a:endParaRPr lang="en-GB" altLang="en-US" sz="2800" b="1">
              <a:latin typeface="Arial" charset="0"/>
            </a:endParaRPr>
          </a:p>
        </p:txBody>
      </p:sp>
      <p:sp>
        <p:nvSpPr>
          <p:cNvPr id="14342" name="Text Box 4"/>
          <p:cNvSpPr txBox="1">
            <a:spLocks noChangeArrowheads="1"/>
          </p:cNvSpPr>
          <p:nvPr/>
        </p:nvSpPr>
        <p:spPr bwMode="auto">
          <a:xfrm>
            <a:off x="712604" y="2667000"/>
            <a:ext cx="10969943" cy="18651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sz="2400" dirty="0">
                <a:latin typeface="Arial" charset="0"/>
              </a:rPr>
              <a:t> Preventing full ("public") access to Methods:</a:t>
            </a:r>
          </a:p>
          <a:p>
            <a:pPr lvl="1" algn="l">
              <a:spcBef>
                <a:spcPct val="50000"/>
              </a:spcBef>
              <a:buFontTx/>
              <a:buChar char="•"/>
            </a:pPr>
            <a:r>
              <a:rPr lang="en-GB" altLang="en-US" sz="2400" dirty="0">
                <a:latin typeface="Arial" charset="0"/>
              </a:rPr>
              <a:t> allows only certain 'safe and tested' parts of classes </a:t>
            </a:r>
          </a:p>
          <a:p>
            <a:pPr lvl="1"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2400" dirty="0">
                <a:latin typeface="Arial" charset="0"/>
              </a:rPr>
              <a:t>  to be used elsewhere</a:t>
            </a:r>
          </a:p>
          <a:p>
            <a:pPr lvl="1" algn="l">
              <a:spcBef>
                <a:spcPct val="50000"/>
              </a:spcBef>
              <a:buFontTx/>
              <a:buChar char="•"/>
            </a:pPr>
            <a:r>
              <a:rPr lang="en-GB" altLang="en-US" sz="2400" dirty="0">
                <a:latin typeface="Arial" charset="0"/>
              </a:rPr>
              <a:t> hides away unimportant detail (e.g. 'helper' methods)</a:t>
            </a:r>
          </a:p>
        </p:txBody>
      </p:sp>
    </p:spTree>
    <p:extLst>
      <p:ext uri="{BB962C8B-B14F-4D97-AF65-F5344CB8AC3E}">
        <p14:creationId xmlns:p14="http://schemas.microsoft.com/office/powerpoint/2010/main" val="8486732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8C1114CD-194A-4D22-B3CE-CB89358E2736}" type="datetime1">
              <a:rPr lang="en-US" altLang="en-US" sz="1400"/>
              <a:pPr/>
              <a:t>7/14/2020</a:t>
            </a:fld>
            <a:endParaRPr lang="en-US" altLang="en-US" sz="1400"/>
          </a:p>
        </p:txBody>
      </p:sp>
      <p:sp>
        <p:nvSpPr>
          <p:cNvPr id="15363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2CB24BEA-362D-4831-B368-16DBA96B5821}" type="slidenum">
              <a:rPr lang="en-US" altLang="en-US" sz="1400"/>
              <a:pPr/>
              <a:t>6</a:t>
            </a:fld>
            <a:endParaRPr lang="en-US" altLang="en-US" sz="1400"/>
          </a:p>
        </p:txBody>
      </p:sp>
      <p:sp>
        <p:nvSpPr>
          <p:cNvPr id="15364" name="Rectangle 15"/>
          <p:cNvSpPr>
            <a:spLocks noChangeArrowheads="1"/>
          </p:cNvSpPr>
          <p:nvPr/>
        </p:nvSpPr>
        <p:spPr bwMode="auto">
          <a:xfrm>
            <a:off x="1588" y="5638800"/>
            <a:ext cx="2742486" cy="1219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15365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304801"/>
            <a:ext cx="10360501" cy="701731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/>
              <a:t>Scope of Variables </a:t>
            </a:r>
            <a:r>
              <a:rPr lang="en-GB" altLang="en-US" sz="2800" b="1" dirty="0"/>
              <a:t>(1 of 4)</a:t>
            </a:r>
          </a:p>
        </p:txBody>
      </p:sp>
      <p:sp>
        <p:nvSpPr>
          <p:cNvPr id="15366" name="Rectangle 6"/>
          <p:cNvSpPr>
            <a:spLocks noChangeArrowheads="1"/>
          </p:cNvSpPr>
          <p:nvPr/>
        </p:nvSpPr>
        <p:spPr bwMode="auto">
          <a:xfrm>
            <a:off x="509456" y="2438400"/>
            <a:ext cx="10969943" cy="14478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GB" altLang="en-US">
              <a:solidFill>
                <a:schemeClr val="folHlink"/>
              </a:solidFill>
            </a:endParaRPr>
          </a:p>
        </p:txBody>
      </p:sp>
      <p:sp>
        <p:nvSpPr>
          <p:cNvPr id="15367" name="Rectangle 7"/>
          <p:cNvSpPr>
            <a:spLocks noChangeArrowheads="1"/>
          </p:cNvSpPr>
          <p:nvPr/>
        </p:nvSpPr>
        <p:spPr bwMode="auto">
          <a:xfrm>
            <a:off x="509456" y="4267200"/>
            <a:ext cx="10969943" cy="19812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GB" altLang="en-US">
              <a:solidFill>
                <a:schemeClr val="folHlink"/>
              </a:solidFill>
            </a:endParaRPr>
          </a:p>
        </p:txBody>
      </p:sp>
      <p:sp>
        <p:nvSpPr>
          <p:cNvPr id="15368" name="Text Box 3"/>
          <p:cNvSpPr txBox="1">
            <a:spLocks noChangeArrowheads="1"/>
          </p:cNvSpPr>
          <p:nvPr/>
        </p:nvSpPr>
        <p:spPr bwMode="auto">
          <a:xfrm>
            <a:off x="306309" y="1905001"/>
            <a:ext cx="11504691" cy="474283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public class Test {</a:t>
            </a:r>
            <a:endParaRPr lang="en-GB" altLang="en-US" b="1" dirty="0">
              <a:latin typeface="Arial" charset="0"/>
            </a:endParaRPr>
          </a:p>
          <a:p>
            <a:pPr algn="l">
              <a:lnSpc>
                <a:spcPct val="0"/>
              </a:lnSpc>
              <a:spcBef>
                <a:spcPct val="50000"/>
              </a:spcBef>
            </a:pPr>
            <a:endParaRPr lang="en-GB" altLang="en-US" b="1" dirty="0">
              <a:latin typeface="Arial" charset="0"/>
            </a:endParaRPr>
          </a:p>
          <a:p>
            <a:pPr algn="l">
              <a:lnSpc>
                <a:spcPct val="7000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   </a:t>
            </a:r>
            <a:r>
              <a:rPr lang="en-GB" altLang="en-US" dirty="0">
                <a:latin typeface="Arial" charset="0"/>
              </a:rPr>
              <a:t>public static float </a:t>
            </a:r>
            <a:r>
              <a:rPr lang="en-GB" altLang="en-US" b="1" dirty="0" err="1">
                <a:latin typeface="Arial" charset="0"/>
              </a:rPr>
              <a:t>addThem</a:t>
            </a:r>
            <a:r>
              <a:rPr lang="en-GB" altLang="en-US" dirty="0">
                <a:latin typeface="Arial" charset="0"/>
              </a:rPr>
              <a:t>( float x, float y ) {</a:t>
            </a:r>
          </a:p>
          <a:p>
            <a:pPr algn="l">
              <a:lnSpc>
                <a:spcPct val="7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   </a:t>
            </a:r>
            <a:r>
              <a:rPr lang="en-GB" altLang="en-US" dirty="0" err="1">
                <a:latin typeface="Arial" charset="0"/>
              </a:rPr>
              <a:t>Console.WriteLine</a:t>
            </a:r>
            <a:r>
              <a:rPr lang="en-GB" altLang="en-US" dirty="0">
                <a:latin typeface="Arial" charset="0"/>
              </a:rPr>
              <a:t>("a is " +a);</a:t>
            </a:r>
          </a:p>
          <a:p>
            <a:pPr algn="l">
              <a:lnSpc>
                <a:spcPct val="7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   return </a:t>
            </a:r>
            <a:r>
              <a:rPr lang="en-GB" altLang="en-US" dirty="0" err="1">
                <a:latin typeface="Arial" charset="0"/>
              </a:rPr>
              <a:t>x+y</a:t>
            </a:r>
            <a:r>
              <a:rPr lang="en-GB" altLang="en-US" dirty="0">
                <a:latin typeface="Arial" charset="0"/>
              </a:rPr>
              <a:t>;</a:t>
            </a:r>
          </a:p>
          <a:p>
            <a:pPr algn="l">
              <a:lnSpc>
                <a:spcPct val="7000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   } </a:t>
            </a:r>
            <a:r>
              <a:rPr lang="en-GB" altLang="en-US" dirty="0">
                <a:latin typeface="Arial" charset="0"/>
              </a:rPr>
              <a:t>// end of method '</a:t>
            </a:r>
            <a:r>
              <a:rPr lang="en-GB" altLang="en-US" dirty="0" err="1">
                <a:latin typeface="Arial" charset="0"/>
              </a:rPr>
              <a:t>addThem</a:t>
            </a:r>
            <a:r>
              <a:rPr lang="en-GB" altLang="en-US" dirty="0">
                <a:latin typeface="Arial" charset="0"/>
              </a:rPr>
              <a:t>'</a:t>
            </a:r>
            <a:endParaRPr lang="en-GB" altLang="en-US" b="1" dirty="0">
              <a:latin typeface="Arial" charset="0"/>
            </a:endParaRP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public static void </a:t>
            </a:r>
            <a:r>
              <a:rPr lang="en-GB" altLang="en-US" b="1" dirty="0">
                <a:latin typeface="Arial" charset="0"/>
              </a:rPr>
              <a:t>main</a:t>
            </a:r>
            <a:r>
              <a:rPr lang="en-GB" altLang="en-US" dirty="0">
                <a:latin typeface="Arial" charset="0"/>
              </a:rPr>
              <a:t> ( </a:t>
            </a:r>
            <a:r>
              <a:rPr lang="en-GB" altLang="en-US" dirty="0" err="1">
                <a:latin typeface="Arial" charset="0"/>
              </a:rPr>
              <a:t>argv</a:t>
            </a:r>
            <a:r>
              <a:rPr lang="en-GB" altLang="en-US" dirty="0">
                <a:latin typeface="Arial" charset="0"/>
              </a:rPr>
              <a:t>[] ) {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    </a:t>
            </a:r>
            <a:r>
              <a:rPr lang="en-GB" altLang="en-US" dirty="0">
                <a:solidFill>
                  <a:srgbClr val="FF0000"/>
                </a:solidFill>
                <a:latin typeface="Arial" charset="0"/>
              </a:rPr>
              <a:t>float</a:t>
            </a:r>
            <a:r>
              <a:rPr lang="en-GB" altLang="en-US" dirty="0">
                <a:latin typeface="Arial" charset="0"/>
              </a:rPr>
              <a:t> a=4, b=5, c;</a:t>
            </a:r>
            <a:endParaRPr lang="en-GB" altLang="en-US" b="1" dirty="0">
              <a:latin typeface="Arial" charset="0"/>
            </a:endParaRP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        c = </a:t>
            </a:r>
            <a:r>
              <a:rPr lang="en-GB" altLang="en-US" b="1" dirty="0" err="1">
                <a:latin typeface="Arial" charset="0"/>
              </a:rPr>
              <a:t>addThem</a:t>
            </a:r>
            <a:r>
              <a:rPr lang="en-GB" altLang="en-US" b="1" dirty="0">
                <a:latin typeface="Arial" charset="0"/>
              </a:rPr>
              <a:t> ( a, b );    // calling the '</a:t>
            </a:r>
            <a:r>
              <a:rPr lang="en-GB" altLang="en-US" b="1" dirty="0" err="1">
                <a:latin typeface="Arial" charset="0"/>
              </a:rPr>
              <a:t>addThem</a:t>
            </a:r>
            <a:r>
              <a:rPr lang="en-GB" altLang="en-US" b="1" dirty="0">
                <a:latin typeface="Arial" charset="0"/>
              </a:rPr>
              <a:t>' method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    </a:t>
            </a:r>
            <a:r>
              <a:rPr lang="en-GB" altLang="en-US" dirty="0" err="1">
                <a:latin typeface="Arial" charset="0"/>
              </a:rPr>
              <a:t>Console.WriteLine</a:t>
            </a:r>
            <a:r>
              <a:rPr lang="en-GB" altLang="en-US" dirty="0">
                <a:latin typeface="Arial" charset="0"/>
              </a:rPr>
              <a:t>("The sum of " +a+ " and " +b+ " is " +c);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    </a:t>
            </a:r>
            <a:r>
              <a:rPr lang="en-GB" altLang="en-US" dirty="0" err="1">
                <a:latin typeface="Arial" charset="0"/>
              </a:rPr>
              <a:t>Console.WriteLine</a:t>
            </a:r>
            <a:r>
              <a:rPr lang="en-GB" altLang="en-US" dirty="0">
                <a:latin typeface="Arial" charset="0"/>
              </a:rPr>
              <a:t>("x is " +x+ " and y is " +y);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} // end of main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} // end of class</a:t>
            </a:r>
          </a:p>
        </p:txBody>
      </p:sp>
      <p:sp>
        <p:nvSpPr>
          <p:cNvPr id="15369" name="Text Box 5"/>
          <p:cNvSpPr txBox="1">
            <a:spLocks noChangeArrowheads="1"/>
          </p:cNvSpPr>
          <p:nvPr/>
        </p:nvSpPr>
        <p:spPr bwMode="auto">
          <a:xfrm>
            <a:off x="712604" y="1066801"/>
            <a:ext cx="10766795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sz="2400">
                <a:latin typeface="Arial" charset="0"/>
              </a:rPr>
              <a:t>Variables declared </a:t>
            </a:r>
            <a:r>
              <a:rPr lang="en-GB" altLang="en-US" sz="2400" b="1">
                <a:solidFill>
                  <a:srgbClr val="009900"/>
                </a:solidFill>
                <a:latin typeface="Arial" charset="0"/>
              </a:rPr>
              <a:t>INSIDE</a:t>
            </a:r>
            <a:r>
              <a:rPr lang="en-GB" altLang="en-US" sz="2400">
                <a:latin typeface="Arial" charset="0"/>
              </a:rPr>
              <a:t> a method ("method variables") are only 'known' and accessible </a:t>
            </a:r>
            <a:r>
              <a:rPr lang="en-GB" altLang="en-US" sz="2400" b="1">
                <a:solidFill>
                  <a:srgbClr val="009900"/>
                </a:solidFill>
                <a:latin typeface="Arial" charset="0"/>
              </a:rPr>
              <a:t>INSIDE that method.</a:t>
            </a:r>
            <a:endParaRPr lang="en-GB" altLang="en-US" sz="2400">
              <a:latin typeface="Arial" charset="0"/>
            </a:endParaRPr>
          </a:p>
        </p:txBody>
      </p:sp>
      <p:grpSp>
        <p:nvGrpSpPr>
          <p:cNvPr id="2" name="Group 14"/>
          <p:cNvGrpSpPr>
            <a:grpSpLocks/>
          </p:cNvGrpSpPr>
          <p:nvPr/>
        </p:nvGrpSpPr>
        <p:grpSpPr bwMode="auto">
          <a:xfrm>
            <a:off x="661816" y="2838450"/>
            <a:ext cx="6805427" cy="3048000"/>
            <a:chOff x="480" y="1872"/>
            <a:chExt cx="3216" cy="1920"/>
          </a:xfrm>
        </p:grpSpPr>
        <p:grpSp>
          <p:nvGrpSpPr>
            <p:cNvPr id="15377" name="Group 10"/>
            <p:cNvGrpSpPr>
              <a:grpSpLocks/>
            </p:cNvGrpSpPr>
            <p:nvPr/>
          </p:nvGrpSpPr>
          <p:grpSpPr bwMode="auto">
            <a:xfrm>
              <a:off x="480" y="1872"/>
              <a:ext cx="2064" cy="192"/>
              <a:chOff x="480" y="1872"/>
              <a:chExt cx="2064" cy="192"/>
            </a:xfrm>
          </p:grpSpPr>
          <p:sp>
            <p:nvSpPr>
              <p:cNvPr id="15381" name="Line 8"/>
              <p:cNvSpPr>
                <a:spLocks noChangeShapeType="1"/>
              </p:cNvSpPr>
              <p:nvPr/>
            </p:nvSpPr>
            <p:spPr bwMode="auto">
              <a:xfrm flipV="1">
                <a:off x="480" y="1872"/>
                <a:ext cx="2016" cy="192"/>
              </a:xfrm>
              <a:prstGeom prst="line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5382" name="Line 9"/>
              <p:cNvSpPr>
                <a:spLocks noChangeShapeType="1"/>
              </p:cNvSpPr>
              <p:nvPr/>
            </p:nvSpPr>
            <p:spPr bwMode="auto">
              <a:xfrm>
                <a:off x="480" y="1920"/>
                <a:ext cx="2064" cy="144"/>
              </a:xfrm>
              <a:prstGeom prst="line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5378" name="Group 11"/>
            <p:cNvGrpSpPr>
              <a:grpSpLocks/>
            </p:cNvGrpSpPr>
            <p:nvPr/>
          </p:nvGrpSpPr>
          <p:grpSpPr bwMode="auto">
            <a:xfrm>
              <a:off x="576" y="3600"/>
              <a:ext cx="3120" cy="192"/>
              <a:chOff x="480" y="1872"/>
              <a:chExt cx="2064" cy="192"/>
            </a:xfrm>
          </p:grpSpPr>
          <p:sp>
            <p:nvSpPr>
              <p:cNvPr id="15379" name="Line 12"/>
              <p:cNvSpPr>
                <a:spLocks noChangeShapeType="1"/>
              </p:cNvSpPr>
              <p:nvPr/>
            </p:nvSpPr>
            <p:spPr bwMode="auto">
              <a:xfrm flipV="1">
                <a:off x="480" y="1872"/>
                <a:ext cx="2016" cy="192"/>
              </a:xfrm>
              <a:prstGeom prst="line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5380" name="Line 13"/>
              <p:cNvSpPr>
                <a:spLocks noChangeShapeType="1"/>
              </p:cNvSpPr>
              <p:nvPr/>
            </p:nvSpPr>
            <p:spPr bwMode="auto">
              <a:xfrm>
                <a:off x="480" y="1920"/>
                <a:ext cx="2064" cy="144"/>
              </a:xfrm>
              <a:prstGeom prst="line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  <p:sp>
        <p:nvSpPr>
          <p:cNvPr id="15371" name="Text Box 16"/>
          <p:cNvSpPr txBox="1">
            <a:spLocks noChangeArrowheads="1"/>
          </p:cNvSpPr>
          <p:nvPr/>
        </p:nvSpPr>
        <p:spPr bwMode="auto">
          <a:xfrm>
            <a:off x="6807016" y="2819400"/>
            <a:ext cx="4570809" cy="400110"/>
          </a:xfrm>
          <a:prstGeom prst="rect">
            <a:avLst/>
          </a:prstGeom>
          <a:solidFill>
            <a:schemeClr val="bg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>
                <a:solidFill>
                  <a:srgbClr val="FF0000"/>
                </a:solidFill>
                <a:latin typeface="Arial" charset="0"/>
              </a:rPr>
              <a:t>What is the problem here?</a:t>
            </a:r>
          </a:p>
        </p:txBody>
      </p:sp>
      <p:sp>
        <p:nvSpPr>
          <p:cNvPr id="15372" name="AutoShape 17"/>
          <p:cNvSpPr>
            <a:spLocks noChangeArrowheads="1"/>
          </p:cNvSpPr>
          <p:nvPr/>
        </p:nvSpPr>
        <p:spPr bwMode="auto">
          <a:xfrm>
            <a:off x="5486559" y="2819400"/>
            <a:ext cx="1320456" cy="381000"/>
          </a:xfrm>
          <a:prstGeom prst="leftArrow">
            <a:avLst>
              <a:gd name="adj1" fmla="val 50000"/>
              <a:gd name="adj2" fmla="val 65000"/>
            </a:avLst>
          </a:prstGeom>
          <a:solidFill>
            <a:schemeClr val="bg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15373" name="Text Box 18"/>
          <p:cNvSpPr txBox="1">
            <a:spLocks noChangeArrowheads="1"/>
          </p:cNvSpPr>
          <p:nvPr/>
        </p:nvSpPr>
        <p:spPr bwMode="auto">
          <a:xfrm>
            <a:off x="9244780" y="5562600"/>
            <a:ext cx="2133044" cy="400110"/>
          </a:xfrm>
          <a:prstGeom prst="rect">
            <a:avLst/>
          </a:prstGeom>
          <a:solidFill>
            <a:schemeClr val="bg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>
                <a:solidFill>
                  <a:srgbClr val="FF0000"/>
                </a:solidFill>
                <a:latin typeface="Arial" charset="0"/>
              </a:rPr>
              <a:t>And here?</a:t>
            </a:r>
          </a:p>
        </p:txBody>
      </p:sp>
      <p:sp>
        <p:nvSpPr>
          <p:cNvPr id="15374" name="AutoShape 19"/>
          <p:cNvSpPr>
            <a:spLocks noChangeArrowheads="1"/>
          </p:cNvSpPr>
          <p:nvPr/>
        </p:nvSpPr>
        <p:spPr bwMode="auto">
          <a:xfrm>
            <a:off x="7924324" y="5562600"/>
            <a:ext cx="1320456" cy="381000"/>
          </a:xfrm>
          <a:prstGeom prst="leftArrow">
            <a:avLst>
              <a:gd name="adj1" fmla="val 50000"/>
              <a:gd name="adj2" fmla="val 65000"/>
            </a:avLst>
          </a:prstGeom>
          <a:solidFill>
            <a:schemeClr val="bg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15375" name="Rectangle 20"/>
          <p:cNvSpPr>
            <a:spLocks noChangeArrowheads="1"/>
          </p:cNvSpPr>
          <p:nvPr/>
        </p:nvSpPr>
        <p:spPr bwMode="auto">
          <a:xfrm>
            <a:off x="6705443" y="2924177"/>
            <a:ext cx="203147" cy="17462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15376" name="Rectangle 21"/>
          <p:cNvSpPr>
            <a:spLocks noChangeArrowheads="1"/>
          </p:cNvSpPr>
          <p:nvPr/>
        </p:nvSpPr>
        <p:spPr bwMode="auto">
          <a:xfrm>
            <a:off x="9143208" y="5665788"/>
            <a:ext cx="203147" cy="176212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1700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7BAA18A5-B68E-4D65-BCBD-04ED057D7258}" type="datetime1">
              <a:rPr lang="en-US" altLang="en-US" sz="1400"/>
              <a:pPr/>
              <a:t>7/14/2020</a:t>
            </a:fld>
            <a:endParaRPr lang="en-US" altLang="en-US" sz="1400"/>
          </a:p>
        </p:txBody>
      </p:sp>
      <p:sp>
        <p:nvSpPr>
          <p:cNvPr id="16387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A7824F37-C7BD-44E3-863E-3340D2AEF60D}" type="slidenum">
              <a:rPr lang="en-US" altLang="en-US" sz="1400"/>
              <a:pPr/>
              <a:t>7</a:t>
            </a:fld>
            <a:endParaRPr lang="en-US" altLang="en-US" sz="1400"/>
          </a:p>
        </p:txBody>
      </p:sp>
      <p:sp>
        <p:nvSpPr>
          <p:cNvPr id="16388" name="Rectangle 1026"/>
          <p:cNvSpPr>
            <a:spLocks noChangeArrowheads="1"/>
          </p:cNvSpPr>
          <p:nvPr/>
        </p:nvSpPr>
        <p:spPr bwMode="auto">
          <a:xfrm>
            <a:off x="1588" y="5638800"/>
            <a:ext cx="2742486" cy="1219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16389" name="Rectangle 1027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304801"/>
            <a:ext cx="10360501" cy="701731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/>
              <a:t>Scope of Variables </a:t>
            </a:r>
            <a:r>
              <a:rPr lang="en-GB" altLang="en-US" sz="2800" b="1" dirty="0"/>
              <a:t>(2 of 4)</a:t>
            </a:r>
            <a:endParaRPr lang="en-GB" altLang="en-US" dirty="0"/>
          </a:p>
        </p:txBody>
      </p:sp>
      <p:sp>
        <p:nvSpPr>
          <p:cNvPr id="16390" name="Rectangle 1028"/>
          <p:cNvSpPr>
            <a:spLocks noChangeArrowheads="1"/>
          </p:cNvSpPr>
          <p:nvPr/>
        </p:nvSpPr>
        <p:spPr bwMode="auto">
          <a:xfrm>
            <a:off x="509456" y="2438400"/>
            <a:ext cx="10969943" cy="18288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GB" altLang="en-US">
              <a:solidFill>
                <a:schemeClr val="folHlink"/>
              </a:solidFill>
            </a:endParaRPr>
          </a:p>
        </p:txBody>
      </p:sp>
      <p:sp>
        <p:nvSpPr>
          <p:cNvPr id="16391" name="Rectangle 1029"/>
          <p:cNvSpPr>
            <a:spLocks noChangeArrowheads="1"/>
          </p:cNvSpPr>
          <p:nvPr/>
        </p:nvSpPr>
        <p:spPr bwMode="auto">
          <a:xfrm>
            <a:off x="509456" y="4572000"/>
            <a:ext cx="10969943" cy="16764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GB" altLang="en-US">
              <a:solidFill>
                <a:schemeClr val="folHlink"/>
              </a:solidFill>
            </a:endParaRPr>
          </a:p>
        </p:txBody>
      </p:sp>
      <p:sp>
        <p:nvSpPr>
          <p:cNvPr id="16392" name="Text Box 1030"/>
          <p:cNvSpPr txBox="1">
            <a:spLocks noChangeArrowheads="1"/>
          </p:cNvSpPr>
          <p:nvPr/>
        </p:nvSpPr>
        <p:spPr bwMode="auto">
          <a:xfrm>
            <a:off x="306308" y="1905000"/>
            <a:ext cx="11504692" cy="477361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public class Test {</a:t>
            </a:r>
            <a:endParaRPr lang="en-GB" altLang="en-US" b="1" dirty="0">
              <a:latin typeface="Arial" charset="0"/>
            </a:endParaRPr>
          </a:p>
          <a:p>
            <a:pPr algn="l">
              <a:lnSpc>
                <a:spcPct val="0"/>
              </a:lnSpc>
              <a:spcBef>
                <a:spcPct val="50000"/>
              </a:spcBef>
            </a:pPr>
            <a:endParaRPr lang="en-GB" altLang="en-US" b="1" dirty="0">
              <a:latin typeface="Arial" charset="0"/>
            </a:endParaRPr>
          </a:p>
          <a:p>
            <a:pPr algn="l">
              <a:lnSpc>
                <a:spcPct val="7000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   </a:t>
            </a:r>
            <a:r>
              <a:rPr lang="en-GB" altLang="en-US" dirty="0">
                <a:latin typeface="Arial" charset="0"/>
              </a:rPr>
              <a:t>public static float </a:t>
            </a:r>
            <a:r>
              <a:rPr lang="en-GB" altLang="en-US" b="1" dirty="0" err="1">
                <a:latin typeface="Arial" charset="0"/>
              </a:rPr>
              <a:t>addThem</a:t>
            </a:r>
            <a:r>
              <a:rPr lang="en-GB" altLang="en-US" dirty="0">
                <a:latin typeface="Arial" charset="0"/>
              </a:rPr>
              <a:t>( float </a:t>
            </a:r>
            <a:r>
              <a:rPr lang="en-GB" altLang="en-US" b="1" dirty="0">
                <a:latin typeface="Arial" charset="0"/>
              </a:rPr>
              <a:t>a</a:t>
            </a:r>
            <a:r>
              <a:rPr lang="en-GB" altLang="en-US" dirty="0">
                <a:latin typeface="Arial" charset="0"/>
              </a:rPr>
              <a:t>, float b ) {</a:t>
            </a:r>
          </a:p>
          <a:p>
            <a:pPr algn="l">
              <a:lnSpc>
                <a:spcPct val="7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   </a:t>
            </a:r>
            <a:r>
              <a:rPr lang="en-GB" altLang="en-US" dirty="0">
                <a:solidFill>
                  <a:srgbClr val="FF0000"/>
                </a:solidFill>
                <a:latin typeface="Arial" charset="0"/>
              </a:rPr>
              <a:t>int</a:t>
            </a:r>
            <a:r>
              <a:rPr lang="en-GB" altLang="en-US" dirty="0">
                <a:latin typeface="Arial" charset="0"/>
              </a:rPr>
              <a:t> sum =</a:t>
            </a:r>
            <a:r>
              <a:rPr lang="en-GB" altLang="en-US" dirty="0" err="1">
                <a:latin typeface="Arial" charset="0"/>
              </a:rPr>
              <a:t>a+b</a:t>
            </a:r>
            <a:r>
              <a:rPr lang="en-GB" altLang="en-US" dirty="0">
                <a:latin typeface="Arial" charset="0"/>
              </a:rPr>
              <a:t>;       </a:t>
            </a:r>
          </a:p>
          <a:p>
            <a:pPr algn="l">
              <a:lnSpc>
                <a:spcPct val="7000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       a=2000; 	</a:t>
            </a:r>
            <a:r>
              <a:rPr lang="en-GB" altLang="en-US" dirty="0">
                <a:latin typeface="Arial" charset="0"/>
              </a:rPr>
              <a:t>// this affects only the variable </a:t>
            </a:r>
            <a:r>
              <a:rPr lang="en-GB" altLang="en-US" b="1" dirty="0">
                <a:latin typeface="Arial" charset="0"/>
              </a:rPr>
              <a:t>a</a:t>
            </a:r>
            <a:r>
              <a:rPr lang="en-GB" altLang="en-US" dirty="0">
                <a:latin typeface="Arial" charset="0"/>
              </a:rPr>
              <a:t> in the </a:t>
            </a:r>
            <a:r>
              <a:rPr lang="en-GB" altLang="en-US" dirty="0" err="1">
                <a:latin typeface="Arial" charset="0"/>
              </a:rPr>
              <a:t>addThem</a:t>
            </a:r>
            <a:r>
              <a:rPr lang="en-GB" altLang="en-US" dirty="0">
                <a:latin typeface="Arial" charset="0"/>
              </a:rPr>
              <a:t> method</a:t>
            </a:r>
          </a:p>
          <a:p>
            <a:pPr algn="l">
              <a:lnSpc>
                <a:spcPct val="7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   return sum;</a:t>
            </a:r>
          </a:p>
          <a:p>
            <a:pPr algn="l">
              <a:lnSpc>
                <a:spcPct val="7000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   } </a:t>
            </a:r>
            <a:r>
              <a:rPr lang="en-GB" altLang="en-US" dirty="0">
                <a:latin typeface="Arial" charset="0"/>
              </a:rPr>
              <a:t>// end of method '</a:t>
            </a:r>
            <a:r>
              <a:rPr lang="en-GB" altLang="en-US" dirty="0" err="1">
                <a:latin typeface="Arial" charset="0"/>
              </a:rPr>
              <a:t>addThem</a:t>
            </a:r>
            <a:r>
              <a:rPr lang="en-GB" altLang="en-US" dirty="0">
                <a:latin typeface="Arial" charset="0"/>
              </a:rPr>
              <a:t>'</a:t>
            </a:r>
            <a:endParaRPr lang="en-GB" altLang="en-US" b="1" dirty="0">
              <a:latin typeface="Arial" charset="0"/>
            </a:endParaRP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public static void </a:t>
            </a:r>
            <a:r>
              <a:rPr lang="en-GB" altLang="en-US" b="1" dirty="0">
                <a:latin typeface="Arial" charset="0"/>
              </a:rPr>
              <a:t>main</a:t>
            </a:r>
            <a:r>
              <a:rPr lang="en-GB" altLang="en-US" dirty="0">
                <a:latin typeface="Arial" charset="0"/>
              </a:rPr>
              <a:t> ( </a:t>
            </a:r>
            <a:r>
              <a:rPr lang="en-GB" altLang="en-US" dirty="0" err="1">
                <a:latin typeface="Arial" charset="0"/>
              </a:rPr>
              <a:t>argv</a:t>
            </a:r>
            <a:r>
              <a:rPr lang="en-GB" altLang="en-US" dirty="0">
                <a:latin typeface="Arial" charset="0"/>
              </a:rPr>
              <a:t>[] ) {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    </a:t>
            </a:r>
            <a:r>
              <a:rPr lang="en-GB" altLang="en-US" dirty="0">
                <a:solidFill>
                  <a:srgbClr val="FF0000"/>
                </a:solidFill>
                <a:latin typeface="Arial" charset="0"/>
              </a:rPr>
              <a:t>float</a:t>
            </a:r>
            <a:r>
              <a:rPr lang="en-GB" altLang="en-US" dirty="0">
                <a:latin typeface="Arial" charset="0"/>
              </a:rPr>
              <a:t> </a:t>
            </a:r>
            <a:r>
              <a:rPr lang="en-GB" altLang="en-US" b="1" dirty="0">
                <a:latin typeface="Arial" charset="0"/>
              </a:rPr>
              <a:t>a</a:t>
            </a:r>
            <a:r>
              <a:rPr lang="en-GB" altLang="en-US" dirty="0">
                <a:latin typeface="Arial" charset="0"/>
              </a:rPr>
              <a:t>=4, b=5, c;</a:t>
            </a:r>
            <a:endParaRPr lang="en-GB" altLang="en-US" b="1" dirty="0">
              <a:latin typeface="Arial" charset="0"/>
            </a:endParaRP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        </a:t>
            </a:r>
            <a:r>
              <a:rPr lang="en-GB" altLang="en-US" dirty="0">
                <a:latin typeface="Arial" charset="0"/>
              </a:rPr>
              <a:t>c = </a:t>
            </a:r>
            <a:r>
              <a:rPr lang="en-GB" altLang="en-US" dirty="0" err="1">
                <a:latin typeface="Arial" charset="0"/>
              </a:rPr>
              <a:t>addThem</a:t>
            </a:r>
            <a:r>
              <a:rPr lang="en-GB" altLang="en-US" dirty="0">
                <a:latin typeface="Arial" charset="0"/>
              </a:rPr>
              <a:t> ( </a:t>
            </a:r>
            <a:r>
              <a:rPr lang="en-GB" altLang="en-US" b="1" dirty="0">
                <a:latin typeface="Arial" charset="0"/>
              </a:rPr>
              <a:t>a</a:t>
            </a:r>
            <a:r>
              <a:rPr lang="en-GB" altLang="en-US" dirty="0">
                <a:latin typeface="Arial" charset="0"/>
              </a:rPr>
              <a:t>, b );    // calling the '</a:t>
            </a:r>
            <a:r>
              <a:rPr lang="en-GB" altLang="en-US" dirty="0" err="1">
                <a:latin typeface="Arial" charset="0"/>
              </a:rPr>
              <a:t>addThem</a:t>
            </a:r>
            <a:r>
              <a:rPr lang="en-GB" altLang="en-US" dirty="0">
                <a:latin typeface="Arial" charset="0"/>
              </a:rPr>
              <a:t>' method</a:t>
            </a:r>
            <a:endParaRPr lang="en-GB" altLang="en-US" b="1" dirty="0">
              <a:latin typeface="Arial" charset="0"/>
            </a:endParaRP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    </a:t>
            </a:r>
            <a:r>
              <a:rPr lang="en-GB" altLang="en-US" dirty="0" err="1">
                <a:latin typeface="Arial" charset="0"/>
              </a:rPr>
              <a:t>Console.WriteLine</a:t>
            </a:r>
            <a:r>
              <a:rPr lang="en-GB" altLang="en-US" dirty="0">
                <a:latin typeface="Arial" charset="0"/>
              </a:rPr>
              <a:t>("The sum of " +</a:t>
            </a:r>
            <a:r>
              <a:rPr lang="en-GB" altLang="en-US" b="1" dirty="0">
                <a:latin typeface="Arial" charset="0"/>
              </a:rPr>
              <a:t>a</a:t>
            </a:r>
            <a:r>
              <a:rPr lang="en-GB" altLang="en-US" dirty="0">
                <a:latin typeface="Arial" charset="0"/>
              </a:rPr>
              <a:t>+ " and " +b+ " is " +c);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} // end of main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} // end of class</a:t>
            </a:r>
          </a:p>
        </p:txBody>
      </p:sp>
      <p:sp>
        <p:nvSpPr>
          <p:cNvPr id="16393" name="Text Box 1031"/>
          <p:cNvSpPr txBox="1">
            <a:spLocks noChangeArrowheads="1"/>
          </p:cNvSpPr>
          <p:nvPr/>
        </p:nvSpPr>
        <p:spPr bwMode="auto">
          <a:xfrm>
            <a:off x="1728338" y="1066801"/>
            <a:ext cx="8938472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sz="2400">
                <a:latin typeface="Arial" charset="0"/>
              </a:rPr>
              <a:t>Variables inside </a:t>
            </a:r>
            <a:r>
              <a:rPr lang="en-GB" altLang="en-US" sz="2400" b="1">
                <a:solidFill>
                  <a:srgbClr val="009900"/>
                </a:solidFill>
                <a:latin typeface="Arial" charset="0"/>
              </a:rPr>
              <a:t>different methods</a:t>
            </a:r>
            <a:r>
              <a:rPr lang="en-GB" altLang="en-US" sz="2400">
                <a:latin typeface="Arial" charset="0"/>
              </a:rPr>
              <a:t> can even have the </a:t>
            </a:r>
            <a:r>
              <a:rPr lang="en-GB" altLang="en-US" sz="2400" b="1">
                <a:solidFill>
                  <a:srgbClr val="009900"/>
                </a:solidFill>
                <a:latin typeface="Arial" charset="0"/>
              </a:rPr>
              <a:t>same name</a:t>
            </a:r>
            <a:r>
              <a:rPr lang="en-GB" altLang="en-US" sz="2400">
                <a:latin typeface="Arial" charset="0"/>
              </a:rPr>
              <a:t>, but they are different !!</a:t>
            </a:r>
          </a:p>
        </p:txBody>
      </p:sp>
      <p:sp>
        <p:nvSpPr>
          <p:cNvPr id="16394" name="AutoShape 1039"/>
          <p:cNvSpPr>
            <a:spLocks noChangeArrowheads="1"/>
          </p:cNvSpPr>
          <p:nvPr/>
        </p:nvSpPr>
        <p:spPr bwMode="auto">
          <a:xfrm>
            <a:off x="5892854" y="6096000"/>
            <a:ext cx="4367662" cy="762000"/>
          </a:xfrm>
          <a:prstGeom prst="wedgeRectCallout">
            <a:avLst>
              <a:gd name="adj1" fmla="val -36532"/>
              <a:gd name="adj2" fmla="val -82708"/>
            </a:avLst>
          </a:prstGeom>
          <a:solidFill>
            <a:schemeClr val="hlink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GB" altLang="en-US" dirty="0">
                <a:solidFill>
                  <a:schemeClr val="bg1"/>
                </a:solidFill>
              </a:rPr>
              <a:t>"The sum of 4 and……"</a:t>
            </a:r>
          </a:p>
          <a:p>
            <a:r>
              <a:rPr lang="en-GB" altLang="en-US" dirty="0">
                <a:solidFill>
                  <a:schemeClr val="bg1"/>
                </a:solidFill>
              </a:rPr>
              <a:t>(NOT: "The sum of 2000 …")</a:t>
            </a:r>
          </a:p>
        </p:txBody>
      </p:sp>
    </p:spTree>
    <p:extLst>
      <p:ext uri="{BB962C8B-B14F-4D97-AF65-F5344CB8AC3E}">
        <p14:creationId xmlns:p14="http://schemas.microsoft.com/office/powerpoint/2010/main" val="33790306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D4A4A6BC-48C0-4825-8B5B-760CD2534038}" type="datetime1">
              <a:rPr lang="en-US" altLang="en-US" sz="1400"/>
              <a:pPr/>
              <a:t>7/14/2020</a:t>
            </a:fld>
            <a:endParaRPr lang="en-US" altLang="en-US" sz="1400"/>
          </a:p>
        </p:txBody>
      </p:sp>
      <p:sp>
        <p:nvSpPr>
          <p:cNvPr id="17411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A6AE61D5-0C4F-47A2-A722-4C5C3BAA2064}" type="slidenum">
              <a:rPr lang="en-US" altLang="en-US" sz="1400"/>
              <a:pPr/>
              <a:t>8</a:t>
            </a:fld>
            <a:endParaRPr lang="en-US" altLang="en-US" sz="1400"/>
          </a:p>
        </p:txBody>
      </p:sp>
      <p:sp>
        <p:nvSpPr>
          <p:cNvPr id="17412" name="Rectangle 2"/>
          <p:cNvSpPr>
            <a:spLocks noChangeArrowheads="1"/>
          </p:cNvSpPr>
          <p:nvPr/>
        </p:nvSpPr>
        <p:spPr bwMode="auto">
          <a:xfrm>
            <a:off x="1588" y="5638800"/>
            <a:ext cx="2742486" cy="1219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17413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304801"/>
            <a:ext cx="10360501" cy="701731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/>
              <a:t>Scope of Variables </a:t>
            </a:r>
            <a:r>
              <a:rPr lang="en-GB" altLang="en-US" sz="2800" b="1" dirty="0"/>
              <a:t>(3 of 4)</a:t>
            </a:r>
            <a:endParaRPr lang="en-GB" altLang="en-US" dirty="0"/>
          </a:p>
        </p:txBody>
      </p:sp>
      <p:sp>
        <p:nvSpPr>
          <p:cNvPr id="17414" name="Rectangle 4"/>
          <p:cNvSpPr>
            <a:spLocks noChangeArrowheads="1"/>
          </p:cNvSpPr>
          <p:nvPr/>
        </p:nvSpPr>
        <p:spPr bwMode="auto">
          <a:xfrm>
            <a:off x="407882" y="2743200"/>
            <a:ext cx="11071516" cy="1524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GB" altLang="en-US">
              <a:solidFill>
                <a:schemeClr val="folHlink"/>
              </a:solidFill>
            </a:endParaRPr>
          </a:p>
        </p:txBody>
      </p:sp>
      <p:sp>
        <p:nvSpPr>
          <p:cNvPr id="17415" name="Rectangle 5"/>
          <p:cNvSpPr>
            <a:spLocks noChangeArrowheads="1"/>
          </p:cNvSpPr>
          <p:nvPr/>
        </p:nvSpPr>
        <p:spPr bwMode="auto">
          <a:xfrm>
            <a:off x="407882" y="4495800"/>
            <a:ext cx="11071516" cy="17526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GB" altLang="en-US">
              <a:solidFill>
                <a:schemeClr val="folHlink"/>
              </a:solidFill>
            </a:endParaRPr>
          </a:p>
        </p:txBody>
      </p:sp>
      <p:sp>
        <p:nvSpPr>
          <p:cNvPr id="17416" name="Text Box 6"/>
          <p:cNvSpPr txBox="1">
            <a:spLocks noChangeArrowheads="1"/>
          </p:cNvSpPr>
          <p:nvPr/>
        </p:nvSpPr>
        <p:spPr bwMode="auto">
          <a:xfrm>
            <a:off x="306309" y="1905001"/>
            <a:ext cx="11504691" cy="480131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public class Test {</a:t>
            </a:r>
          </a:p>
          <a:p>
            <a:pPr algn="l"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   static </a:t>
            </a:r>
            <a:r>
              <a:rPr lang="en-GB" altLang="en-US" b="1" dirty="0">
                <a:solidFill>
                  <a:srgbClr val="FF0000"/>
                </a:solidFill>
                <a:latin typeface="Arial" charset="0"/>
              </a:rPr>
              <a:t>float</a:t>
            </a:r>
            <a:r>
              <a:rPr lang="en-GB" altLang="en-US" b="1" dirty="0">
                <a:latin typeface="Arial" charset="0"/>
              </a:rPr>
              <a:t> a=4;   </a:t>
            </a:r>
            <a:r>
              <a:rPr lang="en-GB" altLang="en-US" dirty="0">
                <a:latin typeface="Arial" charset="0"/>
              </a:rPr>
              <a:t>// declaration of "</a:t>
            </a:r>
            <a:r>
              <a:rPr lang="en-GB" altLang="en-US" b="1" dirty="0">
                <a:latin typeface="Arial" charset="0"/>
              </a:rPr>
              <a:t>class variable</a:t>
            </a:r>
            <a:r>
              <a:rPr lang="en-GB" altLang="en-US" dirty="0">
                <a:latin typeface="Arial" charset="0"/>
              </a:rPr>
              <a:t>" a (keyword ‘static’)</a:t>
            </a:r>
            <a:endParaRPr lang="en-GB" altLang="en-US" b="1" dirty="0">
              <a:latin typeface="Arial" charset="0"/>
            </a:endParaRPr>
          </a:p>
          <a:p>
            <a:pPr algn="l"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  </a:t>
            </a:r>
            <a:r>
              <a:rPr lang="en-GB" altLang="en-US" dirty="0">
                <a:latin typeface="Arial" charset="0"/>
              </a:rPr>
              <a:t> public static float </a:t>
            </a:r>
            <a:r>
              <a:rPr lang="en-GB" altLang="en-US" b="1" dirty="0" err="1">
                <a:latin typeface="Arial" charset="0"/>
              </a:rPr>
              <a:t>addThem</a:t>
            </a:r>
            <a:r>
              <a:rPr lang="en-GB" altLang="en-US" dirty="0">
                <a:latin typeface="Arial" charset="0"/>
              </a:rPr>
              <a:t>( float x, float y ) {</a:t>
            </a:r>
          </a:p>
          <a:p>
            <a:pPr algn="l">
              <a:lnSpc>
                <a:spcPct val="7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   </a:t>
            </a:r>
            <a:r>
              <a:rPr lang="en-GB" altLang="en-US" b="1" dirty="0">
                <a:latin typeface="Arial" charset="0"/>
              </a:rPr>
              <a:t>a=2000; 	</a:t>
            </a:r>
            <a:r>
              <a:rPr lang="en-GB" altLang="en-US" dirty="0">
                <a:latin typeface="Arial" charset="0"/>
              </a:rPr>
              <a:t>// this now does affect the class variable </a:t>
            </a:r>
            <a:r>
              <a:rPr lang="en-GB" altLang="en-US" b="1" dirty="0">
                <a:latin typeface="Arial" charset="0"/>
              </a:rPr>
              <a:t>a</a:t>
            </a:r>
            <a:r>
              <a:rPr lang="en-GB" altLang="en-US" dirty="0">
                <a:latin typeface="Arial" charset="0"/>
              </a:rPr>
              <a:t> </a:t>
            </a:r>
          </a:p>
          <a:p>
            <a:pPr algn="l">
              <a:lnSpc>
                <a:spcPct val="7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   return </a:t>
            </a:r>
            <a:r>
              <a:rPr lang="en-GB" altLang="en-US" dirty="0" err="1">
                <a:latin typeface="Arial" charset="0"/>
              </a:rPr>
              <a:t>x+y</a:t>
            </a:r>
            <a:r>
              <a:rPr lang="en-GB" altLang="en-US" dirty="0">
                <a:latin typeface="Arial" charset="0"/>
              </a:rPr>
              <a:t>;</a:t>
            </a:r>
          </a:p>
          <a:p>
            <a:pPr algn="l">
              <a:lnSpc>
                <a:spcPct val="7000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   } </a:t>
            </a:r>
            <a:r>
              <a:rPr lang="en-GB" altLang="en-US" dirty="0">
                <a:latin typeface="Arial" charset="0"/>
              </a:rPr>
              <a:t>// end of method '</a:t>
            </a:r>
            <a:r>
              <a:rPr lang="en-GB" altLang="en-US" dirty="0" err="1">
                <a:latin typeface="Arial" charset="0"/>
              </a:rPr>
              <a:t>addThem</a:t>
            </a:r>
            <a:r>
              <a:rPr lang="en-GB" altLang="en-US" dirty="0">
                <a:latin typeface="Arial" charset="0"/>
              </a:rPr>
              <a:t>'</a:t>
            </a:r>
            <a:endParaRPr lang="en-GB" altLang="en-US" b="1" dirty="0">
              <a:latin typeface="Arial" charset="0"/>
            </a:endParaRP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public static void </a:t>
            </a:r>
            <a:r>
              <a:rPr lang="en-GB" altLang="en-US" b="1" dirty="0">
                <a:latin typeface="Arial" charset="0"/>
              </a:rPr>
              <a:t>main</a:t>
            </a:r>
            <a:r>
              <a:rPr lang="en-GB" altLang="en-US" dirty="0">
                <a:latin typeface="Arial" charset="0"/>
              </a:rPr>
              <a:t> ( </a:t>
            </a:r>
            <a:r>
              <a:rPr lang="en-GB" altLang="en-US" dirty="0" err="1">
                <a:latin typeface="Arial" charset="0"/>
              </a:rPr>
              <a:t>argv</a:t>
            </a:r>
            <a:r>
              <a:rPr lang="en-GB" altLang="en-US" dirty="0">
                <a:latin typeface="Arial" charset="0"/>
              </a:rPr>
              <a:t>[] ) {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    </a:t>
            </a:r>
            <a:r>
              <a:rPr lang="en-GB" altLang="en-US" dirty="0">
                <a:solidFill>
                  <a:srgbClr val="FF0000"/>
                </a:solidFill>
                <a:latin typeface="Arial" charset="0"/>
              </a:rPr>
              <a:t>float</a:t>
            </a:r>
            <a:r>
              <a:rPr lang="en-GB" altLang="en-US" dirty="0">
                <a:latin typeface="Arial" charset="0"/>
              </a:rPr>
              <a:t> b=5, c;</a:t>
            </a:r>
            <a:endParaRPr lang="en-GB" altLang="en-US" b="1" dirty="0">
              <a:latin typeface="Arial" charset="0"/>
            </a:endParaRP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        </a:t>
            </a:r>
            <a:r>
              <a:rPr lang="en-GB" altLang="en-US" dirty="0">
                <a:latin typeface="Arial" charset="0"/>
              </a:rPr>
              <a:t>c = </a:t>
            </a:r>
            <a:r>
              <a:rPr lang="en-GB" altLang="en-US" dirty="0" err="1">
                <a:latin typeface="Arial" charset="0"/>
              </a:rPr>
              <a:t>addThem</a:t>
            </a:r>
            <a:r>
              <a:rPr lang="en-GB" altLang="en-US" dirty="0">
                <a:latin typeface="Arial" charset="0"/>
              </a:rPr>
              <a:t> ( a, b );    // calling the '</a:t>
            </a:r>
            <a:r>
              <a:rPr lang="en-GB" altLang="en-US" dirty="0" err="1">
                <a:latin typeface="Arial" charset="0"/>
              </a:rPr>
              <a:t>addThem</a:t>
            </a:r>
            <a:r>
              <a:rPr lang="en-GB" altLang="en-US" dirty="0">
                <a:latin typeface="Arial" charset="0"/>
              </a:rPr>
              <a:t>' method</a:t>
            </a:r>
            <a:endParaRPr lang="en-GB" altLang="en-US" b="1" dirty="0">
              <a:latin typeface="Arial" charset="0"/>
            </a:endParaRP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    </a:t>
            </a:r>
            <a:r>
              <a:rPr lang="en-GB" altLang="en-US" dirty="0" err="1">
                <a:latin typeface="Arial" charset="0"/>
              </a:rPr>
              <a:t>Console.WriteLine</a:t>
            </a:r>
            <a:r>
              <a:rPr lang="en-GB" altLang="en-US" dirty="0">
                <a:latin typeface="Arial" charset="0"/>
              </a:rPr>
              <a:t>("The sum of " +a+ " and " +b+ " is " +c);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} // end of main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} // end of class</a:t>
            </a:r>
          </a:p>
        </p:txBody>
      </p:sp>
      <p:sp>
        <p:nvSpPr>
          <p:cNvPr id="17417" name="Text Box 7"/>
          <p:cNvSpPr txBox="1">
            <a:spLocks noChangeArrowheads="1"/>
          </p:cNvSpPr>
          <p:nvPr/>
        </p:nvSpPr>
        <p:spPr bwMode="auto">
          <a:xfrm>
            <a:off x="1322044" y="1079501"/>
            <a:ext cx="9852634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400">
                <a:latin typeface="Arial" charset="0"/>
              </a:rPr>
              <a:t>If you really need access to </a:t>
            </a:r>
            <a:r>
              <a:rPr lang="en-GB" altLang="en-US" sz="2400" b="1">
                <a:solidFill>
                  <a:srgbClr val="009900"/>
                </a:solidFill>
                <a:latin typeface="Arial" charset="0"/>
              </a:rPr>
              <a:t>the same</a:t>
            </a:r>
            <a:r>
              <a:rPr lang="en-GB" altLang="en-US" sz="2400">
                <a:latin typeface="Arial" charset="0"/>
              </a:rPr>
              <a:t> variable inside all or most methods of a class use </a:t>
            </a:r>
            <a:r>
              <a:rPr lang="en-GB" altLang="en-US" sz="2400" b="1">
                <a:solidFill>
                  <a:srgbClr val="009900"/>
                </a:solidFill>
                <a:latin typeface="Arial" charset="0"/>
              </a:rPr>
              <a:t>"class variables"</a:t>
            </a:r>
            <a:endParaRPr lang="en-GB" altLang="en-US" sz="2400">
              <a:latin typeface="Arial" charset="0"/>
            </a:endParaRPr>
          </a:p>
        </p:txBody>
      </p:sp>
      <p:sp>
        <p:nvSpPr>
          <p:cNvPr id="17418" name="AutoShape 8"/>
          <p:cNvSpPr>
            <a:spLocks noChangeArrowheads="1"/>
          </p:cNvSpPr>
          <p:nvPr/>
        </p:nvSpPr>
        <p:spPr bwMode="auto">
          <a:xfrm>
            <a:off x="5892854" y="6096000"/>
            <a:ext cx="4367662" cy="762000"/>
          </a:xfrm>
          <a:prstGeom prst="wedgeRectCallout">
            <a:avLst>
              <a:gd name="adj1" fmla="val -36532"/>
              <a:gd name="adj2" fmla="val -82708"/>
            </a:avLst>
          </a:prstGeom>
          <a:solidFill>
            <a:schemeClr val="hlink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GB" altLang="en-US" dirty="0">
                <a:solidFill>
                  <a:schemeClr val="bg1"/>
                </a:solidFill>
              </a:rPr>
              <a:t>"The sum of 2000 and……"</a:t>
            </a:r>
          </a:p>
          <a:p>
            <a:r>
              <a:rPr lang="en-GB" altLang="en-US" dirty="0">
                <a:solidFill>
                  <a:schemeClr val="bg1"/>
                </a:solidFill>
              </a:rPr>
              <a:t>(NOT: "The sum of 4 …")</a:t>
            </a:r>
          </a:p>
        </p:txBody>
      </p:sp>
    </p:spTree>
    <p:extLst>
      <p:ext uri="{BB962C8B-B14F-4D97-AF65-F5344CB8AC3E}">
        <p14:creationId xmlns:p14="http://schemas.microsoft.com/office/powerpoint/2010/main" val="16174722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2A3F2CE4-5DF3-4A99-896C-6C82DC77C26C}" type="datetime1">
              <a:rPr lang="en-US" altLang="en-US" sz="1400"/>
              <a:pPr/>
              <a:t>7/14/2020</a:t>
            </a:fld>
            <a:endParaRPr lang="en-US" altLang="en-US" sz="1400"/>
          </a:p>
        </p:txBody>
      </p:sp>
      <p:sp>
        <p:nvSpPr>
          <p:cNvPr id="1843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51990FE3-3602-4327-92BE-9472575B589C}" type="slidenum">
              <a:rPr lang="en-US" altLang="en-US" sz="1400"/>
              <a:pPr/>
              <a:t>9</a:t>
            </a:fld>
            <a:endParaRPr lang="en-US" altLang="en-US" sz="1400"/>
          </a:p>
        </p:txBody>
      </p:sp>
      <p:sp>
        <p:nvSpPr>
          <p:cNvPr id="18436" name="Rectangle 2"/>
          <p:cNvSpPr>
            <a:spLocks noChangeArrowheads="1"/>
          </p:cNvSpPr>
          <p:nvPr/>
        </p:nvSpPr>
        <p:spPr bwMode="auto">
          <a:xfrm>
            <a:off x="1588" y="5638800"/>
            <a:ext cx="2742486" cy="1219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1843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304801"/>
            <a:ext cx="10360501" cy="701731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/>
              <a:t>Scope of Variables </a:t>
            </a:r>
            <a:r>
              <a:rPr lang="en-GB" altLang="en-US" sz="2800" b="1" dirty="0"/>
              <a:t>(4 of 4)</a:t>
            </a:r>
            <a:endParaRPr lang="en-GB" altLang="en-US" dirty="0"/>
          </a:p>
        </p:txBody>
      </p:sp>
      <p:sp>
        <p:nvSpPr>
          <p:cNvPr id="18438" name="Rectangle 4"/>
          <p:cNvSpPr>
            <a:spLocks noChangeArrowheads="1"/>
          </p:cNvSpPr>
          <p:nvPr/>
        </p:nvSpPr>
        <p:spPr bwMode="auto">
          <a:xfrm>
            <a:off x="407882" y="2743200"/>
            <a:ext cx="11071516" cy="1524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GB" altLang="en-US">
              <a:solidFill>
                <a:schemeClr val="folHlink"/>
              </a:solidFill>
            </a:endParaRPr>
          </a:p>
        </p:txBody>
      </p:sp>
      <p:sp>
        <p:nvSpPr>
          <p:cNvPr id="18439" name="Rectangle 5"/>
          <p:cNvSpPr>
            <a:spLocks noChangeArrowheads="1"/>
          </p:cNvSpPr>
          <p:nvPr/>
        </p:nvSpPr>
        <p:spPr bwMode="auto">
          <a:xfrm>
            <a:off x="407882" y="4495800"/>
            <a:ext cx="11071516" cy="17526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GB" altLang="en-US">
              <a:solidFill>
                <a:schemeClr val="folHlink"/>
              </a:solidFill>
            </a:endParaRPr>
          </a:p>
        </p:txBody>
      </p:sp>
      <p:sp>
        <p:nvSpPr>
          <p:cNvPr id="18440" name="Text Box 6"/>
          <p:cNvSpPr txBox="1">
            <a:spLocks noChangeArrowheads="1"/>
          </p:cNvSpPr>
          <p:nvPr/>
        </p:nvSpPr>
        <p:spPr bwMode="auto">
          <a:xfrm>
            <a:off x="306309" y="1905001"/>
            <a:ext cx="11657091" cy="480131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public class Test {</a:t>
            </a:r>
          </a:p>
          <a:p>
            <a:pPr algn="l"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   static </a:t>
            </a:r>
            <a:r>
              <a:rPr lang="en-GB" altLang="en-US" b="1" dirty="0">
                <a:solidFill>
                  <a:srgbClr val="FF0000"/>
                </a:solidFill>
                <a:latin typeface="Arial" charset="0"/>
              </a:rPr>
              <a:t>float</a:t>
            </a:r>
            <a:r>
              <a:rPr lang="en-GB" altLang="en-US" b="1" dirty="0">
                <a:latin typeface="Arial" charset="0"/>
              </a:rPr>
              <a:t> a=4;   </a:t>
            </a:r>
            <a:r>
              <a:rPr lang="en-GB" altLang="en-US" dirty="0">
                <a:latin typeface="Arial" charset="0"/>
              </a:rPr>
              <a:t>// declaration of class variable </a:t>
            </a:r>
            <a:r>
              <a:rPr lang="en-GB" altLang="en-US" b="1" dirty="0">
                <a:latin typeface="Arial" charset="0"/>
              </a:rPr>
              <a:t>a </a:t>
            </a:r>
            <a:r>
              <a:rPr lang="en-GB" altLang="en-US" dirty="0">
                <a:latin typeface="Arial" charset="0"/>
              </a:rPr>
              <a:t>(keyword ‘static’)</a:t>
            </a:r>
            <a:r>
              <a:rPr lang="en-GB" altLang="en-US" b="1" dirty="0">
                <a:latin typeface="Arial" charset="0"/>
              </a:rPr>
              <a:t>    </a:t>
            </a:r>
          </a:p>
          <a:p>
            <a:pPr algn="l"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  </a:t>
            </a:r>
            <a:r>
              <a:rPr lang="en-GB" altLang="en-US" dirty="0">
                <a:latin typeface="Arial" charset="0"/>
              </a:rPr>
              <a:t> public static float </a:t>
            </a:r>
            <a:r>
              <a:rPr lang="en-GB" altLang="en-US" b="1" dirty="0" err="1">
                <a:latin typeface="Arial" charset="0"/>
              </a:rPr>
              <a:t>addThem</a:t>
            </a:r>
            <a:r>
              <a:rPr lang="en-GB" altLang="en-US" dirty="0">
                <a:latin typeface="Arial" charset="0"/>
              </a:rPr>
              <a:t>( float a, float x ) { </a:t>
            </a:r>
          </a:p>
          <a:p>
            <a:pPr algn="l">
              <a:lnSpc>
                <a:spcPct val="7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   </a:t>
            </a:r>
            <a:r>
              <a:rPr lang="en-GB" altLang="en-US" b="1" dirty="0">
                <a:latin typeface="Arial" charset="0"/>
              </a:rPr>
              <a:t>a=2000; 	</a:t>
            </a:r>
            <a:r>
              <a:rPr lang="en-GB" altLang="en-US" dirty="0">
                <a:latin typeface="Arial" charset="0"/>
              </a:rPr>
              <a:t>// this does NOT affect the class variable </a:t>
            </a:r>
            <a:r>
              <a:rPr lang="en-GB" altLang="en-US" b="1" dirty="0">
                <a:latin typeface="Arial" charset="0"/>
              </a:rPr>
              <a:t>a</a:t>
            </a:r>
            <a:r>
              <a:rPr lang="en-GB" altLang="en-US" dirty="0">
                <a:latin typeface="Arial" charset="0"/>
              </a:rPr>
              <a:t> </a:t>
            </a:r>
          </a:p>
          <a:p>
            <a:pPr algn="l">
              <a:lnSpc>
                <a:spcPct val="7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   return </a:t>
            </a:r>
            <a:r>
              <a:rPr lang="en-GB" altLang="en-US" dirty="0" err="1">
                <a:latin typeface="Arial" charset="0"/>
              </a:rPr>
              <a:t>a+x</a:t>
            </a:r>
            <a:r>
              <a:rPr lang="en-GB" altLang="en-US" dirty="0">
                <a:latin typeface="Arial" charset="0"/>
              </a:rPr>
              <a:t>;</a:t>
            </a:r>
          </a:p>
          <a:p>
            <a:pPr algn="l">
              <a:lnSpc>
                <a:spcPct val="7000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   } </a:t>
            </a:r>
            <a:r>
              <a:rPr lang="en-GB" altLang="en-US" dirty="0">
                <a:latin typeface="Arial" charset="0"/>
              </a:rPr>
              <a:t>// end of method '</a:t>
            </a:r>
            <a:r>
              <a:rPr lang="en-GB" altLang="en-US" dirty="0" err="1">
                <a:latin typeface="Arial" charset="0"/>
              </a:rPr>
              <a:t>addThem</a:t>
            </a:r>
            <a:r>
              <a:rPr lang="en-GB" altLang="en-US" dirty="0">
                <a:latin typeface="Arial" charset="0"/>
              </a:rPr>
              <a:t>'</a:t>
            </a:r>
            <a:endParaRPr lang="en-GB" altLang="en-US" b="1" dirty="0">
              <a:latin typeface="Arial" charset="0"/>
            </a:endParaRP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public static void </a:t>
            </a:r>
            <a:r>
              <a:rPr lang="en-GB" altLang="en-US" b="1" dirty="0">
                <a:latin typeface="Arial" charset="0"/>
              </a:rPr>
              <a:t>main</a:t>
            </a:r>
            <a:r>
              <a:rPr lang="en-GB" altLang="en-US" dirty="0">
                <a:latin typeface="Arial" charset="0"/>
              </a:rPr>
              <a:t> ( </a:t>
            </a:r>
            <a:r>
              <a:rPr lang="en-GB" altLang="en-US" dirty="0" err="1">
                <a:latin typeface="Arial" charset="0"/>
              </a:rPr>
              <a:t>argv</a:t>
            </a:r>
            <a:r>
              <a:rPr lang="en-GB" altLang="en-US" dirty="0">
                <a:latin typeface="Arial" charset="0"/>
              </a:rPr>
              <a:t>[] ) {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    </a:t>
            </a:r>
            <a:r>
              <a:rPr lang="en-GB" altLang="en-US" dirty="0">
                <a:solidFill>
                  <a:srgbClr val="FF0000"/>
                </a:solidFill>
                <a:latin typeface="Arial" charset="0"/>
              </a:rPr>
              <a:t>float</a:t>
            </a:r>
            <a:r>
              <a:rPr lang="en-GB" altLang="en-US" dirty="0">
                <a:latin typeface="Arial" charset="0"/>
              </a:rPr>
              <a:t> b=5, c;</a:t>
            </a:r>
            <a:endParaRPr lang="en-GB" altLang="en-US" b="1" dirty="0">
              <a:latin typeface="Arial" charset="0"/>
            </a:endParaRP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        c = </a:t>
            </a:r>
            <a:r>
              <a:rPr lang="en-GB" altLang="en-US" b="1" dirty="0" err="1">
                <a:latin typeface="Arial" charset="0"/>
              </a:rPr>
              <a:t>addThem</a:t>
            </a:r>
            <a:r>
              <a:rPr lang="en-GB" altLang="en-US" b="1" dirty="0">
                <a:latin typeface="Arial" charset="0"/>
              </a:rPr>
              <a:t> ( a, b );    // calling the '</a:t>
            </a:r>
            <a:r>
              <a:rPr lang="en-GB" altLang="en-US" b="1" dirty="0" err="1">
                <a:latin typeface="Arial" charset="0"/>
              </a:rPr>
              <a:t>addThem</a:t>
            </a:r>
            <a:r>
              <a:rPr lang="en-GB" altLang="en-US" b="1" dirty="0">
                <a:latin typeface="Arial" charset="0"/>
              </a:rPr>
              <a:t>' method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    </a:t>
            </a:r>
            <a:r>
              <a:rPr lang="en-GB" altLang="en-US" dirty="0" err="1">
                <a:latin typeface="Arial" charset="0"/>
              </a:rPr>
              <a:t>Console.WriteLine</a:t>
            </a:r>
            <a:r>
              <a:rPr lang="en-GB" altLang="en-US" dirty="0">
                <a:latin typeface="Arial" charset="0"/>
              </a:rPr>
              <a:t>("The sum of " +a+ " and " +b+ " is " +c);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} // end of main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} // end of class</a:t>
            </a:r>
          </a:p>
        </p:txBody>
      </p:sp>
      <p:sp>
        <p:nvSpPr>
          <p:cNvPr id="18441" name="Text Box 7"/>
          <p:cNvSpPr txBox="1">
            <a:spLocks noChangeArrowheads="1"/>
          </p:cNvSpPr>
          <p:nvPr/>
        </p:nvSpPr>
        <p:spPr bwMode="auto">
          <a:xfrm>
            <a:off x="1322045" y="1066801"/>
            <a:ext cx="9141619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400" b="1">
                <a:solidFill>
                  <a:srgbClr val="009900"/>
                </a:solidFill>
                <a:latin typeface="Arial" charset="0"/>
              </a:rPr>
              <a:t>Class variables </a:t>
            </a:r>
            <a:r>
              <a:rPr lang="en-GB" altLang="en-US" sz="2400">
                <a:latin typeface="Arial" charset="0"/>
              </a:rPr>
              <a:t>and</a:t>
            </a:r>
            <a:r>
              <a:rPr lang="en-GB" altLang="en-US" sz="2400" b="1">
                <a:solidFill>
                  <a:srgbClr val="009900"/>
                </a:solidFill>
                <a:latin typeface="Arial" charset="0"/>
              </a:rPr>
              <a:t> Method variables </a:t>
            </a:r>
            <a:r>
              <a:rPr lang="en-GB" altLang="en-US" sz="2400">
                <a:latin typeface="Arial" charset="0"/>
              </a:rPr>
              <a:t>can have the same name but "local beats global"</a:t>
            </a:r>
          </a:p>
        </p:txBody>
      </p:sp>
      <p:sp>
        <p:nvSpPr>
          <p:cNvPr id="18442" name="AutoShape 8"/>
          <p:cNvSpPr>
            <a:spLocks noChangeArrowheads="1"/>
          </p:cNvSpPr>
          <p:nvPr/>
        </p:nvSpPr>
        <p:spPr bwMode="auto">
          <a:xfrm>
            <a:off x="5892853" y="6096000"/>
            <a:ext cx="5383398" cy="762000"/>
          </a:xfrm>
          <a:prstGeom prst="wedgeRectCallout">
            <a:avLst>
              <a:gd name="adj1" fmla="val -39074"/>
              <a:gd name="adj2" fmla="val -82708"/>
            </a:avLst>
          </a:prstGeom>
          <a:solidFill>
            <a:schemeClr val="hlink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GB" altLang="en-US" dirty="0">
                <a:solidFill>
                  <a:schemeClr val="bg1"/>
                </a:solidFill>
              </a:rPr>
              <a:t>"The sum of 4 and 5 is 2005"</a:t>
            </a:r>
          </a:p>
          <a:p>
            <a:r>
              <a:rPr lang="en-GB" altLang="en-US" dirty="0">
                <a:solidFill>
                  <a:schemeClr val="bg1"/>
                </a:solidFill>
              </a:rPr>
              <a:t>(well, ……..)</a:t>
            </a:r>
          </a:p>
        </p:txBody>
      </p:sp>
    </p:spTree>
    <p:extLst>
      <p:ext uri="{BB962C8B-B14F-4D97-AF65-F5344CB8AC3E}">
        <p14:creationId xmlns:p14="http://schemas.microsoft.com/office/powerpoint/2010/main" val="33367504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2A3F2CE4-5DF3-4A99-896C-6C82DC77C26C}" type="datetime1">
              <a:rPr lang="en-US" altLang="en-US" sz="1400"/>
              <a:pPr/>
              <a:t>7/14/2020</a:t>
            </a:fld>
            <a:endParaRPr lang="en-US" altLang="en-US" sz="1400"/>
          </a:p>
        </p:txBody>
      </p:sp>
      <p:sp>
        <p:nvSpPr>
          <p:cNvPr id="1843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51990FE3-3602-4327-92BE-9472575B589C}" type="slidenum">
              <a:rPr lang="en-US" altLang="en-US" sz="1400"/>
              <a:pPr/>
              <a:t>10</a:t>
            </a:fld>
            <a:endParaRPr lang="en-US" altLang="en-US" sz="1400"/>
          </a:p>
        </p:txBody>
      </p:sp>
      <p:sp>
        <p:nvSpPr>
          <p:cNvPr id="18436" name="Rectangle 2"/>
          <p:cNvSpPr>
            <a:spLocks noChangeArrowheads="1"/>
          </p:cNvSpPr>
          <p:nvPr/>
        </p:nvSpPr>
        <p:spPr bwMode="auto">
          <a:xfrm>
            <a:off x="1588" y="5638800"/>
            <a:ext cx="2742486" cy="1219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1843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304801"/>
            <a:ext cx="10360501" cy="701731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/>
              <a:t>Scope of Variables </a:t>
            </a:r>
            <a:r>
              <a:rPr lang="en-GB" altLang="en-US" sz="2800" b="1" dirty="0"/>
              <a:t>(4 of 4)</a:t>
            </a:r>
            <a:endParaRPr lang="en-GB" altLang="en-US" dirty="0"/>
          </a:p>
        </p:txBody>
      </p:sp>
      <p:sp>
        <p:nvSpPr>
          <p:cNvPr id="18438" name="Rectangle 4"/>
          <p:cNvSpPr>
            <a:spLocks noChangeArrowheads="1"/>
          </p:cNvSpPr>
          <p:nvPr/>
        </p:nvSpPr>
        <p:spPr bwMode="auto">
          <a:xfrm>
            <a:off x="407882" y="2743200"/>
            <a:ext cx="11071516" cy="1524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GB" altLang="en-US">
              <a:solidFill>
                <a:schemeClr val="folHlink"/>
              </a:solidFill>
            </a:endParaRPr>
          </a:p>
        </p:txBody>
      </p:sp>
      <p:sp>
        <p:nvSpPr>
          <p:cNvPr id="18439" name="Rectangle 5"/>
          <p:cNvSpPr>
            <a:spLocks noChangeArrowheads="1"/>
          </p:cNvSpPr>
          <p:nvPr/>
        </p:nvSpPr>
        <p:spPr bwMode="auto">
          <a:xfrm>
            <a:off x="407882" y="4495800"/>
            <a:ext cx="11071516" cy="17526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GB" altLang="en-US">
              <a:solidFill>
                <a:schemeClr val="folHlink"/>
              </a:solidFill>
            </a:endParaRPr>
          </a:p>
        </p:txBody>
      </p:sp>
      <p:sp>
        <p:nvSpPr>
          <p:cNvPr id="18440" name="Text Box 6"/>
          <p:cNvSpPr txBox="1">
            <a:spLocks noChangeArrowheads="1"/>
          </p:cNvSpPr>
          <p:nvPr/>
        </p:nvSpPr>
        <p:spPr bwMode="auto">
          <a:xfrm>
            <a:off x="306309" y="1905001"/>
            <a:ext cx="11657091" cy="480131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public class Test {</a:t>
            </a:r>
          </a:p>
          <a:p>
            <a:pPr algn="l"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   static </a:t>
            </a:r>
            <a:r>
              <a:rPr lang="en-GB" altLang="en-US" b="1" dirty="0">
                <a:solidFill>
                  <a:srgbClr val="FF0000"/>
                </a:solidFill>
                <a:latin typeface="Arial" charset="0"/>
              </a:rPr>
              <a:t>float</a:t>
            </a:r>
            <a:r>
              <a:rPr lang="en-GB" altLang="en-US" b="1" dirty="0">
                <a:latin typeface="Arial" charset="0"/>
              </a:rPr>
              <a:t> a=4;   </a:t>
            </a:r>
            <a:r>
              <a:rPr lang="en-GB" altLang="en-US" dirty="0">
                <a:latin typeface="Arial" charset="0"/>
              </a:rPr>
              <a:t>// declaration of class variable </a:t>
            </a:r>
            <a:r>
              <a:rPr lang="en-GB" altLang="en-US" b="1" dirty="0">
                <a:latin typeface="Arial" charset="0"/>
              </a:rPr>
              <a:t>a </a:t>
            </a:r>
            <a:r>
              <a:rPr lang="en-GB" altLang="en-US" dirty="0">
                <a:latin typeface="Arial" charset="0"/>
              </a:rPr>
              <a:t>(keyword ‘static’)</a:t>
            </a:r>
            <a:r>
              <a:rPr lang="en-GB" altLang="en-US" b="1" dirty="0">
                <a:latin typeface="Arial" charset="0"/>
              </a:rPr>
              <a:t>    </a:t>
            </a:r>
          </a:p>
          <a:p>
            <a:pPr algn="l"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  </a:t>
            </a:r>
            <a:r>
              <a:rPr lang="en-GB" altLang="en-US" dirty="0">
                <a:latin typeface="Arial" charset="0"/>
              </a:rPr>
              <a:t> public static float </a:t>
            </a:r>
            <a:r>
              <a:rPr lang="en-GB" altLang="en-US" b="1" dirty="0" err="1">
                <a:latin typeface="Arial" charset="0"/>
              </a:rPr>
              <a:t>addThem</a:t>
            </a:r>
            <a:r>
              <a:rPr lang="en-GB" altLang="en-US" dirty="0">
                <a:latin typeface="Arial" charset="0"/>
              </a:rPr>
              <a:t>( float a, float x ) { </a:t>
            </a:r>
          </a:p>
          <a:p>
            <a:pPr algn="l">
              <a:lnSpc>
                <a:spcPct val="7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   </a:t>
            </a:r>
            <a:r>
              <a:rPr lang="en-GB" altLang="en-US" b="1" dirty="0">
                <a:latin typeface="Arial" charset="0"/>
              </a:rPr>
              <a:t>a=2000; 	</a:t>
            </a:r>
            <a:r>
              <a:rPr lang="en-GB" altLang="en-US" dirty="0">
                <a:latin typeface="Arial" charset="0"/>
              </a:rPr>
              <a:t>// this does NOT affect the class variable </a:t>
            </a:r>
            <a:r>
              <a:rPr lang="en-GB" altLang="en-US" b="1" dirty="0">
                <a:latin typeface="Arial" charset="0"/>
              </a:rPr>
              <a:t>a</a:t>
            </a:r>
            <a:r>
              <a:rPr lang="en-GB" altLang="en-US" dirty="0">
                <a:latin typeface="Arial" charset="0"/>
              </a:rPr>
              <a:t> </a:t>
            </a:r>
          </a:p>
          <a:p>
            <a:pPr algn="l">
              <a:lnSpc>
                <a:spcPct val="7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   return </a:t>
            </a:r>
            <a:r>
              <a:rPr lang="en-GB" altLang="en-US" dirty="0" err="1">
                <a:latin typeface="Arial" charset="0"/>
              </a:rPr>
              <a:t>a+x</a:t>
            </a:r>
            <a:r>
              <a:rPr lang="en-GB" altLang="en-US" dirty="0">
                <a:latin typeface="Arial" charset="0"/>
              </a:rPr>
              <a:t>;</a:t>
            </a:r>
          </a:p>
          <a:p>
            <a:pPr algn="l">
              <a:lnSpc>
                <a:spcPct val="7000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   } </a:t>
            </a:r>
            <a:r>
              <a:rPr lang="en-GB" altLang="en-US" dirty="0">
                <a:latin typeface="Arial" charset="0"/>
              </a:rPr>
              <a:t>// end of method '</a:t>
            </a:r>
            <a:r>
              <a:rPr lang="en-GB" altLang="en-US" dirty="0" err="1">
                <a:latin typeface="Arial" charset="0"/>
              </a:rPr>
              <a:t>addThem</a:t>
            </a:r>
            <a:r>
              <a:rPr lang="en-GB" altLang="en-US" dirty="0">
                <a:latin typeface="Arial" charset="0"/>
              </a:rPr>
              <a:t>'</a:t>
            </a:r>
            <a:endParaRPr lang="en-GB" altLang="en-US" b="1" dirty="0">
              <a:latin typeface="Arial" charset="0"/>
            </a:endParaRP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public static void </a:t>
            </a:r>
            <a:r>
              <a:rPr lang="en-GB" altLang="en-US" b="1" dirty="0">
                <a:latin typeface="Arial" charset="0"/>
              </a:rPr>
              <a:t>main</a:t>
            </a:r>
            <a:r>
              <a:rPr lang="en-GB" altLang="en-US" dirty="0">
                <a:latin typeface="Arial" charset="0"/>
              </a:rPr>
              <a:t> ( </a:t>
            </a:r>
            <a:r>
              <a:rPr lang="en-GB" altLang="en-US" dirty="0" err="1">
                <a:latin typeface="Arial" charset="0"/>
              </a:rPr>
              <a:t>argv</a:t>
            </a:r>
            <a:r>
              <a:rPr lang="en-GB" altLang="en-US" dirty="0">
                <a:latin typeface="Arial" charset="0"/>
              </a:rPr>
              <a:t>[] ) {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    </a:t>
            </a:r>
            <a:r>
              <a:rPr lang="en-GB" altLang="en-US" dirty="0">
                <a:solidFill>
                  <a:srgbClr val="FF0000"/>
                </a:solidFill>
                <a:latin typeface="Arial" charset="0"/>
              </a:rPr>
              <a:t>float</a:t>
            </a:r>
            <a:r>
              <a:rPr lang="en-GB" altLang="en-US" dirty="0">
                <a:latin typeface="Arial" charset="0"/>
              </a:rPr>
              <a:t> b=5, c;</a:t>
            </a:r>
            <a:endParaRPr lang="en-GB" altLang="en-US" b="1" dirty="0">
              <a:latin typeface="Arial" charset="0"/>
            </a:endParaRP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        c = </a:t>
            </a:r>
            <a:r>
              <a:rPr lang="en-GB" altLang="en-US" b="1" dirty="0" err="1">
                <a:latin typeface="Arial" charset="0"/>
              </a:rPr>
              <a:t>addThem</a:t>
            </a:r>
            <a:r>
              <a:rPr lang="en-GB" altLang="en-US" b="1" dirty="0">
                <a:latin typeface="Arial" charset="0"/>
              </a:rPr>
              <a:t> ( a, b );    // calling the '</a:t>
            </a:r>
            <a:r>
              <a:rPr lang="en-GB" altLang="en-US" b="1" dirty="0" err="1">
                <a:latin typeface="Arial" charset="0"/>
              </a:rPr>
              <a:t>addThem</a:t>
            </a:r>
            <a:r>
              <a:rPr lang="en-GB" altLang="en-US" b="1" dirty="0">
                <a:latin typeface="Arial" charset="0"/>
              </a:rPr>
              <a:t>' method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    </a:t>
            </a:r>
            <a:r>
              <a:rPr lang="en-GB" altLang="en-US" dirty="0" err="1">
                <a:latin typeface="Arial" charset="0"/>
              </a:rPr>
              <a:t>Console.WriteLine</a:t>
            </a:r>
            <a:r>
              <a:rPr lang="en-GB" altLang="en-US" dirty="0">
                <a:latin typeface="Arial" charset="0"/>
              </a:rPr>
              <a:t>("The sum of " +a+ " and " +b+ " is " +c);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} // end of main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} // end of class</a:t>
            </a:r>
          </a:p>
        </p:txBody>
      </p:sp>
      <p:sp>
        <p:nvSpPr>
          <p:cNvPr id="18441" name="Text Box 7"/>
          <p:cNvSpPr txBox="1">
            <a:spLocks noChangeArrowheads="1"/>
          </p:cNvSpPr>
          <p:nvPr/>
        </p:nvSpPr>
        <p:spPr bwMode="auto">
          <a:xfrm>
            <a:off x="1322045" y="1066801"/>
            <a:ext cx="9141619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400" b="1">
                <a:solidFill>
                  <a:srgbClr val="009900"/>
                </a:solidFill>
                <a:latin typeface="Arial" charset="0"/>
              </a:rPr>
              <a:t>Class variables </a:t>
            </a:r>
            <a:r>
              <a:rPr lang="en-GB" altLang="en-US" sz="2400">
                <a:latin typeface="Arial" charset="0"/>
              </a:rPr>
              <a:t>and</a:t>
            </a:r>
            <a:r>
              <a:rPr lang="en-GB" altLang="en-US" sz="2400" b="1">
                <a:solidFill>
                  <a:srgbClr val="009900"/>
                </a:solidFill>
                <a:latin typeface="Arial" charset="0"/>
              </a:rPr>
              <a:t> Method variables </a:t>
            </a:r>
            <a:r>
              <a:rPr lang="en-GB" altLang="en-US" sz="2400">
                <a:latin typeface="Arial" charset="0"/>
              </a:rPr>
              <a:t>can have the same name but "local beats global"</a:t>
            </a:r>
          </a:p>
        </p:txBody>
      </p:sp>
      <p:sp>
        <p:nvSpPr>
          <p:cNvPr id="18442" name="AutoShape 8"/>
          <p:cNvSpPr>
            <a:spLocks noChangeArrowheads="1"/>
          </p:cNvSpPr>
          <p:nvPr/>
        </p:nvSpPr>
        <p:spPr bwMode="auto">
          <a:xfrm>
            <a:off x="5892853" y="6096000"/>
            <a:ext cx="5383398" cy="762000"/>
          </a:xfrm>
          <a:prstGeom prst="wedgeRectCallout">
            <a:avLst>
              <a:gd name="adj1" fmla="val -39074"/>
              <a:gd name="adj2" fmla="val -82708"/>
            </a:avLst>
          </a:prstGeom>
          <a:solidFill>
            <a:schemeClr val="hlink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GB" altLang="en-US">
                <a:solidFill>
                  <a:schemeClr val="bg1"/>
                </a:solidFill>
              </a:rPr>
              <a:t>"The sum of 4 and 5 is 2005"</a:t>
            </a:r>
          </a:p>
          <a:p>
            <a:r>
              <a:rPr lang="en-GB" altLang="en-US">
                <a:solidFill>
                  <a:schemeClr val="bg1"/>
                </a:solidFill>
              </a:rPr>
              <a:t>(well, ……..)</a:t>
            </a:r>
          </a:p>
        </p:txBody>
      </p:sp>
    </p:spTree>
    <p:extLst>
      <p:ext uri="{BB962C8B-B14F-4D97-AF65-F5344CB8AC3E}">
        <p14:creationId xmlns:p14="http://schemas.microsoft.com/office/powerpoint/2010/main" val="20207354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1078E577-8279-4B6E-8012-CC24AB0D5E7E}" type="datetime1">
              <a:rPr lang="en-US" altLang="en-US" sz="1400"/>
              <a:pPr/>
              <a:t>7/14/2020</a:t>
            </a:fld>
            <a:endParaRPr lang="en-US" altLang="en-US" sz="1400"/>
          </a:p>
        </p:txBody>
      </p:sp>
      <p:sp>
        <p:nvSpPr>
          <p:cNvPr id="19459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BBDF5CE0-A1AB-4695-94BC-81436AC42E1A}" type="slidenum">
              <a:rPr lang="en-US" altLang="en-US" sz="1400"/>
              <a:pPr/>
              <a:t>11</a:t>
            </a:fld>
            <a:endParaRPr lang="en-US" altLang="en-US" sz="1400"/>
          </a:p>
        </p:txBody>
      </p:sp>
      <p:sp>
        <p:nvSpPr>
          <p:cNvPr id="19460" name="Text Box 4"/>
          <p:cNvSpPr txBox="1">
            <a:spLocks noChangeArrowheads="1"/>
          </p:cNvSpPr>
          <p:nvPr/>
        </p:nvSpPr>
        <p:spPr bwMode="auto">
          <a:xfrm>
            <a:off x="306310" y="1676400"/>
            <a:ext cx="10766795" cy="44627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public class </a:t>
            </a:r>
            <a:r>
              <a:rPr lang="en-GB" altLang="en-US" b="1" dirty="0" err="1">
                <a:latin typeface="Arial" charset="0"/>
              </a:rPr>
              <a:t>ScopeTest</a:t>
            </a:r>
            <a:r>
              <a:rPr lang="en-GB" altLang="en-US" b="1" dirty="0">
                <a:latin typeface="Arial" charset="0"/>
              </a:rPr>
              <a:t> </a:t>
            </a:r>
            <a:r>
              <a:rPr lang="en-GB" altLang="en-US" dirty="0">
                <a:latin typeface="Arial" charset="0"/>
              </a:rPr>
              <a:t>{</a:t>
            </a:r>
            <a:endParaRPr lang="en-GB" altLang="en-US" b="1" dirty="0">
              <a:latin typeface="Arial" charset="0"/>
            </a:endParaRPr>
          </a:p>
          <a:p>
            <a:pPr algn="l">
              <a:lnSpc>
                <a:spcPct val="10000"/>
              </a:lnSpc>
              <a:spcBef>
                <a:spcPct val="50000"/>
              </a:spcBef>
            </a:pPr>
            <a:endParaRPr lang="en-GB" altLang="en-US" dirty="0">
              <a:latin typeface="Arial" charset="0"/>
            </a:endParaRPr>
          </a:p>
          <a:p>
            <a:pPr algn="l">
              <a:lnSpc>
                <a:spcPct val="1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</a:t>
            </a:r>
            <a:r>
              <a:rPr lang="en-GB" altLang="en-US" dirty="0">
                <a:solidFill>
                  <a:srgbClr val="FF0000"/>
                </a:solidFill>
                <a:latin typeface="Arial" charset="0"/>
              </a:rPr>
              <a:t>float</a:t>
            </a:r>
            <a:r>
              <a:rPr lang="en-GB" altLang="en-US" dirty="0">
                <a:latin typeface="Arial" charset="0"/>
              </a:rPr>
              <a:t>	x=5.0;</a:t>
            </a:r>
          </a:p>
          <a:p>
            <a:pPr algn="l">
              <a:lnSpc>
                <a:spcPct val="10000"/>
              </a:lnSpc>
              <a:spcBef>
                <a:spcPct val="50000"/>
              </a:spcBef>
            </a:pPr>
            <a:endParaRPr lang="en-GB" altLang="en-US" dirty="0">
              <a:latin typeface="Arial" charset="0"/>
            </a:endParaRPr>
          </a:p>
          <a:p>
            <a:pPr algn="l">
              <a:lnSpc>
                <a:spcPct val="1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private int </a:t>
            </a:r>
            <a:r>
              <a:rPr lang="en-GB" altLang="en-US" b="1" dirty="0" err="1">
                <a:latin typeface="Arial" charset="0"/>
              </a:rPr>
              <a:t>addToX</a:t>
            </a:r>
            <a:r>
              <a:rPr lang="en-GB" altLang="en-US" dirty="0">
                <a:latin typeface="Arial" charset="0"/>
              </a:rPr>
              <a:t>( a ) {</a:t>
            </a:r>
          </a:p>
          <a:p>
            <a:pPr algn="l">
              <a:lnSpc>
                <a:spcPct val="5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    return x + a;</a:t>
            </a:r>
          </a:p>
          <a:p>
            <a:pPr algn="l">
              <a:lnSpc>
                <a:spcPct val="5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} // end of method '</a:t>
            </a:r>
            <a:r>
              <a:rPr lang="en-GB" altLang="en-US" dirty="0" err="1">
                <a:latin typeface="Arial" charset="0"/>
              </a:rPr>
              <a:t>addThem</a:t>
            </a:r>
            <a:r>
              <a:rPr lang="en-GB" altLang="en-US" dirty="0">
                <a:latin typeface="Arial" charset="0"/>
              </a:rPr>
              <a:t>'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endParaRPr lang="en-GB" altLang="en-US" dirty="0">
              <a:latin typeface="Arial" charset="0"/>
            </a:endParaRP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public static void </a:t>
            </a:r>
            <a:r>
              <a:rPr lang="en-GB" altLang="en-US" b="1" dirty="0">
                <a:latin typeface="Arial" charset="0"/>
              </a:rPr>
              <a:t>main</a:t>
            </a:r>
            <a:r>
              <a:rPr lang="en-GB" altLang="en-US" dirty="0">
                <a:latin typeface="Arial" charset="0"/>
              </a:rPr>
              <a:t> ( </a:t>
            </a:r>
            <a:r>
              <a:rPr lang="en-GB" altLang="en-US" dirty="0" err="1">
                <a:latin typeface="Arial" charset="0"/>
              </a:rPr>
              <a:t>argv</a:t>
            </a:r>
            <a:r>
              <a:rPr lang="en-GB" altLang="en-US" dirty="0">
                <a:latin typeface="Arial" charset="0"/>
              </a:rPr>
              <a:t>[] ) {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    </a:t>
            </a:r>
            <a:r>
              <a:rPr lang="en-GB" altLang="en-US" dirty="0">
                <a:solidFill>
                  <a:srgbClr val="FF0000"/>
                </a:solidFill>
                <a:latin typeface="Arial" charset="0"/>
              </a:rPr>
              <a:t>float</a:t>
            </a:r>
            <a:r>
              <a:rPr lang="en-GB" altLang="en-US" dirty="0">
                <a:latin typeface="Arial" charset="0"/>
              </a:rPr>
              <a:t> x, y=6.0, z;        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        z = </a:t>
            </a:r>
            <a:r>
              <a:rPr lang="en-GB" altLang="en-US" b="1" dirty="0" err="1">
                <a:latin typeface="Arial" charset="0"/>
              </a:rPr>
              <a:t>addToX</a:t>
            </a:r>
            <a:r>
              <a:rPr lang="en-GB" altLang="en-US" b="1" dirty="0">
                <a:latin typeface="Arial" charset="0"/>
              </a:rPr>
              <a:t>( x, y );     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        x = </a:t>
            </a:r>
            <a:r>
              <a:rPr lang="en-GB" altLang="en-US" b="1" dirty="0" err="1">
                <a:latin typeface="Arial" charset="0"/>
              </a:rPr>
              <a:t>addToX</a:t>
            </a:r>
            <a:r>
              <a:rPr lang="en-GB" altLang="en-US" b="1" dirty="0">
                <a:latin typeface="Arial" charset="0"/>
              </a:rPr>
              <a:t>( z );   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    </a:t>
            </a:r>
            <a:r>
              <a:rPr lang="en-GB" altLang="en-US" dirty="0" err="1">
                <a:latin typeface="Arial" charset="0"/>
              </a:rPr>
              <a:t>Console.WriteLine</a:t>
            </a:r>
            <a:r>
              <a:rPr lang="en-GB" altLang="en-US" dirty="0">
                <a:latin typeface="Arial" charset="0"/>
              </a:rPr>
              <a:t>("z is "+z+" and x is "+x); // what gets printed?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} // end of main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} // end of class</a:t>
            </a:r>
          </a:p>
        </p:txBody>
      </p:sp>
      <p:sp>
        <p:nvSpPr>
          <p:cNvPr id="19461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49608" y="304801"/>
            <a:ext cx="10292786" cy="701731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/>
              <a:t>Check your knowledge now:</a:t>
            </a:r>
            <a:endParaRPr lang="en-GB" altLang="en-US" dirty="0"/>
          </a:p>
        </p:txBody>
      </p:sp>
      <p:sp>
        <p:nvSpPr>
          <p:cNvPr id="19462" name="Text Box 3"/>
          <p:cNvSpPr txBox="1">
            <a:spLocks noChangeArrowheads="1"/>
          </p:cNvSpPr>
          <p:nvPr/>
        </p:nvSpPr>
        <p:spPr bwMode="auto">
          <a:xfrm>
            <a:off x="204736" y="1143002"/>
            <a:ext cx="10766795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>
              <a:lnSpc>
                <a:spcPct val="100000"/>
              </a:lnSpc>
              <a:spcBef>
                <a:spcPct val="50000"/>
              </a:spcBef>
            </a:pPr>
            <a:r>
              <a:rPr lang="en-GB" altLang="en-US" sz="2800">
                <a:latin typeface="Arial" charset="0"/>
              </a:rPr>
              <a:t>Spot the mistakes and figure out the printout:</a:t>
            </a:r>
            <a:endParaRPr lang="en-GB" altLang="en-US" sz="2800"/>
          </a:p>
        </p:txBody>
      </p:sp>
      <p:sp>
        <p:nvSpPr>
          <p:cNvPr id="329734" name="Text Box 6"/>
          <p:cNvSpPr txBox="1">
            <a:spLocks noChangeArrowheads="1"/>
          </p:cNvSpPr>
          <p:nvPr/>
        </p:nvSpPr>
        <p:spPr bwMode="auto">
          <a:xfrm>
            <a:off x="5791281" y="4343400"/>
            <a:ext cx="6399133" cy="312330"/>
          </a:xfrm>
          <a:prstGeom prst="rect">
            <a:avLst/>
          </a:prstGeom>
          <a:solidFill>
            <a:srgbClr val="FF7C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>
              <a:lnSpc>
                <a:spcPct val="70000"/>
              </a:lnSpc>
              <a:spcBef>
                <a:spcPct val="50000"/>
              </a:spcBef>
            </a:pPr>
            <a:r>
              <a:rPr lang="en-GB" altLang="en-US" b="1">
                <a:latin typeface="Arial" charset="0"/>
              </a:rPr>
              <a:t>z = addToX( y );</a:t>
            </a:r>
            <a:endParaRPr lang="en-GB" altLang="en-US">
              <a:latin typeface="Arial" charset="0"/>
            </a:endParaRPr>
          </a:p>
        </p:txBody>
      </p:sp>
      <p:sp>
        <p:nvSpPr>
          <p:cNvPr id="329735" name="Text Box 7"/>
          <p:cNvSpPr txBox="1">
            <a:spLocks noChangeArrowheads="1"/>
          </p:cNvSpPr>
          <p:nvPr/>
        </p:nvSpPr>
        <p:spPr bwMode="auto">
          <a:xfrm>
            <a:off x="5791281" y="5486400"/>
            <a:ext cx="6399133" cy="312330"/>
          </a:xfrm>
          <a:prstGeom prst="rect">
            <a:avLst/>
          </a:prstGeom>
          <a:solidFill>
            <a:schemeClr val="hlink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>
              <a:lnSpc>
                <a:spcPct val="70000"/>
              </a:lnSpc>
              <a:spcBef>
                <a:spcPct val="50000"/>
              </a:spcBef>
            </a:pPr>
            <a:r>
              <a:rPr lang="en-GB" altLang="en-US">
                <a:solidFill>
                  <a:schemeClr val="bg1"/>
                </a:solidFill>
                <a:latin typeface="Arial" charset="0"/>
              </a:rPr>
              <a:t>z is 11.0 and x is 16.0</a:t>
            </a:r>
          </a:p>
        </p:txBody>
      </p:sp>
      <p:sp>
        <p:nvSpPr>
          <p:cNvPr id="329736" name="Text Box 8"/>
          <p:cNvSpPr txBox="1">
            <a:spLocks noChangeArrowheads="1"/>
          </p:cNvSpPr>
          <p:nvPr/>
        </p:nvSpPr>
        <p:spPr bwMode="auto">
          <a:xfrm>
            <a:off x="5791281" y="2482850"/>
            <a:ext cx="6399133" cy="336550"/>
          </a:xfrm>
          <a:prstGeom prst="rect">
            <a:avLst/>
          </a:prstGeom>
          <a:solidFill>
            <a:srgbClr val="FF7C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>
                <a:latin typeface="Arial" charset="0"/>
              </a:rPr>
              <a:t>private </a:t>
            </a:r>
            <a:r>
              <a:rPr lang="en-GB" altLang="en-US" b="1">
                <a:latin typeface="Arial" charset="0"/>
              </a:rPr>
              <a:t>static</a:t>
            </a:r>
            <a:r>
              <a:rPr lang="en-GB" altLang="en-US">
                <a:latin typeface="Arial" charset="0"/>
              </a:rPr>
              <a:t> </a:t>
            </a:r>
            <a:r>
              <a:rPr lang="en-GB" altLang="en-US" b="1">
                <a:latin typeface="Arial" charset="0"/>
              </a:rPr>
              <a:t>float</a:t>
            </a:r>
            <a:r>
              <a:rPr lang="en-GB" altLang="en-US">
                <a:latin typeface="Arial" charset="0"/>
              </a:rPr>
              <a:t> addToX( </a:t>
            </a:r>
            <a:r>
              <a:rPr lang="en-GB" altLang="en-US" b="1">
                <a:latin typeface="Arial" charset="0"/>
              </a:rPr>
              <a:t>float</a:t>
            </a:r>
            <a:r>
              <a:rPr lang="en-GB" altLang="en-US">
                <a:latin typeface="Arial" charset="0"/>
              </a:rPr>
              <a:t> a) { </a:t>
            </a:r>
          </a:p>
        </p:txBody>
      </p:sp>
      <p:sp>
        <p:nvSpPr>
          <p:cNvPr id="329738" name="Text Box 10"/>
          <p:cNvSpPr txBox="1">
            <a:spLocks noChangeArrowheads="1"/>
          </p:cNvSpPr>
          <p:nvPr/>
        </p:nvSpPr>
        <p:spPr bwMode="auto">
          <a:xfrm>
            <a:off x="5791281" y="1981200"/>
            <a:ext cx="6399133" cy="336550"/>
          </a:xfrm>
          <a:prstGeom prst="rect">
            <a:avLst/>
          </a:prstGeom>
          <a:solidFill>
            <a:srgbClr val="FF7C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b="1">
                <a:latin typeface="Arial" charset="0"/>
              </a:rPr>
              <a:t>static</a:t>
            </a:r>
            <a:r>
              <a:rPr lang="en-GB" altLang="en-US">
                <a:latin typeface="Arial" charset="0"/>
              </a:rPr>
              <a:t>   float x=5.0; </a:t>
            </a:r>
            <a:endParaRPr lang="en-GB" altLang="en-US" sz="2400">
              <a:latin typeface="Arial" charset="0"/>
            </a:endParaRPr>
          </a:p>
        </p:txBody>
      </p:sp>
      <p:sp>
        <p:nvSpPr>
          <p:cNvPr id="329743" name="Text Box 15"/>
          <p:cNvSpPr txBox="1">
            <a:spLocks noChangeArrowheads="1"/>
          </p:cNvSpPr>
          <p:nvPr/>
        </p:nvSpPr>
        <p:spPr bwMode="auto">
          <a:xfrm>
            <a:off x="5791281" y="3733800"/>
            <a:ext cx="6399133" cy="312330"/>
          </a:xfrm>
          <a:prstGeom prst="rect">
            <a:avLst/>
          </a:prstGeom>
          <a:solidFill>
            <a:srgbClr val="FF7C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>
              <a:lnSpc>
                <a:spcPct val="70000"/>
              </a:lnSpc>
              <a:spcBef>
                <a:spcPct val="50000"/>
              </a:spcBef>
            </a:pPr>
            <a:r>
              <a:rPr lang="en-GB" altLang="en-US" b="1">
                <a:latin typeface="Arial" charset="0"/>
              </a:rPr>
              <a:t>(String </a:t>
            </a:r>
            <a:r>
              <a:rPr lang="en-GB" altLang="en-US">
                <a:latin typeface="Arial" charset="0"/>
              </a:rPr>
              <a:t>argv[]</a:t>
            </a:r>
            <a:r>
              <a:rPr lang="en-GB" altLang="en-US" b="1">
                <a:latin typeface="Arial" charset="0"/>
              </a:rPr>
              <a:t> );</a:t>
            </a:r>
          </a:p>
        </p:txBody>
      </p:sp>
      <p:sp>
        <p:nvSpPr>
          <p:cNvPr id="329744" name="Text Box 16"/>
          <p:cNvSpPr txBox="1">
            <a:spLocks noChangeArrowheads="1"/>
          </p:cNvSpPr>
          <p:nvPr/>
        </p:nvSpPr>
        <p:spPr bwMode="auto">
          <a:xfrm>
            <a:off x="5791281" y="4038600"/>
            <a:ext cx="6399133" cy="312330"/>
          </a:xfrm>
          <a:prstGeom prst="rect">
            <a:avLst/>
          </a:prstGeom>
          <a:solidFill>
            <a:srgbClr val="FF7C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>
              <a:lnSpc>
                <a:spcPct val="70000"/>
              </a:lnSpc>
              <a:spcBef>
                <a:spcPct val="50000"/>
              </a:spcBef>
            </a:pPr>
            <a:r>
              <a:rPr lang="en-GB" altLang="en-US" b="1">
                <a:latin typeface="Arial" charset="0"/>
              </a:rPr>
              <a:t>float x = 0.0, y=6.0, z;</a:t>
            </a:r>
          </a:p>
        </p:txBody>
      </p:sp>
    </p:spTree>
    <p:extLst>
      <p:ext uri="{BB962C8B-B14F-4D97-AF65-F5344CB8AC3E}">
        <p14:creationId xmlns:p14="http://schemas.microsoft.com/office/powerpoint/2010/main" val="3723305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7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97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97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7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297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297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7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97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97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7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297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297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7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297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297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297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297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9734" grpId="0" animBg="1" autoUpdateAnimBg="0"/>
      <p:bldP spid="329735" grpId="0" animBg="1" autoUpdateAnimBg="0"/>
      <p:bldP spid="329736" grpId="0" animBg="1" autoUpdateAnimBg="0"/>
      <p:bldP spid="329738" grpId="0" animBg="1" autoUpdateAnimBg="0"/>
      <p:bldP spid="329743" grpId="0" animBg="1" autoUpdateAnimBg="0"/>
      <p:bldP spid="329744" grpId="0" animBg="1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6B558FC1-1B78-4A96-AD5F-0B867B50FD87}" type="datetime1">
              <a:rPr lang="en-US" altLang="en-US" sz="1400"/>
              <a:pPr/>
              <a:t>7/14/2020</a:t>
            </a:fld>
            <a:endParaRPr lang="en-US" altLang="en-US" sz="1400"/>
          </a:p>
        </p:txBody>
      </p:sp>
      <p:sp>
        <p:nvSpPr>
          <p:cNvPr id="20483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95101B61-5A82-4A34-ACDB-A441CE2707DE}" type="slidenum">
              <a:rPr lang="en-US" altLang="en-US" sz="1400"/>
              <a:pPr/>
              <a:t>12</a:t>
            </a:fld>
            <a:endParaRPr lang="en-US" altLang="en-US" sz="1400"/>
          </a:p>
        </p:txBody>
      </p:sp>
      <p:sp>
        <p:nvSpPr>
          <p:cNvPr id="2048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609601"/>
            <a:ext cx="10360501" cy="701731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/>
              <a:t>Naming Conventions</a:t>
            </a:r>
            <a:endParaRPr lang="en-GB" altLang="en-US" dirty="0"/>
          </a:p>
        </p:txBody>
      </p:sp>
      <p:sp>
        <p:nvSpPr>
          <p:cNvPr id="20485" name="Text Box 3"/>
          <p:cNvSpPr txBox="1">
            <a:spLocks noChangeArrowheads="1"/>
          </p:cNvSpPr>
          <p:nvPr/>
        </p:nvSpPr>
        <p:spPr bwMode="auto">
          <a:xfrm>
            <a:off x="204736" y="1981201"/>
            <a:ext cx="11782531" cy="289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sz="3200" b="1" dirty="0">
                <a:solidFill>
                  <a:srgbClr val="009900"/>
                </a:solidFill>
                <a:latin typeface="Arial" charset="0"/>
              </a:rPr>
              <a:t>Quick reminder:</a:t>
            </a:r>
            <a:endParaRPr lang="en-GB" altLang="en-US" dirty="0">
              <a:latin typeface="Arial" charset="0"/>
            </a:endParaRPr>
          </a:p>
          <a:p>
            <a:pPr algn="l">
              <a:spcBef>
                <a:spcPct val="50000"/>
              </a:spcBef>
            </a:pPr>
            <a:endParaRPr lang="en-GB" altLang="en-US" dirty="0">
              <a:latin typeface="Arial" charset="0"/>
            </a:endParaRPr>
          </a:p>
          <a:p>
            <a:pPr algn="l"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Variable</a:t>
            </a:r>
            <a:r>
              <a:rPr lang="en-GB" altLang="en-US" dirty="0">
                <a:latin typeface="Arial" charset="0"/>
              </a:rPr>
              <a:t> names   </a:t>
            </a:r>
            <a:r>
              <a:rPr lang="en-GB" altLang="en-US" b="1" dirty="0" err="1">
                <a:latin typeface="Arial" charset="0"/>
              </a:rPr>
              <a:t>l</a:t>
            </a:r>
            <a:r>
              <a:rPr lang="en-GB" altLang="en-US" dirty="0" err="1">
                <a:latin typeface="Arial" charset="0"/>
              </a:rPr>
              <a:t>ower</a:t>
            </a:r>
            <a:r>
              <a:rPr lang="en-GB" altLang="en-US" b="1" dirty="0" err="1">
                <a:latin typeface="Arial" charset="0"/>
              </a:rPr>
              <a:t>U</a:t>
            </a:r>
            <a:r>
              <a:rPr lang="en-GB" altLang="en-US" dirty="0" err="1">
                <a:latin typeface="Arial" charset="0"/>
              </a:rPr>
              <a:t>pper</a:t>
            </a:r>
            <a:r>
              <a:rPr lang="en-GB" altLang="en-US" b="1" dirty="0" err="1">
                <a:latin typeface="Arial" charset="0"/>
              </a:rPr>
              <a:t>U</a:t>
            </a:r>
            <a:r>
              <a:rPr lang="en-GB" altLang="en-US" dirty="0" err="1">
                <a:latin typeface="Arial" charset="0"/>
              </a:rPr>
              <a:t>pper</a:t>
            </a:r>
            <a:r>
              <a:rPr lang="en-GB" altLang="en-US" dirty="0">
                <a:latin typeface="Arial" charset="0"/>
              </a:rPr>
              <a:t>	(</a:t>
            </a:r>
            <a:r>
              <a:rPr lang="en-GB" altLang="en-US" dirty="0"/>
              <a:t>e.g. </a:t>
            </a:r>
            <a:r>
              <a:rPr lang="en-GB" altLang="en-US" b="1" dirty="0" err="1"/>
              <a:t>m</a:t>
            </a:r>
            <a:r>
              <a:rPr lang="en-GB" altLang="en-US" dirty="0" err="1"/>
              <a:t>y</a:t>
            </a:r>
            <a:r>
              <a:rPr lang="en-GB" altLang="en-US" b="1" dirty="0" err="1"/>
              <a:t>V</a:t>
            </a:r>
            <a:r>
              <a:rPr lang="en-GB" altLang="en-US" dirty="0" err="1"/>
              <a:t>ariable</a:t>
            </a:r>
            <a:r>
              <a:rPr lang="en-GB" altLang="en-US" dirty="0"/>
              <a:t>, </a:t>
            </a:r>
            <a:r>
              <a:rPr lang="en-GB" altLang="en-US" b="1" dirty="0" err="1"/>
              <a:t>t</a:t>
            </a:r>
            <a:r>
              <a:rPr lang="en-GB" altLang="en-US" dirty="0" err="1"/>
              <a:t>he</a:t>
            </a:r>
            <a:r>
              <a:rPr lang="en-GB" altLang="en-US" b="1" dirty="0" err="1"/>
              <a:t>L</a:t>
            </a:r>
            <a:r>
              <a:rPr lang="en-GB" altLang="en-US" dirty="0" err="1"/>
              <a:t>ong</a:t>
            </a:r>
            <a:r>
              <a:rPr lang="en-GB" altLang="en-US" b="1" dirty="0" err="1"/>
              <a:t>V</a:t>
            </a:r>
            <a:r>
              <a:rPr lang="en-GB" altLang="en-US" dirty="0" err="1"/>
              <a:t>ariable</a:t>
            </a:r>
            <a:r>
              <a:rPr lang="en-GB" altLang="en-US" dirty="0">
                <a:latin typeface="Arial" charset="0"/>
              </a:rPr>
              <a:t>)</a:t>
            </a:r>
          </a:p>
          <a:p>
            <a:pPr algn="l"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Class</a:t>
            </a:r>
            <a:r>
              <a:rPr lang="en-GB" altLang="en-US" dirty="0">
                <a:latin typeface="Arial" charset="0"/>
              </a:rPr>
              <a:t> name</a:t>
            </a:r>
            <a:r>
              <a:rPr lang="en-GB" altLang="en-US" sz="1600" dirty="0">
                <a:latin typeface="Arial" charset="0"/>
              </a:rPr>
              <a:t>	</a:t>
            </a:r>
            <a:r>
              <a:rPr lang="en-GB" altLang="en-US" dirty="0">
                <a:latin typeface="Arial" charset="0"/>
              </a:rPr>
              <a:t>   </a:t>
            </a:r>
            <a:r>
              <a:rPr lang="en-GB" altLang="en-US" b="1" dirty="0" err="1">
                <a:latin typeface="Arial" charset="0"/>
              </a:rPr>
              <a:t>U</a:t>
            </a:r>
            <a:r>
              <a:rPr lang="en-GB" altLang="en-US" dirty="0" err="1">
                <a:latin typeface="Arial" charset="0"/>
              </a:rPr>
              <a:t>pper</a:t>
            </a:r>
            <a:r>
              <a:rPr lang="en-GB" altLang="en-US" b="1" dirty="0" err="1">
                <a:latin typeface="Arial" charset="0"/>
              </a:rPr>
              <a:t>U</a:t>
            </a:r>
            <a:r>
              <a:rPr lang="en-GB" altLang="en-US" dirty="0" err="1">
                <a:latin typeface="Arial" charset="0"/>
              </a:rPr>
              <a:t>pper</a:t>
            </a:r>
            <a:r>
              <a:rPr lang="en-GB" altLang="en-US" b="1" dirty="0" err="1">
                <a:latin typeface="Arial" charset="0"/>
              </a:rPr>
              <a:t>U</a:t>
            </a:r>
            <a:r>
              <a:rPr lang="en-GB" altLang="en-US" dirty="0" err="1">
                <a:latin typeface="Arial" charset="0"/>
              </a:rPr>
              <a:t>pper</a:t>
            </a:r>
            <a:r>
              <a:rPr lang="en-GB" altLang="en-US" dirty="0">
                <a:latin typeface="Arial" charset="0"/>
              </a:rPr>
              <a:t>	(</a:t>
            </a:r>
            <a:r>
              <a:rPr lang="en-GB" altLang="en-US" dirty="0"/>
              <a:t>e.g. </a:t>
            </a:r>
            <a:r>
              <a:rPr lang="en-GB" altLang="en-US" b="1" dirty="0" err="1"/>
              <a:t>C</a:t>
            </a:r>
            <a:r>
              <a:rPr lang="en-GB" altLang="en-US" dirty="0" err="1"/>
              <a:t>urrency</a:t>
            </a:r>
            <a:r>
              <a:rPr lang="en-GB" altLang="en-US" b="1" dirty="0" err="1"/>
              <a:t>I</a:t>
            </a:r>
            <a:r>
              <a:rPr lang="en-GB" altLang="en-US" dirty="0" err="1"/>
              <a:t>nput</a:t>
            </a:r>
            <a:r>
              <a:rPr lang="en-GB" altLang="en-US" dirty="0"/>
              <a:t>, </a:t>
            </a:r>
            <a:r>
              <a:rPr lang="en-GB" altLang="en-US" b="1" dirty="0" err="1"/>
              <a:t>T</a:t>
            </a:r>
            <a:r>
              <a:rPr lang="en-GB" altLang="en-US" dirty="0" err="1"/>
              <a:t>he</a:t>
            </a:r>
            <a:r>
              <a:rPr lang="en-GB" altLang="en-US" b="1" dirty="0" err="1"/>
              <a:t>T</a:t>
            </a:r>
            <a:r>
              <a:rPr lang="en-GB" altLang="en-US" dirty="0" err="1"/>
              <a:t>est</a:t>
            </a:r>
            <a:r>
              <a:rPr lang="en-GB" altLang="en-US" b="1" dirty="0" err="1"/>
              <a:t>C</a:t>
            </a:r>
            <a:r>
              <a:rPr lang="en-GB" altLang="en-US" dirty="0" err="1"/>
              <a:t>lass</a:t>
            </a:r>
            <a:r>
              <a:rPr lang="en-GB" altLang="en-US" dirty="0">
                <a:latin typeface="Arial" charset="0"/>
              </a:rPr>
              <a:t> )</a:t>
            </a:r>
          </a:p>
          <a:p>
            <a:pPr algn="l"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Method</a:t>
            </a:r>
            <a:r>
              <a:rPr lang="en-GB" altLang="en-US" dirty="0">
                <a:latin typeface="Arial" charset="0"/>
              </a:rPr>
              <a:t> names	   </a:t>
            </a:r>
            <a:r>
              <a:rPr lang="en-GB" altLang="en-US" b="1" dirty="0" err="1">
                <a:latin typeface="Arial" charset="0"/>
              </a:rPr>
              <a:t>l</a:t>
            </a:r>
            <a:r>
              <a:rPr lang="en-GB" altLang="en-US" dirty="0" err="1">
                <a:latin typeface="Arial" charset="0"/>
              </a:rPr>
              <a:t>ower</a:t>
            </a:r>
            <a:r>
              <a:rPr lang="en-GB" altLang="en-US" b="1" dirty="0" err="1">
                <a:latin typeface="Arial" charset="0"/>
              </a:rPr>
              <a:t>U</a:t>
            </a:r>
            <a:r>
              <a:rPr lang="en-GB" altLang="en-US" dirty="0" err="1">
                <a:latin typeface="Arial" charset="0"/>
              </a:rPr>
              <a:t>pper</a:t>
            </a:r>
            <a:r>
              <a:rPr lang="en-GB" altLang="en-US" b="1" dirty="0" err="1">
                <a:latin typeface="Arial" charset="0"/>
              </a:rPr>
              <a:t>U</a:t>
            </a:r>
            <a:r>
              <a:rPr lang="en-GB" altLang="en-US" dirty="0" err="1">
                <a:latin typeface="Arial" charset="0"/>
              </a:rPr>
              <a:t>pper</a:t>
            </a:r>
            <a:r>
              <a:rPr lang="en-GB" altLang="en-US" b="1" dirty="0">
                <a:latin typeface="Arial" charset="0"/>
              </a:rPr>
              <a:t>( )</a:t>
            </a:r>
            <a:r>
              <a:rPr lang="en-GB" altLang="en-US" dirty="0">
                <a:latin typeface="Arial" charset="0"/>
              </a:rPr>
              <a:t>	(</a:t>
            </a:r>
            <a:r>
              <a:rPr lang="en-GB" altLang="en-US" dirty="0"/>
              <a:t>e.g. </a:t>
            </a:r>
            <a:r>
              <a:rPr lang="en-GB" altLang="en-US" b="1" dirty="0" err="1"/>
              <a:t>r</a:t>
            </a:r>
            <a:r>
              <a:rPr lang="en-GB" altLang="en-US" dirty="0" err="1"/>
              <a:t>ead</a:t>
            </a:r>
            <a:r>
              <a:rPr lang="en-GB" altLang="en-US" b="1" dirty="0" err="1"/>
              <a:t>I</a:t>
            </a:r>
            <a:r>
              <a:rPr lang="en-GB" altLang="en-US" dirty="0" err="1"/>
              <a:t>nt</a:t>
            </a:r>
            <a:r>
              <a:rPr lang="en-GB" altLang="en-US" b="1" dirty="0"/>
              <a:t>( )</a:t>
            </a:r>
            <a:r>
              <a:rPr lang="en-GB" altLang="en-US" dirty="0"/>
              <a:t>, </a:t>
            </a:r>
            <a:r>
              <a:rPr lang="en-GB" altLang="en-US" b="1" dirty="0" err="1"/>
              <a:t>a</a:t>
            </a:r>
            <a:r>
              <a:rPr lang="en-GB" altLang="en-US" dirty="0" err="1"/>
              <a:t>dd</a:t>
            </a:r>
            <a:r>
              <a:rPr lang="en-GB" altLang="en-US" b="1" dirty="0" err="1"/>
              <a:t>T</a:t>
            </a:r>
            <a:r>
              <a:rPr lang="en-GB" altLang="en-US" dirty="0" err="1"/>
              <a:t>o</a:t>
            </a:r>
            <a:r>
              <a:rPr lang="en-GB" altLang="en-US" b="1" dirty="0" err="1"/>
              <a:t>X</a:t>
            </a:r>
            <a:r>
              <a:rPr lang="en-GB" altLang="en-US" b="1" dirty="0"/>
              <a:t>( )</a:t>
            </a:r>
            <a:r>
              <a:rPr lang="en-GB" altLang="en-US" dirty="0">
                <a:latin typeface="Arial" charset="0"/>
              </a:rPr>
              <a:t> )</a:t>
            </a:r>
          </a:p>
          <a:p>
            <a:pPr algn="l"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Constant</a:t>
            </a:r>
            <a:r>
              <a:rPr lang="en-GB" altLang="en-US" dirty="0">
                <a:latin typeface="Arial" charset="0"/>
              </a:rPr>
              <a:t> names </a:t>
            </a:r>
            <a:r>
              <a:rPr lang="en-GB" altLang="en-US" b="1" dirty="0">
                <a:latin typeface="Arial" charset="0"/>
              </a:rPr>
              <a:t>ALL_UPPER		</a:t>
            </a:r>
            <a:r>
              <a:rPr lang="en-GB" altLang="en-US" dirty="0"/>
              <a:t>(e.g. </a:t>
            </a:r>
            <a:r>
              <a:rPr lang="en-GB" altLang="en-US" b="1" dirty="0"/>
              <a:t>PI</a:t>
            </a:r>
            <a:r>
              <a:rPr lang="en-GB" altLang="en-US" dirty="0"/>
              <a:t>, </a:t>
            </a:r>
            <a:r>
              <a:rPr lang="en-GB" altLang="en-US" b="1" dirty="0"/>
              <a:t>INCHES</a:t>
            </a:r>
            <a:r>
              <a:rPr lang="en-GB" altLang="en-US" dirty="0"/>
              <a:t> )</a:t>
            </a:r>
          </a:p>
        </p:txBody>
      </p:sp>
      <p:sp>
        <p:nvSpPr>
          <p:cNvPr id="20486" name="AutoShape 5"/>
          <p:cNvSpPr>
            <a:spLocks noChangeArrowheads="1"/>
          </p:cNvSpPr>
          <p:nvPr/>
        </p:nvSpPr>
        <p:spPr bwMode="auto">
          <a:xfrm>
            <a:off x="5486559" y="2819400"/>
            <a:ext cx="1320456" cy="381000"/>
          </a:xfrm>
          <a:prstGeom prst="leftArrow">
            <a:avLst>
              <a:gd name="adj1" fmla="val 50000"/>
              <a:gd name="adj2" fmla="val 65000"/>
            </a:avLst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476968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45E30ABC-14DB-40E9-96B5-0352EB0B5B16}" type="datetime1">
              <a:rPr lang="en-US" altLang="en-US" sz="1400"/>
              <a:pPr/>
              <a:t>7/14/2020</a:t>
            </a:fld>
            <a:endParaRPr lang="en-US" altLang="en-US" sz="1400"/>
          </a:p>
        </p:txBody>
      </p:sp>
      <p:sp>
        <p:nvSpPr>
          <p:cNvPr id="21507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B14656A2-D62B-41FC-9264-52E393EC5A61}" type="slidenum">
              <a:rPr lang="en-US" altLang="en-US" sz="1400"/>
              <a:pPr/>
              <a:t>13</a:t>
            </a:fld>
            <a:endParaRPr lang="en-US" altLang="en-US" sz="1400"/>
          </a:p>
        </p:txBody>
      </p:sp>
      <p:sp>
        <p:nvSpPr>
          <p:cNvPr id="2150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381001"/>
            <a:ext cx="10360501" cy="701731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/>
              <a:t>Overloading Methods</a:t>
            </a:r>
            <a:r>
              <a:rPr lang="en-GB" altLang="en-US" dirty="0"/>
              <a:t> </a:t>
            </a:r>
          </a:p>
        </p:txBody>
      </p:sp>
      <p:sp>
        <p:nvSpPr>
          <p:cNvPr id="21509" name="Text Box 3"/>
          <p:cNvSpPr txBox="1">
            <a:spLocks noChangeArrowheads="1"/>
          </p:cNvSpPr>
          <p:nvPr/>
        </p:nvSpPr>
        <p:spPr bwMode="auto">
          <a:xfrm>
            <a:off x="103163" y="1447801"/>
            <a:ext cx="8125883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>
                <a:latin typeface="Arial" charset="0"/>
              </a:rPr>
              <a:t>Consider this method:</a:t>
            </a:r>
            <a:endParaRPr lang="en-GB" altLang="en-US"/>
          </a:p>
        </p:txBody>
      </p:sp>
      <p:sp>
        <p:nvSpPr>
          <p:cNvPr id="21510" name="Text Box 4"/>
          <p:cNvSpPr txBox="1">
            <a:spLocks noChangeArrowheads="1"/>
          </p:cNvSpPr>
          <p:nvPr/>
        </p:nvSpPr>
        <p:spPr bwMode="auto">
          <a:xfrm>
            <a:off x="4877118" y="1447801"/>
            <a:ext cx="7008574" cy="113877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>
                <a:latin typeface="Arial" charset="0"/>
              </a:rPr>
              <a:t>public static int </a:t>
            </a:r>
            <a:r>
              <a:rPr lang="en-GB" altLang="en-US" b="1">
                <a:latin typeface="Arial" charset="0"/>
              </a:rPr>
              <a:t>addThem</a:t>
            </a:r>
            <a:r>
              <a:rPr lang="en-GB" altLang="en-US">
                <a:latin typeface="Arial" charset="0"/>
              </a:rPr>
              <a:t>( int a, int b ) {</a:t>
            </a:r>
          </a:p>
          <a:p>
            <a:pPr algn="l">
              <a:lnSpc>
                <a:spcPct val="70000"/>
              </a:lnSpc>
              <a:spcBef>
                <a:spcPct val="50000"/>
              </a:spcBef>
            </a:pPr>
            <a:r>
              <a:rPr lang="en-GB" altLang="en-US">
                <a:latin typeface="Arial" charset="0"/>
              </a:rPr>
              <a:t>	return a+b;</a:t>
            </a:r>
          </a:p>
          <a:p>
            <a:pPr algn="l">
              <a:lnSpc>
                <a:spcPct val="70000"/>
              </a:lnSpc>
              <a:spcBef>
                <a:spcPct val="50000"/>
              </a:spcBef>
            </a:pPr>
            <a:r>
              <a:rPr lang="en-GB" altLang="en-US">
                <a:latin typeface="Arial" charset="0"/>
              </a:rPr>
              <a:t>}</a:t>
            </a:r>
          </a:p>
        </p:txBody>
      </p:sp>
      <p:sp>
        <p:nvSpPr>
          <p:cNvPr id="21511" name="Text Box 5"/>
          <p:cNvSpPr txBox="1">
            <a:spLocks noChangeArrowheads="1"/>
          </p:cNvSpPr>
          <p:nvPr/>
        </p:nvSpPr>
        <p:spPr bwMode="auto">
          <a:xfrm>
            <a:off x="204736" y="2743200"/>
            <a:ext cx="8125883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>
                <a:latin typeface="Arial" charset="0"/>
              </a:rPr>
              <a:t>What do you do if you want to add </a:t>
            </a:r>
            <a:r>
              <a:rPr lang="en-GB" altLang="en-US" b="1">
                <a:latin typeface="Arial" charset="0"/>
              </a:rPr>
              <a:t>floats</a:t>
            </a:r>
            <a:r>
              <a:rPr lang="en-GB" altLang="en-US">
                <a:latin typeface="Arial" charset="0"/>
              </a:rPr>
              <a:t> but don't want to invest into different names, e.g. addInts(…), addFloats(…), addLongs(…) ?</a:t>
            </a:r>
            <a:endParaRPr lang="en-GB" altLang="en-US"/>
          </a:p>
        </p:txBody>
      </p:sp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204736" y="4114802"/>
            <a:ext cx="11680957" cy="2708275"/>
            <a:chOff x="96" y="2592"/>
            <a:chExt cx="5520" cy="1706"/>
          </a:xfrm>
        </p:grpSpPr>
        <p:sp>
          <p:nvSpPr>
            <p:cNvPr id="21513" name="Text Box 6"/>
            <p:cNvSpPr txBox="1">
              <a:spLocks noChangeArrowheads="1"/>
            </p:cNvSpPr>
            <p:nvPr/>
          </p:nvSpPr>
          <p:spPr bwMode="auto">
            <a:xfrm>
              <a:off x="96" y="2592"/>
              <a:ext cx="2304" cy="9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l">
                <a:spcBef>
                  <a:spcPct val="50000"/>
                </a:spcBef>
              </a:pPr>
              <a:r>
                <a:rPr lang="en-GB" altLang="en-US">
                  <a:latin typeface="Arial" charset="0"/>
                </a:rPr>
                <a:t>You </a:t>
              </a:r>
              <a:r>
                <a:rPr lang="en-GB" altLang="en-US" b="1">
                  <a:solidFill>
                    <a:srgbClr val="009900"/>
                  </a:solidFill>
                  <a:latin typeface="Arial" charset="0"/>
                </a:rPr>
                <a:t>OVERLOAD</a:t>
              </a:r>
              <a:r>
                <a:rPr lang="en-GB" altLang="en-US">
                  <a:latin typeface="Arial" charset="0"/>
                </a:rPr>
                <a:t> the method</a:t>
              </a:r>
            </a:p>
            <a:p>
              <a:pPr algn="l">
                <a:spcBef>
                  <a:spcPct val="50000"/>
                </a:spcBef>
              </a:pPr>
              <a:r>
                <a:rPr lang="en-GB" altLang="en-US">
                  <a:latin typeface="Arial" charset="0"/>
                </a:rPr>
                <a:t>i.e. use the same name but different return types and/or formal parameter lists:</a:t>
              </a:r>
              <a:endParaRPr lang="en-GB" altLang="en-US"/>
            </a:p>
          </p:txBody>
        </p:sp>
        <p:sp>
          <p:nvSpPr>
            <p:cNvPr id="21514" name="Text Box 7"/>
            <p:cNvSpPr txBox="1">
              <a:spLocks noChangeArrowheads="1"/>
            </p:cNvSpPr>
            <p:nvPr/>
          </p:nvSpPr>
          <p:spPr bwMode="auto">
            <a:xfrm>
              <a:off x="2304" y="2592"/>
              <a:ext cx="3312" cy="1706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l">
                <a:spcBef>
                  <a:spcPct val="50000"/>
                </a:spcBef>
              </a:pPr>
              <a:r>
                <a:rPr lang="en-GB" altLang="en-US">
                  <a:latin typeface="Arial" charset="0"/>
                </a:rPr>
                <a:t>public static int </a:t>
              </a:r>
              <a:r>
                <a:rPr lang="en-GB" altLang="en-US" b="1">
                  <a:latin typeface="Arial" charset="0"/>
                </a:rPr>
                <a:t>addThem</a:t>
              </a:r>
              <a:r>
                <a:rPr lang="en-GB" altLang="en-US">
                  <a:latin typeface="Arial" charset="0"/>
                </a:rPr>
                <a:t>( int a, int b ) {</a:t>
              </a:r>
            </a:p>
            <a:p>
              <a:pPr algn="l">
                <a:spcBef>
                  <a:spcPct val="50000"/>
                </a:spcBef>
              </a:pPr>
              <a:r>
                <a:rPr lang="en-GB" altLang="en-US">
                  <a:latin typeface="Arial" charset="0"/>
                </a:rPr>
                <a:t>	return a+b;</a:t>
              </a:r>
            </a:p>
            <a:p>
              <a:pPr algn="l">
                <a:spcBef>
                  <a:spcPct val="50000"/>
                </a:spcBef>
              </a:pPr>
              <a:r>
                <a:rPr lang="en-GB" altLang="en-US">
                  <a:latin typeface="Arial" charset="0"/>
                </a:rPr>
                <a:t>}</a:t>
              </a:r>
            </a:p>
            <a:p>
              <a:pPr algn="l">
                <a:spcBef>
                  <a:spcPct val="50000"/>
                </a:spcBef>
              </a:pPr>
              <a:r>
                <a:rPr lang="en-GB" altLang="en-US">
                  <a:latin typeface="Arial" charset="0"/>
                </a:rPr>
                <a:t>public static float </a:t>
              </a:r>
              <a:r>
                <a:rPr lang="en-GB" altLang="en-US" b="1">
                  <a:latin typeface="Arial" charset="0"/>
                </a:rPr>
                <a:t>addThem</a:t>
              </a:r>
              <a:r>
                <a:rPr lang="en-GB" altLang="en-US">
                  <a:latin typeface="Arial" charset="0"/>
                </a:rPr>
                <a:t>( float a, float b ) {</a:t>
              </a:r>
            </a:p>
            <a:p>
              <a:pPr algn="l">
                <a:spcBef>
                  <a:spcPct val="50000"/>
                </a:spcBef>
              </a:pPr>
              <a:r>
                <a:rPr lang="en-GB" altLang="en-US">
                  <a:latin typeface="Arial" charset="0"/>
                </a:rPr>
                <a:t>	return a+b;</a:t>
              </a:r>
            </a:p>
            <a:p>
              <a:pPr algn="l">
                <a:spcBef>
                  <a:spcPct val="50000"/>
                </a:spcBef>
              </a:pPr>
              <a:r>
                <a:rPr lang="en-GB" altLang="en-US">
                  <a:latin typeface="Arial" charset="0"/>
                </a:rPr>
                <a:t>}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173514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8EDF83DF-35E5-4284-A278-A6E4A485795E}" type="datetime1">
              <a:rPr lang="en-US" altLang="en-US" sz="1400"/>
              <a:pPr/>
              <a:t>7/14/2020</a:t>
            </a:fld>
            <a:endParaRPr lang="en-US" altLang="en-US" sz="1400"/>
          </a:p>
        </p:txBody>
      </p:sp>
      <p:sp>
        <p:nvSpPr>
          <p:cNvPr id="22531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C8978372-9502-4BA9-A989-9E41CF6EB7F2}" type="slidenum">
              <a:rPr lang="en-US" altLang="en-US" sz="1400"/>
              <a:pPr/>
              <a:t>14</a:t>
            </a:fld>
            <a:endParaRPr lang="en-US" altLang="en-US" sz="1400"/>
          </a:p>
        </p:txBody>
      </p:sp>
      <p:sp>
        <p:nvSpPr>
          <p:cNvPr id="2253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8533765" y="304800"/>
            <a:ext cx="3961370" cy="131112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/>
              <a:t>Overloading Example</a:t>
            </a:r>
            <a:endParaRPr lang="en-GB" altLang="en-US" dirty="0"/>
          </a:p>
        </p:txBody>
      </p:sp>
      <p:sp>
        <p:nvSpPr>
          <p:cNvPr id="22533" name="Text Box 3"/>
          <p:cNvSpPr txBox="1">
            <a:spLocks noChangeArrowheads="1"/>
          </p:cNvSpPr>
          <p:nvPr/>
        </p:nvSpPr>
        <p:spPr bwMode="auto">
          <a:xfrm>
            <a:off x="407883" y="392114"/>
            <a:ext cx="6907001" cy="615860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sz="1800" dirty="0">
                <a:latin typeface="Arial" charset="0"/>
              </a:rPr>
              <a:t>public class </a:t>
            </a:r>
            <a:r>
              <a:rPr lang="en-GB" altLang="en-US" sz="1800" b="1" dirty="0" err="1">
                <a:latin typeface="Arial" charset="0"/>
              </a:rPr>
              <a:t>OverLoadingTest</a:t>
            </a:r>
            <a:r>
              <a:rPr lang="en-GB" altLang="en-US" sz="1800" dirty="0">
                <a:latin typeface="Arial" charset="0"/>
              </a:rPr>
              <a:t> {</a:t>
            </a:r>
          </a:p>
          <a:p>
            <a:pPr algn="l">
              <a:spcBef>
                <a:spcPct val="50000"/>
              </a:spcBef>
            </a:pPr>
            <a:r>
              <a:rPr lang="en-GB" altLang="en-US" sz="1800" dirty="0">
                <a:solidFill>
                  <a:srgbClr val="009900"/>
                </a:solidFill>
                <a:latin typeface="Arial" charset="0"/>
              </a:rPr>
              <a:t>     </a:t>
            </a:r>
            <a:r>
              <a:rPr lang="en-GB" altLang="en-US" sz="1800" dirty="0">
                <a:latin typeface="Arial" charset="0"/>
              </a:rPr>
              <a:t>public static int </a:t>
            </a:r>
            <a:r>
              <a:rPr lang="en-GB" altLang="en-US" sz="1800" b="1" dirty="0" err="1">
                <a:latin typeface="Arial" charset="0"/>
              </a:rPr>
              <a:t>addThem</a:t>
            </a:r>
            <a:r>
              <a:rPr lang="en-GB" altLang="en-US" sz="1800" dirty="0">
                <a:latin typeface="Arial" charset="0"/>
              </a:rPr>
              <a:t>( int a, int b ) {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sz="1800" dirty="0">
                <a:latin typeface="Arial" charset="0"/>
              </a:rPr>
              <a:t>	return </a:t>
            </a:r>
            <a:r>
              <a:rPr lang="en-GB" altLang="en-US" sz="1800" dirty="0" err="1">
                <a:latin typeface="Arial" charset="0"/>
              </a:rPr>
              <a:t>a+b</a:t>
            </a:r>
            <a:r>
              <a:rPr lang="en-GB" altLang="en-US" sz="1800" dirty="0">
                <a:latin typeface="Arial" charset="0"/>
              </a:rPr>
              <a:t>;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sz="1800" dirty="0">
                <a:latin typeface="Arial" charset="0"/>
              </a:rPr>
              <a:t>     }</a:t>
            </a:r>
          </a:p>
          <a:p>
            <a:pPr algn="l">
              <a:lnSpc>
                <a:spcPct val="100000"/>
              </a:lnSpc>
              <a:spcBef>
                <a:spcPct val="50000"/>
              </a:spcBef>
            </a:pPr>
            <a:r>
              <a:rPr lang="en-GB" altLang="en-US" sz="1800" dirty="0">
                <a:latin typeface="Arial" charset="0"/>
              </a:rPr>
              <a:t>     public static int </a:t>
            </a:r>
            <a:r>
              <a:rPr lang="en-GB" altLang="en-US" sz="1800" b="1" dirty="0" err="1">
                <a:latin typeface="Arial" charset="0"/>
              </a:rPr>
              <a:t>addThem</a:t>
            </a:r>
            <a:r>
              <a:rPr lang="en-GB" altLang="en-US" sz="1800" dirty="0">
                <a:latin typeface="Arial" charset="0"/>
              </a:rPr>
              <a:t>( int a, int b, int c ) {</a:t>
            </a:r>
          </a:p>
          <a:p>
            <a:pPr algn="l">
              <a:lnSpc>
                <a:spcPct val="50000"/>
              </a:lnSpc>
              <a:spcBef>
                <a:spcPct val="50000"/>
              </a:spcBef>
            </a:pPr>
            <a:r>
              <a:rPr lang="en-GB" altLang="en-US" sz="1800" dirty="0">
                <a:latin typeface="Arial" charset="0"/>
              </a:rPr>
              <a:t>	return </a:t>
            </a:r>
            <a:r>
              <a:rPr lang="en-GB" altLang="en-US" sz="1800" dirty="0" err="1">
                <a:latin typeface="Arial" charset="0"/>
              </a:rPr>
              <a:t>a+b+c</a:t>
            </a:r>
            <a:r>
              <a:rPr lang="en-GB" altLang="en-US" sz="1800" dirty="0">
                <a:latin typeface="Arial" charset="0"/>
              </a:rPr>
              <a:t>;</a:t>
            </a:r>
          </a:p>
          <a:p>
            <a:pPr algn="l">
              <a:lnSpc>
                <a:spcPct val="50000"/>
              </a:lnSpc>
              <a:spcBef>
                <a:spcPct val="50000"/>
              </a:spcBef>
            </a:pPr>
            <a:r>
              <a:rPr lang="en-GB" altLang="en-US" sz="1800" dirty="0">
                <a:latin typeface="Arial" charset="0"/>
              </a:rPr>
              <a:t>     }   </a:t>
            </a:r>
          </a:p>
          <a:p>
            <a:pPr algn="l">
              <a:lnSpc>
                <a:spcPct val="100000"/>
              </a:lnSpc>
              <a:spcBef>
                <a:spcPct val="50000"/>
              </a:spcBef>
            </a:pPr>
            <a:r>
              <a:rPr lang="en-GB" altLang="en-US" sz="1800" dirty="0">
                <a:latin typeface="Arial" charset="0"/>
              </a:rPr>
              <a:t>     public static float </a:t>
            </a:r>
            <a:r>
              <a:rPr lang="en-GB" altLang="en-US" sz="1800" b="1" dirty="0" err="1">
                <a:latin typeface="Arial" charset="0"/>
              </a:rPr>
              <a:t>addThem</a:t>
            </a:r>
            <a:r>
              <a:rPr lang="en-GB" altLang="en-US" sz="1800" dirty="0">
                <a:latin typeface="Arial" charset="0"/>
              </a:rPr>
              <a:t>( float a, float b ) {</a:t>
            </a:r>
          </a:p>
          <a:p>
            <a:pPr algn="l">
              <a:lnSpc>
                <a:spcPct val="50000"/>
              </a:lnSpc>
              <a:spcBef>
                <a:spcPct val="50000"/>
              </a:spcBef>
            </a:pPr>
            <a:r>
              <a:rPr lang="en-GB" altLang="en-US" sz="1800" dirty="0">
                <a:latin typeface="Arial" charset="0"/>
              </a:rPr>
              <a:t>	return </a:t>
            </a:r>
            <a:r>
              <a:rPr lang="en-GB" altLang="en-US" sz="1800" dirty="0" err="1">
                <a:latin typeface="Arial" charset="0"/>
              </a:rPr>
              <a:t>a+b</a:t>
            </a:r>
            <a:r>
              <a:rPr lang="en-GB" altLang="en-US" sz="1800" dirty="0">
                <a:latin typeface="Arial" charset="0"/>
              </a:rPr>
              <a:t>;</a:t>
            </a:r>
          </a:p>
          <a:p>
            <a:pPr algn="l">
              <a:lnSpc>
                <a:spcPct val="50000"/>
              </a:lnSpc>
              <a:spcBef>
                <a:spcPct val="50000"/>
              </a:spcBef>
            </a:pPr>
            <a:r>
              <a:rPr lang="en-GB" altLang="en-US" sz="1800" dirty="0">
                <a:latin typeface="Arial" charset="0"/>
              </a:rPr>
              <a:t>     }</a:t>
            </a:r>
          </a:p>
          <a:p>
            <a:pPr algn="l">
              <a:lnSpc>
                <a:spcPct val="50000"/>
              </a:lnSpc>
              <a:spcBef>
                <a:spcPct val="50000"/>
              </a:spcBef>
            </a:pPr>
            <a:endParaRPr lang="en-GB" altLang="en-US" sz="1800" dirty="0">
              <a:latin typeface="Arial" charset="0"/>
            </a:endParaRPr>
          </a:p>
          <a:p>
            <a:pPr algn="l">
              <a:lnSpc>
                <a:spcPct val="50000"/>
              </a:lnSpc>
              <a:spcBef>
                <a:spcPct val="50000"/>
              </a:spcBef>
            </a:pPr>
            <a:r>
              <a:rPr lang="en-GB" altLang="en-US" sz="1800" dirty="0">
                <a:latin typeface="Arial" charset="0"/>
              </a:rPr>
              <a:t>     public static void </a:t>
            </a:r>
            <a:r>
              <a:rPr lang="en-GB" altLang="en-US" sz="1800" b="1" dirty="0">
                <a:latin typeface="Arial" charset="0"/>
              </a:rPr>
              <a:t>main</a:t>
            </a:r>
            <a:r>
              <a:rPr lang="en-GB" altLang="en-US" sz="1800" dirty="0">
                <a:latin typeface="Arial" charset="0"/>
              </a:rPr>
              <a:t>(String </a:t>
            </a:r>
            <a:r>
              <a:rPr lang="en-GB" altLang="en-US" sz="1800" dirty="0" err="1">
                <a:latin typeface="Arial" charset="0"/>
              </a:rPr>
              <a:t>argv</a:t>
            </a:r>
            <a:r>
              <a:rPr lang="en-GB" altLang="en-US" sz="1800" dirty="0">
                <a:latin typeface="Arial" charset="0"/>
              </a:rPr>
              <a:t>[ ]) {</a:t>
            </a:r>
          </a:p>
          <a:p>
            <a:pPr algn="l">
              <a:lnSpc>
                <a:spcPct val="50000"/>
              </a:lnSpc>
              <a:spcBef>
                <a:spcPct val="50000"/>
              </a:spcBef>
            </a:pPr>
            <a:r>
              <a:rPr lang="en-GB" altLang="en-US" sz="1800" dirty="0">
                <a:latin typeface="Arial" charset="0"/>
              </a:rPr>
              <a:t>           	int x=3, y=4, z=5, </a:t>
            </a:r>
            <a:r>
              <a:rPr lang="en-GB" altLang="en-US" sz="1800" dirty="0" err="1">
                <a:latin typeface="Arial" charset="0"/>
              </a:rPr>
              <a:t>iRes</a:t>
            </a:r>
            <a:r>
              <a:rPr lang="en-GB" altLang="en-US" sz="1800" dirty="0">
                <a:latin typeface="Arial" charset="0"/>
              </a:rPr>
              <a:t>;</a:t>
            </a:r>
          </a:p>
          <a:p>
            <a:pPr algn="l">
              <a:lnSpc>
                <a:spcPct val="50000"/>
              </a:lnSpc>
              <a:spcBef>
                <a:spcPct val="50000"/>
              </a:spcBef>
            </a:pPr>
            <a:r>
              <a:rPr lang="en-GB" altLang="en-US" sz="1800" dirty="0">
                <a:latin typeface="Arial" charset="0"/>
              </a:rPr>
              <a:t>	float n=1.5f, m=2.5f, </a:t>
            </a:r>
            <a:r>
              <a:rPr lang="en-GB" altLang="en-US" sz="1800" dirty="0" err="1">
                <a:latin typeface="Arial" charset="0"/>
              </a:rPr>
              <a:t>fRes</a:t>
            </a:r>
            <a:r>
              <a:rPr lang="en-GB" altLang="en-US" sz="1800" dirty="0">
                <a:latin typeface="Arial" charset="0"/>
              </a:rPr>
              <a:t>;</a:t>
            </a:r>
          </a:p>
          <a:p>
            <a:pPr algn="l">
              <a:lnSpc>
                <a:spcPct val="130000"/>
              </a:lnSpc>
              <a:spcBef>
                <a:spcPct val="50000"/>
              </a:spcBef>
            </a:pPr>
            <a:r>
              <a:rPr lang="en-GB" altLang="en-US" sz="1800" dirty="0">
                <a:latin typeface="Arial" charset="0"/>
              </a:rPr>
              <a:t>	</a:t>
            </a:r>
            <a:r>
              <a:rPr lang="en-GB" altLang="en-US" sz="1800" dirty="0" err="1">
                <a:latin typeface="Arial" charset="0"/>
              </a:rPr>
              <a:t>iRes</a:t>
            </a:r>
            <a:r>
              <a:rPr lang="en-GB" altLang="en-US" sz="1800" dirty="0">
                <a:latin typeface="Arial" charset="0"/>
              </a:rPr>
              <a:t> = </a:t>
            </a:r>
            <a:r>
              <a:rPr lang="en-GB" altLang="en-US" sz="1800" dirty="0" err="1">
                <a:latin typeface="Arial" charset="0"/>
              </a:rPr>
              <a:t>addThem</a:t>
            </a:r>
            <a:r>
              <a:rPr lang="en-GB" altLang="en-US" sz="1800" dirty="0">
                <a:latin typeface="Arial" charset="0"/>
              </a:rPr>
              <a:t>( x, y );	</a:t>
            </a:r>
          </a:p>
          <a:p>
            <a:pPr algn="l">
              <a:lnSpc>
                <a:spcPct val="50000"/>
              </a:lnSpc>
              <a:spcBef>
                <a:spcPct val="50000"/>
              </a:spcBef>
            </a:pPr>
            <a:r>
              <a:rPr lang="en-GB" altLang="en-US" sz="1800" dirty="0">
                <a:latin typeface="Arial" charset="0"/>
              </a:rPr>
              <a:t>	</a:t>
            </a:r>
            <a:r>
              <a:rPr lang="en-GB" altLang="en-US" sz="1800" dirty="0" err="1">
                <a:latin typeface="Arial" charset="0"/>
              </a:rPr>
              <a:t>iRes</a:t>
            </a:r>
            <a:r>
              <a:rPr lang="en-GB" altLang="en-US" sz="1800" dirty="0">
                <a:latin typeface="Arial" charset="0"/>
              </a:rPr>
              <a:t> = </a:t>
            </a:r>
            <a:r>
              <a:rPr lang="en-GB" altLang="en-US" sz="1800" dirty="0" err="1">
                <a:latin typeface="Arial" charset="0"/>
              </a:rPr>
              <a:t>addThem</a:t>
            </a:r>
            <a:r>
              <a:rPr lang="en-GB" altLang="en-US" sz="1800" dirty="0">
                <a:latin typeface="Arial" charset="0"/>
              </a:rPr>
              <a:t>( x, y, z );</a:t>
            </a:r>
          </a:p>
          <a:p>
            <a:pPr algn="l">
              <a:lnSpc>
                <a:spcPct val="50000"/>
              </a:lnSpc>
              <a:spcBef>
                <a:spcPct val="50000"/>
              </a:spcBef>
            </a:pPr>
            <a:r>
              <a:rPr lang="en-GB" altLang="en-US" sz="1800" dirty="0">
                <a:latin typeface="Arial" charset="0"/>
              </a:rPr>
              <a:t>	</a:t>
            </a:r>
            <a:r>
              <a:rPr lang="en-GB" altLang="en-US" sz="1800" dirty="0" err="1">
                <a:latin typeface="Arial" charset="0"/>
              </a:rPr>
              <a:t>fRes</a:t>
            </a:r>
            <a:r>
              <a:rPr lang="en-GB" altLang="en-US" sz="1800" dirty="0">
                <a:latin typeface="Arial" charset="0"/>
              </a:rPr>
              <a:t> = </a:t>
            </a:r>
            <a:r>
              <a:rPr lang="en-GB" altLang="en-US" sz="1800" dirty="0" err="1">
                <a:latin typeface="Arial" charset="0"/>
              </a:rPr>
              <a:t>addThem</a:t>
            </a:r>
            <a:r>
              <a:rPr lang="en-GB" altLang="en-US" sz="1800" dirty="0">
                <a:latin typeface="Arial" charset="0"/>
              </a:rPr>
              <a:t>( n, m );</a:t>
            </a:r>
          </a:p>
          <a:p>
            <a:pPr algn="l">
              <a:lnSpc>
                <a:spcPct val="70000"/>
              </a:lnSpc>
              <a:spcBef>
                <a:spcPct val="50000"/>
              </a:spcBef>
            </a:pPr>
            <a:r>
              <a:rPr lang="en-GB" altLang="en-US" sz="1800" dirty="0">
                <a:latin typeface="Arial" charset="0"/>
              </a:rPr>
              <a:t>     } </a:t>
            </a:r>
          </a:p>
          <a:p>
            <a:pPr algn="l">
              <a:lnSpc>
                <a:spcPct val="70000"/>
              </a:lnSpc>
              <a:spcBef>
                <a:spcPct val="50000"/>
              </a:spcBef>
            </a:pPr>
            <a:r>
              <a:rPr lang="en-GB" altLang="en-US" sz="1800" dirty="0">
                <a:latin typeface="Arial" charset="0"/>
              </a:rPr>
              <a:t>} </a:t>
            </a:r>
          </a:p>
        </p:txBody>
      </p:sp>
      <p:sp>
        <p:nvSpPr>
          <p:cNvPr id="22534" name="Line 4"/>
          <p:cNvSpPr>
            <a:spLocks noChangeShapeType="1"/>
          </p:cNvSpPr>
          <p:nvPr/>
        </p:nvSpPr>
        <p:spPr bwMode="auto">
          <a:xfrm flipV="1">
            <a:off x="3861383" y="5105400"/>
            <a:ext cx="3656648" cy="0"/>
          </a:xfrm>
          <a:prstGeom prst="line">
            <a:avLst/>
          </a:prstGeom>
          <a:noFill/>
          <a:ln w="28575">
            <a:solidFill>
              <a:srgbClr val="0099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535" name="Line 5"/>
          <p:cNvSpPr>
            <a:spLocks noChangeShapeType="1"/>
          </p:cNvSpPr>
          <p:nvPr/>
        </p:nvSpPr>
        <p:spPr bwMode="auto">
          <a:xfrm flipV="1">
            <a:off x="7518030" y="914400"/>
            <a:ext cx="0" cy="4191000"/>
          </a:xfrm>
          <a:prstGeom prst="line">
            <a:avLst/>
          </a:prstGeom>
          <a:noFill/>
          <a:ln w="28575">
            <a:solidFill>
              <a:srgbClr val="00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536" name="Line 6"/>
          <p:cNvSpPr>
            <a:spLocks noChangeShapeType="1"/>
          </p:cNvSpPr>
          <p:nvPr/>
        </p:nvSpPr>
        <p:spPr bwMode="auto">
          <a:xfrm flipH="1">
            <a:off x="6400722" y="914400"/>
            <a:ext cx="1117309" cy="0"/>
          </a:xfrm>
          <a:prstGeom prst="line">
            <a:avLst/>
          </a:prstGeom>
          <a:noFill/>
          <a:ln w="28575">
            <a:solidFill>
              <a:srgbClr val="0099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537" name="Line 7"/>
          <p:cNvSpPr>
            <a:spLocks noChangeShapeType="1"/>
          </p:cNvSpPr>
          <p:nvPr/>
        </p:nvSpPr>
        <p:spPr bwMode="auto">
          <a:xfrm flipV="1">
            <a:off x="4166103" y="5396629"/>
            <a:ext cx="3859791" cy="1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538" name="Line 8"/>
          <p:cNvSpPr>
            <a:spLocks noChangeShapeType="1"/>
          </p:cNvSpPr>
          <p:nvPr/>
        </p:nvSpPr>
        <p:spPr bwMode="auto">
          <a:xfrm flipV="1">
            <a:off x="8025898" y="1981200"/>
            <a:ext cx="0" cy="3429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539" name="Line 9"/>
          <p:cNvSpPr>
            <a:spLocks noChangeShapeType="1"/>
          </p:cNvSpPr>
          <p:nvPr/>
        </p:nvSpPr>
        <p:spPr bwMode="auto">
          <a:xfrm flipH="1">
            <a:off x="7111736" y="1981200"/>
            <a:ext cx="914162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540" name="Line 10"/>
          <p:cNvSpPr>
            <a:spLocks noChangeShapeType="1"/>
          </p:cNvSpPr>
          <p:nvPr/>
        </p:nvSpPr>
        <p:spPr bwMode="auto">
          <a:xfrm>
            <a:off x="4166104" y="5715000"/>
            <a:ext cx="4367662" cy="0"/>
          </a:xfrm>
          <a:prstGeom prst="line">
            <a:avLst/>
          </a:prstGeom>
          <a:noFill/>
          <a:ln w="28575">
            <a:solidFill>
              <a:srgbClr val="FF7C8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541" name="Line 11"/>
          <p:cNvSpPr>
            <a:spLocks noChangeShapeType="1"/>
          </p:cNvSpPr>
          <p:nvPr/>
        </p:nvSpPr>
        <p:spPr bwMode="auto">
          <a:xfrm flipV="1">
            <a:off x="8533766" y="2971800"/>
            <a:ext cx="0" cy="2743200"/>
          </a:xfrm>
          <a:prstGeom prst="line">
            <a:avLst/>
          </a:prstGeom>
          <a:noFill/>
          <a:ln w="28575">
            <a:solidFill>
              <a:srgbClr val="FF7C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542" name="Line 12"/>
          <p:cNvSpPr>
            <a:spLocks noChangeShapeType="1"/>
          </p:cNvSpPr>
          <p:nvPr/>
        </p:nvSpPr>
        <p:spPr bwMode="auto">
          <a:xfrm flipH="1">
            <a:off x="7213309" y="2971800"/>
            <a:ext cx="1320456" cy="0"/>
          </a:xfrm>
          <a:prstGeom prst="line">
            <a:avLst/>
          </a:prstGeom>
          <a:noFill/>
          <a:ln w="28575">
            <a:solidFill>
              <a:srgbClr val="FF7C8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543" name="Text Box 13"/>
          <p:cNvSpPr txBox="1">
            <a:spLocks noChangeArrowheads="1"/>
          </p:cNvSpPr>
          <p:nvPr/>
        </p:nvSpPr>
        <p:spPr bwMode="auto">
          <a:xfrm>
            <a:off x="8838486" y="4586289"/>
            <a:ext cx="2640912" cy="13433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b="1">
                <a:latin typeface="Arial" charset="0"/>
              </a:rPr>
              <a:t>Results</a:t>
            </a:r>
            <a:endParaRPr lang="en-GB" altLang="en-US">
              <a:latin typeface="Arial" charset="0"/>
            </a:endParaRPr>
          </a:p>
          <a:p>
            <a:pPr>
              <a:lnSpc>
                <a:spcPct val="50000"/>
              </a:lnSpc>
              <a:spcBef>
                <a:spcPct val="50000"/>
              </a:spcBef>
            </a:pPr>
            <a:r>
              <a:rPr lang="en-GB" altLang="en-US">
                <a:latin typeface="Arial" charset="0"/>
              </a:rPr>
              <a:t>7</a:t>
            </a:r>
          </a:p>
          <a:p>
            <a:pPr>
              <a:lnSpc>
                <a:spcPct val="50000"/>
              </a:lnSpc>
              <a:spcBef>
                <a:spcPct val="50000"/>
              </a:spcBef>
            </a:pPr>
            <a:r>
              <a:rPr lang="en-GB" altLang="en-US">
                <a:latin typeface="Arial" charset="0"/>
              </a:rPr>
              <a:t>12</a:t>
            </a:r>
          </a:p>
          <a:p>
            <a:pPr>
              <a:lnSpc>
                <a:spcPct val="50000"/>
              </a:lnSpc>
              <a:spcBef>
                <a:spcPct val="50000"/>
              </a:spcBef>
            </a:pPr>
            <a:r>
              <a:rPr lang="en-GB" altLang="en-US">
                <a:latin typeface="Arial" charset="0"/>
              </a:rPr>
              <a:t>4.0</a:t>
            </a:r>
          </a:p>
        </p:txBody>
      </p:sp>
    </p:spTree>
    <p:extLst>
      <p:ext uri="{BB962C8B-B14F-4D97-AF65-F5344CB8AC3E}">
        <p14:creationId xmlns:p14="http://schemas.microsoft.com/office/powerpoint/2010/main" val="11398238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C# Programming</a:t>
            </a:r>
            <a:br>
              <a:rPr lang="en-GB" dirty="0"/>
            </a:br>
            <a:r>
              <a:rPr lang="en-GB" dirty="0"/>
              <a:t>Even More on Methods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Software Development</a:t>
            </a:r>
          </a:p>
          <a:p>
            <a:r>
              <a:rPr lang="en-GB" dirty="0">
                <a:solidFill>
                  <a:schemeClr val="bg1"/>
                </a:solidFill>
              </a:rPr>
              <a:t>ACCC 4006</a:t>
            </a:r>
          </a:p>
        </p:txBody>
      </p:sp>
    </p:spTree>
    <p:extLst>
      <p:ext uri="{BB962C8B-B14F-4D97-AF65-F5344CB8AC3E}">
        <p14:creationId xmlns:p14="http://schemas.microsoft.com/office/powerpoint/2010/main" val="35633673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7F10C59C-E15E-4861-A660-DDC659EADC29}" type="datetime1">
              <a:rPr lang="en-US" altLang="en-US"/>
              <a:pPr/>
              <a:t>7/14/2020</a:t>
            </a:fld>
            <a:endParaRPr lang="en-US" altLang="en-US"/>
          </a:p>
        </p:txBody>
      </p:sp>
      <p:sp>
        <p:nvSpPr>
          <p:cNvPr id="18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093565F3-A1D9-4D13-A6B7-D32B305854DE}" type="slidenum">
              <a:rPr lang="en-US" altLang="en-US"/>
              <a:pPr/>
              <a:t>16</a:t>
            </a:fld>
            <a:endParaRPr lang="en-US" altLang="en-US"/>
          </a:p>
        </p:txBody>
      </p:sp>
      <p:sp>
        <p:nvSpPr>
          <p:cNvPr id="33177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304801"/>
            <a:ext cx="10360501" cy="70173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/>
              <a:t>Access Rules for Variables </a:t>
            </a:r>
            <a:endParaRPr lang="en-GB" altLang="en-US" sz="2800" b="1" dirty="0"/>
          </a:p>
        </p:txBody>
      </p:sp>
      <p:grpSp>
        <p:nvGrpSpPr>
          <p:cNvPr id="331809" name="Group 33"/>
          <p:cNvGrpSpPr>
            <a:grpSpLocks/>
          </p:cNvGrpSpPr>
          <p:nvPr/>
        </p:nvGrpSpPr>
        <p:grpSpPr bwMode="auto">
          <a:xfrm>
            <a:off x="611029" y="1143000"/>
            <a:ext cx="8938472" cy="1384300"/>
            <a:chOff x="288" y="720"/>
            <a:chExt cx="4224" cy="872"/>
          </a:xfrm>
        </p:grpSpPr>
        <p:sp>
          <p:nvSpPr>
            <p:cNvPr id="331781" name="Text Box 5"/>
            <p:cNvSpPr txBox="1">
              <a:spLocks noChangeArrowheads="1"/>
            </p:cNvSpPr>
            <p:nvPr/>
          </p:nvSpPr>
          <p:spPr bwMode="auto">
            <a:xfrm>
              <a:off x="505" y="720"/>
              <a:ext cx="4007" cy="87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EAEAEA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en-GB" altLang="en-US" sz="2800">
                  <a:latin typeface="Arial" charset="0"/>
                </a:rPr>
                <a:t>Variables declared </a:t>
              </a:r>
              <a:r>
                <a:rPr lang="en-GB" altLang="en-US" sz="2800" b="1">
                  <a:solidFill>
                    <a:srgbClr val="009900"/>
                  </a:solidFill>
                  <a:latin typeface="Arial" charset="0"/>
                </a:rPr>
                <a:t>INSIDE</a:t>
              </a:r>
              <a:r>
                <a:rPr lang="en-GB" altLang="en-US" sz="2800">
                  <a:latin typeface="Arial" charset="0"/>
                </a:rPr>
                <a:t> a method ("</a:t>
              </a:r>
              <a:r>
                <a:rPr lang="en-GB" altLang="en-US" sz="2800" b="1">
                  <a:solidFill>
                    <a:srgbClr val="FF7C80"/>
                  </a:solidFill>
                  <a:latin typeface="Arial" charset="0"/>
                </a:rPr>
                <a:t>method variables</a:t>
              </a:r>
              <a:r>
                <a:rPr lang="en-GB" altLang="en-US" sz="2800">
                  <a:latin typeface="Arial" charset="0"/>
                </a:rPr>
                <a:t>") are only 'known' and accessible </a:t>
              </a:r>
              <a:r>
                <a:rPr lang="en-GB" altLang="en-US" sz="2800" b="1">
                  <a:solidFill>
                    <a:srgbClr val="009900"/>
                  </a:solidFill>
                  <a:latin typeface="Arial" charset="0"/>
                </a:rPr>
                <a:t>INSIDE that method.</a:t>
              </a:r>
              <a:endParaRPr lang="en-GB" altLang="en-US" sz="2800">
                <a:latin typeface="Arial" charset="0"/>
              </a:endParaRPr>
            </a:p>
          </p:txBody>
        </p:sp>
        <p:sp>
          <p:nvSpPr>
            <p:cNvPr id="331796" name="Oval 20"/>
            <p:cNvSpPr>
              <a:spLocks noChangeArrowheads="1"/>
            </p:cNvSpPr>
            <p:nvPr/>
          </p:nvSpPr>
          <p:spPr bwMode="auto">
            <a:xfrm>
              <a:off x="288" y="768"/>
              <a:ext cx="192" cy="192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31806" name="Group 30"/>
          <p:cNvGrpSpPr>
            <a:grpSpLocks/>
          </p:cNvGrpSpPr>
          <p:nvPr/>
        </p:nvGrpSpPr>
        <p:grpSpPr bwMode="auto">
          <a:xfrm>
            <a:off x="611029" y="2667002"/>
            <a:ext cx="11071516" cy="954088"/>
            <a:chOff x="288" y="1632"/>
            <a:chExt cx="5232" cy="601"/>
          </a:xfrm>
        </p:grpSpPr>
        <p:sp>
          <p:nvSpPr>
            <p:cNvPr id="331792" name="Text Box 16"/>
            <p:cNvSpPr txBox="1">
              <a:spLocks noChangeArrowheads="1"/>
            </p:cNvSpPr>
            <p:nvPr/>
          </p:nvSpPr>
          <p:spPr bwMode="auto">
            <a:xfrm>
              <a:off x="480" y="1632"/>
              <a:ext cx="5040" cy="60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EAEAEA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en-GB" altLang="en-US" sz="2800">
                  <a:latin typeface="Arial" charset="0"/>
                </a:rPr>
                <a:t>Variables inside </a:t>
              </a:r>
              <a:r>
                <a:rPr lang="en-GB" altLang="en-US" sz="2800" b="1">
                  <a:solidFill>
                    <a:srgbClr val="009900"/>
                  </a:solidFill>
                  <a:latin typeface="Arial" charset="0"/>
                </a:rPr>
                <a:t>different methods</a:t>
              </a:r>
              <a:r>
                <a:rPr lang="en-GB" altLang="en-US" sz="2800">
                  <a:latin typeface="Arial" charset="0"/>
                </a:rPr>
                <a:t> can even have the </a:t>
              </a:r>
              <a:r>
                <a:rPr lang="en-GB" altLang="en-US" sz="2800" b="1">
                  <a:solidFill>
                    <a:srgbClr val="009900"/>
                  </a:solidFill>
                  <a:latin typeface="Arial" charset="0"/>
                </a:rPr>
                <a:t>same name</a:t>
              </a:r>
              <a:r>
                <a:rPr lang="en-GB" altLang="en-US" sz="2800">
                  <a:latin typeface="Arial" charset="0"/>
                </a:rPr>
                <a:t>, but they are different !!</a:t>
              </a:r>
            </a:p>
          </p:txBody>
        </p:sp>
        <p:sp>
          <p:nvSpPr>
            <p:cNvPr id="331798" name="Oval 22"/>
            <p:cNvSpPr>
              <a:spLocks noChangeArrowheads="1"/>
            </p:cNvSpPr>
            <p:nvPr/>
          </p:nvSpPr>
          <p:spPr bwMode="auto">
            <a:xfrm>
              <a:off x="288" y="1680"/>
              <a:ext cx="192" cy="192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31804" name="Group 28"/>
          <p:cNvGrpSpPr>
            <a:grpSpLocks/>
          </p:cNvGrpSpPr>
          <p:nvPr/>
        </p:nvGrpSpPr>
        <p:grpSpPr bwMode="auto">
          <a:xfrm>
            <a:off x="611029" y="3733802"/>
            <a:ext cx="10258928" cy="954088"/>
            <a:chOff x="288" y="2352"/>
            <a:chExt cx="4848" cy="601"/>
          </a:xfrm>
        </p:grpSpPr>
        <p:sp>
          <p:nvSpPr>
            <p:cNvPr id="331793" name="Text Box 17"/>
            <p:cNvSpPr txBox="1">
              <a:spLocks noChangeArrowheads="1"/>
            </p:cNvSpPr>
            <p:nvPr/>
          </p:nvSpPr>
          <p:spPr bwMode="auto">
            <a:xfrm>
              <a:off x="480" y="2352"/>
              <a:ext cx="4656" cy="60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EAEAEA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en-GB" altLang="en-US" sz="2800">
                  <a:latin typeface="Arial" charset="0"/>
                </a:rPr>
                <a:t>If you need access to </a:t>
              </a:r>
              <a:r>
                <a:rPr lang="en-GB" altLang="en-US" sz="2800" b="1">
                  <a:solidFill>
                    <a:srgbClr val="009900"/>
                  </a:solidFill>
                  <a:latin typeface="Arial" charset="0"/>
                </a:rPr>
                <a:t>the same</a:t>
              </a:r>
              <a:r>
                <a:rPr lang="en-GB" altLang="en-US" sz="2800">
                  <a:latin typeface="Arial" charset="0"/>
                </a:rPr>
                <a:t> variable inside all or most methods of a class use "</a:t>
              </a:r>
              <a:r>
                <a:rPr lang="en-GB" altLang="en-US" sz="2800" b="1">
                  <a:solidFill>
                    <a:srgbClr val="FF7C80"/>
                  </a:solidFill>
                  <a:latin typeface="Arial" charset="0"/>
                </a:rPr>
                <a:t>class variables</a:t>
              </a:r>
              <a:r>
                <a:rPr lang="en-GB" altLang="en-US" sz="2800">
                  <a:latin typeface="Arial" charset="0"/>
                </a:rPr>
                <a:t>"  </a:t>
              </a:r>
            </a:p>
          </p:txBody>
        </p:sp>
        <p:sp>
          <p:nvSpPr>
            <p:cNvPr id="331799" name="Oval 23"/>
            <p:cNvSpPr>
              <a:spLocks noChangeArrowheads="1"/>
            </p:cNvSpPr>
            <p:nvPr/>
          </p:nvSpPr>
          <p:spPr bwMode="auto">
            <a:xfrm>
              <a:off x="288" y="2400"/>
              <a:ext cx="192" cy="192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31807" name="Group 31"/>
          <p:cNvGrpSpPr>
            <a:grpSpLocks/>
          </p:cNvGrpSpPr>
          <p:nvPr/>
        </p:nvGrpSpPr>
        <p:grpSpPr bwMode="auto">
          <a:xfrm>
            <a:off x="611029" y="4684712"/>
            <a:ext cx="10766795" cy="954088"/>
            <a:chOff x="288" y="3264"/>
            <a:chExt cx="5088" cy="601"/>
          </a:xfrm>
        </p:grpSpPr>
        <p:sp>
          <p:nvSpPr>
            <p:cNvPr id="331794" name="Text Box 18"/>
            <p:cNvSpPr txBox="1">
              <a:spLocks noChangeArrowheads="1"/>
            </p:cNvSpPr>
            <p:nvPr/>
          </p:nvSpPr>
          <p:spPr bwMode="auto">
            <a:xfrm>
              <a:off x="480" y="3264"/>
              <a:ext cx="4896" cy="60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EAEAEA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en-GB" altLang="en-US" sz="2800" b="1" dirty="0">
                  <a:solidFill>
                    <a:srgbClr val="009900"/>
                  </a:solidFill>
                  <a:latin typeface="Arial" charset="0"/>
                </a:rPr>
                <a:t>Class variables </a:t>
              </a:r>
              <a:r>
                <a:rPr lang="en-GB" altLang="en-US" sz="2800" dirty="0">
                  <a:latin typeface="Arial" charset="0"/>
                </a:rPr>
                <a:t>and</a:t>
              </a:r>
              <a:r>
                <a:rPr lang="en-GB" altLang="en-US" sz="2800" b="1" dirty="0">
                  <a:solidFill>
                    <a:srgbClr val="009900"/>
                  </a:solidFill>
                  <a:latin typeface="Arial" charset="0"/>
                </a:rPr>
                <a:t> method variables </a:t>
              </a:r>
              <a:r>
                <a:rPr lang="en-GB" altLang="en-US" sz="2800" dirty="0">
                  <a:latin typeface="Arial" charset="0"/>
                </a:rPr>
                <a:t>can have the same name but "local beats global"</a:t>
              </a:r>
            </a:p>
          </p:txBody>
        </p:sp>
        <p:sp>
          <p:nvSpPr>
            <p:cNvPr id="331800" name="Oval 24"/>
            <p:cNvSpPr>
              <a:spLocks noChangeArrowheads="1"/>
            </p:cNvSpPr>
            <p:nvPr/>
          </p:nvSpPr>
          <p:spPr bwMode="auto">
            <a:xfrm>
              <a:off x="288" y="3312"/>
              <a:ext cx="192" cy="192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aphicFrame>
        <p:nvGraphicFramePr>
          <p:cNvPr id="331808" name="Object 32"/>
          <p:cNvGraphicFramePr>
            <a:graphicFrameLocks noChangeAspect="1"/>
          </p:cNvGraphicFramePr>
          <p:nvPr/>
        </p:nvGraphicFramePr>
        <p:xfrm>
          <a:off x="9295567" y="985838"/>
          <a:ext cx="2488552" cy="18335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Clip" r:id="rId3" imgW="1867680" imgH="1833120" progId="MS_ClipArt_Gallery.2">
                  <p:embed/>
                </p:oleObj>
              </mc:Choice>
              <mc:Fallback>
                <p:oleObj name="Clip" r:id="rId3" imgW="1867680" imgH="1833120" progId="MS_ClipArt_Gallery.2">
                  <p:embed/>
                  <p:pic>
                    <p:nvPicPr>
                      <p:cNvPr id="331808" name="Object 3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295567" y="985838"/>
                        <a:ext cx="2488552" cy="18335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472488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8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18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18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18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318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8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18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318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E5F41A43-C0E4-4217-8D40-287BA8F2F4D2}" type="datetime1">
              <a:rPr lang="en-US" altLang="en-US"/>
              <a:pPr/>
              <a:t>7/14/2020</a:t>
            </a:fld>
            <a:endParaRPr lang="en-US" alt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45663F6F-3552-421E-839B-AD57320B74B7}" type="slidenum">
              <a:rPr lang="en-US" altLang="en-US"/>
              <a:pPr/>
              <a:t>17</a:t>
            </a:fld>
            <a:endParaRPr lang="en-US" altLang="en-US"/>
          </a:p>
        </p:txBody>
      </p:sp>
      <p:sp>
        <p:nvSpPr>
          <p:cNvPr id="34611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011749" y="4213547"/>
            <a:ext cx="5180251" cy="1175706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algn="r">
              <a:lnSpc>
                <a:spcPct val="80000"/>
              </a:lnSpc>
            </a:pPr>
            <a:r>
              <a:rPr lang="en-GB" altLang="en-US" b="1" dirty="0"/>
              <a:t>Task: A “Ship Simulator" </a:t>
            </a:r>
          </a:p>
        </p:txBody>
      </p:sp>
      <p:sp>
        <p:nvSpPr>
          <p:cNvPr id="346115" name="Text Box 3"/>
          <p:cNvSpPr txBox="1">
            <a:spLocks noChangeArrowheads="1"/>
          </p:cNvSpPr>
          <p:nvPr/>
        </p:nvSpPr>
        <p:spPr bwMode="auto">
          <a:xfrm>
            <a:off x="170878" y="116632"/>
            <a:ext cx="10665222" cy="5278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 sz="2000" dirty="0">
                <a:latin typeface="Arial" charset="0"/>
              </a:rPr>
              <a:t>In the class introduce 'class variables':</a:t>
            </a:r>
          </a:p>
          <a:p>
            <a:pPr lvl="1" algn="l">
              <a:spcBef>
                <a:spcPct val="50000"/>
              </a:spcBef>
              <a:buFontTx/>
              <a:buChar char="•"/>
            </a:pPr>
            <a:r>
              <a:rPr lang="en-GB" altLang="en-US" sz="2000" dirty="0">
                <a:latin typeface="Arial" charset="0"/>
              </a:rPr>
              <a:t> declare 2 public class constants of type </a:t>
            </a:r>
            <a:r>
              <a:rPr lang="en-GB" altLang="en-US" sz="2000" dirty="0" err="1">
                <a:latin typeface="Arial" charset="0"/>
              </a:rPr>
              <a:t>int</a:t>
            </a:r>
            <a:r>
              <a:rPr lang="en-GB" altLang="en-US" sz="2000" dirty="0">
                <a:latin typeface="Arial" charset="0"/>
              </a:rPr>
              <a:t> and call them "FORWARDS" and "BACKWARDS". Initialise them to 1 and 0 respectively.</a:t>
            </a:r>
          </a:p>
          <a:p>
            <a:pPr lvl="1" algn="l">
              <a:spcBef>
                <a:spcPct val="50000"/>
              </a:spcBef>
              <a:buFontTx/>
              <a:buChar char="•"/>
            </a:pPr>
            <a:r>
              <a:rPr lang="en-GB" altLang="en-US" sz="2000" dirty="0">
                <a:latin typeface="Arial" charset="0"/>
              </a:rPr>
              <a:t> Also declare 2 private class variables of type </a:t>
            </a:r>
            <a:r>
              <a:rPr lang="en-GB" altLang="en-US" sz="2000" dirty="0" err="1">
                <a:latin typeface="Arial" charset="0"/>
              </a:rPr>
              <a:t>int</a:t>
            </a:r>
            <a:r>
              <a:rPr lang="en-GB" altLang="en-US" sz="2000" dirty="0">
                <a:latin typeface="Arial" charset="0"/>
              </a:rPr>
              <a:t> and call them 'speed' and 'direction'. Initialise 'speed' to zero and 'direction' to "FORWARDS".</a:t>
            </a: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 sz="2000" dirty="0">
                <a:latin typeface="Arial" charset="0"/>
              </a:rPr>
              <a:t> design 4 static public methods:</a:t>
            </a:r>
          </a:p>
          <a:p>
            <a:pPr lvl="2" algn="l">
              <a:spcBef>
                <a:spcPct val="50000"/>
              </a:spcBef>
              <a:buFontTx/>
              <a:buChar char="•"/>
            </a:pPr>
            <a:r>
              <a:rPr lang="en-GB" altLang="en-US" sz="2000" dirty="0">
                <a:latin typeface="Arial" charset="0"/>
              </a:rPr>
              <a:t> '</a:t>
            </a:r>
            <a:r>
              <a:rPr lang="en-GB" altLang="en-US" sz="2000" dirty="0" err="1">
                <a:latin typeface="Arial" charset="0"/>
              </a:rPr>
              <a:t>changeSpeedBy</a:t>
            </a:r>
            <a:r>
              <a:rPr lang="en-GB" altLang="en-US" sz="2000" dirty="0">
                <a:latin typeface="Arial" charset="0"/>
              </a:rPr>
              <a:t>' increases or decreases the value stored in 'speed' by an amount passed into the method (positive number=increase, negative=decrease). The ship can't go faster than 30knots and not slower than 0.</a:t>
            </a:r>
          </a:p>
          <a:p>
            <a:pPr lvl="2" algn="l">
              <a:spcBef>
                <a:spcPct val="50000"/>
              </a:spcBef>
              <a:buFontTx/>
              <a:buChar char="•"/>
            </a:pPr>
            <a:r>
              <a:rPr lang="en-GB" altLang="en-US" sz="2000" dirty="0">
                <a:latin typeface="Arial" charset="0"/>
              </a:rPr>
              <a:t> '</a:t>
            </a:r>
            <a:r>
              <a:rPr lang="en-GB" altLang="en-US" sz="2000" dirty="0" err="1">
                <a:latin typeface="Arial" charset="0"/>
              </a:rPr>
              <a:t>changeDirection</a:t>
            </a:r>
            <a:r>
              <a:rPr lang="en-GB" altLang="en-US" sz="2000" dirty="0">
                <a:latin typeface="Arial" charset="0"/>
              </a:rPr>
              <a:t>' swaps the current direction.</a:t>
            </a:r>
          </a:p>
          <a:p>
            <a:pPr lvl="2" algn="l">
              <a:spcBef>
                <a:spcPct val="50000"/>
              </a:spcBef>
              <a:buFontTx/>
              <a:buChar char="•"/>
            </a:pPr>
            <a:r>
              <a:rPr lang="en-GB" altLang="en-US" sz="2000" dirty="0">
                <a:latin typeface="Arial" charset="0"/>
              </a:rPr>
              <a:t> '</a:t>
            </a:r>
            <a:r>
              <a:rPr lang="en-GB" altLang="en-US" sz="2000" dirty="0" err="1">
                <a:latin typeface="Arial" charset="0"/>
              </a:rPr>
              <a:t>getSpeed</a:t>
            </a:r>
            <a:r>
              <a:rPr lang="en-GB" altLang="en-US" sz="2000" dirty="0">
                <a:latin typeface="Arial" charset="0"/>
              </a:rPr>
              <a:t>' return the current value of 'speed'</a:t>
            </a:r>
          </a:p>
          <a:p>
            <a:pPr lvl="2" algn="l">
              <a:spcBef>
                <a:spcPct val="50000"/>
              </a:spcBef>
              <a:buFontTx/>
              <a:buChar char="•"/>
            </a:pPr>
            <a:r>
              <a:rPr lang="en-GB" altLang="en-US" sz="2000" dirty="0">
                <a:latin typeface="Arial" charset="0"/>
              </a:rPr>
              <a:t> '</a:t>
            </a:r>
            <a:r>
              <a:rPr lang="en-GB" altLang="en-US" sz="2000" dirty="0" err="1">
                <a:latin typeface="Arial" charset="0"/>
              </a:rPr>
              <a:t>getDirection</a:t>
            </a:r>
            <a:r>
              <a:rPr lang="en-GB" altLang="en-US" sz="2000" dirty="0">
                <a:latin typeface="Arial" charset="0"/>
              </a:rPr>
              <a:t>' returns a String: "Forwards" or "Backwards"</a:t>
            </a:r>
          </a:p>
          <a:p>
            <a:pPr lvl="2" algn="l">
              <a:spcBef>
                <a:spcPct val="50000"/>
              </a:spcBef>
              <a:buFontTx/>
              <a:buChar char="•"/>
            </a:pPr>
            <a:endParaRPr lang="en-GB" altLang="en-US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50146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4B57EF9E-E9B3-4850-BC41-4A9318441420}" type="datetime1">
              <a:rPr lang="en-US" altLang="en-US"/>
              <a:pPr/>
              <a:t>7/14/2020</a:t>
            </a:fld>
            <a:endParaRPr lang="en-US" altLang="en-US"/>
          </a:p>
        </p:txBody>
      </p:sp>
      <p:sp>
        <p:nvSpPr>
          <p:cNvPr id="11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1CE3BCEF-601E-4AD5-AFF0-0F32652E9FB4}" type="slidenum">
              <a:rPr lang="en-US" altLang="en-US"/>
              <a:pPr/>
              <a:t>18</a:t>
            </a:fld>
            <a:endParaRPr lang="en-US" altLang="en-US"/>
          </a:p>
        </p:txBody>
      </p:sp>
      <p:sp>
        <p:nvSpPr>
          <p:cNvPr id="347146" name="Rectangle 10"/>
          <p:cNvSpPr>
            <a:spLocks noChangeArrowheads="1"/>
          </p:cNvSpPr>
          <p:nvPr/>
        </p:nvSpPr>
        <p:spPr bwMode="auto">
          <a:xfrm>
            <a:off x="337779" y="2393906"/>
            <a:ext cx="11477810" cy="31242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7141" name="Text Box 5"/>
          <p:cNvSpPr txBox="1">
            <a:spLocks noChangeArrowheads="1"/>
          </p:cNvSpPr>
          <p:nvPr/>
        </p:nvSpPr>
        <p:spPr bwMode="auto">
          <a:xfrm>
            <a:off x="407882" y="946063"/>
            <a:ext cx="1147781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 dirty="0">
                <a:latin typeface="Arial" charset="0"/>
              </a:rPr>
              <a:t> declare 2 </a:t>
            </a:r>
            <a:r>
              <a:rPr lang="en-GB" altLang="en-US" b="1" dirty="0">
                <a:latin typeface="Arial" charset="0"/>
              </a:rPr>
              <a:t>public</a:t>
            </a:r>
            <a:r>
              <a:rPr lang="en-GB" altLang="en-US" dirty="0">
                <a:latin typeface="Arial" charset="0"/>
              </a:rPr>
              <a:t> class constants of type </a:t>
            </a:r>
            <a:r>
              <a:rPr lang="en-GB" altLang="en-US" b="1" dirty="0">
                <a:latin typeface="Arial" charset="0"/>
              </a:rPr>
              <a:t>int</a:t>
            </a:r>
            <a:r>
              <a:rPr lang="en-GB" altLang="en-US" dirty="0">
                <a:latin typeface="Arial" charset="0"/>
              </a:rPr>
              <a:t> and call them '</a:t>
            </a:r>
            <a:r>
              <a:rPr lang="en-GB" altLang="en-US" b="1" dirty="0">
                <a:latin typeface="Arial" charset="0"/>
              </a:rPr>
              <a:t>FORWARDS'</a:t>
            </a:r>
            <a:r>
              <a:rPr lang="en-GB" altLang="en-US" dirty="0">
                <a:latin typeface="Arial" charset="0"/>
              </a:rPr>
              <a:t> and '</a:t>
            </a:r>
            <a:r>
              <a:rPr lang="en-GB" altLang="en-US" b="1" dirty="0">
                <a:latin typeface="Arial" charset="0"/>
              </a:rPr>
              <a:t>BACKWARDS'</a:t>
            </a:r>
            <a:r>
              <a:rPr lang="en-GB" altLang="en-US" dirty="0">
                <a:latin typeface="Arial" charset="0"/>
              </a:rPr>
              <a:t>. Initialise them to </a:t>
            </a:r>
            <a:r>
              <a:rPr lang="en-GB" altLang="en-US" b="1" dirty="0">
                <a:latin typeface="Arial" charset="0"/>
              </a:rPr>
              <a:t>1</a:t>
            </a:r>
            <a:r>
              <a:rPr lang="en-GB" altLang="en-US" dirty="0">
                <a:latin typeface="Arial" charset="0"/>
              </a:rPr>
              <a:t> and </a:t>
            </a:r>
            <a:r>
              <a:rPr lang="en-GB" altLang="en-US" b="1" dirty="0">
                <a:latin typeface="Arial" charset="0"/>
              </a:rPr>
              <a:t>0</a:t>
            </a:r>
            <a:r>
              <a:rPr lang="en-GB" altLang="en-US" dirty="0">
                <a:latin typeface="Arial" charset="0"/>
              </a:rPr>
              <a:t> respectively.</a:t>
            </a:r>
            <a:endParaRPr lang="en-GB" altLang="en-US" dirty="0"/>
          </a:p>
        </p:txBody>
      </p:sp>
      <p:sp>
        <p:nvSpPr>
          <p:cNvPr id="347142" name="Text Box 6"/>
          <p:cNvSpPr txBox="1">
            <a:spLocks noChangeArrowheads="1"/>
          </p:cNvSpPr>
          <p:nvPr/>
        </p:nvSpPr>
        <p:spPr bwMode="auto">
          <a:xfrm>
            <a:off x="388566" y="1752556"/>
            <a:ext cx="11376237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 dirty="0">
                <a:latin typeface="Arial" charset="0"/>
              </a:rPr>
              <a:t>  Also declare 2 </a:t>
            </a:r>
            <a:r>
              <a:rPr lang="en-GB" altLang="en-US" b="1" dirty="0">
                <a:latin typeface="Arial" charset="0"/>
              </a:rPr>
              <a:t>private</a:t>
            </a:r>
            <a:r>
              <a:rPr lang="en-GB" altLang="en-US" dirty="0">
                <a:latin typeface="Arial" charset="0"/>
              </a:rPr>
              <a:t> class variables of type </a:t>
            </a:r>
            <a:r>
              <a:rPr lang="en-GB" altLang="en-US" b="1" dirty="0">
                <a:latin typeface="Arial" charset="0"/>
              </a:rPr>
              <a:t>int </a:t>
            </a:r>
            <a:r>
              <a:rPr lang="en-GB" altLang="en-US" dirty="0">
                <a:latin typeface="Arial" charset="0"/>
              </a:rPr>
              <a:t>and call them '</a:t>
            </a:r>
            <a:r>
              <a:rPr lang="en-GB" altLang="en-US" b="1" dirty="0">
                <a:latin typeface="Arial" charset="0"/>
              </a:rPr>
              <a:t>speed</a:t>
            </a:r>
            <a:r>
              <a:rPr lang="en-GB" altLang="en-US" dirty="0">
                <a:latin typeface="Arial" charset="0"/>
              </a:rPr>
              <a:t>' and '</a:t>
            </a:r>
            <a:r>
              <a:rPr lang="en-GB" altLang="en-US" b="1" dirty="0">
                <a:latin typeface="Arial" charset="0"/>
              </a:rPr>
              <a:t>direction</a:t>
            </a:r>
            <a:r>
              <a:rPr lang="en-GB" altLang="en-US" dirty="0">
                <a:latin typeface="Arial" charset="0"/>
              </a:rPr>
              <a:t>'. Initialise 'speed' to </a:t>
            </a:r>
            <a:r>
              <a:rPr lang="en-GB" altLang="en-US" b="1" dirty="0">
                <a:latin typeface="Arial" charset="0"/>
              </a:rPr>
              <a:t>zero</a:t>
            </a:r>
            <a:r>
              <a:rPr lang="en-GB" altLang="en-US" dirty="0">
                <a:latin typeface="Arial" charset="0"/>
              </a:rPr>
              <a:t> and 'direction' to '</a:t>
            </a:r>
            <a:r>
              <a:rPr lang="en-GB" altLang="en-US" b="1" dirty="0">
                <a:latin typeface="Arial" charset="0"/>
              </a:rPr>
              <a:t>FORWARDS'</a:t>
            </a:r>
            <a:r>
              <a:rPr lang="en-GB" altLang="en-US" dirty="0">
                <a:latin typeface="Arial" charset="0"/>
              </a:rPr>
              <a:t>.</a:t>
            </a:r>
          </a:p>
        </p:txBody>
      </p:sp>
      <p:sp>
        <p:nvSpPr>
          <p:cNvPr id="347143" name="Text Box 7"/>
          <p:cNvSpPr txBox="1">
            <a:spLocks noChangeArrowheads="1"/>
          </p:cNvSpPr>
          <p:nvPr/>
        </p:nvSpPr>
        <p:spPr bwMode="auto">
          <a:xfrm>
            <a:off x="407882" y="2660218"/>
            <a:ext cx="4391973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/>
        </p:spPr>
        <p:txBody>
          <a:bodyPr wrap="square"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public class </a:t>
            </a:r>
            <a:r>
              <a:rPr lang="en-GB" altLang="en-US" dirty="0" err="1">
                <a:latin typeface="Arial" charset="0"/>
              </a:rPr>
              <a:t>ShipSimulator</a:t>
            </a:r>
            <a:r>
              <a:rPr lang="en-GB" altLang="en-US" dirty="0">
                <a:latin typeface="Arial" charset="0"/>
              </a:rPr>
              <a:t> {</a:t>
            </a:r>
          </a:p>
        </p:txBody>
      </p:sp>
      <p:sp>
        <p:nvSpPr>
          <p:cNvPr id="347144" name="Text Box 8"/>
          <p:cNvSpPr txBox="1">
            <a:spLocks noChangeArrowheads="1"/>
          </p:cNvSpPr>
          <p:nvPr/>
        </p:nvSpPr>
        <p:spPr bwMode="auto">
          <a:xfrm>
            <a:off x="407882" y="3133273"/>
            <a:ext cx="11173090" cy="36671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public static final </a:t>
            </a:r>
            <a:r>
              <a:rPr lang="en-GB" altLang="en-US" dirty="0" err="1">
                <a:latin typeface="Arial" charset="0"/>
              </a:rPr>
              <a:t>int</a:t>
            </a:r>
            <a:r>
              <a:rPr lang="en-GB" altLang="en-US" dirty="0">
                <a:latin typeface="Arial" charset="0"/>
              </a:rPr>
              <a:t> FORWARDS=1, BACKWARDS=0; // constants</a:t>
            </a:r>
          </a:p>
        </p:txBody>
      </p:sp>
      <p:sp>
        <p:nvSpPr>
          <p:cNvPr id="347145" name="Text Box 9"/>
          <p:cNvSpPr txBox="1">
            <a:spLocks noChangeArrowheads="1"/>
          </p:cNvSpPr>
          <p:nvPr/>
        </p:nvSpPr>
        <p:spPr bwMode="auto">
          <a:xfrm>
            <a:off x="407882" y="3659497"/>
            <a:ext cx="11274663" cy="36671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private static </a:t>
            </a:r>
            <a:r>
              <a:rPr lang="en-GB" altLang="en-US" dirty="0" err="1">
                <a:latin typeface="Arial" charset="0"/>
              </a:rPr>
              <a:t>int</a:t>
            </a:r>
            <a:r>
              <a:rPr lang="en-GB" altLang="en-US" dirty="0">
                <a:latin typeface="Arial" charset="0"/>
              </a:rPr>
              <a:t> speed=0, direction=FORWARDS; // class variables	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CF8C4E1-6B37-4D77-9C69-DC4936010392}"/>
              </a:ext>
            </a:extLst>
          </p:cNvPr>
          <p:cNvSpPr txBox="1"/>
          <p:nvPr/>
        </p:nvSpPr>
        <p:spPr>
          <a:xfrm>
            <a:off x="407882" y="260648"/>
            <a:ext cx="53280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Using Class </a:t>
            </a:r>
            <a:r>
              <a:rPr lang="en-GB" dirty="0" err="1"/>
              <a:t>ShipSimulator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3294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71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7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71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471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47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71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47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47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7141" grpId="0" build="p" autoUpdateAnimBg="0"/>
      <p:bldP spid="347142" grpId="0" build="p" autoUpdateAnimBg="0"/>
      <p:bldP spid="347143" grpId="0" animBg="1" autoUpdateAnimBg="0"/>
      <p:bldP spid="347144" grpId="0" animBg="1" autoUpdateAnimBg="0"/>
      <p:bldP spid="347145" grpId="0" animBg="1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BE1E8245-FA67-4DE2-8E34-8B2253397714}" type="datetime1">
              <a:rPr lang="en-US" altLang="en-US"/>
              <a:pPr/>
              <a:t>7/14/2020</a:t>
            </a:fld>
            <a:endParaRPr lang="en-US" alt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911F786D-8340-41B9-AC37-8BD13DEC24DA}" type="slidenum">
              <a:rPr lang="en-US" altLang="en-US"/>
              <a:pPr/>
              <a:t>19</a:t>
            </a:fld>
            <a:endParaRPr lang="en-US" altLang="en-US"/>
          </a:p>
        </p:txBody>
      </p:sp>
      <p:sp>
        <p:nvSpPr>
          <p:cNvPr id="348163" name="Rectangle 3"/>
          <p:cNvSpPr>
            <a:spLocks noChangeArrowheads="1"/>
          </p:cNvSpPr>
          <p:nvPr/>
        </p:nvSpPr>
        <p:spPr bwMode="auto">
          <a:xfrm>
            <a:off x="611030" y="609601"/>
            <a:ext cx="10969943" cy="21236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 sz="2400" dirty="0">
                <a:latin typeface="Arial" charset="0"/>
              </a:rPr>
              <a:t>design 4 </a:t>
            </a:r>
            <a:r>
              <a:rPr lang="en-GB" altLang="en-US" sz="2400" b="1" dirty="0">
                <a:latin typeface="Arial" charset="0"/>
              </a:rPr>
              <a:t>static public</a:t>
            </a:r>
            <a:r>
              <a:rPr lang="en-GB" altLang="en-US" sz="2400" dirty="0">
                <a:latin typeface="Arial" charset="0"/>
              </a:rPr>
              <a:t> methods:</a:t>
            </a:r>
          </a:p>
          <a:p>
            <a:pPr lvl="2" algn="l">
              <a:spcBef>
                <a:spcPct val="50000"/>
              </a:spcBef>
              <a:buFontTx/>
              <a:buChar char="•"/>
            </a:pPr>
            <a:r>
              <a:rPr lang="en-GB" altLang="en-US" sz="2400" dirty="0">
                <a:latin typeface="Arial" charset="0"/>
              </a:rPr>
              <a:t> '</a:t>
            </a:r>
            <a:r>
              <a:rPr lang="en-GB" altLang="en-US" sz="2400" b="1" dirty="0" err="1">
                <a:latin typeface="Arial" charset="0"/>
              </a:rPr>
              <a:t>changeSpeedBy</a:t>
            </a:r>
            <a:r>
              <a:rPr lang="en-GB" altLang="en-US" sz="2400" dirty="0">
                <a:latin typeface="Arial" charset="0"/>
              </a:rPr>
              <a:t>' increases or decreases the value stored in 'speed' by an amount passed into the method (positive number=increase, negative=decrease). The ship can't go faster than </a:t>
            </a:r>
            <a:r>
              <a:rPr lang="en-GB" altLang="en-US" sz="2400" b="1" dirty="0">
                <a:latin typeface="Arial" charset="0"/>
              </a:rPr>
              <a:t>70</a:t>
            </a:r>
            <a:r>
              <a:rPr lang="en-GB" altLang="en-US" sz="2400" dirty="0">
                <a:latin typeface="Arial" charset="0"/>
              </a:rPr>
              <a:t> and not slower than </a:t>
            </a:r>
            <a:r>
              <a:rPr lang="en-GB" altLang="en-US" sz="2400" b="1" dirty="0">
                <a:latin typeface="Arial" charset="0"/>
              </a:rPr>
              <a:t>0</a:t>
            </a:r>
            <a:r>
              <a:rPr lang="en-GB" altLang="en-US" sz="2400" dirty="0">
                <a:latin typeface="Arial" charset="0"/>
              </a:rPr>
              <a:t>.</a:t>
            </a:r>
          </a:p>
        </p:txBody>
      </p:sp>
      <p:sp>
        <p:nvSpPr>
          <p:cNvPr id="348164" name="Text Box 4"/>
          <p:cNvSpPr txBox="1">
            <a:spLocks noChangeArrowheads="1"/>
          </p:cNvSpPr>
          <p:nvPr/>
        </p:nvSpPr>
        <p:spPr bwMode="auto">
          <a:xfrm>
            <a:off x="1982271" y="2852936"/>
            <a:ext cx="8227457" cy="275152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public static void </a:t>
            </a:r>
            <a:r>
              <a:rPr lang="en-GB" altLang="en-US" b="1" dirty="0" err="1">
                <a:latin typeface="Arial" charset="0"/>
              </a:rPr>
              <a:t>changeSpeedBy</a:t>
            </a:r>
            <a:r>
              <a:rPr lang="en-GB" altLang="en-US" dirty="0">
                <a:latin typeface="Arial" charset="0"/>
              </a:rPr>
              <a:t>(int amount) {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speed = speed + amount;         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if ( speed &gt; 30  ) {  // can't go faster than 70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    speed = 30;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}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if ( speed &lt; 0 ) { // negative speed is impossible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    speed = 0;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}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} // end of method '</a:t>
            </a:r>
            <a:r>
              <a:rPr lang="en-GB" altLang="en-US" dirty="0" err="1">
                <a:latin typeface="Arial" charset="0"/>
              </a:rPr>
              <a:t>changeSpeedBy</a:t>
            </a:r>
            <a:r>
              <a:rPr lang="en-GB" altLang="en-US" dirty="0">
                <a:latin typeface="Arial" charset="0"/>
              </a:rPr>
              <a:t>'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677909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81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81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64" grpId="0" animBg="1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8AF78052-83E7-4BF2-824F-47910E321363}" type="datetime1">
              <a:rPr lang="en-US" altLang="en-US"/>
              <a:pPr/>
              <a:t>7/14/2020</a:t>
            </a:fld>
            <a:endParaRPr lang="en-US" altLang="en-US"/>
          </a:p>
        </p:txBody>
      </p:sp>
      <p:sp>
        <p:nvSpPr>
          <p:cNvPr id="10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97FF39EB-9DCA-4998-8E42-468C0253F620}" type="slidenum">
              <a:rPr lang="en-US" altLang="en-US"/>
              <a:pPr/>
              <a:t>20</a:t>
            </a:fld>
            <a:endParaRPr lang="en-US" altLang="en-US"/>
          </a:p>
        </p:txBody>
      </p:sp>
      <p:sp>
        <p:nvSpPr>
          <p:cNvPr id="349187" name="Text Box 3"/>
          <p:cNvSpPr txBox="1">
            <a:spLocks noChangeArrowheads="1"/>
          </p:cNvSpPr>
          <p:nvPr/>
        </p:nvSpPr>
        <p:spPr bwMode="auto">
          <a:xfrm>
            <a:off x="712603" y="457202"/>
            <a:ext cx="8430604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>
                <a:latin typeface="Arial" charset="0"/>
              </a:rPr>
              <a:t>'</a:t>
            </a:r>
            <a:r>
              <a:rPr lang="en-GB" altLang="en-US" b="1">
                <a:latin typeface="Arial" charset="0"/>
              </a:rPr>
              <a:t>changeDirection</a:t>
            </a:r>
            <a:r>
              <a:rPr lang="en-GB" altLang="en-US">
                <a:latin typeface="Arial" charset="0"/>
              </a:rPr>
              <a:t>' swaps the current direction.</a:t>
            </a:r>
          </a:p>
        </p:txBody>
      </p:sp>
      <p:sp>
        <p:nvSpPr>
          <p:cNvPr id="349188" name="Text Box 4"/>
          <p:cNvSpPr txBox="1">
            <a:spLocks noChangeArrowheads="1"/>
          </p:cNvSpPr>
          <p:nvPr/>
        </p:nvSpPr>
        <p:spPr bwMode="auto">
          <a:xfrm>
            <a:off x="712603" y="914402"/>
            <a:ext cx="8836898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>
                <a:latin typeface="Arial" charset="0"/>
              </a:rPr>
              <a:t> '</a:t>
            </a:r>
            <a:r>
              <a:rPr lang="en-GB" altLang="en-US" b="1">
                <a:latin typeface="Arial" charset="0"/>
              </a:rPr>
              <a:t>getSpeed</a:t>
            </a:r>
            <a:r>
              <a:rPr lang="en-GB" altLang="en-US">
                <a:latin typeface="Arial" charset="0"/>
              </a:rPr>
              <a:t>' returns the current value of 'speed'</a:t>
            </a:r>
          </a:p>
        </p:txBody>
      </p:sp>
      <p:sp>
        <p:nvSpPr>
          <p:cNvPr id="349189" name="Text Box 5"/>
          <p:cNvSpPr txBox="1">
            <a:spLocks noChangeArrowheads="1"/>
          </p:cNvSpPr>
          <p:nvPr/>
        </p:nvSpPr>
        <p:spPr bwMode="auto">
          <a:xfrm>
            <a:off x="712604" y="1371602"/>
            <a:ext cx="10055781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>
                <a:latin typeface="Arial" charset="0"/>
              </a:rPr>
              <a:t> '</a:t>
            </a:r>
            <a:r>
              <a:rPr lang="en-GB" altLang="en-US" b="1">
                <a:latin typeface="Arial" charset="0"/>
              </a:rPr>
              <a:t>getDirection</a:t>
            </a:r>
            <a:r>
              <a:rPr lang="en-GB" altLang="en-US">
                <a:latin typeface="Arial" charset="0"/>
              </a:rPr>
              <a:t>' returns a String: "Forwards" or "Backwards"</a:t>
            </a:r>
          </a:p>
        </p:txBody>
      </p:sp>
      <p:sp>
        <p:nvSpPr>
          <p:cNvPr id="349190" name="Text Box 6"/>
          <p:cNvSpPr txBox="1">
            <a:spLocks noChangeArrowheads="1"/>
          </p:cNvSpPr>
          <p:nvPr/>
        </p:nvSpPr>
        <p:spPr bwMode="auto">
          <a:xfrm>
            <a:off x="306309" y="2057400"/>
            <a:ext cx="7414869" cy="275152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public static void </a:t>
            </a:r>
            <a:r>
              <a:rPr lang="en-GB" altLang="en-US" b="1" dirty="0" err="1">
                <a:latin typeface="Arial" charset="0"/>
              </a:rPr>
              <a:t>changeDirection</a:t>
            </a:r>
            <a:r>
              <a:rPr lang="en-GB" altLang="en-US" dirty="0">
                <a:latin typeface="Arial" charset="0"/>
              </a:rPr>
              <a:t>() {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if ( direction == FORWARDS ) {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    direction == BACKWARDS;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}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else {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    direction = FORWARDS;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}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} // end of method '</a:t>
            </a:r>
            <a:r>
              <a:rPr lang="en-GB" altLang="en-US" dirty="0" err="1">
                <a:latin typeface="Arial" charset="0"/>
              </a:rPr>
              <a:t>changeDirection</a:t>
            </a:r>
            <a:r>
              <a:rPr lang="en-GB" altLang="en-US" dirty="0">
                <a:latin typeface="Arial" charset="0"/>
              </a:rPr>
              <a:t>'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endParaRPr lang="en-GB" altLang="en-US" dirty="0"/>
          </a:p>
        </p:txBody>
      </p:sp>
      <p:sp>
        <p:nvSpPr>
          <p:cNvPr id="349191" name="Text Box 7"/>
          <p:cNvSpPr txBox="1">
            <a:spLocks noChangeArrowheads="1"/>
          </p:cNvSpPr>
          <p:nvPr/>
        </p:nvSpPr>
        <p:spPr bwMode="auto">
          <a:xfrm>
            <a:off x="1322045" y="4876801"/>
            <a:ext cx="7414869" cy="93429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public static int </a:t>
            </a:r>
            <a:r>
              <a:rPr lang="en-GB" altLang="en-US" b="1" dirty="0" err="1">
                <a:latin typeface="Arial" charset="0"/>
              </a:rPr>
              <a:t>getSpeed</a:t>
            </a:r>
            <a:r>
              <a:rPr lang="en-GB" altLang="en-US" dirty="0">
                <a:latin typeface="Arial" charset="0"/>
              </a:rPr>
              <a:t>() {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return speed;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} // end of method '</a:t>
            </a:r>
            <a:r>
              <a:rPr lang="en-GB" altLang="en-US" dirty="0" err="1">
                <a:latin typeface="Arial" charset="0"/>
              </a:rPr>
              <a:t>getSpeed</a:t>
            </a:r>
            <a:r>
              <a:rPr lang="en-GB" altLang="en-US" dirty="0">
                <a:latin typeface="Arial" charset="0"/>
              </a:rPr>
              <a:t>'</a:t>
            </a:r>
            <a:endParaRPr lang="en-GB" altLang="en-US" dirty="0"/>
          </a:p>
        </p:txBody>
      </p:sp>
      <p:sp>
        <p:nvSpPr>
          <p:cNvPr id="349192" name="Text Box 8"/>
          <p:cNvSpPr txBox="1">
            <a:spLocks noChangeArrowheads="1"/>
          </p:cNvSpPr>
          <p:nvPr/>
        </p:nvSpPr>
        <p:spPr bwMode="auto">
          <a:xfrm>
            <a:off x="5994428" y="2825751"/>
            <a:ext cx="5891265" cy="244682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public static String </a:t>
            </a:r>
            <a:r>
              <a:rPr lang="en-GB" altLang="en-US" b="1" dirty="0" err="1">
                <a:latin typeface="Arial" charset="0"/>
              </a:rPr>
              <a:t>getDirection</a:t>
            </a:r>
            <a:r>
              <a:rPr lang="en-GB" altLang="en-US" dirty="0">
                <a:latin typeface="Arial" charset="0"/>
              </a:rPr>
              <a:t>() {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if ( direction == FORWARDS ) {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    return </a:t>
            </a:r>
            <a:r>
              <a:rPr lang="en-GB" altLang="en-US" b="1" dirty="0">
                <a:latin typeface="Arial" charset="0"/>
              </a:rPr>
              <a:t>"Forwards";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    </a:t>
            </a:r>
            <a:r>
              <a:rPr lang="en-GB" altLang="en-US" dirty="0">
                <a:latin typeface="Arial" charset="0"/>
              </a:rPr>
              <a:t>}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else {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    return </a:t>
            </a:r>
            <a:r>
              <a:rPr lang="en-GB" altLang="en-US" b="1" dirty="0">
                <a:latin typeface="Arial" charset="0"/>
              </a:rPr>
              <a:t>"Backwards";</a:t>
            </a:r>
            <a:endParaRPr lang="en-GB" altLang="en-US" dirty="0">
              <a:latin typeface="Arial" charset="0"/>
            </a:endParaRP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}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} // end of method '</a:t>
            </a:r>
            <a:r>
              <a:rPr lang="en-GB" altLang="en-US" dirty="0" err="1">
                <a:latin typeface="Arial" charset="0"/>
              </a:rPr>
              <a:t>getDirection</a:t>
            </a:r>
            <a:r>
              <a:rPr lang="en-GB" altLang="en-US" dirty="0">
                <a:latin typeface="Arial" charset="0"/>
              </a:rPr>
              <a:t>'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0896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91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91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91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491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491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91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491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491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9188" grpId="0" build="p" autoUpdateAnimBg="0"/>
      <p:bldP spid="349189" grpId="0" build="p" autoUpdateAnimBg="0"/>
      <p:bldP spid="349190" grpId="0" animBg="1" autoUpdateAnimBg="0"/>
      <p:bldP spid="349191" grpId="0" animBg="1" autoUpdateAnimBg="0"/>
      <p:bldP spid="349192" grpId="0" animBg="1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C8A76ECB-6F72-436E-8E1A-753D7EC3D782}" type="datetime1">
              <a:rPr lang="en-US" altLang="en-US"/>
              <a:pPr/>
              <a:t>7/14/2020</a:t>
            </a:fld>
            <a:endParaRPr lang="en-US" altLang="en-US"/>
          </a:p>
        </p:txBody>
      </p:sp>
      <p:sp>
        <p:nvSpPr>
          <p:cNvPr id="1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7005A204-B352-4EBA-9706-0A732E582E9E}" type="slidenum">
              <a:rPr lang="en-US" altLang="en-US"/>
              <a:pPr/>
              <a:t>21</a:t>
            </a:fld>
            <a:endParaRPr lang="en-US" altLang="en-US"/>
          </a:p>
        </p:txBody>
      </p:sp>
      <p:sp>
        <p:nvSpPr>
          <p:cNvPr id="35021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306308" y="228600"/>
            <a:ext cx="4062942" cy="131112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/>
              <a:t>Putting it all together</a:t>
            </a:r>
            <a:endParaRPr lang="en-GB" altLang="en-US" dirty="0"/>
          </a:p>
        </p:txBody>
      </p:sp>
      <p:sp>
        <p:nvSpPr>
          <p:cNvPr id="350211" name="Text Box 3"/>
          <p:cNvSpPr txBox="1">
            <a:spLocks noChangeArrowheads="1"/>
          </p:cNvSpPr>
          <p:nvPr/>
        </p:nvSpPr>
        <p:spPr bwMode="auto">
          <a:xfrm>
            <a:off x="4572397" y="0"/>
            <a:ext cx="7618016" cy="698652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sz="1400" dirty="0">
                <a:latin typeface="Arial" charset="0"/>
              </a:rPr>
              <a:t>public class </a:t>
            </a:r>
            <a:r>
              <a:rPr lang="en-GB" altLang="en-US" sz="1400" dirty="0" err="1">
                <a:latin typeface="Arial" charset="0"/>
              </a:rPr>
              <a:t>SipSimulator</a:t>
            </a:r>
            <a:r>
              <a:rPr lang="en-GB" altLang="en-US" sz="1400" dirty="0">
                <a:latin typeface="Arial" charset="0"/>
              </a:rPr>
              <a:t> {</a:t>
            </a:r>
          </a:p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sz="1400" dirty="0">
                <a:latin typeface="Arial" charset="0"/>
              </a:rPr>
              <a:t>    public static final int FORWARDS=1, BACKWARDS=0; // constants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400" dirty="0">
                <a:latin typeface="Arial" charset="0"/>
              </a:rPr>
              <a:t>    private static int speed=0, direction=FORWARDS; // class variables</a:t>
            </a:r>
          </a:p>
          <a:p>
            <a:pPr algn="l">
              <a:lnSpc>
                <a:spcPct val="110000"/>
              </a:lnSpc>
              <a:spcBef>
                <a:spcPct val="50000"/>
              </a:spcBef>
            </a:pPr>
            <a:r>
              <a:rPr lang="en-GB" altLang="en-US" sz="1400" dirty="0">
                <a:latin typeface="Arial" charset="0"/>
              </a:rPr>
              <a:t>    public static void </a:t>
            </a:r>
            <a:r>
              <a:rPr lang="en-GB" altLang="en-US" sz="1400" b="1" dirty="0" err="1">
                <a:latin typeface="Arial" charset="0"/>
              </a:rPr>
              <a:t>changeSpeedBy</a:t>
            </a:r>
            <a:r>
              <a:rPr lang="en-GB" altLang="en-US" sz="1400" dirty="0">
                <a:latin typeface="Arial" charset="0"/>
              </a:rPr>
              <a:t>(int amount) {</a:t>
            </a: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r>
              <a:rPr lang="en-GB" altLang="en-US" sz="1400" dirty="0">
                <a:latin typeface="Arial" charset="0"/>
              </a:rPr>
              <a:t>        speed = speed + amount;         </a:t>
            </a: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r>
              <a:rPr lang="en-GB" altLang="en-US" sz="1400" dirty="0">
                <a:latin typeface="Arial" charset="0"/>
              </a:rPr>
              <a:t>        if ( speed &gt; 30  ) {  // can't go faster than 30</a:t>
            </a: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r>
              <a:rPr lang="en-GB" altLang="en-US" sz="1400" dirty="0">
                <a:latin typeface="Arial" charset="0"/>
              </a:rPr>
              <a:t>            speed = 30;</a:t>
            </a: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r>
              <a:rPr lang="en-GB" altLang="en-US" sz="1400" dirty="0">
                <a:latin typeface="Arial" charset="0"/>
              </a:rPr>
              <a:t>        }</a:t>
            </a: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r>
              <a:rPr lang="en-GB" altLang="en-US" sz="1400" dirty="0">
                <a:latin typeface="Arial" charset="0"/>
              </a:rPr>
              <a:t>        if ( speed &lt; 0 ) { // negative speed is impossible</a:t>
            </a: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r>
              <a:rPr lang="en-GB" altLang="en-US" sz="1400" dirty="0">
                <a:latin typeface="Arial" charset="0"/>
              </a:rPr>
              <a:t>            speed = 0;</a:t>
            </a: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r>
              <a:rPr lang="en-GB" altLang="en-US" sz="1400" dirty="0">
                <a:latin typeface="Arial" charset="0"/>
              </a:rPr>
              <a:t>        }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sz="1400" dirty="0">
                <a:latin typeface="Arial" charset="0"/>
              </a:rPr>
              <a:t>    } // end of method '</a:t>
            </a:r>
            <a:r>
              <a:rPr lang="en-GB" altLang="en-US" sz="1400" dirty="0" err="1">
                <a:latin typeface="Arial" charset="0"/>
              </a:rPr>
              <a:t>changeSpeedBy</a:t>
            </a:r>
            <a:r>
              <a:rPr lang="en-GB" altLang="en-US" sz="1400" dirty="0">
                <a:latin typeface="Arial" charset="0"/>
              </a:rPr>
              <a:t>'</a:t>
            </a:r>
          </a:p>
          <a:p>
            <a:pPr algn="l">
              <a:lnSpc>
                <a:spcPct val="100000"/>
              </a:lnSpc>
              <a:spcBef>
                <a:spcPct val="50000"/>
              </a:spcBef>
            </a:pPr>
            <a:r>
              <a:rPr lang="en-GB" altLang="en-US" sz="1400" dirty="0">
                <a:latin typeface="Arial" charset="0"/>
              </a:rPr>
              <a:t>    public static void </a:t>
            </a:r>
            <a:r>
              <a:rPr lang="en-GB" altLang="en-US" sz="1400" b="1" dirty="0" err="1">
                <a:latin typeface="Arial" charset="0"/>
              </a:rPr>
              <a:t>changeDirection</a:t>
            </a:r>
            <a:r>
              <a:rPr lang="en-GB" altLang="en-US" sz="1400" dirty="0">
                <a:latin typeface="Arial" charset="0"/>
              </a:rPr>
              <a:t>() {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400" dirty="0">
                <a:latin typeface="Arial" charset="0"/>
              </a:rPr>
              <a:t>        if ( direction == FORWARDS ) {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400" dirty="0">
                <a:latin typeface="Arial" charset="0"/>
              </a:rPr>
              <a:t>            direction = BACKWARDS;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400" dirty="0">
                <a:latin typeface="Arial" charset="0"/>
              </a:rPr>
              <a:t>        }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400" dirty="0">
                <a:latin typeface="Arial" charset="0"/>
              </a:rPr>
              <a:t>        else {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400" dirty="0">
                <a:latin typeface="Arial" charset="0"/>
              </a:rPr>
              <a:t>            direction = FORWARDS;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400" dirty="0">
                <a:latin typeface="Arial" charset="0"/>
              </a:rPr>
              <a:t>        }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1400" dirty="0">
                <a:latin typeface="Arial" charset="0"/>
              </a:rPr>
              <a:t>     } // end of method '</a:t>
            </a:r>
            <a:r>
              <a:rPr lang="en-GB" altLang="en-US" sz="1400" dirty="0" err="1">
                <a:latin typeface="Arial" charset="0"/>
              </a:rPr>
              <a:t>changeDirection</a:t>
            </a:r>
            <a:r>
              <a:rPr lang="en-GB" altLang="en-US" sz="1400" dirty="0">
                <a:latin typeface="Arial" charset="0"/>
              </a:rPr>
              <a:t>'</a:t>
            </a:r>
          </a:p>
          <a:p>
            <a:pPr algn="l">
              <a:lnSpc>
                <a:spcPct val="110000"/>
              </a:lnSpc>
              <a:spcBef>
                <a:spcPct val="50000"/>
              </a:spcBef>
            </a:pPr>
            <a:r>
              <a:rPr lang="en-GB" altLang="en-US" sz="1400" dirty="0">
                <a:latin typeface="Arial" charset="0"/>
              </a:rPr>
              <a:t>    public static int </a:t>
            </a:r>
            <a:r>
              <a:rPr lang="en-GB" altLang="en-US" sz="1400" b="1" dirty="0" err="1">
                <a:latin typeface="Arial" charset="0"/>
              </a:rPr>
              <a:t>getSpeed</a:t>
            </a:r>
            <a:r>
              <a:rPr lang="en-GB" altLang="en-US" sz="1400" dirty="0">
                <a:latin typeface="Arial" charset="0"/>
              </a:rPr>
              <a:t>() {</a:t>
            </a: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r>
              <a:rPr lang="en-GB" altLang="en-US" sz="1400" dirty="0">
                <a:latin typeface="Arial" charset="0"/>
              </a:rPr>
              <a:t>        return speed;</a:t>
            </a: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r>
              <a:rPr lang="en-GB" altLang="en-US" sz="1400" dirty="0">
                <a:latin typeface="Arial" charset="0"/>
              </a:rPr>
              <a:t>    } // end of method '</a:t>
            </a:r>
            <a:r>
              <a:rPr lang="en-GB" altLang="en-US" sz="1400" dirty="0" err="1">
                <a:latin typeface="Arial" charset="0"/>
              </a:rPr>
              <a:t>getSpeed</a:t>
            </a:r>
            <a:r>
              <a:rPr lang="en-GB" altLang="en-US" sz="1400" dirty="0">
                <a:latin typeface="Arial" charset="0"/>
              </a:rPr>
              <a:t>'</a:t>
            </a:r>
          </a:p>
          <a:p>
            <a:pPr algn="l">
              <a:lnSpc>
                <a:spcPct val="10000"/>
              </a:lnSpc>
              <a:spcBef>
                <a:spcPct val="50000"/>
              </a:spcBef>
            </a:pPr>
            <a:endParaRPr lang="en-GB" altLang="en-US" sz="1400" dirty="0">
              <a:latin typeface="Arial" charset="0"/>
            </a:endParaRPr>
          </a:p>
          <a:p>
            <a:pPr algn="l">
              <a:lnSpc>
                <a:spcPct val="50000"/>
              </a:lnSpc>
              <a:spcBef>
                <a:spcPct val="50000"/>
              </a:spcBef>
            </a:pPr>
            <a:r>
              <a:rPr lang="en-GB" altLang="en-US" sz="1400" dirty="0">
                <a:latin typeface="Arial" charset="0"/>
              </a:rPr>
              <a:t>    public static String </a:t>
            </a:r>
            <a:r>
              <a:rPr lang="en-GB" altLang="en-US" sz="1400" b="1" dirty="0" err="1">
                <a:latin typeface="Arial" charset="0"/>
              </a:rPr>
              <a:t>getDirection</a:t>
            </a:r>
            <a:r>
              <a:rPr lang="en-GB" altLang="en-US" sz="1400" dirty="0">
                <a:latin typeface="Arial" charset="0"/>
              </a:rPr>
              <a:t>() {</a:t>
            </a: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r>
              <a:rPr lang="en-GB" altLang="en-US" sz="1400" dirty="0">
                <a:latin typeface="Arial" charset="0"/>
              </a:rPr>
              <a:t>        if ( direction == FORWARDS ) {</a:t>
            </a: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r>
              <a:rPr lang="en-GB" altLang="en-US" sz="1400" dirty="0">
                <a:latin typeface="Arial" charset="0"/>
              </a:rPr>
              <a:t>            return </a:t>
            </a:r>
            <a:r>
              <a:rPr lang="en-GB" altLang="en-US" sz="1400" b="1" dirty="0">
                <a:latin typeface="Arial" charset="0"/>
              </a:rPr>
              <a:t>"Forwards";</a:t>
            </a: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r>
              <a:rPr lang="en-GB" altLang="en-US" sz="1400" b="1" dirty="0">
                <a:latin typeface="Arial" charset="0"/>
              </a:rPr>
              <a:t>        </a:t>
            </a:r>
            <a:r>
              <a:rPr lang="en-GB" altLang="en-US" sz="1400" dirty="0">
                <a:latin typeface="Arial" charset="0"/>
              </a:rPr>
              <a:t>}</a:t>
            </a: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r>
              <a:rPr lang="en-GB" altLang="en-US" sz="1400" dirty="0">
                <a:latin typeface="Arial" charset="0"/>
              </a:rPr>
              <a:t>        else {</a:t>
            </a: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r>
              <a:rPr lang="en-GB" altLang="en-US" sz="1400" dirty="0">
                <a:latin typeface="Arial" charset="0"/>
              </a:rPr>
              <a:t>            return </a:t>
            </a:r>
            <a:r>
              <a:rPr lang="en-GB" altLang="en-US" sz="1400" b="1" dirty="0">
                <a:latin typeface="Arial" charset="0"/>
              </a:rPr>
              <a:t>"Backwards";</a:t>
            </a:r>
            <a:endParaRPr lang="en-GB" altLang="en-US" sz="1400" dirty="0">
              <a:latin typeface="Arial" charset="0"/>
            </a:endParaRP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r>
              <a:rPr lang="en-GB" altLang="en-US" sz="1400" dirty="0">
                <a:latin typeface="Arial" charset="0"/>
              </a:rPr>
              <a:t>        }</a:t>
            </a: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r>
              <a:rPr lang="en-GB" altLang="en-US" sz="1400" dirty="0">
                <a:latin typeface="Arial" charset="0"/>
              </a:rPr>
              <a:t>    } // end of method '</a:t>
            </a:r>
            <a:r>
              <a:rPr lang="en-GB" altLang="en-US" sz="1400" dirty="0" err="1">
                <a:latin typeface="Arial" charset="0"/>
              </a:rPr>
              <a:t>getDirection</a:t>
            </a:r>
            <a:r>
              <a:rPr lang="en-GB" altLang="en-US" sz="1400" dirty="0">
                <a:latin typeface="Arial" charset="0"/>
              </a:rPr>
              <a:t>'</a:t>
            </a:r>
          </a:p>
          <a:p>
            <a:pPr algn="l">
              <a:spcBef>
                <a:spcPct val="50000"/>
              </a:spcBef>
            </a:pPr>
            <a:r>
              <a:rPr lang="en-GB" altLang="en-US" sz="1400" dirty="0">
                <a:latin typeface="Arial" charset="0"/>
              </a:rPr>
              <a:t>} // end of class </a:t>
            </a:r>
            <a:r>
              <a:rPr lang="en-GB" altLang="en-US" sz="1400" dirty="0" err="1">
                <a:latin typeface="Arial" charset="0"/>
              </a:rPr>
              <a:t>ShipSimulator</a:t>
            </a:r>
            <a:endParaRPr lang="en-GB" altLang="en-US" sz="1400" dirty="0">
              <a:latin typeface="Arial" charset="0"/>
            </a:endParaRPr>
          </a:p>
        </p:txBody>
      </p:sp>
      <p:sp>
        <p:nvSpPr>
          <p:cNvPr id="350213" name="Line 5"/>
          <p:cNvSpPr>
            <a:spLocks noChangeShapeType="1"/>
          </p:cNvSpPr>
          <p:nvPr/>
        </p:nvSpPr>
        <p:spPr bwMode="auto">
          <a:xfrm>
            <a:off x="4877119" y="838200"/>
            <a:ext cx="5586545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0214" name="Line 6"/>
          <p:cNvSpPr>
            <a:spLocks noChangeShapeType="1"/>
          </p:cNvSpPr>
          <p:nvPr/>
        </p:nvSpPr>
        <p:spPr bwMode="auto">
          <a:xfrm>
            <a:off x="4877119" y="2667000"/>
            <a:ext cx="5586545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0215" name="Line 7"/>
          <p:cNvSpPr>
            <a:spLocks noChangeShapeType="1"/>
          </p:cNvSpPr>
          <p:nvPr/>
        </p:nvSpPr>
        <p:spPr bwMode="auto">
          <a:xfrm>
            <a:off x="4877119" y="4191000"/>
            <a:ext cx="5586545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0216" name="Line 8"/>
          <p:cNvSpPr>
            <a:spLocks noChangeShapeType="1"/>
          </p:cNvSpPr>
          <p:nvPr/>
        </p:nvSpPr>
        <p:spPr bwMode="auto">
          <a:xfrm>
            <a:off x="4877119" y="4953000"/>
            <a:ext cx="5586545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0217" name="Line 9"/>
          <p:cNvSpPr>
            <a:spLocks noChangeShapeType="1"/>
          </p:cNvSpPr>
          <p:nvPr/>
        </p:nvSpPr>
        <p:spPr bwMode="auto">
          <a:xfrm>
            <a:off x="4877119" y="6553200"/>
            <a:ext cx="5586545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0218" name="Line 10"/>
          <p:cNvSpPr>
            <a:spLocks noChangeShapeType="1"/>
          </p:cNvSpPr>
          <p:nvPr/>
        </p:nvSpPr>
        <p:spPr bwMode="auto">
          <a:xfrm>
            <a:off x="4877118" y="838200"/>
            <a:ext cx="0" cy="57150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0219" name="Line 11"/>
          <p:cNvSpPr>
            <a:spLocks noChangeShapeType="1"/>
          </p:cNvSpPr>
          <p:nvPr/>
        </p:nvSpPr>
        <p:spPr bwMode="auto">
          <a:xfrm>
            <a:off x="10463663" y="838200"/>
            <a:ext cx="0" cy="57150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0220" name="Text Box 12"/>
          <p:cNvSpPr txBox="1">
            <a:spLocks noChangeArrowheads="1"/>
          </p:cNvSpPr>
          <p:nvPr/>
        </p:nvSpPr>
        <p:spPr bwMode="auto">
          <a:xfrm>
            <a:off x="407883" y="1981201"/>
            <a:ext cx="4164515" cy="16804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70000"/>
              </a:lnSpc>
              <a:spcBef>
                <a:spcPct val="50000"/>
              </a:spcBef>
            </a:pPr>
            <a:r>
              <a:rPr lang="en-GB" altLang="en-US" sz="2400" b="1">
                <a:latin typeface="Arial" charset="0"/>
              </a:rPr>
              <a:t>Note the order:</a:t>
            </a:r>
            <a:endParaRPr lang="en-GB" altLang="en-US">
              <a:latin typeface="Arial" charset="0"/>
            </a:endParaRPr>
          </a:p>
          <a:p>
            <a:pPr algn="l">
              <a:lnSpc>
                <a:spcPct val="70000"/>
              </a:lnSpc>
              <a:spcBef>
                <a:spcPct val="50000"/>
              </a:spcBef>
            </a:pPr>
            <a:r>
              <a:rPr lang="en-GB" altLang="en-US" b="1">
                <a:latin typeface="Arial" charset="0"/>
              </a:rPr>
              <a:t>1.</a:t>
            </a:r>
            <a:r>
              <a:rPr lang="en-GB" altLang="en-US">
                <a:latin typeface="Arial" charset="0"/>
              </a:rPr>
              <a:t> Class variables / const.</a:t>
            </a:r>
          </a:p>
          <a:p>
            <a:pPr algn="l">
              <a:lnSpc>
                <a:spcPct val="70000"/>
              </a:lnSpc>
              <a:spcBef>
                <a:spcPct val="50000"/>
              </a:spcBef>
            </a:pPr>
            <a:r>
              <a:rPr lang="en-GB" altLang="en-US" b="1">
                <a:latin typeface="Arial" charset="0"/>
              </a:rPr>
              <a:t>2.</a:t>
            </a:r>
            <a:r>
              <a:rPr lang="en-GB" altLang="en-US">
                <a:latin typeface="Arial" charset="0"/>
              </a:rPr>
              <a:t> 'Set' methods</a:t>
            </a:r>
          </a:p>
          <a:p>
            <a:pPr algn="l">
              <a:lnSpc>
                <a:spcPct val="70000"/>
              </a:lnSpc>
              <a:spcBef>
                <a:spcPct val="50000"/>
              </a:spcBef>
            </a:pPr>
            <a:r>
              <a:rPr lang="en-GB" altLang="en-US" b="1">
                <a:latin typeface="Arial" charset="0"/>
              </a:rPr>
              <a:t>3.</a:t>
            </a:r>
            <a:r>
              <a:rPr lang="en-GB" altLang="en-US">
                <a:latin typeface="Arial" charset="0"/>
              </a:rPr>
              <a:t> 'Get' methods</a:t>
            </a:r>
          </a:p>
          <a:p>
            <a:pPr algn="l">
              <a:lnSpc>
                <a:spcPct val="70000"/>
              </a:lnSpc>
              <a:spcBef>
                <a:spcPct val="50000"/>
              </a:spcBef>
            </a:pPr>
            <a:r>
              <a:rPr lang="en-GB" altLang="en-US" b="1">
                <a:latin typeface="Arial" charset="0"/>
              </a:rPr>
              <a:t>4</a:t>
            </a:r>
            <a:r>
              <a:rPr lang="en-GB" altLang="en-US">
                <a:latin typeface="Arial" charset="0"/>
              </a:rPr>
              <a:t>. Ooops! No main? </a:t>
            </a:r>
          </a:p>
        </p:txBody>
      </p:sp>
      <p:sp>
        <p:nvSpPr>
          <p:cNvPr id="350222" name="Text Box 14"/>
          <p:cNvSpPr txBox="1">
            <a:spLocks noChangeArrowheads="1"/>
          </p:cNvSpPr>
          <p:nvPr/>
        </p:nvSpPr>
        <p:spPr bwMode="auto">
          <a:xfrm>
            <a:off x="407883" y="4043364"/>
            <a:ext cx="4164515" cy="1985159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sz="2400" b="1">
                <a:latin typeface="Arial" charset="0"/>
              </a:rPr>
              <a:t>Questions:</a:t>
            </a:r>
            <a:endParaRPr lang="en-GB" altLang="en-US">
              <a:latin typeface="Arial" charset="0"/>
            </a:endParaRPr>
          </a:p>
          <a:p>
            <a:pPr algn="l">
              <a:spcBef>
                <a:spcPct val="50000"/>
              </a:spcBef>
            </a:pPr>
            <a:r>
              <a:rPr lang="en-GB" altLang="en-US" b="1">
                <a:latin typeface="Arial" charset="0"/>
              </a:rPr>
              <a:t>1.</a:t>
            </a:r>
            <a:r>
              <a:rPr lang="en-GB" altLang="en-US">
                <a:latin typeface="Arial" charset="0"/>
              </a:rPr>
              <a:t> Can we run this progr.?</a:t>
            </a:r>
          </a:p>
          <a:p>
            <a:pPr algn="l">
              <a:spcBef>
                <a:spcPct val="50000"/>
              </a:spcBef>
            </a:pPr>
            <a:r>
              <a:rPr lang="en-GB" altLang="en-US" b="1">
                <a:latin typeface="Arial" charset="0"/>
              </a:rPr>
              <a:t>2.</a:t>
            </a:r>
            <a:r>
              <a:rPr lang="en-GB" altLang="en-US">
                <a:latin typeface="Arial" charset="0"/>
              </a:rPr>
              <a:t> Can other classes access 'speed' and 'direction'? </a:t>
            </a:r>
          </a:p>
          <a:p>
            <a:pPr algn="l">
              <a:spcBef>
                <a:spcPct val="50000"/>
              </a:spcBef>
            </a:pPr>
            <a:r>
              <a:rPr lang="en-GB" altLang="en-US" b="1">
                <a:latin typeface="Arial" charset="0"/>
              </a:rPr>
              <a:t>3.</a:t>
            </a:r>
            <a:r>
              <a:rPr lang="en-GB" altLang="en-US">
                <a:latin typeface="Arial" charset="0"/>
              </a:rPr>
              <a:t> Why may this 'hiding' be useful?</a:t>
            </a:r>
          </a:p>
        </p:txBody>
      </p:sp>
    </p:spTree>
    <p:extLst>
      <p:ext uri="{BB962C8B-B14F-4D97-AF65-F5344CB8AC3E}">
        <p14:creationId xmlns:p14="http://schemas.microsoft.com/office/powerpoint/2010/main" val="833962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0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0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0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0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02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02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02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02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02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0220" grpId="0" build="p" autoUpdateAnimBg="0"/>
      <p:bldP spid="350222" grpId="0" build="p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65AE28C9-C9DC-411D-A69C-783DD914D16C}" type="datetime1">
              <a:rPr lang="en-US" altLang="en-US"/>
              <a:pPr/>
              <a:t>7/14/2020</a:t>
            </a:fld>
            <a:endParaRPr lang="en-US" alt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1D43C944-B7F7-4041-94B5-B9EB874D3256}" type="slidenum">
              <a:rPr lang="en-US" altLang="en-US"/>
              <a:pPr/>
              <a:t>22</a:t>
            </a:fld>
            <a:endParaRPr lang="en-US" altLang="en-US"/>
          </a:p>
        </p:txBody>
      </p:sp>
      <p:sp>
        <p:nvSpPr>
          <p:cNvPr id="35123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457201"/>
            <a:ext cx="10360501" cy="70173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/>
              <a:t>Using the main program</a:t>
            </a:r>
            <a:endParaRPr lang="en-GB" altLang="en-US" dirty="0"/>
          </a:p>
        </p:txBody>
      </p:sp>
      <p:sp>
        <p:nvSpPr>
          <p:cNvPr id="351235" name="Text Box 3"/>
          <p:cNvSpPr txBox="1">
            <a:spLocks noChangeArrowheads="1"/>
          </p:cNvSpPr>
          <p:nvPr/>
        </p:nvSpPr>
        <p:spPr bwMode="auto">
          <a:xfrm>
            <a:off x="814176" y="1447800"/>
            <a:ext cx="10665222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 dirty="0">
                <a:latin typeface="Arial" charset="0"/>
              </a:rPr>
              <a:t> </a:t>
            </a:r>
            <a:r>
              <a:rPr lang="en-GB" altLang="en-US" sz="2400" dirty="0">
                <a:latin typeface="Arial" charset="0"/>
              </a:rPr>
              <a:t>we need only a 'main' method where we:</a:t>
            </a:r>
          </a:p>
          <a:p>
            <a:pPr lvl="1" algn="l">
              <a:spcBef>
                <a:spcPct val="50000"/>
              </a:spcBef>
              <a:buFontTx/>
              <a:buChar char="•"/>
            </a:pPr>
            <a:r>
              <a:rPr lang="en-GB" altLang="en-US" sz="2400" dirty="0">
                <a:latin typeface="Arial" charset="0"/>
              </a:rPr>
              <a:t> print the initial 'speed' and 'direction' of the ship by calling the '</a:t>
            </a:r>
            <a:r>
              <a:rPr lang="en-GB" altLang="en-US" sz="2400" dirty="0" err="1">
                <a:latin typeface="Arial" charset="0"/>
              </a:rPr>
              <a:t>getSpeed</a:t>
            </a:r>
            <a:r>
              <a:rPr lang="en-GB" altLang="en-US" sz="2400" dirty="0">
                <a:latin typeface="Arial" charset="0"/>
              </a:rPr>
              <a:t>' and '</a:t>
            </a:r>
            <a:r>
              <a:rPr lang="en-GB" altLang="en-US" sz="2400" dirty="0" err="1">
                <a:latin typeface="Arial" charset="0"/>
              </a:rPr>
              <a:t>getDirection</a:t>
            </a:r>
            <a:r>
              <a:rPr lang="en-GB" altLang="en-US" sz="2400" dirty="0">
                <a:latin typeface="Arial" charset="0"/>
              </a:rPr>
              <a:t>' methods of the ‘</a:t>
            </a:r>
            <a:r>
              <a:rPr lang="en-GB" altLang="en-US" sz="2400" dirty="0" err="1">
                <a:latin typeface="Arial" charset="0"/>
              </a:rPr>
              <a:t>ShipSimulator</a:t>
            </a:r>
            <a:r>
              <a:rPr lang="en-GB" altLang="en-US" sz="2400" dirty="0">
                <a:latin typeface="Arial" charset="0"/>
              </a:rPr>
              <a:t>' class.</a:t>
            </a:r>
          </a:p>
          <a:p>
            <a:pPr lvl="1" algn="l">
              <a:spcBef>
                <a:spcPct val="50000"/>
              </a:spcBef>
              <a:buFontTx/>
              <a:buChar char="•"/>
            </a:pPr>
            <a:r>
              <a:rPr lang="en-GB" altLang="en-US" sz="2400" dirty="0">
                <a:latin typeface="Arial" charset="0"/>
              </a:rPr>
              <a:t> change 'speed' to 300 and 'direction' to 'BACKWARDS' by calling the '</a:t>
            </a:r>
            <a:r>
              <a:rPr lang="en-GB" altLang="en-US" sz="2400" dirty="0" err="1">
                <a:latin typeface="Arial" charset="0"/>
              </a:rPr>
              <a:t>changeSpeedBy</a:t>
            </a:r>
            <a:r>
              <a:rPr lang="en-GB" altLang="en-US" sz="2400" dirty="0">
                <a:latin typeface="Arial" charset="0"/>
              </a:rPr>
              <a:t>' and '</a:t>
            </a:r>
            <a:r>
              <a:rPr lang="en-GB" altLang="en-US" sz="2400" dirty="0" err="1">
                <a:latin typeface="Arial" charset="0"/>
              </a:rPr>
              <a:t>changeDirection</a:t>
            </a:r>
            <a:r>
              <a:rPr lang="en-GB" altLang="en-US" sz="2400" dirty="0">
                <a:latin typeface="Arial" charset="0"/>
              </a:rPr>
              <a:t>' methods.</a:t>
            </a:r>
          </a:p>
          <a:p>
            <a:pPr lvl="1" algn="l">
              <a:spcBef>
                <a:spcPct val="50000"/>
              </a:spcBef>
              <a:buFontTx/>
              <a:buChar char="•"/>
            </a:pPr>
            <a:r>
              <a:rPr lang="en-GB" altLang="en-US" sz="2400" dirty="0">
                <a:latin typeface="Arial" charset="0"/>
              </a:rPr>
              <a:t> print the changed 'speed' and 'direction' of the Ship.</a:t>
            </a:r>
          </a:p>
        </p:txBody>
      </p:sp>
    </p:spTree>
    <p:extLst>
      <p:ext uri="{BB962C8B-B14F-4D97-AF65-F5344CB8AC3E}">
        <p14:creationId xmlns:p14="http://schemas.microsoft.com/office/powerpoint/2010/main" val="157236062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A7EB5D51-3F28-4E59-AD7B-DB23C387CE86}" type="datetime1">
              <a:rPr lang="en-US" altLang="en-US"/>
              <a:pPr/>
              <a:t>7/14/2020</a:t>
            </a:fld>
            <a:endParaRPr lang="en-US" altLang="en-US"/>
          </a:p>
        </p:txBody>
      </p:sp>
      <p:sp>
        <p:nvSpPr>
          <p:cNvPr id="20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A4D582B6-550A-4DC4-9B87-8A55FB3AB6B9}" type="slidenum">
              <a:rPr lang="en-US" altLang="en-US"/>
              <a:pPr/>
              <a:t>23</a:t>
            </a:fld>
            <a:endParaRPr lang="en-US" altLang="en-US"/>
          </a:p>
        </p:txBody>
      </p:sp>
      <p:sp>
        <p:nvSpPr>
          <p:cNvPr id="345096" name="Rectangle 8"/>
          <p:cNvSpPr>
            <a:spLocks noChangeArrowheads="1"/>
          </p:cNvSpPr>
          <p:nvPr/>
        </p:nvSpPr>
        <p:spPr bwMode="auto">
          <a:xfrm>
            <a:off x="306309" y="2743200"/>
            <a:ext cx="11477810" cy="3581400"/>
          </a:xfrm>
          <a:prstGeom prst="rect">
            <a:avLst/>
          </a:prstGeom>
          <a:solidFill>
            <a:srgbClr val="EAEAEA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5097" name="Text Box 9"/>
          <p:cNvSpPr txBox="1">
            <a:spLocks noChangeArrowheads="1"/>
          </p:cNvSpPr>
          <p:nvPr/>
        </p:nvSpPr>
        <p:spPr bwMode="auto">
          <a:xfrm>
            <a:off x="407883" y="2819402"/>
            <a:ext cx="4266089" cy="3355975"/>
          </a:xfrm>
          <a:prstGeom prst="rect">
            <a:avLst/>
          </a:prstGeom>
          <a:solidFill>
            <a:srgbClr val="EAEAE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public class Program{</a:t>
            </a:r>
          </a:p>
          <a:p>
            <a:pPr algn="l">
              <a:spcBef>
                <a:spcPct val="50000"/>
              </a:spcBef>
            </a:pPr>
            <a:endParaRPr lang="en-GB" altLang="en-US" dirty="0">
              <a:latin typeface="Arial" charset="0"/>
            </a:endParaRPr>
          </a:p>
          <a:p>
            <a:pPr algn="l">
              <a:spcBef>
                <a:spcPct val="50000"/>
              </a:spcBef>
            </a:pPr>
            <a:endParaRPr lang="en-GB" altLang="en-US" dirty="0">
              <a:latin typeface="Arial" charset="0"/>
            </a:endParaRPr>
          </a:p>
          <a:p>
            <a:pPr algn="l">
              <a:spcBef>
                <a:spcPct val="50000"/>
              </a:spcBef>
            </a:pPr>
            <a:endParaRPr lang="en-GB" altLang="en-US" dirty="0">
              <a:latin typeface="Arial" charset="0"/>
            </a:endParaRPr>
          </a:p>
          <a:p>
            <a:pPr algn="l">
              <a:spcBef>
                <a:spcPct val="50000"/>
              </a:spcBef>
            </a:pPr>
            <a:endParaRPr lang="en-GB" altLang="en-US" dirty="0">
              <a:latin typeface="Arial" charset="0"/>
            </a:endParaRPr>
          </a:p>
          <a:p>
            <a:pPr algn="l">
              <a:spcBef>
                <a:spcPct val="50000"/>
              </a:spcBef>
            </a:pPr>
            <a:endParaRPr lang="en-GB" altLang="en-US" dirty="0">
              <a:latin typeface="Arial" charset="0"/>
            </a:endParaRPr>
          </a:p>
          <a:p>
            <a:pPr algn="l">
              <a:spcBef>
                <a:spcPct val="50000"/>
              </a:spcBef>
            </a:pPr>
            <a:endParaRPr lang="en-GB" altLang="en-US" dirty="0">
              <a:latin typeface="Arial" charset="0"/>
            </a:endParaRPr>
          </a:p>
          <a:p>
            <a:pPr algn="l"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} // end of Program class</a:t>
            </a:r>
          </a:p>
        </p:txBody>
      </p:sp>
      <p:sp>
        <p:nvSpPr>
          <p:cNvPr id="345098" name="Text Box 10"/>
          <p:cNvSpPr txBox="1">
            <a:spLocks noChangeArrowheads="1"/>
          </p:cNvSpPr>
          <p:nvPr/>
        </p:nvSpPr>
        <p:spPr bwMode="auto">
          <a:xfrm>
            <a:off x="407882" y="3124201"/>
            <a:ext cx="11173090" cy="2575577"/>
          </a:xfrm>
          <a:prstGeom prst="rect">
            <a:avLst/>
          </a:prstGeom>
          <a:solidFill>
            <a:srgbClr val="EAEAE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dirty="0">
                <a:solidFill>
                  <a:schemeClr val="bg1"/>
                </a:solidFill>
                <a:latin typeface="Arial" charset="0"/>
              </a:rPr>
              <a:t>    </a:t>
            </a:r>
            <a:r>
              <a:rPr lang="en-GB" altLang="en-US" dirty="0">
                <a:latin typeface="Arial" charset="0"/>
              </a:rPr>
              <a:t>public static void main ( String </a:t>
            </a:r>
            <a:r>
              <a:rPr lang="en-GB" altLang="en-US" dirty="0" err="1">
                <a:latin typeface="Arial" charset="0"/>
              </a:rPr>
              <a:t>args</a:t>
            </a:r>
            <a:r>
              <a:rPr lang="en-GB" altLang="en-US" dirty="0">
                <a:latin typeface="Arial" charset="0"/>
              </a:rPr>
              <a:t>[ ] ) {</a:t>
            </a:r>
          </a:p>
          <a:p>
            <a:pPr algn="l">
              <a:spcBef>
                <a:spcPct val="50000"/>
              </a:spcBef>
            </a:pPr>
            <a:endParaRPr lang="en-GB" altLang="en-US" dirty="0">
              <a:latin typeface="Arial" charset="0"/>
            </a:endParaRPr>
          </a:p>
          <a:p>
            <a:pPr algn="l">
              <a:spcBef>
                <a:spcPct val="50000"/>
              </a:spcBef>
            </a:pPr>
            <a:endParaRPr lang="en-GB" altLang="en-US" dirty="0">
              <a:latin typeface="Arial" charset="0"/>
            </a:endParaRPr>
          </a:p>
          <a:p>
            <a:pPr algn="l">
              <a:spcBef>
                <a:spcPct val="50000"/>
              </a:spcBef>
            </a:pPr>
            <a:endParaRPr lang="en-GB" altLang="en-US" dirty="0">
              <a:latin typeface="Arial" charset="0"/>
            </a:endParaRPr>
          </a:p>
          <a:p>
            <a:pPr algn="l">
              <a:spcBef>
                <a:spcPct val="50000"/>
              </a:spcBef>
            </a:pPr>
            <a:endParaRPr lang="en-GB" altLang="en-US" dirty="0">
              <a:latin typeface="Arial" charset="0"/>
            </a:endParaRPr>
          </a:p>
          <a:p>
            <a:pPr algn="l">
              <a:lnSpc>
                <a:spcPct val="17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} // end of main</a:t>
            </a:r>
          </a:p>
        </p:txBody>
      </p:sp>
      <p:sp>
        <p:nvSpPr>
          <p:cNvPr id="345099" name="Text Box 11"/>
          <p:cNvSpPr txBox="1">
            <a:spLocks noChangeArrowheads="1"/>
          </p:cNvSpPr>
          <p:nvPr/>
        </p:nvSpPr>
        <p:spPr bwMode="auto">
          <a:xfrm>
            <a:off x="407883" y="3505200"/>
            <a:ext cx="11274663" cy="641350"/>
          </a:xfrm>
          <a:prstGeom prst="rect">
            <a:avLst/>
          </a:prstGeom>
          <a:solidFill>
            <a:srgbClr val="EAEAE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    </a:t>
            </a:r>
            <a:r>
              <a:rPr lang="en-GB" altLang="en-US" dirty="0" err="1">
                <a:latin typeface="Arial" charset="0"/>
              </a:rPr>
              <a:t>Console.WriteLine</a:t>
            </a:r>
            <a:r>
              <a:rPr lang="en-GB" altLang="en-US" dirty="0">
                <a:latin typeface="Arial" charset="0"/>
              </a:rPr>
              <a:t>("Speed is " +</a:t>
            </a:r>
            <a:r>
              <a:rPr lang="en-GB" altLang="en-US" dirty="0" err="1">
                <a:latin typeface="Arial" charset="0"/>
              </a:rPr>
              <a:t>getSpeed</a:t>
            </a:r>
            <a:r>
              <a:rPr lang="en-GB" altLang="en-US" dirty="0">
                <a:latin typeface="Arial" charset="0"/>
              </a:rPr>
              <a:t>() );</a:t>
            </a: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    </a:t>
            </a:r>
            <a:r>
              <a:rPr lang="en-GB" altLang="en-US" dirty="0" err="1">
                <a:latin typeface="Arial" charset="0"/>
              </a:rPr>
              <a:t>Console.WriteLine</a:t>
            </a:r>
            <a:r>
              <a:rPr lang="en-GB" altLang="en-US" dirty="0">
                <a:latin typeface="Arial" charset="0"/>
              </a:rPr>
              <a:t>("Direction is " +</a:t>
            </a:r>
            <a:r>
              <a:rPr lang="en-GB" altLang="en-US" dirty="0" err="1">
                <a:latin typeface="Arial" charset="0"/>
              </a:rPr>
              <a:t>getDirection</a:t>
            </a:r>
            <a:r>
              <a:rPr lang="en-GB" altLang="en-US" dirty="0">
                <a:latin typeface="Arial" charset="0"/>
              </a:rPr>
              <a:t>() );</a:t>
            </a:r>
          </a:p>
        </p:txBody>
      </p:sp>
      <p:sp>
        <p:nvSpPr>
          <p:cNvPr id="345101" name="Text Box 13"/>
          <p:cNvSpPr txBox="1">
            <a:spLocks noChangeArrowheads="1"/>
          </p:cNvSpPr>
          <p:nvPr/>
        </p:nvSpPr>
        <p:spPr bwMode="auto">
          <a:xfrm>
            <a:off x="407883" y="4159250"/>
            <a:ext cx="11274663" cy="641350"/>
          </a:xfrm>
          <a:prstGeom prst="rect">
            <a:avLst/>
          </a:prstGeom>
          <a:solidFill>
            <a:srgbClr val="EAEAE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    </a:t>
            </a:r>
            <a:r>
              <a:rPr lang="en-GB" altLang="en-US" dirty="0" err="1">
                <a:latin typeface="Arial" charset="0"/>
              </a:rPr>
              <a:t>changeSpeedBy</a:t>
            </a:r>
            <a:r>
              <a:rPr lang="en-GB" altLang="en-US" dirty="0">
                <a:latin typeface="Arial" charset="0"/>
              </a:rPr>
              <a:t>( 300 ) ;</a:t>
            </a: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    </a:t>
            </a:r>
            <a:r>
              <a:rPr lang="en-GB" altLang="en-US" dirty="0" err="1">
                <a:latin typeface="Arial" charset="0"/>
              </a:rPr>
              <a:t>changeDirection</a:t>
            </a:r>
            <a:r>
              <a:rPr lang="en-GB" altLang="en-US" dirty="0">
                <a:latin typeface="Arial" charset="0"/>
              </a:rPr>
              <a:t>( );</a:t>
            </a:r>
          </a:p>
        </p:txBody>
      </p:sp>
      <p:sp>
        <p:nvSpPr>
          <p:cNvPr id="345102" name="Text Box 14"/>
          <p:cNvSpPr txBox="1">
            <a:spLocks noChangeArrowheads="1"/>
          </p:cNvSpPr>
          <p:nvPr/>
        </p:nvSpPr>
        <p:spPr bwMode="auto">
          <a:xfrm>
            <a:off x="407883" y="4800600"/>
            <a:ext cx="11274663" cy="641350"/>
          </a:xfrm>
          <a:prstGeom prst="rect">
            <a:avLst/>
          </a:prstGeom>
          <a:solidFill>
            <a:srgbClr val="EAEAE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    </a:t>
            </a:r>
            <a:r>
              <a:rPr lang="en-GB" altLang="en-US" dirty="0" err="1">
                <a:latin typeface="Arial" charset="0"/>
              </a:rPr>
              <a:t>Console.WriteLine</a:t>
            </a:r>
            <a:r>
              <a:rPr lang="en-GB" altLang="en-US" dirty="0">
                <a:latin typeface="Arial" charset="0"/>
              </a:rPr>
              <a:t>("Changed speed is " + </a:t>
            </a:r>
            <a:r>
              <a:rPr lang="en-GB" altLang="en-US" dirty="0" err="1">
                <a:latin typeface="Arial" charset="0"/>
              </a:rPr>
              <a:t>getSpeed</a:t>
            </a:r>
            <a:r>
              <a:rPr lang="en-GB" altLang="en-US" dirty="0">
                <a:latin typeface="Arial" charset="0"/>
              </a:rPr>
              <a:t>() );</a:t>
            </a: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    </a:t>
            </a:r>
            <a:r>
              <a:rPr lang="en-GB" altLang="en-US" dirty="0" err="1">
                <a:latin typeface="Arial" charset="0"/>
              </a:rPr>
              <a:t>Console.WriteLine</a:t>
            </a:r>
            <a:r>
              <a:rPr lang="en-GB" altLang="en-US" dirty="0">
                <a:latin typeface="Arial" charset="0"/>
              </a:rPr>
              <a:t>("Changed direction is " + </a:t>
            </a:r>
            <a:r>
              <a:rPr lang="en-GB" altLang="en-US" dirty="0" err="1">
                <a:latin typeface="Arial" charset="0"/>
              </a:rPr>
              <a:t>getDirection</a:t>
            </a:r>
            <a:r>
              <a:rPr lang="en-GB" altLang="en-US" dirty="0">
                <a:latin typeface="Arial" charset="0"/>
              </a:rPr>
              <a:t>() );</a:t>
            </a:r>
          </a:p>
        </p:txBody>
      </p:sp>
      <p:sp>
        <p:nvSpPr>
          <p:cNvPr id="345104" name="Text Box 16"/>
          <p:cNvSpPr txBox="1">
            <a:spLocks noChangeArrowheads="1"/>
          </p:cNvSpPr>
          <p:nvPr/>
        </p:nvSpPr>
        <p:spPr bwMode="auto">
          <a:xfrm>
            <a:off x="479376" y="311943"/>
            <a:ext cx="9852634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 dirty="0">
                <a:latin typeface="Arial" charset="0"/>
              </a:rPr>
              <a:t> In the class we need only a '</a:t>
            </a:r>
            <a:r>
              <a:rPr lang="en-GB" altLang="en-US" b="1" dirty="0">
                <a:latin typeface="Arial" charset="0"/>
              </a:rPr>
              <a:t>main</a:t>
            </a:r>
            <a:r>
              <a:rPr lang="en-GB" altLang="en-US" dirty="0">
                <a:latin typeface="Arial" charset="0"/>
              </a:rPr>
              <a:t>' method :</a:t>
            </a:r>
          </a:p>
        </p:txBody>
      </p:sp>
      <p:sp>
        <p:nvSpPr>
          <p:cNvPr id="345105" name="Text Box 17"/>
          <p:cNvSpPr txBox="1">
            <a:spLocks noChangeArrowheads="1"/>
          </p:cNvSpPr>
          <p:nvPr/>
        </p:nvSpPr>
        <p:spPr bwMode="auto">
          <a:xfrm>
            <a:off x="1017325" y="663257"/>
            <a:ext cx="9649486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 dirty="0">
                <a:latin typeface="Arial" charset="0"/>
              </a:rPr>
              <a:t> print the </a:t>
            </a:r>
            <a:r>
              <a:rPr lang="en-GB" altLang="en-US" b="1" dirty="0">
                <a:latin typeface="Arial" charset="0"/>
              </a:rPr>
              <a:t>initial</a:t>
            </a:r>
            <a:r>
              <a:rPr lang="en-GB" altLang="en-US" dirty="0">
                <a:latin typeface="Arial" charset="0"/>
              </a:rPr>
              <a:t> '</a:t>
            </a:r>
            <a:r>
              <a:rPr lang="en-GB" altLang="en-US" b="1" dirty="0">
                <a:latin typeface="Arial" charset="0"/>
              </a:rPr>
              <a:t>speed</a:t>
            </a:r>
            <a:r>
              <a:rPr lang="en-GB" altLang="en-US" dirty="0">
                <a:latin typeface="Arial" charset="0"/>
              </a:rPr>
              <a:t>' and '</a:t>
            </a:r>
            <a:r>
              <a:rPr lang="en-GB" altLang="en-US" b="1" dirty="0">
                <a:latin typeface="Arial" charset="0"/>
              </a:rPr>
              <a:t>direction</a:t>
            </a:r>
            <a:r>
              <a:rPr lang="en-GB" altLang="en-US" dirty="0">
                <a:latin typeface="Arial" charset="0"/>
              </a:rPr>
              <a:t>' of the Ship by calling the '</a:t>
            </a:r>
            <a:r>
              <a:rPr lang="en-GB" altLang="en-US" b="1" dirty="0" err="1">
                <a:latin typeface="Arial" charset="0"/>
              </a:rPr>
              <a:t>getSpeed</a:t>
            </a:r>
            <a:r>
              <a:rPr lang="en-GB" altLang="en-US" dirty="0">
                <a:latin typeface="Arial" charset="0"/>
              </a:rPr>
              <a:t>' and '</a:t>
            </a:r>
            <a:r>
              <a:rPr lang="en-GB" altLang="en-US" b="1" dirty="0" err="1">
                <a:latin typeface="Arial" charset="0"/>
              </a:rPr>
              <a:t>getDirection</a:t>
            </a:r>
            <a:r>
              <a:rPr lang="en-GB" altLang="en-US" dirty="0">
                <a:latin typeface="Arial" charset="0"/>
              </a:rPr>
              <a:t>' methods of the ‘</a:t>
            </a:r>
            <a:r>
              <a:rPr lang="en-GB" altLang="en-US" dirty="0" err="1">
                <a:latin typeface="Arial" charset="0"/>
              </a:rPr>
              <a:t>ShipSimulator</a:t>
            </a:r>
            <a:r>
              <a:rPr lang="en-GB" altLang="en-US" dirty="0">
                <a:latin typeface="Arial" charset="0"/>
              </a:rPr>
              <a:t>' class.</a:t>
            </a:r>
          </a:p>
        </p:txBody>
      </p:sp>
      <p:sp>
        <p:nvSpPr>
          <p:cNvPr id="345106" name="Text Box 18"/>
          <p:cNvSpPr txBox="1">
            <a:spLocks noChangeArrowheads="1"/>
          </p:cNvSpPr>
          <p:nvPr/>
        </p:nvSpPr>
        <p:spPr bwMode="auto">
          <a:xfrm>
            <a:off x="1017325" y="1364172"/>
            <a:ext cx="10462075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 dirty="0">
                <a:latin typeface="Arial" charset="0"/>
              </a:rPr>
              <a:t> </a:t>
            </a:r>
            <a:r>
              <a:rPr lang="en-GB" altLang="en-US" b="1" dirty="0">
                <a:latin typeface="Arial" charset="0"/>
              </a:rPr>
              <a:t>change</a:t>
            </a:r>
            <a:r>
              <a:rPr lang="en-GB" altLang="en-US" dirty="0">
                <a:latin typeface="Arial" charset="0"/>
              </a:rPr>
              <a:t> '</a:t>
            </a:r>
            <a:r>
              <a:rPr lang="en-GB" altLang="en-US" b="1" dirty="0">
                <a:latin typeface="Arial" charset="0"/>
              </a:rPr>
              <a:t>speed</a:t>
            </a:r>
            <a:r>
              <a:rPr lang="en-GB" altLang="en-US" dirty="0">
                <a:latin typeface="Arial" charset="0"/>
              </a:rPr>
              <a:t>' to </a:t>
            </a:r>
            <a:r>
              <a:rPr lang="en-GB" altLang="en-US" b="1" dirty="0">
                <a:latin typeface="Arial" charset="0"/>
              </a:rPr>
              <a:t>300</a:t>
            </a:r>
            <a:r>
              <a:rPr lang="en-GB" altLang="en-US" dirty="0">
                <a:latin typeface="Arial" charset="0"/>
              </a:rPr>
              <a:t> and '</a:t>
            </a:r>
            <a:r>
              <a:rPr lang="en-GB" altLang="en-US" b="1" dirty="0">
                <a:latin typeface="Arial" charset="0"/>
              </a:rPr>
              <a:t>direction</a:t>
            </a:r>
            <a:r>
              <a:rPr lang="en-GB" altLang="en-US" dirty="0">
                <a:latin typeface="Arial" charset="0"/>
              </a:rPr>
              <a:t>' to </a:t>
            </a:r>
            <a:r>
              <a:rPr lang="en-GB" altLang="en-US" b="1" dirty="0">
                <a:latin typeface="Arial" charset="0"/>
              </a:rPr>
              <a:t>'BACKWARDS</a:t>
            </a:r>
            <a:r>
              <a:rPr lang="en-GB" altLang="en-US" dirty="0">
                <a:latin typeface="Arial" charset="0"/>
              </a:rPr>
              <a:t>' by calling the '</a:t>
            </a:r>
            <a:r>
              <a:rPr lang="en-GB" altLang="en-US" b="1" dirty="0" err="1">
                <a:latin typeface="Arial" charset="0"/>
              </a:rPr>
              <a:t>changeSpeedBy</a:t>
            </a:r>
            <a:r>
              <a:rPr lang="en-GB" altLang="en-US" dirty="0">
                <a:latin typeface="Arial" charset="0"/>
              </a:rPr>
              <a:t>' and '</a:t>
            </a:r>
            <a:r>
              <a:rPr lang="en-GB" altLang="en-US" b="1" dirty="0" err="1">
                <a:latin typeface="Arial" charset="0"/>
              </a:rPr>
              <a:t>changeDirection</a:t>
            </a:r>
            <a:r>
              <a:rPr lang="en-GB" altLang="en-US" dirty="0">
                <a:latin typeface="Arial" charset="0"/>
              </a:rPr>
              <a:t>' methods.</a:t>
            </a:r>
          </a:p>
        </p:txBody>
      </p:sp>
      <p:sp>
        <p:nvSpPr>
          <p:cNvPr id="345107" name="Text Box 19"/>
          <p:cNvSpPr txBox="1">
            <a:spLocks noChangeArrowheads="1"/>
          </p:cNvSpPr>
          <p:nvPr/>
        </p:nvSpPr>
        <p:spPr bwMode="auto">
          <a:xfrm>
            <a:off x="1035320" y="2038858"/>
            <a:ext cx="9446339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 dirty="0">
                <a:latin typeface="Arial" charset="0"/>
              </a:rPr>
              <a:t> print the </a:t>
            </a:r>
            <a:r>
              <a:rPr lang="en-GB" altLang="en-US" b="1" dirty="0">
                <a:latin typeface="Arial" charset="0"/>
              </a:rPr>
              <a:t>changed</a:t>
            </a:r>
            <a:r>
              <a:rPr lang="en-GB" altLang="en-US" dirty="0">
                <a:latin typeface="Arial" charset="0"/>
              </a:rPr>
              <a:t> '</a:t>
            </a:r>
            <a:r>
              <a:rPr lang="en-GB" altLang="en-US" b="1" dirty="0">
                <a:latin typeface="Arial" charset="0"/>
              </a:rPr>
              <a:t>speed</a:t>
            </a:r>
            <a:r>
              <a:rPr lang="en-GB" altLang="en-US" dirty="0">
                <a:latin typeface="Arial" charset="0"/>
              </a:rPr>
              <a:t>' and '</a:t>
            </a:r>
            <a:r>
              <a:rPr lang="en-GB" altLang="en-US" b="1" dirty="0">
                <a:latin typeface="Arial" charset="0"/>
              </a:rPr>
              <a:t>direction</a:t>
            </a:r>
            <a:r>
              <a:rPr lang="en-GB" altLang="en-US" dirty="0">
                <a:latin typeface="Arial" charset="0"/>
              </a:rPr>
              <a:t>' of the ship.</a:t>
            </a:r>
          </a:p>
        </p:txBody>
      </p:sp>
      <p:sp>
        <p:nvSpPr>
          <p:cNvPr id="345108" name="Text Box 20"/>
          <p:cNvSpPr txBox="1">
            <a:spLocks noChangeArrowheads="1"/>
          </p:cNvSpPr>
          <p:nvPr/>
        </p:nvSpPr>
        <p:spPr bwMode="auto">
          <a:xfrm>
            <a:off x="6908589" y="5500690"/>
            <a:ext cx="5281824" cy="622735"/>
          </a:xfrm>
          <a:prstGeom prst="rect">
            <a:avLst/>
          </a:prstGeom>
          <a:solidFill>
            <a:schemeClr val="hlink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>
                <a:solidFill>
                  <a:schemeClr val="bg1"/>
                </a:solidFill>
                <a:latin typeface="Arial" charset="0"/>
              </a:rPr>
              <a:t>Speed is 0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>
                <a:solidFill>
                  <a:schemeClr val="bg1"/>
                </a:solidFill>
                <a:latin typeface="Arial" charset="0"/>
              </a:rPr>
              <a:t>Direction is Forwards  </a:t>
            </a:r>
          </a:p>
        </p:txBody>
      </p:sp>
      <p:sp>
        <p:nvSpPr>
          <p:cNvPr id="345109" name="Text Box 21"/>
          <p:cNvSpPr txBox="1">
            <a:spLocks noChangeArrowheads="1"/>
          </p:cNvSpPr>
          <p:nvPr/>
        </p:nvSpPr>
        <p:spPr bwMode="auto">
          <a:xfrm>
            <a:off x="6908589" y="6172201"/>
            <a:ext cx="5281824" cy="622735"/>
          </a:xfrm>
          <a:prstGeom prst="rect">
            <a:avLst/>
          </a:prstGeom>
          <a:solidFill>
            <a:schemeClr val="hlink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>
                <a:solidFill>
                  <a:schemeClr val="bg1"/>
                </a:solidFill>
                <a:latin typeface="Arial" charset="0"/>
              </a:rPr>
              <a:t>Changed speed is 70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>
                <a:solidFill>
                  <a:schemeClr val="bg1"/>
                </a:solidFill>
                <a:latin typeface="Arial" charset="0"/>
              </a:rPr>
              <a:t>Changed direction is Backwards  </a:t>
            </a:r>
          </a:p>
        </p:txBody>
      </p:sp>
      <p:sp>
        <p:nvSpPr>
          <p:cNvPr id="345112" name="Text Box 24"/>
          <p:cNvSpPr txBox="1">
            <a:spLocks noChangeArrowheads="1"/>
          </p:cNvSpPr>
          <p:nvPr/>
        </p:nvSpPr>
        <p:spPr bwMode="auto">
          <a:xfrm>
            <a:off x="7314883" y="2"/>
            <a:ext cx="4875530" cy="3078163"/>
          </a:xfrm>
          <a:prstGeom prst="rect">
            <a:avLst/>
          </a:prstGeom>
          <a:solidFill>
            <a:srgbClr val="FFCC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sz="1600">
                <a:latin typeface="Arial" charset="0"/>
              </a:rPr>
              <a:t>public static int </a:t>
            </a:r>
            <a:r>
              <a:rPr lang="en-GB" altLang="en-US" sz="1600" b="1">
                <a:latin typeface="Arial" charset="0"/>
              </a:rPr>
              <a:t>getSpeed</a:t>
            </a:r>
            <a:r>
              <a:rPr lang="en-GB" altLang="en-US" sz="1600">
                <a:latin typeface="Arial" charset="0"/>
              </a:rPr>
              <a:t>() {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sz="1600">
                <a:latin typeface="Arial" charset="0"/>
              </a:rPr>
              <a:t>    return speed;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sz="1600">
                <a:latin typeface="Arial" charset="0"/>
              </a:rPr>
              <a:t>} </a:t>
            </a:r>
            <a:r>
              <a:rPr lang="en-GB" altLang="en-US" sz="1600">
                <a:solidFill>
                  <a:schemeClr val="accent2"/>
                </a:solidFill>
                <a:latin typeface="Arial" charset="0"/>
              </a:rPr>
              <a:t>// end of method 'getSpeed'</a:t>
            </a:r>
          </a:p>
          <a:p>
            <a:pPr algn="l">
              <a:lnSpc>
                <a:spcPct val="80000"/>
              </a:lnSpc>
              <a:spcBef>
                <a:spcPct val="50000"/>
              </a:spcBef>
            </a:pPr>
            <a:endParaRPr lang="en-GB" altLang="en-US" sz="1600">
              <a:latin typeface="Arial" charset="0"/>
            </a:endParaRPr>
          </a:p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sz="1600">
                <a:latin typeface="Arial" charset="0"/>
              </a:rPr>
              <a:t>public static String </a:t>
            </a:r>
            <a:r>
              <a:rPr lang="en-GB" altLang="en-US" sz="1600" b="1">
                <a:latin typeface="Arial" charset="0"/>
              </a:rPr>
              <a:t>getDirection</a:t>
            </a:r>
            <a:r>
              <a:rPr lang="en-GB" altLang="en-US" sz="1600">
                <a:latin typeface="Arial" charset="0"/>
              </a:rPr>
              <a:t>() {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sz="1600">
                <a:latin typeface="Arial" charset="0"/>
              </a:rPr>
              <a:t>    if ( direction == FORWARDS ) {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sz="1600">
                <a:latin typeface="Arial" charset="0"/>
              </a:rPr>
              <a:t>        return </a:t>
            </a:r>
            <a:r>
              <a:rPr lang="en-GB" altLang="en-US" sz="1600" b="1">
                <a:solidFill>
                  <a:srgbClr val="009900"/>
                </a:solidFill>
                <a:latin typeface="Arial" charset="0"/>
              </a:rPr>
              <a:t>"Forwards";</a:t>
            </a:r>
            <a:endParaRPr lang="en-GB" altLang="en-US" sz="1600">
              <a:latin typeface="Arial" charset="0"/>
            </a:endParaRP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sz="1600">
                <a:latin typeface="Arial" charset="0"/>
              </a:rPr>
              <a:t>    else {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sz="1600">
                <a:latin typeface="Arial" charset="0"/>
              </a:rPr>
              <a:t>        return </a:t>
            </a:r>
            <a:r>
              <a:rPr lang="en-GB" altLang="en-US" sz="1600" b="1">
                <a:solidFill>
                  <a:srgbClr val="009900"/>
                </a:solidFill>
                <a:latin typeface="Arial" charset="0"/>
              </a:rPr>
              <a:t>"Backwards";</a:t>
            </a:r>
            <a:endParaRPr lang="en-GB" altLang="en-US" sz="1600">
              <a:latin typeface="Arial" charset="0"/>
            </a:endParaRP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sz="1600">
                <a:latin typeface="Arial" charset="0"/>
              </a:rPr>
              <a:t>    }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sz="1600">
                <a:latin typeface="Arial" charset="0"/>
              </a:rPr>
              <a:t>} </a:t>
            </a:r>
            <a:r>
              <a:rPr lang="en-GB" altLang="en-US" sz="1600">
                <a:solidFill>
                  <a:schemeClr val="accent2"/>
                </a:solidFill>
                <a:latin typeface="Arial" charset="0"/>
              </a:rPr>
              <a:t>// end of method 'getDirection'</a:t>
            </a:r>
          </a:p>
        </p:txBody>
      </p:sp>
      <p:sp>
        <p:nvSpPr>
          <p:cNvPr id="345113" name="Text Box 25"/>
          <p:cNvSpPr txBox="1">
            <a:spLocks noChangeArrowheads="1"/>
          </p:cNvSpPr>
          <p:nvPr/>
        </p:nvSpPr>
        <p:spPr bwMode="auto">
          <a:xfrm>
            <a:off x="5739932" y="-10399"/>
            <a:ext cx="6399133" cy="4906963"/>
          </a:xfrm>
          <a:prstGeom prst="rect">
            <a:avLst/>
          </a:prstGeom>
          <a:solidFill>
            <a:srgbClr val="FFCC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sz="1600" dirty="0">
                <a:latin typeface="Arial" charset="0"/>
              </a:rPr>
              <a:t>public static void </a:t>
            </a:r>
            <a:r>
              <a:rPr lang="en-GB" altLang="en-US" sz="1600" b="1" dirty="0" err="1">
                <a:latin typeface="Arial" charset="0"/>
              </a:rPr>
              <a:t>changeSpeedBy</a:t>
            </a:r>
            <a:r>
              <a:rPr lang="en-GB" altLang="en-US" sz="1600" dirty="0">
                <a:latin typeface="Arial" charset="0"/>
              </a:rPr>
              <a:t>(</a:t>
            </a:r>
            <a:r>
              <a:rPr lang="en-GB" altLang="en-US" sz="1600" dirty="0" err="1">
                <a:latin typeface="Arial" charset="0"/>
              </a:rPr>
              <a:t>int</a:t>
            </a:r>
            <a:r>
              <a:rPr lang="en-GB" altLang="en-US" sz="1600" dirty="0">
                <a:latin typeface="Arial" charset="0"/>
              </a:rPr>
              <a:t> amount) {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sz="1600" dirty="0">
                <a:latin typeface="Arial" charset="0"/>
              </a:rPr>
              <a:t>    speed = speed + amount;         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sz="1600" dirty="0">
                <a:latin typeface="Arial" charset="0"/>
              </a:rPr>
              <a:t>    if ( speed &gt; 30  ) {  // can't go faster than 30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sz="1600" dirty="0">
                <a:latin typeface="Arial" charset="0"/>
              </a:rPr>
              <a:t>        speed = 30;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sz="1600" dirty="0">
                <a:latin typeface="Arial" charset="0"/>
              </a:rPr>
              <a:t>    {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sz="1600" dirty="0">
                <a:latin typeface="Arial" charset="0"/>
              </a:rPr>
              <a:t>    if ( speed &lt; 0 ) { // negative speed is impossible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sz="1600" dirty="0">
                <a:latin typeface="Arial" charset="0"/>
              </a:rPr>
              <a:t>        speed = 0;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sz="1600" dirty="0">
                <a:latin typeface="Arial" charset="0"/>
              </a:rPr>
              <a:t>    }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sz="1600" dirty="0">
                <a:latin typeface="Arial" charset="0"/>
              </a:rPr>
              <a:t>} // end of method '</a:t>
            </a:r>
            <a:r>
              <a:rPr lang="en-GB" altLang="en-US" sz="1600" dirty="0" err="1">
                <a:latin typeface="Arial" charset="0"/>
              </a:rPr>
              <a:t>changeSpeedBy</a:t>
            </a:r>
            <a:r>
              <a:rPr lang="en-GB" altLang="en-US" sz="1600" dirty="0">
                <a:latin typeface="Arial" charset="0"/>
              </a:rPr>
              <a:t>'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endParaRPr lang="en-GB" altLang="en-US" sz="1600" dirty="0"/>
          </a:p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sz="1600" dirty="0">
                <a:latin typeface="Arial" charset="0"/>
              </a:rPr>
              <a:t>public static void </a:t>
            </a:r>
            <a:r>
              <a:rPr lang="en-GB" altLang="en-US" sz="1600" b="1" dirty="0" err="1">
                <a:latin typeface="Arial" charset="0"/>
              </a:rPr>
              <a:t>changeDirection</a:t>
            </a:r>
            <a:r>
              <a:rPr lang="en-GB" altLang="en-US" sz="1600" dirty="0">
                <a:latin typeface="Arial" charset="0"/>
              </a:rPr>
              <a:t>() {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sz="1600" dirty="0">
                <a:latin typeface="Arial" charset="0"/>
              </a:rPr>
              <a:t>    if ( direction == FORWARDS ) {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sz="1600" dirty="0">
                <a:latin typeface="Arial" charset="0"/>
              </a:rPr>
              <a:t>        direction = BACKWARDS;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sz="1600" dirty="0">
                <a:latin typeface="Arial" charset="0"/>
              </a:rPr>
              <a:t>    {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sz="1600" dirty="0">
                <a:latin typeface="Arial" charset="0"/>
              </a:rPr>
              <a:t>    else {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sz="1600" dirty="0">
                <a:latin typeface="Arial" charset="0"/>
              </a:rPr>
              <a:t>        direction = FORWARDS;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sz="1600" dirty="0">
                <a:latin typeface="Arial" charset="0"/>
              </a:rPr>
              <a:t>    }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sz="1600" dirty="0">
                <a:latin typeface="Arial" charset="0"/>
              </a:rPr>
              <a:t>} // end of method '</a:t>
            </a:r>
            <a:r>
              <a:rPr lang="en-GB" altLang="en-US" sz="1600" dirty="0" err="1">
                <a:latin typeface="Arial" charset="0"/>
              </a:rPr>
              <a:t>changeDirection</a:t>
            </a:r>
            <a:r>
              <a:rPr lang="en-GB" altLang="en-US" sz="1600" dirty="0">
                <a:latin typeface="Arial" charset="0"/>
              </a:rPr>
              <a:t>'</a:t>
            </a:r>
          </a:p>
        </p:txBody>
      </p:sp>
      <p:sp>
        <p:nvSpPr>
          <p:cNvPr id="345114" name="Text Box 26"/>
          <p:cNvSpPr txBox="1">
            <a:spLocks noChangeArrowheads="1"/>
          </p:cNvSpPr>
          <p:nvPr/>
        </p:nvSpPr>
        <p:spPr bwMode="auto">
          <a:xfrm>
            <a:off x="7308535" y="2"/>
            <a:ext cx="4875530" cy="3078163"/>
          </a:xfrm>
          <a:prstGeom prst="rect">
            <a:avLst/>
          </a:prstGeom>
          <a:solidFill>
            <a:srgbClr val="FFCC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sz="1600" dirty="0">
                <a:latin typeface="Arial" charset="0"/>
              </a:rPr>
              <a:t>public static </a:t>
            </a:r>
            <a:r>
              <a:rPr lang="en-GB" altLang="en-US" sz="1600" dirty="0" err="1">
                <a:latin typeface="Arial" charset="0"/>
              </a:rPr>
              <a:t>int</a:t>
            </a:r>
            <a:r>
              <a:rPr lang="en-GB" altLang="en-US" sz="1600" dirty="0">
                <a:latin typeface="Arial" charset="0"/>
              </a:rPr>
              <a:t> </a:t>
            </a:r>
            <a:r>
              <a:rPr lang="en-GB" altLang="en-US" sz="1600" b="1" dirty="0" err="1">
                <a:latin typeface="Arial" charset="0"/>
              </a:rPr>
              <a:t>getSpeed</a:t>
            </a:r>
            <a:r>
              <a:rPr lang="en-GB" altLang="en-US" sz="1600" dirty="0">
                <a:latin typeface="Arial" charset="0"/>
              </a:rPr>
              <a:t>() {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sz="1600" dirty="0">
                <a:latin typeface="Arial" charset="0"/>
              </a:rPr>
              <a:t>    return speed;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sz="1600" dirty="0">
                <a:latin typeface="Arial" charset="0"/>
              </a:rPr>
              <a:t>} // end of method '</a:t>
            </a:r>
            <a:r>
              <a:rPr lang="en-GB" altLang="en-US" sz="1600" dirty="0" err="1">
                <a:latin typeface="Arial" charset="0"/>
              </a:rPr>
              <a:t>getSpeed</a:t>
            </a:r>
            <a:r>
              <a:rPr lang="en-GB" altLang="en-US" sz="1600" dirty="0">
                <a:latin typeface="Arial" charset="0"/>
              </a:rPr>
              <a:t>'</a:t>
            </a:r>
          </a:p>
          <a:p>
            <a:pPr algn="l">
              <a:lnSpc>
                <a:spcPct val="80000"/>
              </a:lnSpc>
              <a:spcBef>
                <a:spcPct val="50000"/>
              </a:spcBef>
            </a:pPr>
            <a:endParaRPr lang="en-GB" altLang="en-US" sz="1600" dirty="0">
              <a:latin typeface="Arial" charset="0"/>
            </a:endParaRPr>
          </a:p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sz="1600" dirty="0">
                <a:latin typeface="Arial" charset="0"/>
              </a:rPr>
              <a:t>public static String </a:t>
            </a:r>
            <a:r>
              <a:rPr lang="en-GB" altLang="en-US" sz="1600" b="1" dirty="0" err="1">
                <a:latin typeface="Arial" charset="0"/>
              </a:rPr>
              <a:t>getDirection</a:t>
            </a:r>
            <a:r>
              <a:rPr lang="en-GB" altLang="en-US" sz="1600" dirty="0">
                <a:latin typeface="Arial" charset="0"/>
              </a:rPr>
              <a:t>() {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sz="1600" dirty="0">
                <a:latin typeface="Arial" charset="0"/>
              </a:rPr>
              <a:t>    if ( direction == FORWARDS ) {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sz="1600" dirty="0">
                <a:latin typeface="Arial" charset="0"/>
              </a:rPr>
              <a:t>        return </a:t>
            </a:r>
            <a:r>
              <a:rPr lang="en-GB" altLang="en-US" sz="1600" b="1" dirty="0">
                <a:latin typeface="Arial" charset="0"/>
              </a:rPr>
              <a:t>"Forwards";</a:t>
            </a:r>
            <a:endParaRPr lang="en-GB" altLang="en-US" sz="1600" dirty="0">
              <a:latin typeface="Arial" charset="0"/>
            </a:endParaRP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sz="1600" dirty="0">
                <a:latin typeface="Arial" charset="0"/>
              </a:rPr>
              <a:t>    else {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sz="1600" dirty="0">
                <a:latin typeface="Arial" charset="0"/>
              </a:rPr>
              <a:t>        return </a:t>
            </a:r>
            <a:r>
              <a:rPr lang="en-GB" altLang="en-US" sz="1600" b="1" dirty="0">
                <a:latin typeface="Arial" charset="0"/>
              </a:rPr>
              <a:t>"Backwards";</a:t>
            </a:r>
            <a:endParaRPr lang="en-GB" altLang="en-US" sz="1600" dirty="0">
              <a:latin typeface="Arial" charset="0"/>
            </a:endParaRP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sz="1600" dirty="0">
                <a:latin typeface="Arial" charset="0"/>
              </a:rPr>
              <a:t>    }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sz="1600" dirty="0">
                <a:latin typeface="Arial" charset="0"/>
              </a:rPr>
              <a:t>} // end of method '</a:t>
            </a:r>
            <a:r>
              <a:rPr lang="en-GB" altLang="en-US" sz="1600" dirty="0" err="1">
                <a:latin typeface="Arial" charset="0"/>
              </a:rPr>
              <a:t>getDirection</a:t>
            </a:r>
            <a:r>
              <a:rPr lang="en-GB" altLang="en-US" sz="1600" dirty="0">
                <a:latin typeface="Arial" charset="0"/>
              </a:rPr>
              <a:t>'</a:t>
            </a:r>
          </a:p>
        </p:txBody>
      </p:sp>
    </p:spTree>
    <p:extLst>
      <p:ext uri="{BB962C8B-B14F-4D97-AF65-F5344CB8AC3E}">
        <p14:creationId xmlns:p14="http://schemas.microsoft.com/office/powerpoint/2010/main" val="2564044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50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50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51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45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45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51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5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45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45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45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45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45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5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5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45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45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45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5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5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45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45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45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45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45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5097" grpId="0" animBg="1" autoUpdateAnimBg="0"/>
      <p:bldP spid="345098" grpId="0" animBg="1" autoUpdateAnimBg="0"/>
      <p:bldP spid="345099" grpId="0" animBg="1" autoUpdateAnimBg="0"/>
      <p:bldP spid="345101" grpId="0" animBg="1" autoUpdateAnimBg="0"/>
      <p:bldP spid="345102" grpId="0" animBg="1" autoUpdateAnimBg="0"/>
      <p:bldP spid="345104" grpId="0" build="p" autoUpdateAnimBg="0"/>
      <p:bldP spid="345105" grpId="0" build="p" autoUpdateAnimBg="0"/>
      <p:bldP spid="345106" grpId="0" build="p" autoUpdateAnimBg="0"/>
      <p:bldP spid="345107" grpId="0" build="p" autoUpdateAnimBg="0"/>
      <p:bldP spid="345108" grpId="0" animBg="1" autoUpdateAnimBg="0"/>
      <p:bldP spid="345109" grpId="0" animBg="1" autoUpdateAnimBg="0"/>
      <p:bldP spid="345112" grpId="0" animBg="1" autoUpdateAnimBg="0"/>
      <p:bldP spid="345113" grpId="0" animBg="1" autoUpdateAnimBg="0"/>
      <p:bldP spid="345114" grpId="0" animBg="1" autoUpdateAnimBg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4D17A49D-1D7C-492C-9818-AA4EBAFE8A5D}" type="datetime1">
              <a:rPr lang="en-US" altLang="en-US"/>
              <a:pPr/>
              <a:t>7/14/2020</a:t>
            </a:fld>
            <a:endParaRPr lang="en-US" alt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2B0EBC01-31F2-48CC-BC07-A9A086BF2B54}" type="slidenum">
              <a:rPr lang="en-US" altLang="en-US"/>
              <a:pPr/>
              <a:t>24</a:t>
            </a:fld>
            <a:endParaRPr lang="en-US" altLang="en-US"/>
          </a:p>
        </p:txBody>
      </p:sp>
      <p:sp>
        <p:nvSpPr>
          <p:cNvPr id="35533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5749" y="247060"/>
            <a:ext cx="10360501" cy="70173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/>
              <a:t>Summary: METHODS</a:t>
            </a:r>
            <a:endParaRPr lang="en-GB" altLang="en-US" dirty="0"/>
          </a:p>
        </p:txBody>
      </p:sp>
      <p:sp>
        <p:nvSpPr>
          <p:cNvPr id="355332" name="Text Box 4"/>
          <p:cNvSpPr txBox="1">
            <a:spLocks noChangeArrowheads="1"/>
          </p:cNvSpPr>
          <p:nvPr/>
        </p:nvSpPr>
        <p:spPr bwMode="auto">
          <a:xfrm>
            <a:off x="695400" y="1052736"/>
            <a:ext cx="11071516" cy="4401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sz="2800" b="1" dirty="0">
                <a:latin typeface="Arial" charset="0"/>
              </a:rPr>
              <a:t>Why:</a:t>
            </a:r>
            <a:r>
              <a:rPr lang="en-GB" altLang="en-US" dirty="0">
                <a:latin typeface="Arial" charset="0"/>
              </a:rPr>
              <a:t> maintenance, usability, readability, safety</a:t>
            </a:r>
          </a:p>
          <a:p>
            <a:pPr algn="l">
              <a:spcBef>
                <a:spcPct val="50000"/>
              </a:spcBef>
            </a:pPr>
            <a:r>
              <a:rPr lang="en-GB" altLang="en-US" sz="2800" b="1" dirty="0">
                <a:latin typeface="Arial" charset="0"/>
              </a:rPr>
              <a:t>Parameter list:</a:t>
            </a:r>
            <a:r>
              <a:rPr lang="en-GB" altLang="en-US" dirty="0">
                <a:latin typeface="Arial" charset="0"/>
              </a:rPr>
              <a:t> formal - actual, match (amount, order, type)</a:t>
            </a:r>
          </a:p>
          <a:p>
            <a:pPr algn="l">
              <a:spcBef>
                <a:spcPct val="50000"/>
              </a:spcBef>
            </a:pPr>
            <a:r>
              <a:rPr lang="en-GB" altLang="en-US" sz="2800" b="1" dirty="0">
                <a:latin typeface="Arial" charset="0"/>
              </a:rPr>
              <a:t>Return types:</a:t>
            </a:r>
            <a:r>
              <a:rPr lang="en-GB" altLang="en-US" dirty="0">
                <a:latin typeface="Arial" charset="0"/>
              </a:rPr>
              <a:t> void, int, float, String, ….</a:t>
            </a:r>
          </a:p>
          <a:p>
            <a:pPr algn="l">
              <a:spcBef>
                <a:spcPct val="50000"/>
              </a:spcBef>
            </a:pPr>
            <a:r>
              <a:rPr lang="en-GB" altLang="en-US" sz="2800" b="1" dirty="0">
                <a:latin typeface="Arial" charset="0"/>
              </a:rPr>
              <a:t>Method scope:</a:t>
            </a:r>
            <a:r>
              <a:rPr lang="en-GB" altLang="en-US" dirty="0">
                <a:latin typeface="Arial" charset="0"/>
              </a:rPr>
              <a:t> private, public, (friendly)</a:t>
            </a:r>
          </a:p>
          <a:p>
            <a:pPr algn="l">
              <a:spcBef>
                <a:spcPct val="50000"/>
              </a:spcBef>
            </a:pPr>
            <a:r>
              <a:rPr lang="en-GB" altLang="en-US" sz="2800" b="1" dirty="0">
                <a:latin typeface="Arial" charset="0"/>
              </a:rPr>
              <a:t>Variable scope:</a:t>
            </a:r>
            <a:r>
              <a:rPr lang="en-GB" altLang="en-US" dirty="0">
                <a:latin typeface="Arial" charset="0"/>
              </a:rPr>
              <a:t> class variables, method variables --&gt; "safety"</a:t>
            </a:r>
          </a:p>
          <a:p>
            <a:pPr algn="l">
              <a:spcBef>
                <a:spcPct val="50000"/>
              </a:spcBef>
            </a:pPr>
            <a:r>
              <a:rPr lang="en-GB" altLang="en-US" sz="2800" b="1" dirty="0">
                <a:latin typeface="Arial" charset="0"/>
              </a:rPr>
              <a:t>Accessing methods:</a:t>
            </a:r>
            <a:r>
              <a:rPr lang="en-GB" altLang="en-US" dirty="0">
                <a:latin typeface="Arial" charset="0"/>
              </a:rPr>
              <a:t> </a:t>
            </a:r>
            <a:r>
              <a:rPr lang="en-GB" altLang="en-US" dirty="0" err="1">
                <a:latin typeface="Arial" charset="0"/>
              </a:rPr>
              <a:t>ClassName.methodName</a:t>
            </a:r>
            <a:endParaRPr lang="en-GB" altLang="en-US" dirty="0">
              <a:latin typeface="Arial" charset="0"/>
            </a:endParaRPr>
          </a:p>
          <a:p>
            <a:pPr algn="l">
              <a:spcBef>
                <a:spcPct val="50000"/>
              </a:spcBef>
            </a:pPr>
            <a:r>
              <a:rPr lang="en-GB" altLang="en-US" sz="2800" b="1" dirty="0">
                <a:latin typeface="Arial" charset="0"/>
              </a:rPr>
              <a:t>Overloading methods:</a:t>
            </a:r>
            <a:r>
              <a:rPr lang="en-GB" altLang="en-US" dirty="0">
                <a:latin typeface="Arial" charset="0"/>
              </a:rPr>
              <a:t> same name, different parameter lists</a:t>
            </a:r>
          </a:p>
        </p:txBody>
      </p:sp>
    </p:spTree>
    <p:extLst>
      <p:ext uri="{BB962C8B-B14F-4D97-AF65-F5344CB8AC3E}">
        <p14:creationId xmlns:p14="http://schemas.microsoft.com/office/powerpoint/2010/main" val="1523882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53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53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53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53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553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553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53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553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553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53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553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553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53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553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553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533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5533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5533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533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5533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5533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5332" grpId="0" build="p" autoUpdateAnimBg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D57429-D894-4E05-8922-4AD0EB9CE6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1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9A6A2F5-80AF-4189-AECB-E8B705F4B99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738" t="16401" r="6885" b="37400"/>
          <a:stretch/>
        </p:blipFill>
        <p:spPr>
          <a:xfrm>
            <a:off x="119336" y="1052736"/>
            <a:ext cx="11463064" cy="4627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338755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57D59-A195-4916-8238-966A76E121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72464" y="260648"/>
            <a:ext cx="1669976" cy="1143000"/>
          </a:xfrm>
        </p:spPr>
        <p:txBody>
          <a:bodyPr>
            <a:normAutofit/>
          </a:bodyPr>
          <a:lstStyle/>
          <a:p>
            <a:r>
              <a:rPr lang="en-GB" dirty="0"/>
              <a:t>Task 2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1359E3D-EE35-4A80-BE4E-8214749C949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995" t="16662" r="10202" b="20402"/>
          <a:stretch/>
        </p:blipFill>
        <p:spPr>
          <a:xfrm>
            <a:off x="119336" y="6180"/>
            <a:ext cx="9948653" cy="5698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195046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E8CC6-5CE6-4455-A940-E62AAA8ED3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68408" y="274638"/>
            <a:ext cx="1813992" cy="1143000"/>
          </a:xfrm>
        </p:spPr>
        <p:txBody>
          <a:bodyPr>
            <a:normAutofit/>
          </a:bodyPr>
          <a:lstStyle/>
          <a:p>
            <a:r>
              <a:rPr lang="en-GB" dirty="0"/>
              <a:t>Task 3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D27B897-68D1-4863-A8A5-CA03C75D750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120" t="17929" r="9776" b="11537"/>
          <a:stretch/>
        </p:blipFill>
        <p:spPr>
          <a:xfrm>
            <a:off x="191344" y="0"/>
            <a:ext cx="8928992" cy="5797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18201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8B8F8F-C864-4563-A57D-A2559E6960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16480" y="274638"/>
            <a:ext cx="116592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Task 4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9ACB0E6-018D-48CB-A384-40B7D67683C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557" t="16401" r="10428" b="11151"/>
          <a:stretch/>
        </p:blipFill>
        <p:spPr>
          <a:xfrm>
            <a:off x="-1" y="0"/>
            <a:ext cx="8614943" cy="566124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7B866EC-1B54-4B32-8BB1-50A85DDCA5F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738" t="54200" r="37985" b="24801"/>
          <a:stretch/>
        </p:blipFill>
        <p:spPr>
          <a:xfrm>
            <a:off x="4774483" y="4221088"/>
            <a:ext cx="7409727" cy="2630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184442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7631C6-1A3F-4C1C-AE34-78F80A1558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 1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3D620EA-B3C0-4B34-BB07-64DE3B8C4BB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/>
                  <a:t>For the </a:t>
                </a:r>
                <a:r>
                  <a:rPr lang="en-GB" dirty="0" err="1"/>
                  <a:t>ShipSimulator</a:t>
                </a:r>
                <a:r>
                  <a:rPr lang="en-GB" dirty="0"/>
                  <a:t>:</a:t>
                </a:r>
              </a:p>
              <a:p>
                <a:pPr lvl="1"/>
                <a:r>
                  <a:rPr lang="en-GB" dirty="0"/>
                  <a:t>Construct a method give the stopping distance of the ship</a:t>
                </a:r>
              </a:p>
              <a:p>
                <a:pPr lvl="1"/>
                <a:r>
                  <a:rPr lang="en-GB" dirty="0"/>
                  <a:t>The formula for the stopping distance is:</a:t>
                </a:r>
              </a:p>
              <a:p>
                <a:pPr lvl="2"/>
                <a:r>
                  <a:rPr lang="en-GB" dirty="0"/>
                  <a:t>d</a:t>
                </a:r>
                <a:r>
                  <a:rPr lang="en-GB" b="0" dirty="0"/>
                  <a:t>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 ∗(0.0001</m:t>
                    </m:r>
                  </m:oMath>
                </a14:m>
                <a:r>
                  <a:rPr lang="en-GB" b="0" dirty="0"/>
                  <a:t>*p)  where </a:t>
                </a:r>
                <a:r>
                  <a:rPr lang="en-GB" dirty="0" err="1"/>
                  <a:t>ms</a:t>
                </a:r>
                <a:r>
                  <a:rPr lang="en-GB" dirty="0"/>
                  <a:t>&lt;=</a:t>
                </a:r>
                <a:r>
                  <a:rPr lang="en-GB" b="0" dirty="0"/>
                  <a:t>p and p&gt;=0</a:t>
                </a:r>
              </a:p>
              <a:p>
                <a:pPr lvl="2"/>
                <a:r>
                  <a:rPr lang="en-GB" dirty="0"/>
                  <a:t>Where d is the stopping distance (in miles), when at maximum speed, and t the tonnage of the vessel in metric tonnes.</a:t>
                </a:r>
              </a:p>
              <a:p>
                <a:pPr lvl="2"/>
                <a:r>
                  <a:rPr lang="en-GB" dirty="0"/>
                  <a:t>P is the proportion of maximum speed </a:t>
                </a:r>
                <a:r>
                  <a:rPr lang="en-GB" dirty="0" err="1"/>
                  <a:t>ms</a:t>
                </a:r>
                <a:r>
                  <a:rPr lang="en-GB" dirty="0"/>
                  <a:t>, so that:   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𝑝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𝑎𝑠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𝑚𝑠</m:t>
                        </m:r>
                      </m:den>
                    </m:f>
                  </m:oMath>
                </a14:m>
                <a:endParaRPr lang="en-GB" b="0" dirty="0"/>
              </a:p>
              <a:p>
                <a:pPr lvl="2"/>
                <a:r>
                  <a:rPr lang="en-GB" b="0" dirty="0"/>
                  <a:t>as is the actual speed of the vessel</a:t>
                </a:r>
              </a:p>
              <a:p>
                <a:pPr lvl="2"/>
                <a:endParaRPr lang="en-GB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3D620EA-B3C0-4B34-BB07-64DE3B8C4BB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278" t="-2025" b="-249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4">
            <a:extLst>
              <a:ext uri="{FF2B5EF4-FFF2-40B4-BE49-F238E27FC236}">
                <a16:creationId xmlns:a16="http://schemas.microsoft.com/office/drawing/2014/main" id="{90769514-A93C-48B6-A620-E2583468E00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8328" y="76098"/>
            <a:ext cx="3028950" cy="151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48171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Questions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20701" y="1447799"/>
            <a:ext cx="11149013" cy="443198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Open Forum</a:t>
            </a:r>
          </a:p>
        </p:txBody>
      </p:sp>
    </p:spTree>
    <p:extLst>
      <p:ext uri="{BB962C8B-B14F-4D97-AF65-F5344CB8AC3E}">
        <p14:creationId xmlns:p14="http://schemas.microsoft.com/office/powerpoint/2010/main" val="455425910"/>
      </p:ext>
    </p:extLst>
  </p:cSld>
  <p:clrMapOvr>
    <a:masterClrMapping/>
  </p:clrMapOvr>
  <p:transition>
    <p:fade/>
  </p:transition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UUID" val="{B6140712-12CA-4D7D-B69A-4F87E7DA4524}"/>
  <p:tag name="ISPRING_RESOURCE_FOLDER" val="C:\Users\paulj\OneDrive\UWTSD\Templates\UWTSD PowerPoint Presentation Template\"/>
  <p:tag name="ISPRING_PRESENTATION_PATH" val="C:\Users\paulj\OneDrive\UWTSD\Templates\UWTSD PowerPoint Presentation Template.pptx"/>
  <p:tag name="ISPRING_PROJECT_VERSION" val="9.32"/>
  <p:tag name="ISPRING_PROJECT_FOLDER_UPDATED" val="1"/>
  <p:tag name="ISPRING_FIRST_PUBLISH" val="1"/>
  <p:tag name="ISPRING_LMS_API_VERSION" val="SCORM 1.2"/>
  <p:tag name="ISPRING_ULTRA_SCORM_COURCE_TITLE" val="UWTSD DSR Population and Sampling Quiz"/>
  <p:tag name="ISPRING_ULTRA_SCORM_COURSE_ID" val="E694FA33-01F5-4EE9-A15E-CB2CE89D36A0"/>
  <p:tag name="ISPRING_CMI5_LAUNCH_METHOD" val="any window"/>
  <p:tag name="ISPRING_SCORM_ENDPOINT" val="&lt;endpoint&gt;&lt;enable&gt;0&lt;/enable&gt;&lt;lrs&gt;http://&lt;/lrs&gt;&lt;auth&gt;0&lt;/auth&gt;&lt;login&gt;&lt;/login&gt;&lt;password&gt;&lt;/password&gt;&lt;key&gt;&lt;/key&gt;&lt;name&gt;&lt;/name&gt;&lt;email&gt;&lt;/email&gt;&lt;/endpoint&gt;&#10;"/>
  <p:tag name="ISPRING_SCORM_RATE_SLIDES" val="1"/>
  <p:tag name="ISPRINGCLOUDFOLDERID" val="1"/>
  <p:tag name="ISPRINGONLINEFOLDERID" val="1"/>
  <p:tag name="ISPRING_OUTPUT_FOLDER" val="[[&quot;\uFFFD6CF{9C281737-88BC-423B-A74A-AFF9314B427E}&quot;,&quot;C:\\Users\\paulj\\OneDrive\\UWTSD\\DSR\\Term 2\\Week 5 Quiz&quot;]]"/>
  <p:tag name="ISPRING_PUBLISH_SETTINGS" val="{&quot;commonSettings&quot;:{&quot;webSettings&quot;:{&quot;useMobileViewer&quot;:&quot;T_FALSE&quot;},&quot;lmsSettings&quot;:{&quot;useMobileViewer&quot;:&quot;T_FALSE&quot;},&quot;cloudSettings&quot;:{&quot;useMobileViewer&quot;:&quot;T_FALSE&quot;},&quot;ispringLmsSettings&quot;:{&quot;useMobileViewer&quot;:&quot;T_FALSE&quot;},&quot;playerId&quot;:&quot;free&quot;},&quot;advancedSettings&quot;:{&quot;enableTextAllocation&quot;:&quot;T_TRUE&quot;,&quot;viewingFromLocalDrive&quot;:&quot;T_TRUE&quot;,&quot;contentScale&quot;:75,&quot;contentScaleMode&quot;:&quot;SCALE&quot;},&quot;compressionSettings&quot;:{&quot;imageSettings&quot;:{&quot;jpegQuality&quot;:70,&quot;optimizeImageForResolution&quot;:&quot;T_FALSE&quot;},&quot;audioQuality&quot;:70,&quot;videoQuality&quot;:65},&quot;protectionSettings&quot;:{&quot;watermarkEnabled&quot;:&quot;T_FALSE&quot;,&quot;watermarkPosition&quot;:&quot;MIDDLE_CENTER&quot;,&quot;openWatermarkUrl&quot;:&quot;T_FALSE&quot;,&quot;openWatermarkWebPageInNewWindow&quot;:&quot;T_FALSE&quot;,&quot;displayAfterEnabled&quot;:&quot;T_FALSE&quot;,&quot;displayUntilEnabled&quot;:&quot;T_FALSE&quot;,&quot;domainRestrictionEnabled&quot;:&quot;T_FALSE&quot;,&quot;enablePassword&quot;:&quot;T_FALSE&quot;},&quot;videoSettings&quot;:{&quot;videoCompressionSettings&quot;:{&quot;audioQuality&quot;:70,&quot;videoQuality&quot;:75},&quot;secondsOnEachSlide&quot;:5,&quot;hostingSettings&quot;:{}},&quot;ispringOnlineSettings&quot;:{&quot;onlineDestinationFolderId&quot;:&quot;1&quot;},&quot;cloudSettings&quot;:{&quot;onlineDestinationFolderId&quot;:&quot;1&quot;},&quot;wordSettings&quot;:{&quot;printCopies&quot;:1}}"/>
  <p:tag name="ISPRING_SCORM_PASSING_SCORE" val="90.000000"/>
  <p:tag name="ISPRING_PRESENTATION_TITLE" val="UWTSD DSR Population and Sampling Quiz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infopath/2007/PartnerControls"/>
    <ds:schemaRef ds:uri="303dbf9b-b85b-46a0-94f1-894078c07ec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284</TotalTime>
  <Words>3214</Words>
  <Application>Microsoft Office PowerPoint</Application>
  <PresentationFormat>Widescreen</PresentationFormat>
  <Paragraphs>441</Paragraphs>
  <Slides>30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7" baseType="lpstr">
      <vt:lpstr>Arial</vt:lpstr>
      <vt:lpstr>Calibri</vt:lpstr>
      <vt:lpstr>Cambria Math</vt:lpstr>
      <vt:lpstr>Myriad Pro</vt:lpstr>
      <vt:lpstr>Times New Roman</vt:lpstr>
      <vt:lpstr>20140311PresentationUWTSDTemplate</vt:lpstr>
      <vt:lpstr>Clip</vt:lpstr>
      <vt:lpstr>Software Development</vt:lpstr>
      <vt:lpstr>Agenda</vt:lpstr>
      <vt:lpstr>Task Now</vt:lpstr>
      <vt:lpstr>Scope of Methods (1 of 2) </vt:lpstr>
      <vt:lpstr>Scope of Methods (2 of 2) </vt:lpstr>
      <vt:lpstr>Scope of Variables (1 of 4)</vt:lpstr>
      <vt:lpstr>Scope of Variables (2 of 4)</vt:lpstr>
      <vt:lpstr>Scope of Variables (3 of 4)</vt:lpstr>
      <vt:lpstr>Scope of Variables (4 of 4)</vt:lpstr>
      <vt:lpstr>Scope of Variables (4 of 4)</vt:lpstr>
      <vt:lpstr>Check your knowledge now:</vt:lpstr>
      <vt:lpstr>Naming Conventions</vt:lpstr>
      <vt:lpstr>Overloading Methods </vt:lpstr>
      <vt:lpstr>Overloading Example</vt:lpstr>
      <vt:lpstr>C# Programming Even More on Methods</vt:lpstr>
      <vt:lpstr>Access Rules for Variables </vt:lpstr>
      <vt:lpstr>Task: A “Ship Simulator" </vt:lpstr>
      <vt:lpstr>PowerPoint Presentation</vt:lpstr>
      <vt:lpstr>PowerPoint Presentation</vt:lpstr>
      <vt:lpstr>PowerPoint Presentation</vt:lpstr>
      <vt:lpstr>Putting it all together</vt:lpstr>
      <vt:lpstr>Using the main program</vt:lpstr>
      <vt:lpstr>PowerPoint Presentation</vt:lpstr>
      <vt:lpstr>Summary: METHODS</vt:lpstr>
      <vt:lpstr>Task 1</vt:lpstr>
      <vt:lpstr>Task 2</vt:lpstr>
      <vt:lpstr>Task 3</vt:lpstr>
      <vt:lpstr>Task 4</vt:lpstr>
      <vt:lpstr>Challenge 1</vt:lpstr>
      <vt:lpstr>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UWTSD DSR Population and Sampling Quiz</dc:title>
  <dc:creator>Swanson, Mike</dc:creator>
  <cp:lastModifiedBy>Paul Jenkins</cp:lastModifiedBy>
  <cp:revision>25</cp:revision>
  <dcterms:created xsi:type="dcterms:W3CDTF">2015-04-14T15:21:28Z</dcterms:created>
  <dcterms:modified xsi:type="dcterms:W3CDTF">2020-07-14T11:51:01Z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