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7"/>
  </p:notesMasterIdLst>
  <p:sldIdLst>
    <p:sldId id="256" r:id="rId5"/>
    <p:sldId id="257" r:id="rId6"/>
    <p:sldId id="258" r:id="rId7"/>
    <p:sldId id="259" r:id="rId8"/>
    <p:sldId id="260" r:id="rId9"/>
    <p:sldId id="261" r:id="rId10"/>
    <p:sldId id="262" r:id="rId11"/>
    <p:sldId id="263" r:id="rId12"/>
    <p:sldId id="293" r:id="rId13"/>
    <p:sldId id="264" r:id="rId14"/>
    <p:sldId id="265" r:id="rId15"/>
    <p:sldId id="266" r:id="rId16"/>
    <p:sldId id="267" r:id="rId17"/>
    <p:sldId id="294" r:id="rId18"/>
    <p:sldId id="268" r:id="rId19"/>
    <p:sldId id="269" r:id="rId20"/>
    <p:sldId id="270" r:id="rId21"/>
    <p:sldId id="271" r:id="rId22"/>
    <p:sldId id="272" r:id="rId23"/>
    <p:sldId id="273" r:id="rId24"/>
    <p:sldId id="274" r:id="rId25"/>
    <p:sldId id="296" r:id="rId26"/>
    <p:sldId id="275" r:id="rId27"/>
    <p:sldId id="276" r:id="rId28"/>
    <p:sldId id="277" r:id="rId29"/>
    <p:sldId id="278" r:id="rId30"/>
    <p:sldId id="297" r:id="rId31"/>
    <p:sldId id="279" r:id="rId32"/>
    <p:sldId id="280" r:id="rId33"/>
    <p:sldId id="281" r:id="rId34"/>
    <p:sldId id="282" r:id="rId35"/>
    <p:sldId id="283" r:id="rId36"/>
    <p:sldId id="284" r:id="rId37"/>
    <p:sldId id="298" r:id="rId38"/>
    <p:sldId id="285" r:id="rId39"/>
    <p:sldId id="286" r:id="rId40"/>
    <p:sldId id="287" r:id="rId41"/>
    <p:sldId id="288" r:id="rId42"/>
    <p:sldId id="289" r:id="rId43"/>
    <p:sldId id="290" r:id="rId44"/>
    <p:sldId id="292" r:id="rId45"/>
    <p:sldId id="291" r:id="rId46"/>
  </p:sldIdLst>
  <p:sldSz cx="18288000" cy="10287000"/>
  <p:notesSz cx="6858000" cy="9144000"/>
  <p:embeddedFontLst>
    <p:embeddedFont>
      <p:font typeface="Arial Bold" panose="020B0704020202020204" pitchFamily="34" charset="0"/>
      <p:regular r:id="rId48"/>
      <p:bold r:id="rId49"/>
    </p:embeddedFont>
    <p:embeddedFont>
      <p:font typeface="Arial Bold Italics" panose="020B0604020202020204" charset="0"/>
      <p:regular r:id="rId50"/>
    </p:embeddedFont>
    <p:embeddedFont>
      <p:font typeface="Cormorant Garamond Bold Italics" panose="020B0604020202020204" charset="0"/>
      <p:regular r:id="rId51"/>
    </p:embeddedFont>
    <p:embeddedFont>
      <p:font typeface="Lora" pitchFamily="2" charset="0"/>
      <p:regular r:id="rId52"/>
      <p:bold r:id="rId53"/>
      <p:italic r:id="rId54"/>
      <p:boldItalic r:id="rId55"/>
    </p:embeddedFont>
    <p:embeddedFont>
      <p:font typeface="Lora Bold" charset="0"/>
      <p:regular r:id="rId56"/>
    </p:embeddedFont>
    <p:embeddedFont>
      <p:font typeface="Lora Italics" panose="020B0604020202020204" charset="0"/>
      <p:regular r:id="rId57"/>
    </p:embeddedFont>
    <p:embeddedFont>
      <p:font typeface="Placard Next Bold" panose="020B0604020202020204" charset="0"/>
      <p:regular r:id="rId58"/>
    </p:embeddedFont>
    <p:embeddedFont>
      <p:font typeface="Quicksand Bold" panose="020B0604020202020204" charset="0"/>
      <p:regular r:id="rId5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6DAD51-615E-4039-9081-1DF3C62B7D62}" v="19" dt="2026-04-13T17:30:54.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52" autoAdjust="0"/>
    <p:restoredTop sz="94622" autoAdjust="0"/>
  </p:normalViewPr>
  <p:slideViewPr>
    <p:cSldViewPr>
      <p:cViewPr varScale="1">
        <p:scale>
          <a:sx n="42" d="100"/>
          <a:sy n="42" d="100"/>
        </p:scale>
        <p:origin x="796"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5416"/>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font" Target="fonts/font3.fntdata"/><Relationship Id="rId55" Type="http://schemas.openxmlformats.org/officeDocument/2006/relationships/font" Target="fonts/font8.fntdata"/><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6.fntdata"/><Relationship Id="rId58" Type="http://schemas.openxmlformats.org/officeDocument/2006/relationships/font" Target="fonts/font11.fntdata"/><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1.fntdata"/><Relationship Id="rId56" Type="http://schemas.openxmlformats.org/officeDocument/2006/relationships/font" Target="fonts/font9.fntdata"/><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font" Target="fonts/font4.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font" Target="fonts/font12.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7.fntdata"/><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2.fntdata"/><Relationship Id="rId57" Type="http://schemas.openxmlformats.org/officeDocument/2006/relationships/font" Target="fonts/font10.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5.fntdata"/><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vyana Nikolova (2111481)" userId="8dc33964-0a98-4fcd-9ff3-f28bcfb04ab6" providerId="ADAL" clId="{0BA9135F-5DD9-4679-8571-518831DF9658}"/>
    <pc:docChg chg="undo redo custSel addSld delSld modSld">
      <pc:chgData name="Nevyana Nikolova (2111481)" userId="8dc33964-0a98-4fcd-9ff3-f28bcfb04ab6" providerId="ADAL" clId="{0BA9135F-5DD9-4679-8571-518831DF9658}" dt="2026-04-13T17:46:18.521" v="4818" actId="1037"/>
      <pc:docMkLst>
        <pc:docMk/>
      </pc:docMkLst>
      <pc:sldChg chg="modSp mod">
        <pc:chgData name="Nevyana Nikolova (2111481)" userId="8dc33964-0a98-4fcd-9ff3-f28bcfb04ab6" providerId="ADAL" clId="{0BA9135F-5DD9-4679-8571-518831DF9658}" dt="2026-04-07T10:51:57.501" v="895" actId="14100"/>
        <pc:sldMkLst>
          <pc:docMk/>
          <pc:sldMk cId="0" sldId="256"/>
        </pc:sldMkLst>
        <pc:spChg chg="mod">
          <ac:chgData name="Nevyana Nikolova (2111481)" userId="8dc33964-0a98-4fcd-9ff3-f28bcfb04ab6" providerId="ADAL" clId="{0BA9135F-5DD9-4679-8571-518831DF9658}" dt="2026-04-07T09:57:48.705" v="12" actId="14100"/>
          <ac:spMkLst>
            <pc:docMk/>
            <pc:sldMk cId="0" sldId="256"/>
            <ac:spMk id="3" creationId="{00000000-0000-0000-0000-000000000000}"/>
          </ac:spMkLst>
        </pc:spChg>
        <pc:spChg chg="mod">
          <ac:chgData name="Nevyana Nikolova (2111481)" userId="8dc33964-0a98-4fcd-9ff3-f28bcfb04ab6" providerId="ADAL" clId="{0BA9135F-5DD9-4679-8571-518831DF9658}" dt="2026-04-07T10:51:57.501" v="895" actId="14100"/>
          <ac:spMkLst>
            <pc:docMk/>
            <pc:sldMk cId="0" sldId="256"/>
            <ac:spMk id="32" creationId="{00000000-0000-0000-0000-000000000000}"/>
          </ac:spMkLst>
        </pc:spChg>
        <pc:grpChg chg="mod">
          <ac:chgData name="Nevyana Nikolova (2111481)" userId="8dc33964-0a98-4fcd-9ff3-f28bcfb04ab6" providerId="ADAL" clId="{0BA9135F-5DD9-4679-8571-518831DF9658}" dt="2026-04-07T10:07:10.639" v="173" actId="1035"/>
          <ac:grpSpMkLst>
            <pc:docMk/>
            <pc:sldMk cId="0" sldId="256"/>
            <ac:grpSpMk id="4" creationId="{00000000-0000-0000-0000-000000000000}"/>
          </ac:grpSpMkLst>
        </pc:grpChg>
      </pc:sldChg>
      <pc:sldChg chg="modSp mod">
        <pc:chgData name="Nevyana Nikolova (2111481)" userId="8dc33964-0a98-4fcd-9ff3-f28bcfb04ab6" providerId="ADAL" clId="{0BA9135F-5DD9-4679-8571-518831DF9658}" dt="2026-04-07T09:57:34.432" v="10" actId="14100"/>
        <pc:sldMkLst>
          <pc:docMk/>
          <pc:sldMk cId="0" sldId="257"/>
        </pc:sldMkLst>
        <pc:spChg chg="mod">
          <ac:chgData name="Nevyana Nikolova (2111481)" userId="8dc33964-0a98-4fcd-9ff3-f28bcfb04ab6" providerId="ADAL" clId="{0BA9135F-5DD9-4679-8571-518831DF9658}" dt="2026-04-07T09:57:34.432" v="10" actId="14100"/>
          <ac:spMkLst>
            <pc:docMk/>
            <pc:sldMk cId="0" sldId="257"/>
            <ac:spMk id="3" creationId="{00000000-0000-0000-0000-000000000000}"/>
          </ac:spMkLst>
        </pc:spChg>
        <pc:grpChg chg="mod">
          <ac:chgData name="Nevyana Nikolova (2111481)" userId="8dc33964-0a98-4fcd-9ff3-f28bcfb04ab6" providerId="ADAL" clId="{0BA9135F-5DD9-4679-8571-518831DF9658}" dt="2026-04-07T09:57:12.460" v="6" actId="14100"/>
          <ac:grpSpMkLst>
            <pc:docMk/>
            <pc:sldMk cId="0" sldId="257"/>
            <ac:grpSpMk id="4" creationId="{00000000-0000-0000-0000-000000000000}"/>
          </ac:grpSpMkLst>
        </pc:grpChg>
      </pc:sldChg>
      <pc:sldChg chg="modSp mod">
        <pc:chgData name="Nevyana Nikolova (2111481)" userId="8dc33964-0a98-4fcd-9ff3-f28bcfb04ab6" providerId="ADAL" clId="{0BA9135F-5DD9-4679-8571-518831DF9658}" dt="2026-04-11T22:11:28.380" v="2758" actId="1035"/>
        <pc:sldMkLst>
          <pc:docMk/>
          <pc:sldMk cId="0" sldId="258"/>
        </pc:sldMkLst>
        <pc:spChg chg="mod">
          <ac:chgData name="Nevyana Nikolova (2111481)" userId="8dc33964-0a98-4fcd-9ff3-f28bcfb04ab6" providerId="ADAL" clId="{0BA9135F-5DD9-4679-8571-518831DF9658}" dt="2026-04-07T09:58:06.131" v="15" actId="14100"/>
          <ac:spMkLst>
            <pc:docMk/>
            <pc:sldMk cId="0" sldId="258"/>
            <ac:spMk id="3" creationId="{00000000-0000-0000-0000-000000000000}"/>
          </ac:spMkLst>
        </pc:spChg>
        <pc:spChg chg="mod">
          <ac:chgData name="Nevyana Nikolova (2111481)" userId="8dc33964-0a98-4fcd-9ff3-f28bcfb04ab6" providerId="ADAL" clId="{0BA9135F-5DD9-4679-8571-518831DF9658}" dt="2026-04-11T22:10:31.191" v="2749" actId="1036"/>
          <ac:spMkLst>
            <pc:docMk/>
            <pc:sldMk cId="0" sldId="258"/>
            <ac:spMk id="8" creationId="{00000000-0000-0000-0000-000000000000}"/>
          </ac:spMkLst>
        </pc:spChg>
        <pc:spChg chg="mod">
          <ac:chgData name="Nevyana Nikolova (2111481)" userId="8dc33964-0a98-4fcd-9ff3-f28bcfb04ab6" providerId="ADAL" clId="{0BA9135F-5DD9-4679-8571-518831DF9658}" dt="2026-04-11T22:10:38.586" v="2750" actId="1035"/>
          <ac:spMkLst>
            <pc:docMk/>
            <pc:sldMk cId="0" sldId="258"/>
            <ac:spMk id="9" creationId="{00000000-0000-0000-0000-000000000000}"/>
          </ac:spMkLst>
        </pc:spChg>
        <pc:spChg chg="mod">
          <ac:chgData name="Nevyana Nikolova (2111481)" userId="8dc33964-0a98-4fcd-9ff3-f28bcfb04ab6" providerId="ADAL" clId="{0BA9135F-5DD9-4679-8571-518831DF9658}" dt="2026-04-11T22:09:48.181" v="2741" actId="2710"/>
          <ac:spMkLst>
            <pc:docMk/>
            <pc:sldMk cId="0" sldId="258"/>
            <ac:spMk id="10" creationId="{00000000-0000-0000-0000-000000000000}"/>
          </ac:spMkLst>
        </pc:spChg>
        <pc:spChg chg="mod">
          <ac:chgData name="Nevyana Nikolova (2111481)" userId="8dc33964-0a98-4fcd-9ff3-f28bcfb04ab6" providerId="ADAL" clId="{0BA9135F-5DD9-4679-8571-518831DF9658}" dt="2026-04-11T22:11:14.295" v="2752" actId="1036"/>
          <ac:spMkLst>
            <pc:docMk/>
            <pc:sldMk cId="0" sldId="258"/>
            <ac:spMk id="11" creationId="{00000000-0000-0000-0000-000000000000}"/>
          </ac:spMkLst>
        </pc:spChg>
        <pc:spChg chg="mod">
          <ac:chgData name="Nevyana Nikolova (2111481)" userId="8dc33964-0a98-4fcd-9ff3-f28bcfb04ab6" providerId="ADAL" clId="{0BA9135F-5DD9-4679-8571-518831DF9658}" dt="2026-04-11T22:11:19.056" v="2753" actId="1036"/>
          <ac:spMkLst>
            <pc:docMk/>
            <pc:sldMk cId="0" sldId="258"/>
            <ac:spMk id="12" creationId="{00000000-0000-0000-0000-000000000000}"/>
          </ac:spMkLst>
        </pc:spChg>
        <pc:grpChg chg="mod">
          <ac:chgData name="Nevyana Nikolova (2111481)" userId="8dc33964-0a98-4fcd-9ff3-f28bcfb04ab6" providerId="ADAL" clId="{0BA9135F-5DD9-4679-8571-518831DF9658}" dt="2026-04-11T22:11:28.380" v="2758" actId="1035"/>
          <ac:grpSpMkLst>
            <pc:docMk/>
            <pc:sldMk cId="0" sldId="258"/>
            <ac:grpSpMk id="4" creationId="{00000000-0000-0000-0000-000000000000}"/>
          </ac:grpSpMkLst>
        </pc:grpChg>
      </pc:sldChg>
      <pc:sldChg chg="modSp mod">
        <pc:chgData name="Nevyana Nikolova (2111481)" userId="8dc33964-0a98-4fcd-9ff3-f28bcfb04ab6" providerId="ADAL" clId="{0BA9135F-5DD9-4679-8571-518831DF9658}" dt="2026-04-07T10:52:11.939" v="899" actId="1037"/>
        <pc:sldMkLst>
          <pc:docMk/>
          <pc:sldMk cId="0" sldId="259"/>
        </pc:sldMkLst>
        <pc:spChg chg="mod">
          <ac:chgData name="Nevyana Nikolova (2111481)" userId="8dc33964-0a98-4fcd-9ff3-f28bcfb04ab6" providerId="ADAL" clId="{0BA9135F-5DD9-4679-8571-518831DF9658}" dt="2026-04-07T09:58:31.828" v="20" actId="14100"/>
          <ac:spMkLst>
            <pc:docMk/>
            <pc:sldMk cId="0" sldId="259"/>
            <ac:spMk id="3" creationId="{00000000-0000-0000-0000-000000000000}"/>
          </ac:spMkLst>
        </pc:spChg>
        <pc:spChg chg="mod">
          <ac:chgData name="Nevyana Nikolova (2111481)" userId="8dc33964-0a98-4fcd-9ff3-f28bcfb04ab6" providerId="ADAL" clId="{0BA9135F-5DD9-4679-8571-518831DF9658}" dt="2026-04-07T10:52:11.939" v="899" actId="1037"/>
          <ac:spMkLst>
            <pc:docMk/>
            <pc:sldMk cId="0" sldId="259"/>
            <ac:spMk id="9" creationId="{00000000-0000-0000-0000-000000000000}"/>
          </ac:spMkLst>
        </pc:spChg>
        <pc:grpChg chg="mod">
          <ac:chgData name="Nevyana Nikolova (2111481)" userId="8dc33964-0a98-4fcd-9ff3-f28bcfb04ab6" providerId="ADAL" clId="{0BA9135F-5DD9-4679-8571-518831DF9658}" dt="2026-04-07T09:58:25.369" v="19" actId="14100"/>
          <ac:grpSpMkLst>
            <pc:docMk/>
            <pc:sldMk cId="0" sldId="259"/>
            <ac:grpSpMk id="4" creationId="{00000000-0000-0000-0000-000000000000}"/>
          </ac:grpSpMkLst>
        </pc:grpChg>
      </pc:sldChg>
      <pc:sldChg chg="modSp mod">
        <pc:chgData name="Nevyana Nikolova (2111481)" userId="8dc33964-0a98-4fcd-9ff3-f28bcfb04ab6" providerId="ADAL" clId="{0BA9135F-5DD9-4679-8571-518831DF9658}" dt="2026-04-11T20:46:56.022" v="1633" actId="1038"/>
        <pc:sldMkLst>
          <pc:docMk/>
          <pc:sldMk cId="0" sldId="260"/>
        </pc:sldMkLst>
        <pc:spChg chg="mod">
          <ac:chgData name="Nevyana Nikolova (2111481)" userId="8dc33964-0a98-4fcd-9ff3-f28bcfb04ab6" providerId="ADAL" clId="{0BA9135F-5DD9-4679-8571-518831DF9658}" dt="2026-04-11T20:41:04.689" v="1542"/>
          <ac:spMkLst>
            <pc:docMk/>
            <pc:sldMk cId="0" sldId="260"/>
            <ac:spMk id="2" creationId="{00000000-0000-0000-0000-000000000000}"/>
          </ac:spMkLst>
        </pc:spChg>
        <pc:spChg chg="mod">
          <ac:chgData name="Nevyana Nikolova (2111481)" userId="8dc33964-0a98-4fcd-9ff3-f28bcfb04ab6" providerId="ADAL" clId="{0BA9135F-5DD9-4679-8571-518831DF9658}" dt="2026-04-07T10:02:28.427" v="117" actId="1035"/>
          <ac:spMkLst>
            <pc:docMk/>
            <pc:sldMk cId="0" sldId="260"/>
            <ac:spMk id="49" creationId="{00000000-0000-0000-0000-000000000000}"/>
          </ac:spMkLst>
        </pc:spChg>
        <pc:spChg chg="mod">
          <ac:chgData name="Nevyana Nikolova (2111481)" userId="8dc33964-0a98-4fcd-9ff3-f28bcfb04ab6" providerId="ADAL" clId="{0BA9135F-5DD9-4679-8571-518831DF9658}" dt="2026-04-07T10:02:17.645" v="109" actId="1036"/>
          <ac:spMkLst>
            <pc:docMk/>
            <pc:sldMk cId="0" sldId="260"/>
            <ac:spMk id="50" creationId="{00000000-0000-0000-0000-000000000000}"/>
          </ac:spMkLst>
        </pc:spChg>
        <pc:spChg chg="mod">
          <ac:chgData name="Nevyana Nikolova (2111481)" userId="8dc33964-0a98-4fcd-9ff3-f28bcfb04ab6" providerId="ADAL" clId="{0BA9135F-5DD9-4679-8571-518831DF9658}" dt="2026-04-07T10:01:17.561" v="87" actId="1036"/>
          <ac:spMkLst>
            <pc:docMk/>
            <pc:sldMk cId="0" sldId="260"/>
            <ac:spMk id="53" creationId="{00000000-0000-0000-0000-000000000000}"/>
          </ac:spMkLst>
        </pc:spChg>
        <pc:spChg chg="mod">
          <ac:chgData name="Nevyana Nikolova (2111481)" userId="8dc33964-0a98-4fcd-9ff3-f28bcfb04ab6" providerId="ADAL" clId="{0BA9135F-5DD9-4679-8571-518831DF9658}" dt="2026-04-07T10:01:13.918" v="85" actId="1036"/>
          <ac:spMkLst>
            <pc:docMk/>
            <pc:sldMk cId="0" sldId="260"/>
            <ac:spMk id="54" creationId="{00000000-0000-0000-0000-000000000000}"/>
          </ac:spMkLst>
        </pc:spChg>
        <pc:spChg chg="mod">
          <ac:chgData name="Nevyana Nikolova (2111481)" userId="8dc33964-0a98-4fcd-9ff3-f28bcfb04ab6" providerId="ADAL" clId="{0BA9135F-5DD9-4679-8571-518831DF9658}" dt="2026-04-07T10:01:29.958" v="88" actId="1037"/>
          <ac:spMkLst>
            <pc:docMk/>
            <pc:sldMk cId="0" sldId="260"/>
            <ac:spMk id="55" creationId="{00000000-0000-0000-0000-000000000000}"/>
          </ac:spMkLst>
        </pc:spChg>
        <pc:spChg chg="mod">
          <ac:chgData name="Nevyana Nikolova (2111481)" userId="8dc33964-0a98-4fcd-9ff3-f28bcfb04ab6" providerId="ADAL" clId="{0BA9135F-5DD9-4679-8571-518831DF9658}" dt="2026-04-11T20:32:15.019" v="1441" actId="20577"/>
          <ac:spMkLst>
            <pc:docMk/>
            <pc:sldMk cId="0" sldId="260"/>
            <ac:spMk id="56" creationId="{00000000-0000-0000-0000-000000000000}"/>
          </ac:spMkLst>
        </pc:spChg>
        <pc:spChg chg="mod">
          <ac:chgData name="Nevyana Nikolova (2111481)" userId="8dc33964-0a98-4fcd-9ff3-f28bcfb04ab6" providerId="ADAL" clId="{0BA9135F-5DD9-4679-8571-518831DF9658}" dt="2026-04-07T10:00:03.412" v="56" actId="1035"/>
          <ac:spMkLst>
            <pc:docMk/>
            <pc:sldMk cId="0" sldId="260"/>
            <ac:spMk id="57" creationId="{00000000-0000-0000-0000-000000000000}"/>
          </ac:spMkLst>
        </pc:spChg>
        <pc:spChg chg="mod">
          <ac:chgData name="Nevyana Nikolova (2111481)" userId="8dc33964-0a98-4fcd-9ff3-f28bcfb04ab6" providerId="ADAL" clId="{0BA9135F-5DD9-4679-8571-518831DF9658}" dt="2026-04-11T20:34:55.392" v="1512" actId="1035"/>
          <ac:spMkLst>
            <pc:docMk/>
            <pc:sldMk cId="0" sldId="260"/>
            <ac:spMk id="58" creationId="{00000000-0000-0000-0000-000000000000}"/>
          </ac:spMkLst>
        </pc:spChg>
        <pc:spChg chg="mod">
          <ac:chgData name="Nevyana Nikolova (2111481)" userId="8dc33964-0a98-4fcd-9ff3-f28bcfb04ab6" providerId="ADAL" clId="{0BA9135F-5DD9-4679-8571-518831DF9658}" dt="2026-04-07T10:02:07.503" v="102" actId="1035"/>
          <ac:spMkLst>
            <pc:docMk/>
            <pc:sldMk cId="0" sldId="260"/>
            <ac:spMk id="59" creationId="{00000000-0000-0000-0000-000000000000}"/>
          </ac:spMkLst>
        </pc:spChg>
        <pc:spChg chg="mod">
          <ac:chgData name="Nevyana Nikolova (2111481)" userId="8dc33964-0a98-4fcd-9ff3-f28bcfb04ab6" providerId="ADAL" clId="{0BA9135F-5DD9-4679-8571-518831DF9658}" dt="2026-04-07T10:02:02.443" v="99" actId="1036"/>
          <ac:spMkLst>
            <pc:docMk/>
            <pc:sldMk cId="0" sldId="260"/>
            <ac:spMk id="60" creationId="{00000000-0000-0000-0000-000000000000}"/>
          </ac:spMkLst>
        </pc:spChg>
        <pc:spChg chg="mod">
          <ac:chgData name="Nevyana Nikolova (2111481)" userId="8dc33964-0a98-4fcd-9ff3-f28bcfb04ab6" providerId="ADAL" clId="{0BA9135F-5DD9-4679-8571-518831DF9658}" dt="2026-04-11T20:46:56.022" v="1633" actId="1038"/>
          <ac:spMkLst>
            <pc:docMk/>
            <pc:sldMk cId="0" sldId="260"/>
            <ac:spMk id="61" creationId="{00000000-0000-0000-0000-000000000000}"/>
          </ac:spMkLst>
        </pc:spChg>
        <pc:grpChg chg="mod">
          <ac:chgData name="Nevyana Nikolova (2111481)" userId="8dc33964-0a98-4fcd-9ff3-f28bcfb04ab6" providerId="ADAL" clId="{0BA9135F-5DD9-4679-8571-518831DF9658}" dt="2026-04-07T10:02:36.784" v="119" actId="1038"/>
          <ac:grpSpMkLst>
            <pc:docMk/>
            <pc:sldMk cId="0" sldId="260"/>
            <ac:grpSpMk id="18" creationId="{00000000-0000-0000-0000-000000000000}"/>
          </ac:grpSpMkLst>
        </pc:grpChg>
      </pc:sldChg>
      <pc:sldChg chg="modSp mod">
        <pc:chgData name="Nevyana Nikolova (2111481)" userId="8dc33964-0a98-4fcd-9ff3-f28bcfb04ab6" providerId="ADAL" clId="{0BA9135F-5DD9-4679-8571-518831DF9658}" dt="2026-04-11T20:45:40.966" v="1618" actId="1076"/>
        <pc:sldMkLst>
          <pc:docMk/>
          <pc:sldMk cId="0" sldId="261"/>
        </pc:sldMkLst>
        <pc:spChg chg="mod">
          <ac:chgData name="Nevyana Nikolova (2111481)" userId="8dc33964-0a98-4fcd-9ff3-f28bcfb04ab6" providerId="ADAL" clId="{0BA9135F-5DD9-4679-8571-518831DF9658}" dt="2026-04-11T20:37:37.452" v="1527"/>
          <ac:spMkLst>
            <pc:docMk/>
            <pc:sldMk cId="0" sldId="261"/>
            <ac:spMk id="2" creationId="{00000000-0000-0000-0000-000000000000}"/>
          </ac:spMkLst>
        </pc:spChg>
        <pc:spChg chg="mod">
          <ac:chgData name="Nevyana Nikolova (2111481)" userId="8dc33964-0a98-4fcd-9ff3-f28bcfb04ab6" providerId="ADAL" clId="{0BA9135F-5DD9-4679-8571-518831DF9658}" dt="2026-04-11T20:37:56.368" v="1529"/>
          <ac:spMkLst>
            <pc:docMk/>
            <pc:sldMk cId="0" sldId="261"/>
            <ac:spMk id="16" creationId="{00000000-0000-0000-0000-000000000000}"/>
          </ac:spMkLst>
        </pc:spChg>
        <pc:spChg chg="mod">
          <ac:chgData name="Nevyana Nikolova (2111481)" userId="8dc33964-0a98-4fcd-9ff3-f28bcfb04ab6" providerId="ADAL" clId="{0BA9135F-5DD9-4679-8571-518831DF9658}" dt="2026-04-11T20:45:40.966" v="1618" actId="1076"/>
          <ac:spMkLst>
            <pc:docMk/>
            <pc:sldMk cId="0" sldId="261"/>
            <ac:spMk id="22" creationId="{00000000-0000-0000-0000-000000000000}"/>
          </ac:spMkLst>
        </pc:spChg>
        <pc:grpChg chg="mod">
          <ac:chgData name="Nevyana Nikolova (2111481)" userId="8dc33964-0a98-4fcd-9ff3-f28bcfb04ab6" providerId="ADAL" clId="{0BA9135F-5DD9-4679-8571-518831DF9658}" dt="2026-04-07T10:06:55.171" v="171" actId="14100"/>
          <ac:grpSpMkLst>
            <pc:docMk/>
            <pc:sldMk cId="0" sldId="261"/>
            <ac:grpSpMk id="3" creationId="{00000000-0000-0000-0000-000000000000}"/>
          </ac:grpSpMkLst>
        </pc:grpChg>
      </pc:sldChg>
      <pc:sldChg chg="modSp mod">
        <pc:chgData name="Nevyana Nikolova (2111481)" userId="8dc33964-0a98-4fcd-9ff3-f28bcfb04ab6" providerId="ADAL" clId="{0BA9135F-5DD9-4679-8571-518831DF9658}" dt="2026-04-13T17:14:45.707" v="4513" actId="1036"/>
        <pc:sldMkLst>
          <pc:docMk/>
          <pc:sldMk cId="0" sldId="262"/>
        </pc:sldMkLst>
        <pc:spChg chg="mod">
          <ac:chgData name="Nevyana Nikolova (2111481)" userId="8dc33964-0a98-4fcd-9ff3-f28bcfb04ab6" providerId="ADAL" clId="{0BA9135F-5DD9-4679-8571-518831DF9658}" dt="2026-04-11T22:12:18.378" v="2780" actId="1036"/>
          <ac:spMkLst>
            <pc:docMk/>
            <pc:sldMk cId="0" sldId="262"/>
            <ac:spMk id="16" creationId="{00000000-0000-0000-0000-000000000000}"/>
          </ac:spMkLst>
        </pc:spChg>
        <pc:spChg chg="mod">
          <ac:chgData name="Nevyana Nikolova (2111481)" userId="8dc33964-0a98-4fcd-9ff3-f28bcfb04ab6" providerId="ADAL" clId="{0BA9135F-5DD9-4679-8571-518831DF9658}" dt="2026-04-11T22:12:16.218" v="2777" actId="1036"/>
          <ac:spMkLst>
            <pc:docMk/>
            <pc:sldMk cId="0" sldId="262"/>
            <ac:spMk id="17" creationId="{00000000-0000-0000-0000-000000000000}"/>
          </ac:spMkLst>
        </pc:spChg>
        <pc:spChg chg="mod">
          <ac:chgData name="Nevyana Nikolova (2111481)" userId="8dc33964-0a98-4fcd-9ff3-f28bcfb04ab6" providerId="ADAL" clId="{0BA9135F-5DD9-4679-8571-518831DF9658}" dt="2026-04-13T17:14:45.707" v="4513" actId="1036"/>
          <ac:spMkLst>
            <pc:docMk/>
            <pc:sldMk cId="0" sldId="262"/>
            <ac:spMk id="18" creationId="{00000000-0000-0000-0000-000000000000}"/>
          </ac:spMkLst>
        </pc:spChg>
        <pc:spChg chg="mod">
          <ac:chgData name="Nevyana Nikolova (2111481)" userId="8dc33964-0a98-4fcd-9ff3-f28bcfb04ab6" providerId="ADAL" clId="{0BA9135F-5DD9-4679-8571-518831DF9658}" dt="2026-04-11T22:12:32.953" v="2784" actId="1035"/>
          <ac:spMkLst>
            <pc:docMk/>
            <pc:sldMk cId="0" sldId="262"/>
            <ac:spMk id="21" creationId="{00000000-0000-0000-0000-000000000000}"/>
          </ac:spMkLst>
        </pc:spChg>
        <pc:spChg chg="mod">
          <ac:chgData name="Nevyana Nikolova (2111481)" userId="8dc33964-0a98-4fcd-9ff3-f28bcfb04ab6" providerId="ADAL" clId="{0BA9135F-5DD9-4679-8571-518831DF9658}" dt="2026-04-11T22:12:12.291" v="2773" actId="5793"/>
          <ac:spMkLst>
            <pc:docMk/>
            <pc:sldMk cId="0" sldId="262"/>
            <ac:spMk id="22" creationId="{00000000-0000-0000-0000-000000000000}"/>
          </ac:spMkLst>
        </pc:spChg>
        <pc:spChg chg="mod">
          <ac:chgData name="Nevyana Nikolova (2111481)" userId="8dc33964-0a98-4fcd-9ff3-f28bcfb04ab6" providerId="ADAL" clId="{0BA9135F-5DD9-4679-8571-518831DF9658}" dt="2026-04-11T22:12:50.798" v="2795" actId="1035"/>
          <ac:spMkLst>
            <pc:docMk/>
            <pc:sldMk cId="0" sldId="262"/>
            <ac:spMk id="23" creationId="{00000000-0000-0000-0000-000000000000}"/>
          </ac:spMkLst>
        </pc:spChg>
        <pc:spChg chg="mod">
          <ac:chgData name="Nevyana Nikolova (2111481)" userId="8dc33964-0a98-4fcd-9ff3-f28bcfb04ab6" providerId="ADAL" clId="{0BA9135F-5DD9-4679-8571-518831DF9658}" dt="2026-04-11T22:13:41.280" v="2833" actId="1035"/>
          <ac:spMkLst>
            <pc:docMk/>
            <pc:sldMk cId="0" sldId="262"/>
            <ac:spMk id="24" creationId="{00000000-0000-0000-0000-000000000000}"/>
          </ac:spMkLst>
        </pc:spChg>
        <pc:grpChg chg="mod">
          <ac:chgData name="Nevyana Nikolova (2111481)" userId="8dc33964-0a98-4fcd-9ff3-f28bcfb04ab6" providerId="ADAL" clId="{0BA9135F-5DD9-4679-8571-518831DF9658}" dt="2026-04-11T22:12:27.947" v="2781" actId="14100"/>
          <ac:grpSpMkLst>
            <pc:docMk/>
            <pc:sldMk cId="0" sldId="262"/>
            <ac:grpSpMk id="3" creationId="{00000000-0000-0000-0000-000000000000}"/>
          </ac:grpSpMkLst>
        </pc:grpChg>
        <pc:grpChg chg="mod">
          <ac:chgData name="Nevyana Nikolova (2111481)" userId="8dc33964-0a98-4fcd-9ff3-f28bcfb04ab6" providerId="ADAL" clId="{0BA9135F-5DD9-4679-8571-518831DF9658}" dt="2026-04-07T10:07:41.427" v="178" actId="1036"/>
          <ac:grpSpMkLst>
            <pc:docMk/>
            <pc:sldMk cId="0" sldId="262"/>
            <ac:grpSpMk id="6" creationId="{00000000-0000-0000-0000-000000000000}"/>
          </ac:grpSpMkLst>
        </pc:grpChg>
        <pc:grpChg chg="mod">
          <ac:chgData name="Nevyana Nikolova (2111481)" userId="8dc33964-0a98-4fcd-9ff3-f28bcfb04ab6" providerId="ADAL" clId="{0BA9135F-5DD9-4679-8571-518831DF9658}" dt="2026-04-11T22:12:41.400" v="2785" actId="14100"/>
          <ac:grpSpMkLst>
            <pc:docMk/>
            <pc:sldMk cId="0" sldId="262"/>
            <ac:grpSpMk id="13" creationId="{00000000-0000-0000-0000-000000000000}"/>
          </ac:grpSpMkLst>
        </pc:grpChg>
      </pc:sldChg>
      <pc:sldChg chg="addSp delSp modSp mod">
        <pc:chgData name="Nevyana Nikolova (2111481)" userId="8dc33964-0a98-4fcd-9ff3-f28bcfb04ab6" providerId="ADAL" clId="{0BA9135F-5DD9-4679-8571-518831DF9658}" dt="2026-04-11T22:14:10.027" v="2837" actId="1038"/>
        <pc:sldMkLst>
          <pc:docMk/>
          <pc:sldMk cId="0" sldId="263"/>
        </pc:sldMkLst>
        <pc:spChg chg="mod">
          <ac:chgData name="Nevyana Nikolova (2111481)" userId="8dc33964-0a98-4fcd-9ff3-f28bcfb04ab6" providerId="ADAL" clId="{0BA9135F-5DD9-4679-8571-518831DF9658}" dt="2026-04-11T20:51:12.829" v="1649" actId="1076"/>
          <ac:spMkLst>
            <pc:docMk/>
            <pc:sldMk cId="0" sldId="263"/>
            <ac:spMk id="17" creationId="{00000000-0000-0000-0000-000000000000}"/>
          </ac:spMkLst>
        </pc:spChg>
        <pc:spChg chg="mod">
          <ac:chgData name="Nevyana Nikolova (2111481)" userId="8dc33964-0a98-4fcd-9ff3-f28bcfb04ab6" providerId="ADAL" clId="{0BA9135F-5DD9-4679-8571-518831DF9658}" dt="2026-04-11T20:58:42.589" v="1751" actId="1035"/>
          <ac:spMkLst>
            <pc:docMk/>
            <pc:sldMk cId="0" sldId="263"/>
            <ac:spMk id="19" creationId="{00000000-0000-0000-0000-000000000000}"/>
          </ac:spMkLst>
        </pc:spChg>
        <pc:spChg chg="mod">
          <ac:chgData name="Nevyana Nikolova (2111481)" userId="8dc33964-0a98-4fcd-9ff3-f28bcfb04ab6" providerId="ADAL" clId="{0BA9135F-5DD9-4679-8571-518831DF9658}" dt="2026-04-11T22:14:10.027" v="2837" actId="1038"/>
          <ac:spMkLst>
            <pc:docMk/>
            <pc:sldMk cId="0" sldId="263"/>
            <ac:spMk id="22" creationId="{00000000-0000-0000-0000-000000000000}"/>
          </ac:spMkLst>
        </pc:spChg>
        <pc:spChg chg="mod">
          <ac:chgData name="Nevyana Nikolova (2111481)" userId="8dc33964-0a98-4fcd-9ff3-f28bcfb04ab6" providerId="ADAL" clId="{0BA9135F-5DD9-4679-8571-518831DF9658}" dt="2026-04-11T20:56:39.229" v="1737" actId="1038"/>
          <ac:spMkLst>
            <pc:docMk/>
            <pc:sldMk cId="0" sldId="263"/>
            <ac:spMk id="23" creationId="{00000000-0000-0000-0000-000000000000}"/>
          </ac:spMkLst>
        </pc:spChg>
        <pc:spChg chg="mod">
          <ac:chgData name="Nevyana Nikolova (2111481)" userId="8dc33964-0a98-4fcd-9ff3-f28bcfb04ab6" providerId="ADAL" clId="{0BA9135F-5DD9-4679-8571-518831DF9658}" dt="2026-04-11T22:14:01.144" v="2835" actId="1035"/>
          <ac:spMkLst>
            <pc:docMk/>
            <pc:sldMk cId="0" sldId="263"/>
            <ac:spMk id="24" creationId="{00000000-0000-0000-0000-000000000000}"/>
          </ac:spMkLst>
        </pc:spChg>
        <pc:spChg chg="mod">
          <ac:chgData name="Nevyana Nikolova (2111481)" userId="8dc33964-0a98-4fcd-9ff3-f28bcfb04ab6" providerId="ADAL" clId="{0BA9135F-5DD9-4679-8571-518831DF9658}" dt="2026-04-11T20:55:31.588" v="1716" actId="1035"/>
          <ac:spMkLst>
            <pc:docMk/>
            <pc:sldMk cId="0" sldId="263"/>
            <ac:spMk id="25" creationId="{00000000-0000-0000-0000-000000000000}"/>
          </ac:spMkLst>
        </pc:spChg>
        <pc:spChg chg="mod">
          <ac:chgData name="Nevyana Nikolova (2111481)" userId="8dc33964-0a98-4fcd-9ff3-f28bcfb04ab6" providerId="ADAL" clId="{0BA9135F-5DD9-4679-8571-518831DF9658}" dt="2026-04-11T20:58:22.267" v="1750" actId="255"/>
          <ac:spMkLst>
            <pc:docMk/>
            <pc:sldMk cId="0" sldId="263"/>
            <ac:spMk id="29" creationId="{00000000-0000-0000-0000-000000000000}"/>
          </ac:spMkLst>
        </pc:spChg>
        <pc:grpChg chg="mod">
          <ac:chgData name="Nevyana Nikolova (2111481)" userId="8dc33964-0a98-4fcd-9ff3-f28bcfb04ab6" providerId="ADAL" clId="{0BA9135F-5DD9-4679-8571-518831DF9658}" dt="2026-04-11T20:56:44.552" v="1738" actId="14100"/>
          <ac:grpSpMkLst>
            <pc:docMk/>
            <pc:sldMk cId="0" sldId="263"/>
            <ac:grpSpMk id="3" creationId="{00000000-0000-0000-0000-000000000000}"/>
          </ac:grpSpMkLst>
        </pc:grpChg>
        <pc:grpChg chg="mod">
          <ac:chgData name="Nevyana Nikolova (2111481)" userId="8dc33964-0a98-4fcd-9ff3-f28bcfb04ab6" providerId="ADAL" clId="{0BA9135F-5DD9-4679-8571-518831DF9658}" dt="2026-04-07T10:07:51.280" v="179" actId="1038"/>
          <ac:grpSpMkLst>
            <pc:docMk/>
            <pc:sldMk cId="0" sldId="263"/>
            <ac:grpSpMk id="6" creationId="{00000000-0000-0000-0000-000000000000}"/>
          </ac:grpSpMkLst>
        </pc:grpChg>
        <pc:grpChg chg="mod">
          <ac:chgData name="Nevyana Nikolova (2111481)" userId="8dc33964-0a98-4fcd-9ff3-f28bcfb04ab6" providerId="ADAL" clId="{0BA9135F-5DD9-4679-8571-518831DF9658}" dt="2026-04-11T20:56:50.385" v="1739" actId="14100"/>
          <ac:grpSpMkLst>
            <pc:docMk/>
            <pc:sldMk cId="0" sldId="263"/>
            <ac:grpSpMk id="16" creationId="{00000000-0000-0000-0000-000000000000}"/>
          </ac:grpSpMkLst>
        </pc:grpChg>
      </pc:sldChg>
      <pc:sldChg chg="addSp delSp modSp mod">
        <pc:chgData name="Nevyana Nikolova (2111481)" userId="8dc33964-0a98-4fcd-9ff3-f28bcfb04ab6" providerId="ADAL" clId="{0BA9135F-5DD9-4679-8571-518831DF9658}" dt="2026-04-13T17:16:55.062" v="4531" actId="113"/>
        <pc:sldMkLst>
          <pc:docMk/>
          <pc:sldMk cId="0" sldId="264"/>
        </pc:sldMkLst>
        <pc:spChg chg="mod">
          <ac:chgData name="Nevyana Nikolova (2111481)" userId="8dc33964-0a98-4fcd-9ff3-f28bcfb04ab6" providerId="ADAL" clId="{0BA9135F-5DD9-4679-8571-518831DF9658}" dt="2026-04-07T16:27:43.901" v="1263" actId="14100"/>
          <ac:spMkLst>
            <pc:docMk/>
            <pc:sldMk cId="0" sldId="264"/>
            <ac:spMk id="13" creationId="{00000000-0000-0000-0000-000000000000}"/>
          </ac:spMkLst>
        </pc:spChg>
        <pc:spChg chg="mod">
          <ac:chgData name="Nevyana Nikolova (2111481)" userId="8dc33964-0a98-4fcd-9ff3-f28bcfb04ab6" providerId="ADAL" clId="{0BA9135F-5DD9-4679-8571-518831DF9658}" dt="2026-04-07T16:28:47.002" v="1267" actId="207"/>
          <ac:spMkLst>
            <pc:docMk/>
            <pc:sldMk cId="0" sldId="264"/>
            <ac:spMk id="25" creationId="{00000000-0000-0000-0000-000000000000}"/>
          </ac:spMkLst>
        </pc:spChg>
        <pc:spChg chg="mod">
          <ac:chgData name="Nevyana Nikolova (2111481)" userId="8dc33964-0a98-4fcd-9ff3-f28bcfb04ab6" providerId="ADAL" clId="{0BA9135F-5DD9-4679-8571-518831DF9658}" dt="2026-04-07T16:28:47.002" v="1267" actId="207"/>
          <ac:spMkLst>
            <pc:docMk/>
            <pc:sldMk cId="0" sldId="264"/>
            <ac:spMk id="26" creationId="{00000000-0000-0000-0000-000000000000}"/>
          </ac:spMkLst>
        </pc:spChg>
        <pc:spChg chg="mod">
          <ac:chgData name="Nevyana Nikolova (2111481)" userId="8dc33964-0a98-4fcd-9ff3-f28bcfb04ab6" providerId="ADAL" clId="{0BA9135F-5DD9-4679-8571-518831DF9658}" dt="2026-04-07T16:28:35.262" v="1265" actId="1076"/>
          <ac:spMkLst>
            <pc:docMk/>
            <pc:sldMk cId="0" sldId="264"/>
            <ac:spMk id="39" creationId="{00000000-0000-0000-0000-000000000000}"/>
          </ac:spMkLst>
        </pc:spChg>
        <pc:spChg chg="mod">
          <ac:chgData name="Nevyana Nikolova (2111481)" userId="8dc33964-0a98-4fcd-9ff3-f28bcfb04ab6" providerId="ADAL" clId="{0BA9135F-5DD9-4679-8571-518831DF9658}" dt="2026-04-11T20:40:10.098" v="1538" actId="1036"/>
          <ac:spMkLst>
            <pc:docMk/>
            <pc:sldMk cId="0" sldId="264"/>
            <ac:spMk id="43" creationId="{00000000-0000-0000-0000-000000000000}"/>
          </ac:spMkLst>
        </pc:spChg>
        <pc:spChg chg="mod">
          <ac:chgData name="Nevyana Nikolova (2111481)" userId="8dc33964-0a98-4fcd-9ff3-f28bcfb04ab6" providerId="ADAL" clId="{0BA9135F-5DD9-4679-8571-518831DF9658}" dt="2026-04-07T10:04:31.950" v="142" actId="1038"/>
          <ac:spMkLst>
            <pc:docMk/>
            <pc:sldMk cId="0" sldId="264"/>
            <ac:spMk id="44" creationId="{00000000-0000-0000-0000-000000000000}"/>
          </ac:spMkLst>
        </pc:spChg>
        <pc:spChg chg="mod">
          <ac:chgData name="Nevyana Nikolova (2111481)" userId="8dc33964-0a98-4fcd-9ff3-f28bcfb04ab6" providerId="ADAL" clId="{0BA9135F-5DD9-4679-8571-518831DF9658}" dt="2026-04-07T10:04:12.861" v="135" actId="1037"/>
          <ac:spMkLst>
            <pc:docMk/>
            <pc:sldMk cId="0" sldId="264"/>
            <ac:spMk id="46" creationId="{00000000-0000-0000-0000-000000000000}"/>
          </ac:spMkLst>
        </pc:spChg>
        <pc:spChg chg="mod">
          <ac:chgData name="Nevyana Nikolova (2111481)" userId="8dc33964-0a98-4fcd-9ff3-f28bcfb04ab6" providerId="ADAL" clId="{0BA9135F-5DD9-4679-8571-518831DF9658}" dt="2026-04-07T10:04:25.837" v="139" actId="1037"/>
          <ac:spMkLst>
            <pc:docMk/>
            <pc:sldMk cId="0" sldId="264"/>
            <ac:spMk id="47" creationId="{00000000-0000-0000-0000-000000000000}"/>
          </ac:spMkLst>
        </pc:spChg>
        <pc:spChg chg="mod">
          <ac:chgData name="Nevyana Nikolova (2111481)" userId="8dc33964-0a98-4fcd-9ff3-f28bcfb04ab6" providerId="ADAL" clId="{0BA9135F-5DD9-4679-8571-518831DF9658}" dt="2026-04-11T20:39:50.728" v="1535" actId="20577"/>
          <ac:spMkLst>
            <pc:docMk/>
            <pc:sldMk cId="0" sldId="264"/>
            <ac:spMk id="48" creationId="{00000000-0000-0000-0000-000000000000}"/>
          </ac:spMkLst>
        </pc:spChg>
        <pc:spChg chg="mod">
          <ac:chgData name="Nevyana Nikolova (2111481)" userId="8dc33964-0a98-4fcd-9ff3-f28bcfb04ab6" providerId="ADAL" clId="{0BA9135F-5DD9-4679-8571-518831DF9658}" dt="2026-04-13T17:16:55.062" v="4531" actId="113"/>
          <ac:spMkLst>
            <pc:docMk/>
            <pc:sldMk cId="0" sldId="264"/>
            <ac:spMk id="49" creationId="{00000000-0000-0000-0000-000000000000}"/>
          </ac:spMkLst>
        </pc:spChg>
        <pc:spChg chg="mod">
          <ac:chgData name="Nevyana Nikolova (2111481)" userId="8dc33964-0a98-4fcd-9ff3-f28bcfb04ab6" providerId="ADAL" clId="{0BA9135F-5DD9-4679-8571-518831DF9658}" dt="2026-04-07T16:27:17.804" v="1256" actId="1036"/>
          <ac:spMkLst>
            <pc:docMk/>
            <pc:sldMk cId="0" sldId="264"/>
            <ac:spMk id="54" creationId="{00000000-0000-0000-0000-000000000000}"/>
          </ac:spMkLst>
        </pc:spChg>
        <pc:spChg chg="mod">
          <ac:chgData name="Nevyana Nikolova (2111481)" userId="8dc33964-0a98-4fcd-9ff3-f28bcfb04ab6" providerId="ADAL" clId="{0BA9135F-5DD9-4679-8571-518831DF9658}" dt="2026-04-07T16:27:25.391" v="1258" actId="1035"/>
          <ac:spMkLst>
            <pc:docMk/>
            <pc:sldMk cId="0" sldId="264"/>
            <ac:spMk id="56" creationId="{00000000-0000-0000-0000-000000000000}"/>
          </ac:spMkLst>
        </pc:spChg>
        <pc:spChg chg="mod">
          <ac:chgData name="Nevyana Nikolova (2111481)" userId="8dc33964-0a98-4fcd-9ff3-f28bcfb04ab6" providerId="ADAL" clId="{0BA9135F-5DD9-4679-8571-518831DF9658}" dt="2026-04-07T16:27:28.425" v="1259" actId="1036"/>
          <ac:spMkLst>
            <pc:docMk/>
            <pc:sldMk cId="0" sldId="264"/>
            <ac:spMk id="57" creationId="{00000000-0000-0000-0000-000000000000}"/>
          </ac:spMkLst>
        </pc:spChg>
        <pc:grpChg chg="mod">
          <ac:chgData name="Nevyana Nikolova (2111481)" userId="8dc33964-0a98-4fcd-9ff3-f28bcfb04ab6" providerId="ADAL" clId="{0BA9135F-5DD9-4679-8571-518831DF9658}" dt="2026-04-07T10:05:48.323" v="154" actId="1037"/>
          <ac:grpSpMkLst>
            <pc:docMk/>
            <pc:sldMk cId="0" sldId="264"/>
            <ac:grpSpMk id="3" creationId="{00000000-0000-0000-0000-000000000000}"/>
          </ac:grpSpMkLst>
        </pc:grpChg>
        <pc:grpChg chg="mod">
          <ac:chgData name="Nevyana Nikolova (2111481)" userId="8dc33964-0a98-4fcd-9ff3-f28bcfb04ab6" providerId="ADAL" clId="{0BA9135F-5DD9-4679-8571-518831DF9658}" dt="2026-04-07T16:27:42.958" v="1262" actId="14100"/>
          <ac:grpSpMkLst>
            <pc:docMk/>
            <pc:sldMk cId="0" sldId="264"/>
            <ac:grpSpMk id="12" creationId="{00000000-0000-0000-0000-000000000000}"/>
          </ac:grpSpMkLst>
        </pc:grpChg>
        <pc:grpChg chg="mod">
          <ac:chgData name="Nevyana Nikolova (2111481)" userId="8dc33964-0a98-4fcd-9ff3-f28bcfb04ab6" providerId="ADAL" clId="{0BA9135F-5DD9-4679-8571-518831DF9658}" dt="2026-04-07T16:28:47.002" v="1267" actId="207"/>
          <ac:grpSpMkLst>
            <pc:docMk/>
            <pc:sldMk cId="0" sldId="264"/>
            <ac:grpSpMk id="24" creationId="{00000000-0000-0000-0000-000000000000}"/>
          </ac:grpSpMkLst>
        </pc:grpChg>
      </pc:sldChg>
      <pc:sldChg chg="modSp mod">
        <pc:chgData name="Nevyana Nikolova (2111481)" userId="8dc33964-0a98-4fcd-9ff3-f28bcfb04ab6" providerId="ADAL" clId="{0BA9135F-5DD9-4679-8571-518831DF9658}" dt="2026-04-11T22:15:03.214" v="2846" actId="20577"/>
        <pc:sldMkLst>
          <pc:docMk/>
          <pc:sldMk cId="0" sldId="265"/>
        </pc:sldMkLst>
        <pc:spChg chg="mod">
          <ac:chgData name="Nevyana Nikolova (2111481)" userId="8dc33964-0a98-4fcd-9ff3-f28bcfb04ab6" providerId="ADAL" clId="{0BA9135F-5DD9-4679-8571-518831DF9658}" dt="2026-04-07T10:05:21.703" v="150" actId="14100"/>
          <ac:spMkLst>
            <pc:docMk/>
            <pc:sldMk cId="0" sldId="265"/>
            <ac:spMk id="3" creationId="{00000000-0000-0000-0000-000000000000}"/>
          </ac:spMkLst>
        </pc:spChg>
        <pc:spChg chg="mod">
          <ac:chgData name="Nevyana Nikolova (2111481)" userId="8dc33964-0a98-4fcd-9ff3-f28bcfb04ab6" providerId="ADAL" clId="{0BA9135F-5DD9-4679-8571-518831DF9658}" dt="2026-04-07T16:17:03.020" v="1214" actId="1037"/>
          <ac:spMkLst>
            <pc:docMk/>
            <pc:sldMk cId="0" sldId="265"/>
            <ac:spMk id="7" creationId="{00000000-0000-0000-0000-000000000000}"/>
          </ac:spMkLst>
        </pc:spChg>
        <pc:spChg chg="mod">
          <ac:chgData name="Nevyana Nikolova (2111481)" userId="8dc33964-0a98-4fcd-9ff3-f28bcfb04ab6" providerId="ADAL" clId="{0BA9135F-5DD9-4679-8571-518831DF9658}" dt="2026-04-11T22:15:03.214" v="2846" actId="20577"/>
          <ac:spMkLst>
            <pc:docMk/>
            <pc:sldMk cId="0" sldId="265"/>
            <ac:spMk id="9" creationId="{00000000-0000-0000-0000-000000000000}"/>
          </ac:spMkLst>
        </pc:spChg>
        <pc:grpChg chg="mod">
          <ac:chgData name="Nevyana Nikolova (2111481)" userId="8dc33964-0a98-4fcd-9ff3-f28bcfb04ab6" providerId="ADAL" clId="{0BA9135F-5DD9-4679-8571-518831DF9658}" dt="2026-04-07T10:05:10.981" v="149" actId="14100"/>
          <ac:grpSpMkLst>
            <pc:docMk/>
            <pc:sldMk cId="0" sldId="265"/>
            <ac:grpSpMk id="4" creationId="{00000000-0000-0000-0000-000000000000}"/>
          </ac:grpSpMkLst>
        </pc:grpChg>
      </pc:sldChg>
      <pc:sldChg chg="modSp mod">
        <pc:chgData name="Nevyana Nikolova (2111481)" userId="8dc33964-0a98-4fcd-9ff3-f28bcfb04ab6" providerId="ADAL" clId="{0BA9135F-5DD9-4679-8571-518831DF9658}" dt="2026-04-11T22:15:24.492" v="2848" actId="20577"/>
        <pc:sldMkLst>
          <pc:docMk/>
          <pc:sldMk cId="0" sldId="266"/>
        </pc:sldMkLst>
        <pc:spChg chg="mod">
          <ac:chgData name="Nevyana Nikolova (2111481)" userId="8dc33964-0a98-4fcd-9ff3-f28bcfb04ab6" providerId="ADAL" clId="{0BA9135F-5DD9-4679-8571-518831DF9658}" dt="2026-04-07T10:09:00.183" v="189" actId="14100"/>
          <ac:spMkLst>
            <pc:docMk/>
            <pc:sldMk cId="0" sldId="266"/>
            <ac:spMk id="3" creationId="{00000000-0000-0000-0000-000000000000}"/>
          </ac:spMkLst>
        </pc:spChg>
        <pc:spChg chg="mod">
          <ac:chgData name="Nevyana Nikolova (2111481)" userId="8dc33964-0a98-4fcd-9ff3-f28bcfb04ab6" providerId="ADAL" clId="{0BA9135F-5DD9-4679-8571-518831DF9658}" dt="2026-04-07T10:53:33.367" v="960" actId="1037"/>
          <ac:spMkLst>
            <pc:docMk/>
            <pc:sldMk cId="0" sldId="266"/>
            <ac:spMk id="13" creationId="{00000000-0000-0000-0000-000000000000}"/>
          </ac:spMkLst>
        </pc:spChg>
        <pc:spChg chg="mod">
          <ac:chgData name="Nevyana Nikolova (2111481)" userId="8dc33964-0a98-4fcd-9ff3-f28bcfb04ab6" providerId="ADAL" clId="{0BA9135F-5DD9-4679-8571-518831DF9658}" dt="2026-04-11T22:15:24.492" v="2848" actId="20577"/>
          <ac:spMkLst>
            <pc:docMk/>
            <pc:sldMk cId="0" sldId="266"/>
            <ac:spMk id="36" creationId="{00000000-0000-0000-0000-000000000000}"/>
          </ac:spMkLst>
        </pc:spChg>
        <pc:spChg chg="mod">
          <ac:chgData name="Nevyana Nikolova (2111481)" userId="8dc33964-0a98-4fcd-9ff3-f28bcfb04ab6" providerId="ADAL" clId="{0BA9135F-5DD9-4679-8571-518831DF9658}" dt="2026-04-11T20:36:55.761" v="1523" actId="1076"/>
          <ac:spMkLst>
            <pc:docMk/>
            <pc:sldMk cId="0" sldId="266"/>
            <ac:spMk id="37" creationId="{00000000-0000-0000-0000-000000000000}"/>
          </ac:spMkLst>
        </pc:spChg>
        <pc:grpChg chg="mod">
          <ac:chgData name="Nevyana Nikolova (2111481)" userId="8dc33964-0a98-4fcd-9ff3-f28bcfb04ab6" providerId="ADAL" clId="{0BA9135F-5DD9-4679-8571-518831DF9658}" dt="2026-04-07T10:08:20.072" v="181" actId="14100"/>
          <ac:grpSpMkLst>
            <pc:docMk/>
            <pc:sldMk cId="0" sldId="266"/>
            <ac:grpSpMk id="4" creationId="{00000000-0000-0000-0000-000000000000}"/>
          </ac:grpSpMkLst>
        </pc:grpChg>
      </pc:sldChg>
      <pc:sldChg chg="addSp delSp modSp mod">
        <pc:chgData name="Nevyana Nikolova (2111481)" userId="8dc33964-0a98-4fcd-9ff3-f28bcfb04ab6" providerId="ADAL" clId="{0BA9135F-5DD9-4679-8571-518831DF9658}" dt="2026-04-11T22:26:02.398" v="3178" actId="1038"/>
        <pc:sldMkLst>
          <pc:docMk/>
          <pc:sldMk cId="0" sldId="267"/>
        </pc:sldMkLst>
        <pc:spChg chg="mod">
          <ac:chgData name="Nevyana Nikolova (2111481)" userId="8dc33964-0a98-4fcd-9ff3-f28bcfb04ab6" providerId="ADAL" clId="{0BA9135F-5DD9-4679-8571-518831DF9658}" dt="2026-04-11T22:21:36.113" v="3049" actId="1076"/>
          <ac:spMkLst>
            <pc:docMk/>
            <pc:sldMk cId="0" sldId="267"/>
            <ac:spMk id="3" creationId="{00000000-0000-0000-0000-000000000000}"/>
          </ac:spMkLst>
        </pc:spChg>
        <pc:spChg chg="mod">
          <ac:chgData name="Nevyana Nikolova (2111481)" userId="8dc33964-0a98-4fcd-9ff3-f28bcfb04ab6" providerId="ADAL" clId="{0BA9135F-5DD9-4679-8571-518831DF9658}" dt="2026-04-11T22:22:39.885" v="3079" actId="1035"/>
          <ac:spMkLst>
            <pc:docMk/>
            <pc:sldMk cId="0" sldId="267"/>
            <ac:spMk id="23" creationId="{00000000-0000-0000-0000-000000000000}"/>
          </ac:spMkLst>
        </pc:spChg>
        <pc:spChg chg="mod">
          <ac:chgData name="Nevyana Nikolova (2111481)" userId="8dc33964-0a98-4fcd-9ff3-f28bcfb04ab6" providerId="ADAL" clId="{0BA9135F-5DD9-4679-8571-518831DF9658}" dt="2026-04-07T10:53:48.058" v="962" actId="1037"/>
          <ac:spMkLst>
            <pc:docMk/>
            <pc:sldMk cId="0" sldId="267"/>
            <ac:spMk id="27" creationId="{00000000-0000-0000-0000-000000000000}"/>
          </ac:spMkLst>
        </pc:spChg>
        <pc:spChg chg="mod">
          <ac:chgData name="Nevyana Nikolova (2111481)" userId="8dc33964-0a98-4fcd-9ff3-f28bcfb04ab6" providerId="ADAL" clId="{0BA9135F-5DD9-4679-8571-518831DF9658}" dt="2026-04-07T10:10:16.499" v="212" actId="1035"/>
          <ac:spMkLst>
            <pc:docMk/>
            <pc:sldMk cId="0" sldId="267"/>
            <ac:spMk id="28" creationId="{00000000-0000-0000-0000-000000000000}"/>
          </ac:spMkLst>
        </pc:spChg>
        <pc:spChg chg="mod">
          <ac:chgData name="Nevyana Nikolova (2111481)" userId="8dc33964-0a98-4fcd-9ff3-f28bcfb04ab6" providerId="ADAL" clId="{0BA9135F-5DD9-4679-8571-518831DF9658}" dt="2026-04-11T22:26:02.398" v="3178" actId="1038"/>
          <ac:spMkLst>
            <pc:docMk/>
            <pc:sldMk cId="0" sldId="267"/>
            <ac:spMk id="31" creationId="{00000000-0000-0000-0000-000000000000}"/>
          </ac:spMkLst>
        </pc:spChg>
        <pc:spChg chg="mod">
          <ac:chgData name="Nevyana Nikolova (2111481)" userId="8dc33964-0a98-4fcd-9ff3-f28bcfb04ab6" providerId="ADAL" clId="{0BA9135F-5DD9-4679-8571-518831DF9658}" dt="2026-04-11T22:25:49.984" v="3170" actId="1038"/>
          <ac:spMkLst>
            <pc:docMk/>
            <pc:sldMk cId="0" sldId="267"/>
            <ac:spMk id="32" creationId="{00000000-0000-0000-0000-000000000000}"/>
          </ac:spMkLst>
        </pc:spChg>
        <pc:spChg chg="mod">
          <ac:chgData name="Nevyana Nikolova (2111481)" userId="8dc33964-0a98-4fcd-9ff3-f28bcfb04ab6" providerId="ADAL" clId="{0BA9135F-5DD9-4679-8571-518831DF9658}" dt="2026-04-11T22:25:26.447" v="3150" actId="1038"/>
          <ac:spMkLst>
            <pc:docMk/>
            <pc:sldMk cId="0" sldId="267"/>
            <ac:spMk id="33" creationId="{00000000-0000-0000-0000-000000000000}"/>
          </ac:spMkLst>
        </pc:spChg>
        <pc:spChg chg="mod">
          <ac:chgData name="Nevyana Nikolova (2111481)" userId="8dc33964-0a98-4fcd-9ff3-f28bcfb04ab6" providerId="ADAL" clId="{0BA9135F-5DD9-4679-8571-518831DF9658}" dt="2026-04-11T22:25:31.678" v="3155" actId="1038"/>
          <ac:spMkLst>
            <pc:docMk/>
            <pc:sldMk cId="0" sldId="267"/>
            <ac:spMk id="34" creationId="{00000000-0000-0000-0000-000000000000}"/>
          </ac:spMkLst>
        </pc:spChg>
        <pc:spChg chg="mod">
          <ac:chgData name="Nevyana Nikolova (2111481)" userId="8dc33964-0a98-4fcd-9ff3-f28bcfb04ab6" providerId="ADAL" clId="{0BA9135F-5DD9-4679-8571-518831DF9658}" dt="2026-04-11T22:18:40.168" v="2953" actId="1038"/>
          <ac:spMkLst>
            <pc:docMk/>
            <pc:sldMk cId="0" sldId="267"/>
            <ac:spMk id="35" creationId="{00000000-0000-0000-0000-000000000000}"/>
          </ac:spMkLst>
        </pc:spChg>
        <pc:spChg chg="mod">
          <ac:chgData name="Nevyana Nikolova (2111481)" userId="8dc33964-0a98-4fcd-9ff3-f28bcfb04ab6" providerId="ADAL" clId="{0BA9135F-5DD9-4679-8571-518831DF9658}" dt="2026-04-11T22:19:51.895" v="2977" actId="1035"/>
          <ac:spMkLst>
            <pc:docMk/>
            <pc:sldMk cId="0" sldId="267"/>
            <ac:spMk id="36" creationId="{00000000-0000-0000-0000-000000000000}"/>
          </ac:spMkLst>
        </pc:spChg>
        <pc:grpChg chg="mod">
          <ac:chgData name="Nevyana Nikolova (2111481)" userId="8dc33964-0a98-4fcd-9ff3-f28bcfb04ab6" providerId="ADAL" clId="{0BA9135F-5DD9-4679-8571-518831DF9658}" dt="2026-04-07T10:09:38.650" v="198" actId="1035"/>
          <ac:grpSpMkLst>
            <pc:docMk/>
            <pc:sldMk cId="0" sldId="267"/>
            <ac:grpSpMk id="4" creationId="{00000000-0000-0000-0000-000000000000}"/>
          </ac:grpSpMkLst>
        </pc:grpChg>
        <pc:grpChg chg="mod">
          <ac:chgData name="Nevyana Nikolova (2111481)" userId="8dc33964-0a98-4fcd-9ff3-f28bcfb04ab6" providerId="ADAL" clId="{0BA9135F-5DD9-4679-8571-518831DF9658}" dt="2026-04-11T22:25:38.913" v="3161" actId="1038"/>
          <ac:grpSpMkLst>
            <pc:docMk/>
            <pc:sldMk cId="0" sldId="267"/>
            <ac:grpSpMk id="19" creationId="{00000000-0000-0000-0000-000000000000}"/>
          </ac:grpSpMkLst>
        </pc:grpChg>
        <pc:grpChg chg="add del mod">
          <ac:chgData name="Nevyana Nikolova (2111481)" userId="8dc33964-0a98-4fcd-9ff3-f28bcfb04ab6" providerId="ADAL" clId="{0BA9135F-5DD9-4679-8571-518831DF9658}" dt="2026-04-11T22:25:19.635" v="3145" actId="1038"/>
          <ac:grpSpMkLst>
            <pc:docMk/>
            <pc:sldMk cId="0" sldId="267"/>
            <ac:grpSpMk id="22" creationId="{00000000-0000-0000-0000-000000000000}"/>
          </ac:grpSpMkLst>
        </pc:grpChg>
      </pc:sldChg>
      <pc:sldChg chg="modSp mod">
        <pc:chgData name="Nevyana Nikolova (2111481)" userId="8dc33964-0a98-4fcd-9ff3-f28bcfb04ab6" providerId="ADAL" clId="{0BA9135F-5DD9-4679-8571-518831DF9658}" dt="2026-04-13T17:20:37.777" v="4560" actId="1036"/>
        <pc:sldMkLst>
          <pc:docMk/>
          <pc:sldMk cId="0" sldId="268"/>
        </pc:sldMkLst>
        <pc:spChg chg="mod">
          <ac:chgData name="Nevyana Nikolova (2111481)" userId="8dc33964-0a98-4fcd-9ff3-f28bcfb04ab6" providerId="ADAL" clId="{0BA9135F-5DD9-4679-8571-518831DF9658}" dt="2026-04-07T10:13:22.168" v="276" actId="14100"/>
          <ac:spMkLst>
            <pc:docMk/>
            <pc:sldMk cId="0" sldId="268"/>
            <ac:spMk id="3" creationId="{00000000-0000-0000-0000-000000000000}"/>
          </ac:spMkLst>
        </pc:spChg>
        <pc:spChg chg="mod">
          <ac:chgData name="Nevyana Nikolova (2111481)" userId="8dc33964-0a98-4fcd-9ff3-f28bcfb04ab6" providerId="ADAL" clId="{0BA9135F-5DD9-4679-8571-518831DF9658}" dt="2026-04-11T22:35:34.915" v="3360" actId="1036"/>
          <ac:spMkLst>
            <pc:docMk/>
            <pc:sldMk cId="0" sldId="268"/>
            <ac:spMk id="21" creationId="{00000000-0000-0000-0000-000000000000}"/>
          </ac:spMkLst>
        </pc:spChg>
        <pc:spChg chg="mod">
          <ac:chgData name="Nevyana Nikolova (2111481)" userId="8dc33964-0a98-4fcd-9ff3-f28bcfb04ab6" providerId="ADAL" clId="{0BA9135F-5DD9-4679-8571-518831DF9658}" dt="2026-04-11T22:34:43.904" v="3325" actId="1035"/>
          <ac:spMkLst>
            <pc:docMk/>
            <pc:sldMk cId="0" sldId="268"/>
            <ac:spMk id="22" creationId="{00000000-0000-0000-0000-000000000000}"/>
          </ac:spMkLst>
        </pc:spChg>
        <pc:spChg chg="mod">
          <ac:chgData name="Nevyana Nikolova (2111481)" userId="8dc33964-0a98-4fcd-9ff3-f28bcfb04ab6" providerId="ADAL" clId="{0BA9135F-5DD9-4679-8571-518831DF9658}" dt="2026-04-07T10:54:13.582" v="977" actId="1037"/>
          <ac:spMkLst>
            <pc:docMk/>
            <pc:sldMk cId="0" sldId="268"/>
            <ac:spMk id="24" creationId="{00000000-0000-0000-0000-000000000000}"/>
          </ac:spMkLst>
        </pc:spChg>
        <pc:spChg chg="mod">
          <ac:chgData name="Nevyana Nikolova (2111481)" userId="8dc33964-0a98-4fcd-9ff3-f28bcfb04ab6" providerId="ADAL" clId="{0BA9135F-5DD9-4679-8571-518831DF9658}" dt="2026-04-13T17:19:21.728" v="4541" actId="1037"/>
          <ac:spMkLst>
            <pc:docMk/>
            <pc:sldMk cId="0" sldId="268"/>
            <ac:spMk id="25" creationId="{00000000-0000-0000-0000-000000000000}"/>
          </ac:spMkLst>
        </pc:spChg>
        <pc:spChg chg="mod">
          <ac:chgData name="Nevyana Nikolova (2111481)" userId="8dc33964-0a98-4fcd-9ff3-f28bcfb04ab6" providerId="ADAL" clId="{0BA9135F-5DD9-4679-8571-518831DF9658}" dt="2026-04-13T17:20:30.964" v="4555" actId="1035"/>
          <ac:spMkLst>
            <pc:docMk/>
            <pc:sldMk cId="0" sldId="268"/>
            <ac:spMk id="26" creationId="{00000000-0000-0000-0000-000000000000}"/>
          </ac:spMkLst>
        </pc:spChg>
        <pc:spChg chg="mod">
          <ac:chgData name="Nevyana Nikolova (2111481)" userId="8dc33964-0a98-4fcd-9ff3-f28bcfb04ab6" providerId="ADAL" clId="{0BA9135F-5DD9-4679-8571-518831DF9658}" dt="2026-04-13T17:19:36.927" v="4545" actId="1035"/>
          <ac:spMkLst>
            <pc:docMk/>
            <pc:sldMk cId="0" sldId="268"/>
            <ac:spMk id="27" creationId="{00000000-0000-0000-0000-000000000000}"/>
          </ac:spMkLst>
        </pc:spChg>
        <pc:spChg chg="mod">
          <ac:chgData name="Nevyana Nikolova (2111481)" userId="8dc33964-0a98-4fcd-9ff3-f28bcfb04ab6" providerId="ADAL" clId="{0BA9135F-5DD9-4679-8571-518831DF9658}" dt="2026-04-13T17:20:16.580" v="4552" actId="20577"/>
          <ac:spMkLst>
            <pc:docMk/>
            <pc:sldMk cId="0" sldId="268"/>
            <ac:spMk id="28" creationId="{00000000-0000-0000-0000-000000000000}"/>
          </ac:spMkLst>
        </pc:spChg>
        <pc:spChg chg="mod">
          <ac:chgData name="Nevyana Nikolova (2111481)" userId="8dc33964-0a98-4fcd-9ff3-f28bcfb04ab6" providerId="ADAL" clId="{0BA9135F-5DD9-4679-8571-518831DF9658}" dt="2026-04-13T17:20:37.777" v="4560" actId="1036"/>
          <ac:spMkLst>
            <pc:docMk/>
            <pc:sldMk cId="0" sldId="268"/>
            <ac:spMk id="29" creationId="{00000000-0000-0000-0000-000000000000}"/>
          </ac:spMkLst>
        </pc:spChg>
        <pc:spChg chg="mod">
          <ac:chgData name="Nevyana Nikolova (2111481)" userId="8dc33964-0a98-4fcd-9ff3-f28bcfb04ab6" providerId="ADAL" clId="{0BA9135F-5DD9-4679-8571-518831DF9658}" dt="2026-04-13T17:20:25.664" v="4554" actId="20577"/>
          <ac:spMkLst>
            <pc:docMk/>
            <pc:sldMk cId="0" sldId="268"/>
            <ac:spMk id="30" creationId="{00000000-0000-0000-0000-000000000000}"/>
          </ac:spMkLst>
        </pc:spChg>
        <pc:spChg chg="mod">
          <ac:chgData name="Nevyana Nikolova (2111481)" userId="8dc33964-0a98-4fcd-9ff3-f28bcfb04ab6" providerId="ADAL" clId="{0BA9135F-5DD9-4679-8571-518831DF9658}" dt="2026-04-07T10:13:37.466" v="279" actId="1035"/>
          <ac:spMkLst>
            <pc:docMk/>
            <pc:sldMk cId="0" sldId="268"/>
            <ac:spMk id="31" creationId="{00000000-0000-0000-0000-000000000000}"/>
          </ac:spMkLst>
        </pc:spChg>
        <pc:spChg chg="mod">
          <ac:chgData name="Nevyana Nikolova (2111481)" userId="8dc33964-0a98-4fcd-9ff3-f28bcfb04ab6" providerId="ADAL" clId="{0BA9135F-5DD9-4679-8571-518831DF9658}" dt="2026-04-11T22:35:40.363" v="3361" actId="1036"/>
          <ac:spMkLst>
            <pc:docMk/>
            <pc:sldMk cId="0" sldId="268"/>
            <ac:spMk id="32" creationId="{00000000-0000-0000-0000-000000000000}"/>
          </ac:spMkLst>
        </pc:spChg>
        <pc:grpChg chg="mod">
          <ac:chgData name="Nevyana Nikolova (2111481)" userId="8dc33964-0a98-4fcd-9ff3-f28bcfb04ab6" providerId="ADAL" clId="{0BA9135F-5DD9-4679-8571-518831DF9658}" dt="2026-04-11T22:33:49.553" v="3311" actId="14100"/>
          <ac:grpSpMkLst>
            <pc:docMk/>
            <pc:sldMk cId="0" sldId="268"/>
            <ac:grpSpMk id="4" creationId="{00000000-0000-0000-0000-000000000000}"/>
          </ac:grpSpMkLst>
        </pc:grpChg>
        <pc:grpChg chg="mod">
          <ac:chgData name="Nevyana Nikolova (2111481)" userId="8dc33964-0a98-4fcd-9ff3-f28bcfb04ab6" providerId="ADAL" clId="{0BA9135F-5DD9-4679-8571-518831DF9658}" dt="2026-04-07T10:13:48.461" v="281" actId="1036"/>
          <ac:grpSpMkLst>
            <pc:docMk/>
            <pc:sldMk cId="0" sldId="268"/>
            <ac:grpSpMk id="7" creationId="{00000000-0000-0000-0000-000000000000}"/>
          </ac:grpSpMkLst>
        </pc:grpChg>
        <pc:grpChg chg="mod">
          <ac:chgData name="Nevyana Nikolova (2111481)" userId="8dc33964-0a98-4fcd-9ff3-f28bcfb04ab6" providerId="ADAL" clId="{0BA9135F-5DD9-4679-8571-518831DF9658}" dt="2026-04-11T22:35:01.374" v="3330" actId="1076"/>
          <ac:grpSpMkLst>
            <pc:docMk/>
            <pc:sldMk cId="0" sldId="268"/>
            <ac:grpSpMk id="14" creationId="{00000000-0000-0000-0000-000000000000}"/>
          </ac:grpSpMkLst>
        </pc:grpChg>
        <pc:grpChg chg="mod">
          <ac:chgData name="Nevyana Nikolova (2111481)" userId="8dc33964-0a98-4fcd-9ff3-f28bcfb04ab6" providerId="ADAL" clId="{0BA9135F-5DD9-4679-8571-518831DF9658}" dt="2026-04-13T17:20:06.229" v="4549" actId="14100"/>
          <ac:grpSpMkLst>
            <pc:docMk/>
            <pc:sldMk cId="0" sldId="268"/>
            <ac:grpSpMk id="17" creationId="{00000000-0000-0000-0000-000000000000}"/>
          </ac:grpSpMkLst>
        </pc:grpChg>
      </pc:sldChg>
      <pc:sldChg chg="modSp mod">
        <pc:chgData name="Nevyana Nikolova (2111481)" userId="8dc33964-0a98-4fcd-9ff3-f28bcfb04ab6" providerId="ADAL" clId="{0BA9135F-5DD9-4679-8571-518831DF9658}" dt="2026-04-13T17:22:09.197" v="4593" actId="1036"/>
        <pc:sldMkLst>
          <pc:docMk/>
          <pc:sldMk cId="0" sldId="269"/>
        </pc:sldMkLst>
        <pc:spChg chg="mod">
          <ac:chgData name="Nevyana Nikolova (2111481)" userId="8dc33964-0a98-4fcd-9ff3-f28bcfb04ab6" providerId="ADAL" clId="{0BA9135F-5DD9-4679-8571-518831DF9658}" dt="2026-04-07T10:15:03.731" v="297" actId="14100"/>
          <ac:spMkLst>
            <pc:docMk/>
            <pc:sldMk cId="0" sldId="269"/>
            <ac:spMk id="3" creationId="{00000000-0000-0000-0000-000000000000}"/>
          </ac:spMkLst>
        </pc:spChg>
        <pc:spChg chg="mod">
          <ac:chgData name="Nevyana Nikolova (2111481)" userId="8dc33964-0a98-4fcd-9ff3-f28bcfb04ab6" providerId="ADAL" clId="{0BA9135F-5DD9-4679-8571-518831DF9658}" dt="2026-04-13T17:22:09.197" v="4593" actId="1036"/>
          <ac:spMkLst>
            <pc:docMk/>
            <pc:sldMk cId="0" sldId="269"/>
            <ac:spMk id="20" creationId="{00000000-0000-0000-0000-000000000000}"/>
          </ac:spMkLst>
        </pc:spChg>
        <pc:spChg chg="mod">
          <ac:chgData name="Nevyana Nikolova (2111481)" userId="8dc33964-0a98-4fcd-9ff3-f28bcfb04ab6" providerId="ADAL" clId="{0BA9135F-5DD9-4679-8571-518831DF9658}" dt="2026-04-13T17:21:13.778" v="4566" actId="1076"/>
          <ac:spMkLst>
            <pc:docMk/>
            <pc:sldMk cId="0" sldId="269"/>
            <ac:spMk id="21" creationId="{00000000-0000-0000-0000-000000000000}"/>
          </ac:spMkLst>
        </pc:spChg>
        <pc:spChg chg="mod">
          <ac:chgData name="Nevyana Nikolova (2111481)" userId="8dc33964-0a98-4fcd-9ff3-f28bcfb04ab6" providerId="ADAL" clId="{0BA9135F-5DD9-4679-8571-518831DF9658}" dt="2026-04-11T22:38:13.718" v="3459" actId="1035"/>
          <ac:spMkLst>
            <pc:docMk/>
            <pc:sldMk cId="0" sldId="269"/>
            <ac:spMk id="22" creationId="{00000000-0000-0000-0000-000000000000}"/>
          </ac:spMkLst>
        </pc:spChg>
        <pc:spChg chg="mod">
          <ac:chgData name="Nevyana Nikolova (2111481)" userId="8dc33964-0a98-4fcd-9ff3-f28bcfb04ab6" providerId="ADAL" clId="{0BA9135F-5DD9-4679-8571-518831DF9658}" dt="2026-04-07T10:51:34.467" v="893" actId="1036"/>
          <ac:spMkLst>
            <pc:docMk/>
            <pc:sldMk cId="0" sldId="269"/>
            <ac:spMk id="23" creationId="{00000000-0000-0000-0000-000000000000}"/>
          </ac:spMkLst>
        </pc:spChg>
        <pc:spChg chg="mod">
          <ac:chgData name="Nevyana Nikolova (2111481)" userId="8dc33964-0a98-4fcd-9ff3-f28bcfb04ab6" providerId="ADAL" clId="{0BA9135F-5DD9-4679-8571-518831DF9658}" dt="2026-04-07T10:54:29.911" v="987" actId="1037"/>
          <ac:spMkLst>
            <pc:docMk/>
            <pc:sldMk cId="0" sldId="269"/>
            <ac:spMk id="24" creationId="{00000000-0000-0000-0000-000000000000}"/>
          </ac:spMkLst>
        </pc:spChg>
        <pc:spChg chg="mod">
          <ac:chgData name="Nevyana Nikolova (2111481)" userId="8dc33964-0a98-4fcd-9ff3-f28bcfb04ab6" providerId="ADAL" clId="{0BA9135F-5DD9-4679-8571-518831DF9658}" dt="2026-04-13T17:22:01.310" v="4592" actId="1037"/>
          <ac:spMkLst>
            <pc:docMk/>
            <pc:sldMk cId="0" sldId="269"/>
            <ac:spMk id="25" creationId="{00000000-0000-0000-0000-000000000000}"/>
          </ac:spMkLst>
        </pc:spChg>
        <pc:spChg chg="mod">
          <ac:chgData name="Nevyana Nikolova (2111481)" userId="8dc33964-0a98-4fcd-9ff3-f28bcfb04ab6" providerId="ADAL" clId="{0BA9135F-5DD9-4679-8571-518831DF9658}" dt="2026-04-13T17:21:17.609" v="4568" actId="1035"/>
          <ac:spMkLst>
            <pc:docMk/>
            <pc:sldMk cId="0" sldId="269"/>
            <ac:spMk id="26" creationId="{00000000-0000-0000-0000-000000000000}"/>
          </ac:spMkLst>
        </pc:spChg>
        <pc:spChg chg="mod">
          <ac:chgData name="Nevyana Nikolova (2111481)" userId="8dc33964-0a98-4fcd-9ff3-f28bcfb04ab6" providerId="ADAL" clId="{0BA9135F-5DD9-4679-8571-518831DF9658}" dt="2026-04-13T17:21:54.363" v="4588" actId="1036"/>
          <ac:spMkLst>
            <pc:docMk/>
            <pc:sldMk cId="0" sldId="269"/>
            <ac:spMk id="28" creationId="{00000000-0000-0000-0000-000000000000}"/>
          </ac:spMkLst>
        </pc:spChg>
        <pc:spChg chg="mod">
          <ac:chgData name="Nevyana Nikolova (2111481)" userId="8dc33964-0a98-4fcd-9ff3-f28bcfb04ab6" providerId="ADAL" clId="{0BA9135F-5DD9-4679-8571-518831DF9658}" dt="2026-04-13T17:21:27.045" v="4573" actId="1035"/>
          <ac:spMkLst>
            <pc:docMk/>
            <pc:sldMk cId="0" sldId="269"/>
            <ac:spMk id="29" creationId="{00000000-0000-0000-0000-000000000000}"/>
          </ac:spMkLst>
        </pc:spChg>
        <pc:spChg chg="mod">
          <ac:chgData name="Nevyana Nikolova (2111481)" userId="8dc33964-0a98-4fcd-9ff3-f28bcfb04ab6" providerId="ADAL" clId="{0BA9135F-5DD9-4679-8571-518831DF9658}" dt="2026-04-11T22:38:21.068" v="3462" actId="1035"/>
          <ac:spMkLst>
            <pc:docMk/>
            <pc:sldMk cId="0" sldId="269"/>
            <ac:spMk id="30" creationId="{00000000-0000-0000-0000-000000000000}"/>
          </ac:spMkLst>
        </pc:spChg>
        <pc:spChg chg="mod">
          <ac:chgData name="Nevyana Nikolova (2111481)" userId="8dc33964-0a98-4fcd-9ff3-f28bcfb04ab6" providerId="ADAL" clId="{0BA9135F-5DD9-4679-8571-518831DF9658}" dt="2026-04-07T10:14:13.037" v="289" actId="1038"/>
          <ac:spMkLst>
            <pc:docMk/>
            <pc:sldMk cId="0" sldId="269"/>
            <ac:spMk id="31" creationId="{00000000-0000-0000-0000-000000000000}"/>
          </ac:spMkLst>
        </pc:spChg>
        <pc:grpChg chg="mod">
          <ac:chgData name="Nevyana Nikolova (2111481)" userId="8dc33964-0a98-4fcd-9ff3-f28bcfb04ab6" providerId="ADAL" clId="{0BA9135F-5DD9-4679-8571-518831DF9658}" dt="2026-04-07T10:14:57.954" v="296" actId="14100"/>
          <ac:grpSpMkLst>
            <pc:docMk/>
            <pc:sldMk cId="0" sldId="269"/>
            <ac:grpSpMk id="4" creationId="{00000000-0000-0000-0000-000000000000}"/>
          </ac:grpSpMkLst>
        </pc:grpChg>
        <pc:grpChg chg="mod">
          <ac:chgData name="Nevyana Nikolova (2111481)" userId="8dc33964-0a98-4fcd-9ff3-f28bcfb04ab6" providerId="ADAL" clId="{0BA9135F-5DD9-4679-8571-518831DF9658}" dt="2026-04-11T22:36:37.509" v="3380" actId="14100"/>
          <ac:grpSpMkLst>
            <pc:docMk/>
            <pc:sldMk cId="0" sldId="269"/>
            <ac:grpSpMk id="11" creationId="{00000000-0000-0000-0000-000000000000}"/>
          </ac:grpSpMkLst>
        </pc:grpChg>
        <pc:grpChg chg="mod">
          <ac:chgData name="Nevyana Nikolova (2111481)" userId="8dc33964-0a98-4fcd-9ff3-f28bcfb04ab6" providerId="ADAL" clId="{0BA9135F-5DD9-4679-8571-518831DF9658}" dt="2026-04-11T22:36:31.951" v="3379" actId="14100"/>
          <ac:grpSpMkLst>
            <pc:docMk/>
            <pc:sldMk cId="0" sldId="269"/>
            <ac:grpSpMk id="14" creationId="{00000000-0000-0000-0000-000000000000}"/>
          </ac:grpSpMkLst>
        </pc:grpChg>
      </pc:sldChg>
      <pc:sldChg chg="modSp mod">
        <pc:chgData name="Nevyana Nikolova (2111481)" userId="8dc33964-0a98-4fcd-9ff3-f28bcfb04ab6" providerId="ADAL" clId="{0BA9135F-5DD9-4679-8571-518831DF9658}" dt="2026-04-11T22:32:29.224" v="3299" actId="1035"/>
        <pc:sldMkLst>
          <pc:docMk/>
          <pc:sldMk cId="0" sldId="270"/>
        </pc:sldMkLst>
        <pc:spChg chg="mod">
          <ac:chgData name="Nevyana Nikolova (2111481)" userId="8dc33964-0a98-4fcd-9ff3-f28bcfb04ab6" providerId="ADAL" clId="{0BA9135F-5DD9-4679-8571-518831DF9658}" dt="2026-04-07T10:16:04.101" v="304" actId="14100"/>
          <ac:spMkLst>
            <pc:docMk/>
            <pc:sldMk cId="0" sldId="270"/>
            <ac:spMk id="3" creationId="{00000000-0000-0000-0000-000000000000}"/>
          </ac:spMkLst>
        </pc:spChg>
        <pc:spChg chg="mod">
          <ac:chgData name="Nevyana Nikolova (2111481)" userId="8dc33964-0a98-4fcd-9ff3-f28bcfb04ab6" providerId="ADAL" clId="{0BA9135F-5DD9-4679-8571-518831DF9658}" dt="2026-04-11T22:32:29.224" v="3299" actId="1035"/>
          <ac:spMkLst>
            <pc:docMk/>
            <pc:sldMk cId="0" sldId="270"/>
            <ac:spMk id="22" creationId="{00000000-0000-0000-0000-000000000000}"/>
          </ac:spMkLst>
        </pc:spChg>
        <pc:spChg chg="mod">
          <ac:chgData name="Nevyana Nikolova (2111481)" userId="8dc33964-0a98-4fcd-9ff3-f28bcfb04ab6" providerId="ADAL" clId="{0BA9135F-5DD9-4679-8571-518831DF9658}" dt="2026-04-11T22:31:11.561" v="3267" actId="1036"/>
          <ac:spMkLst>
            <pc:docMk/>
            <pc:sldMk cId="0" sldId="270"/>
            <ac:spMk id="25" creationId="{00000000-0000-0000-0000-000000000000}"/>
          </ac:spMkLst>
        </pc:spChg>
        <pc:spChg chg="mod">
          <ac:chgData name="Nevyana Nikolova (2111481)" userId="8dc33964-0a98-4fcd-9ff3-f28bcfb04ab6" providerId="ADAL" clId="{0BA9135F-5DD9-4679-8571-518831DF9658}" dt="2026-04-11T22:31:30.019" v="3273" actId="255"/>
          <ac:spMkLst>
            <pc:docMk/>
            <pc:sldMk cId="0" sldId="270"/>
            <ac:spMk id="26" creationId="{00000000-0000-0000-0000-000000000000}"/>
          </ac:spMkLst>
        </pc:spChg>
        <pc:spChg chg="mod">
          <ac:chgData name="Nevyana Nikolova (2111481)" userId="8dc33964-0a98-4fcd-9ff3-f28bcfb04ab6" providerId="ADAL" clId="{0BA9135F-5DD9-4679-8571-518831DF9658}" dt="2026-04-11T22:31:36.172" v="3274" actId="255"/>
          <ac:spMkLst>
            <pc:docMk/>
            <pc:sldMk cId="0" sldId="270"/>
            <ac:spMk id="27" creationId="{00000000-0000-0000-0000-000000000000}"/>
          </ac:spMkLst>
        </pc:spChg>
        <pc:spChg chg="mod">
          <ac:chgData name="Nevyana Nikolova (2111481)" userId="8dc33964-0a98-4fcd-9ff3-f28bcfb04ab6" providerId="ADAL" clId="{0BA9135F-5DD9-4679-8571-518831DF9658}" dt="2026-04-11T22:31:42.988" v="3275" actId="255"/>
          <ac:spMkLst>
            <pc:docMk/>
            <pc:sldMk cId="0" sldId="270"/>
            <ac:spMk id="28" creationId="{00000000-0000-0000-0000-000000000000}"/>
          </ac:spMkLst>
        </pc:spChg>
        <pc:grpChg chg="mod">
          <ac:chgData name="Nevyana Nikolova (2111481)" userId="8dc33964-0a98-4fcd-9ff3-f28bcfb04ab6" providerId="ADAL" clId="{0BA9135F-5DD9-4679-8571-518831DF9658}" dt="2026-04-11T22:32:13.579" v="3284" actId="1076"/>
          <ac:grpSpMkLst>
            <pc:docMk/>
            <pc:sldMk cId="0" sldId="270"/>
            <ac:grpSpMk id="4" creationId="{00000000-0000-0000-0000-000000000000}"/>
          </ac:grpSpMkLst>
        </pc:grpChg>
        <pc:grpChg chg="mod">
          <ac:chgData name="Nevyana Nikolova (2111481)" userId="8dc33964-0a98-4fcd-9ff3-f28bcfb04ab6" providerId="ADAL" clId="{0BA9135F-5DD9-4679-8571-518831DF9658}" dt="2026-04-11T22:30:32.809" v="3253" actId="1036"/>
          <ac:grpSpMkLst>
            <pc:docMk/>
            <pc:sldMk cId="0" sldId="270"/>
            <ac:grpSpMk id="11" creationId="{00000000-0000-0000-0000-000000000000}"/>
          </ac:grpSpMkLst>
        </pc:grpChg>
        <pc:grpChg chg="mod">
          <ac:chgData name="Nevyana Nikolova (2111481)" userId="8dc33964-0a98-4fcd-9ff3-f28bcfb04ab6" providerId="ADAL" clId="{0BA9135F-5DD9-4679-8571-518831DF9658}" dt="2026-04-11T22:30:50.209" v="3257" actId="1036"/>
          <ac:grpSpMkLst>
            <pc:docMk/>
            <pc:sldMk cId="0" sldId="270"/>
            <ac:grpSpMk id="14" creationId="{00000000-0000-0000-0000-000000000000}"/>
          </ac:grpSpMkLst>
        </pc:grpChg>
        <pc:grpChg chg="mod">
          <ac:chgData name="Nevyana Nikolova (2111481)" userId="8dc33964-0a98-4fcd-9ff3-f28bcfb04ab6" providerId="ADAL" clId="{0BA9135F-5DD9-4679-8571-518831DF9658}" dt="2026-04-11T22:30:58.469" v="3259" actId="1036"/>
          <ac:grpSpMkLst>
            <pc:docMk/>
            <pc:sldMk cId="0" sldId="270"/>
            <ac:grpSpMk id="17" creationId="{00000000-0000-0000-0000-000000000000}"/>
          </ac:grpSpMkLst>
        </pc:grpChg>
      </pc:sldChg>
      <pc:sldChg chg="modSp mod">
        <pc:chgData name="Nevyana Nikolova (2111481)" userId="8dc33964-0a98-4fcd-9ff3-f28bcfb04ab6" providerId="ADAL" clId="{0BA9135F-5DD9-4679-8571-518831DF9658}" dt="2026-04-07T10:16:57.772" v="320" actId="1037"/>
        <pc:sldMkLst>
          <pc:docMk/>
          <pc:sldMk cId="0" sldId="271"/>
        </pc:sldMkLst>
        <pc:spChg chg="mod">
          <ac:chgData name="Nevyana Nikolova (2111481)" userId="8dc33964-0a98-4fcd-9ff3-f28bcfb04ab6" providerId="ADAL" clId="{0BA9135F-5DD9-4679-8571-518831DF9658}" dt="2026-04-07T10:16:42.811" v="316" actId="14100"/>
          <ac:spMkLst>
            <pc:docMk/>
            <pc:sldMk cId="0" sldId="271"/>
            <ac:spMk id="3" creationId="{00000000-0000-0000-0000-000000000000}"/>
          </ac:spMkLst>
        </pc:spChg>
        <pc:spChg chg="mod">
          <ac:chgData name="Nevyana Nikolova (2111481)" userId="8dc33964-0a98-4fcd-9ff3-f28bcfb04ab6" providerId="ADAL" clId="{0BA9135F-5DD9-4679-8571-518831DF9658}" dt="2026-04-07T10:16:57.772" v="320" actId="1037"/>
          <ac:spMkLst>
            <pc:docMk/>
            <pc:sldMk cId="0" sldId="271"/>
            <ac:spMk id="9" creationId="{00000000-0000-0000-0000-000000000000}"/>
          </ac:spMkLst>
        </pc:spChg>
        <pc:spChg chg="mod">
          <ac:chgData name="Nevyana Nikolova (2111481)" userId="8dc33964-0a98-4fcd-9ff3-f28bcfb04ab6" providerId="ADAL" clId="{0BA9135F-5DD9-4679-8571-518831DF9658}" dt="2026-04-07T10:16:21.923" v="313" actId="1036"/>
          <ac:spMkLst>
            <pc:docMk/>
            <pc:sldMk cId="0" sldId="271"/>
            <ac:spMk id="10" creationId="{00000000-0000-0000-0000-000000000000}"/>
          </ac:spMkLst>
        </pc:spChg>
        <pc:grpChg chg="mod">
          <ac:chgData name="Nevyana Nikolova (2111481)" userId="8dc33964-0a98-4fcd-9ff3-f28bcfb04ab6" providerId="ADAL" clId="{0BA9135F-5DD9-4679-8571-518831DF9658}" dt="2026-04-07T10:16:52.545" v="318" actId="14100"/>
          <ac:grpSpMkLst>
            <pc:docMk/>
            <pc:sldMk cId="0" sldId="271"/>
            <ac:grpSpMk id="4" creationId="{00000000-0000-0000-0000-000000000000}"/>
          </ac:grpSpMkLst>
        </pc:grpChg>
      </pc:sldChg>
      <pc:sldChg chg="modSp mod">
        <pc:chgData name="Nevyana Nikolova (2111481)" userId="8dc33964-0a98-4fcd-9ff3-f28bcfb04ab6" providerId="ADAL" clId="{0BA9135F-5DD9-4679-8571-518831DF9658}" dt="2026-04-11T21:24:35.943" v="2077" actId="20577"/>
        <pc:sldMkLst>
          <pc:docMk/>
          <pc:sldMk cId="0" sldId="272"/>
        </pc:sldMkLst>
        <pc:spChg chg="mod">
          <ac:chgData name="Nevyana Nikolova (2111481)" userId="8dc33964-0a98-4fcd-9ff3-f28bcfb04ab6" providerId="ADAL" clId="{0BA9135F-5DD9-4679-8571-518831DF9658}" dt="2026-04-07T10:18:46.799" v="335" actId="14100"/>
          <ac:spMkLst>
            <pc:docMk/>
            <pc:sldMk cId="0" sldId="272"/>
            <ac:spMk id="3" creationId="{00000000-0000-0000-0000-000000000000}"/>
          </ac:spMkLst>
        </pc:spChg>
        <pc:spChg chg="mod">
          <ac:chgData name="Nevyana Nikolova (2111481)" userId="8dc33964-0a98-4fcd-9ff3-f28bcfb04ab6" providerId="ADAL" clId="{0BA9135F-5DD9-4679-8571-518831DF9658}" dt="2026-04-11T21:23:24.522" v="2064" actId="20577"/>
          <ac:spMkLst>
            <pc:docMk/>
            <pc:sldMk cId="0" sldId="272"/>
            <ac:spMk id="13" creationId="{00000000-0000-0000-0000-000000000000}"/>
          </ac:spMkLst>
        </pc:spChg>
        <pc:spChg chg="mod">
          <ac:chgData name="Nevyana Nikolova (2111481)" userId="8dc33964-0a98-4fcd-9ff3-f28bcfb04ab6" providerId="ADAL" clId="{0BA9135F-5DD9-4679-8571-518831DF9658}" dt="2026-04-11T21:24:35.943" v="2077" actId="20577"/>
          <ac:spMkLst>
            <pc:docMk/>
            <pc:sldMk cId="0" sldId="272"/>
            <ac:spMk id="16" creationId="{00000000-0000-0000-0000-000000000000}"/>
          </ac:spMkLst>
        </pc:spChg>
        <pc:spChg chg="mod">
          <ac:chgData name="Nevyana Nikolova (2111481)" userId="8dc33964-0a98-4fcd-9ff3-f28bcfb04ab6" providerId="ADAL" clId="{0BA9135F-5DD9-4679-8571-518831DF9658}" dt="2026-04-11T21:23:49.583" v="2068" actId="20577"/>
          <ac:spMkLst>
            <pc:docMk/>
            <pc:sldMk cId="0" sldId="272"/>
            <ac:spMk id="19" creationId="{00000000-0000-0000-0000-000000000000}"/>
          </ac:spMkLst>
        </pc:spChg>
        <pc:spChg chg="mod">
          <ac:chgData name="Nevyana Nikolova (2111481)" userId="8dc33964-0a98-4fcd-9ff3-f28bcfb04ab6" providerId="ADAL" clId="{0BA9135F-5DD9-4679-8571-518831DF9658}" dt="2026-04-11T21:24:02.618" v="2071" actId="20577"/>
          <ac:spMkLst>
            <pc:docMk/>
            <pc:sldMk cId="0" sldId="272"/>
            <ac:spMk id="22" creationId="{00000000-0000-0000-0000-000000000000}"/>
          </ac:spMkLst>
        </pc:spChg>
        <pc:spChg chg="mod">
          <ac:chgData name="Nevyana Nikolova (2111481)" userId="8dc33964-0a98-4fcd-9ff3-f28bcfb04ab6" providerId="ADAL" clId="{0BA9135F-5DD9-4679-8571-518831DF9658}" dt="2026-04-11T21:24:17.079" v="2074" actId="20577"/>
          <ac:spMkLst>
            <pc:docMk/>
            <pc:sldMk cId="0" sldId="272"/>
            <ac:spMk id="25" creationId="{00000000-0000-0000-0000-000000000000}"/>
          </ac:spMkLst>
        </pc:spChg>
        <pc:spChg chg="mod">
          <ac:chgData name="Nevyana Nikolova (2111481)" userId="8dc33964-0a98-4fcd-9ff3-f28bcfb04ab6" providerId="ADAL" clId="{0BA9135F-5DD9-4679-8571-518831DF9658}" dt="2026-04-11T21:24:30.793" v="2076" actId="20577"/>
          <ac:spMkLst>
            <pc:docMk/>
            <pc:sldMk cId="0" sldId="272"/>
            <ac:spMk id="28" creationId="{00000000-0000-0000-0000-000000000000}"/>
          </ac:spMkLst>
        </pc:spChg>
        <pc:spChg chg="mod">
          <ac:chgData name="Nevyana Nikolova (2111481)" userId="8dc33964-0a98-4fcd-9ff3-f28bcfb04ab6" providerId="ADAL" clId="{0BA9135F-5DD9-4679-8571-518831DF9658}" dt="2026-04-07T10:17:21.256" v="324" actId="1037"/>
          <ac:spMkLst>
            <pc:docMk/>
            <pc:sldMk cId="0" sldId="272"/>
            <ac:spMk id="69" creationId="{00000000-0000-0000-0000-000000000000}"/>
          </ac:spMkLst>
        </pc:spChg>
        <pc:spChg chg="mod">
          <ac:chgData name="Nevyana Nikolova (2111481)" userId="8dc33964-0a98-4fcd-9ff3-f28bcfb04ab6" providerId="ADAL" clId="{0BA9135F-5DD9-4679-8571-518831DF9658}" dt="2026-04-07T10:17:26.638" v="325" actId="14100"/>
          <ac:spMkLst>
            <pc:docMk/>
            <pc:sldMk cId="0" sldId="272"/>
            <ac:spMk id="72" creationId="{00000000-0000-0000-0000-000000000000}"/>
          </ac:spMkLst>
        </pc:spChg>
        <pc:spChg chg="mod">
          <ac:chgData name="Nevyana Nikolova (2111481)" userId="8dc33964-0a98-4fcd-9ff3-f28bcfb04ab6" providerId="ADAL" clId="{0BA9135F-5DD9-4679-8571-518831DF9658}" dt="2026-04-07T10:17:41.439" v="328" actId="1035"/>
          <ac:spMkLst>
            <pc:docMk/>
            <pc:sldMk cId="0" sldId="272"/>
            <ac:spMk id="76" creationId="{00000000-0000-0000-0000-000000000000}"/>
          </ac:spMkLst>
        </pc:spChg>
        <pc:grpChg chg="mod">
          <ac:chgData name="Nevyana Nikolova (2111481)" userId="8dc33964-0a98-4fcd-9ff3-f28bcfb04ab6" providerId="ADAL" clId="{0BA9135F-5DD9-4679-8571-518831DF9658}" dt="2026-04-07T10:18:14.879" v="333" actId="14100"/>
          <ac:grpSpMkLst>
            <pc:docMk/>
            <pc:sldMk cId="0" sldId="272"/>
            <ac:grpSpMk id="4" creationId="{00000000-0000-0000-0000-000000000000}"/>
          </ac:grpSpMkLst>
        </pc:grpChg>
      </pc:sldChg>
      <pc:sldChg chg="modSp mod">
        <pc:chgData name="Nevyana Nikolova (2111481)" userId="8dc33964-0a98-4fcd-9ff3-f28bcfb04ab6" providerId="ADAL" clId="{0BA9135F-5DD9-4679-8571-518831DF9658}" dt="2026-04-11T21:26:34.580" v="2100" actId="1037"/>
        <pc:sldMkLst>
          <pc:docMk/>
          <pc:sldMk cId="0" sldId="273"/>
        </pc:sldMkLst>
        <pc:spChg chg="mod">
          <ac:chgData name="Nevyana Nikolova (2111481)" userId="8dc33964-0a98-4fcd-9ff3-f28bcfb04ab6" providerId="ADAL" clId="{0BA9135F-5DD9-4679-8571-518831DF9658}" dt="2026-04-07T10:27:06.265" v="451" actId="14100"/>
          <ac:spMkLst>
            <pc:docMk/>
            <pc:sldMk cId="0" sldId="273"/>
            <ac:spMk id="3" creationId="{00000000-0000-0000-0000-000000000000}"/>
          </ac:spMkLst>
        </pc:spChg>
        <pc:spChg chg="mod">
          <ac:chgData name="Nevyana Nikolova (2111481)" userId="8dc33964-0a98-4fcd-9ff3-f28bcfb04ab6" providerId="ADAL" clId="{0BA9135F-5DD9-4679-8571-518831DF9658}" dt="2026-04-07T10:50:47.195" v="861" actId="14100"/>
          <ac:spMkLst>
            <pc:docMk/>
            <pc:sldMk cId="0" sldId="273"/>
            <ac:spMk id="14" creationId="{00000000-0000-0000-0000-000000000000}"/>
          </ac:spMkLst>
        </pc:spChg>
        <pc:spChg chg="mod">
          <ac:chgData name="Nevyana Nikolova (2111481)" userId="8dc33964-0a98-4fcd-9ff3-f28bcfb04ab6" providerId="ADAL" clId="{0BA9135F-5DD9-4679-8571-518831DF9658}" dt="2026-04-07T10:29:25.131" v="486" actId="1036"/>
          <ac:spMkLst>
            <pc:docMk/>
            <pc:sldMk cId="0" sldId="273"/>
            <ac:spMk id="16" creationId="{00000000-0000-0000-0000-000000000000}"/>
          </ac:spMkLst>
        </pc:spChg>
        <pc:spChg chg="mod">
          <ac:chgData name="Nevyana Nikolova (2111481)" userId="8dc33964-0a98-4fcd-9ff3-f28bcfb04ab6" providerId="ADAL" clId="{0BA9135F-5DD9-4679-8571-518831DF9658}" dt="2026-04-07T10:29:18.952" v="480" actId="1036"/>
          <ac:spMkLst>
            <pc:docMk/>
            <pc:sldMk cId="0" sldId="273"/>
            <ac:spMk id="17" creationId="{00000000-0000-0000-0000-000000000000}"/>
          </ac:spMkLst>
        </pc:spChg>
        <pc:spChg chg="mod">
          <ac:chgData name="Nevyana Nikolova (2111481)" userId="8dc33964-0a98-4fcd-9ff3-f28bcfb04ab6" providerId="ADAL" clId="{0BA9135F-5DD9-4679-8571-518831DF9658}" dt="2026-04-07T10:51:11.272" v="891" actId="1037"/>
          <ac:spMkLst>
            <pc:docMk/>
            <pc:sldMk cId="0" sldId="273"/>
            <ac:spMk id="19" creationId="{00000000-0000-0000-0000-000000000000}"/>
          </ac:spMkLst>
        </pc:spChg>
        <pc:spChg chg="mod">
          <ac:chgData name="Nevyana Nikolova (2111481)" userId="8dc33964-0a98-4fcd-9ff3-f28bcfb04ab6" providerId="ADAL" clId="{0BA9135F-5DD9-4679-8571-518831DF9658}" dt="2026-04-07T16:31:34.938" v="1300" actId="1036"/>
          <ac:spMkLst>
            <pc:docMk/>
            <pc:sldMk cId="0" sldId="273"/>
            <ac:spMk id="21" creationId="{00000000-0000-0000-0000-000000000000}"/>
          </ac:spMkLst>
        </pc:spChg>
        <pc:spChg chg="mod">
          <ac:chgData name="Nevyana Nikolova (2111481)" userId="8dc33964-0a98-4fcd-9ff3-f28bcfb04ab6" providerId="ADAL" clId="{0BA9135F-5DD9-4679-8571-518831DF9658}" dt="2026-04-11T21:25:17.869" v="2084" actId="20577"/>
          <ac:spMkLst>
            <pc:docMk/>
            <pc:sldMk cId="0" sldId="273"/>
            <ac:spMk id="22" creationId="{00000000-0000-0000-0000-000000000000}"/>
          </ac:spMkLst>
        </pc:spChg>
        <pc:spChg chg="mod">
          <ac:chgData name="Nevyana Nikolova (2111481)" userId="8dc33964-0a98-4fcd-9ff3-f28bcfb04ab6" providerId="ADAL" clId="{0BA9135F-5DD9-4679-8571-518831DF9658}" dt="2026-04-07T16:32:07.872" v="1315" actId="1037"/>
          <ac:spMkLst>
            <pc:docMk/>
            <pc:sldMk cId="0" sldId="273"/>
            <ac:spMk id="24" creationId="{00000000-0000-0000-0000-000000000000}"/>
          </ac:spMkLst>
        </pc:spChg>
        <pc:spChg chg="mod">
          <ac:chgData name="Nevyana Nikolova (2111481)" userId="8dc33964-0a98-4fcd-9ff3-f28bcfb04ab6" providerId="ADAL" clId="{0BA9135F-5DD9-4679-8571-518831DF9658}" dt="2026-04-07T16:31:51.724" v="1307" actId="1036"/>
          <ac:spMkLst>
            <pc:docMk/>
            <pc:sldMk cId="0" sldId="273"/>
            <ac:spMk id="25" creationId="{00000000-0000-0000-0000-000000000000}"/>
          </ac:spMkLst>
        </pc:spChg>
        <pc:spChg chg="mod">
          <ac:chgData name="Nevyana Nikolova (2111481)" userId="8dc33964-0a98-4fcd-9ff3-f28bcfb04ab6" providerId="ADAL" clId="{0BA9135F-5DD9-4679-8571-518831DF9658}" dt="2026-04-07T16:37:00.748" v="1379" actId="255"/>
          <ac:spMkLst>
            <pc:docMk/>
            <pc:sldMk cId="0" sldId="273"/>
            <ac:spMk id="28" creationId="{00000000-0000-0000-0000-000000000000}"/>
          </ac:spMkLst>
        </pc:spChg>
        <pc:spChg chg="mod">
          <ac:chgData name="Nevyana Nikolova (2111481)" userId="8dc33964-0a98-4fcd-9ff3-f28bcfb04ab6" providerId="ADAL" clId="{0BA9135F-5DD9-4679-8571-518831DF9658}" dt="2026-04-07T16:33:28.473" v="1350" actId="14100"/>
          <ac:spMkLst>
            <pc:docMk/>
            <pc:sldMk cId="0" sldId="273"/>
            <ac:spMk id="30" creationId="{00000000-0000-0000-0000-000000000000}"/>
          </ac:spMkLst>
        </pc:spChg>
        <pc:spChg chg="mod">
          <ac:chgData name="Nevyana Nikolova (2111481)" userId="8dc33964-0a98-4fcd-9ff3-f28bcfb04ab6" providerId="ADAL" clId="{0BA9135F-5DD9-4679-8571-518831DF9658}" dt="2026-04-11T21:25:02.113" v="2079" actId="20577"/>
          <ac:spMkLst>
            <pc:docMk/>
            <pc:sldMk cId="0" sldId="273"/>
            <ac:spMk id="34" creationId="{00000000-0000-0000-0000-000000000000}"/>
          </ac:spMkLst>
        </pc:spChg>
        <pc:spChg chg="mod">
          <ac:chgData name="Nevyana Nikolova (2111481)" userId="8dc33964-0a98-4fcd-9ff3-f28bcfb04ab6" providerId="ADAL" clId="{0BA9135F-5DD9-4679-8571-518831DF9658}" dt="2026-04-07T10:27:18.479" v="454" actId="1035"/>
          <ac:spMkLst>
            <pc:docMk/>
            <pc:sldMk cId="0" sldId="273"/>
            <ac:spMk id="37" creationId="{00000000-0000-0000-0000-000000000000}"/>
          </ac:spMkLst>
        </pc:spChg>
        <pc:spChg chg="mod">
          <ac:chgData name="Nevyana Nikolova (2111481)" userId="8dc33964-0a98-4fcd-9ff3-f28bcfb04ab6" providerId="ADAL" clId="{0BA9135F-5DD9-4679-8571-518831DF9658}" dt="2026-04-07T16:36:52.419" v="1378" actId="255"/>
          <ac:spMkLst>
            <pc:docMk/>
            <pc:sldMk cId="0" sldId="273"/>
            <ac:spMk id="40" creationId="{00000000-0000-0000-0000-000000000000}"/>
          </ac:spMkLst>
        </pc:spChg>
        <pc:spChg chg="mod">
          <ac:chgData name="Nevyana Nikolova (2111481)" userId="8dc33964-0a98-4fcd-9ff3-f28bcfb04ab6" providerId="ADAL" clId="{0BA9135F-5DD9-4679-8571-518831DF9658}" dt="2026-04-07T10:20:18.560" v="359" actId="1036"/>
          <ac:spMkLst>
            <pc:docMk/>
            <pc:sldMk cId="0" sldId="273"/>
            <ac:spMk id="42" creationId="{00000000-0000-0000-0000-000000000000}"/>
          </ac:spMkLst>
        </pc:spChg>
        <pc:spChg chg="mod">
          <ac:chgData name="Nevyana Nikolova (2111481)" userId="8dc33964-0a98-4fcd-9ff3-f28bcfb04ab6" providerId="ADAL" clId="{0BA9135F-5DD9-4679-8571-518831DF9658}" dt="2026-04-07T10:21:02.187" v="372" actId="1035"/>
          <ac:spMkLst>
            <pc:docMk/>
            <pc:sldMk cId="0" sldId="273"/>
            <ac:spMk id="43" creationId="{00000000-0000-0000-0000-000000000000}"/>
          </ac:spMkLst>
        </pc:spChg>
        <pc:spChg chg="mod">
          <ac:chgData name="Nevyana Nikolova (2111481)" userId="8dc33964-0a98-4fcd-9ff3-f28bcfb04ab6" providerId="ADAL" clId="{0BA9135F-5DD9-4679-8571-518831DF9658}" dt="2026-04-11T21:26:34.580" v="2100" actId="1037"/>
          <ac:spMkLst>
            <pc:docMk/>
            <pc:sldMk cId="0" sldId="273"/>
            <ac:spMk id="44" creationId="{00000000-0000-0000-0000-000000000000}"/>
          </ac:spMkLst>
        </pc:spChg>
        <pc:grpChg chg="mod">
          <ac:chgData name="Nevyana Nikolova (2111481)" userId="8dc33964-0a98-4fcd-9ff3-f28bcfb04ab6" providerId="ADAL" clId="{0BA9135F-5DD9-4679-8571-518831DF9658}" dt="2026-04-07T16:31:12.261" v="1292" actId="1076"/>
          <ac:grpSpMkLst>
            <pc:docMk/>
            <pc:sldMk cId="0" sldId="273"/>
            <ac:grpSpMk id="4" creationId="{00000000-0000-0000-0000-000000000000}"/>
          </ac:grpSpMkLst>
        </pc:grpChg>
        <pc:grpChg chg="mod">
          <ac:chgData name="Nevyana Nikolova (2111481)" userId="8dc33964-0a98-4fcd-9ff3-f28bcfb04ab6" providerId="ADAL" clId="{0BA9135F-5DD9-4679-8571-518831DF9658}" dt="2026-04-07T10:22:47.754" v="409" actId="1038"/>
          <ac:grpSpMkLst>
            <pc:docMk/>
            <pc:sldMk cId="0" sldId="273"/>
            <ac:grpSpMk id="11" creationId="{00000000-0000-0000-0000-000000000000}"/>
          </ac:grpSpMkLst>
        </pc:grpChg>
        <pc:grpChg chg="mod">
          <ac:chgData name="Nevyana Nikolova (2111481)" userId="8dc33964-0a98-4fcd-9ff3-f28bcfb04ab6" providerId="ADAL" clId="{0BA9135F-5DD9-4679-8571-518831DF9658}" dt="2026-04-07T16:32:43.411" v="1345" actId="1035"/>
          <ac:grpSpMkLst>
            <pc:docMk/>
            <pc:sldMk cId="0" sldId="273"/>
            <ac:grpSpMk id="20" creationId="{00000000-0000-0000-0000-000000000000}"/>
          </ac:grpSpMkLst>
        </pc:grpChg>
        <pc:grpChg chg="mod">
          <ac:chgData name="Nevyana Nikolova (2111481)" userId="8dc33964-0a98-4fcd-9ff3-f28bcfb04ab6" providerId="ADAL" clId="{0BA9135F-5DD9-4679-8571-518831DF9658}" dt="2026-04-07T10:19:35.320" v="346" actId="14100"/>
          <ac:grpSpMkLst>
            <pc:docMk/>
            <pc:sldMk cId="0" sldId="273"/>
            <ac:grpSpMk id="23" creationId="{00000000-0000-0000-0000-000000000000}"/>
          </ac:grpSpMkLst>
        </pc:grpChg>
        <pc:grpChg chg="mod">
          <ac:chgData name="Nevyana Nikolova (2111481)" userId="8dc33964-0a98-4fcd-9ff3-f28bcfb04ab6" providerId="ADAL" clId="{0BA9135F-5DD9-4679-8571-518831DF9658}" dt="2026-04-07T16:35:32.363" v="1361" actId="1037"/>
          <ac:grpSpMkLst>
            <pc:docMk/>
            <pc:sldMk cId="0" sldId="273"/>
            <ac:grpSpMk id="26" creationId="{00000000-0000-0000-0000-000000000000}"/>
          </ac:grpSpMkLst>
        </pc:grpChg>
        <pc:grpChg chg="mod">
          <ac:chgData name="Nevyana Nikolova (2111481)" userId="8dc33964-0a98-4fcd-9ff3-f28bcfb04ab6" providerId="ADAL" clId="{0BA9135F-5DD9-4679-8571-518831DF9658}" dt="2026-04-07T16:34:33.642" v="1357" actId="1035"/>
          <ac:grpSpMkLst>
            <pc:docMk/>
            <pc:sldMk cId="0" sldId="273"/>
            <ac:grpSpMk id="29" creationId="{00000000-0000-0000-0000-000000000000}"/>
          </ac:grpSpMkLst>
        </pc:grpChg>
        <pc:grpChg chg="mod">
          <ac:chgData name="Nevyana Nikolova (2111481)" userId="8dc33964-0a98-4fcd-9ff3-f28bcfb04ab6" providerId="ADAL" clId="{0BA9135F-5DD9-4679-8571-518831DF9658}" dt="2026-04-07T16:36:37.725" v="1376" actId="1035"/>
          <ac:grpSpMkLst>
            <pc:docMk/>
            <pc:sldMk cId="0" sldId="273"/>
            <ac:grpSpMk id="32" creationId="{00000000-0000-0000-0000-000000000000}"/>
          </ac:grpSpMkLst>
        </pc:grpChg>
        <pc:grpChg chg="mod">
          <ac:chgData name="Nevyana Nikolova (2111481)" userId="8dc33964-0a98-4fcd-9ff3-f28bcfb04ab6" providerId="ADAL" clId="{0BA9135F-5DD9-4679-8571-518831DF9658}" dt="2026-04-07T10:20:53.442" v="368" actId="1036"/>
          <ac:grpSpMkLst>
            <pc:docMk/>
            <pc:sldMk cId="0" sldId="273"/>
            <ac:grpSpMk id="41" creationId="{00000000-0000-0000-0000-000000000000}"/>
          </ac:grpSpMkLst>
        </pc:grpChg>
        <pc:picChg chg="mod">
          <ac:chgData name="Nevyana Nikolova (2111481)" userId="8dc33964-0a98-4fcd-9ff3-f28bcfb04ab6" providerId="ADAL" clId="{0BA9135F-5DD9-4679-8571-518831DF9658}" dt="2026-04-07T10:29:13.900" v="473" actId="1036"/>
          <ac:picMkLst>
            <pc:docMk/>
            <pc:sldMk cId="0" sldId="273"/>
            <ac:picMk id="15" creationId="{00000000-0000-0000-0000-000000000000}"/>
          </ac:picMkLst>
        </pc:picChg>
        <pc:picChg chg="mod">
          <ac:chgData name="Nevyana Nikolova (2111481)" userId="8dc33964-0a98-4fcd-9ff3-f28bcfb04ab6" providerId="ADAL" clId="{0BA9135F-5DD9-4679-8571-518831DF9658}" dt="2026-04-07T10:29:31.951" v="495" actId="1035"/>
          <ac:picMkLst>
            <pc:docMk/>
            <pc:sldMk cId="0" sldId="273"/>
            <ac:picMk id="18" creationId="{00000000-0000-0000-0000-000000000000}"/>
          </ac:picMkLst>
        </pc:picChg>
      </pc:sldChg>
      <pc:sldChg chg="delSp modSp mod">
        <pc:chgData name="Nevyana Nikolova (2111481)" userId="8dc33964-0a98-4fcd-9ff3-f28bcfb04ab6" providerId="ADAL" clId="{0BA9135F-5DD9-4679-8571-518831DF9658}" dt="2026-04-13T17:46:18.521" v="4818" actId="1037"/>
        <pc:sldMkLst>
          <pc:docMk/>
          <pc:sldMk cId="0" sldId="274"/>
        </pc:sldMkLst>
        <pc:spChg chg="mod">
          <ac:chgData name="Nevyana Nikolova (2111481)" userId="8dc33964-0a98-4fcd-9ff3-f28bcfb04ab6" providerId="ADAL" clId="{0BA9135F-5DD9-4679-8571-518831DF9658}" dt="2026-04-11T21:29:56.972" v="2131" actId="1076"/>
          <ac:spMkLst>
            <pc:docMk/>
            <pc:sldMk cId="0" sldId="274"/>
            <ac:spMk id="3" creationId="{00000000-0000-0000-0000-000000000000}"/>
          </ac:spMkLst>
        </pc:spChg>
        <pc:spChg chg="mod">
          <ac:chgData name="Nevyana Nikolova (2111481)" userId="8dc33964-0a98-4fcd-9ff3-f28bcfb04ab6" providerId="ADAL" clId="{0BA9135F-5DD9-4679-8571-518831DF9658}" dt="2026-04-07T10:50:22.241" v="858" actId="1035"/>
          <ac:spMkLst>
            <pc:docMk/>
            <pc:sldMk cId="0" sldId="274"/>
            <ac:spMk id="11" creationId="{00000000-0000-0000-0000-000000000000}"/>
          </ac:spMkLst>
        </pc:spChg>
        <pc:spChg chg="mod">
          <ac:chgData name="Nevyana Nikolova (2111481)" userId="8dc33964-0a98-4fcd-9ff3-f28bcfb04ab6" providerId="ADAL" clId="{0BA9135F-5DD9-4679-8571-518831DF9658}" dt="2026-04-07T10:56:35.397" v="998" actId="1036"/>
          <ac:spMkLst>
            <pc:docMk/>
            <pc:sldMk cId="0" sldId="274"/>
            <ac:spMk id="12" creationId="{00000000-0000-0000-0000-000000000000}"/>
          </ac:spMkLst>
        </pc:spChg>
        <pc:spChg chg="mod">
          <ac:chgData name="Nevyana Nikolova (2111481)" userId="8dc33964-0a98-4fcd-9ff3-f28bcfb04ab6" providerId="ADAL" clId="{0BA9135F-5DD9-4679-8571-518831DF9658}" dt="2026-04-13T17:46:18.521" v="4818" actId="1037"/>
          <ac:spMkLst>
            <pc:docMk/>
            <pc:sldMk cId="0" sldId="274"/>
            <ac:spMk id="19" creationId="{00000000-0000-0000-0000-000000000000}"/>
          </ac:spMkLst>
        </pc:spChg>
        <pc:spChg chg="mod">
          <ac:chgData name="Nevyana Nikolova (2111481)" userId="8dc33964-0a98-4fcd-9ff3-f28bcfb04ab6" providerId="ADAL" clId="{0BA9135F-5DD9-4679-8571-518831DF9658}" dt="2026-04-11T21:41:02.451" v="2352" actId="14100"/>
          <ac:spMkLst>
            <pc:docMk/>
            <pc:sldMk cId="0" sldId="274"/>
            <ac:spMk id="21" creationId="{00000000-0000-0000-0000-000000000000}"/>
          </ac:spMkLst>
        </pc:spChg>
        <pc:spChg chg="mod">
          <ac:chgData name="Nevyana Nikolova (2111481)" userId="8dc33964-0a98-4fcd-9ff3-f28bcfb04ab6" providerId="ADAL" clId="{0BA9135F-5DD9-4679-8571-518831DF9658}" dt="2026-04-11T21:29:27.658" v="2126" actId="1076"/>
          <ac:spMkLst>
            <pc:docMk/>
            <pc:sldMk cId="0" sldId="274"/>
            <ac:spMk id="24" creationId="{00000000-0000-0000-0000-000000000000}"/>
          </ac:spMkLst>
        </pc:spChg>
        <pc:spChg chg="mod">
          <ac:chgData name="Nevyana Nikolova (2111481)" userId="8dc33964-0a98-4fcd-9ff3-f28bcfb04ab6" providerId="ADAL" clId="{0BA9135F-5DD9-4679-8571-518831DF9658}" dt="2026-04-11T21:31:33.105" v="2151" actId="1076"/>
          <ac:spMkLst>
            <pc:docMk/>
            <pc:sldMk cId="0" sldId="274"/>
            <ac:spMk id="25" creationId="{00000000-0000-0000-0000-000000000000}"/>
          </ac:spMkLst>
        </pc:spChg>
        <pc:spChg chg="mod topLvl">
          <ac:chgData name="Nevyana Nikolova (2111481)" userId="8dc33964-0a98-4fcd-9ff3-f28bcfb04ab6" providerId="ADAL" clId="{0BA9135F-5DD9-4679-8571-518831DF9658}" dt="2026-04-11T21:33:00.231" v="2177" actId="1036"/>
          <ac:spMkLst>
            <pc:docMk/>
            <pc:sldMk cId="0" sldId="274"/>
            <ac:spMk id="31" creationId="{00000000-0000-0000-0000-000000000000}"/>
          </ac:spMkLst>
        </pc:spChg>
        <pc:spChg chg="mod">
          <ac:chgData name="Nevyana Nikolova (2111481)" userId="8dc33964-0a98-4fcd-9ff3-f28bcfb04ab6" providerId="ADAL" clId="{0BA9135F-5DD9-4679-8571-518831DF9658}" dt="2026-04-11T21:41:14.413" v="2360" actId="1037"/>
          <ac:spMkLst>
            <pc:docMk/>
            <pc:sldMk cId="0" sldId="274"/>
            <ac:spMk id="38" creationId="{00000000-0000-0000-0000-000000000000}"/>
          </ac:spMkLst>
        </pc:spChg>
        <pc:spChg chg="mod">
          <ac:chgData name="Nevyana Nikolova (2111481)" userId="8dc33964-0a98-4fcd-9ff3-f28bcfb04ab6" providerId="ADAL" clId="{0BA9135F-5DD9-4679-8571-518831DF9658}" dt="2026-04-13T17:24:03.620" v="4596" actId="20577"/>
          <ac:spMkLst>
            <pc:docMk/>
            <pc:sldMk cId="0" sldId="274"/>
            <ac:spMk id="41" creationId="{00000000-0000-0000-0000-000000000000}"/>
          </ac:spMkLst>
        </pc:spChg>
        <pc:spChg chg="mod">
          <ac:chgData name="Nevyana Nikolova (2111481)" userId="8dc33964-0a98-4fcd-9ff3-f28bcfb04ab6" providerId="ADAL" clId="{0BA9135F-5DD9-4679-8571-518831DF9658}" dt="2026-04-13T17:24:07.697" v="4598" actId="20577"/>
          <ac:spMkLst>
            <pc:docMk/>
            <pc:sldMk cId="0" sldId="274"/>
            <ac:spMk id="42" creationId="{00000000-0000-0000-0000-000000000000}"/>
          </ac:spMkLst>
        </pc:spChg>
        <pc:spChg chg="mod">
          <ac:chgData name="Nevyana Nikolova (2111481)" userId="8dc33964-0a98-4fcd-9ff3-f28bcfb04ab6" providerId="ADAL" clId="{0BA9135F-5DD9-4679-8571-518831DF9658}" dt="2026-04-07T10:30:36.939" v="507" actId="14100"/>
          <ac:spMkLst>
            <pc:docMk/>
            <pc:sldMk cId="0" sldId="274"/>
            <ac:spMk id="45" creationId="{00000000-0000-0000-0000-000000000000}"/>
          </ac:spMkLst>
        </pc:spChg>
        <pc:grpChg chg="mod">
          <ac:chgData name="Nevyana Nikolova (2111481)" userId="8dc33964-0a98-4fcd-9ff3-f28bcfb04ab6" providerId="ADAL" clId="{0BA9135F-5DD9-4679-8571-518831DF9658}" dt="2026-04-07T10:30:47.142" v="508" actId="14100"/>
          <ac:grpSpMkLst>
            <pc:docMk/>
            <pc:sldMk cId="0" sldId="274"/>
            <ac:grpSpMk id="4" creationId="{00000000-0000-0000-0000-000000000000}"/>
          </ac:grpSpMkLst>
        </pc:grpChg>
        <pc:grpChg chg="mod">
          <ac:chgData name="Nevyana Nikolova (2111481)" userId="8dc33964-0a98-4fcd-9ff3-f28bcfb04ab6" providerId="ADAL" clId="{0BA9135F-5DD9-4679-8571-518831DF9658}" dt="2026-04-11T21:42:31.527" v="2404" actId="1035"/>
          <ac:grpSpMkLst>
            <pc:docMk/>
            <pc:sldMk cId="0" sldId="274"/>
            <ac:grpSpMk id="13" creationId="{00000000-0000-0000-0000-000000000000}"/>
          </ac:grpSpMkLst>
        </pc:grpChg>
        <pc:grpChg chg="mod">
          <ac:chgData name="Nevyana Nikolova (2111481)" userId="8dc33964-0a98-4fcd-9ff3-f28bcfb04ab6" providerId="ADAL" clId="{0BA9135F-5DD9-4679-8571-518831DF9658}" dt="2026-04-11T21:40:23.878" v="2328" actId="14100"/>
          <ac:grpSpMkLst>
            <pc:docMk/>
            <pc:sldMk cId="0" sldId="274"/>
            <ac:grpSpMk id="20" creationId="{00000000-0000-0000-0000-000000000000}"/>
          </ac:grpSpMkLst>
        </pc:grpChg>
        <pc:grpChg chg="mod">
          <ac:chgData name="Nevyana Nikolova (2111481)" userId="8dc33964-0a98-4fcd-9ff3-f28bcfb04ab6" providerId="ADAL" clId="{0BA9135F-5DD9-4679-8571-518831DF9658}" dt="2026-04-11T21:40:39.345" v="2349" actId="1037"/>
          <ac:grpSpMkLst>
            <pc:docMk/>
            <pc:sldMk cId="0" sldId="274"/>
            <ac:grpSpMk id="23" creationId="{00000000-0000-0000-0000-000000000000}"/>
          </ac:grpSpMkLst>
        </pc:grpChg>
      </pc:sldChg>
      <pc:sldChg chg="modSp mod">
        <pc:chgData name="Nevyana Nikolova (2111481)" userId="8dc33964-0a98-4fcd-9ff3-f28bcfb04ab6" providerId="ADAL" clId="{0BA9135F-5DD9-4679-8571-518831DF9658}" dt="2026-04-13T17:44:50.131" v="4816" actId="20577"/>
        <pc:sldMkLst>
          <pc:docMk/>
          <pc:sldMk cId="0" sldId="275"/>
        </pc:sldMkLst>
        <pc:spChg chg="mod">
          <ac:chgData name="Nevyana Nikolova (2111481)" userId="8dc33964-0a98-4fcd-9ff3-f28bcfb04ab6" providerId="ADAL" clId="{0BA9135F-5DD9-4679-8571-518831DF9658}" dt="2026-04-07T10:32:48.553" v="538" actId="14100"/>
          <ac:spMkLst>
            <pc:docMk/>
            <pc:sldMk cId="0" sldId="275"/>
            <ac:spMk id="3" creationId="{00000000-0000-0000-0000-000000000000}"/>
          </ac:spMkLst>
        </pc:spChg>
        <pc:spChg chg="mod">
          <ac:chgData name="Nevyana Nikolova (2111481)" userId="8dc33964-0a98-4fcd-9ff3-f28bcfb04ab6" providerId="ADAL" clId="{0BA9135F-5DD9-4679-8571-518831DF9658}" dt="2026-04-07T10:48:45.167" v="804" actId="1037"/>
          <ac:spMkLst>
            <pc:docMk/>
            <pc:sldMk cId="0" sldId="275"/>
            <ac:spMk id="11" creationId="{00000000-0000-0000-0000-000000000000}"/>
          </ac:spMkLst>
        </pc:spChg>
        <pc:spChg chg="mod">
          <ac:chgData name="Nevyana Nikolova (2111481)" userId="8dc33964-0a98-4fcd-9ff3-f28bcfb04ab6" providerId="ADAL" clId="{0BA9135F-5DD9-4679-8571-518831DF9658}" dt="2026-04-07T10:49:04.653" v="834" actId="1037"/>
          <ac:spMkLst>
            <pc:docMk/>
            <pc:sldMk cId="0" sldId="275"/>
            <ac:spMk id="12" creationId="{00000000-0000-0000-0000-000000000000}"/>
          </ac:spMkLst>
        </pc:spChg>
        <pc:spChg chg="mod">
          <ac:chgData name="Nevyana Nikolova (2111481)" userId="8dc33964-0a98-4fcd-9ff3-f28bcfb04ab6" providerId="ADAL" clId="{0BA9135F-5DD9-4679-8571-518831DF9658}" dt="2026-04-13T17:44:50.131" v="4816" actId="20577"/>
          <ac:spMkLst>
            <pc:docMk/>
            <pc:sldMk cId="0" sldId="275"/>
            <ac:spMk id="15" creationId="{00000000-0000-0000-0000-000000000000}"/>
          </ac:spMkLst>
        </pc:spChg>
        <pc:spChg chg="mod">
          <ac:chgData name="Nevyana Nikolova (2111481)" userId="8dc33964-0a98-4fcd-9ff3-f28bcfb04ab6" providerId="ADAL" clId="{0BA9135F-5DD9-4679-8571-518831DF9658}" dt="2026-04-07T16:38:23.377" v="1383" actId="20577"/>
          <ac:spMkLst>
            <pc:docMk/>
            <pc:sldMk cId="0" sldId="275"/>
            <ac:spMk id="18" creationId="{00000000-0000-0000-0000-000000000000}"/>
          </ac:spMkLst>
        </pc:spChg>
        <pc:spChg chg="mod">
          <ac:chgData name="Nevyana Nikolova (2111481)" userId="8dc33964-0a98-4fcd-9ff3-f28bcfb04ab6" providerId="ADAL" clId="{0BA9135F-5DD9-4679-8571-518831DF9658}" dt="2026-04-13T17:25:54.516" v="4638" actId="20577"/>
          <ac:spMkLst>
            <pc:docMk/>
            <pc:sldMk cId="0" sldId="275"/>
            <ac:spMk id="22" creationId="{00000000-0000-0000-0000-000000000000}"/>
          </ac:spMkLst>
        </pc:spChg>
        <pc:spChg chg="mod">
          <ac:chgData name="Nevyana Nikolova (2111481)" userId="8dc33964-0a98-4fcd-9ff3-f28bcfb04ab6" providerId="ADAL" clId="{0BA9135F-5DD9-4679-8571-518831DF9658}" dt="2026-04-07T16:38:27.742" v="1384" actId="20577"/>
          <ac:spMkLst>
            <pc:docMk/>
            <pc:sldMk cId="0" sldId="275"/>
            <ac:spMk id="25" creationId="{00000000-0000-0000-0000-000000000000}"/>
          </ac:spMkLst>
        </pc:spChg>
        <pc:spChg chg="mod">
          <ac:chgData name="Nevyana Nikolova (2111481)" userId="8dc33964-0a98-4fcd-9ff3-f28bcfb04ab6" providerId="ADAL" clId="{0BA9135F-5DD9-4679-8571-518831DF9658}" dt="2026-04-11T21:48:30.529" v="2472" actId="1035"/>
          <ac:spMkLst>
            <pc:docMk/>
            <pc:sldMk cId="0" sldId="275"/>
            <ac:spMk id="29" creationId="{00000000-0000-0000-0000-000000000000}"/>
          </ac:spMkLst>
        </pc:spChg>
        <pc:spChg chg="mod">
          <ac:chgData name="Nevyana Nikolova (2111481)" userId="8dc33964-0a98-4fcd-9ff3-f28bcfb04ab6" providerId="ADAL" clId="{0BA9135F-5DD9-4679-8571-518831DF9658}" dt="2026-04-07T16:39:47.815" v="1395" actId="1076"/>
          <ac:spMkLst>
            <pc:docMk/>
            <pc:sldMk cId="0" sldId="275"/>
            <ac:spMk id="31" creationId="{00000000-0000-0000-0000-000000000000}"/>
          </ac:spMkLst>
        </pc:spChg>
        <pc:spChg chg="mod">
          <ac:chgData name="Nevyana Nikolova (2111481)" userId="8dc33964-0a98-4fcd-9ff3-f28bcfb04ab6" providerId="ADAL" clId="{0BA9135F-5DD9-4679-8571-518831DF9658}" dt="2026-04-07T16:38:31.967" v="1385" actId="20577"/>
          <ac:spMkLst>
            <pc:docMk/>
            <pc:sldMk cId="0" sldId="275"/>
            <ac:spMk id="32" creationId="{00000000-0000-0000-0000-000000000000}"/>
          </ac:spMkLst>
        </pc:spChg>
        <pc:spChg chg="mod">
          <ac:chgData name="Nevyana Nikolova (2111481)" userId="8dc33964-0a98-4fcd-9ff3-f28bcfb04ab6" providerId="ADAL" clId="{0BA9135F-5DD9-4679-8571-518831DF9658}" dt="2026-04-11T21:48:41.874" v="2485" actId="1035"/>
          <ac:spMkLst>
            <pc:docMk/>
            <pc:sldMk cId="0" sldId="275"/>
            <ac:spMk id="36" creationId="{00000000-0000-0000-0000-000000000000}"/>
          </ac:spMkLst>
        </pc:spChg>
        <pc:spChg chg="mod">
          <ac:chgData name="Nevyana Nikolova (2111481)" userId="8dc33964-0a98-4fcd-9ff3-f28bcfb04ab6" providerId="ADAL" clId="{0BA9135F-5DD9-4679-8571-518831DF9658}" dt="2026-04-07T10:32:39.707" v="537" actId="1036"/>
          <ac:spMkLst>
            <pc:docMk/>
            <pc:sldMk cId="0" sldId="275"/>
            <ac:spMk id="37" creationId="{00000000-0000-0000-0000-000000000000}"/>
          </ac:spMkLst>
        </pc:spChg>
        <pc:grpChg chg="mod">
          <ac:chgData name="Nevyana Nikolova (2111481)" userId="8dc33964-0a98-4fcd-9ff3-f28bcfb04ab6" providerId="ADAL" clId="{0BA9135F-5DD9-4679-8571-518831DF9658}" dt="2026-04-07T10:33:22.736" v="543" actId="1038"/>
          <ac:grpSpMkLst>
            <pc:docMk/>
            <pc:sldMk cId="0" sldId="275"/>
            <ac:grpSpMk id="4" creationId="{00000000-0000-0000-0000-000000000000}"/>
          </ac:grpSpMkLst>
        </pc:grpChg>
        <pc:grpChg chg="mod">
          <ac:chgData name="Nevyana Nikolova (2111481)" userId="8dc33964-0a98-4fcd-9ff3-f28bcfb04ab6" providerId="ADAL" clId="{0BA9135F-5DD9-4679-8571-518831DF9658}" dt="2026-04-07T10:31:19.384" v="516" actId="14100"/>
          <ac:grpSpMkLst>
            <pc:docMk/>
            <pc:sldMk cId="0" sldId="275"/>
            <ac:grpSpMk id="16" creationId="{00000000-0000-0000-0000-000000000000}"/>
          </ac:grpSpMkLst>
        </pc:grpChg>
        <pc:grpChg chg="mod">
          <ac:chgData name="Nevyana Nikolova (2111481)" userId="8dc33964-0a98-4fcd-9ff3-f28bcfb04ab6" providerId="ADAL" clId="{0BA9135F-5DD9-4679-8571-518831DF9658}" dt="2026-04-07T16:38:57.869" v="1387" actId="14100"/>
          <ac:grpSpMkLst>
            <pc:docMk/>
            <pc:sldMk cId="0" sldId="275"/>
            <ac:grpSpMk id="19" creationId="{00000000-0000-0000-0000-000000000000}"/>
          </ac:grpSpMkLst>
        </pc:grpChg>
        <pc:grpChg chg="mod">
          <ac:chgData name="Nevyana Nikolova (2111481)" userId="8dc33964-0a98-4fcd-9ff3-f28bcfb04ab6" providerId="ADAL" clId="{0BA9135F-5DD9-4679-8571-518831DF9658}" dt="2026-04-07T10:31:25.962" v="517" actId="14100"/>
          <ac:grpSpMkLst>
            <pc:docMk/>
            <pc:sldMk cId="0" sldId="275"/>
            <ac:grpSpMk id="23" creationId="{00000000-0000-0000-0000-000000000000}"/>
          </ac:grpSpMkLst>
        </pc:grpChg>
        <pc:grpChg chg="mod">
          <ac:chgData name="Nevyana Nikolova (2111481)" userId="8dc33964-0a98-4fcd-9ff3-f28bcfb04ab6" providerId="ADAL" clId="{0BA9135F-5DD9-4679-8571-518831DF9658}" dt="2026-04-07T16:39:05.616" v="1388" actId="14100"/>
          <ac:grpSpMkLst>
            <pc:docMk/>
            <pc:sldMk cId="0" sldId="275"/>
            <ac:grpSpMk id="26" creationId="{00000000-0000-0000-0000-000000000000}"/>
          </ac:grpSpMkLst>
        </pc:grpChg>
        <pc:grpChg chg="mod">
          <ac:chgData name="Nevyana Nikolova (2111481)" userId="8dc33964-0a98-4fcd-9ff3-f28bcfb04ab6" providerId="ADAL" clId="{0BA9135F-5DD9-4679-8571-518831DF9658}" dt="2026-04-07T16:39:38.237" v="1393" actId="14100"/>
          <ac:grpSpMkLst>
            <pc:docMk/>
            <pc:sldMk cId="0" sldId="275"/>
            <ac:grpSpMk id="30" creationId="{00000000-0000-0000-0000-000000000000}"/>
          </ac:grpSpMkLst>
        </pc:grpChg>
        <pc:grpChg chg="mod">
          <ac:chgData name="Nevyana Nikolova (2111481)" userId="8dc33964-0a98-4fcd-9ff3-f28bcfb04ab6" providerId="ADAL" clId="{0BA9135F-5DD9-4679-8571-518831DF9658}" dt="2026-04-07T16:39:59.969" v="1396" actId="14100"/>
          <ac:grpSpMkLst>
            <pc:docMk/>
            <pc:sldMk cId="0" sldId="275"/>
            <ac:grpSpMk id="33" creationId="{00000000-0000-0000-0000-000000000000}"/>
          </ac:grpSpMkLst>
        </pc:grpChg>
      </pc:sldChg>
      <pc:sldChg chg="delSp modSp mod">
        <pc:chgData name="Nevyana Nikolova (2111481)" userId="8dc33964-0a98-4fcd-9ff3-f28bcfb04ab6" providerId="ADAL" clId="{0BA9135F-5DD9-4679-8571-518831DF9658}" dt="2026-04-13T17:27:06.199" v="4653" actId="20577"/>
        <pc:sldMkLst>
          <pc:docMk/>
          <pc:sldMk cId="0" sldId="276"/>
        </pc:sldMkLst>
        <pc:spChg chg="mod">
          <ac:chgData name="Nevyana Nikolova (2111481)" userId="8dc33964-0a98-4fcd-9ff3-f28bcfb04ab6" providerId="ADAL" clId="{0BA9135F-5DD9-4679-8571-518831DF9658}" dt="2026-04-07T10:34:35.528" v="551" actId="14100"/>
          <ac:spMkLst>
            <pc:docMk/>
            <pc:sldMk cId="0" sldId="276"/>
            <ac:spMk id="3" creationId="{00000000-0000-0000-0000-000000000000}"/>
          </ac:spMkLst>
        </pc:spChg>
        <pc:spChg chg="mod">
          <ac:chgData name="Nevyana Nikolova (2111481)" userId="8dc33964-0a98-4fcd-9ff3-f28bcfb04ab6" providerId="ADAL" clId="{0BA9135F-5DD9-4679-8571-518831DF9658}" dt="2026-04-07T16:41:01.877" v="1401" actId="20577"/>
          <ac:spMkLst>
            <pc:docMk/>
            <pc:sldMk cId="0" sldId="276"/>
            <ac:spMk id="13" creationId="{00000000-0000-0000-0000-000000000000}"/>
          </ac:spMkLst>
        </pc:spChg>
        <pc:spChg chg="mod">
          <ac:chgData name="Nevyana Nikolova (2111481)" userId="8dc33964-0a98-4fcd-9ff3-f28bcfb04ab6" providerId="ADAL" clId="{0BA9135F-5DD9-4679-8571-518831DF9658}" dt="2026-04-07T16:41:06.976" v="1402" actId="20577"/>
          <ac:spMkLst>
            <pc:docMk/>
            <pc:sldMk cId="0" sldId="276"/>
            <ac:spMk id="19" creationId="{00000000-0000-0000-0000-000000000000}"/>
          </ac:spMkLst>
        </pc:spChg>
        <pc:spChg chg="mod">
          <ac:chgData name="Nevyana Nikolova (2111481)" userId="8dc33964-0a98-4fcd-9ff3-f28bcfb04ab6" providerId="ADAL" clId="{0BA9135F-5DD9-4679-8571-518831DF9658}" dt="2026-04-07T16:41:09.876" v="1403" actId="20577"/>
          <ac:spMkLst>
            <pc:docMk/>
            <pc:sldMk cId="0" sldId="276"/>
            <ac:spMk id="26" creationId="{00000000-0000-0000-0000-000000000000}"/>
          </ac:spMkLst>
        </pc:spChg>
        <pc:spChg chg="mod">
          <ac:chgData name="Nevyana Nikolova (2111481)" userId="8dc33964-0a98-4fcd-9ff3-f28bcfb04ab6" providerId="ADAL" clId="{0BA9135F-5DD9-4679-8571-518831DF9658}" dt="2026-04-07T10:56:47.121" v="999" actId="1037"/>
          <ac:spMkLst>
            <pc:docMk/>
            <pc:sldMk cId="0" sldId="276"/>
            <ac:spMk id="32" creationId="{00000000-0000-0000-0000-000000000000}"/>
          </ac:spMkLst>
        </pc:spChg>
        <pc:spChg chg="mod">
          <ac:chgData name="Nevyana Nikolova (2111481)" userId="8dc33964-0a98-4fcd-9ff3-f28bcfb04ab6" providerId="ADAL" clId="{0BA9135F-5DD9-4679-8571-518831DF9658}" dt="2026-04-07T10:48:26.220" v="790" actId="1038"/>
          <ac:spMkLst>
            <pc:docMk/>
            <pc:sldMk cId="0" sldId="276"/>
            <ac:spMk id="33" creationId="{00000000-0000-0000-0000-000000000000}"/>
          </ac:spMkLst>
        </pc:spChg>
        <pc:spChg chg="mod">
          <ac:chgData name="Nevyana Nikolova (2111481)" userId="8dc33964-0a98-4fcd-9ff3-f28bcfb04ab6" providerId="ADAL" clId="{0BA9135F-5DD9-4679-8571-518831DF9658}" dt="2026-04-13T17:27:06.199" v="4653" actId="20577"/>
          <ac:spMkLst>
            <pc:docMk/>
            <pc:sldMk cId="0" sldId="276"/>
            <ac:spMk id="34" creationId="{00000000-0000-0000-0000-000000000000}"/>
          </ac:spMkLst>
        </pc:spChg>
        <pc:spChg chg="mod">
          <ac:chgData name="Nevyana Nikolova (2111481)" userId="8dc33964-0a98-4fcd-9ff3-f28bcfb04ab6" providerId="ADAL" clId="{0BA9135F-5DD9-4679-8571-518831DF9658}" dt="2026-04-07T10:35:23.670" v="564" actId="1036"/>
          <ac:spMkLst>
            <pc:docMk/>
            <pc:sldMk cId="0" sldId="276"/>
            <ac:spMk id="36" creationId="{00000000-0000-0000-0000-000000000000}"/>
          </ac:spMkLst>
        </pc:spChg>
        <pc:grpChg chg="mod">
          <ac:chgData name="Nevyana Nikolova (2111481)" userId="8dc33964-0a98-4fcd-9ff3-f28bcfb04ab6" providerId="ADAL" clId="{0BA9135F-5DD9-4679-8571-518831DF9658}" dt="2026-04-07T10:35:10.608" v="557" actId="14100"/>
          <ac:grpSpMkLst>
            <pc:docMk/>
            <pc:sldMk cId="0" sldId="276"/>
            <ac:grpSpMk id="4" creationId="{00000000-0000-0000-0000-000000000000}"/>
          </ac:grpSpMkLst>
        </pc:grpChg>
      </pc:sldChg>
      <pc:sldChg chg="modSp mod">
        <pc:chgData name="Nevyana Nikolova (2111481)" userId="8dc33964-0a98-4fcd-9ff3-f28bcfb04ab6" providerId="ADAL" clId="{0BA9135F-5DD9-4679-8571-518831DF9658}" dt="2026-04-07T10:36:05.294" v="571" actId="14100"/>
        <pc:sldMkLst>
          <pc:docMk/>
          <pc:sldMk cId="0" sldId="277"/>
        </pc:sldMkLst>
        <pc:spChg chg="mod">
          <ac:chgData name="Nevyana Nikolova (2111481)" userId="8dc33964-0a98-4fcd-9ff3-f28bcfb04ab6" providerId="ADAL" clId="{0BA9135F-5DD9-4679-8571-518831DF9658}" dt="2026-04-07T10:36:05.294" v="571" actId="14100"/>
          <ac:spMkLst>
            <pc:docMk/>
            <pc:sldMk cId="0" sldId="277"/>
            <ac:spMk id="3" creationId="{00000000-0000-0000-0000-000000000000}"/>
          </ac:spMkLst>
        </pc:spChg>
        <pc:grpChg chg="mod">
          <ac:chgData name="Nevyana Nikolova (2111481)" userId="8dc33964-0a98-4fcd-9ff3-f28bcfb04ab6" providerId="ADAL" clId="{0BA9135F-5DD9-4679-8571-518831DF9658}" dt="2026-04-07T10:36:00.822" v="570" actId="14100"/>
          <ac:grpSpMkLst>
            <pc:docMk/>
            <pc:sldMk cId="0" sldId="277"/>
            <ac:grpSpMk id="4" creationId="{00000000-0000-0000-0000-000000000000}"/>
          </ac:grpSpMkLst>
        </pc:grpChg>
      </pc:sldChg>
      <pc:sldChg chg="delSp modSp mod">
        <pc:chgData name="Nevyana Nikolova (2111481)" userId="8dc33964-0a98-4fcd-9ff3-f28bcfb04ab6" providerId="ADAL" clId="{0BA9135F-5DD9-4679-8571-518831DF9658}" dt="2026-04-13T17:28:16.407" v="4655" actId="20577"/>
        <pc:sldMkLst>
          <pc:docMk/>
          <pc:sldMk cId="0" sldId="278"/>
        </pc:sldMkLst>
        <pc:spChg chg="mod">
          <ac:chgData name="Nevyana Nikolova (2111481)" userId="8dc33964-0a98-4fcd-9ff3-f28bcfb04ab6" providerId="ADAL" clId="{0BA9135F-5DD9-4679-8571-518831DF9658}" dt="2026-04-11T21:56:34.827" v="2568" actId="12"/>
          <ac:spMkLst>
            <pc:docMk/>
            <pc:sldMk cId="0" sldId="278"/>
            <ac:spMk id="32" creationId="{00000000-0000-0000-0000-000000000000}"/>
          </ac:spMkLst>
        </pc:spChg>
        <pc:spChg chg="mod">
          <ac:chgData name="Nevyana Nikolova (2111481)" userId="8dc33964-0a98-4fcd-9ff3-f28bcfb04ab6" providerId="ADAL" clId="{0BA9135F-5DD9-4679-8571-518831DF9658}" dt="2026-04-11T21:55:10.128" v="2546" actId="1076"/>
          <ac:spMkLst>
            <pc:docMk/>
            <pc:sldMk cId="0" sldId="278"/>
            <ac:spMk id="34" creationId="{00000000-0000-0000-0000-000000000000}"/>
          </ac:spMkLst>
        </pc:spChg>
        <pc:spChg chg="mod">
          <ac:chgData name="Nevyana Nikolova (2111481)" userId="8dc33964-0a98-4fcd-9ff3-f28bcfb04ab6" providerId="ADAL" clId="{0BA9135F-5DD9-4679-8571-518831DF9658}" dt="2026-04-07T10:36:40.910" v="587" actId="1035"/>
          <ac:spMkLst>
            <pc:docMk/>
            <pc:sldMk cId="0" sldId="278"/>
            <ac:spMk id="39" creationId="{00000000-0000-0000-0000-000000000000}"/>
          </ac:spMkLst>
        </pc:spChg>
        <pc:spChg chg="mod">
          <ac:chgData name="Nevyana Nikolova (2111481)" userId="8dc33964-0a98-4fcd-9ff3-f28bcfb04ab6" providerId="ADAL" clId="{0BA9135F-5DD9-4679-8571-518831DF9658}" dt="2026-04-11T21:55:46.567" v="2558" actId="1036"/>
          <ac:spMkLst>
            <pc:docMk/>
            <pc:sldMk cId="0" sldId="278"/>
            <ac:spMk id="40" creationId="{00000000-0000-0000-0000-000000000000}"/>
          </ac:spMkLst>
        </pc:spChg>
        <pc:spChg chg="mod">
          <ac:chgData name="Nevyana Nikolova (2111481)" userId="8dc33964-0a98-4fcd-9ff3-f28bcfb04ab6" providerId="ADAL" clId="{0BA9135F-5DD9-4679-8571-518831DF9658}" dt="2026-04-13T17:28:12.705" v="4654" actId="20577"/>
          <ac:spMkLst>
            <pc:docMk/>
            <pc:sldMk cId="0" sldId="278"/>
            <ac:spMk id="41" creationId="{00000000-0000-0000-0000-000000000000}"/>
          </ac:spMkLst>
        </pc:spChg>
        <pc:spChg chg="mod">
          <ac:chgData name="Nevyana Nikolova (2111481)" userId="8dc33964-0a98-4fcd-9ff3-f28bcfb04ab6" providerId="ADAL" clId="{0BA9135F-5DD9-4679-8571-518831DF9658}" dt="2026-04-11T21:55:29.207" v="2550" actId="2710"/>
          <ac:spMkLst>
            <pc:docMk/>
            <pc:sldMk cId="0" sldId="278"/>
            <ac:spMk id="42" creationId="{00000000-0000-0000-0000-000000000000}"/>
          </ac:spMkLst>
        </pc:spChg>
        <pc:spChg chg="mod">
          <ac:chgData name="Nevyana Nikolova (2111481)" userId="8dc33964-0a98-4fcd-9ff3-f28bcfb04ab6" providerId="ADAL" clId="{0BA9135F-5DD9-4679-8571-518831DF9658}" dt="2026-04-11T21:56:00.088" v="2562" actId="1035"/>
          <ac:spMkLst>
            <pc:docMk/>
            <pc:sldMk cId="0" sldId="278"/>
            <ac:spMk id="43" creationId="{00000000-0000-0000-0000-000000000000}"/>
          </ac:spMkLst>
        </pc:spChg>
        <pc:spChg chg="mod">
          <ac:chgData name="Nevyana Nikolova (2111481)" userId="8dc33964-0a98-4fcd-9ff3-f28bcfb04ab6" providerId="ADAL" clId="{0BA9135F-5DD9-4679-8571-518831DF9658}" dt="2026-04-11T21:57:18.439" v="2582" actId="1076"/>
          <ac:spMkLst>
            <pc:docMk/>
            <pc:sldMk cId="0" sldId="278"/>
            <ac:spMk id="44" creationId="{00000000-0000-0000-0000-000000000000}"/>
          </ac:spMkLst>
        </pc:spChg>
        <pc:spChg chg="mod">
          <ac:chgData name="Nevyana Nikolova (2111481)" userId="8dc33964-0a98-4fcd-9ff3-f28bcfb04ab6" providerId="ADAL" clId="{0BA9135F-5DD9-4679-8571-518831DF9658}" dt="2026-04-13T17:28:16.407" v="4655" actId="20577"/>
          <ac:spMkLst>
            <pc:docMk/>
            <pc:sldMk cId="0" sldId="278"/>
            <ac:spMk id="45" creationId="{00000000-0000-0000-0000-000000000000}"/>
          </ac:spMkLst>
        </pc:spChg>
        <pc:spChg chg="mod">
          <ac:chgData name="Nevyana Nikolova (2111481)" userId="8dc33964-0a98-4fcd-9ff3-f28bcfb04ab6" providerId="ADAL" clId="{0BA9135F-5DD9-4679-8571-518831DF9658}" dt="2026-04-11T21:57:26.166" v="2584" actId="1076"/>
          <ac:spMkLst>
            <pc:docMk/>
            <pc:sldMk cId="0" sldId="278"/>
            <ac:spMk id="52" creationId="{00000000-0000-0000-0000-000000000000}"/>
          </ac:spMkLst>
        </pc:spChg>
        <pc:grpChg chg="mod">
          <ac:chgData name="Nevyana Nikolova (2111481)" userId="8dc33964-0a98-4fcd-9ff3-f28bcfb04ab6" providerId="ADAL" clId="{0BA9135F-5DD9-4679-8571-518831DF9658}" dt="2026-04-07T10:37:12.099" v="594" actId="14100"/>
          <ac:grpSpMkLst>
            <pc:docMk/>
            <pc:sldMk cId="0" sldId="278"/>
            <ac:grpSpMk id="4" creationId="{00000000-0000-0000-0000-000000000000}"/>
          </ac:grpSpMkLst>
        </pc:grpChg>
        <pc:grpChg chg="mod">
          <ac:chgData name="Nevyana Nikolova (2111481)" userId="8dc33964-0a98-4fcd-9ff3-f28bcfb04ab6" providerId="ADAL" clId="{0BA9135F-5DD9-4679-8571-518831DF9658}" dt="2026-04-11T21:53:49.178" v="2513" actId="14100"/>
          <ac:grpSpMkLst>
            <pc:docMk/>
            <pc:sldMk cId="0" sldId="278"/>
            <ac:grpSpMk id="14" creationId="{00000000-0000-0000-0000-000000000000}"/>
          </ac:grpSpMkLst>
        </pc:grpChg>
        <pc:grpChg chg="mod">
          <ac:chgData name="Nevyana Nikolova (2111481)" userId="8dc33964-0a98-4fcd-9ff3-f28bcfb04ab6" providerId="ADAL" clId="{0BA9135F-5DD9-4679-8571-518831DF9658}" dt="2026-04-11T21:54:05.174" v="2534" actId="14100"/>
          <ac:grpSpMkLst>
            <pc:docMk/>
            <pc:sldMk cId="0" sldId="278"/>
            <ac:grpSpMk id="17" creationId="{00000000-0000-0000-0000-000000000000}"/>
          </ac:grpSpMkLst>
        </pc:grpChg>
        <pc:grpChg chg="mod">
          <ac:chgData name="Nevyana Nikolova (2111481)" userId="8dc33964-0a98-4fcd-9ff3-f28bcfb04ab6" providerId="ADAL" clId="{0BA9135F-5DD9-4679-8571-518831DF9658}" dt="2026-04-11T21:56:08.872" v="2563" actId="14100"/>
          <ac:grpSpMkLst>
            <pc:docMk/>
            <pc:sldMk cId="0" sldId="278"/>
            <ac:grpSpMk id="20" creationId="{00000000-0000-0000-0000-000000000000}"/>
          </ac:grpSpMkLst>
        </pc:grpChg>
      </pc:sldChg>
      <pc:sldChg chg="delSp modSp mod">
        <pc:chgData name="Nevyana Nikolova (2111481)" userId="8dc33964-0a98-4fcd-9ff3-f28bcfb04ab6" providerId="ADAL" clId="{0BA9135F-5DD9-4679-8571-518831DF9658}" dt="2026-04-13T17:30:37.572" v="4691" actId="1037"/>
        <pc:sldMkLst>
          <pc:docMk/>
          <pc:sldMk cId="0" sldId="279"/>
        </pc:sldMkLst>
        <pc:spChg chg="mod">
          <ac:chgData name="Nevyana Nikolova (2111481)" userId="8dc33964-0a98-4fcd-9ff3-f28bcfb04ab6" providerId="ADAL" clId="{0BA9135F-5DD9-4679-8571-518831DF9658}" dt="2026-04-07T10:38:16.252" v="624" actId="14100"/>
          <ac:spMkLst>
            <pc:docMk/>
            <pc:sldMk cId="0" sldId="279"/>
            <ac:spMk id="3" creationId="{00000000-0000-0000-0000-000000000000}"/>
          </ac:spMkLst>
        </pc:spChg>
        <pc:spChg chg="mod">
          <ac:chgData name="Nevyana Nikolova (2111481)" userId="8dc33964-0a98-4fcd-9ff3-f28bcfb04ab6" providerId="ADAL" clId="{0BA9135F-5DD9-4679-8571-518831DF9658}" dt="2026-04-11T22:40:10.695" v="3486" actId="1035"/>
          <ac:spMkLst>
            <pc:docMk/>
            <pc:sldMk cId="0" sldId="279"/>
            <ac:spMk id="29" creationId="{00000000-0000-0000-0000-000000000000}"/>
          </ac:spMkLst>
        </pc:spChg>
        <pc:spChg chg="mod">
          <ac:chgData name="Nevyana Nikolova (2111481)" userId="8dc33964-0a98-4fcd-9ff3-f28bcfb04ab6" providerId="ADAL" clId="{0BA9135F-5DD9-4679-8571-518831DF9658}" dt="2026-04-13T17:30:37.572" v="4691" actId="1037"/>
          <ac:spMkLst>
            <pc:docMk/>
            <pc:sldMk cId="0" sldId="279"/>
            <ac:spMk id="31" creationId="{00000000-0000-0000-0000-000000000000}"/>
          </ac:spMkLst>
        </pc:spChg>
        <pc:spChg chg="mod">
          <ac:chgData name="Nevyana Nikolova (2111481)" userId="8dc33964-0a98-4fcd-9ff3-f28bcfb04ab6" providerId="ADAL" clId="{0BA9135F-5DD9-4679-8571-518831DF9658}" dt="2026-04-07T10:37:54.694" v="620" actId="1036"/>
          <ac:spMkLst>
            <pc:docMk/>
            <pc:sldMk cId="0" sldId="279"/>
            <ac:spMk id="34" creationId="{00000000-0000-0000-0000-000000000000}"/>
          </ac:spMkLst>
        </pc:spChg>
        <pc:grpChg chg="mod">
          <ac:chgData name="Nevyana Nikolova (2111481)" userId="8dc33964-0a98-4fcd-9ff3-f28bcfb04ab6" providerId="ADAL" clId="{0BA9135F-5DD9-4679-8571-518831DF9658}" dt="2026-04-07T10:38:10.029" v="623" actId="14100"/>
          <ac:grpSpMkLst>
            <pc:docMk/>
            <pc:sldMk cId="0" sldId="279"/>
            <ac:grpSpMk id="4" creationId="{00000000-0000-0000-0000-000000000000}"/>
          </ac:grpSpMkLst>
        </pc:grpChg>
      </pc:sldChg>
      <pc:sldChg chg="modSp mod">
        <pc:chgData name="Nevyana Nikolova (2111481)" userId="8dc33964-0a98-4fcd-9ff3-f28bcfb04ab6" providerId="ADAL" clId="{0BA9135F-5DD9-4679-8571-518831DF9658}" dt="2026-04-07T10:58:03.561" v="1007" actId="20577"/>
        <pc:sldMkLst>
          <pc:docMk/>
          <pc:sldMk cId="0" sldId="280"/>
        </pc:sldMkLst>
        <pc:spChg chg="mod">
          <ac:chgData name="Nevyana Nikolova (2111481)" userId="8dc33964-0a98-4fcd-9ff3-f28bcfb04ab6" providerId="ADAL" clId="{0BA9135F-5DD9-4679-8571-518831DF9658}" dt="2026-04-07T10:38:57.767" v="631" actId="14100"/>
          <ac:spMkLst>
            <pc:docMk/>
            <pc:sldMk cId="0" sldId="280"/>
            <ac:spMk id="3"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29" creationId="{00000000-0000-0000-0000-000000000000}"/>
          </ac:spMkLst>
        </pc:spChg>
        <pc:spChg chg="mod">
          <ac:chgData name="Nevyana Nikolova (2111481)" userId="8dc33964-0a98-4fcd-9ff3-f28bcfb04ab6" providerId="ADAL" clId="{0BA9135F-5DD9-4679-8571-518831DF9658}" dt="2026-04-07T10:57:09.689" v="1000" actId="14100"/>
          <ac:spMkLst>
            <pc:docMk/>
            <pc:sldMk cId="0" sldId="280"/>
            <ac:spMk id="30"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31" creationId="{00000000-0000-0000-0000-000000000000}"/>
          </ac:spMkLst>
        </pc:spChg>
        <pc:spChg chg="mod">
          <ac:chgData name="Nevyana Nikolova (2111481)" userId="8dc33964-0a98-4fcd-9ff3-f28bcfb04ab6" providerId="ADAL" clId="{0BA9135F-5DD9-4679-8571-518831DF9658}" dt="2026-04-07T10:57:16.912" v="1001" actId="14100"/>
          <ac:spMkLst>
            <pc:docMk/>
            <pc:sldMk cId="0" sldId="280"/>
            <ac:spMk id="32"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33"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35" creationId="{00000000-0000-0000-0000-000000000000}"/>
          </ac:spMkLst>
        </pc:spChg>
        <pc:spChg chg="mod">
          <ac:chgData name="Nevyana Nikolova (2111481)" userId="8dc33964-0a98-4fcd-9ff3-f28bcfb04ab6" providerId="ADAL" clId="{0BA9135F-5DD9-4679-8571-518831DF9658}" dt="2026-04-07T10:57:39.082" v="1005" actId="14100"/>
          <ac:spMkLst>
            <pc:docMk/>
            <pc:sldMk cId="0" sldId="280"/>
            <ac:spMk id="36"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37" creationId="{00000000-0000-0000-0000-000000000000}"/>
          </ac:spMkLst>
        </pc:spChg>
        <pc:spChg chg="mod">
          <ac:chgData name="Nevyana Nikolova (2111481)" userId="8dc33964-0a98-4fcd-9ff3-f28bcfb04ab6" providerId="ADAL" clId="{0BA9135F-5DD9-4679-8571-518831DF9658}" dt="2026-04-07T10:58:03.561" v="1007" actId="20577"/>
          <ac:spMkLst>
            <pc:docMk/>
            <pc:sldMk cId="0" sldId="280"/>
            <ac:spMk id="38"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39"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40"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41"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42" creationId="{00000000-0000-0000-0000-000000000000}"/>
          </ac:spMkLst>
        </pc:spChg>
        <pc:spChg chg="mod">
          <ac:chgData name="Nevyana Nikolova (2111481)" userId="8dc33964-0a98-4fcd-9ff3-f28bcfb04ab6" providerId="ADAL" clId="{0BA9135F-5DD9-4679-8571-518831DF9658}" dt="2026-04-07T10:56:23.344" v="995" actId="1037"/>
          <ac:spMkLst>
            <pc:docMk/>
            <pc:sldMk cId="0" sldId="280"/>
            <ac:spMk id="43" creationId="{00000000-0000-0000-0000-000000000000}"/>
          </ac:spMkLst>
        </pc:spChg>
        <pc:grpChg chg="mod">
          <ac:chgData name="Nevyana Nikolova (2111481)" userId="8dc33964-0a98-4fcd-9ff3-f28bcfb04ab6" providerId="ADAL" clId="{0BA9135F-5DD9-4679-8571-518831DF9658}" dt="2026-04-07T10:38:45.086" v="628" actId="14100"/>
          <ac:grpSpMkLst>
            <pc:docMk/>
            <pc:sldMk cId="0" sldId="280"/>
            <ac:grpSpMk id="4" creationId="{00000000-0000-0000-0000-000000000000}"/>
          </ac:grpSpMkLst>
        </pc:grpChg>
        <pc:grpChg chg="mod">
          <ac:chgData name="Nevyana Nikolova (2111481)" userId="8dc33964-0a98-4fcd-9ff3-f28bcfb04ab6" providerId="ADAL" clId="{0BA9135F-5DD9-4679-8571-518831DF9658}" dt="2026-04-07T10:57:27.612" v="1003" actId="14100"/>
          <ac:grpSpMkLst>
            <pc:docMk/>
            <pc:sldMk cId="0" sldId="280"/>
            <ac:grpSpMk id="20" creationId="{00000000-0000-0000-0000-000000000000}"/>
          </ac:grpSpMkLst>
        </pc:grpChg>
      </pc:sldChg>
      <pc:sldChg chg="modSp mod">
        <pc:chgData name="Nevyana Nikolova (2111481)" userId="8dc33964-0a98-4fcd-9ff3-f28bcfb04ab6" providerId="ADAL" clId="{0BA9135F-5DD9-4679-8571-518831DF9658}" dt="2026-04-07T10:39:40.192" v="637" actId="14100"/>
        <pc:sldMkLst>
          <pc:docMk/>
          <pc:sldMk cId="0" sldId="281"/>
        </pc:sldMkLst>
        <pc:spChg chg="mod">
          <ac:chgData name="Nevyana Nikolova (2111481)" userId="8dc33964-0a98-4fcd-9ff3-f28bcfb04ab6" providerId="ADAL" clId="{0BA9135F-5DD9-4679-8571-518831DF9658}" dt="2026-04-07T10:39:40.192" v="637" actId="14100"/>
          <ac:spMkLst>
            <pc:docMk/>
            <pc:sldMk cId="0" sldId="281"/>
            <ac:spMk id="3" creationId="{00000000-0000-0000-0000-000000000000}"/>
          </ac:spMkLst>
        </pc:spChg>
        <pc:grpChg chg="mod">
          <ac:chgData name="Nevyana Nikolova (2111481)" userId="8dc33964-0a98-4fcd-9ff3-f28bcfb04ab6" providerId="ADAL" clId="{0BA9135F-5DD9-4679-8571-518831DF9658}" dt="2026-04-07T10:39:26.762" v="634" actId="14100"/>
          <ac:grpSpMkLst>
            <pc:docMk/>
            <pc:sldMk cId="0" sldId="281"/>
            <ac:grpSpMk id="4" creationId="{00000000-0000-0000-0000-000000000000}"/>
          </ac:grpSpMkLst>
        </pc:grpChg>
      </pc:sldChg>
      <pc:sldChg chg="modSp mod">
        <pc:chgData name="Nevyana Nikolova (2111481)" userId="8dc33964-0a98-4fcd-9ff3-f28bcfb04ab6" providerId="ADAL" clId="{0BA9135F-5DD9-4679-8571-518831DF9658}" dt="2026-04-13T17:32:10" v="4705" actId="20577"/>
        <pc:sldMkLst>
          <pc:docMk/>
          <pc:sldMk cId="0" sldId="282"/>
        </pc:sldMkLst>
        <pc:spChg chg="mod">
          <ac:chgData name="Nevyana Nikolova (2111481)" userId="8dc33964-0a98-4fcd-9ff3-f28bcfb04ab6" providerId="ADAL" clId="{0BA9135F-5DD9-4679-8571-518831DF9658}" dt="2026-04-07T10:40:14.763" v="643" actId="14100"/>
          <ac:spMkLst>
            <pc:docMk/>
            <pc:sldMk cId="0" sldId="282"/>
            <ac:spMk id="3" creationId="{00000000-0000-0000-0000-000000000000}"/>
          </ac:spMkLst>
        </pc:spChg>
        <pc:spChg chg="mod">
          <ac:chgData name="Nevyana Nikolova (2111481)" userId="8dc33964-0a98-4fcd-9ff3-f28bcfb04ab6" providerId="ADAL" clId="{0BA9135F-5DD9-4679-8571-518831DF9658}" dt="2026-04-13T17:31:31.432" v="4693" actId="1035"/>
          <ac:spMkLst>
            <pc:docMk/>
            <pc:sldMk cId="0" sldId="282"/>
            <ac:spMk id="23" creationId="{00000000-0000-0000-0000-000000000000}"/>
          </ac:spMkLst>
        </pc:spChg>
        <pc:spChg chg="mod">
          <ac:chgData name="Nevyana Nikolova (2111481)" userId="8dc33964-0a98-4fcd-9ff3-f28bcfb04ab6" providerId="ADAL" clId="{0BA9135F-5DD9-4679-8571-518831DF9658}" dt="2026-04-13T17:31:35.816" v="4696" actId="1038"/>
          <ac:spMkLst>
            <pc:docMk/>
            <pc:sldMk cId="0" sldId="282"/>
            <ac:spMk id="24" creationId="{00000000-0000-0000-0000-000000000000}"/>
          </ac:spMkLst>
        </pc:spChg>
        <pc:spChg chg="mod">
          <ac:chgData name="Nevyana Nikolova (2111481)" userId="8dc33964-0a98-4fcd-9ff3-f28bcfb04ab6" providerId="ADAL" clId="{0BA9135F-5DD9-4679-8571-518831DF9658}" dt="2026-04-07T10:40:33.235" v="658" actId="1038"/>
          <ac:spMkLst>
            <pc:docMk/>
            <pc:sldMk cId="0" sldId="282"/>
            <ac:spMk id="25" creationId="{00000000-0000-0000-0000-000000000000}"/>
          </ac:spMkLst>
        </pc:spChg>
        <pc:spChg chg="mod">
          <ac:chgData name="Nevyana Nikolova (2111481)" userId="8dc33964-0a98-4fcd-9ff3-f28bcfb04ab6" providerId="ADAL" clId="{0BA9135F-5DD9-4679-8571-518831DF9658}" dt="2026-04-13T17:31:51.057" v="4698" actId="20577"/>
          <ac:spMkLst>
            <pc:docMk/>
            <pc:sldMk cId="0" sldId="282"/>
            <ac:spMk id="29" creationId="{00000000-0000-0000-0000-000000000000}"/>
          </ac:spMkLst>
        </pc:spChg>
        <pc:spChg chg="mod">
          <ac:chgData name="Nevyana Nikolova (2111481)" userId="8dc33964-0a98-4fcd-9ff3-f28bcfb04ab6" providerId="ADAL" clId="{0BA9135F-5DD9-4679-8571-518831DF9658}" dt="2026-04-13T17:32:05.442" v="4703" actId="20577"/>
          <ac:spMkLst>
            <pc:docMk/>
            <pc:sldMk cId="0" sldId="282"/>
            <ac:spMk id="31" creationId="{00000000-0000-0000-0000-000000000000}"/>
          </ac:spMkLst>
        </pc:spChg>
        <pc:spChg chg="mod">
          <ac:chgData name="Nevyana Nikolova (2111481)" userId="8dc33964-0a98-4fcd-9ff3-f28bcfb04ab6" providerId="ADAL" clId="{0BA9135F-5DD9-4679-8571-518831DF9658}" dt="2026-04-13T17:31:59.103" v="4701" actId="20577"/>
          <ac:spMkLst>
            <pc:docMk/>
            <pc:sldMk cId="0" sldId="282"/>
            <ac:spMk id="33" creationId="{00000000-0000-0000-0000-000000000000}"/>
          </ac:spMkLst>
        </pc:spChg>
        <pc:spChg chg="mod">
          <ac:chgData name="Nevyana Nikolova (2111481)" userId="8dc33964-0a98-4fcd-9ff3-f28bcfb04ab6" providerId="ADAL" clId="{0BA9135F-5DD9-4679-8571-518831DF9658}" dt="2026-04-13T17:32:10" v="4705" actId="20577"/>
          <ac:spMkLst>
            <pc:docMk/>
            <pc:sldMk cId="0" sldId="282"/>
            <ac:spMk id="35" creationId="{00000000-0000-0000-0000-000000000000}"/>
          </ac:spMkLst>
        </pc:spChg>
        <pc:grpChg chg="mod">
          <ac:chgData name="Nevyana Nikolova (2111481)" userId="8dc33964-0a98-4fcd-9ff3-f28bcfb04ab6" providerId="ADAL" clId="{0BA9135F-5DD9-4679-8571-518831DF9658}" dt="2026-04-07T10:40:24.249" v="648" actId="1038"/>
          <ac:grpSpMkLst>
            <pc:docMk/>
            <pc:sldMk cId="0" sldId="282"/>
            <ac:grpSpMk id="4" creationId="{00000000-0000-0000-0000-000000000000}"/>
          </ac:grpSpMkLst>
        </pc:grpChg>
      </pc:sldChg>
      <pc:sldChg chg="modSp mod">
        <pc:chgData name="Nevyana Nikolova (2111481)" userId="8dc33964-0a98-4fcd-9ff3-f28bcfb04ab6" providerId="ADAL" clId="{0BA9135F-5DD9-4679-8571-518831DF9658}" dt="2026-04-07T10:58:52.442" v="1018" actId="1036"/>
        <pc:sldMkLst>
          <pc:docMk/>
          <pc:sldMk cId="0" sldId="283"/>
        </pc:sldMkLst>
        <pc:spChg chg="mod">
          <ac:chgData name="Nevyana Nikolova (2111481)" userId="8dc33964-0a98-4fcd-9ff3-f28bcfb04ab6" providerId="ADAL" clId="{0BA9135F-5DD9-4679-8571-518831DF9658}" dt="2026-04-07T10:41:08.501" v="663" actId="14100"/>
          <ac:spMkLst>
            <pc:docMk/>
            <pc:sldMk cId="0" sldId="283"/>
            <ac:spMk id="3" creationId="{00000000-0000-0000-0000-000000000000}"/>
          </ac:spMkLst>
        </pc:spChg>
        <pc:spChg chg="mod">
          <ac:chgData name="Nevyana Nikolova (2111481)" userId="8dc33964-0a98-4fcd-9ff3-f28bcfb04ab6" providerId="ADAL" clId="{0BA9135F-5DD9-4679-8571-518831DF9658}" dt="2026-04-07T10:58:52.442" v="1018" actId="1036"/>
          <ac:spMkLst>
            <pc:docMk/>
            <pc:sldMk cId="0" sldId="283"/>
            <ac:spMk id="9" creationId="{00000000-0000-0000-0000-000000000000}"/>
          </ac:spMkLst>
        </pc:spChg>
        <pc:spChg chg="mod">
          <ac:chgData name="Nevyana Nikolova (2111481)" userId="8dc33964-0a98-4fcd-9ff3-f28bcfb04ab6" providerId="ADAL" clId="{0BA9135F-5DD9-4679-8571-518831DF9658}" dt="2026-04-07T10:58:43.809" v="1016" actId="1036"/>
          <ac:spMkLst>
            <pc:docMk/>
            <pc:sldMk cId="0" sldId="283"/>
            <ac:spMk id="10" creationId="{00000000-0000-0000-0000-000000000000}"/>
          </ac:spMkLst>
        </pc:spChg>
        <pc:grpChg chg="mod">
          <ac:chgData name="Nevyana Nikolova (2111481)" userId="8dc33964-0a98-4fcd-9ff3-f28bcfb04ab6" providerId="ADAL" clId="{0BA9135F-5DD9-4679-8571-518831DF9658}" dt="2026-04-07T10:40:55.168" v="660" actId="14100"/>
          <ac:grpSpMkLst>
            <pc:docMk/>
            <pc:sldMk cId="0" sldId="283"/>
            <ac:grpSpMk id="4" creationId="{00000000-0000-0000-0000-000000000000}"/>
          </ac:grpSpMkLst>
        </pc:grpChg>
      </pc:sldChg>
      <pc:sldChg chg="delSp modSp mod">
        <pc:chgData name="Nevyana Nikolova (2111481)" userId="8dc33964-0a98-4fcd-9ff3-f28bcfb04ab6" providerId="ADAL" clId="{0BA9135F-5DD9-4679-8571-518831DF9658}" dt="2026-04-13T17:35:07.863" v="4756" actId="1038"/>
        <pc:sldMkLst>
          <pc:docMk/>
          <pc:sldMk cId="0" sldId="284"/>
        </pc:sldMkLst>
        <pc:spChg chg="mod">
          <ac:chgData name="Nevyana Nikolova (2111481)" userId="8dc33964-0a98-4fcd-9ff3-f28bcfb04ab6" providerId="ADAL" clId="{0BA9135F-5DD9-4679-8571-518831DF9658}" dt="2026-04-07T10:41:51.867" v="679" actId="14100"/>
          <ac:spMkLst>
            <pc:docMk/>
            <pc:sldMk cId="0" sldId="284"/>
            <ac:spMk id="3" creationId="{00000000-0000-0000-0000-000000000000}"/>
          </ac:spMkLst>
        </pc:spChg>
        <pc:spChg chg="mod">
          <ac:chgData name="Nevyana Nikolova (2111481)" userId="8dc33964-0a98-4fcd-9ff3-f28bcfb04ab6" providerId="ADAL" clId="{0BA9135F-5DD9-4679-8571-518831DF9658}" dt="2026-04-13T17:34:13.617" v="4735" actId="20577"/>
          <ac:spMkLst>
            <pc:docMk/>
            <pc:sldMk cId="0" sldId="284"/>
            <ac:spMk id="17" creationId="{00000000-0000-0000-0000-000000000000}"/>
          </ac:spMkLst>
        </pc:spChg>
        <pc:spChg chg="mod">
          <ac:chgData name="Nevyana Nikolova (2111481)" userId="8dc33964-0a98-4fcd-9ff3-f28bcfb04ab6" providerId="ADAL" clId="{0BA9135F-5DD9-4679-8571-518831DF9658}" dt="2026-04-13T17:34:48.856" v="4745" actId="1038"/>
          <ac:spMkLst>
            <pc:docMk/>
            <pc:sldMk cId="0" sldId="284"/>
            <ac:spMk id="30" creationId="{00000000-0000-0000-0000-000000000000}"/>
          </ac:spMkLst>
        </pc:spChg>
        <pc:spChg chg="mod">
          <ac:chgData name="Nevyana Nikolova (2111481)" userId="8dc33964-0a98-4fcd-9ff3-f28bcfb04ab6" providerId="ADAL" clId="{0BA9135F-5DD9-4679-8571-518831DF9658}" dt="2026-04-13T17:34:57.887" v="4752" actId="1038"/>
          <ac:spMkLst>
            <pc:docMk/>
            <pc:sldMk cId="0" sldId="284"/>
            <ac:spMk id="31" creationId="{00000000-0000-0000-0000-000000000000}"/>
          </ac:spMkLst>
        </pc:spChg>
        <pc:spChg chg="mod">
          <ac:chgData name="Nevyana Nikolova (2111481)" userId="8dc33964-0a98-4fcd-9ff3-f28bcfb04ab6" providerId="ADAL" clId="{0BA9135F-5DD9-4679-8571-518831DF9658}" dt="2026-04-13T17:35:07.863" v="4756" actId="1038"/>
          <ac:spMkLst>
            <pc:docMk/>
            <pc:sldMk cId="0" sldId="284"/>
            <ac:spMk id="32" creationId="{00000000-0000-0000-0000-000000000000}"/>
          </ac:spMkLst>
        </pc:spChg>
        <pc:spChg chg="del">
          <ac:chgData name="Nevyana Nikolova (2111481)" userId="8dc33964-0a98-4fcd-9ff3-f28bcfb04ab6" providerId="ADAL" clId="{0BA9135F-5DD9-4679-8571-518831DF9658}" dt="2026-04-13T07:48:05.188" v="3531" actId="478"/>
          <ac:spMkLst>
            <pc:docMk/>
            <pc:sldMk cId="0" sldId="284"/>
            <ac:spMk id="33" creationId="{00000000-0000-0000-0000-000000000000}"/>
          </ac:spMkLst>
        </pc:spChg>
        <pc:spChg chg="del">
          <ac:chgData name="Nevyana Nikolova (2111481)" userId="8dc33964-0a98-4fcd-9ff3-f28bcfb04ab6" providerId="ADAL" clId="{0BA9135F-5DD9-4679-8571-518831DF9658}" dt="2026-04-13T07:47:55.934" v="3526" actId="478"/>
          <ac:spMkLst>
            <pc:docMk/>
            <pc:sldMk cId="0" sldId="284"/>
            <ac:spMk id="34" creationId="{00000000-0000-0000-0000-000000000000}"/>
          </ac:spMkLst>
        </pc:spChg>
        <pc:spChg chg="del">
          <ac:chgData name="Nevyana Nikolova (2111481)" userId="8dc33964-0a98-4fcd-9ff3-f28bcfb04ab6" providerId="ADAL" clId="{0BA9135F-5DD9-4679-8571-518831DF9658}" dt="2026-04-13T07:47:46.817" v="3522" actId="478"/>
          <ac:spMkLst>
            <pc:docMk/>
            <pc:sldMk cId="0" sldId="284"/>
            <ac:spMk id="35" creationId="{00000000-0000-0000-0000-000000000000}"/>
          </ac:spMkLst>
        </pc:spChg>
        <pc:spChg chg="mod">
          <ac:chgData name="Nevyana Nikolova (2111481)" userId="8dc33964-0a98-4fcd-9ff3-f28bcfb04ab6" providerId="ADAL" clId="{0BA9135F-5DD9-4679-8571-518831DF9658}" dt="2026-04-07T10:41:26.015" v="673" actId="1038"/>
          <ac:spMkLst>
            <pc:docMk/>
            <pc:sldMk cId="0" sldId="284"/>
            <ac:spMk id="38" creationId="{00000000-0000-0000-0000-000000000000}"/>
          </ac:spMkLst>
        </pc:spChg>
        <pc:spChg chg="mod">
          <ac:chgData name="Nevyana Nikolova (2111481)" userId="8dc33964-0a98-4fcd-9ff3-f28bcfb04ab6" providerId="ADAL" clId="{0BA9135F-5DD9-4679-8571-518831DF9658}" dt="2026-04-13T17:33:36.940" v="4726" actId="1035"/>
          <ac:spMkLst>
            <pc:docMk/>
            <pc:sldMk cId="0" sldId="284"/>
            <ac:spMk id="39" creationId="{00000000-0000-0000-0000-000000000000}"/>
          </ac:spMkLst>
        </pc:spChg>
        <pc:spChg chg="mod">
          <ac:chgData name="Nevyana Nikolova (2111481)" userId="8dc33964-0a98-4fcd-9ff3-f28bcfb04ab6" providerId="ADAL" clId="{0BA9135F-5DD9-4679-8571-518831DF9658}" dt="2026-04-13T17:33:25.002" v="4723" actId="1036"/>
          <ac:spMkLst>
            <pc:docMk/>
            <pc:sldMk cId="0" sldId="284"/>
            <ac:spMk id="40" creationId="{00000000-0000-0000-0000-000000000000}"/>
          </ac:spMkLst>
        </pc:spChg>
        <pc:spChg chg="mod">
          <ac:chgData name="Nevyana Nikolova (2111481)" userId="8dc33964-0a98-4fcd-9ff3-f28bcfb04ab6" providerId="ADAL" clId="{0BA9135F-5DD9-4679-8571-518831DF9658}" dt="2026-04-13T17:32:56.669" v="4717" actId="1035"/>
          <ac:spMkLst>
            <pc:docMk/>
            <pc:sldMk cId="0" sldId="284"/>
            <ac:spMk id="41" creationId="{00000000-0000-0000-0000-000000000000}"/>
          </ac:spMkLst>
        </pc:spChg>
        <pc:spChg chg="mod">
          <ac:chgData name="Nevyana Nikolova (2111481)" userId="8dc33964-0a98-4fcd-9ff3-f28bcfb04ab6" providerId="ADAL" clId="{0BA9135F-5DD9-4679-8571-518831DF9658}" dt="2026-04-13T17:34:06.396" v="4733" actId="1035"/>
          <ac:spMkLst>
            <pc:docMk/>
            <pc:sldMk cId="0" sldId="284"/>
            <ac:spMk id="42" creationId="{00000000-0000-0000-0000-000000000000}"/>
          </ac:spMkLst>
        </pc:spChg>
        <pc:spChg chg="mod">
          <ac:chgData name="Nevyana Nikolova (2111481)" userId="8dc33964-0a98-4fcd-9ff3-f28bcfb04ab6" providerId="ADAL" clId="{0BA9135F-5DD9-4679-8571-518831DF9658}" dt="2026-04-13T17:34:28.423" v="4738" actId="255"/>
          <ac:spMkLst>
            <pc:docMk/>
            <pc:sldMk cId="0" sldId="284"/>
            <ac:spMk id="43" creationId="{00000000-0000-0000-0000-000000000000}"/>
          </ac:spMkLst>
        </pc:spChg>
        <pc:spChg chg="del mod">
          <ac:chgData name="Nevyana Nikolova (2111481)" userId="8dc33964-0a98-4fcd-9ff3-f28bcfb04ab6" providerId="ADAL" clId="{0BA9135F-5DD9-4679-8571-518831DF9658}" dt="2026-04-13T07:48:03.477" v="3530" actId="478"/>
          <ac:spMkLst>
            <pc:docMk/>
            <pc:sldMk cId="0" sldId="284"/>
            <ac:spMk id="44" creationId="{00000000-0000-0000-0000-000000000000}"/>
          </ac:spMkLst>
        </pc:spChg>
        <pc:spChg chg="del mod">
          <ac:chgData name="Nevyana Nikolova (2111481)" userId="8dc33964-0a98-4fcd-9ff3-f28bcfb04ab6" providerId="ADAL" clId="{0BA9135F-5DD9-4679-8571-518831DF9658}" dt="2026-04-13T07:48:00.802" v="3529" actId="478"/>
          <ac:spMkLst>
            <pc:docMk/>
            <pc:sldMk cId="0" sldId="284"/>
            <ac:spMk id="45" creationId="{00000000-0000-0000-0000-000000000000}"/>
          </ac:spMkLst>
        </pc:spChg>
        <pc:spChg chg="del mod">
          <ac:chgData name="Nevyana Nikolova (2111481)" userId="8dc33964-0a98-4fcd-9ff3-f28bcfb04ab6" providerId="ADAL" clId="{0BA9135F-5DD9-4679-8571-518831DF9658}" dt="2026-04-13T07:47:54.230" v="3525" actId="478"/>
          <ac:spMkLst>
            <pc:docMk/>
            <pc:sldMk cId="0" sldId="284"/>
            <ac:spMk id="46" creationId="{00000000-0000-0000-0000-000000000000}"/>
          </ac:spMkLst>
        </pc:spChg>
        <pc:spChg chg="del mod">
          <ac:chgData name="Nevyana Nikolova (2111481)" userId="8dc33964-0a98-4fcd-9ff3-f28bcfb04ab6" providerId="ADAL" clId="{0BA9135F-5DD9-4679-8571-518831DF9658}" dt="2026-04-13T07:47:51.490" v="3524" actId="478"/>
          <ac:spMkLst>
            <pc:docMk/>
            <pc:sldMk cId="0" sldId="284"/>
            <ac:spMk id="47" creationId="{00000000-0000-0000-0000-000000000000}"/>
          </ac:spMkLst>
        </pc:spChg>
        <pc:spChg chg="del mod">
          <ac:chgData name="Nevyana Nikolova (2111481)" userId="8dc33964-0a98-4fcd-9ff3-f28bcfb04ab6" providerId="ADAL" clId="{0BA9135F-5DD9-4679-8571-518831DF9658}" dt="2026-04-13T07:47:44.859" v="3521" actId="478"/>
          <ac:spMkLst>
            <pc:docMk/>
            <pc:sldMk cId="0" sldId="284"/>
            <ac:spMk id="48" creationId="{00000000-0000-0000-0000-000000000000}"/>
          </ac:spMkLst>
        </pc:spChg>
        <pc:spChg chg="del">
          <ac:chgData name="Nevyana Nikolova (2111481)" userId="8dc33964-0a98-4fcd-9ff3-f28bcfb04ab6" providerId="ADAL" clId="{0BA9135F-5DD9-4679-8571-518831DF9658}" dt="2026-04-13T07:47:42.335" v="3520" actId="478"/>
          <ac:spMkLst>
            <pc:docMk/>
            <pc:sldMk cId="0" sldId="284"/>
            <ac:spMk id="49" creationId="{00000000-0000-0000-0000-000000000000}"/>
          </ac:spMkLst>
        </pc:spChg>
        <pc:grpChg chg="mod">
          <ac:chgData name="Nevyana Nikolova (2111481)" userId="8dc33964-0a98-4fcd-9ff3-f28bcfb04ab6" providerId="ADAL" clId="{0BA9135F-5DD9-4679-8571-518831DF9658}" dt="2026-04-07T10:41:41.047" v="676" actId="14100"/>
          <ac:grpSpMkLst>
            <pc:docMk/>
            <pc:sldMk cId="0" sldId="284"/>
            <ac:grpSpMk id="4" creationId="{00000000-0000-0000-0000-000000000000}"/>
          </ac:grpSpMkLst>
        </pc:grpChg>
        <pc:grpChg chg="mod">
          <ac:chgData name="Nevyana Nikolova (2111481)" userId="8dc33964-0a98-4fcd-9ff3-f28bcfb04ab6" providerId="ADAL" clId="{0BA9135F-5DD9-4679-8571-518831DF9658}" dt="2026-04-13T17:33:19.438" v="4720" actId="14100"/>
          <ac:grpSpMkLst>
            <pc:docMk/>
            <pc:sldMk cId="0" sldId="284"/>
            <ac:grpSpMk id="11" creationId="{00000000-0000-0000-0000-000000000000}"/>
          </ac:grpSpMkLst>
        </pc:grpChg>
        <pc:grpChg chg="mod">
          <ac:chgData name="Nevyana Nikolova (2111481)" userId="8dc33964-0a98-4fcd-9ff3-f28bcfb04ab6" providerId="ADAL" clId="{0BA9135F-5DD9-4679-8571-518831DF9658}" dt="2026-04-13T17:33:54.177" v="4728" actId="14100"/>
          <ac:grpSpMkLst>
            <pc:docMk/>
            <pc:sldMk cId="0" sldId="284"/>
            <ac:grpSpMk id="14" creationId="{00000000-0000-0000-0000-000000000000}"/>
          </ac:grpSpMkLst>
        </pc:grpChg>
        <pc:grpChg chg="mod">
          <ac:chgData name="Nevyana Nikolova (2111481)" userId="8dc33964-0a98-4fcd-9ff3-f28bcfb04ab6" providerId="ADAL" clId="{0BA9135F-5DD9-4679-8571-518831DF9658}" dt="2026-04-13T17:34:34.512" v="4739" actId="14100"/>
          <ac:grpSpMkLst>
            <pc:docMk/>
            <pc:sldMk cId="0" sldId="284"/>
            <ac:grpSpMk id="18" creationId="{00000000-0000-0000-0000-000000000000}"/>
          </ac:grpSpMkLst>
        </pc:grpChg>
        <pc:grpChg chg="del">
          <ac:chgData name="Nevyana Nikolova (2111481)" userId="8dc33964-0a98-4fcd-9ff3-f28bcfb04ab6" providerId="ADAL" clId="{0BA9135F-5DD9-4679-8571-518831DF9658}" dt="2026-04-13T07:48:06.460" v="3532" actId="478"/>
          <ac:grpSpMkLst>
            <pc:docMk/>
            <pc:sldMk cId="0" sldId="284"/>
            <ac:grpSpMk id="21" creationId="{00000000-0000-0000-0000-000000000000}"/>
          </ac:grpSpMkLst>
        </pc:grpChg>
        <pc:grpChg chg="del">
          <ac:chgData name="Nevyana Nikolova (2111481)" userId="8dc33964-0a98-4fcd-9ff3-f28bcfb04ab6" providerId="ADAL" clId="{0BA9135F-5DD9-4679-8571-518831DF9658}" dt="2026-04-13T07:47:56.836" v="3527" actId="478"/>
          <ac:grpSpMkLst>
            <pc:docMk/>
            <pc:sldMk cId="0" sldId="284"/>
            <ac:grpSpMk id="24" creationId="{00000000-0000-0000-0000-000000000000}"/>
          </ac:grpSpMkLst>
        </pc:grpChg>
        <pc:grpChg chg="del">
          <ac:chgData name="Nevyana Nikolova (2111481)" userId="8dc33964-0a98-4fcd-9ff3-f28bcfb04ab6" providerId="ADAL" clId="{0BA9135F-5DD9-4679-8571-518831DF9658}" dt="2026-04-13T07:47:36.010" v="3519" actId="478"/>
          <ac:grpSpMkLst>
            <pc:docMk/>
            <pc:sldMk cId="0" sldId="284"/>
            <ac:grpSpMk id="27" creationId="{00000000-0000-0000-0000-000000000000}"/>
          </ac:grpSpMkLst>
        </pc:grpChg>
      </pc:sldChg>
      <pc:sldChg chg="modSp mod">
        <pc:chgData name="Nevyana Nikolova (2111481)" userId="8dc33964-0a98-4fcd-9ff3-f28bcfb04ab6" providerId="ADAL" clId="{0BA9135F-5DD9-4679-8571-518831DF9658}" dt="2026-04-13T17:03:43.758" v="4461" actId="1035"/>
        <pc:sldMkLst>
          <pc:docMk/>
          <pc:sldMk cId="0" sldId="285"/>
        </pc:sldMkLst>
        <pc:spChg chg="mod">
          <ac:chgData name="Nevyana Nikolova (2111481)" userId="8dc33964-0a98-4fcd-9ff3-f28bcfb04ab6" providerId="ADAL" clId="{0BA9135F-5DD9-4679-8571-518831DF9658}" dt="2026-04-13T16:21:52.254" v="4145" actId="1036"/>
          <ac:spMkLst>
            <pc:docMk/>
            <pc:sldMk cId="0" sldId="285"/>
            <ac:spMk id="3" creationId="{00000000-0000-0000-0000-000000000000}"/>
          </ac:spMkLst>
        </pc:spChg>
        <pc:spChg chg="mod">
          <ac:chgData name="Nevyana Nikolova (2111481)" userId="8dc33964-0a98-4fcd-9ff3-f28bcfb04ab6" providerId="ADAL" clId="{0BA9135F-5DD9-4679-8571-518831DF9658}" dt="2026-04-13T16:21:59.255" v="4146" actId="1036"/>
          <ac:spMkLst>
            <pc:docMk/>
            <pc:sldMk cId="0" sldId="285"/>
            <ac:spMk id="11" creationId="{00000000-0000-0000-0000-000000000000}"/>
          </ac:spMkLst>
        </pc:spChg>
        <pc:spChg chg="mod">
          <ac:chgData name="Nevyana Nikolova (2111481)" userId="8dc33964-0a98-4fcd-9ff3-f28bcfb04ab6" providerId="ADAL" clId="{0BA9135F-5DD9-4679-8571-518831DF9658}" dt="2026-04-13T16:30:59.285" v="4184" actId="1038"/>
          <ac:spMkLst>
            <pc:docMk/>
            <pc:sldMk cId="0" sldId="285"/>
            <ac:spMk id="26" creationId="{00000000-0000-0000-0000-000000000000}"/>
          </ac:spMkLst>
        </pc:spChg>
        <pc:spChg chg="mod">
          <ac:chgData name="Nevyana Nikolova (2111481)" userId="8dc33964-0a98-4fcd-9ff3-f28bcfb04ab6" providerId="ADAL" clId="{0BA9135F-5DD9-4679-8571-518831DF9658}" dt="2026-04-13T16:37:49.532" v="4341" actId="14100"/>
          <ac:spMkLst>
            <pc:docMk/>
            <pc:sldMk cId="0" sldId="285"/>
            <ac:spMk id="27" creationId="{00000000-0000-0000-0000-000000000000}"/>
          </ac:spMkLst>
        </pc:spChg>
        <pc:spChg chg="mod">
          <ac:chgData name="Nevyana Nikolova (2111481)" userId="8dc33964-0a98-4fcd-9ff3-f28bcfb04ab6" providerId="ADAL" clId="{0BA9135F-5DD9-4679-8571-518831DF9658}" dt="2026-04-13T17:03:43.758" v="4461" actId="1035"/>
          <ac:spMkLst>
            <pc:docMk/>
            <pc:sldMk cId="0" sldId="285"/>
            <ac:spMk id="28" creationId="{00000000-0000-0000-0000-000000000000}"/>
          </ac:spMkLst>
        </pc:spChg>
        <pc:spChg chg="mod">
          <ac:chgData name="Nevyana Nikolova (2111481)" userId="8dc33964-0a98-4fcd-9ff3-f28bcfb04ab6" providerId="ADAL" clId="{0BA9135F-5DD9-4679-8571-518831DF9658}" dt="2026-04-13T16:37:39.072" v="4340" actId="1035"/>
          <ac:spMkLst>
            <pc:docMk/>
            <pc:sldMk cId="0" sldId="285"/>
            <ac:spMk id="29" creationId="{00000000-0000-0000-0000-000000000000}"/>
          </ac:spMkLst>
        </pc:spChg>
        <pc:spChg chg="mod">
          <ac:chgData name="Nevyana Nikolova (2111481)" userId="8dc33964-0a98-4fcd-9ff3-f28bcfb04ab6" providerId="ADAL" clId="{0BA9135F-5DD9-4679-8571-518831DF9658}" dt="2026-04-13T16:35:23.315" v="4302" actId="1076"/>
          <ac:spMkLst>
            <pc:docMk/>
            <pc:sldMk cId="0" sldId="285"/>
            <ac:spMk id="30" creationId="{00000000-0000-0000-0000-000000000000}"/>
          </ac:spMkLst>
        </pc:spChg>
        <pc:spChg chg="mod">
          <ac:chgData name="Nevyana Nikolova (2111481)" userId="8dc33964-0a98-4fcd-9ff3-f28bcfb04ab6" providerId="ADAL" clId="{0BA9135F-5DD9-4679-8571-518831DF9658}" dt="2026-04-13T16:31:48.883" v="4196" actId="1037"/>
          <ac:spMkLst>
            <pc:docMk/>
            <pc:sldMk cId="0" sldId="285"/>
            <ac:spMk id="33" creationId="{00000000-0000-0000-0000-000000000000}"/>
          </ac:spMkLst>
        </pc:spChg>
        <pc:spChg chg="mod">
          <ac:chgData name="Nevyana Nikolova (2111481)" userId="8dc33964-0a98-4fcd-9ff3-f28bcfb04ab6" providerId="ADAL" clId="{0BA9135F-5DD9-4679-8571-518831DF9658}" dt="2026-04-13T16:33:12.027" v="4234" actId="20577"/>
          <ac:spMkLst>
            <pc:docMk/>
            <pc:sldMk cId="0" sldId="285"/>
            <ac:spMk id="34" creationId="{00000000-0000-0000-0000-000000000000}"/>
          </ac:spMkLst>
        </pc:spChg>
        <pc:spChg chg="mod">
          <ac:chgData name="Nevyana Nikolova (2111481)" userId="8dc33964-0a98-4fcd-9ff3-f28bcfb04ab6" providerId="ADAL" clId="{0BA9135F-5DD9-4679-8571-518831DF9658}" dt="2026-04-13T16:35:11.578" v="4301" actId="1036"/>
          <ac:spMkLst>
            <pc:docMk/>
            <pc:sldMk cId="0" sldId="285"/>
            <ac:spMk id="35" creationId="{00000000-0000-0000-0000-000000000000}"/>
          </ac:spMkLst>
        </pc:spChg>
        <pc:spChg chg="mod">
          <ac:chgData name="Nevyana Nikolova (2111481)" userId="8dc33964-0a98-4fcd-9ff3-f28bcfb04ab6" providerId="ADAL" clId="{0BA9135F-5DD9-4679-8571-518831DF9658}" dt="2026-04-13T16:38:22.062" v="4345" actId="20577"/>
          <ac:spMkLst>
            <pc:docMk/>
            <pc:sldMk cId="0" sldId="285"/>
            <ac:spMk id="36" creationId="{00000000-0000-0000-0000-000000000000}"/>
          </ac:spMkLst>
        </pc:spChg>
        <pc:spChg chg="mod">
          <ac:chgData name="Nevyana Nikolova (2111481)" userId="8dc33964-0a98-4fcd-9ff3-f28bcfb04ab6" providerId="ADAL" clId="{0BA9135F-5DD9-4679-8571-518831DF9658}" dt="2026-04-13T16:32:43.834" v="4226" actId="1036"/>
          <ac:spMkLst>
            <pc:docMk/>
            <pc:sldMk cId="0" sldId="285"/>
            <ac:spMk id="37" creationId="{00000000-0000-0000-0000-000000000000}"/>
          </ac:spMkLst>
        </pc:spChg>
        <pc:spChg chg="mod">
          <ac:chgData name="Nevyana Nikolova (2111481)" userId="8dc33964-0a98-4fcd-9ff3-f28bcfb04ab6" providerId="ADAL" clId="{0BA9135F-5DD9-4679-8571-518831DF9658}" dt="2026-04-13T16:33:18.429" v="4236" actId="20577"/>
          <ac:spMkLst>
            <pc:docMk/>
            <pc:sldMk cId="0" sldId="285"/>
            <ac:spMk id="38" creationId="{00000000-0000-0000-0000-000000000000}"/>
          </ac:spMkLst>
        </pc:spChg>
        <pc:spChg chg="mod">
          <ac:chgData name="Nevyana Nikolova (2111481)" userId="8dc33964-0a98-4fcd-9ff3-f28bcfb04ab6" providerId="ADAL" clId="{0BA9135F-5DD9-4679-8571-518831DF9658}" dt="2026-04-13T16:36:52.213" v="4336" actId="1037"/>
          <ac:spMkLst>
            <pc:docMk/>
            <pc:sldMk cId="0" sldId="285"/>
            <ac:spMk id="39" creationId="{00000000-0000-0000-0000-000000000000}"/>
          </ac:spMkLst>
        </pc:spChg>
        <pc:spChg chg="mod">
          <ac:chgData name="Nevyana Nikolova (2111481)" userId="8dc33964-0a98-4fcd-9ff3-f28bcfb04ab6" providerId="ADAL" clId="{0BA9135F-5DD9-4679-8571-518831DF9658}" dt="2026-04-13T16:36:46.407" v="4332" actId="1037"/>
          <ac:spMkLst>
            <pc:docMk/>
            <pc:sldMk cId="0" sldId="285"/>
            <ac:spMk id="40" creationId="{00000000-0000-0000-0000-000000000000}"/>
          </ac:spMkLst>
        </pc:spChg>
        <pc:spChg chg="mod">
          <ac:chgData name="Nevyana Nikolova (2111481)" userId="8dc33964-0a98-4fcd-9ff3-f28bcfb04ab6" providerId="ADAL" clId="{0BA9135F-5DD9-4679-8571-518831DF9658}" dt="2026-04-13T16:21:43.464" v="4143" actId="1036"/>
          <ac:spMkLst>
            <pc:docMk/>
            <pc:sldMk cId="0" sldId="285"/>
            <ac:spMk id="41" creationId="{00000000-0000-0000-0000-000000000000}"/>
          </ac:spMkLst>
        </pc:spChg>
        <pc:grpChg chg="mod">
          <ac:chgData name="Nevyana Nikolova (2111481)" userId="8dc33964-0a98-4fcd-9ff3-f28bcfb04ab6" providerId="ADAL" clId="{0BA9135F-5DD9-4679-8571-518831DF9658}" dt="2026-04-07T10:42:46.774" v="703" actId="14100"/>
          <ac:grpSpMkLst>
            <pc:docMk/>
            <pc:sldMk cId="0" sldId="285"/>
            <ac:grpSpMk id="4" creationId="{00000000-0000-0000-0000-000000000000}"/>
          </ac:grpSpMkLst>
        </pc:grpChg>
        <pc:grpChg chg="mod">
          <ac:chgData name="Nevyana Nikolova (2111481)" userId="8dc33964-0a98-4fcd-9ff3-f28bcfb04ab6" providerId="ADAL" clId="{0BA9135F-5DD9-4679-8571-518831DF9658}" dt="2026-04-13T16:24:51.043" v="4165" actId="1038"/>
          <ac:grpSpMkLst>
            <pc:docMk/>
            <pc:sldMk cId="0" sldId="285"/>
            <ac:grpSpMk id="12" creationId="{00000000-0000-0000-0000-000000000000}"/>
          </ac:grpSpMkLst>
        </pc:grpChg>
        <pc:grpChg chg="mod">
          <ac:chgData name="Nevyana Nikolova (2111481)" userId="8dc33964-0a98-4fcd-9ff3-f28bcfb04ab6" providerId="ADAL" clId="{0BA9135F-5DD9-4679-8571-518831DF9658}" dt="2026-04-13T16:24:58.478" v="4170" actId="1038"/>
          <ac:grpSpMkLst>
            <pc:docMk/>
            <pc:sldMk cId="0" sldId="285"/>
            <ac:grpSpMk id="15" creationId="{00000000-0000-0000-0000-000000000000}"/>
          </ac:grpSpMkLst>
        </pc:grpChg>
        <pc:grpChg chg="mod">
          <ac:chgData name="Nevyana Nikolova (2111481)" userId="8dc33964-0a98-4fcd-9ff3-f28bcfb04ab6" providerId="ADAL" clId="{0BA9135F-5DD9-4679-8571-518831DF9658}" dt="2026-04-13T16:24:54.358" v="4167" actId="1038"/>
          <ac:grpSpMkLst>
            <pc:docMk/>
            <pc:sldMk cId="0" sldId="285"/>
            <ac:grpSpMk id="18" creationId="{00000000-0000-0000-0000-000000000000}"/>
          </ac:grpSpMkLst>
        </pc:grpChg>
        <pc:grpChg chg="mod">
          <ac:chgData name="Nevyana Nikolova (2111481)" userId="8dc33964-0a98-4fcd-9ff3-f28bcfb04ab6" providerId="ADAL" clId="{0BA9135F-5DD9-4679-8571-518831DF9658}" dt="2026-04-13T16:25:02.167" v="4173" actId="1038"/>
          <ac:grpSpMkLst>
            <pc:docMk/>
            <pc:sldMk cId="0" sldId="285"/>
            <ac:grpSpMk id="21" creationId="{00000000-0000-0000-0000-000000000000}"/>
          </ac:grpSpMkLst>
        </pc:grpChg>
        <pc:grpChg chg="mod">
          <ac:chgData name="Nevyana Nikolova (2111481)" userId="8dc33964-0a98-4fcd-9ff3-f28bcfb04ab6" providerId="ADAL" clId="{0BA9135F-5DD9-4679-8571-518831DF9658}" dt="2026-04-13T16:22:06.157" v="4148" actId="1035"/>
          <ac:grpSpMkLst>
            <pc:docMk/>
            <pc:sldMk cId="0" sldId="285"/>
            <ac:grpSpMk id="24" creationId="{00000000-0000-0000-0000-000000000000}"/>
          </ac:grpSpMkLst>
        </pc:grpChg>
      </pc:sldChg>
      <pc:sldChg chg="addSp delSp modSp mod">
        <pc:chgData name="Nevyana Nikolova (2111481)" userId="8dc33964-0a98-4fcd-9ff3-f28bcfb04ab6" providerId="ADAL" clId="{0BA9135F-5DD9-4679-8571-518831DF9658}" dt="2026-04-13T17:10:18.088" v="4508" actId="1036"/>
        <pc:sldMkLst>
          <pc:docMk/>
          <pc:sldMk cId="0" sldId="286"/>
        </pc:sldMkLst>
        <pc:spChg chg="mod">
          <ac:chgData name="Nevyana Nikolova (2111481)" userId="8dc33964-0a98-4fcd-9ff3-f28bcfb04ab6" providerId="ADAL" clId="{0BA9135F-5DD9-4679-8571-518831DF9658}" dt="2026-04-13T16:45:56.416" v="4375" actId="20577"/>
          <ac:spMkLst>
            <pc:docMk/>
            <pc:sldMk cId="0" sldId="286"/>
            <ac:spMk id="3" creationId="{00000000-0000-0000-0000-000000000000}"/>
          </ac:spMkLst>
        </pc:spChg>
        <pc:spChg chg="mod">
          <ac:chgData name="Nevyana Nikolova (2111481)" userId="8dc33964-0a98-4fcd-9ff3-f28bcfb04ab6" providerId="ADAL" clId="{0BA9135F-5DD9-4679-8571-518831DF9658}" dt="2026-04-13T16:44:17.157" v="4363" actId="20577"/>
          <ac:spMkLst>
            <pc:docMk/>
            <pc:sldMk cId="0" sldId="286"/>
            <ac:spMk id="20" creationId="{00000000-0000-0000-0000-000000000000}"/>
          </ac:spMkLst>
        </pc:spChg>
        <pc:spChg chg="mod">
          <ac:chgData name="Nevyana Nikolova (2111481)" userId="8dc33964-0a98-4fcd-9ff3-f28bcfb04ab6" providerId="ADAL" clId="{0BA9135F-5DD9-4679-8571-518831DF9658}" dt="2026-04-13T17:10:18.088" v="4508" actId="1036"/>
          <ac:spMkLst>
            <pc:docMk/>
            <pc:sldMk cId="0" sldId="286"/>
            <ac:spMk id="22" creationId="{00000000-0000-0000-0000-000000000000}"/>
          </ac:spMkLst>
        </pc:spChg>
        <pc:spChg chg="mod">
          <ac:chgData name="Nevyana Nikolova (2111481)" userId="8dc33964-0a98-4fcd-9ff3-f28bcfb04ab6" providerId="ADAL" clId="{0BA9135F-5DD9-4679-8571-518831DF9658}" dt="2026-04-13T16:38:42.241" v="4346" actId="33524"/>
          <ac:spMkLst>
            <pc:docMk/>
            <pc:sldMk cId="0" sldId="286"/>
            <ac:spMk id="28" creationId="{00000000-0000-0000-0000-000000000000}"/>
          </ac:spMkLst>
        </pc:spChg>
        <pc:spChg chg="mod">
          <ac:chgData name="Nevyana Nikolova (2111481)" userId="8dc33964-0a98-4fcd-9ff3-f28bcfb04ab6" providerId="ADAL" clId="{0BA9135F-5DD9-4679-8571-518831DF9658}" dt="2026-04-07T10:43:21.800" v="712" actId="1036"/>
          <ac:spMkLst>
            <pc:docMk/>
            <pc:sldMk cId="0" sldId="286"/>
            <ac:spMk id="29" creationId="{00000000-0000-0000-0000-000000000000}"/>
          </ac:spMkLst>
        </pc:spChg>
        <pc:spChg chg="mod">
          <ac:chgData name="Nevyana Nikolova (2111481)" userId="8dc33964-0a98-4fcd-9ff3-f28bcfb04ab6" providerId="ADAL" clId="{0BA9135F-5DD9-4679-8571-518831DF9658}" dt="2026-04-13T16:49:26.041" v="4390" actId="14100"/>
          <ac:spMkLst>
            <pc:docMk/>
            <pc:sldMk cId="0" sldId="286"/>
            <ac:spMk id="30" creationId="{00000000-0000-0000-0000-000000000000}"/>
          </ac:spMkLst>
        </pc:spChg>
        <pc:spChg chg="add mod">
          <ac:chgData name="Nevyana Nikolova (2111481)" userId="8dc33964-0a98-4fcd-9ff3-f28bcfb04ab6" providerId="ADAL" clId="{0BA9135F-5DD9-4679-8571-518831DF9658}" dt="2026-04-13T16:45:51.959" v="4374" actId="767"/>
          <ac:spMkLst>
            <pc:docMk/>
            <pc:sldMk cId="0" sldId="286"/>
            <ac:spMk id="35" creationId="{AA42B90A-6FD6-F033-0B36-9855C431C902}"/>
          </ac:spMkLst>
        </pc:spChg>
        <pc:grpChg chg="mod">
          <ac:chgData name="Nevyana Nikolova (2111481)" userId="8dc33964-0a98-4fcd-9ff3-f28bcfb04ab6" providerId="ADAL" clId="{0BA9135F-5DD9-4679-8571-518831DF9658}" dt="2026-04-07T10:44:22.448" v="723" actId="1035"/>
          <ac:grpSpMkLst>
            <pc:docMk/>
            <pc:sldMk cId="0" sldId="286"/>
            <ac:grpSpMk id="4" creationId="{00000000-0000-0000-0000-000000000000}"/>
          </ac:grpSpMkLst>
        </pc:grpChg>
        <pc:graphicFrameChg chg="add del mod">
          <ac:chgData name="Nevyana Nikolova (2111481)" userId="8dc33964-0a98-4fcd-9ff3-f28bcfb04ab6" providerId="ADAL" clId="{0BA9135F-5DD9-4679-8571-518831DF9658}" dt="2026-04-13T16:46:01.041" v="4377" actId="478"/>
          <ac:graphicFrameMkLst>
            <pc:docMk/>
            <pc:sldMk cId="0" sldId="286"/>
            <ac:graphicFrameMk id="34" creationId="{1EC83DB2-3BBC-F47B-5A3A-AD86EF512C19}"/>
          </ac:graphicFrameMkLst>
        </pc:graphicFrameChg>
        <pc:picChg chg="add del mod">
          <ac:chgData name="Nevyana Nikolova (2111481)" userId="8dc33964-0a98-4fcd-9ff3-f28bcfb04ab6" providerId="ADAL" clId="{0BA9135F-5DD9-4679-8571-518831DF9658}" dt="2026-04-13T16:45:03.782" v="4366" actId="478"/>
          <ac:picMkLst>
            <pc:docMk/>
            <pc:sldMk cId="0" sldId="286"/>
            <ac:picMk id="33" creationId="{49876DC3-605E-9BE0-7FB1-C57940109E81}"/>
          </ac:picMkLst>
        </pc:picChg>
      </pc:sldChg>
      <pc:sldChg chg="modSp mod">
        <pc:chgData name="Nevyana Nikolova (2111481)" userId="8dc33964-0a98-4fcd-9ff3-f28bcfb04ab6" providerId="ADAL" clId="{0BA9135F-5DD9-4679-8571-518831DF9658}" dt="2026-04-07T16:43:25.309" v="1433" actId="255"/>
        <pc:sldMkLst>
          <pc:docMk/>
          <pc:sldMk cId="0" sldId="287"/>
        </pc:sldMkLst>
        <pc:spChg chg="mod">
          <ac:chgData name="Nevyana Nikolova (2111481)" userId="8dc33964-0a98-4fcd-9ff3-f28bcfb04ab6" providerId="ADAL" clId="{0BA9135F-5DD9-4679-8571-518831DF9658}" dt="2026-04-07T10:47:25.055" v="751" actId="14100"/>
          <ac:spMkLst>
            <pc:docMk/>
            <pc:sldMk cId="0" sldId="287"/>
            <ac:spMk id="3" creationId="{00000000-0000-0000-0000-000000000000}"/>
          </ac:spMkLst>
        </pc:spChg>
        <pc:spChg chg="mod">
          <ac:chgData name="Nevyana Nikolova (2111481)" userId="8dc33964-0a98-4fcd-9ff3-f28bcfb04ab6" providerId="ADAL" clId="{0BA9135F-5DD9-4679-8571-518831DF9658}" dt="2026-04-07T10:45:57.013" v="734" actId="255"/>
          <ac:spMkLst>
            <pc:docMk/>
            <pc:sldMk cId="0" sldId="287"/>
            <ac:spMk id="11" creationId="{00000000-0000-0000-0000-000000000000}"/>
          </ac:spMkLst>
        </pc:spChg>
        <pc:spChg chg="mod">
          <ac:chgData name="Nevyana Nikolova (2111481)" userId="8dc33964-0a98-4fcd-9ff3-f28bcfb04ab6" providerId="ADAL" clId="{0BA9135F-5DD9-4679-8571-518831DF9658}" dt="2026-04-07T10:46:42.734" v="745" actId="1038"/>
          <ac:spMkLst>
            <pc:docMk/>
            <pc:sldMk cId="0" sldId="287"/>
            <ac:spMk id="12" creationId="{00000000-0000-0000-0000-000000000000}"/>
          </ac:spMkLst>
        </pc:spChg>
        <pc:spChg chg="mod">
          <ac:chgData name="Nevyana Nikolova (2111481)" userId="8dc33964-0a98-4fcd-9ff3-f28bcfb04ab6" providerId="ADAL" clId="{0BA9135F-5DD9-4679-8571-518831DF9658}" dt="2026-04-07T16:43:01.731" v="1430" actId="255"/>
          <ac:spMkLst>
            <pc:docMk/>
            <pc:sldMk cId="0" sldId="287"/>
            <ac:spMk id="18" creationId="{00000000-0000-0000-0000-000000000000}"/>
          </ac:spMkLst>
        </pc:spChg>
        <pc:spChg chg="mod">
          <ac:chgData name="Nevyana Nikolova (2111481)" userId="8dc33964-0a98-4fcd-9ff3-f28bcfb04ab6" providerId="ADAL" clId="{0BA9135F-5DD9-4679-8571-518831DF9658}" dt="2026-04-07T16:18:39.508" v="1217" actId="1037"/>
          <ac:spMkLst>
            <pc:docMk/>
            <pc:sldMk cId="0" sldId="287"/>
            <ac:spMk id="19" creationId="{00000000-0000-0000-0000-000000000000}"/>
          </ac:spMkLst>
        </pc:spChg>
        <pc:spChg chg="mod">
          <ac:chgData name="Nevyana Nikolova (2111481)" userId="8dc33964-0a98-4fcd-9ff3-f28bcfb04ab6" providerId="ADAL" clId="{0BA9135F-5DD9-4679-8571-518831DF9658}" dt="2026-04-07T16:43:08.800" v="1431" actId="255"/>
          <ac:spMkLst>
            <pc:docMk/>
            <pc:sldMk cId="0" sldId="287"/>
            <ac:spMk id="25" creationId="{00000000-0000-0000-0000-000000000000}"/>
          </ac:spMkLst>
        </pc:spChg>
        <pc:spChg chg="mod">
          <ac:chgData name="Nevyana Nikolova (2111481)" userId="8dc33964-0a98-4fcd-9ff3-f28bcfb04ab6" providerId="ADAL" clId="{0BA9135F-5DD9-4679-8571-518831DF9658}" dt="2026-04-07T16:43:17.203" v="1432" actId="255"/>
          <ac:spMkLst>
            <pc:docMk/>
            <pc:sldMk cId="0" sldId="287"/>
            <ac:spMk id="31" creationId="{00000000-0000-0000-0000-000000000000}"/>
          </ac:spMkLst>
        </pc:spChg>
        <pc:spChg chg="mod">
          <ac:chgData name="Nevyana Nikolova (2111481)" userId="8dc33964-0a98-4fcd-9ff3-f28bcfb04ab6" providerId="ADAL" clId="{0BA9135F-5DD9-4679-8571-518831DF9658}" dt="2026-04-07T16:43:25.309" v="1433" actId="255"/>
          <ac:spMkLst>
            <pc:docMk/>
            <pc:sldMk cId="0" sldId="287"/>
            <ac:spMk id="37" creationId="{00000000-0000-0000-0000-000000000000}"/>
          </ac:spMkLst>
        </pc:spChg>
        <pc:spChg chg="mod">
          <ac:chgData name="Nevyana Nikolova (2111481)" userId="8dc33964-0a98-4fcd-9ff3-f28bcfb04ab6" providerId="ADAL" clId="{0BA9135F-5DD9-4679-8571-518831DF9658}" dt="2026-04-07T16:18:51.212" v="1218" actId="1037"/>
          <ac:spMkLst>
            <pc:docMk/>
            <pc:sldMk cId="0" sldId="287"/>
            <ac:spMk id="40" creationId="{00000000-0000-0000-0000-000000000000}"/>
          </ac:spMkLst>
        </pc:spChg>
        <pc:spChg chg="mod">
          <ac:chgData name="Nevyana Nikolova (2111481)" userId="8dc33964-0a98-4fcd-9ff3-f28bcfb04ab6" providerId="ADAL" clId="{0BA9135F-5DD9-4679-8571-518831DF9658}" dt="2026-04-07T10:45:12.463" v="730" actId="1036"/>
          <ac:spMkLst>
            <pc:docMk/>
            <pc:sldMk cId="0" sldId="287"/>
            <ac:spMk id="45" creationId="{00000000-0000-0000-0000-000000000000}"/>
          </ac:spMkLst>
        </pc:spChg>
        <pc:grpChg chg="mod">
          <ac:chgData name="Nevyana Nikolova (2111481)" userId="8dc33964-0a98-4fcd-9ff3-f28bcfb04ab6" providerId="ADAL" clId="{0BA9135F-5DD9-4679-8571-518831DF9658}" dt="2026-04-07T10:47:38.354" v="752" actId="14100"/>
          <ac:grpSpMkLst>
            <pc:docMk/>
            <pc:sldMk cId="0" sldId="287"/>
            <ac:grpSpMk id="4" creationId="{00000000-0000-0000-0000-000000000000}"/>
          </ac:grpSpMkLst>
        </pc:grpChg>
      </pc:sldChg>
      <pc:sldChg chg="modSp mod">
        <pc:chgData name="Nevyana Nikolova (2111481)" userId="8dc33964-0a98-4fcd-9ff3-f28bcfb04ab6" providerId="ADAL" clId="{0BA9135F-5DD9-4679-8571-518831DF9658}" dt="2026-04-13T17:41:32.798" v="4815" actId="1038"/>
        <pc:sldMkLst>
          <pc:docMk/>
          <pc:sldMk cId="0" sldId="288"/>
        </pc:sldMkLst>
        <pc:spChg chg="mod">
          <ac:chgData name="Nevyana Nikolova (2111481)" userId="8dc33964-0a98-4fcd-9ff3-f28bcfb04ab6" providerId="ADAL" clId="{0BA9135F-5DD9-4679-8571-518831DF9658}" dt="2026-04-07T11:00:19.602" v="1029" actId="14100"/>
          <ac:spMkLst>
            <pc:docMk/>
            <pc:sldMk cId="0" sldId="288"/>
            <ac:spMk id="3" creationId="{00000000-0000-0000-0000-000000000000}"/>
          </ac:spMkLst>
        </pc:spChg>
        <pc:spChg chg="mod">
          <ac:chgData name="Nevyana Nikolova (2111481)" userId="8dc33964-0a98-4fcd-9ff3-f28bcfb04ab6" providerId="ADAL" clId="{0BA9135F-5DD9-4679-8571-518831DF9658}" dt="2026-04-13T16:53:06.950" v="4426" actId="1035"/>
          <ac:spMkLst>
            <pc:docMk/>
            <pc:sldMk cId="0" sldId="288"/>
            <ac:spMk id="17" creationId="{00000000-0000-0000-0000-000000000000}"/>
          </ac:spMkLst>
        </pc:spChg>
        <pc:spChg chg="mod">
          <ac:chgData name="Nevyana Nikolova (2111481)" userId="8dc33964-0a98-4fcd-9ff3-f28bcfb04ab6" providerId="ADAL" clId="{0BA9135F-5DD9-4679-8571-518831DF9658}" dt="2026-04-13T16:52:46.826" v="4418" actId="1036"/>
          <ac:spMkLst>
            <pc:docMk/>
            <pc:sldMk cId="0" sldId="288"/>
            <ac:spMk id="18" creationId="{00000000-0000-0000-0000-000000000000}"/>
          </ac:spMkLst>
        </pc:spChg>
        <pc:spChg chg="mod">
          <ac:chgData name="Nevyana Nikolova (2111481)" userId="8dc33964-0a98-4fcd-9ff3-f28bcfb04ab6" providerId="ADAL" clId="{0BA9135F-5DD9-4679-8571-518831DF9658}" dt="2026-04-07T16:20:23.587" v="1227" actId="1037"/>
          <ac:spMkLst>
            <pc:docMk/>
            <pc:sldMk cId="0" sldId="288"/>
            <ac:spMk id="19" creationId="{00000000-0000-0000-0000-000000000000}"/>
          </ac:spMkLst>
        </pc:spChg>
        <pc:spChg chg="mod">
          <ac:chgData name="Nevyana Nikolova (2111481)" userId="8dc33964-0a98-4fcd-9ff3-f28bcfb04ab6" providerId="ADAL" clId="{0BA9135F-5DD9-4679-8571-518831DF9658}" dt="2026-04-13T17:41:32.798" v="4815" actId="1038"/>
          <ac:spMkLst>
            <pc:docMk/>
            <pc:sldMk cId="0" sldId="288"/>
            <ac:spMk id="21" creationId="{00000000-0000-0000-0000-000000000000}"/>
          </ac:spMkLst>
        </pc:spChg>
        <pc:spChg chg="mod">
          <ac:chgData name="Nevyana Nikolova (2111481)" userId="8dc33964-0a98-4fcd-9ff3-f28bcfb04ab6" providerId="ADAL" clId="{0BA9135F-5DD9-4679-8571-518831DF9658}" dt="2026-04-13T16:53:15.486" v="4440" actId="1036"/>
          <ac:spMkLst>
            <pc:docMk/>
            <pc:sldMk cId="0" sldId="288"/>
            <ac:spMk id="22" creationId="{00000000-0000-0000-0000-000000000000}"/>
          </ac:spMkLst>
        </pc:spChg>
        <pc:spChg chg="mod">
          <ac:chgData name="Nevyana Nikolova (2111481)" userId="8dc33964-0a98-4fcd-9ff3-f28bcfb04ab6" providerId="ADAL" clId="{0BA9135F-5DD9-4679-8571-518831DF9658}" dt="2026-04-13T16:53:21.848" v="4445" actId="1035"/>
          <ac:spMkLst>
            <pc:docMk/>
            <pc:sldMk cId="0" sldId="288"/>
            <ac:spMk id="23" creationId="{00000000-0000-0000-0000-000000000000}"/>
          </ac:spMkLst>
        </pc:spChg>
        <pc:spChg chg="mod">
          <ac:chgData name="Nevyana Nikolova (2111481)" userId="8dc33964-0a98-4fcd-9ff3-f28bcfb04ab6" providerId="ADAL" clId="{0BA9135F-5DD9-4679-8571-518831DF9658}" dt="2026-04-13T16:52:29.481" v="4405" actId="1035"/>
          <ac:spMkLst>
            <pc:docMk/>
            <pc:sldMk cId="0" sldId="288"/>
            <ac:spMk id="24" creationId="{00000000-0000-0000-0000-000000000000}"/>
          </ac:spMkLst>
        </pc:spChg>
        <pc:spChg chg="mod">
          <ac:chgData name="Nevyana Nikolova (2111481)" userId="8dc33964-0a98-4fcd-9ff3-f28bcfb04ab6" providerId="ADAL" clId="{0BA9135F-5DD9-4679-8571-518831DF9658}" dt="2026-04-13T16:53:02.366" v="4421" actId="1036"/>
          <ac:spMkLst>
            <pc:docMk/>
            <pc:sldMk cId="0" sldId="288"/>
            <ac:spMk id="25" creationId="{00000000-0000-0000-0000-000000000000}"/>
          </ac:spMkLst>
        </pc:spChg>
        <pc:grpChg chg="mod">
          <ac:chgData name="Nevyana Nikolova (2111481)" userId="8dc33964-0a98-4fcd-9ff3-f28bcfb04ab6" providerId="ADAL" clId="{0BA9135F-5DD9-4679-8571-518831DF9658}" dt="2026-04-07T11:00:08.970" v="1026" actId="14100"/>
          <ac:grpSpMkLst>
            <pc:docMk/>
            <pc:sldMk cId="0" sldId="288"/>
            <ac:grpSpMk id="4" creationId="{00000000-0000-0000-0000-000000000000}"/>
          </ac:grpSpMkLst>
        </pc:grpChg>
        <pc:grpChg chg="mod">
          <ac:chgData name="Nevyana Nikolova (2111481)" userId="8dc33964-0a98-4fcd-9ff3-f28bcfb04ab6" providerId="ADAL" clId="{0BA9135F-5DD9-4679-8571-518831DF9658}" dt="2026-04-13T16:52:19.318" v="4399" actId="14100"/>
          <ac:grpSpMkLst>
            <pc:docMk/>
            <pc:sldMk cId="0" sldId="288"/>
            <ac:grpSpMk id="11" creationId="{00000000-0000-0000-0000-000000000000}"/>
          </ac:grpSpMkLst>
        </pc:grpChg>
        <pc:grpChg chg="mod">
          <ac:chgData name="Nevyana Nikolova (2111481)" userId="8dc33964-0a98-4fcd-9ff3-f28bcfb04ab6" providerId="ADAL" clId="{0BA9135F-5DD9-4679-8571-518831DF9658}" dt="2026-04-13T16:52:23.385" v="4400" actId="14100"/>
          <ac:grpSpMkLst>
            <pc:docMk/>
            <pc:sldMk cId="0" sldId="288"/>
            <ac:grpSpMk id="14" creationId="{00000000-0000-0000-0000-000000000000}"/>
          </ac:grpSpMkLst>
        </pc:grpChg>
      </pc:sldChg>
      <pc:sldChg chg="modSp mod">
        <pc:chgData name="Nevyana Nikolova (2111481)" userId="8dc33964-0a98-4fcd-9ff3-f28bcfb04ab6" providerId="ADAL" clId="{0BA9135F-5DD9-4679-8571-518831DF9658}" dt="2026-04-13T17:12:09.268" v="4510" actId="14100"/>
        <pc:sldMkLst>
          <pc:docMk/>
          <pc:sldMk cId="0" sldId="289"/>
        </pc:sldMkLst>
        <pc:spChg chg="mod">
          <ac:chgData name="Nevyana Nikolova (2111481)" userId="8dc33964-0a98-4fcd-9ff3-f28bcfb04ab6" providerId="ADAL" clId="{0BA9135F-5DD9-4679-8571-518831DF9658}" dt="2026-04-07T11:00:52.173" v="1044" actId="14100"/>
          <ac:spMkLst>
            <pc:docMk/>
            <pc:sldMk cId="0" sldId="289"/>
            <ac:spMk id="3" creationId="{00000000-0000-0000-0000-000000000000}"/>
          </ac:spMkLst>
        </pc:spChg>
        <pc:spChg chg="mod">
          <ac:chgData name="Nevyana Nikolova (2111481)" userId="8dc33964-0a98-4fcd-9ff3-f28bcfb04ab6" providerId="ADAL" clId="{0BA9135F-5DD9-4679-8571-518831DF9658}" dt="2026-04-13T16:59:19.343" v="4455" actId="1076"/>
          <ac:spMkLst>
            <pc:docMk/>
            <pc:sldMk cId="0" sldId="289"/>
            <ac:spMk id="11" creationId="{00000000-0000-0000-0000-000000000000}"/>
          </ac:spMkLst>
        </pc:spChg>
        <pc:grpChg chg="mod">
          <ac:chgData name="Nevyana Nikolova (2111481)" userId="8dc33964-0a98-4fcd-9ff3-f28bcfb04ab6" providerId="ADAL" clId="{0BA9135F-5DD9-4679-8571-518831DF9658}" dt="2026-04-13T17:12:09.268" v="4510" actId="14100"/>
          <ac:grpSpMkLst>
            <pc:docMk/>
            <pc:sldMk cId="0" sldId="289"/>
            <ac:grpSpMk id="4" creationId="{00000000-0000-0000-0000-000000000000}"/>
          </ac:grpSpMkLst>
        </pc:grpChg>
        <pc:grpChg chg="mod">
          <ac:chgData name="Nevyana Nikolova (2111481)" userId="8dc33964-0a98-4fcd-9ff3-f28bcfb04ab6" providerId="ADAL" clId="{0BA9135F-5DD9-4679-8571-518831DF9658}" dt="2026-04-07T11:00:56.864" v="1046" actId="1037"/>
          <ac:grpSpMkLst>
            <pc:docMk/>
            <pc:sldMk cId="0" sldId="289"/>
            <ac:grpSpMk id="7" creationId="{00000000-0000-0000-0000-000000000000}"/>
          </ac:grpSpMkLst>
        </pc:grpChg>
      </pc:sldChg>
      <pc:sldChg chg="addSp modSp mod">
        <pc:chgData name="Nevyana Nikolova (2111481)" userId="8dc33964-0a98-4fcd-9ff3-f28bcfb04ab6" providerId="ADAL" clId="{0BA9135F-5DD9-4679-8571-518831DF9658}" dt="2026-04-07T11:11:28.969" v="1148" actId="207"/>
        <pc:sldMkLst>
          <pc:docMk/>
          <pc:sldMk cId="0" sldId="290"/>
        </pc:sldMkLst>
        <pc:spChg chg="mod">
          <ac:chgData name="Nevyana Nikolova (2111481)" userId="8dc33964-0a98-4fcd-9ff3-f28bcfb04ab6" providerId="ADAL" clId="{0BA9135F-5DD9-4679-8571-518831DF9658}" dt="2026-04-07T11:01:18.666" v="1052" actId="14100"/>
          <ac:spMkLst>
            <pc:docMk/>
            <pc:sldMk cId="0" sldId="290"/>
            <ac:spMk id="3" creationId="{00000000-0000-0000-0000-000000000000}"/>
          </ac:spMkLst>
        </pc:spChg>
        <pc:spChg chg="add mod">
          <ac:chgData name="Nevyana Nikolova (2111481)" userId="8dc33964-0a98-4fcd-9ff3-f28bcfb04ab6" providerId="ADAL" clId="{0BA9135F-5DD9-4679-8571-518831DF9658}" dt="2026-04-07T11:11:28.969" v="1148" actId="207"/>
          <ac:spMkLst>
            <pc:docMk/>
            <pc:sldMk cId="0" sldId="290"/>
            <ac:spMk id="12" creationId="{2B7A77C6-2A6A-705C-4B36-2C7E8E993045}"/>
          </ac:spMkLst>
        </pc:spChg>
        <pc:grpChg chg="mod">
          <ac:chgData name="Nevyana Nikolova (2111481)" userId="8dc33964-0a98-4fcd-9ff3-f28bcfb04ab6" providerId="ADAL" clId="{0BA9135F-5DD9-4679-8571-518831DF9658}" dt="2026-04-07T11:01:24.723" v="1054" actId="1037"/>
          <ac:grpSpMkLst>
            <pc:docMk/>
            <pc:sldMk cId="0" sldId="290"/>
            <ac:grpSpMk id="7" creationId="{00000000-0000-0000-0000-000000000000}"/>
          </ac:grpSpMkLst>
        </pc:grpChg>
      </pc:sldChg>
      <pc:sldChg chg="modSp mod">
        <pc:chgData name="Nevyana Nikolova (2111481)" userId="8dc33964-0a98-4fcd-9ff3-f28bcfb04ab6" providerId="ADAL" clId="{0BA9135F-5DD9-4679-8571-518831DF9658}" dt="2026-04-13T16:59:49.317" v="4460" actId="14100"/>
        <pc:sldMkLst>
          <pc:docMk/>
          <pc:sldMk cId="0" sldId="291"/>
        </pc:sldMkLst>
        <pc:spChg chg="mod">
          <ac:chgData name="Nevyana Nikolova (2111481)" userId="8dc33964-0a98-4fcd-9ff3-f28bcfb04ab6" providerId="ADAL" clId="{0BA9135F-5DD9-4679-8571-518831DF9658}" dt="2026-04-07T11:01:53.619" v="1067" actId="14100"/>
          <ac:spMkLst>
            <pc:docMk/>
            <pc:sldMk cId="0" sldId="291"/>
            <ac:spMk id="3" creationId="{00000000-0000-0000-0000-000000000000}"/>
          </ac:spMkLst>
        </pc:spChg>
        <pc:spChg chg="mod">
          <ac:chgData name="Nevyana Nikolova (2111481)" userId="8dc33964-0a98-4fcd-9ff3-f28bcfb04ab6" providerId="ADAL" clId="{0BA9135F-5DD9-4679-8571-518831DF9658}" dt="2026-04-13T16:59:49.317" v="4460" actId="14100"/>
          <ac:spMkLst>
            <pc:docMk/>
            <pc:sldMk cId="0" sldId="291"/>
            <ac:spMk id="4" creationId="{00000000-0000-0000-0000-000000000000}"/>
          </ac:spMkLst>
        </pc:spChg>
        <pc:spChg chg="mod">
          <ac:chgData name="Nevyana Nikolova (2111481)" userId="8dc33964-0a98-4fcd-9ff3-f28bcfb04ab6" providerId="ADAL" clId="{0BA9135F-5DD9-4679-8571-518831DF9658}" dt="2026-04-13T16:50:15.269" v="4391" actId="114"/>
          <ac:spMkLst>
            <pc:docMk/>
            <pc:sldMk cId="0" sldId="291"/>
            <ac:spMk id="8" creationId="{00000000-0000-0000-0000-000000000000}"/>
          </ac:spMkLst>
        </pc:spChg>
        <pc:spChg chg="mod">
          <ac:chgData name="Nevyana Nikolova (2111481)" userId="8dc33964-0a98-4fcd-9ff3-f28bcfb04ab6" providerId="ADAL" clId="{0BA9135F-5DD9-4679-8571-518831DF9658}" dt="2026-04-07T11:01:36.331" v="1062" actId="1037"/>
          <ac:spMkLst>
            <pc:docMk/>
            <pc:sldMk cId="0" sldId="291"/>
            <ac:spMk id="9" creationId="{00000000-0000-0000-0000-000000000000}"/>
          </ac:spMkLst>
        </pc:spChg>
        <pc:spChg chg="mod">
          <ac:chgData name="Nevyana Nikolova (2111481)" userId="8dc33964-0a98-4fcd-9ff3-f28bcfb04ab6" providerId="ADAL" clId="{0BA9135F-5DD9-4679-8571-518831DF9658}" dt="2026-04-07T11:02:23.151" v="1072" actId="1037"/>
          <ac:spMkLst>
            <pc:docMk/>
            <pc:sldMk cId="0" sldId="291"/>
            <ac:spMk id="10" creationId="{00000000-0000-0000-0000-000000000000}"/>
          </ac:spMkLst>
        </pc:spChg>
      </pc:sldChg>
      <pc:sldChg chg="delSp modSp add mod">
        <pc:chgData name="Nevyana Nikolova (2111481)" userId="8dc33964-0a98-4fcd-9ff3-f28bcfb04ab6" providerId="ADAL" clId="{0BA9135F-5DD9-4679-8571-518831DF9658}" dt="2026-04-07T11:11:19.420" v="1147" actId="207"/>
        <pc:sldMkLst>
          <pc:docMk/>
          <pc:sldMk cId="4224581504" sldId="292"/>
        </pc:sldMkLst>
        <pc:spChg chg="mod">
          <ac:chgData name="Nevyana Nikolova (2111481)" userId="8dc33964-0a98-4fcd-9ff3-f28bcfb04ab6" providerId="ADAL" clId="{0BA9135F-5DD9-4679-8571-518831DF9658}" dt="2026-04-07T11:11:19.420" v="1147" actId="207"/>
          <ac:spMkLst>
            <pc:docMk/>
            <pc:sldMk cId="4224581504" sldId="292"/>
            <ac:spMk id="12" creationId="{7FC66BD1-D48A-2787-779A-74CA5820C60F}"/>
          </ac:spMkLst>
        </pc:spChg>
        <pc:grpChg chg="mod">
          <ac:chgData name="Nevyana Nikolova (2111481)" userId="8dc33964-0a98-4fcd-9ff3-f28bcfb04ab6" providerId="ADAL" clId="{0BA9135F-5DD9-4679-8571-518831DF9658}" dt="2026-04-07T11:07:07.422" v="1124" actId="1036"/>
          <ac:grpSpMkLst>
            <pc:docMk/>
            <pc:sldMk cId="4224581504" sldId="292"/>
            <ac:grpSpMk id="4" creationId="{4EF7B923-D324-1952-EC61-0837F2AD989D}"/>
          </ac:grpSpMkLst>
        </pc:grpChg>
      </pc:sldChg>
      <pc:sldChg chg="addSp delSp modSp add mod">
        <pc:chgData name="Nevyana Nikolova (2111481)" userId="8dc33964-0a98-4fcd-9ff3-f28bcfb04ab6" providerId="ADAL" clId="{0BA9135F-5DD9-4679-8571-518831DF9658}" dt="2026-04-13T17:16:07.896" v="4525" actId="1036"/>
        <pc:sldMkLst>
          <pc:docMk/>
          <pc:sldMk cId="1711530118" sldId="293"/>
        </pc:sldMkLst>
        <pc:spChg chg="topLvl">
          <ac:chgData name="Nevyana Nikolova (2111481)" userId="8dc33964-0a98-4fcd-9ff3-f28bcfb04ab6" providerId="ADAL" clId="{0BA9135F-5DD9-4679-8571-518831DF9658}" dt="2026-04-11T20:59:03.167" v="1755" actId="478"/>
          <ac:spMkLst>
            <pc:docMk/>
            <pc:sldMk cId="1711530118" sldId="293"/>
            <ac:spMk id="5" creationId="{5F14C9C4-09BB-3868-9DCD-5C713630BCE4}"/>
          </ac:spMkLst>
        </pc:spChg>
        <pc:spChg chg="mod">
          <ac:chgData name="Nevyana Nikolova (2111481)" userId="8dc33964-0a98-4fcd-9ff3-f28bcfb04ab6" providerId="ADAL" clId="{0BA9135F-5DD9-4679-8571-518831DF9658}" dt="2026-04-11T22:14:45.833" v="2844" actId="1037"/>
          <ac:spMkLst>
            <pc:docMk/>
            <pc:sldMk cId="1711530118" sldId="293"/>
            <ac:spMk id="26" creationId="{6F59EC36-9269-950D-0201-F16CAC6C2B59}"/>
          </ac:spMkLst>
        </pc:spChg>
        <pc:spChg chg="mod">
          <ac:chgData name="Nevyana Nikolova (2111481)" userId="8dc33964-0a98-4fcd-9ff3-f28bcfb04ab6" providerId="ADAL" clId="{0BA9135F-5DD9-4679-8571-518831DF9658}" dt="2026-04-11T22:14:21.609" v="2838" actId="2710"/>
          <ac:spMkLst>
            <pc:docMk/>
            <pc:sldMk cId="1711530118" sldId="293"/>
            <ac:spMk id="27" creationId="{A6C1C776-6E93-5722-063A-5196AC9923A0}"/>
          </ac:spMkLst>
        </pc:spChg>
        <pc:spChg chg="mod">
          <ac:chgData name="Nevyana Nikolova (2111481)" userId="8dc33964-0a98-4fcd-9ff3-f28bcfb04ab6" providerId="ADAL" clId="{0BA9135F-5DD9-4679-8571-518831DF9658}" dt="2026-04-13T17:16:07.896" v="4525" actId="1036"/>
          <ac:spMkLst>
            <pc:docMk/>
            <pc:sldMk cId="1711530118" sldId="293"/>
            <ac:spMk id="28" creationId="{E98D5348-7832-8A1F-546F-316B51BA0B51}"/>
          </ac:spMkLst>
        </pc:spChg>
        <pc:spChg chg="add mod">
          <ac:chgData name="Nevyana Nikolova (2111481)" userId="8dc33964-0a98-4fcd-9ff3-f28bcfb04ab6" providerId="ADAL" clId="{0BA9135F-5DD9-4679-8571-518831DF9658}" dt="2026-04-11T22:14:27.260" v="2839" actId="2710"/>
          <ac:spMkLst>
            <pc:docMk/>
            <pc:sldMk cId="1711530118" sldId="293"/>
            <ac:spMk id="31" creationId="{25BE1130-106E-ADF1-3E4D-42C5EB5C7DB2}"/>
          </ac:spMkLst>
        </pc:spChg>
        <pc:spChg chg="mod">
          <ac:chgData name="Nevyana Nikolova (2111481)" userId="8dc33964-0a98-4fcd-9ff3-f28bcfb04ab6" providerId="ADAL" clId="{0BA9135F-5DD9-4679-8571-518831DF9658}" dt="2026-04-13T17:15:40.102" v="4516"/>
          <ac:spMkLst>
            <pc:docMk/>
            <pc:sldMk cId="1711530118" sldId="293"/>
            <ac:spMk id="33" creationId="{DE725156-B07B-3006-EEC9-18E1BBDDE726}"/>
          </ac:spMkLst>
        </pc:spChg>
        <pc:spChg chg="mod">
          <ac:chgData name="Nevyana Nikolova (2111481)" userId="8dc33964-0a98-4fcd-9ff3-f28bcfb04ab6" providerId="ADAL" clId="{0BA9135F-5DD9-4679-8571-518831DF9658}" dt="2026-04-13T17:15:40.102" v="4516"/>
          <ac:spMkLst>
            <pc:docMk/>
            <pc:sldMk cId="1711530118" sldId="293"/>
            <ac:spMk id="34" creationId="{4780726A-DADA-FAC6-9631-B268515B6496}"/>
          </ac:spMkLst>
        </pc:spChg>
        <pc:grpChg chg="mod">
          <ac:chgData name="Nevyana Nikolova (2111481)" userId="8dc33964-0a98-4fcd-9ff3-f28bcfb04ab6" providerId="ADAL" clId="{0BA9135F-5DD9-4679-8571-518831DF9658}" dt="2026-04-13T17:15:59.894" v="4521" actId="14100"/>
          <ac:grpSpMkLst>
            <pc:docMk/>
            <pc:sldMk cId="1711530118" sldId="293"/>
            <ac:grpSpMk id="13" creationId="{F283FEA7-A4C8-E513-C7B4-FC11C849F09B}"/>
          </ac:grpSpMkLst>
        </pc:grpChg>
        <pc:grpChg chg="add mod">
          <ac:chgData name="Nevyana Nikolova (2111481)" userId="8dc33964-0a98-4fcd-9ff3-f28bcfb04ab6" providerId="ADAL" clId="{0BA9135F-5DD9-4679-8571-518831DF9658}" dt="2026-04-13T17:15:44.627" v="4518" actId="1076"/>
          <ac:grpSpMkLst>
            <pc:docMk/>
            <pc:sldMk cId="1711530118" sldId="293"/>
            <ac:grpSpMk id="32" creationId="{45B8BE45-0FFE-005B-C852-123A9BF94D7A}"/>
          </ac:grpSpMkLst>
        </pc:grpChg>
      </pc:sldChg>
      <pc:sldChg chg="addSp delSp modSp add mod">
        <pc:chgData name="Nevyana Nikolova (2111481)" userId="8dc33964-0a98-4fcd-9ff3-f28bcfb04ab6" providerId="ADAL" clId="{0BA9135F-5DD9-4679-8571-518831DF9658}" dt="2026-04-11T22:29:01.529" v="3243" actId="1035"/>
        <pc:sldMkLst>
          <pc:docMk/>
          <pc:sldMk cId="898748296" sldId="294"/>
        </pc:sldMkLst>
        <pc:spChg chg="mod">
          <ac:chgData name="Nevyana Nikolova (2111481)" userId="8dc33964-0a98-4fcd-9ff3-f28bcfb04ab6" providerId="ADAL" clId="{0BA9135F-5DD9-4679-8571-518831DF9658}" dt="2026-04-11T22:28:52.862" v="3242" actId="1036"/>
          <ac:spMkLst>
            <pc:docMk/>
            <pc:sldMk cId="898748296" sldId="294"/>
            <ac:spMk id="25" creationId="{C7101197-B06B-23B3-CBC5-ABEEC1E4164E}"/>
          </ac:spMkLst>
        </pc:spChg>
        <pc:spChg chg="mod">
          <ac:chgData name="Nevyana Nikolova (2111481)" userId="8dc33964-0a98-4fcd-9ff3-f28bcfb04ab6" providerId="ADAL" clId="{0BA9135F-5DD9-4679-8571-518831DF9658}" dt="2026-04-11T22:28:46.344" v="3233" actId="1037"/>
          <ac:spMkLst>
            <pc:docMk/>
            <pc:sldMk cId="898748296" sldId="294"/>
            <ac:spMk id="26" creationId="{356764D6-4FBC-08C4-A270-F3316001F6DC}"/>
          </ac:spMkLst>
        </pc:spChg>
        <pc:spChg chg="mod">
          <ac:chgData name="Nevyana Nikolova (2111481)" userId="8dc33964-0a98-4fcd-9ff3-f28bcfb04ab6" providerId="ADAL" clId="{0BA9135F-5DD9-4679-8571-518831DF9658}" dt="2026-04-11T22:27:32.099" v="3196" actId="1035"/>
          <ac:spMkLst>
            <pc:docMk/>
            <pc:sldMk cId="898748296" sldId="294"/>
            <ac:spMk id="29" creationId="{7A6376ED-0B67-0CEF-C0ED-59B1DCD6030A}"/>
          </ac:spMkLst>
        </pc:spChg>
        <pc:spChg chg="mod">
          <ac:chgData name="Nevyana Nikolova (2111481)" userId="8dc33964-0a98-4fcd-9ff3-f28bcfb04ab6" providerId="ADAL" clId="{0BA9135F-5DD9-4679-8571-518831DF9658}" dt="2026-04-11T22:28:34.366" v="3213" actId="2710"/>
          <ac:spMkLst>
            <pc:docMk/>
            <pc:sldMk cId="898748296" sldId="294"/>
            <ac:spMk id="30" creationId="{597E5E89-B642-0578-A3FF-58EBF8E07DD7}"/>
          </ac:spMkLst>
        </pc:spChg>
        <pc:grpChg chg="mod">
          <ac:chgData name="Nevyana Nikolova (2111481)" userId="8dc33964-0a98-4fcd-9ff3-f28bcfb04ab6" providerId="ADAL" clId="{0BA9135F-5DD9-4679-8571-518831DF9658}" dt="2026-04-11T22:27:48.931" v="3202" actId="14100"/>
          <ac:grpSpMkLst>
            <pc:docMk/>
            <pc:sldMk cId="898748296" sldId="294"/>
            <ac:grpSpMk id="13" creationId="{231C345C-C733-C14F-DF2A-364498A29E85}"/>
          </ac:grpSpMkLst>
        </pc:grpChg>
        <pc:grpChg chg="add del mod">
          <ac:chgData name="Nevyana Nikolova (2111481)" userId="8dc33964-0a98-4fcd-9ff3-f28bcfb04ab6" providerId="ADAL" clId="{0BA9135F-5DD9-4679-8571-518831DF9658}" dt="2026-04-11T22:29:01.529" v="3243" actId="1035"/>
          <ac:grpSpMkLst>
            <pc:docMk/>
            <pc:sldMk cId="898748296" sldId="294"/>
            <ac:grpSpMk id="16" creationId="{015668E5-51A7-03E0-CD5F-5CC5150124CA}"/>
          </ac:grpSpMkLst>
        </pc:grpChg>
      </pc:sldChg>
      <pc:sldChg chg="addSp modSp add mod">
        <pc:chgData name="Nevyana Nikolova (2111481)" userId="8dc33964-0a98-4fcd-9ff3-f28bcfb04ab6" providerId="ADAL" clId="{0BA9135F-5DD9-4679-8571-518831DF9658}" dt="2026-04-13T17:26:13.397" v="4643" actId="1035"/>
        <pc:sldMkLst>
          <pc:docMk/>
          <pc:sldMk cId="3235072773" sldId="296"/>
        </pc:sldMkLst>
        <pc:spChg chg="mod">
          <ac:chgData name="Nevyana Nikolova (2111481)" userId="8dc33964-0a98-4fcd-9ff3-f28bcfb04ab6" providerId="ADAL" clId="{0BA9135F-5DD9-4679-8571-518831DF9658}" dt="2026-04-11T21:44:04.765" v="2414" actId="20577"/>
          <ac:spMkLst>
            <pc:docMk/>
            <pc:sldMk cId="3235072773" sldId="296"/>
            <ac:spMk id="18" creationId="{9339963A-0A51-9936-434B-C1EA4DB97A76}"/>
          </ac:spMkLst>
        </pc:spChg>
        <pc:spChg chg="mod">
          <ac:chgData name="Nevyana Nikolova (2111481)" userId="8dc33964-0a98-4fcd-9ff3-f28bcfb04ab6" providerId="ADAL" clId="{0BA9135F-5DD9-4679-8571-518831DF9658}" dt="2026-04-11T21:44:28.180" v="2415"/>
          <ac:spMkLst>
            <pc:docMk/>
            <pc:sldMk cId="3235072773" sldId="296"/>
            <ac:spMk id="19" creationId="{F866ECBF-261C-CE0B-0A61-D351F69ABFF2}"/>
          </ac:spMkLst>
        </pc:spChg>
        <pc:spChg chg="mod">
          <ac:chgData name="Nevyana Nikolova (2111481)" userId="8dc33964-0a98-4fcd-9ff3-f28bcfb04ab6" providerId="ADAL" clId="{0BA9135F-5DD9-4679-8571-518831DF9658}" dt="2026-04-11T21:45:40.419" v="2435" actId="20577"/>
          <ac:spMkLst>
            <pc:docMk/>
            <pc:sldMk cId="3235072773" sldId="296"/>
            <ac:spMk id="25" creationId="{074FDDCF-E77D-1CF2-7BC8-58E20E0DBBAC}"/>
          </ac:spMkLst>
        </pc:spChg>
        <pc:spChg chg="mod">
          <ac:chgData name="Nevyana Nikolova (2111481)" userId="8dc33964-0a98-4fcd-9ff3-f28bcfb04ab6" providerId="ADAL" clId="{0BA9135F-5DD9-4679-8571-518831DF9658}" dt="2026-04-11T21:46:20.286" v="2439" actId="1036"/>
          <ac:spMkLst>
            <pc:docMk/>
            <pc:sldMk cId="3235072773" sldId="296"/>
            <ac:spMk id="38" creationId="{C6534721-9647-EDB4-0B95-D06BF5DD5D3E}"/>
          </ac:spMkLst>
        </pc:spChg>
        <pc:spChg chg="mod">
          <ac:chgData name="Nevyana Nikolova (2111481)" userId="8dc33964-0a98-4fcd-9ff3-f28bcfb04ab6" providerId="ADAL" clId="{0BA9135F-5DD9-4679-8571-518831DF9658}" dt="2026-04-13T17:24:27.883" v="4600" actId="20577"/>
          <ac:spMkLst>
            <pc:docMk/>
            <pc:sldMk cId="3235072773" sldId="296"/>
            <ac:spMk id="41" creationId="{42ABB628-0B3F-6916-EC4B-D1EC7D9B310E}"/>
          </ac:spMkLst>
        </pc:spChg>
        <pc:spChg chg="mod">
          <ac:chgData name="Nevyana Nikolova (2111481)" userId="8dc33964-0a98-4fcd-9ff3-f28bcfb04ab6" providerId="ADAL" clId="{0BA9135F-5DD9-4679-8571-518831DF9658}" dt="2026-04-13T17:26:13.397" v="4643" actId="1035"/>
          <ac:spMkLst>
            <pc:docMk/>
            <pc:sldMk cId="3235072773" sldId="296"/>
            <ac:spMk id="42" creationId="{9AB82930-8DB3-013B-468D-FE57219D5B16}"/>
          </ac:spMkLst>
        </pc:spChg>
        <pc:spChg chg="mod">
          <ac:chgData name="Nevyana Nikolova (2111481)" userId="8dc33964-0a98-4fcd-9ff3-f28bcfb04ab6" providerId="ADAL" clId="{0BA9135F-5DD9-4679-8571-518831DF9658}" dt="2026-04-11T21:47:16.802" v="2451" actId="1036"/>
          <ac:spMkLst>
            <pc:docMk/>
            <pc:sldMk cId="3235072773" sldId="296"/>
            <ac:spMk id="45" creationId="{660DCCDA-4CC2-6E43-CB4E-E4AE9A397F4E}"/>
          </ac:spMkLst>
        </pc:spChg>
        <pc:grpChg chg="mod">
          <ac:chgData name="Nevyana Nikolova (2111481)" userId="8dc33964-0a98-4fcd-9ff3-f28bcfb04ab6" providerId="ADAL" clId="{0BA9135F-5DD9-4679-8571-518831DF9658}" dt="2026-04-11T21:46:52.061" v="2443" actId="14100"/>
          <ac:grpSpMkLst>
            <pc:docMk/>
            <pc:sldMk cId="3235072773" sldId="296"/>
            <ac:grpSpMk id="13" creationId="{6AA6DEE4-0249-5475-B9C9-13359D01ACC1}"/>
          </ac:grpSpMkLst>
        </pc:grpChg>
        <pc:grpChg chg="mod">
          <ac:chgData name="Nevyana Nikolova (2111481)" userId="8dc33964-0a98-4fcd-9ff3-f28bcfb04ab6" providerId="ADAL" clId="{0BA9135F-5DD9-4679-8571-518831DF9658}" dt="2026-04-11T21:46:46.224" v="2442" actId="14100"/>
          <ac:grpSpMkLst>
            <pc:docMk/>
            <pc:sldMk cId="3235072773" sldId="296"/>
            <ac:grpSpMk id="20" creationId="{6B9F2AFD-20BD-91EC-E960-D36EFF2C00E9}"/>
          </ac:grpSpMkLst>
        </pc:grpChg>
        <pc:picChg chg="add mod">
          <ac:chgData name="Nevyana Nikolova (2111481)" userId="8dc33964-0a98-4fcd-9ff3-f28bcfb04ab6" providerId="ADAL" clId="{0BA9135F-5DD9-4679-8571-518831DF9658}" dt="2026-04-11T22:39:25.103" v="3474" actId="1038"/>
          <ac:picMkLst>
            <pc:docMk/>
            <pc:sldMk cId="3235072773" sldId="296"/>
            <ac:picMk id="27" creationId="{B33964E7-96EA-7C20-94B7-574BC1AC6902}"/>
          </ac:picMkLst>
        </pc:picChg>
      </pc:sldChg>
      <pc:sldChg chg="addSp delSp modSp add mod">
        <pc:chgData name="Nevyana Nikolova (2111481)" userId="8dc33964-0a98-4fcd-9ff3-f28bcfb04ab6" providerId="ADAL" clId="{0BA9135F-5DD9-4679-8571-518831DF9658}" dt="2026-04-13T17:30:22.329" v="4690" actId="1035"/>
        <pc:sldMkLst>
          <pc:docMk/>
          <pc:sldMk cId="135050340" sldId="297"/>
        </pc:sldMkLst>
        <pc:spChg chg="add del">
          <ac:chgData name="Nevyana Nikolova (2111481)" userId="8dc33964-0a98-4fcd-9ff3-f28bcfb04ab6" providerId="ADAL" clId="{0BA9135F-5DD9-4679-8571-518831DF9658}" dt="2026-04-11T21:58:55.534" v="2607" actId="478"/>
          <ac:spMkLst>
            <pc:docMk/>
            <pc:sldMk cId="135050340" sldId="297"/>
            <ac:spMk id="2" creationId="{09528B5A-7C5E-7576-595C-DD07C3552BFA}"/>
          </ac:spMkLst>
        </pc:spChg>
        <pc:spChg chg="add del mod">
          <ac:chgData name="Nevyana Nikolova (2111481)" userId="8dc33964-0a98-4fcd-9ff3-f28bcfb04ab6" providerId="ADAL" clId="{0BA9135F-5DD9-4679-8571-518831DF9658}" dt="2026-04-11T22:01:55.742" v="2696" actId="1076"/>
          <ac:spMkLst>
            <pc:docMk/>
            <pc:sldMk cId="135050340" sldId="297"/>
            <ac:spMk id="3" creationId="{5519098A-C8A1-0B45-B5B1-38FE6D951B93}"/>
          </ac:spMkLst>
        </pc:spChg>
        <pc:spChg chg="mod">
          <ac:chgData name="Nevyana Nikolova (2111481)" userId="8dc33964-0a98-4fcd-9ff3-f28bcfb04ab6" providerId="ADAL" clId="{0BA9135F-5DD9-4679-8571-518831DF9658}" dt="2026-04-13T17:29:33.562" v="4673" actId="1035"/>
          <ac:spMkLst>
            <pc:docMk/>
            <pc:sldMk cId="135050340" sldId="297"/>
            <ac:spMk id="33" creationId="{8472BD86-6CD2-AAC6-75E7-1AE192FEE693}"/>
          </ac:spMkLst>
        </pc:spChg>
        <pc:spChg chg="mod">
          <ac:chgData name="Nevyana Nikolova (2111481)" userId="8dc33964-0a98-4fcd-9ff3-f28bcfb04ab6" providerId="ADAL" clId="{0BA9135F-5DD9-4679-8571-518831DF9658}" dt="2026-04-13T17:30:22.329" v="4690" actId="1035"/>
          <ac:spMkLst>
            <pc:docMk/>
            <pc:sldMk cId="135050340" sldId="297"/>
            <ac:spMk id="35" creationId="{E0D1C018-2A27-B5A6-340B-D4B05C65F5E4}"/>
          </ac:spMkLst>
        </pc:spChg>
        <pc:spChg chg="mod">
          <ac:chgData name="Nevyana Nikolova (2111481)" userId="8dc33964-0a98-4fcd-9ff3-f28bcfb04ab6" providerId="ADAL" clId="{0BA9135F-5DD9-4679-8571-518831DF9658}" dt="2026-04-13T17:29:43.206" v="4681" actId="1037"/>
          <ac:spMkLst>
            <pc:docMk/>
            <pc:sldMk cId="135050340" sldId="297"/>
            <ac:spMk id="36" creationId="{0FE99DD0-09D8-DAFB-B4A6-4A26B547D10E}"/>
          </ac:spMkLst>
        </pc:spChg>
        <pc:spChg chg="mod">
          <ac:chgData name="Nevyana Nikolova (2111481)" userId="8dc33964-0a98-4fcd-9ff3-f28bcfb04ab6" providerId="ADAL" clId="{0BA9135F-5DD9-4679-8571-518831DF9658}" dt="2026-04-11T22:01:29.697" v="2669" actId="1035"/>
          <ac:spMkLst>
            <pc:docMk/>
            <pc:sldMk cId="135050340" sldId="297"/>
            <ac:spMk id="46" creationId="{0B1D086C-F92A-9D11-DA94-BC107EEE18DA}"/>
          </ac:spMkLst>
        </pc:spChg>
        <pc:spChg chg="mod">
          <ac:chgData name="Nevyana Nikolova (2111481)" userId="8dc33964-0a98-4fcd-9ff3-f28bcfb04ab6" providerId="ADAL" clId="{0BA9135F-5DD9-4679-8571-518831DF9658}" dt="2026-04-13T17:29:18.161" v="4661" actId="20577"/>
          <ac:spMkLst>
            <pc:docMk/>
            <pc:sldMk cId="135050340" sldId="297"/>
            <ac:spMk id="47" creationId="{71ED593A-35BE-A6E9-DFB8-E0F19C4267B3}"/>
          </ac:spMkLst>
        </pc:spChg>
        <pc:spChg chg="mod">
          <ac:chgData name="Nevyana Nikolova (2111481)" userId="8dc33964-0a98-4fcd-9ff3-f28bcfb04ab6" providerId="ADAL" clId="{0BA9135F-5DD9-4679-8571-518831DF9658}" dt="2026-04-13T17:30:14.705" v="4689" actId="1038"/>
          <ac:spMkLst>
            <pc:docMk/>
            <pc:sldMk cId="135050340" sldId="297"/>
            <ac:spMk id="48" creationId="{7B2B0381-7456-8714-6171-1933F99C6C3A}"/>
          </ac:spMkLst>
        </pc:spChg>
        <pc:spChg chg="mod">
          <ac:chgData name="Nevyana Nikolova (2111481)" userId="8dc33964-0a98-4fcd-9ff3-f28bcfb04ab6" providerId="ADAL" clId="{0BA9135F-5DD9-4679-8571-518831DF9658}" dt="2026-04-13T17:29:04.948" v="4659" actId="255"/>
          <ac:spMkLst>
            <pc:docMk/>
            <pc:sldMk cId="135050340" sldId="297"/>
            <ac:spMk id="49" creationId="{712F0697-1759-A9CB-2275-1C5C467E57D0}"/>
          </ac:spMkLst>
        </pc:spChg>
        <pc:spChg chg="mod">
          <ac:chgData name="Nevyana Nikolova (2111481)" userId="8dc33964-0a98-4fcd-9ff3-f28bcfb04ab6" providerId="ADAL" clId="{0BA9135F-5DD9-4679-8571-518831DF9658}" dt="2026-04-13T17:30:10.668" v="4687" actId="1038"/>
          <ac:spMkLst>
            <pc:docMk/>
            <pc:sldMk cId="135050340" sldId="297"/>
            <ac:spMk id="50" creationId="{89B8811A-2DF2-8347-93FB-39E4295DFCAF}"/>
          </ac:spMkLst>
        </pc:spChg>
        <pc:spChg chg="mod">
          <ac:chgData name="Nevyana Nikolova (2111481)" userId="8dc33964-0a98-4fcd-9ff3-f28bcfb04ab6" providerId="ADAL" clId="{0BA9135F-5DD9-4679-8571-518831DF9658}" dt="2026-04-13T17:29:14.799" v="4660" actId="255"/>
          <ac:spMkLst>
            <pc:docMk/>
            <pc:sldMk cId="135050340" sldId="297"/>
            <ac:spMk id="51" creationId="{7E22F1CC-F912-DCC2-C0EC-774432117191}"/>
          </ac:spMkLst>
        </pc:spChg>
        <pc:grpChg chg="mod">
          <ac:chgData name="Nevyana Nikolova (2111481)" userId="8dc33964-0a98-4fcd-9ff3-f28bcfb04ab6" providerId="ADAL" clId="{0BA9135F-5DD9-4679-8571-518831DF9658}" dt="2026-04-11T21:59:23.845" v="2613" actId="14100"/>
          <ac:grpSpMkLst>
            <pc:docMk/>
            <pc:sldMk cId="135050340" sldId="297"/>
            <ac:grpSpMk id="23" creationId="{B95805EF-9729-5528-225A-FFA56EFE25DF}"/>
          </ac:grpSpMkLst>
        </pc:grpChg>
        <pc:grpChg chg="mod">
          <ac:chgData name="Nevyana Nikolova (2111481)" userId="8dc33964-0a98-4fcd-9ff3-f28bcfb04ab6" providerId="ADAL" clId="{0BA9135F-5DD9-4679-8571-518831DF9658}" dt="2026-04-11T22:00:37.756" v="2640" actId="14100"/>
          <ac:grpSpMkLst>
            <pc:docMk/>
            <pc:sldMk cId="135050340" sldId="297"/>
            <ac:grpSpMk id="26" creationId="{98580C42-F3E8-152B-2DD6-C05B18B10358}"/>
          </ac:grpSpMkLst>
        </pc:grpChg>
        <pc:grpChg chg="mod">
          <ac:chgData name="Nevyana Nikolova (2111481)" userId="8dc33964-0a98-4fcd-9ff3-f28bcfb04ab6" providerId="ADAL" clId="{0BA9135F-5DD9-4679-8571-518831DF9658}" dt="2026-04-11T22:02:34.571" v="2709" actId="14100"/>
          <ac:grpSpMkLst>
            <pc:docMk/>
            <pc:sldMk cId="135050340" sldId="297"/>
            <ac:grpSpMk id="29" creationId="{F21015C2-3D94-F81C-6899-EFC2EF6EACBD}"/>
          </ac:grpSpMkLst>
        </pc:grpChg>
      </pc:sldChg>
      <pc:sldChg chg="delSp modSp add mod">
        <pc:chgData name="Nevyana Nikolova (2111481)" userId="8dc33964-0a98-4fcd-9ff3-f28bcfb04ab6" providerId="ADAL" clId="{0BA9135F-5DD9-4679-8571-518831DF9658}" dt="2026-04-13T17:38:21.340" v="4812" actId="1035"/>
        <pc:sldMkLst>
          <pc:docMk/>
          <pc:sldMk cId="1648871529" sldId="298"/>
        </pc:sldMkLst>
        <pc:spChg chg="del">
          <ac:chgData name="Nevyana Nikolova (2111481)" userId="8dc33964-0a98-4fcd-9ff3-f28bcfb04ab6" providerId="ADAL" clId="{0BA9135F-5DD9-4679-8571-518831DF9658}" dt="2026-04-13T08:00:35.467" v="3667" actId="478"/>
          <ac:spMkLst>
            <pc:docMk/>
            <pc:sldMk cId="1648871529" sldId="298"/>
            <ac:spMk id="17" creationId="{04555287-7827-7559-4615-2D0FB3FC62AD}"/>
          </ac:spMkLst>
        </pc:spChg>
        <pc:spChg chg="del">
          <ac:chgData name="Nevyana Nikolova (2111481)" userId="8dc33964-0a98-4fcd-9ff3-f28bcfb04ab6" providerId="ADAL" clId="{0BA9135F-5DD9-4679-8571-518831DF9658}" dt="2026-04-13T08:00:18.812" v="3662" actId="478"/>
          <ac:spMkLst>
            <pc:docMk/>
            <pc:sldMk cId="1648871529" sldId="298"/>
            <ac:spMk id="30" creationId="{EE32991B-134B-27C8-1806-4D036CFB936C}"/>
          </ac:spMkLst>
        </pc:spChg>
        <pc:spChg chg="del">
          <ac:chgData name="Nevyana Nikolova (2111481)" userId="8dc33964-0a98-4fcd-9ff3-f28bcfb04ab6" providerId="ADAL" clId="{0BA9135F-5DD9-4679-8571-518831DF9658}" dt="2026-04-13T08:00:31.524" v="3666" actId="478"/>
          <ac:spMkLst>
            <pc:docMk/>
            <pc:sldMk cId="1648871529" sldId="298"/>
            <ac:spMk id="31" creationId="{9D9976B6-D86C-6EA5-FB53-1EC11EE7F7AE}"/>
          </ac:spMkLst>
        </pc:spChg>
        <pc:spChg chg="del">
          <ac:chgData name="Nevyana Nikolova (2111481)" userId="8dc33964-0a98-4fcd-9ff3-f28bcfb04ab6" providerId="ADAL" clId="{0BA9135F-5DD9-4679-8571-518831DF9658}" dt="2026-04-13T08:00:48.669" v="3672" actId="478"/>
          <ac:spMkLst>
            <pc:docMk/>
            <pc:sldMk cId="1648871529" sldId="298"/>
            <ac:spMk id="32" creationId="{54ED86E7-D706-C4E8-77AE-A1B9A7679902}"/>
          </ac:spMkLst>
        </pc:spChg>
        <pc:spChg chg="mod">
          <ac:chgData name="Nevyana Nikolova (2111481)" userId="8dc33964-0a98-4fcd-9ff3-f28bcfb04ab6" providerId="ADAL" clId="{0BA9135F-5DD9-4679-8571-518831DF9658}" dt="2026-04-13T17:37:21.705" v="4801" actId="1035"/>
          <ac:spMkLst>
            <pc:docMk/>
            <pc:sldMk cId="1648871529" sldId="298"/>
            <ac:spMk id="33" creationId="{532F1999-6564-ABD5-D73B-4C9B2DF86101}"/>
          </ac:spMkLst>
        </pc:spChg>
        <pc:spChg chg="mod">
          <ac:chgData name="Nevyana Nikolova (2111481)" userId="8dc33964-0a98-4fcd-9ff3-f28bcfb04ab6" providerId="ADAL" clId="{0BA9135F-5DD9-4679-8571-518831DF9658}" dt="2026-04-13T17:37:24.045" v="4803" actId="1035"/>
          <ac:spMkLst>
            <pc:docMk/>
            <pc:sldMk cId="1648871529" sldId="298"/>
            <ac:spMk id="34" creationId="{4D22059F-6F62-D4F5-3412-E320B7F338A5}"/>
          </ac:spMkLst>
        </pc:spChg>
        <pc:spChg chg="mod">
          <ac:chgData name="Nevyana Nikolova (2111481)" userId="8dc33964-0a98-4fcd-9ff3-f28bcfb04ab6" providerId="ADAL" clId="{0BA9135F-5DD9-4679-8571-518831DF9658}" dt="2026-04-13T08:06:15.464" v="3848" actId="14100"/>
          <ac:spMkLst>
            <pc:docMk/>
            <pc:sldMk cId="1648871529" sldId="298"/>
            <ac:spMk id="35" creationId="{A691496F-2933-8193-BF2F-F8DCF2148ADF}"/>
          </ac:spMkLst>
        </pc:spChg>
        <pc:spChg chg="del mod">
          <ac:chgData name="Nevyana Nikolova (2111481)" userId="8dc33964-0a98-4fcd-9ff3-f28bcfb04ab6" providerId="ADAL" clId="{0BA9135F-5DD9-4679-8571-518831DF9658}" dt="2026-04-13T08:00:15.145" v="3661" actId="478"/>
          <ac:spMkLst>
            <pc:docMk/>
            <pc:sldMk cId="1648871529" sldId="298"/>
            <ac:spMk id="39" creationId="{60FECD0D-A516-3539-9211-4CAC9BB94E37}"/>
          </ac:spMkLst>
        </pc:spChg>
        <pc:spChg chg="del">
          <ac:chgData name="Nevyana Nikolova (2111481)" userId="8dc33964-0a98-4fcd-9ff3-f28bcfb04ab6" providerId="ADAL" clId="{0BA9135F-5DD9-4679-8571-518831DF9658}" dt="2026-04-13T08:00:21.825" v="3663" actId="478"/>
          <ac:spMkLst>
            <pc:docMk/>
            <pc:sldMk cId="1648871529" sldId="298"/>
            <ac:spMk id="40" creationId="{1EB7F6BC-5D85-BD83-E82E-313A83FD2DC9}"/>
          </ac:spMkLst>
        </pc:spChg>
        <pc:spChg chg="del">
          <ac:chgData name="Nevyana Nikolova (2111481)" userId="8dc33964-0a98-4fcd-9ff3-f28bcfb04ab6" providerId="ADAL" clId="{0BA9135F-5DD9-4679-8571-518831DF9658}" dt="2026-04-13T08:00:29.921" v="3665" actId="478"/>
          <ac:spMkLst>
            <pc:docMk/>
            <pc:sldMk cId="1648871529" sldId="298"/>
            <ac:spMk id="41" creationId="{B87EE9AB-E7C6-F33B-FDD6-5E34EF738654}"/>
          </ac:spMkLst>
        </pc:spChg>
        <pc:spChg chg="del">
          <ac:chgData name="Nevyana Nikolova (2111481)" userId="8dc33964-0a98-4fcd-9ff3-f28bcfb04ab6" providerId="ADAL" clId="{0BA9135F-5DD9-4679-8571-518831DF9658}" dt="2026-04-13T08:00:41.100" v="3669" actId="478"/>
          <ac:spMkLst>
            <pc:docMk/>
            <pc:sldMk cId="1648871529" sldId="298"/>
            <ac:spMk id="42" creationId="{3B7ED405-0483-B4A5-ACB8-C4C251416FC7}"/>
          </ac:spMkLst>
        </pc:spChg>
        <pc:spChg chg="del mod">
          <ac:chgData name="Nevyana Nikolova (2111481)" userId="8dc33964-0a98-4fcd-9ff3-f28bcfb04ab6" providerId="ADAL" clId="{0BA9135F-5DD9-4679-8571-518831DF9658}" dt="2026-04-13T08:00:51.797" v="3673" actId="478"/>
          <ac:spMkLst>
            <pc:docMk/>
            <pc:sldMk cId="1648871529" sldId="298"/>
            <ac:spMk id="43" creationId="{7847BD77-ECE7-A5EF-F2E4-7D5C9D92808D}"/>
          </ac:spMkLst>
        </pc:spChg>
        <pc:spChg chg="mod">
          <ac:chgData name="Nevyana Nikolova (2111481)" userId="8dc33964-0a98-4fcd-9ff3-f28bcfb04ab6" providerId="ADAL" clId="{0BA9135F-5DD9-4679-8571-518831DF9658}" dt="2026-04-13T17:05:07.005" v="4472" actId="1036"/>
          <ac:spMkLst>
            <pc:docMk/>
            <pc:sldMk cId="1648871529" sldId="298"/>
            <ac:spMk id="44" creationId="{9AF6B294-252F-0483-E237-C4DC5CB90ED3}"/>
          </ac:spMkLst>
        </pc:spChg>
        <pc:spChg chg="mod">
          <ac:chgData name="Nevyana Nikolova (2111481)" userId="8dc33964-0a98-4fcd-9ff3-f28bcfb04ab6" providerId="ADAL" clId="{0BA9135F-5DD9-4679-8571-518831DF9658}" dt="2026-04-13T17:37:16.354" v="4799" actId="1035"/>
          <ac:spMkLst>
            <pc:docMk/>
            <pc:sldMk cId="1648871529" sldId="298"/>
            <ac:spMk id="45" creationId="{7959F507-73CB-D3C4-0486-CC82BC27B904}"/>
          </ac:spMkLst>
        </pc:spChg>
        <pc:spChg chg="mod">
          <ac:chgData name="Nevyana Nikolova (2111481)" userId="8dc33964-0a98-4fcd-9ff3-f28bcfb04ab6" providerId="ADAL" clId="{0BA9135F-5DD9-4679-8571-518831DF9658}" dt="2026-04-13T17:05:14.501" v="4478" actId="1036"/>
          <ac:spMkLst>
            <pc:docMk/>
            <pc:sldMk cId="1648871529" sldId="298"/>
            <ac:spMk id="46" creationId="{8396B5DE-FBD6-2E98-F98F-4236B99E7524}"/>
          </ac:spMkLst>
        </pc:spChg>
        <pc:spChg chg="mod">
          <ac:chgData name="Nevyana Nikolova (2111481)" userId="8dc33964-0a98-4fcd-9ff3-f28bcfb04ab6" providerId="ADAL" clId="{0BA9135F-5DD9-4679-8571-518831DF9658}" dt="2026-04-13T17:38:13.468" v="4808" actId="14100"/>
          <ac:spMkLst>
            <pc:docMk/>
            <pc:sldMk cId="1648871529" sldId="298"/>
            <ac:spMk id="47" creationId="{FA2DFE16-9090-58AD-0B1E-BCCB454FDDA9}"/>
          </ac:spMkLst>
        </pc:spChg>
        <pc:spChg chg="mod">
          <ac:chgData name="Nevyana Nikolova (2111481)" userId="8dc33964-0a98-4fcd-9ff3-f28bcfb04ab6" providerId="ADAL" clId="{0BA9135F-5DD9-4679-8571-518831DF9658}" dt="2026-04-13T17:05:21.635" v="4483" actId="1036"/>
          <ac:spMkLst>
            <pc:docMk/>
            <pc:sldMk cId="1648871529" sldId="298"/>
            <ac:spMk id="48" creationId="{F0EA6DB7-2DDC-DCEA-5D03-F133A70D8A73}"/>
          </ac:spMkLst>
        </pc:spChg>
        <pc:spChg chg="mod">
          <ac:chgData name="Nevyana Nikolova (2111481)" userId="8dc33964-0a98-4fcd-9ff3-f28bcfb04ab6" providerId="ADAL" clId="{0BA9135F-5DD9-4679-8571-518831DF9658}" dt="2026-04-13T17:38:21.340" v="4812" actId="1035"/>
          <ac:spMkLst>
            <pc:docMk/>
            <pc:sldMk cId="1648871529" sldId="298"/>
            <ac:spMk id="49" creationId="{B2A459B8-AE0B-9EDF-3B4C-601120500DA3}"/>
          </ac:spMkLst>
        </pc:spChg>
        <pc:grpChg chg="del">
          <ac:chgData name="Nevyana Nikolova (2111481)" userId="8dc33964-0a98-4fcd-9ff3-f28bcfb04ab6" providerId="ADAL" clId="{0BA9135F-5DD9-4679-8571-518831DF9658}" dt="2026-04-13T08:00:23.180" v="3664" actId="478"/>
          <ac:grpSpMkLst>
            <pc:docMk/>
            <pc:sldMk cId="1648871529" sldId="298"/>
            <ac:grpSpMk id="11" creationId="{5B7A64CD-213B-F240-1538-BE811255C5ED}"/>
          </ac:grpSpMkLst>
        </pc:grpChg>
        <pc:grpChg chg="del">
          <ac:chgData name="Nevyana Nikolova (2111481)" userId="8dc33964-0a98-4fcd-9ff3-f28bcfb04ab6" providerId="ADAL" clId="{0BA9135F-5DD9-4679-8571-518831DF9658}" dt="2026-04-13T08:00:36.738" v="3668" actId="478"/>
          <ac:grpSpMkLst>
            <pc:docMk/>
            <pc:sldMk cId="1648871529" sldId="298"/>
            <ac:grpSpMk id="14" creationId="{B0F76A0E-9C19-A565-A1CA-1A584AE5CB3D}"/>
          </ac:grpSpMkLst>
        </pc:grpChg>
        <pc:grpChg chg="del">
          <ac:chgData name="Nevyana Nikolova (2111481)" userId="8dc33964-0a98-4fcd-9ff3-f28bcfb04ab6" providerId="ADAL" clId="{0BA9135F-5DD9-4679-8571-518831DF9658}" dt="2026-04-13T08:00:46.400" v="3671" actId="478"/>
          <ac:grpSpMkLst>
            <pc:docMk/>
            <pc:sldMk cId="1648871529" sldId="298"/>
            <ac:grpSpMk id="18" creationId="{014A2AD0-C8DC-C5F8-D36C-35F10E3D1D88}"/>
          </ac:grpSpMkLst>
        </pc:grpChg>
        <pc:grpChg chg="mod">
          <ac:chgData name="Nevyana Nikolova (2111481)" userId="8dc33964-0a98-4fcd-9ff3-f28bcfb04ab6" providerId="ADAL" clId="{0BA9135F-5DD9-4679-8571-518831DF9658}" dt="2026-04-13T08:13:43.542" v="3904" actId="14100"/>
          <ac:grpSpMkLst>
            <pc:docMk/>
            <pc:sldMk cId="1648871529" sldId="298"/>
            <ac:grpSpMk id="21" creationId="{269D3A76-7587-5A0B-DF49-4B40FAAF00E8}"/>
          </ac:grpSpMkLst>
        </pc:grpChg>
        <pc:grpChg chg="mod">
          <ac:chgData name="Nevyana Nikolova (2111481)" userId="8dc33964-0a98-4fcd-9ff3-f28bcfb04ab6" providerId="ADAL" clId="{0BA9135F-5DD9-4679-8571-518831DF9658}" dt="2026-04-13T08:13:27.151" v="3903" actId="1037"/>
          <ac:grpSpMkLst>
            <pc:docMk/>
            <pc:sldMk cId="1648871529" sldId="298"/>
            <ac:grpSpMk id="24" creationId="{15BEEDE1-DE78-919A-3365-F480FEA8D984}"/>
          </ac:grpSpMkLst>
        </pc:grpChg>
        <pc:grpChg chg="mod">
          <ac:chgData name="Nevyana Nikolova (2111481)" userId="8dc33964-0a98-4fcd-9ff3-f28bcfb04ab6" providerId="ADAL" clId="{0BA9135F-5DD9-4679-8571-518831DF9658}" dt="2026-04-13T08:14:22.720" v="3906" actId="14100"/>
          <ac:grpSpMkLst>
            <pc:docMk/>
            <pc:sldMk cId="1648871529" sldId="298"/>
            <ac:grpSpMk id="27" creationId="{F094E654-C9F4-43EB-2CDD-D53B64677545}"/>
          </ac:grpSpMkLst>
        </pc:grpChg>
      </pc:sldChg>
      <pc:sldChg chg="modSp add del mod">
        <pc:chgData name="Nevyana Nikolova (2111481)" userId="8dc33964-0a98-4fcd-9ff3-f28bcfb04ab6" providerId="ADAL" clId="{0BA9135F-5DD9-4679-8571-518831DF9658}" dt="2026-04-13T16:47:21.211" v="4388" actId="47"/>
        <pc:sldMkLst>
          <pc:docMk/>
          <pc:sldMk cId="3551545315" sldId="299"/>
        </pc:sldMkLst>
        <pc:spChg chg="mod">
          <ac:chgData name="Nevyana Nikolova (2111481)" userId="8dc33964-0a98-4fcd-9ff3-f28bcfb04ab6" providerId="ADAL" clId="{0BA9135F-5DD9-4679-8571-518831DF9658}" dt="2026-04-13T16:46:51.846" v="4387" actId="1076"/>
          <ac:spMkLst>
            <pc:docMk/>
            <pc:sldMk cId="3551545315" sldId="299"/>
            <ac:spMk id="23" creationId="{63A8C4D7-9E4F-2524-1AAB-AE67227B5341}"/>
          </ac:spMkLst>
        </pc:spChg>
        <pc:grpChg chg="mod">
          <ac:chgData name="Nevyana Nikolova (2111481)" userId="8dc33964-0a98-4fcd-9ff3-f28bcfb04ab6" providerId="ADAL" clId="{0BA9135F-5DD9-4679-8571-518831DF9658}" dt="2026-04-13T16:46:46.052" v="4386" actId="1076"/>
          <ac:grpSpMkLst>
            <pc:docMk/>
            <pc:sldMk cId="3551545315" sldId="299"/>
            <ac:grpSpMk id="11" creationId="{E8AD5236-FEA9-BF9D-F096-149EF33A3136}"/>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36654F-2CD9-4A08-9F5E-A2D369A23257}" type="datetimeFigureOut">
              <a:rPr lang="en-GB" smtClean="0"/>
              <a:t>11/04/2026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9E5E74-03D4-4F6E-8535-A2E5C14E791B}" type="slidenum">
              <a:rPr lang="en-GB" smtClean="0"/>
              <a:t>‹#›</a:t>
            </a:fld>
            <a:endParaRPr lang="en-GB"/>
          </a:p>
        </p:txBody>
      </p:sp>
    </p:spTree>
    <p:extLst>
      <p:ext uri="{BB962C8B-B14F-4D97-AF65-F5344CB8AC3E}">
        <p14:creationId xmlns:p14="http://schemas.microsoft.com/office/powerpoint/2010/main" val="2130379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E5E74-03D4-4F6E-8535-A2E5C14E791B}" type="slidenum">
              <a:rPr lang="en-GB" smtClean="0"/>
              <a:t>12</a:t>
            </a:fld>
            <a:endParaRPr lang="en-GB"/>
          </a:p>
        </p:txBody>
      </p:sp>
    </p:spTree>
    <p:extLst>
      <p:ext uri="{BB962C8B-B14F-4D97-AF65-F5344CB8AC3E}">
        <p14:creationId xmlns:p14="http://schemas.microsoft.com/office/powerpoint/2010/main" val="3583171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E5E74-03D4-4F6E-8535-A2E5C14E791B}" type="slidenum">
              <a:rPr lang="en-GB" smtClean="0"/>
              <a:t>13</a:t>
            </a:fld>
            <a:endParaRPr lang="en-GB"/>
          </a:p>
        </p:txBody>
      </p:sp>
    </p:spTree>
    <p:extLst>
      <p:ext uri="{BB962C8B-B14F-4D97-AF65-F5344CB8AC3E}">
        <p14:creationId xmlns:p14="http://schemas.microsoft.com/office/powerpoint/2010/main" val="689852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6482C-3561-10D4-2F44-B52F2CC077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130D8A-2FD1-2492-E815-0D36642CEB4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080B95F-7117-0D64-8B70-8BFC896100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A0B05C-43F9-399C-540B-900C4E7AFF0A}"/>
              </a:ext>
            </a:extLst>
          </p:cNvPr>
          <p:cNvSpPr>
            <a:spLocks noGrp="1"/>
          </p:cNvSpPr>
          <p:nvPr>
            <p:ph type="sldNum" sz="quarter" idx="5"/>
          </p:nvPr>
        </p:nvSpPr>
        <p:spPr/>
        <p:txBody>
          <a:bodyPr/>
          <a:lstStyle/>
          <a:p>
            <a:fld id="{C39E5E74-03D4-4F6E-8535-A2E5C14E791B}" type="slidenum">
              <a:rPr lang="en-GB" smtClean="0"/>
              <a:t>14</a:t>
            </a:fld>
            <a:endParaRPr lang="en-GB"/>
          </a:p>
        </p:txBody>
      </p:sp>
    </p:spTree>
    <p:extLst>
      <p:ext uri="{BB962C8B-B14F-4D97-AF65-F5344CB8AC3E}">
        <p14:creationId xmlns:p14="http://schemas.microsoft.com/office/powerpoint/2010/main" val="3682961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E5E74-03D4-4F6E-8535-A2E5C14E791B}" type="slidenum">
              <a:rPr lang="en-GB" smtClean="0"/>
              <a:t>19</a:t>
            </a:fld>
            <a:endParaRPr lang="en-GB"/>
          </a:p>
        </p:txBody>
      </p:sp>
    </p:spTree>
    <p:extLst>
      <p:ext uri="{BB962C8B-B14F-4D97-AF65-F5344CB8AC3E}">
        <p14:creationId xmlns:p14="http://schemas.microsoft.com/office/powerpoint/2010/main" val="2137304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24.png"/><Relationship Id="rId3" Type="http://schemas.openxmlformats.org/officeDocument/2006/relationships/image" Target="../media/image16.png"/><Relationship Id="rId7" Type="http://schemas.openxmlformats.org/officeDocument/2006/relationships/image" Target="../media/image13.svg"/><Relationship Id="rId12"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2.png"/><Relationship Id="rId5" Type="http://schemas.openxmlformats.org/officeDocument/2006/relationships/image" Target="../media/image18.png"/><Relationship Id="rId10" Type="http://schemas.openxmlformats.org/officeDocument/2006/relationships/image" Target="../media/image21.png"/><Relationship Id="rId4" Type="http://schemas.openxmlformats.org/officeDocument/2006/relationships/image" Target="../media/image17.png"/><Relationship Id="rId9"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14.png"/><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14.png"/><Relationship Id="rId4" Type="http://schemas.openxmlformats.org/officeDocument/2006/relationships/image" Target="../media/image13.svg"/><Relationship Id="rId9" Type="http://schemas.openxmlformats.org/officeDocument/2006/relationships/image" Target="../media/image33.png"/></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14.png"/><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1.pn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13.svg"/></Relationships>
</file>

<file path=ppt/slides/_rels/slide1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2.png"/><Relationship Id="rId7"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44.svg"/><Relationship Id="rId10" Type="http://schemas.openxmlformats.org/officeDocument/2006/relationships/image" Target="../media/image48.png"/><Relationship Id="rId4" Type="http://schemas.openxmlformats.org/officeDocument/2006/relationships/image" Target="../media/image43.png"/><Relationship Id="rId9" Type="http://schemas.openxmlformats.org/officeDocument/2006/relationships/image" Target="../media/image47.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1.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49.png"/><Relationship Id="rId4" Type="http://schemas.openxmlformats.org/officeDocument/2006/relationships/image" Target="../media/image2.png"/><Relationship Id="rId9" Type="http://schemas.openxmlformats.org/officeDocument/2006/relationships/image" Target="../media/image51.png"/></Relationships>
</file>

<file path=ppt/slides/_rels/slide13.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1.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52.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7.png"/><Relationship Id="rId7" Type="http://schemas.openxmlformats.org/officeDocument/2006/relationships/image" Target="../media/image13.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 Id="rId9" Type="http://schemas.openxmlformats.org/officeDocument/2006/relationships/image" Target="../media/image57.png"/></Relationships>
</file>

<file path=ppt/slides/_rels/slide1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2.png"/><Relationship Id="rId7" Type="http://schemas.openxmlformats.org/officeDocument/2006/relationships/image" Target="../media/image5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10" Type="http://schemas.openxmlformats.org/officeDocument/2006/relationships/image" Target="../media/image62.png"/><Relationship Id="rId4" Type="http://schemas.openxmlformats.org/officeDocument/2006/relationships/image" Target="../media/image58.png"/><Relationship Id="rId9" Type="http://schemas.openxmlformats.org/officeDocument/2006/relationships/image" Target="../media/image61.png"/></Relationships>
</file>

<file path=ppt/slides/_rels/slide16.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2.png"/><Relationship Id="rId7" Type="http://schemas.openxmlformats.org/officeDocument/2006/relationships/image" Target="../media/image6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10" Type="http://schemas.openxmlformats.org/officeDocument/2006/relationships/image" Target="../media/image67.png"/><Relationship Id="rId4" Type="http://schemas.openxmlformats.org/officeDocument/2006/relationships/image" Target="../media/image63.png"/><Relationship Id="rId9" Type="http://schemas.openxmlformats.org/officeDocument/2006/relationships/image" Target="../media/image66.png"/></Relationships>
</file>

<file path=ppt/slides/_rels/slide17.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image" Target="../media/image2.png"/><Relationship Id="rId7" Type="http://schemas.openxmlformats.org/officeDocument/2006/relationships/image" Target="../media/image6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68.png"/><Relationship Id="rId9" Type="http://schemas.openxmlformats.org/officeDocument/2006/relationships/image" Target="../media/image71.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image" Target="../media/image1.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72.png"/><Relationship Id="rId4" Type="http://schemas.openxmlformats.org/officeDocument/2006/relationships/image" Target="../media/image2.png"/><Relationship Id="rId9" Type="http://schemas.openxmlformats.org/officeDocument/2006/relationships/image" Target="../media/image74.png"/></Relationships>
</file>

<file path=ppt/slides/_rels/slide20.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image" Target="../media/image2.png"/><Relationship Id="rId7" Type="http://schemas.openxmlformats.org/officeDocument/2006/relationships/image" Target="../media/image7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75.png"/><Relationship Id="rId9" Type="http://schemas.openxmlformats.org/officeDocument/2006/relationships/image" Target="../media/image78.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79.png"/></Relationships>
</file>

<file path=ppt/slides/_rels/slide22.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54.png"/><Relationship Id="rId7" Type="http://schemas.openxmlformats.org/officeDocument/2006/relationships/image" Target="../media/image82.pn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13.svg"/><Relationship Id="rId4" Type="http://schemas.openxmlformats.org/officeDocument/2006/relationships/image" Target="../media/image81.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84.png"/></Relationships>
</file>

<file path=ppt/slides/_rels/slide24.xml.rels><?xml version="1.0" encoding="UTF-8" standalone="yes"?>
<Relationships xmlns="http://schemas.openxmlformats.org/package/2006/relationships"><Relationship Id="rId8" Type="http://schemas.openxmlformats.org/officeDocument/2006/relationships/image" Target="../media/image88.png"/><Relationship Id="rId3" Type="http://schemas.openxmlformats.org/officeDocument/2006/relationships/image" Target="../media/image2.png"/><Relationship Id="rId7" Type="http://schemas.openxmlformats.org/officeDocument/2006/relationships/image" Target="../media/image8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86.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8" Type="http://schemas.openxmlformats.org/officeDocument/2006/relationships/image" Target="../media/image92.png"/><Relationship Id="rId3" Type="http://schemas.openxmlformats.org/officeDocument/2006/relationships/image" Target="../media/image89.png"/><Relationship Id="rId7" Type="http://schemas.openxmlformats.org/officeDocument/2006/relationships/image" Target="../media/image9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0.png"/><Relationship Id="rId5" Type="http://schemas.openxmlformats.org/officeDocument/2006/relationships/image" Target="../media/image14.png"/><Relationship Id="rId4" Type="http://schemas.openxmlformats.org/officeDocument/2006/relationships/image" Target="../media/image13.svg"/><Relationship Id="rId9" Type="http://schemas.openxmlformats.org/officeDocument/2006/relationships/image" Target="../media/image93.png"/></Relationships>
</file>

<file path=ppt/slides/_rels/slide27.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image" Target="../media/image54.png"/><Relationship Id="rId7" Type="http://schemas.openxmlformats.org/officeDocument/2006/relationships/image" Target="../media/image95.pn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13.svg"/><Relationship Id="rId10" Type="http://schemas.openxmlformats.org/officeDocument/2006/relationships/image" Target="../media/image98.png"/><Relationship Id="rId4" Type="http://schemas.openxmlformats.org/officeDocument/2006/relationships/image" Target="../media/image94.png"/><Relationship Id="rId9" Type="http://schemas.openxmlformats.org/officeDocument/2006/relationships/image" Target="../media/image97.png"/></Relationships>
</file>

<file path=ppt/slides/_rels/slide28.xml.rels><?xml version="1.0" encoding="UTF-8" standalone="yes"?>
<Relationships xmlns="http://schemas.openxmlformats.org/package/2006/relationships"><Relationship Id="rId8" Type="http://schemas.openxmlformats.org/officeDocument/2006/relationships/image" Target="../media/image101.png"/><Relationship Id="rId3" Type="http://schemas.openxmlformats.org/officeDocument/2006/relationships/image" Target="../media/image2.png"/><Relationship Id="rId7" Type="http://schemas.openxmlformats.org/officeDocument/2006/relationships/image" Target="../media/image10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99.png"/><Relationship Id="rId9" Type="http://schemas.openxmlformats.org/officeDocument/2006/relationships/image" Target="../media/image102.png"/></Relationships>
</file>

<file path=ppt/slides/_rels/slide29.xml.rels><?xml version="1.0" encoding="UTF-8" standalone="yes"?>
<Relationships xmlns="http://schemas.openxmlformats.org/package/2006/relationships"><Relationship Id="rId8" Type="http://schemas.openxmlformats.org/officeDocument/2006/relationships/image" Target="../media/image105.svg"/><Relationship Id="rId3" Type="http://schemas.openxmlformats.org/officeDocument/2006/relationships/image" Target="../media/image2.png"/><Relationship Id="rId7" Type="http://schemas.openxmlformats.org/officeDocument/2006/relationships/image" Target="../media/image10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03.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06.png"/></Relationships>
</file>

<file path=ppt/slides/_rels/slide31.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2.png"/><Relationship Id="rId7" Type="http://schemas.openxmlformats.org/officeDocument/2006/relationships/image" Target="../media/image10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08.png"/><Relationship Id="rId9" Type="http://schemas.openxmlformats.org/officeDocument/2006/relationships/image" Target="../media/image111.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3.xml.rels><?xml version="1.0" encoding="UTF-8" standalone="yes"?>
<Relationships xmlns="http://schemas.openxmlformats.org/package/2006/relationships"><Relationship Id="rId8" Type="http://schemas.openxmlformats.org/officeDocument/2006/relationships/image" Target="../media/image114.png"/><Relationship Id="rId3" Type="http://schemas.openxmlformats.org/officeDocument/2006/relationships/image" Target="../media/image2.png"/><Relationship Id="rId7" Type="http://schemas.openxmlformats.org/officeDocument/2006/relationships/image" Target="../media/image11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10" Type="http://schemas.openxmlformats.org/officeDocument/2006/relationships/image" Target="../media/image116.png"/><Relationship Id="rId4" Type="http://schemas.openxmlformats.org/officeDocument/2006/relationships/image" Target="../media/image112.png"/><Relationship Id="rId9" Type="http://schemas.openxmlformats.org/officeDocument/2006/relationships/image" Target="../media/image115.png"/></Relationships>
</file>

<file path=ppt/slides/_rels/slide34.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image" Target="../media/image54.png"/><Relationship Id="rId7" Type="http://schemas.openxmlformats.org/officeDocument/2006/relationships/image" Target="../media/image118.pn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13.svg"/><Relationship Id="rId10" Type="http://schemas.openxmlformats.org/officeDocument/2006/relationships/image" Target="../media/image121.png"/><Relationship Id="rId4" Type="http://schemas.openxmlformats.org/officeDocument/2006/relationships/image" Target="../media/image117.png"/><Relationship Id="rId9" Type="http://schemas.openxmlformats.org/officeDocument/2006/relationships/image" Target="../media/image120.png"/></Relationships>
</file>

<file path=ppt/slides/_rels/slide35.xml.rels><?xml version="1.0" encoding="UTF-8" standalone="yes"?>
<Relationships xmlns="http://schemas.openxmlformats.org/package/2006/relationships"><Relationship Id="rId8" Type="http://schemas.openxmlformats.org/officeDocument/2006/relationships/image" Target="../media/image124.png"/><Relationship Id="rId3" Type="http://schemas.openxmlformats.org/officeDocument/2006/relationships/image" Target="../media/image2.png"/><Relationship Id="rId7" Type="http://schemas.openxmlformats.org/officeDocument/2006/relationships/image" Target="../media/image12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11" Type="http://schemas.openxmlformats.org/officeDocument/2006/relationships/image" Target="../media/image127.png"/><Relationship Id="rId5" Type="http://schemas.openxmlformats.org/officeDocument/2006/relationships/image" Target="../media/image13.svg"/><Relationship Id="rId10" Type="http://schemas.openxmlformats.org/officeDocument/2006/relationships/image" Target="../media/image126.png"/><Relationship Id="rId4" Type="http://schemas.openxmlformats.org/officeDocument/2006/relationships/image" Target="../media/image122.png"/><Relationship Id="rId9" Type="http://schemas.openxmlformats.org/officeDocument/2006/relationships/image" Target="../media/image125.png"/></Relationships>
</file>

<file path=ppt/slides/_rels/slide36.xml.rels><?xml version="1.0" encoding="UTF-8" standalone="yes"?>
<Relationships xmlns="http://schemas.openxmlformats.org/package/2006/relationships"><Relationship Id="rId8" Type="http://schemas.openxmlformats.org/officeDocument/2006/relationships/image" Target="../media/image130.png"/><Relationship Id="rId3" Type="http://schemas.openxmlformats.org/officeDocument/2006/relationships/image" Target="../media/image2.png"/><Relationship Id="rId7" Type="http://schemas.openxmlformats.org/officeDocument/2006/relationships/image" Target="../media/image12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8.png"/><Relationship Id="rId9" Type="http://schemas.openxmlformats.org/officeDocument/2006/relationships/image" Target="../media/image131.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32.png"/></Relationships>
</file>

<file path=ppt/slides/_rels/slide38.xml.rels><?xml version="1.0" encoding="UTF-8" standalone="yes"?>
<Relationships xmlns="http://schemas.openxmlformats.org/package/2006/relationships"><Relationship Id="rId8" Type="http://schemas.openxmlformats.org/officeDocument/2006/relationships/image" Target="../media/image136.png"/><Relationship Id="rId3" Type="http://schemas.openxmlformats.org/officeDocument/2006/relationships/image" Target="../media/image2.png"/><Relationship Id="rId7" Type="http://schemas.openxmlformats.org/officeDocument/2006/relationships/image" Target="../media/image13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34.png"/><Relationship Id="rId9" Type="http://schemas.openxmlformats.org/officeDocument/2006/relationships/image" Target="../media/image137.png"/></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image" Target="../media/image140.png"/><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39.png"/><Relationship Id="rId4" Type="http://schemas.openxmlformats.org/officeDocument/2006/relationships/image" Target="../media/image1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33075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0" y="-38100"/>
            <a:ext cx="18268950" cy="4667617"/>
            <a:chOff x="0" y="0"/>
            <a:chExt cx="5185887" cy="1229331"/>
          </a:xfrm>
        </p:grpSpPr>
        <p:sp>
          <p:nvSpPr>
            <p:cNvPr id="5" name="Freeform 5"/>
            <p:cNvSpPr/>
            <p:nvPr/>
          </p:nvSpPr>
          <p:spPr>
            <a:xfrm>
              <a:off x="0" y="0"/>
              <a:ext cx="5185887" cy="1229331"/>
            </a:xfrm>
            <a:custGeom>
              <a:avLst/>
              <a:gdLst/>
              <a:ahLst/>
              <a:cxnLst/>
              <a:rect l="l" t="t" r="r" b="b"/>
              <a:pathLst>
                <a:path w="5185887" h="1229331">
                  <a:moveTo>
                    <a:pt x="0" y="0"/>
                  </a:moveTo>
                  <a:lnTo>
                    <a:pt x="5185887" y="0"/>
                  </a:lnTo>
                  <a:lnTo>
                    <a:pt x="5185887" y="1229331"/>
                  </a:lnTo>
                  <a:lnTo>
                    <a:pt x="0" y="1229331"/>
                  </a:lnTo>
                  <a:close/>
                </a:path>
              </a:pathLst>
            </a:custGeom>
            <a:solidFill>
              <a:srgbClr val="EDDDDB"/>
            </a:solidFill>
          </p:spPr>
          <p:txBody>
            <a:bodyPr/>
            <a:lstStyle/>
            <a:p>
              <a:endParaRPr lang="en-GB"/>
            </a:p>
          </p:txBody>
        </p:sp>
        <p:sp>
          <p:nvSpPr>
            <p:cNvPr id="6" name="TextBox 6"/>
            <p:cNvSpPr txBox="1"/>
            <p:nvPr/>
          </p:nvSpPr>
          <p:spPr>
            <a:xfrm>
              <a:off x="0" y="-19050"/>
              <a:ext cx="5185887" cy="1248381"/>
            </a:xfrm>
            <a:prstGeom prst="rect">
              <a:avLst/>
            </a:prstGeom>
          </p:spPr>
          <p:txBody>
            <a:bodyPr lIns="50800" tIns="50800" rIns="50800" bIns="50800" rtlCol="0" anchor="ctr"/>
            <a:lstStyle/>
            <a:p>
              <a:pPr algn="ctr">
                <a:lnSpc>
                  <a:spcPts val="2339"/>
                </a:lnSpc>
              </a:pPr>
              <a:endParaRPr/>
            </a:p>
          </p:txBody>
        </p:sp>
      </p:grpSp>
      <p:grpSp>
        <p:nvGrpSpPr>
          <p:cNvPr id="7" name="Group 7"/>
          <p:cNvGrpSpPr/>
          <p:nvPr/>
        </p:nvGrpSpPr>
        <p:grpSpPr>
          <a:xfrm>
            <a:off x="1283869" y="3545152"/>
            <a:ext cx="2584873" cy="2584873"/>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b="-40105"/>
              </a:stretch>
            </a:blipFill>
          </p:spPr>
          <p:txBody>
            <a:bodyPr/>
            <a:lstStyle/>
            <a:p>
              <a:endParaRPr lang="en-GB"/>
            </a:p>
          </p:txBody>
        </p:sp>
      </p:grpSp>
      <p:grpSp>
        <p:nvGrpSpPr>
          <p:cNvPr id="9" name="Group 9"/>
          <p:cNvGrpSpPr/>
          <p:nvPr/>
        </p:nvGrpSpPr>
        <p:grpSpPr>
          <a:xfrm>
            <a:off x="4511257" y="3335509"/>
            <a:ext cx="2794516" cy="279451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b="-260360"/>
              </a:stretch>
            </a:blipFill>
          </p:spPr>
          <p:txBody>
            <a:bodyPr/>
            <a:lstStyle/>
            <a:p>
              <a:endParaRPr lang="en-GB"/>
            </a:p>
          </p:txBody>
        </p:sp>
      </p:grpSp>
      <p:grpSp>
        <p:nvGrpSpPr>
          <p:cNvPr id="11" name="Group 11"/>
          <p:cNvGrpSpPr/>
          <p:nvPr/>
        </p:nvGrpSpPr>
        <p:grpSpPr>
          <a:xfrm>
            <a:off x="8157931" y="3545152"/>
            <a:ext cx="2584873" cy="2584873"/>
            <a:chOff x="0" y="0"/>
            <a:chExt cx="812800" cy="812800"/>
          </a:xfrm>
        </p:grpSpPr>
        <p:sp>
          <p:nvSpPr>
            <p:cNvPr id="12" name="Freeform 12"/>
            <p:cNvSpPr/>
            <p:nvPr/>
          </p:nvSpPr>
          <p:spPr>
            <a:xfrm flipH="1">
              <a:off x="0" y="0"/>
              <a:ext cx="812800" cy="812800"/>
            </a:xfrm>
            <a:custGeom>
              <a:avLst/>
              <a:gdLst/>
              <a:ahLst/>
              <a:cxnLst/>
              <a:rect l="l" t="t" r="r" b="b"/>
              <a:pathLst>
                <a:path w="812800" h="812800">
                  <a:moveTo>
                    <a:pt x="406400" y="0"/>
                  </a:moveTo>
                  <a:cubicBezTo>
                    <a:pt x="630849" y="0"/>
                    <a:pt x="812800" y="181951"/>
                    <a:pt x="812800" y="406400"/>
                  </a:cubicBezTo>
                  <a:cubicBezTo>
                    <a:pt x="812800" y="630849"/>
                    <a:pt x="630849" y="812800"/>
                    <a:pt x="406400" y="812800"/>
                  </a:cubicBezTo>
                  <a:cubicBezTo>
                    <a:pt x="181951" y="812800"/>
                    <a:pt x="0" y="630849"/>
                    <a:pt x="0" y="406400"/>
                  </a:cubicBezTo>
                  <a:cubicBezTo>
                    <a:pt x="0" y="181951"/>
                    <a:pt x="181951" y="0"/>
                    <a:pt x="406400" y="0"/>
                  </a:cubicBezTo>
                  <a:close/>
                </a:path>
              </a:pathLst>
            </a:custGeom>
            <a:blipFill>
              <a:blip r:embed="rId6"/>
              <a:stretch>
                <a:fillRect l="-6857" r="-37122"/>
              </a:stretch>
            </a:blipFill>
          </p:spPr>
          <p:txBody>
            <a:bodyPr/>
            <a:lstStyle/>
            <a:p>
              <a:endParaRPr lang="en-GB"/>
            </a:p>
          </p:txBody>
        </p:sp>
      </p:grpSp>
      <p:sp>
        <p:nvSpPr>
          <p:cNvPr id="13" name="AutoShape 13"/>
          <p:cNvSpPr/>
          <p:nvPr/>
        </p:nvSpPr>
        <p:spPr>
          <a:xfrm>
            <a:off x="6002841" y="9325842"/>
            <a:ext cx="6492240" cy="0"/>
          </a:xfrm>
          <a:prstGeom prst="line">
            <a:avLst/>
          </a:prstGeom>
          <a:ln w="76200" cap="flat">
            <a:solidFill>
              <a:srgbClr val="822130"/>
            </a:solidFill>
            <a:prstDash val="solid"/>
            <a:headEnd type="none" w="sm" len="sm"/>
            <a:tailEnd type="none" w="sm" len="sm"/>
          </a:ln>
        </p:spPr>
        <p:txBody>
          <a:bodyPr/>
          <a:lstStyle/>
          <a:p>
            <a:endParaRPr lang="en-GB"/>
          </a:p>
        </p:txBody>
      </p:sp>
      <p:grpSp>
        <p:nvGrpSpPr>
          <p:cNvPr id="14" name="Group 14"/>
          <p:cNvGrpSpPr/>
          <p:nvPr/>
        </p:nvGrpSpPr>
        <p:grpSpPr>
          <a:xfrm>
            <a:off x="11380979" y="3370419"/>
            <a:ext cx="2788180" cy="2788180"/>
            <a:chOff x="0" y="0"/>
            <a:chExt cx="812800" cy="812800"/>
          </a:xfrm>
        </p:grpSpPr>
        <p:sp>
          <p:nvSpPr>
            <p:cNvPr id="15" name="Freeform 15"/>
            <p:cNvSpPr/>
            <p:nvPr/>
          </p:nvSpPr>
          <p:spPr>
            <a:xfrm flipH="1">
              <a:off x="0" y="0"/>
              <a:ext cx="812800" cy="812800"/>
            </a:xfrm>
            <a:custGeom>
              <a:avLst/>
              <a:gdLst/>
              <a:ahLst/>
              <a:cxnLst/>
              <a:rect l="l" t="t" r="r" b="b"/>
              <a:pathLst>
                <a:path w="812800" h="812800">
                  <a:moveTo>
                    <a:pt x="406400" y="0"/>
                  </a:moveTo>
                  <a:cubicBezTo>
                    <a:pt x="630849" y="0"/>
                    <a:pt x="812800" y="181951"/>
                    <a:pt x="812800" y="406400"/>
                  </a:cubicBezTo>
                  <a:cubicBezTo>
                    <a:pt x="812800" y="630849"/>
                    <a:pt x="630849" y="812800"/>
                    <a:pt x="406400" y="812800"/>
                  </a:cubicBezTo>
                  <a:cubicBezTo>
                    <a:pt x="181951" y="812800"/>
                    <a:pt x="0" y="630849"/>
                    <a:pt x="0" y="406400"/>
                  </a:cubicBezTo>
                  <a:cubicBezTo>
                    <a:pt x="0" y="181951"/>
                    <a:pt x="181951" y="0"/>
                    <a:pt x="406400" y="0"/>
                  </a:cubicBezTo>
                  <a:close/>
                </a:path>
              </a:pathLst>
            </a:custGeom>
            <a:blipFill>
              <a:blip r:embed="rId7"/>
              <a:stretch>
                <a:fillRect r="-100000" b="-90545"/>
              </a:stretch>
            </a:blipFill>
          </p:spPr>
          <p:txBody>
            <a:bodyPr/>
            <a:lstStyle/>
            <a:p>
              <a:endParaRPr lang="en-GB"/>
            </a:p>
          </p:txBody>
        </p:sp>
      </p:grpSp>
      <p:grpSp>
        <p:nvGrpSpPr>
          <p:cNvPr id="16" name="Group 16"/>
          <p:cNvGrpSpPr/>
          <p:nvPr/>
        </p:nvGrpSpPr>
        <p:grpSpPr>
          <a:xfrm>
            <a:off x="14956426" y="3545152"/>
            <a:ext cx="2613448" cy="2613448"/>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8"/>
              <a:stretch>
                <a:fillRect b="-19581"/>
              </a:stretch>
            </a:blipFill>
          </p:spPr>
          <p:txBody>
            <a:bodyPr/>
            <a:lstStyle/>
            <a:p>
              <a:endParaRPr lang="en-GB"/>
            </a:p>
          </p:txBody>
        </p:sp>
      </p:grpSp>
      <p:sp>
        <p:nvSpPr>
          <p:cNvPr id="18" name="Freeform 18"/>
          <p:cNvSpPr/>
          <p:nvPr/>
        </p:nvSpPr>
        <p:spPr>
          <a:xfrm>
            <a:off x="963905" y="252207"/>
            <a:ext cx="2279588" cy="1158311"/>
          </a:xfrm>
          <a:custGeom>
            <a:avLst/>
            <a:gdLst/>
            <a:ahLst/>
            <a:cxnLst/>
            <a:rect l="l" t="t" r="r" b="b"/>
            <a:pathLst>
              <a:path w="2279588" h="1158311">
                <a:moveTo>
                  <a:pt x="0" y="0"/>
                </a:moveTo>
                <a:lnTo>
                  <a:pt x="2279587" y="0"/>
                </a:lnTo>
                <a:lnTo>
                  <a:pt x="2279587" y="1158310"/>
                </a:lnTo>
                <a:lnTo>
                  <a:pt x="0" y="1158310"/>
                </a:lnTo>
                <a:lnTo>
                  <a:pt x="0" y="0"/>
                </a:lnTo>
                <a:close/>
              </a:path>
            </a:pathLst>
          </a:custGeom>
          <a:blipFill>
            <a:blip r:embed="rId9"/>
            <a:stretch>
              <a:fillRect l="-21949"/>
            </a:stretch>
          </a:blipFill>
        </p:spPr>
        <p:txBody>
          <a:bodyPr/>
          <a:lstStyle/>
          <a:p>
            <a:endParaRPr lang="en-GB"/>
          </a:p>
        </p:txBody>
      </p:sp>
      <p:sp>
        <p:nvSpPr>
          <p:cNvPr id="19" name="TextBox 19"/>
          <p:cNvSpPr txBox="1"/>
          <p:nvPr/>
        </p:nvSpPr>
        <p:spPr>
          <a:xfrm>
            <a:off x="3456081" y="6371039"/>
            <a:ext cx="5017320" cy="986155"/>
          </a:xfrm>
          <a:prstGeom prst="rect">
            <a:avLst/>
          </a:prstGeom>
        </p:spPr>
        <p:txBody>
          <a:bodyPr lIns="0" tIns="0" rIns="0" bIns="0" rtlCol="0" anchor="t">
            <a:spAutoFit/>
          </a:bodyPr>
          <a:lstStyle/>
          <a:p>
            <a:pPr algn="ctr">
              <a:lnSpc>
                <a:spcPts val="3919"/>
              </a:lnSpc>
            </a:pPr>
            <a:r>
              <a:rPr lang="en-US" sz="2799" b="1">
                <a:solidFill>
                  <a:srgbClr val="822130"/>
                </a:solidFill>
                <a:latin typeface="Quicksand Bold"/>
                <a:ea typeface="Quicksand Bold"/>
                <a:cs typeface="Quicksand Bold"/>
                <a:sym typeface="Quicksand Bold"/>
              </a:rPr>
              <a:t>Priyaben Petel</a:t>
            </a:r>
          </a:p>
          <a:p>
            <a:pPr marL="0" lvl="0" indent="0" algn="ctr">
              <a:lnSpc>
                <a:spcPts val="3919"/>
              </a:lnSpc>
              <a:spcBef>
                <a:spcPct val="0"/>
              </a:spcBef>
            </a:pPr>
            <a:r>
              <a:rPr lang="en-US" sz="2799" b="1">
                <a:solidFill>
                  <a:srgbClr val="822130"/>
                </a:solidFill>
                <a:latin typeface="Quicksand Bold"/>
                <a:ea typeface="Quicksand Bold"/>
                <a:cs typeface="Quicksand Bold"/>
                <a:sym typeface="Quicksand Bold"/>
              </a:rPr>
              <a:t>2503904</a:t>
            </a:r>
          </a:p>
        </p:txBody>
      </p:sp>
      <p:sp>
        <p:nvSpPr>
          <p:cNvPr id="20" name="TextBox 20"/>
          <p:cNvSpPr txBox="1"/>
          <p:nvPr/>
        </p:nvSpPr>
        <p:spPr>
          <a:xfrm>
            <a:off x="5093520" y="7489707"/>
            <a:ext cx="3121561" cy="464820"/>
          </a:xfrm>
          <a:prstGeom prst="rect">
            <a:avLst/>
          </a:prstGeom>
        </p:spPr>
        <p:txBody>
          <a:bodyPr lIns="0" tIns="0" rIns="0" bIns="0" rtlCol="0" anchor="t">
            <a:spAutoFit/>
          </a:bodyPr>
          <a:lstStyle/>
          <a:p>
            <a:pPr marL="0" lvl="0" indent="0" algn="l">
              <a:lnSpc>
                <a:spcPts val="3779"/>
              </a:lnSpc>
              <a:spcBef>
                <a:spcPct val="0"/>
              </a:spcBef>
            </a:pPr>
            <a:r>
              <a:rPr lang="en-US" sz="2699" b="1" spc="-26">
                <a:solidFill>
                  <a:srgbClr val="822130"/>
                </a:solidFill>
                <a:latin typeface="Quicksand Bold"/>
                <a:ea typeface="Quicksand Bold"/>
                <a:cs typeface="Quicksand Bold"/>
                <a:sym typeface="Quicksand Bold"/>
              </a:rPr>
              <a:t>Introduction</a:t>
            </a:r>
          </a:p>
        </p:txBody>
      </p:sp>
      <p:sp>
        <p:nvSpPr>
          <p:cNvPr id="21" name="TextBox 21"/>
          <p:cNvSpPr txBox="1"/>
          <p:nvPr/>
        </p:nvSpPr>
        <p:spPr>
          <a:xfrm>
            <a:off x="6893111" y="6358624"/>
            <a:ext cx="5017320" cy="986155"/>
          </a:xfrm>
          <a:prstGeom prst="rect">
            <a:avLst/>
          </a:prstGeom>
        </p:spPr>
        <p:txBody>
          <a:bodyPr lIns="0" tIns="0" rIns="0" bIns="0" rtlCol="0" anchor="t">
            <a:spAutoFit/>
          </a:bodyPr>
          <a:lstStyle/>
          <a:p>
            <a:pPr algn="ctr">
              <a:lnSpc>
                <a:spcPts val="3919"/>
              </a:lnSpc>
            </a:pPr>
            <a:r>
              <a:rPr lang="en-US" sz="2799" b="1">
                <a:solidFill>
                  <a:srgbClr val="822130"/>
                </a:solidFill>
                <a:latin typeface="Quicksand Bold"/>
                <a:ea typeface="Quicksand Bold"/>
                <a:cs typeface="Quicksand Bold"/>
                <a:sym typeface="Quicksand Bold"/>
              </a:rPr>
              <a:t>Jewel Ahmad</a:t>
            </a:r>
          </a:p>
          <a:p>
            <a:pPr marL="0" lvl="0" indent="0" algn="ctr">
              <a:lnSpc>
                <a:spcPts val="3919"/>
              </a:lnSpc>
              <a:spcBef>
                <a:spcPct val="0"/>
              </a:spcBef>
            </a:pPr>
            <a:r>
              <a:rPr lang="en-US" sz="2799" b="1">
                <a:solidFill>
                  <a:srgbClr val="822130"/>
                </a:solidFill>
                <a:latin typeface="Quicksand Bold"/>
                <a:ea typeface="Quicksand Bold"/>
                <a:cs typeface="Quicksand Bold"/>
                <a:sym typeface="Quicksand Bold"/>
              </a:rPr>
              <a:t>2504951</a:t>
            </a:r>
          </a:p>
        </p:txBody>
      </p:sp>
      <p:sp>
        <p:nvSpPr>
          <p:cNvPr id="22" name="TextBox 22"/>
          <p:cNvSpPr txBox="1"/>
          <p:nvPr/>
        </p:nvSpPr>
        <p:spPr>
          <a:xfrm>
            <a:off x="8157931" y="7455417"/>
            <a:ext cx="2508660" cy="941070"/>
          </a:xfrm>
          <a:prstGeom prst="rect">
            <a:avLst/>
          </a:prstGeom>
        </p:spPr>
        <p:txBody>
          <a:bodyPr lIns="0" tIns="0" rIns="0" bIns="0" rtlCol="0" anchor="t">
            <a:spAutoFit/>
          </a:bodyPr>
          <a:lstStyle/>
          <a:p>
            <a:pPr algn="ctr">
              <a:lnSpc>
                <a:spcPts val="3779"/>
              </a:lnSpc>
            </a:pPr>
            <a:r>
              <a:rPr lang="en-US" sz="2699" b="1" spc="-26">
                <a:solidFill>
                  <a:srgbClr val="822130"/>
                </a:solidFill>
                <a:latin typeface="Quicksand Bold"/>
                <a:ea typeface="Quicksand Bold"/>
                <a:cs typeface="Quicksand Bold"/>
                <a:sym typeface="Quicksand Bold"/>
              </a:rPr>
              <a:t>Justfication</a:t>
            </a:r>
          </a:p>
          <a:p>
            <a:pPr marL="0" lvl="0" indent="0" algn="ctr">
              <a:lnSpc>
                <a:spcPts val="3779"/>
              </a:lnSpc>
              <a:spcBef>
                <a:spcPct val="0"/>
              </a:spcBef>
            </a:pPr>
            <a:endParaRPr lang="en-US" sz="2699" b="1" spc="-26">
              <a:solidFill>
                <a:srgbClr val="822130"/>
              </a:solidFill>
              <a:latin typeface="Quicksand Bold"/>
              <a:ea typeface="Quicksand Bold"/>
              <a:cs typeface="Quicksand Bold"/>
              <a:sym typeface="Quicksand Bold"/>
            </a:endParaRPr>
          </a:p>
        </p:txBody>
      </p:sp>
      <p:sp>
        <p:nvSpPr>
          <p:cNvPr id="23" name="TextBox 23"/>
          <p:cNvSpPr txBox="1"/>
          <p:nvPr/>
        </p:nvSpPr>
        <p:spPr>
          <a:xfrm>
            <a:off x="19050" y="6371039"/>
            <a:ext cx="5017320" cy="986155"/>
          </a:xfrm>
          <a:prstGeom prst="rect">
            <a:avLst/>
          </a:prstGeom>
        </p:spPr>
        <p:txBody>
          <a:bodyPr lIns="0" tIns="0" rIns="0" bIns="0" rtlCol="0" anchor="t">
            <a:spAutoFit/>
          </a:bodyPr>
          <a:lstStyle/>
          <a:p>
            <a:pPr algn="ctr">
              <a:lnSpc>
                <a:spcPts val="3919"/>
              </a:lnSpc>
            </a:pPr>
            <a:r>
              <a:rPr lang="en-US" sz="2799" b="1">
                <a:solidFill>
                  <a:srgbClr val="822130"/>
                </a:solidFill>
                <a:latin typeface="Quicksand Bold"/>
                <a:ea typeface="Quicksand Bold"/>
                <a:cs typeface="Quicksand Bold"/>
                <a:sym typeface="Quicksand Bold"/>
              </a:rPr>
              <a:t>Nevyana Nikolova</a:t>
            </a:r>
          </a:p>
          <a:p>
            <a:pPr marL="0" lvl="0" indent="0" algn="ctr">
              <a:lnSpc>
                <a:spcPts val="3919"/>
              </a:lnSpc>
              <a:spcBef>
                <a:spcPct val="0"/>
              </a:spcBef>
            </a:pPr>
            <a:r>
              <a:rPr lang="en-US" sz="2799" b="1">
                <a:solidFill>
                  <a:srgbClr val="822130"/>
                </a:solidFill>
                <a:latin typeface="Quicksand Bold"/>
                <a:ea typeface="Quicksand Bold"/>
                <a:cs typeface="Quicksand Bold"/>
                <a:sym typeface="Quicksand Bold"/>
              </a:rPr>
              <a:t>2111481</a:t>
            </a:r>
          </a:p>
        </p:txBody>
      </p:sp>
      <p:sp>
        <p:nvSpPr>
          <p:cNvPr id="24" name="TextBox 24"/>
          <p:cNvSpPr txBox="1"/>
          <p:nvPr/>
        </p:nvSpPr>
        <p:spPr>
          <a:xfrm>
            <a:off x="0" y="7480182"/>
            <a:ext cx="5017320" cy="941070"/>
          </a:xfrm>
          <a:prstGeom prst="rect">
            <a:avLst/>
          </a:prstGeom>
        </p:spPr>
        <p:txBody>
          <a:bodyPr lIns="0" tIns="0" rIns="0" bIns="0" rtlCol="0" anchor="t">
            <a:spAutoFit/>
          </a:bodyPr>
          <a:lstStyle/>
          <a:p>
            <a:pPr algn="ctr">
              <a:lnSpc>
                <a:spcPts val="3779"/>
              </a:lnSpc>
            </a:pPr>
            <a:r>
              <a:rPr lang="en-US" sz="2699" b="1">
                <a:solidFill>
                  <a:srgbClr val="822130"/>
                </a:solidFill>
                <a:latin typeface="Quicksand Bold"/>
                <a:ea typeface="Quicksand Bold"/>
                <a:cs typeface="Quicksand Bold"/>
                <a:sym typeface="Quicksand Bold"/>
              </a:rPr>
              <a:t>Benefits and</a:t>
            </a:r>
          </a:p>
          <a:p>
            <a:pPr marL="0" lvl="0" indent="0" algn="ctr">
              <a:lnSpc>
                <a:spcPts val="3779"/>
              </a:lnSpc>
              <a:spcBef>
                <a:spcPct val="0"/>
              </a:spcBef>
            </a:pPr>
            <a:r>
              <a:rPr lang="en-US" sz="2699" b="1">
                <a:solidFill>
                  <a:srgbClr val="822130"/>
                </a:solidFill>
                <a:latin typeface="Quicksand Bold"/>
                <a:ea typeface="Quicksand Bold"/>
                <a:cs typeface="Quicksand Bold"/>
                <a:sym typeface="Quicksand Bold"/>
              </a:rPr>
              <a:t>Counclusion</a:t>
            </a:r>
          </a:p>
        </p:txBody>
      </p:sp>
      <p:sp>
        <p:nvSpPr>
          <p:cNvPr id="25" name="TextBox 25"/>
          <p:cNvSpPr txBox="1"/>
          <p:nvPr/>
        </p:nvSpPr>
        <p:spPr>
          <a:xfrm>
            <a:off x="7026333" y="8154552"/>
            <a:ext cx="5034073" cy="1035685"/>
          </a:xfrm>
          <a:prstGeom prst="rect">
            <a:avLst/>
          </a:prstGeom>
        </p:spPr>
        <p:txBody>
          <a:bodyPr lIns="0" tIns="0" rIns="0" bIns="0" rtlCol="0" anchor="t">
            <a:spAutoFit/>
          </a:bodyPr>
          <a:lstStyle/>
          <a:p>
            <a:pPr marL="0" lvl="0" indent="0" algn="l">
              <a:lnSpc>
                <a:spcPts val="8540"/>
              </a:lnSpc>
              <a:spcBef>
                <a:spcPct val="0"/>
              </a:spcBef>
            </a:pPr>
            <a:r>
              <a:rPr lang="en-US" sz="6100" b="1" i="1">
                <a:solidFill>
                  <a:srgbClr val="822130"/>
                </a:solidFill>
                <a:latin typeface="Cormorant Garamond Bold Italics"/>
                <a:ea typeface="Cormorant Garamond Bold Italics"/>
                <a:cs typeface="Cormorant Garamond Bold Italics"/>
                <a:sym typeface="Cormorant Garamond Bold Italics"/>
              </a:rPr>
              <a:t>Team Members</a:t>
            </a:r>
          </a:p>
        </p:txBody>
      </p:sp>
      <p:sp>
        <p:nvSpPr>
          <p:cNvPr id="26" name="TextBox 26"/>
          <p:cNvSpPr txBox="1"/>
          <p:nvPr/>
        </p:nvSpPr>
        <p:spPr>
          <a:xfrm>
            <a:off x="14584717" y="6399614"/>
            <a:ext cx="3400714" cy="986155"/>
          </a:xfrm>
          <a:prstGeom prst="rect">
            <a:avLst/>
          </a:prstGeom>
        </p:spPr>
        <p:txBody>
          <a:bodyPr lIns="0" tIns="0" rIns="0" bIns="0" rtlCol="0" anchor="t">
            <a:spAutoFit/>
          </a:bodyPr>
          <a:lstStyle/>
          <a:p>
            <a:pPr algn="ctr">
              <a:lnSpc>
                <a:spcPts val="3919"/>
              </a:lnSpc>
            </a:pPr>
            <a:r>
              <a:rPr lang="en-US" sz="2799" b="1" spc="-27">
                <a:solidFill>
                  <a:srgbClr val="822130"/>
                </a:solidFill>
                <a:latin typeface="Quicksand Bold"/>
                <a:ea typeface="Quicksand Bold"/>
                <a:cs typeface="Quicksand Bold"/>
                <a:sym typeface="Quicksand Bold"/>
              </a:rPr>
              <a:t>Tariqur Rahman</a:t>
            </a:r>
          </a:p>
          <a:p>
            <a:pPr marL="0" lvl="0" indent="0" algn="ctr">
              <a:lnSpc>
                <a:spcPts val="3919"/>
              </a:lnSpc>
              <a:spcBef>
                <a:spcPct val="0"/>
              </a:spcBef>
            </a:pPr>
            <a:r>
              <a:rPr lang="en-US" sz="2799" b="1" spc="-27">
                <a:solidFill>
                  <a:srgbClr val="822130"/>
                </a:solidFill>
                <a:latin typeface="Quicksand Bold"/>
                <a:ea typeface="Quicksand Bold"/>
                <a:cs typeface="Quicksand Bold"/>
                <a:sym typeface="Quicksand Bold"/>
              </a:rPr>
              <a:t>2504395</a:t>
            </a:r>
          </a:p>
        </p:txBody>
      </p:sp>
      <p:sp>
        <p:nvSpPr>
          <p:cNvPr id="27" name="TextBox 27"/>
          <p:cNvSpPr txBox="1"/>
          <p:nvPr/>
        </p:nvSpPr>
        <p:spPr>
          <a:xfrm>
            <a:off x="15320496" y="7423869"/>
            <a:ext cx="1885307" cy="941070"/>
          </a:xfrm>
          <a:prstGeom prst="rect">
            <a:avLst/>
          </a:prstGeom>
        </p:spPr>
        <p:txBody>
          <a:bodyPr lIns="0" tIns="0" rIns="0" bIns="0" rtlCol="0" anchor="t">
            <a:spAutoFit/>
          </a:bodyPr>
          <a:lstStyle/>
          <a:p>
            <a:pPr algn="ctr">
              <a:lnSpc>
                <a:spcPts val="3779"/>
              </a:lnSpc>
            </a:pPr>
            <a:r>
              <a:rPr lang="en-US" sz="2700" b="1" spc="-27">
                <a:solidFill>
                  <a:srgbClr val="822130"/>
                </a:solidFill>
                <a:latin typeface="Quicksand Bold"/>
                <a:ea typeface="Quicksand Bold"/>
                <a:cs typeface="Quicksand Bold"/>
                <a:sym typeface="Quicksand Bold"/>
              </a:rPr>
              <a:t>Barries</a:t>
            </a:r>
          </a:p>
          <a:p>
            <a:pPr marL="0" lvl="0" indent="0" algn="ctr">
              <a:lnSpc>
                <a:spcPts val="3779"/>
              </a:lnSpc>
              <a:spcBef>
                <a:spcPct val="0"/>
              </a:spcBef>
            </a:pPr>
            <a:endParaRPr lang="en-US" sz="2700" b="1" spc="-27">
              <a:solidFill>
                <a:srgbClr val="822130"/>
              </a:solidFill>
              <a:latin typeface="Quicksand Bold"/>
              <a:ea typeface="Quicksand Bold"/>
              <a:cs typeface="Quicksand Bold"/>
              <a:sym typeface="Quicksand Bold"/>
            </a:endParaRPr>
          </a:p>
        </p:txBody>
      </p:sp>
      <p:sp>
        <p:nvSpPr>
          <p:cNvPr id="28" name="TextBox 28"/>
          <p:cNvSpPr txBox="1"/>
          <p:nvPr/>
        </p:nvSpPr>
        <p:spPr>
          <a:xfrm>
            <a:off x="10319467" y="6399614"/>
            <a:ext cx="5017320" cy="986155"/>
          </a:xfrm>
          <a:prstGeom prst="rect">
            <a:avLst/>
          </a:prstGeom>
        </p:spPr>
        <p:txBody>
          <a:bodyPr lIns="0" tIns="0" rIns="0" bIns="0" rtlCol="0" anchor="t">
            <a:spAutoFit/>
          </a:bodyPr>
          <a:lstStyle/>
          <a:p>
            <a:pPr algn="ctr">
              <a:lnSpc>
                <a:spcPts val="3919"/>
              </a:lnSpc>
            </a:pPr>
            <a:r>
              <a:rPr lang="en-US" sz="2799" b="1">
                <a:solidFill>
                  <a:srgbClr val="822130"/>
                </a:solidFill>
                <a:latin typeface="Quicksand Bold"/>
                <a:ea typeface="Quicksand Bold"/>
                <a:cs typeface="Quicksand Bold"/>
                <a:sym typeface="Quicksand Bold"/>
              </a:rPr>
              <a:t>Mahir Al Asif Masrur</a:t>
            </a:r>
          </a:p>
          <a:p>
            <a:pPr marL="0" lvl="0" indent="0" algn="ctr">
              <a:lnSpc>
                <a:spcPts val="3919"/>
              </a:lnSpc>
              <a:spcBef>
                <a:spcPct val="0"/>
              </a:spcBef>
            </a:pPr>
            <a:r>
              <a:rPr lang="en-US" sz="2799" b="1">
                <a:solidFill>
                  <a:srgbClr val="822130"/>
                </a:solidFill>
                <a:latin typeface="Quicksand Bold"/>
                <a:ea typeface="Quicksand Bold"/>
                <a:cs typeface="Quicksand Bold"/>
                <a:sym typeface="Quicksand Bold"/>
              </a:rPr>
              <a:t>2436075</a:t>
            </a:r>
          </a:p>
        </p:txBody>
      </p:sp>
      <p:sp>
        <p:nvSpPr>
          <p:cNvPr id="29" name="TextBox 29"/>
          <p:cNvSpPr txBox="1"/>
          <p:nvPr/>
        </p:nvSpPr>
        <p:spPr>
          <a:xfrm>
            <a:off x="11380979" y="7442919"/>
            <a:ext cx="2508660" cy="941070"/>
          </a:xfrm>
          <a:prstGeom prst="rect">
            <a:avLst/>
          </a:prstGeom>
        </p:spPr>
        <p:txBody>
          <a:bodyPr lIns="0" tIns="0" rIns="0" bIns="0" rtlCol="0" anchor="t">
            <a:spAutoFit/>
          </a:bodyPr>
          <a:lstStyle/>
          <a:p>
            <a:pPr algn="ctr">
              <a:lnSpc>
                <a:spcPts val="3779"/>
              </a:lnSpc>
            </a:pPr>
            <a:r>
              <a:rPr lang="en-US" sz="2699" b="1" spc="-26">
                <a:solidFill>
                  <a:srgbClr val="822130"/>
                </a:solidFill>
                <a:latin typeface="Quicksand Bold"/>
                <a:ea typeface="Quicksand Bold"/>
                <a:cs typeface="Quicksand Bold"/>
                <a:sym typeface="Quicksand Bold"/>
              </a:rPr>
              <a:t>Application</a:t>
            </a:r>
          </a:p>
          <a:p>
            <a:pPr marL="0" lvl="0" indent="0" algn="ctr">
              <a:lnSpc>
                <a:spcPts val="3779"/>
              </a:lnSpc>
              <a:spcBef>
                <a:spcPct val="0"/>
              </a:spcBef>
            </a:pPr>
            <a:endParaRPr lang="en-US" sz="2699" b="1" spc="-26">
              <a:solidFill>
                <a:srgbClr val="822130"/>
              </a:solidFill>
              <a:latin typeface="Quicksand Bold"/>
              <a:ea typeface="Quicksand Bold"/>
              <a:cs typeface="Quicksand Bold"/>
              <a:sym typeface="Quicksand Bold"/>
            </a:endParaRPr>
          </a:p>
        </p:txBody>
      </p:sp>
      <p:sp>
        <p:nvSpPr>
          <p:cNvPr id="30" name="TextBox 30"/>
          <p:cNvSpPr txBox="1"/>
          <p:nvPr/>
        </p:nvSpPr>
        <p:spPr>
          <a:xfrm>
            <a:off x="4008576" y="1534664"/>
            <a:ext cx="10270848" cy="1210295"/>
          </a:xfrm>
          <a:prstGeom prst="rect">
            <a:avLst/>
          </a:prstGeom>
        </p:spPr>
        <p:txBody>
          <a:bodyPr lIns="0" tIns="0" rIns="0" bIns="0" rtlCol="0" anchor="t">
            <a:spAutoFit/>
          </a:bodyPr>
          <a:lstStyle/>
          <a:p>
            <a:pPr marL="0" lvl="0" indent="0" algn="ctr">
              <a:lnSpc>
                <a:spcPts val="9940"/>
              </a:lnSpc>
              <a:spcBef>
                <a:spcPct val="0"/>
              </a:spcBef>
            </a:pPr>
            <a:r>
              <a:rPr lang="en-US" sz="7100" b="1" i="1">
                <a:solidFill>
                  <a:srgbClr val="822130"/>
                </a:solidFill>
                <a:latin typeface="Cormorant Garamond Bold Italics"/>
                <a:ea typeface="Cormorant Garamond Bold Italics"/>
                <a:cs typeface="Cormorant Garamond Bold Italics"/>
                <a:sym typeface="Cormorant Garamond Bold Italics"/>
              </a:rPr>
              <a:t>GROUP PRESENTATION</a:t>
            </a:r>
          </a:p>
        </p:txBody>
      </p:sp>
      <p:sp>
        <p:nvSpPr>
          <p:cNvPr id="31" name="Freeform 31"/>
          <p:cNvSpPr/>
          <p:nvPr/>
        </p:nvSpPr>
        <p:spPr>
          <a:xfrm>
            <a:off x="838605" y="1541605"/>
            <a:ext cx="994615" cy="1006160"/>
          </a:xfrm>
          <a:custGeom>
            <a:avLst/>
            <a:gdLst/>
            <a:ahLst/>
            <a:cxnLst/>
            <a:rect l="l" t="t" r="r" b="b"/>
            <a:pathLst>
              <a:path w="994615" h="1006160">
                <a:moveTo>
                  <a:pt x="0" y="0"/>
                </a:moveTo>
                <a:lnTo>
                  <a:pt x="994615" y="0"/>
                </a:lnTo>
                <a:lnTo>
                  <a:pt x="994615" y="1006160"/>
                </a:lnTo>
                <a:lnTo>
                  <a:pt x="0" y="1006160"/>
                </a:lnTo>
                <a:lnTo>
                  <a:pt x="0" y="0"/>
                </a:lnTo>
                <a:close/>
              </a:path>
            </a:pathLst>
          </a:custGeom>
          <a:blipFill>
            <a:blip r:embed="rId10"/>
            <a:stretch>
              <a:fillRect l="-57154" t="-7175" r="-55174" b="-10889"/>
            </a:stretch>
          </a:blipFill>
        </p:spPr>
        <p:txBody>
          <a:bodyPr/>
          <a:lstStyle/>
          <a:p>
            <a:endParaRPr lang="en-GB"/>
          </a:p>
        </p:txBody>
      </p:sp>
      <p:sp>
        <p:nvSpPr>
          <p:cNvPr id="32" name="TextBox 32"/>
          <p:cNvSpPr txBox="1"/>
          <p:nvPr/>
        </p:nvSpPr>
        <p:spPr>
          <a:xfrm>
            <a:off x="14687750" y="314038"/>
            <a:ext cx="3297682" cy="1062278"/>
          </a:xfrm>
          <a:prstGeom prst="rect">
            <a:avLst/>
          </a:prstGeom>
        </p:spPr>
        <p:txBody>
          <a:bodyPr wrap="square" lIns="0" tIns="0" rIns="0" bIns="0" rtlCol="0" anchor="t">
            <a:spAutoFit/>
          </a:bodyPr>
          <a:lstStyle/>
          <a:p>
            <a:pPr algn="l">
              <a:lnSpc>
                <a:spcPts val="2067"/>
              </a:lnSpc>
              <a:spcBef>
                <a:spcPct val="0"/>
              </a:spcBef>
            </a:pPr>
            <a:r>
              <a:rPr lang="en-US" sz="1590" b="1" dirty="0">
                <a:solidFill>
                  <a:srgbClr val="822130"/>
                </a:solidFill>
                <a:latin typeface="Lora Bold"/>
                <a:ea typeface="Lora Bold"/>
                <a:cs typeface="Lora Bold"/>
                <a:sym typeface="Lora Bold"/>
              </a:rPr>
              <a:t>Module: Population Health and Digital Health Promotion</a:t>
            </a:r>
          </a:p>
          <a:p>
            <a:pPr algn="l">
              <a:lnSpc>
                <a:spcPts val="2067"/>
              </a:lnSpc>
              <a:spcBef>
                <a:spcPct val="0"/>
              </a:spcBef>
            </a:pPr>
            <a:r>
              <a:rPr lang="en-US" sz="1590" b="1" dirty="0">
                <a:solidFill>
                  <a:srgbClr val="822130"/>
                </a:solidFill>
                <a:latin typeface="Lora Bold"/>
                <a:ea typeface="Lora Bold"/>
                <a:cs typeface="Lora Bold"/>
                <a:sym typeface="Lora Bold"/>
              </a:rPr>
              <a:t>Module Code: LCHS7009</a:t>
            </a:r>
          </a:p>
          <a:p>
            <a:pPr algn="l">
              <a:lnSpc>
                <a:spcPts val="2067"/>
              </a:lnSpc>
              <a:spcBef>
                <a:spcPct val="0"/>
              </a:spcBef>
            </a:pPr>
            <a:r>
              <a:rPr lang="en-US" sz="1590" b="1" dirty="0">
                <a:solidFill>
                  <a:srgbClr val="822130"/>
                </a:solidFill>
                <a:latin typeface="Lora Bold"/>
                <a:ea typeface="Lora Bold"/>
                <a:cs typeface="Lora Bold"/>
                <a:sym typeface="Lora Bold"/>
              </a:rPr>
              <a:t>Lecturer: Dr. Ping Wu </a:t>
            </a:r>
          </a:p>
        </p:txBody>
      </p:sp>
      <p:sp>
        <p:nvSpPr>
          <p:cNvPr id="33" name="Freeform 33"/>
          <p:cNvSpPr/>
          <p:nvPr/>
        </p:nvSpPr>
        <p:spPr>
          <a:xfrm>
            <a:off x="536525" y="323563"/>
            <a:ext cx="427380" cy="946855"/>
          </a:xfrm>
          <a:custGeom>
            <a:avLst/>
            <a:gdLst/>
            <a:ahLst/>
            <a:cxnLst/>
            <a:rect l="l" t="t" r="r" b="b"/>
            <a:pathLst>
              <a:path w="427380" h="946855">
                <a:moveTo>
                  <a:pt x="0" y="0"/>
                </a:moveTo>
                <a:lnTo>
                  <a:pt x="427380" y="0"/>
                </a:lnTo>
                <a:lnTo>
                  <a:pt x="427380" y="946855"/>
                </a:lnTo>
                <a:lnTo>
                  <a:pt x="0" y="946855"/>
                </a:lnTo>
                <a:lnTo>
                  <a:pt x="0" y="0"/>
                </a:lnTo>
                <a:close/>
              </a:path>
            </a:pathLst>
          </a:custGeom>
          <a:blipFill>
            <a:blip r:embed="rId11"/>
            <a:stretch>
              <a:fillRect r="-431716"/>
            </a:stretch>
          </a:blipFill>
        </p:spPr>
        <p:txBody>
          <a:bodyPr/>
          <a:lstStyle/>
          <a:p>
            <a:endParaRPr lang="en-GB"/>
          </a:p>
        </p:txBody>
      </p:sp>
      <p:sp>
        <p:nvSpPr>
          <p:cNvPr id="34" name="Freeform 34"/>
          <p:cNvSpPr/>
          <p:nvPr/>
        </p:nvSpPr>
        <p:spPr>
          <a:xfrm>
            <a:off x="992480" y="1241330"/>
            <a:ext cx="744016" cy="300275"/>
          </a:xfrm>
          <a:custGeom>
            <a:avLst/>
            <a:gdLst/>
            <a:ahLst/>
            <a:cxnLst/>
            <a:rect l="l" t="t" r="r" b="b"/>
            <a:pathLst>
              <a:path w="744016" h="300275">
                <a:moveTo>
                  <a:pt x="0" y="0"/>
                </a:moveTo>
                <a:lnTo>
                  <a:pt x="744016" y="0"/>
                </a:lnTo>
                <a:lnTo>
                  <a:pt x="744016" y="300275"/>
                </a:lnTo>
                <a:lnTo>
                  <a:pt x="0" y="300275"/>
                </a:lnTo>
                <a:lnTo>
                  <a:pt x="0" y="0"/>
                </a:lnTo>
                <a:close/>
              </a:path>
            </a:pathLst>
          </a:custGeom>
          <a:blipFill>
            <a:blip r:embed="rId12"/>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28700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2355042"/>
            <a:ext cx="18288000" cy="5862666"/>
            <a:chOff x="0" y="0"/>
            <a:chExt cx="2765460" cy="837451"/>
          </a:xfrm>
        </p:grpSpPr>
        <p:sp>
          <p:nvSpPr>
            <p:cNvPr id="5" name="Freeform 5"/>
            <p:cNvSpPr/>
            <p:nvPr/>
          </p:nvSpPr>
          <p:spPr>
            <a:xfrm>
              <a:off x="0" y="0"/>
              <a:ext cx="2765460" cy="837451"/>
            </a:xfrm>
            <a:custGeom>
              <a:avLst/>
              <a:gdLst/>
              <a:ahLst/>
              <a:cxnLst/>
              <a:rect l="l" t="t" r="r" b="b"/>
              <a:pathLst>
                <a:path w="2765460" h="837451">
                  <a:moveTo>
                    <a:pt x="25193" y="0"/>
                  </a:moveTo>
                  <a:lnTo>
                    <a:pt x="2740267" y="0"/>
                  </a:lnTo>
                  <a:cubicBezTo>
                    <a:pt x="2754181" y="0"/>
                    <a:pt x="2765460" y="11279"/>
                    <a:pt x="2765460" y="25193"/>
                  </a:cubicBezTo>
                  <a:lnTo>
                    <a:pt x="2765460" y="812258"/>
                  </a:lnTo>
                  <a:cubicBezTo>
                    <a:pt x="2765460" y="826172"/>
                    <a:pt x="2754181" y="837451"/>
                    <a:pt x="2740267" y="837451"/>
                  </a:cubicBezTo>
                  <a:lnTo>
                    <a:pt x="25193" y="837451"/>
                  </a:lnTo>
                  <a:cubicBezTo>
                    <a:pt x="11279" y="837451"/>
                    <a:pt x="0" y="826172"/>
                    <a:pt x="0" y="812258"/>
                  </a:cubicBezTo>
                  <a:lnTo>
                    <a:pt x="0" y="25193"/>
                  </a:lnTo>
                  <a:cubicBezTo>
                    <a:pt x="0" y="11279"/>
                    <a:pt x="11279" y="0"/>
                    <a:pt x="25193" y="0"/>
                  </a:cubicBezTo>
                  <a:close/>
                </a:path>
              </a:pathLst>
            </a:custGeom>
            <a:solidFill>
              <a:srgbClr val="F5EDEA"/>
            </a:solidFill>
          </p:spPr>
          <p:txBody>
            <a:bodyPr/>
            <a:lstStyle/>
            <a:p>
              <a:endParaRPr lang="en-GB"/>
            </a:p>
          </p:txBody>
        </p:sp>
        <p:sp>
          <p:nvSpPr>
            <p:cNvPr id="6" name="TextBox 6"/>
            <p:cNvSpPr txBox="1"/>
            <p:nvPr/>
          </p:nvSpPr>
          <p:spPr>
            <a:xfrm>
              <a:off x="0" y="-19050"/>
              <a:ext cx="2765460" cy="856501"/>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942818" y="1950093"/>
            <a:ext cx="15631152" cy="4949115"/>
          </a:xfrm>
          <a:prstGeom prst="rect">
            <a:avLst/>
          </a:prstGeom>
        </p:spPr>
      </p:pic>
      <p:sp>
        <p:nvSpPr>
          <p:cNvPr id="8" name="Freeform 8"/>
          <p:cNvSpPr/>
          <p:nvPr/>
        </p:nvSpPr>
        <p:spPr>
          <a:xfrm>
            <a:off x="11256783" y="3341818"/>
            <a:ext cx="1743135" cy="2293599"/>
          </a:xfrm>
          <a:custGeom>
            <a:avLst/>
            <a:gdLst/>
            <a:ahLst/>
            <a:cxnLst/>
            <a:rect l="l" t="t" r="r" b="b"/>
            <a:pathLst>
              <a:path w="1743135" h="2293599">
                <a:moveTo>
                  <a:pt x="0" y="0"/>
                </a:moveTo>
                <a:lnTo>
                  <a:pt x="1743135" y="0"/>
                </a:lnTo>
                <a:lnTo>
                  <a:pt x="1743135" y="2293598"/>
                </a:lnTo>
                <a:lnTo>
                  <a:pt x="0" y="229359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4604185" y="2950405"/>
            <a:ext cx="1009009" cy="928288"/>
          </a:xfrm>
          <a:custGeom>
            <a:avLst/>
            <a:gdLst/>
            <a:ahLst/>
            <a:cxnLst/>
            <a:rect l="l" t="t" r="r" b="b"/>
            <a:pathLst>
              <a:path w="1009009" h="928288">
                <a:moveTo>
                  <a:pt x="0" y="0"/>
                </a:moveTo>
                <a:lnTo>
                  <a:pt x="1009009" y="0"/>
                </a:lnTo>
                <a:lnTo>
                  <a:pt x="1009009" y="928288"/>
                </a:lnTo>
                <a:lnTo>
                  <a:pt x="0" y="928288"/>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861834" y="4564691"/>
            <a:ext cx="16281667" cy="3719957"/>
          </a:xfrm>
          <a:prstGeom prst="rect">
            <a:avLst/>
          </a:prstGeom>
        </p:spPr>
      </p:pic>
      <p:sp>
        <p:nvSpPr>
          <p:cNvPr id="11" name="AutoShape 11"/>
          <p:cNvSpPr/>
          <p:nvPr/>
        </p:nvSpPr>
        <p:spPr>
          <a:xfrm>
            <a:off x="3452022" y="7503075"/>
            <a:ext cx="11307756" cy="0"/>
          </a:xfrm>
          <a:prstGeom prst="line">
            <a:avLst/>
          </a:prstGeom>
          <a:ln w="66675" cap="flat">
            <a:solidFill>
              <a:srgbClr val="CB696E"/>
            </a:solidFill>
            <a:prstDash val="solid"/>
            <a:headEnd type="none" w="sm" len="sm"/>
            <a:tailEnd type="none" w="sm" len="sm"/>
          </a:ln>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28700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038225" y="419100"/>
            <a:ext cx="16086547" cy="9714552"/>
            <a:chOff x="0" y="0"/>
            <a:chExt cx="4236786" cy="2488323"/>
          </a:xfrm>
        </p:grpSpPr>
        <p:sp>
          <p:nvSpPr>
            <p:cNvPr id="5" name="Freeform 5"/>
            <p:cNvSpPr/>
            <p:nvPr/>
          </p:nvSpPr>
          <p:spPr>
            <a:xfrm>
              <a:off x="0" y="0"/>
              <a:ext cx="4236786" cy="2488323"/>
            </a:xfrm>
            <a:custGeom>
              <a:avLst/>
              <a:gdLst/>
              <a:ahLst/>
              <a:cxnLst/>
              <a:rect l="l" t="t" r="r" b="b"/>
              <a:pathLst>
                <a:path w="4236786" h="2488323">
                  <a:moveTo>
                    <a:pt x="48127" y="0"/>
                  </a:moveTo>
                  <a:lnTo>
                    <a:pt x="4188659" y="0"/>
                  </a:lnTo>
                  <a:cubicBezTo>
                    <a:pt x="4215239" y="0"/>
                    <a:pt x="4236786" y="21547"/>
                    <a:pt x="4236786" y="48127"/>
                  </a:cubicBezTo>
                  <a:lnTo>
                    <a:pt x="4236786" y="2440197"/>
                  </a:lnTo>
                  <a:cubicBezTo>
                    <a:pt x="4236786" y="2452961"/>
                    <a:pt x="4231715" y="2465202"/>
                    <a:pt x="4222690" y="2474227"/>
                  </a:cubicBezTo>
                  <a:cubicBezTo>
                    <a:pt x="4213665" y="2483253"/>
                    <a:pt x="4201423" y="2488323"/>
                    <a:pt x="4188659" y="2488323"/>
                  </a:cubicBezTo>
                  <a:lnTo>
                    <a:pt x="48127" y="2488323"/>
                  </a:lnTo>
                  <a:cubicBezTo>
                    <a:pt x="21547" y="2488323"/>
                    <a:pt x="0" y="2466776"/>
                    <a:pt x="0" y="2440197"/>
                  </a:cubicBezTo>
                  <a:lnTo>
                    <a:pt x="0" y="48127"/>
                  </a:lnTo>
                  <a:cubicBezTo>
                    <a:pt x="0" y="21547"/>
                    <a:pt x="21547" y="0"/>
                    <a:pt x="48127" y="0"/>
                  </a:cubicBezTo>
                  <a:close/>
                </a:path>
              </a:pathLst>
            </a:custGeom>
            <a:solidFill>
              <a:srgbClr val="F5EDEA"/>
            </a:solidFill>
          </p:spPr>
          <p:txBody>
            <a:bodyPr/>
            <a:lstStyle/>
            <a:p>
              <a:endParaRPr lang="en-GB"/>
            </a:p>
          </p:txBody>
        </p:sp>
        <p:sp>
          <p:nvSpPr>
            <p:cNvPr id="6" name="TextBox 6"/>
            <p:cNvSpPr txBox="1"/>
            <p:nvPr/>
          </p:nvSpPr>
          <p:spPr>
            <a:xfrm>
              <a:off x="0" y="-19050"/>
              <a:ext cx="4236786" cy="2507373"/>
            </a:xfrm>
            <a:prstGeom prst="rect">
              <a:avLst/>
            </a:prstGeom>
          </p:spPr>
          <p:txBody>
            <a:bodyPr lIns="50800" tIns="50800" rIns="50800" bIns="50800" rtlCol="0" anchor="ctr"/>
            <a:lstStyle/>
            <a:p>
              <a:pPr algn="ctr">
                <a:lnSpc>
                  <a:spcPts val="2339"/>
                </a:lnSpc>
              </a:pPr>
              <a:endParaRPr/>
            </a:p>
          </p:txBody>
        </p:sp>
      </p:grpSp>
      <p:sp>
        <p:nvSpPr>
          <p:cNvPr id="7" name="TextBox 7"/>
          <p:cNvSpPr txBox="1"/>
          <p:nvPr/>
        </p:nvSpPr>
        <p:spPr>
          <a:xfrm>
            <a:off x="2092281" y="887643"/>
            <a:ext cx="3360375" cy="580064"/>
          </a:xfrm>
          <a:prstGeom prst="rect">
            <a:avLst/>
          </a:prstGeom>
        </p:spPr>
        <p:txBody>
          <a:bodyPr lIns="0" tIns="0" rIns="0" bIns="0" rtlCol="0" anchor="t">
            <a:spAutoFit/>
          </a:bodyPr>
          <a:lstStyle/>
          <a:p>
            <a:pPr marL="0" lvl="0" indent="0" algn="ctr">
              <a:lnSpc>
                <a:spcPts val="4462"/>
              </a:lnSpc>
            </a:pPr>
            <a:r>
              <a:rPr lang="en-US" sz="4462" b="1" spc="-44">
                <a:solidFill>
                  <a:srgbClr val="822130"/>
                </a:solidFill>
                <a:latin typeface="Lora Bold"/>
                <a:ea typeface="Lora Bold"/>
                <a:cs typeface="Lora Bold"/>
                <a:sym typeface="Lora Bold"/>
              </a:rPr>
              <a:t>OVERVIEW</a:t>
            </a:r>
          </a:p>
        </p:txBody>
      </p:sp>
      <p:sp>
        <p:nvSpPr>
          <p:cNvPr id="8" name="TextBox 8"/>
          <p:cNvSpPr txBox="1"/>
          <p:nvPr/>
        </p:nvSpPr>
        <p:spPr>
          <a:xfrm>
            <a:off x="2254206" y="1621517"/>
            <a:ext cx="7911065" cy="1997983"/>
          </a:xfrm>
          <a:prstGeom prst="rect">
            <a:avLst/>
          </a:prstGeom>
        </p:spPr>
        <p:txBody>
          <a:bodyPr lIns="0" tIns="0" rIns="0" bIns="0" rtlCol="0" anchor="t">
            <a:spAutoFit/>
          </a:bodyPr>
          <a:lstStyle/>
          <a:p>
            <a:pPr marL="457200" indent="-457200" algn="l">
              <a:buFont typeface="Wingdings" panose="05000000000000000000" pitchFamily="2" charset="2"/>
              <a:buChar char="ü"/>
            </a:pPr>
            <a:r>
              <a:rPr lang="en-US" sz="3300" b="1" spc="-33" dirty="0">
                <a:solidFill>
                  <a:srgbClr val="822130"/>
                </a:solidFill>
                <a:latin typeface="Lora Bold"/>
                <a:ea typeface="Lora Bold"/>
                <a:cs typeface="Lora Bold"/>
                <a:sym typeface="Lora Bold"/>
              </a:rPr>
              <a:t>Introduction</a:t>
            </a:r>
          </a:p>
          <a:p>
            <a:pPr algn="l"/>
            <a:r>
              <a:rPr lang="en-US" sz="3300" spc="-33" dirty="0">
                <a:solidFill>
                  <a:srgbClr val="822130"/>
                </a:solidFill>
                <a:latin typeface="Lora"/>
                <a:ea typeface="Lora"/>
                <a:cs typeface="Lora"/>
                <a:sym typeface="Lora"/>
              </a:rPr>
              <a:t>Aim, Objectives and</a:t>
            </a:r>
          </a:p>
          <a:p>
            <a:pPr algn="l"/>
            <a:r>
              <a:rPr lang="en-US" sz="3300" spc="-33" dirty="0">
                <a:solidFill>
                  <a:srgbClr val="822130"/>
                </a:solidFill>
                <a:latin typeface="Lora"/>
                <a:ea typeface="Lora"/>
                <a:cs typeface="Lora"/>
                <a:sym typeface="Lora"/>
              </a:rPr>
              <a:t>Content of Mind Mum Digital Platform</a:t>
            </a:r>
          </a:p>
          <a:p>
            <a:pPr marL="0" lvl="0" indent="0" algn="l">
              <a:lnSpc>
                <a:spcPts val="3663"/>
              </a:lnSpc>
            </a:pPr>
            <a:endParaRPr lang="en-US" sz="3300" spc="-33" dirty="0">
              <a:solidFill>
                <a:srgbClr val="822130"/>
              </a:solidFill>
              <a:latin typeface="Lora"/>
              <a:ea typeface="Lora"/>
              <a:cs typeface="Lora"/>
              <a:sym typeface="Lora"/>
            </a:endParaRPr>
          </a:p>
        </p:txBody>
      </p:sp>
      <p:sp>
        <p:nvSpPr>
          <p:cNvPr id="9" name="TextBox 9"/>
          <p:cNvSpPr txBox="1"/>
          <p:nvPr/>
        </p:nvSpPr>
        <p:spPr>
          <a:xfrm>
            <a:off x="2254206" y="3390900"/>
            <a:ext cx="10560576" cy="2472472"/>
          </a:xfrm>
          <a:prstGeom prst="rect">
            <a:avLst/>
          </a:prstGeom>
        </p:spPr>
        <p:txBody>
          <a:bodyPr lIns="0" tIns="0" rIns="0" bIns="0" rtlCol="0" anchor="t">
            <a:spAutoFit/>
          </a:bodyPr>
          <a:lstStyle/>
          <a:p>
            <a:pPr marL="457200" indent="-457200" algn="l">
              <a:buFont typeface="Wingdings" panose="05000000000000000000" pitchFamily="2" charset="2"/>
              <a:buChar char="ü"/>
            </a:pPr>
            <a:r>
              <a:rPr lang="en-US" sz="3300" b="1" spc="-33" dirty="0">
                <a:solidFill>
                  <a:srgbClr val="822130"/>
                </a:solidFill>
                <a:latin typeface="Lora Bold"/>
                <a:ea typeface="Lora Bold"/>
                <a:cs typeface="Lora Bold"/>
                <a:sym typeface="Lora Bold"/>
              </a:rPr>
              <a:t>Justification</a:t>
            </a:r>
          </a:p>
          <a:p>
            <a:pPr algn="l"/>
            <a:r>
              <a:rPr lang="en-US" sz="3300" spc="-33" dirty="0">
                <a:solidFill>
                  <a:srgbClr val="822130"/>
                </a:solidFill>
                <a:latin typeface="Lora"/>
                <a:ea typeface="Lora"/>
                <a:cs typeface="Lora"/>
                <a:sym typeface="Lora"/>
              </a:rPr>
              <a:t>A National Guidelines, UK Statistics, Research Evidence, Consequences of Inaction</a:t>
            </a:r>
          </a:p>
          <a:p>
            <a:pPr algn="l">
              <a:lnSpc>
                <a:spcPts val="3663"/>
              </a:lnSpc>
            </a:pPr>
            <a:endParaRPr lang="en-US" sz="3300" spc="-33" dirty="0">
              <a:solidFill>
                <a:srgbClr val="822130"/>
              </a:solidFill>
              <a:latin typeface="Lora"/>
              <a:ea typeface="Lora"/>
              <a:cs typeface="Lora"/>
              <a:sym typeface="Lora"/>
            </a:endParaRPr>
          </a:p>
          <a:p>
            <a:pPr marL="0" lvl="0" indent="0" algn="l">
              <a:lnSpc>
                <a:spcPts val="3663"/>
              </a:lnSpc>
            </a:pPr>
            <a:endParaRPr lang="en-US" sz="3300" spc="-33" dirty="0">
              <a:solidFill>
                <a:srgbClr val="822130"/>
              </a:solidFill>
              <a:latin typeface="Lora"/>
              <a:ea typeface="Lora"/>
              <a:cs typeface="Lora"/>
              <a:sym typeface="Lora"/>
            </a:endParaRPr>
          </a:p>
        </p:txBody>
      </p:sp>
      <p:sp>
        <p:nvSpPr>
          <p:cNvPr id="10" name="TextBox 10"/>
          <p:cNvSpPr txBox="1"/>
          <p:nvPr/>
        </p:nvSpPr>
        <p:spPr>
          <a:xfrm>
            <a:off x="2254206" y="5061633"/>
            <a:ext cx="10560576" cy="2472472"/>
          </a:xfrm>
          <a:prstGeom prst="rect">
            <a:avLst/>
          </a:prstGeom>
        </p:spPr>
        <p:txBody>
          <a:bodyPr lIns="0" tIns="0" rIns="0" bIns="0" rtlCol="0" anchor="t">
            <a:spAutoFit/>
          </a:bodyPr>
          <a:lstStyle/>
          <a:p>
            <a:pPr marL="457200" indent="-457200" algn="l">
              <a:buFont typeface="Wingdings" panose="05000000000000000000" pitchFamily="2" charset="2"/>
              <a:buChar char="ü"/>
            </a:pPr>
            <a:r>
              <a:rPr lang="en-US" sz="3300" b="1" spc="-33" dirty="0">
                <a:solidFill>
                  <a:srgbClr val="822130"/>
                </a:solidFill>
                <a:latin typeface="Lora Bold"/>
                <a:ea typeface="Lora Bold"/>
                <a:cs typeface="Lora Bold"/>
                <a:sym typeface="Lora Bold"/>
              </a:rPr>
              <a:t>Application</a:t>
            </a:r>
          </a:p>
          <a:p>
            <a:pPr algn="l"/>
            <a:r>
              <a:rPr lang="en-US" sz="3300" spc="-33" dirty="0">
                <a:solidFill>
                  <a:srgbClr val="822130"/>
                </a:solidFill>
                <a:latin typeface="Lora"/>
                <a:ea typeface="Lora"/>
                <a:cs typeface="Lora"/>
                <a:sym typeface="Lora"/>
              </a:rPr>
              <a:t>PRECEDE-PROCEED Framework, Implementation Strategy, Evaluation Design</a:t>
            </a:r>
          </a:p>
          <a:p>
            <a:pPr algn="l">
              <a:lnSpc>
                <a:spcPts val="3663"/>
              </a:lnSpc>
            </a:pPr>
            <a:endParaRPr lang="en-US" sz="3300" spc="-33" dirty="0">
              <a:solidFill>
                <a:srgbClr val="822130"/>
              </a:solidFill>
              <a:latin typeface="Lora"/>
              <a:ea typeface="Lora"/>
              <a:cs typeface="Lora"/>
              <a:sym typeface="Lora"/>
            </a:endParaRPr>
          </a:p>
          <a:p>
            <a:pPr marL="0" lvl="0" indent="0" algn="l">
              <a:lnSpc>
                <a:spcPts val="3663"/>
              </a:lnSpc>
            </a:pPr>
            <a:endParaRPr lang="en-US" sz="3300" spc="-33" dirty="0">
              <a:solidFill>
                <a:srgbClr val="822130"/>
              </a:solidFill>
              <a:latin typeface="Lora"/>
              <a:ea typeface="Lora"/>
              <a:cs typeface="Lora"/>
              <a:sym typeface="Lora"/>
            </a:endParaRPr>
          </a:p>
        </p:txBody>
      </p:sp>
      <p:sp>
        <p:nvSpPr>
          <p:cNvPr id="11" name="TextBox 11"/>
          <p:cNvSpPr txBox="1"/>
          <p:nvPr/>
        </p:nvSpPr>
        <p:spPr>
          <a:xfrm>
            <a:off x="2254206" y="6744206"/>
            <a:ext cx="7547251" cy="1523494"/>
          </a:xfrm>
          <a:prstGeom prst="rect">
            <a:avLst/>
          </a:prstGeom>
        </p:spPr>
        <p:txBody>
          <a:bodyPr lIns="0" tIns="0" rIns="0" bIns="0" rtlCol="0" anchor="t">
            <a:spAutoFit/>
          </a:bodyPr>
          <a:lstStyle/>
          <a:p>
            <a:pPr marL="457200" indent="-457200" algn="l">
              <a:buFont typeface="Wingdings" panose="05000000000000000000" pitchFamily="2" charset="2"/>
              <a:buChar char="ü"/>
            </a:pPr>
            <a:r>
              <a:rPr lang="en-US" sz="3300" b="1" spc="-33" dirty="0">
                <a:solidFill>
                  <a:srgbClr val="822130"/>
                </a:solidFill>
                <a:latin typeface="Lora Bold"/>
                <a:ea typeface="Lora Bold"/>
                <a:cs typeface="Lora Bold"/>
                <a:sym typeface="Lora Bold"/>
              </a:rPr>
              <a:t>Barriers</a:t>
            </a:r>
          </a:p>
          <a:p>
            <a:pPr algn="l"/>
            <a:r>
              <a:rPr lang="en-US" sz="3300" spc="-33" dirty="0">
                <a:solidFill>
                  <a:srgbClr val="822130"/>
                </a:solidFill>
                <a:latin typeface="Lora"/>
                <a:ea typeface="Lora"/>
                <a:cs typeface="Lora"/>
                <a:sym typeface="Lora"/>
              </a:rPr>
              <a:t>Stakeholders, Implementation</a:t>
            </a:r>
          </a:p>
          <a:p>
            <a:pPr marL="0" lvl="0" indent="0" algn="l"/>
            <a:r>
              <a:rPr lang="en-US" sz="3300" spc="-33" dirty="0">
                <a:solidFill>
                  <a:srgbClr val="822130"/>
                </a:solidFill>
                <a:latin typeface="Lora"/>
                <a:ea typeface="Lora"/>
                <a:cs typeface="Lora"/>
                <a:sym typeface="Lora"/>
              </a:rPr>
              <a:t>Barriers, Legal and Ethical Issues</a:t>
            </a:r>
          </a:p>
        </p:txBody>
      </p:sp>
      <p:sp>
        <p:nvSpPr>
          <p:cNvPr id="12" name="TextBox 12"/>
          <p:cNvSpPr txBox="1"/>
          <p:nvPr/>
        </p:nvSpPr>
        <p:spPr>
          <a:xfrm>
            <a:off x="2254206" y="8344406"/>
            <a:ext cx="7547251" cy="1523494"/>
          </a:xfrm>
          <a:prstGeom prst="rect">
            <a:avLst/>
          </a:prstGeom>
        </p:spPr>
        <p:txBody>
          <a:bodyPr lIns="0" tIns="0" rIns="0" bIns="0" rtlCol="0" anchor="t">
            <a:spAutoFit/>
          </a:bodyPr>
          <a:lstStyle/>
          <a:p>
            <a:pPr marL="457200" indent="-457200" algn="l">
              <a:buFont typeface="Wingdings" panose="05000000000000000000" pitchFamily="2" charset="2"/>
              <a:buChar char="ü"/>
            </a:pPr>
            <a:r>
              <a:rPr lang="en-US" sz="3300" b="1" spc="-33" dirty="0">
                <a:solidFill>
                  <a:srgbClr val="822130"/>
                </a:solidFill>
                <a:latin typeface="Lora Bold"/>
                <a:ea typeface="Lora Bold"/>
                <a:cs typeface="Lora Bold"/>
                <a:sym typeface="Lora Bold"/>
              </a:rPr>
              <a:t>Benefits</a:t>
            </a:r>
          </a:p>
          <a:p>
            <a:pPr marL="0" lvl="0" indent="0" algn="l"/>
            <a:r>
              <a:rPr lang="en-US" sz="3300" spc="-33" dirty="0">
                <a:solidFill>
                  <a:srgbClr val="822130"/>
                </a:solidFill>
                <a:latin typeface="Lora"/>
                <a:ea typeface="Lora"/>
                <a:cs typeface="Lora"/>
                <a:sym typeface="Lora"/>
              </a:rPr>
              <a:t>Potential Benefits, Policy, Research, Education Implications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547762"/>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0" y="5778423"/>
            <a:ext cx="18288000" cy="4769339"/>
            <a:chOff x="0" y="0"/>
            <a:chExt cx="2765460" cy="681275"/>
          </a:xfrm>
        </p:grpSpPr>
        <p:sp>
          <p:nvSpPr>
            <p:cNvPr id="5" name="Freeform 5"/>
            <p:cNvSpPr/>
            <p:nvPr/>
          </p:nvSpPr>
          <p:spPr>
            <a:xfrm>
              <a:off x="0" y="0"/>
              <a:ext cx="2765460" cy="681275"/>
            </a:xfrm>
            <a:custGeom>
              <a:avLst/>
              <a:gdLst/>
              <a:ahLst/>
              <a:cxnLst/>
              <a:rect l="l" t="t" r="r" b="b"/>
              <a:pathLst>
                <a:path w="2765460" h="681275">
                  <a:moveTo>
                    <a:pt x="25193" y="0"/>
                  </a:moveTo>
                  <a:lnTo>
                    <a:pt x="2740267" y="0"/>
                  </a:lnTo>
                  <a:cubicBezTo>
                    <a:pt x="2754181" y="0"/>
                    <a:pt x="2765460" y="11279"/>
                    <a:pt x="2765460" y="25193"/>
                  </a:cubicBezTo>
                  <a:lnTo>
                    <a:pt x="2765460" y="656082"/>
                  </a:lnTo>
                  <a:cubicBezTo>
                    <a:pt x="2765460" y="669996"/>
                    <a:pt x="2754181" y="681275"/>
                    <a:pt x="2740267" y="681275"/>
                  </a:cubicBezTo>
                  <a:lnTo>
                    <a:pt x="25193" y="681275"/>
                  </a:lnTo>
                  <a:cubicBezTo>
                    <a:pt x="11279" y="681275"/>
                    <a:pt x="0" y="669996"/>
                    <a:pt x="0" y="65608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700325"/>
            </a:xfrm>
            <a:prstGeom prst="rect">
              <a:avLst/>
            </a:prstGeom>
          </p:spPr>
          <p:txBody>
            <a:bodyPr lIns="50800" tIns="50800" rIns="50800" bIns="50800" rtlCol="0" anchor="ctr"/>
            <a:lstStyle/>
            <a:p>
              <a:pPr algn="ctr">
                <a:lnSpc>
                  <a:spcPts val="2339"/>
                </a:lnSpc>
              </a:pPr>
              <a:endParaRPr/>
            </a:p>
          </p:txBody>
        </p:sp>
      </p:grpSp>
      <p:sp>
        <p:nvSpPr>
          <p:cNvPr id="7" name="TextBox 7"/>
          <p:cNvSpPr txBox="1"/>
          <p:nvPr/>
        </p:nvSpPr>
        <p:spPr>
          <a:xfrm>
            <a:off x="4249642" y="2312975"/>
            <a:ext cx="9769667" cy="1248409"/>
          </a:xfrm>
          <a:prstGeom prst="rect">
            <a:avLst/>
          </a:prstGeom>
        </p:spPr>
        <p:txBody>
          <a:bodyPr lIns="0" tIns="0" rIns="0" bIns="0" rtlCol="0" anchor="t">
            <a:spAutoFit/>
          </a:bodyPr>
          <a:lstStyle/>
          <a:p>
            <a:pPr marL="0" lvl="0" indent="0" algn="ctr">
              <a:lnSpc>
                <a:spcPts val="9399"/>
              </a:lnSpc>
            </a:pPr>
            <a:r>
              <a:rPr lang="en-US" sz="9399" b="1" spc="-93" dirty="0">
                <a:solidFill>
                  <a:srgbClr val="822130"/>
                </a:solidFill>
                <a:latin typeface="Lora Bold"/>
                <a:ea typeface="Lora Bold"/>
                <a:cs typeface="Lora Bold"/>
                <a:sym typeface="Lora Bold"/>
              </a:rPr>
              <a:t>INTRODUCTION</a:t>
            </a:r>
          </a:p>
        </p:txBody>
      </p:sp>
      <p:sp>
        <p:nvSpPr>
          <p:cNvPr id="8" name="TextBox 8"/>
          <p:cNvSpPr txBox="1"/>
          <p:nvPr/>
        </p:nvSpPr>
        <p:spPr>
          <a:xfrm>
            <a:off x="6198403" y="3763308"/>
            <a:ext cx="6226317" cy="1035050"/>
          </a:xfrm>
          <a:prstGeom prst="rect">
            <a:avLst/>
          </a:prstGeom>
        </p:spPr>
        <p:txBody>
          <a:bodyPr lIns="0" tIns="0" rIns="0" bIns="0" rtlCol="0" anchor="t">
            <a:spAutoFit/>
          </a:bodyPr>
          <a:lstStyle/>
          <a:p>
            <a:pPr algn="ctr">
              <a:lnSpc>
                <a:spcPts val="3999"/>
              </a:lnSpc>
            </a:pPr>
            <a:r>
              <a:rPr lang="en-US" sz="3999" b="1" spc="-39">
                <a:solidFill>
                  <a:srgbClr val="822130"/>
                </a:solidFill>
                <a:latin typeface="Lora Bold"/>
                <a:ea typeface="Lora Bold"/>
                <a:cs typeface="Lora Bold"/>
                <a:sym typeface="Lora Bold"/>
              </a:rPr>
              <a:t>MISS PRIYABEN PETEL</a:t>
            </a:r>
          </a:p>
          <a:p>
            <a:pPr marL="0" lvl="0" indent="0" algn="ctr">
              <a:lnSpc>
                <a:spcPts val="3999"/>
              </a:lnSpc>
            </a:pPr>
            <a:endParaRPr lang="en-US" sz="3999" b="1" spc="-39">
              <a:solidFill>
                <a:srgbClr val="822130"/>
              </a:solidFill>
              <a:latin typeface="Lora Bold"/>
              <a:ea typeface="Lora Bold"/>
              <a:cs typeface="Lora Bold"/>
              <a:sym typeface="Lora Bold"/>
            </a:endParaRPr>
          </a:p>
        </p:txBody>
      </p:sp>
      <p:sp>
        <p:nvSpPr>
          <p:cNvPr id="9" name="TextBox 9"/>
          <p:cNvSpPr txBox="1"/>
          <p:nvPr/>
        </p:nvSpPr>
        <p:spPr>
          <a:xfrm>
            <a:off x="3124200" y="6751888"/>
            <a:ext cx="12633493" cy="3260725"/>
          </a:xfrm>
          <a:prstGeom prst="rect">
            <a:avLst/>
          </a:prstGeom>
        </p:spPr>
        <p:txBody>
          <a:bodyPr wrap="square" lIns="0" tIns="0" rIns="0" bIns="0" rtlCol="0" anchor="t">
            <a:spAutoFit/>
          </a:bodyPr>
          <a:lstStyle/>
          <a:p>
            <a:pPr algn="ctr">
              <a:lnSpc>
                <a:spcPts val="6499"/>
              </a:lnSpc>
              <a:spcBef>
                <a:spcPct val="0"/>
              </a:spcBef>
            </a:pPr>
            <a:r>
              <a:rPr lang="en-US" sz="4999" b="1" spc="-49" dirty="0">
                <a:solidFill>
                  <a:srgbClr val="822130"/>
                </a:solidFill>
                <a:latin typeface="Lora Bold"/>
                <a:ea typeface="Lora Bold"/>
                <a:cs typeface="Lora Bold"/>
                <a:sym typeface="Lora Bold"/>
              </a:rPr>
              <a:t>Aim, Objectives and</a:t>
            </a:r>
          </a:p>
          <a:p>
            <a:pPr algn="ctr">
              <a:lnSpc>
                <a:spcPts val="6499"/>
              </a:lnSpc>
              <a:spcBef>
                <a:spcPct val="0"/>
              </a:spcBef>
            </a:pPr>
            <a:r>
              <a:rPr lang="en-US" sz="4999" b="1" spc="-49" dirty="0">
                <a:solidFill>
                  <a:srgbClr val="822130"/>
                </a:solidFill>
                <a:latin typeface="Lora Bold"/>
                <a:ea typeface="Lora Bold"/>
                <a:cs typeface="Lora Bold"/>
                <a:sym typeface="Lora Bold"/>
              </a:rPr>
              <a:t>Content of Mind Mum Digital Platform</a:t>
            </a:r>
          </a:p>
          <a:p>
            <a:pPr algn="ctr">
              <a:lnSpc>
                <a:spcPts val="6499"/>
              </a:lnSpc>
              <a:spcBef>
                <a:spcPct val="0"/>
              </a:spcBef>
            </a:pPr>
            <a:endParaRPr lang="en-US" sz="4999" b="1" spc="-49" dirty="0">
              <a:solidFill>
                <a:srgbClr val="822130"/>
              </a:solidFill>
              <a:latin typeface="Lora Bold"/>
              <a:ea typeface="Lora Bold"/>
              <a:cs typeface="Lora Bold"/>
              <a:sym typeface="Lora Bold"/>
            </a:endParaRPr>
          </a:p>
          <a:p>
            <a:pPr algn="ctr">
              <a:lnSpc>
                <a:spcPts val="6499"/>
              </a:lnSpc>
              <a:spcBef>
                <a:spcPct val="0"/>
              </a:spcBef>
            </a:pPr>
            <a:endParaRPr lang="en-US" sz="4999" b="1" spc="-49" dirty="0">
              <a:solidFill>
                <a:srgbClr val="822130"/>
              </a:solidFill>
              <a:latin typeface="Lora Bold"/>
              <a:ea typeface="Lora Bold"/>
              <a:cs typeface="Lora Bold"/>
              <a:sym typeface="Lora Bold"/>
            </a:endParaRPr>
          </a:p>
        </p:txBody>
      </p:sp>
      <p:sp>
        <p:nvSpPr>
          <p:cNvPr id="10" name="Freeform 10"/>
          <p:cNvSpPr/>
          <p:nvPr/>
        </p:nvSpPr>
        <p:spPr>
          <a:xfrm>
            <a:off x="16441144" y="71912"/>
            <a:ext cx="1542129" cy="1560030"/>
          </a:xfrm>
          <a:custGeom>
            <a:avLst/>
            <a:gdLst/>
            <a:ahLst/>
            <a:cxnLst/>
            <a:rect l="l" t="t" r="r" b="b"/>
            <a:pathLst>
              <a:path w="1542129" h="1560030">
                <a:moveTo>
                  <a:pt x="0" y="0"/>
                </a:moveTo>
                <a:lnTo>
                  <a:pt x="1542129" y="0"/>
                </a:lnTo>
                <a:lnTo>
                  <a:pt x="1542129" y="1560030"/>
                </a:lnTo>
                <a:lnTo>
                  <a:pt x="0" y="1560030"/>
                </a:lnTo>
                <a:lnTo>
                  <a:pt x="0" y="0"/>
                </a:lnTo>
                <a:close/>
              </a:path>
            </a:pathLst>
          </a:custGeom>
          <a:blipFill>
            <a:blip r:embed="rId4"/>
            <a:stretch>
              <a:fillRect l="-57154" t="-7175" r="-55174" b="-10889"/>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a:grpSpLocks noChangeAspect="1"/>
          </p:cNvGrpSpPr>
          <p:nvPr/>
        </p:nvGrpSpPr>
        <p:grpSpPr>
          <a:xfrm rot="-1016400">
            <a:off x="618631" y="732473"/>
            <a:ext cx="1629324" cy="2340719"/>
            <a:chOff x="0" y="0"/>
            <a:chExt cx="9017000" cy="12954000"/>
          </a:xfrm>
        </p:grpSpPr>
        <p:sp>
          <p:nvSpPr>
            <p:cNvPr id="4" name="Freeform 4"/>
            <p:cNvSpPr/>
            <p:nvPr/>
          </p:nvSpPr>
          <p:spPr>
            <a:xfrm>
              <a:off x="355600" y="368300"/>
              <a:ext cx="8255000" cy="12280900"/>
            </a:xfrm>
            <a:custGeom>
              <a:avLst/>
              <a:gdLst/>
              <a:ahLst/>
              <a:cxnLst/>
              <a:rect l="l" t="t" r="r" b="b"/>
              <a:pathLst>
                <a:path w="8255000" h="12280900">
                  <a:moveTo>
                    <a:pt x="8087360" y="12280900"/>
                  </a:moveTo>
                  <a:lnTo>
                    <a:pt x="167640" y="12280900"/>
                  </a:lnTo>
                  <a:cubicBezTo>
                    <a:pt x="74930" y="12280900"/>
                    <a:pt x="0" y="12205970"/>
                    <a:pt x="0" y="12113260"/>
                  </a:cubicBezTo>
                  <a:lnTo>
                    <a:pt x="0" y="167640"/>
                  </a:lnTo>
                  <a:cubicBezTo>
                    <a:pt x="0" y="74930"/>
                    <a:pt x="74930" y="0"/>
                    <a:pt x="167640" y="0"/>
                  </a:cubicBezTo>
                  <a:lnTo>
                    <a:pt x="8087360" y="0"/>
                  </a:lnTo>
                  <a:cubicBezTo>
                    <a:pt x="8180070" y="0"/>
                    <a:pt x="8255000" y="74930"/>
                    <a:pt x="8255000" y="167640"/>
                  </a:cubicBezTo>
                  <a:lnTo>
                    <a:pt x="8255000" y="12113260"/>
                  </a:lnTo>
                  <a:cubicBezTo>
                    <a:pt x="8255000" y="12205970"/>
                    <a:pt x="8180070" y="12280900"/>
                    <a:pt x="8087360" y="12280900"/>
                  </a:cubicBezTo>
                  <a:close/>
                </a:path>
              </a:pathLst>
            </a:custGeom>
            <a:blipFill>
              <a:blip r:embed="rId3"/>
              <a:stretch>
                <a:fillRect l="-153117" t="-867" r="-54153" b="-15311"/>
              </a:stretch>
            </a:blipFill>
          </p:spPr>
          <p:txBody>
            <a:bodyPr/>
            <a:lstStyle/>
            <a:p>
              <a:endParaRPr lang="en-GB"/>
            </a:p>
          </p:txBody>
        </p:sp>
        <p:sp>
          <p:nvSpPr>
            <p:cNvPr id="5" name="Freeform 5"/>
            <p:cNvSpPr/>
            <p:nvPr/>
          </p:nvSpPr>
          <p:spPr>
            <a:xfrm>
              <a:off x="0" y="0"/>
              <a:ext cx="9017000" cy="12954000"/>
            </a:xfrm>
            <a:custGeom>
              <a:avLst/>
              <a:gdLst/>
              <a:ahLst/>
              <a:cxnLst/>
              <a:rect l="l" t="t" r="r" b="b"/>
              <a:pathLst>
                <a:path w="9017000" h="12954000">
                  <a:moveTo>
                    <a:pt x="0" y="0"/>
                  </a:moveTo>
                  <a:lnTo>
                    <a:pt x="9017000" y="0"/>
                  </a:lnTo>
                  <a:lnTo>
                    <a:pt x="9017000" y="12954000"/>
                  </a:lnTo>
                  <a:lnTo>
                    <a:pt x="0" y="12954000"/>
                  </a:lnTo>
                  <a:close/>
                </a:path>
              </a:pathLst>
            </a:custGeom>
          </p:spPr>
          <p:txBody>
            <a:bodyPr/>
            <a:lstStyle/>
            <a:p>
              <a:endParaRPr lang="en-GB"/>
            </a:p>
          </p:txBody>
        </p:sp>
      </p:grpSp>
      <p:pic>
        <p:nvPicPr>
          <p:cNvPr id="6" name="Picture 6"/>
          <p:cNvPicPr>
            <a:picLocks noChangeAspect="1"/>
          </p:cNvPicPr>
          <p:nvPr/>
        </p:nvPicPr>
        <p:blipFill>
          <a:blip r:embed="rId4"/>
          <a:stretch>
            <a:fillRect/>
          </a:stretch>
        </p:blipFill>
        <p:spPr>
          <a:xfrm rot="1271635">
            <a:off x="5182483" y="-263338"/>
            <a:ext cx="3691551" cy="3942034"/>
          </a:xfrm>
          <a:prstGeom prst="rect">
            <a:avLst/>
          </a:prstGeom>
        </p:spPr>
      </p:pic>
      <p:grpSp>
        <p:nvGrpSpPr>
          <p:cNvPr id="7" name="Group 7"/>
          <p:cNvGrpSpPr>
            <a:grpSpLocks noChangeAspect="1"/>
          </p:cNvGrpSpPr>
          <p:nvPr/>
        </p:nvGrpSpPr>
        <p:grpSpPr>
          <a:xfrm>
            <a:off x="2412915" y="216025"/>
            <a:ext cx="3475855" cy="2945208"/>
            <a:chOff x="0" y="0"/>
            <a:chExt cx="19050000" cy="16141700"/>
          </a:xfrm>
        </p:grpSpPr>
        <p:sp>
          <p:nvSpPr>
            <p:cNvPr id="8" name="Freeform 8"/>
            <p:cNvSpPr/>
            <p:nvPr/>
          </p:nvSpPr>
          <p:spPr>
            <a:xfrm>
              <a:off x="367919" y="327025"/>
              <a:ext cx="18314288" cy="10660888"/>
            </a:xfrm>
            <a:custGeom>
              <a:avLst/>
              <a:gdLst/>
              <a:ahLst/>
              <a:cxnLst/>
              <a:rect l="l" t="t" r="r" b="b"/>
              <a:pathLst>
                <a:path w="18314288" h="10660888">
                  <a:moveTo>
                    <a:pt x="18314162" y="10660888"/>
                  </a:moveTo>
                  <a:lnTo>
                    <a:pt x="0" y="10660888"/>
                  </a:lnTo>
                  <a:lnTo>
                    <a:pt x="0" y="0"/>
                  </a:lnTo>
                  <a:lnTo>
                    <a:pt x="18314288" y="0"/>
                  </a:lnTo>
                  <a:lnTo>
                    <a:pt x="18314288" y="10660888"/>
                  </a:lnTo>
                  <a:close/>
                </a:path>
              </a:pathLst>
            </a:custGeom>
            <a:blipFill>
              <a:blip r:embed="rId3"/>
              <a:stretch>
                <a:fillRect l="-174987" r="-67890" b="-231327"/>
              </a:stretch>
            </a:blipFill>
          </p:spPr>
          <p:txBody>
            <a:bodyPr/>
            <a:lstStyle/>
            <a:p>
              <a:endParaRPr lang="en-GB"/>
            </a:p>
          </p:txBody>
        </p:sp>
        <p:sp>
          <p:nvSpPr>
            <p:cNvPr id="9" name="Freeform 9"/>
            <p:cNvSpPr/>
            <p:nvPr/>
          </p:nvSpPr>
          <p:spPr>
            <a:xfrm>
              <a:off x="0" y="0"/>
              <a:ext cx="19050000" cy="16141700"/>
            </a:xfrm>
            <a:custGeom>
              <a:avLst/>
              <a:gdLst/>
              <a:ahLst/>
              <a:cxnLst/>
              <a:rect l="l" t="t" r="r" b="b"/>
              <a:pathLst>
                <a:path w="19050000" h="16141700">
                  <a:moveTo>
                    <a:pt x="19050000" y="16141700"/>
                  </a:moveTo>
                  <a:lnTo>
                    <a:pt x="0" y="16141700"/>
                  </a:lnTo>
                  <a:lnTo>
                    <a:pt x="0" y="0"/>
                  </a:lnTo>
                  <a:lnTo>
                    <a:pt x="19050000" y="0"/>
                  </a:lnTo>
                  <a:lnTo>
                    <a:pt x="19050000" y="16141700"/>
                  </a:lnTo>
                  <a:close/>
                </a:path>
              </a:pathLst>
            </a:custGeom>
            <a:blipFill>
              <a:blip r:embed="rId5"/>
              <a:stretch>
                <a:fillRect t="-9" b="-9"/>
              </a:stretch>
            </a:blipFill>
          </p:spPr>
          <p:txBody>
            <a:bodyPr/>
            <a:lstStyle/>
            <a:p>
              <a:endParaRPr lang="en-GB"/>
            </a:p>
          </p:txBody>
        </p:sp>
      </p:grpSp>
      <p:grpSp>
        <p:nvGrpSpPr>
          <p:cNvPr id="10" name="Group 10"/>
          <p:cNvGrpSpPr/>
          <p:nvPr/>
        </p:nvGrpSpPr>
        <p:grpSpPr>
          <a:xfrm>
            <a:off x="501888" y="3030950"/>
            <a:ext cx="7682207" cy="3781456"/>
            <a:chOff x="0" y="0"/>
            <a:chExt cx="970161" cy="477548"/>
          </a:xfrm>
        </p:grpSpPr>
        <p:sp>
          <p:nvSpPr>
            <p:cNvPr id="11" name="Freeform 11"/>
            <p:cNvSpPr/>
            <p:nvPr/>
          </p:nvSpPr>
          <p:spPr>
            <a:xfrm>
              <a:off x="0" y="0"/>
              <a:ext cx="970161" cy="477548"/>
            </a:xfrm>
            <a:custGeom>
              <a:avLst/>
              <a:gdLst/>
              <a:ahLst/>
              <a:cxnLst/>
              <a:rect l="l" t="t" r="r" b="b"/>
              <a:pathLst>
                <a:path w="970161" h="477548">
                  <a:moveTo>
                    <a:pt x="100777" y="0"/>
                  </a:moveTo>
                  <a:lnTo>
                    <a:pt x="869384" y="0"/>
                  </a:lnTo>
                  <a:cubicBezTo>
                    <a:pt x="896112" y="0"/>
                    <a:pt x="921745" y="10618"/>
                    <a:pt x="940644" y="29517"/>
                  </a:cubicBezTo>
                  <a:cubicBezTo>
                    <a:pt x="959544" y="48416"/>
                    <a:pt x="970161" y="74049"/>
                    <a:pt x="970161" y="100777"/>
                  </a:cubicBezTo>
                  <a:lnTo>
                    <a:pt x="970161" y="376771"/>
                  </a:lnTo>
                  <a:cubicBezTo>
                    <a:pt x="970161" y="403499"/>
                    <a:pt x="959544" y="429132"/>
                    <a:pt x="940644" y="448031"/>
                  </a:cubicBezTo>
                  <a:cubicBezTo>
                    <a:pt x="921745" y="466930"/>
                    <a:pt x="896112" y="477548"/>
                    <a:pt x="869384" y="477548"/>
                  </a:cubicBezTo>
                  <a:lnTo>
                    <a:pt x="100777" y="477548"/>
                  </a:lnTo>
                  <a:cubicBezTo>
                    <a:pt x="74049" y="477548"/>
                    <a:pt x="48416" y="466930"/>
                    <a:pt x="29517" y="448031"/>
                  </a:cubicBezTo>
                  <a:cubicBezTo>
                    <a:pt x="10618" y="429132"/>
                    <a:pt x="0" y="403499"/>
                    <a:pt x="0" y="376771"/>
                  </a:cubicBezTo>
                  <a:lnTo>
                    <a:pt x="0" y="100777"/>
                  </a:lnTo>
                  <a:cubicBezTo>
                    <a:pt x="0" y="74049"/>
                    <a:pt x="10618" y="48416"/>
                    <a:pt x="29517" y="29517"/>
                  </a:cubicBezTo>
                  <a:cubicBezTo>
                    <a:pt x="48416" y="10618"/>
                    <a:pt x="74049" y="0"/>
                    <a:pt x="100777" y="0"/>
                  </a:cubicBezTo>
                  <a:close/>
                </a:path>
              </a:pathLst>
            </a:custGeom>
            <a:solidFill>
              <a:srgbClr val="FFF4EE"/>
            </a:solidFill>
          </p:spPr>
          <p:txBody>
            <a:bodyPr/>
            <a:lstStyle/>
            <a:p>
              <a:endParaRPr lang="en-GB"/>
            </a:p>
          </p:txBody>
        </p:sp>
        <p:sp>
          <p:nvSpPr>
            <p:cNvPr id="12" name="TextBox 12"/>
            <p:cNvSpPr txBox="1"/>
            <p:nvPr/>
          </p:nvSpPr>
          <p:spPr>
            <a:xfrm>
              <a:off x="0" y="-19050"/>
              <a:ext cx="970161" cy="496598"/>
            </a:xfrm>
            <a:prstGeom prst="rect">
              <a:avLst/>
            </a:prstGeom>
          </p:spPr>
          <p:txBody>
            <a:bodyPr lIns="50800" tIns="50800" rIns="50800" bIns="50800" rtlCol="0" anchor="ctr"/>
            <a:lstStyle/>
            <a:p>
              <a:pPr algn="ctr">
                <a:lnSpc>
                  <a:spcPts val="2339"/>
                </a:lnSpc>
              </a:pPr>
              <a:endParaRPr/>
            </a:p>
          </p:txBody>
        </p:sp>
      </p:grpSp>
      <p:pic>
        <p:nvPicPr>
          <p:cNvPr id="13" name="Picture 13"/>
          <p:cNvPicPr>
            <a:picLocks noChangeAspect="1"/>
          </p:cNvPicPr>
          <p:nvPr/>
        </p:nvPicPr>
        <p:blipFill>
          <a:blip r:embed="rId6"/>
          <a:stretch>
            <a:fillRect/>
          </a:stretch>
        </p:blipFill>
        <p:spPr>
          <a:xfrm>
            <a:off x="107139" y="2815040"/>
            <a:ext cx="7726112" cy="2446231"/>
          </a:xfrm>
          <a:prstGeom prst="rect">
            <a:avLst/>
          </a:prstGeom>
        </p:spPr>
      </p:pic>
      <p:sp>
        <p:nvSpPr>
          <p:cNvPr id="14" name="Freeform 14"/>
          <p:cNvSpPr/>
          <p:nvPr/>
        </p:nvSpPr>
        <p:spPr>
          <a:xfrm>
            <a:off x="5214507" y="3502937"/>
            <a:ext cx="861591" cy="1133672"/>
          </a:xfrm>
          <a:custGeom>
            <a:avLst/>
            <a:gdLst/>
            <a:ahLst/>
            <a:cxnLst/>
            <a:rect l="l" t="t" r="r" b="b"/>
            <a:pathLst>
              <a:path w="861591" h="1133672">
                <a:moveTo>
                  <a:pt x="0" y="0"/>
                </a:moveTo>
                <a:lnTo>
                  <a:pt x="861591" y="0"/>
                </a:lnTo>
                <a:lnTo>
                  <a:pt x="861591" y="1133672"/>
                </a:lnTo>
                <a:lnTo>
                  <a:pt x="0" y="113367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Freeform 15"/>
          <p:cNvSpPr/>
          <p:nvPr/>
        </p:nvSpPr>
        <p:spPr>
          <a:xfrm rot="647425">
            <a:off x="1916868" y="3309471"/>
            <a:ext cx="498729" cy="458831"/>
          </a:xfrm>
          <a:custGeom>
            <a:avLst/>
            <a:gdLst/>
            <a:ahLst/>
            <a:cxnLst/>
            <a:rect l="l" t="t" r="r" b="b"/>
            <a:pathLst>
              <a:path w="498729" h="458831">
                <a:moveTo>
                  <a:pt x="0" y="0"/>
                </a:moveTo>
                <a:lnTo>
                  <a:pt x="498729" y="0"/>
                </a:lnTo>
                <a:lnTo>
                  <a:pt x="498729" y="458831"/>
                </a:lnTo>
                <a:lnTo>
                  <a:pt x="0" y="458831"/>
                </a:lnTo>
                <a:lnTo>
                  <a:pt x="0" y="0"/>
                </a:lnTo>
                <a:close/>
              </a:path>
            </a:pathLst>
          </a:custGeom>
          <a:blipFill>
            <a:blip r:embed="rId8"/>
            <a:stretch>
              <a:fillRect/>
            </a:stretch>
          </a:blipFill>
        </p:spPr>
        <p:txBody>
          <a:bodyPr/>
          <a:lstStyle/>
          <a:p>
            <a:endParaRPr lang="en-GB"/>
          </a:p>
        </p:txBody>
      </p:sp>
      <p:pic>
        <p:nvPicPr>
          <p:cNvPr id="16" name="Picture 16"/>
          <p:cNvPicPr>
            <a:picLocks noChangeAspect="1"/>
          </p:cNvPicPr>
          <p:nvPr/>
        </p:nvPicPr>
        <p:blipFill>
          <a:blip r:embed="rId9"/>
          <a:stretch>
            <a:fillRect/>
          </a:stretch>
        </p:blipFill>
        <p:spPr>
          <a:xfrm>
            <a:off x="-57565" y="4054002"/>
            <a:ext cx="8801112" cy="2010836"/>
          </a:xfrm>
          <a:prstGeom prst="rect">
            <a:avLst/>
          </a:prstGeom>
        </p:spPr>
      </p:pic>
      <p:sp>
        <p:nvSpPr>
          <p:cNvPr id="17" name="AutoShape 17"/>
          <p:cNvSpPr/>
          <p:nvPr/>
        </p:nvSpPr>
        <p:spPr>
          <a:xfrm>
            <a:off x="1674740" y="5503613"/>
            <a:ext cx="5589159" cy="0"/>
          </a:xfrm>
          <a:prstGeom prst="line">
            <a:avLst/>
          </a:prstGeom>
          <a:ln w="28575" cap="flat">
            <a:solidFill>
              <a:srgbClr val="CB696E"/>
            </a:solidFill>
            <a:prstDash val="solid"/>
            <a:headEnd type="none" w="sm" len="sm"/>
            <a:tailEnd type="none" w="sm" len="sm"/>
          </a:ln>
        </p:spPr>
        <p:txBody>
          <a:bodyPr/>
          <a:lstStyle/>
          <a:p>
            <a:endParaRPr lang="en-GB"/>
          </a:p>
        </p:txBody>
      </p:sp>
      <p:grpSp>
        <p:nvGrpSpPr>
          <p:cNvPr id="18" name="Group 18"/>
          <p:cNvGrpSpPr/>
          <p:nvPr/>
        </p:nvGrpSpPr>
        <p:grpSpPr>
          <a:xfrm>
            <a:off x="201374" y="6917181"/>
            <a:ext cx="8467088" cy="3150966"/>
            <a:chOff x="0" y="0"/>
            <a:chExt cx="920543" cy="342573"/>
          </a:xfrm>
        </p:grpSpPr>
        <p:sp>
          <p:nvSpPr>
            <p:cNvPr id="19" name="Freeform 19"/>
            <p:cNvSpPr/>
            <p:nvPr/>
          </p:nvSpPr>
          <p:spPr>
            <a:xfrm>
              <a:off x="0" y="0"/>
              <a:ext cx="920543" cy="342573"/>
            </a:xfrm>
            <a:custGeom>
              <a:avLst/>
              <a:gdLst/>
              <a:ahLst/>
              <a:cxnLst/>
              <a:rect l="l" t="t" r="r" b="b"/>
              <a:pathLst>
                <a:path w="920543" h="342573">
                  <a:moveTo>
                    <a:pt x="0" y="0"/>
                  </a:moveTo>
                  <a:lnTo>
                    <a:pt x="920543" y="0"/>
                  </a:lnTo>
                  <a:lnTo>
                    <a:pt x="920543" y="342573"/>
                  </a:lnTo>
                  <a:lnTo>
                    <a:pt x="0" y="342573"/>
                  </a:lnTo>
                  <a:close/>
                </a:path>
              </a:pathLst>
            </a:custGeom>
            <a:solidFill>
              <a:srgbClr val="FFF4EE"/>
            </a:solidFill>
          </p:spPr>
          <p:txBody>
            <a:bodyPr/>
            <a:lstStyle/>
            <a:p>
              <a:endParaRPr lang="en-GB"/>
            </a:p>
          </p:txBody>
        </p:sp>
        <p:sp>
          <p:nvSpPr>
            <p:cNvPr id="20" name="TextBox 20"/>
            <p:cNvSpPr txBox="1"/>
            <p:nvPr/>
          </p:nvSpPr>
          <p:spPr>
            <a:xfrm>
              <a:off x="0" y="-19050"/>
              <a:ext cx="920543" cy="361623"/>
            </a:xfrm>
            <a:prstGeom prst="rect">
              <a:avLst/>
            </a:prstGeom>
          </p:spPr>
          <p:txBody>
            <a:bodyPr lIns="50800" tIns="50800" rIns="50800" bIns="50800" rtlCol="0" anchor="ctr"/>
            <a:lstStyle/>
            <a:p>
              <a:pPr algn="ctr">
                <a:lnSpc>
                  <a:spcPts val="2339"/>
                </a:lnSpc>
              </a:pPr>
              <a:endParaRPr/>
            </a:p>
          </p:txBody>
        </p:sp>
      </p:grpSp>
      <p:grpSp>
        <p:nvGrpSpPr>
          <p:cNvPr id="21" name="Group 21"/>
          <p:cNvGrpSpPr/>
          <p:nvPr/>
        </p:nvGrpSpPr>
        <p:grpSpPr>
          <a:xfrm>
            <a:off x="10413156" y="1453027"/>
            <a:ext cx="7672823" cy="1957678"/>
            <a:chOff x="0" y="0"/>
            <a:chExt cx="834190" cy="212839"/>
          </a:xfrm>
        </p:grpSpPr>
        <p:sp>
          <p:nvSpPr>
            <p:cNvPr id="22" name="Freeform 22"/>
            <p:cNvSpPr/>
            <p:nvPr/>
          </p:nvSpPr>
          <p:spPr>
            <a:xfrm>
              <a:off x="0" y="0"/>
              <a:ext cx="834190" cy="212839"/>
            </a:xfrm>
            <a:custGeom>
              <a:avLst/>
              <a:gdLst/>
              <a:ahLst/>
              <a:cxnLst/>
              <a:rect l="l" t="t" r="r" b="b"/>
              <a:pathLst>
                <a:path w="834190" h="212839">
                  <a:moveTo>
                    <a:pt x="0" y="0"/>
                  </a:moveTo>
                  <a:lnTo>
                    <a:pt x="834190" y="0"/>
                  </a:lnTo>
                  <a:lnTo>
                    <a:pt x="834190" y="212839"/>
                  </a:lnTo>
                  <a:lnTo>
                    <a:pt x="0" y="212839"/>
                  </a:lnTo>
                  <a:close/>
                </a:path>
              </a:pathLst>
            </a:custGeom>
            <a:solidFill>
              <a:srgbClr val="FFF4EE"/>
            </a:solidFill>
          </p:spPr>
          <p:txBody>
            <a:bodyPr/>
            <a:lstStyle/>
            <a:p>
              <a:endParaRPr lang="en-GB"/>
            </a:p>
          </p:txBody>
        </p:sp>
        <p:sp>
          <p:nvSpPr>
            <p:cNvPr id="23" name="TextBox 23"/>
            <p:cNvSpPr txBox="1"/>
            <p:nvPr/>
          </p:nvSpPr>
          <p:spPr>
            <a:xfrm>
              <a:off x="0" y="-19050"/>
              <a:ext cx="834190" cy="231889"/>
            </a:xfrm>
            <a:prstGeom prst="rect">
              <a:avLst/>
            </a:prstGeom>
          </p:spPr>
          <p:txBody>
            <a:bodyPr lIns="50800" tIns="50800" rIns="50800" bIns="50800" rtlCol="0" anchor="ctr"/>
            <a:lstStyle/>
            <a:p>
              <a:pPr algn="ctr">
                <a:lnSpc>
                  <a:spcPts val="2339"/>
                </a:lnSpc>
              </a:pPr>
              <a:endParaRPr/>
            </a:p>
          </p:txBody>
        </p:sp>
      </p:grpSp>
      <p:grpSp>
        <p:nvGrpSpPr>
          <p:cNvPr id="24" name="Group 24"/>
          <p:cNvGrpSpPr/>
          <p:nvPr/>
        </p:nvGrpSpPr>
        <p:grpSpPr>
          <a:xfrm>
            <a:off x="10413156" y="3594588"/>
            <a:ext cx="7672823" cy="1957678"/>
            <a:chOff x="0" y="0"/>
            <a:chExt cx="834190" cy="212839"/>
          </a:xfrm>
        </p:grpSpPr>
        <p:sp>
          <p:nvSpPr>
            <p:cNvPr id="25" name="Freeform 25"/>
            <p:cNvSpPr/>
            <p:nvPr/>
          </p:nvSpPr>
          <p:spPr>
            <a:xfrm>
              <a:off x="0" y="0"/>
              <a:ext cx="834190" cy="212839"/>
            </a:xfrm>
            <a:custGeom>
              <a:avLst/>
              <a:gdLst/>
              <a:ahLst/>
              <a:cxnLst/>
              <a:rect l="l" t="t" r="r" b="b"/>
              <a:pathLst>
                <a:path w="834190" h="212839">
                  <a:moveTo>
                    <a:pt x="0" y="0"/>
                  </a:moveTo>
                  <a:lnTo>
                    <a:pt x="834190" y="0"/>
                  </a:lnTo>
                  <a:lnTo>
                    <a:pt x="834190" y="212839"/>
                  </a:lnTo>
                  <a:lnTo>
                    <a:pt x="0" y="212839"/>
                  </a:lnTo>
                  <a:close/>
                </a:path>
              </a:pathLst>
            </a:custGeom>
            <a:solidFill>
              <a:srgbClr val="FFF4EE"/>
            </a:solidFill>
          </p:spPr>
          <p:txBody>
            <a:bodyPr/>
            <a:lstStyle/>
            <a:p>
              <a:endParaRPr lang="en-GB"/>
            </a:p>
          </p:txBody>
        </p:sp>
        <p:sp>
          <p:nvSpPr>
            <p:cNvPr id="26" name="TextBox 26"/>
            <p:cNvSpPr txBox="1"/>
            <p:nvPr/>
          </p:nvSpPr>
          <p:spPr>
            <a:xfrm>
              <a:off x="0" y="-19050"/>
              <a:ext cx="834190" cy="231889"/>
            </a:xfrm>
            <a:prstGeom prst="rect">
              <a:avLst/>
            </a:prstGeom>
          </p:spPr>
          <p:txBody>
            <a:bodyPr lIns="50800" tIns="50800" rIns="50800" bIns="50800" rtlCol="0" anchor="ctr"/>
            <a:lstStyle/>
            <a:p>
              <a:pPr algn="ctr">
                <a:lnSpc>
                  <a:spcPts val="2339"/>
                </a:lnSpc>
              </a:pPr>
              <a:endParaRPr/>
            </a:p>
          </p:txBody>
        </p:sp>
      </p:grpSp>
      <p:grpSp>
        <p:nvGrpSpPr>
          <p:cNvPr id="27" name="Group 27"/>
          <p:cNvGrpSpPr/>
          <p:nvPr/>
        </p:nvGrpSpPr>
        <p:grpSpPr>
          <a:xfrm>
            <a:off x="10413156" y="5736148"/>
            <a:ext cx="7672823" cy="1957678"/>
            <a:chOff x="0" y="0"/>
            <a:chExt cx="834190" cy="212839"/>
          </a:xfrm>
        </p:grpSpPr>
        <p:sp>
          <p:nvSpPr>
            <p:cNvPr id="28" name="Freeform 28"/>
            <p:cNvSpPr/>
            <p:nvPr/>
          </p:nvSpPr>
          <p:spPr>
            <a:xfrm>
              <a:off x="0" y="0"/>
              <a:ext cx="834190" cy="212839"/>
            </a:xfrm>
            <a:custGeom>
              <a:avLst/>
              <a:gdLst/>
              <a:ahLst/>
              <a:cxnLst/>
              <a:rect l="l" t="t" r="r" b="b"/>
              <a:pathLst>
                <a:path w="834190" h="212839">
                  <a:moveTo>
                    <a:pt x="0" y="0"/>
                  </a:moveTo>
                  <a:lnTo>
                    <a:pt x="834190" y="0"/>
                  </a:lnTo>
                  <a:lnTo>
                    <a:pt x="834190" y="212839"/>
                  </a:lnTo>
                  <a:lnTo>
                    <a:pt x="0" y="212839"/>
                  </a:lnTo>
                  <a:close/>
                </a:path>
              </a:pathLst>
            </a:custGeom>
            <a:solidFill>
              <a:srgbClr val="FFF4EE"/>
            </a:solidFill>
          </p:spPr>
          <p:txBody>
            <a:bodyPr/>
            <a:lstStyle/>
            <a:p>
              <a:endParaRPr lang="en-GB"/>
            </a:p>
          </p:txBody>
        </p:sp>
        <p:sp>
          <p:nvSpPr>
            <p:cNvPr id="29" name="TextBox 29"/>
            <p:cNvSpPr txBox="1"/>
            <p:nvPr/>
          </p:nvSpPr>
          <p:spPr>
            <a:xfrm>
              <a:off x="0" y="-19050"/>
              <a:ext cx="834190" cy="231889"/>
            </a:xfrm>
            <a:prstGeom prst="rect">
              <a:avLst/>
            </a:prstGeom>
          </p:spPr>
          <p:txBody>
            <a:bodyPr lIns="50800" tIns="50800" rIns="50800" bIns="50800" rtlCol="0" anchor="ctr"/>
            <a:lstStyle/>
            <a:p>
              <a:pPr algn="ctr">
                <a:lnSpc>
                  <a:spcPts val="2339"/>
                </a:lnSpc>
              </a:pPr>
              <a:endParaRPr/>
            </a:p>
          </p:txBody>
        </p:sp>
      </p:grpSp>
      <p:grpSp>
        <p:nvGrpSpPr>
          <p:cNvPr id="30" name="Group 30"/>
          <p:cNvGrpSpPr/>
          <p:nvPr/>
        </p:nvGrpSpPr>
        <p:grpSpPr>
          <a:xfrm>
            <a:off x="8923339" y="1592154"/>
            <a:ext cx="1667625" cy="1667625"/>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BBE"/>
            </a:solidFill>
          </p:spPr>
          <p:txBody>
            <a:bodyPr/>
            <a:lstStyle/>
            <a:p>
              <a:endParaRPr lang="en-GB"/>
            </a:p>
          </p:txBody>
        </p:sp>
        <p:sp>
          <p:nvSpPr>
            <p:cNvPr id="32" name="TextBox 32"/>
            <p:cNvSpPr txBox="1"/>
            <p:nvPr/>
          </p:nvSpPr>
          <p:spPr>
            <a:xfrm>
              <a:off x="76200" y="57150"/>
              <a:ext cx="660400" cy="679450"/>
            </a:xfrm>
            <a:prstGeom prst="rect">
              <a:avLst/>
            </a:prstGeom>
          </p:spPr>
          <p:txBody>
            <a:bodyPr lIns="50800" tIns="50800" rIns="50800" bIns="50800" rtlCol="0" anchor="ctr"/>
            <a:lstStyle/>
            <a:p>
              <a:pPr algn="ctr">
                <a:lnSpc>
                  <a:spcPts val="2339"/>
                </a:lnSpc>
              </a:pPr>
              <a:endParaRPr/>
            </a:p>
          </p:txBody>
        </p:sp>
      </p:grpSp>
      <p:grpSp>
        <p:nvGrpSpPr>
          <p:cNvPr id="33" name="Group 33"/>
          <p:cNvGrpSpPr/>
          <p:nvPr/>
        </p:nvGrpSpPr>
        <p:grpSpPr>
          <a:xfrm>
            <a:off x="10413156" y="7874800"/>
            <a:ext cx="7672823" cy="1957678"/>
            <a:chOff x="0" y="0"/>
            <a:chExt cx="834190" cy="212839"/>
          </a:xfrm>
        </p:grpSpPr>
        <p:sp>
          <p:nvSpPr>
            <p:cNvPr id="34" name="Freeform 34"/>
            <p:cNvSpPr/>
            <p:nvPr/>
          </p:nvSpPr>
          <p:spPr>
            <a:xfrm>
              <a:off x="0" y="0"/>
              <a:ext cx="834190" cy="212839"/>
            </a:xfrm>
            <a:custGeom>
              <a:avLst/>
              <a:gdLst/>
              <a:ahLst/>
              <a:cxnLst/>
              <a:rect l="l" t="t" r="r" b="b"/>
              <a:pathLst>
                <a:path w="834190" h="212839">
                  <a:moveTo>
                    <a:pt x="0" y="0"/>
                  </a:moveTo>
                  <a:lnTo>
                    <a:pt x="834190" y="0"/>
                  </a:lnTo>
                  <a:lnTo>
                    <a:pt x="834190" y="212839"/>
                  </a:lnTo>
                  <a:lnTo>
                    <a:pt x="0" y="212839"/>
                  </a:lnTo>
                  <a:close/>
                </a:path>
              </a:pathLst>
            </a:custGeom>
            <a:solidFill>
              <a:srgbClr val="FFF4EE"/>
            </a:solidFill>
          </p:spPr>
          <p:txBody>
            <a:bodyPr/>
            <a:lstStyle/>
            <a:p>
              <a:endParaRPr lang="en-GB"/>
            </a:p>
          </p:txBody>
        </p:sp>
        <p:sp>
          <p:nvSpPr>
            <p:cNvPr id="35" name="TextBox 35"/>
            <p:cNvSpPr txBox="1"/>
            <p:nvPr/>
          </p:nvSpPr>
          <p:spPr>
            <a:xfrm>
              <a:off x="0" y="-19050"/>
              <a:ext cx="834190" cy="231889"/>
            </a:xfrm>
            <a:prstGeom prst="rect">
              <a:avLst/>
            </a:prstGeom>
          </p:spPr>
          <p:txBody>
            <a:bodyPr lIns="50800" tIns="50800" rIns="50800" bIns="50800" rtlCol="0" anchor="ctr"/>
            <a:lstStyle/>
            <a:p>
              <a:pPr algn="ctr">
                <a:lnSpc>
                  <a:spcPts val="2339"/>
                </a:lnSpc>
              </a:pPr>
              <a:endParaRPr/>
            </a:p>
          </p:txBody>
        </p:sp>
      </p:grpSp>
      <p:grpSp>
        <p:nvGrpSpPr>
          <p:cNvPr id="36" name="Group 36"/>
          <p:cNvGrpSpPr/>
          <p:nvPr/>
        </p:nvGrpSpPr>
        <p:grpSpPr>
          <a:xfrm>
            <a:off x="8923339" y="3594588"/>
            <a:ext cx="1667625" cy="1667625"/>
            <a:chOff x="0" y="0"/>
            <a:chExt cx="812800" cy="812800"/>
          </a:xfrm>
        </p:grpSpPr>
        <p:sp>
          <p:nvSpPr>
            <p:cNvPr id="37" name="Freeform 3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BBE"/>
            </a:solidFill>
          </p:spPr>
          <p:txBody>
            <a:bodyPr/>
            <a:lstStyle/>
            <a:p>
              <a:endParaRPr lang="en-GB"/>
            </a:p>
          </p:txBody>
        </p:sp>
        <p:sp>
          <p:nvSpPr>
            <p:cNvPr id="38" name="TextBox 38"/>
            <p:cNvSpPr txBox="1"/>
            <p:nvPr/>
          </p:nvSpPr>
          <p:spPr>
            <a:xfrm>
              <a:off x="76200" y="57150"/>
              <a:ext cx="660400" cy="679450"/>
            </a:xfrm>
            <a:prstGeom prst="rect">
              <a:avLst/>
            </a:prstGeom>
          </p:spPr>
          <p:txBody>
            <a:bodyPr lIns="50800" tIns="50800" rIns="50800" bIns="50800" rtlCol="0" anchor="ctr"/>
            <a:lstStyle/>
            <a:p>
              <a:pPr algn="ctr">
                <a:lnSpc>
                  <a:spcPts val="2339"/>
                </a:lnSpc>
              </a:pPr>
              <a:endParaRPr/>
            </a:p>
          </p:txBody>
        </p:sp>
      </p:grpSp>
      <p:grpSp>
        <p:nvGrpSpPr>
          <p:cNvPr id="39" name="Group 39"/>
          <p:cNvGrpSpPr/>
          <p:nvPr/>
        </p:nvGrpSpPr>
        <p:grpSpPr>
          <a:xfrm>
            <a:off x="8923339" y="5597021"/>
            <a:ext cx="1667625" cy="1667625"/>
            <a:chOff x="0" y="0"/>
            <a:chExt cx="812800" cy="812800"/>
          </a:xfrm>
        </p:grpSpPr>
        <p:sp>
          <p:nvSpPr>
            <p:cNvPr id="40" name="Freeform 4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BBE"/>
            </a:solidFill>
          </p:spPr>
          <p:txBody>
            <a:bodyPr/>
            <a:lstStyle/>
            <a:p>
              <a:endParaRPr lang="en-GB"/>
            </a:p>
          </p:txBody>
        </p:sp>
        <p:sp>
          <p:nvSpPr>
            <p:cNvPr id="41" name="TextBox 41"/>
            <p:cNvSpPr txBox="1"/>
            <p:nvPr/>
          </p:nvSpPr>
          <p:spPr>
            <a:xfrm>
              <a:off x="76200" y="57150"/>
              <a:ext cx="660400" cy="679450"/>
            </a:xfrm>
            <a:prstGeom prst="rect">
              <a:avLst/>
            </a:prstGeom>
          </p:spPr>
          <p:txBody>
            <a:bodyPr lIns="50800" tIns="50800" rIns="50800" bIns="50800" rtlCol="0" anchor="ctr"/>
            <a:lstStyle/>
            <a:p>
              <a:pPr algn="ctr">
                <a:lnSpc>
                  <a:spcPts val="2339"/>
                </a:lnSpc>
              </a:pPr>
              <a:endParaRPr/>
            </a:p>
          </p:txBody>
        </p:sp>
      </p:grpSp>
      <p:grpSp>
        <p:nvGrpSpPr>
          <p:cNvPr id="42" name="Group 42"/>
          <p:cNvGrpSpPr/>
          <p:nvPr/>
        </p:nvGrpSpPr>
        <p:grpSpPr>
          <a:xfrm>
            <a:off x="8923339" y="7874800"/>
            <a:ext cx="1667625" cy="1667625"/>
            <a:chOff x="0" y="0"/>
            <a:chExt cx="812800" cy="812800"/>
          </a:xfrm>
        </p:grpSpPr>
        <p:sp>
          <p:nvSpPr>
            <p:cNvPr id="43" name="Freeform 4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BBE"/>
            </a:solidFill>
          </p:spPr>
          <p:txBody>
            <a:bodyPr/>
            <a:lstStyle/>
            <a:p>
              <a:endParaRPr lang="en-GB"/>
            </a:p>
          </p:txBody>
        </p:sp>
        <p:sp>
          <p:nvSpPr>
            <p:cNvPr id="44" name="TextBox 44"/>
            <p:cNvSpPr txBox="1"/>
            <p:nvPr/>
          </p:nvSpPr>
          <p:spPr>
            <a:xfrm>
              <a:off x="76200" y="57150"/>
              <a:ext cx="660400" cy="679450"/>
            </a:xfrm>
            <a:prstGeom prst="rect">
              <a:avLst/>
            </a:prstGeom>
          </p:spPr>
          <p:txBody>
            <a:bodyPr lIns="50800" tIns="50800" rIns="50800" bIns="50800" rtlCol="0" anchor="ctr"/>
            <a:lstStyle/>
            <a:p>
              <a:pPr algn="ctr">
                <a:lnSpc>
                  <a:spcPts val="2339"/>
                </a:lnSpc>
              </a:pPr>
              <a:endParaRPr/>
            </a:p>
          </p:txBody>
        </p:sp>
      </p:grpSp>
      <p:sp>
        <p:nvSpPr>
          <p:cNvPr id="45" name="Freeform 45"/>
          <p:cNvSpPr/>
          <p:nvPr/>
        </p:nvSpPr>
        <p:spPr>
          <a:xfrm>
            <a:off x="9402506" y="1840984"/>
            <a:ext cx="709291" cy="1169965"/>
          </a:xfrm>
          <a:custGeom>
            <a:avLst/>
            <a:gdLst/>
            <a:ahLst/>
            <a:cxnLst/>
            <a:rect l="l" t="t" r="r" b="b"/>
            <a:pathLst>
              <a:path w="709291" h="1169965">
                <a:moveTo>
                  <a:pt x="0" y="0"/>
                </a:moveTo>
                <a:lnTo>
                  <a:pt x="709291" y="0"/>
                </a:lnTo>
                <a:lnTo>
                  <a:pt x="709291" y="1169965"/>
                </a:lnTo>
                <a:lnTo>
                  <a:pt x="0" y="1169965"/>
                </a:lnTo>
                <a:lnTo>
                  <a:pt x="0" y="0"/>
                </a:lnTo>
                <a:close/>
              </a:path>
            </a:pathLst>
          </a:custGeom>
          <a:blipFill>
            <a:blip r:embed="rId10"/>
            <a:stretch>
              <a:fillRect/>
            </a:stretch>
          </a:blipFill>
        </p:spPr>
        <p:txBody>
          <a:bodyPr/>
          <a:lstStyle/>
          <a:p>
            <a:endParaRPr lang="en-GB"/>
          </a:p>
        </p:txBody>
      </p:sp>
      <p:sp>
        <p:nvSpPr>
          <p:cNvPr id="46" name="Freeform 46"/>
          <p:cNvSpPr/>
          <p:nvPr/>
        </p:nvSpPr>
        <p:spPr>
          <a:xfrm>
            <a:off x="8960473" y="3787630"/>
            <a:ext cx="1574307" cy="1164987"/>
          </a:xfrm>
          <a:custGeom>
            <a:avLst/>
            <a:gdLst/>
            <a:ahLst/>
            <a:cxnLst/>
            <a:rect l="l" t="t" r="r" b="b"/>
            <a:pathLst>
              <a:path w="1574307" h="1164987">
                <a:moveTo>
                  <a:pt x="0" y="0"/>
                </a:moveTo>
                <a:lnTo>
                  <a:pt x="1574307" y="0"/>
                </a:lnTo>
                <a:lnTo>
                  <a:pt x="1574307" y="1164988"/>
                </a:lnTo>
                <a:lnTo>
                  <a:pt x="0" y="1164988"/>
                </a:lnTo>
                <a:lnTo>
                  <a:pt x="0" y="0"/>
                </a:lnTo>
                <a:close/>
              </a:path>
            </a:pathLst>
          </a:custGeom>
          <a:blipFill>
            <a:blip r:embed="rId11"/>
            <a:stretch>
              <a:fillRect/>
            </a:stretch>
          </a:blipFill>
        </p:spPr>
        <p:txBody>
          <a:bodyPr/>
          <a:lstStyle/>
          <a:p>
            <a:endParaRPr lang="en-GB"/>
          </a:p>
        </p:txBody>
      </p:sp>
      <p:sp>
        <p:nvSpPr>
          <p:cNvPr id="47" name="Freeform 47"/>
          <p:cNvSpPr/>
          <p:nvPr/>
        </p:nvSpPr>
        <p:spPr>
          <a:xfrm>
            <a:off x="9250251" y="5918041"/>
            <a:ext cx="1041662" cy="1241922"/>
          </a:xfrm>
          <a:custGeom>
            <a:avLst/>
            <a:gdLst/>
            <a:ahLst/>
            <a:cxnLst/>
            <a:rect l="l" t="t" r="r" b="b"/>
            <a:pathLst>
              <a:path w="1041662" h="1241922">
                <a:moveTo>
                  <a:pt x="0" y="0"/>
                </a:moveTo>
                <a:lnTo>
                  <a:pt x="1041662" y="0"/>
                </a:lnTo>
                <a:lnTo>
                  <a:pt x="1041662" y="1241922"/>
                </a:lnTo>
                <a:lnTo>
                  <a:pt x="0" y="1241922"/>
                </a:lnTo>
                <a:lnTo>
                  <a:pt x="0" y="0"/>
                </a:lnTo>
                <a:close/>
              </a:path>
            </a:pathLst>
          </a:custGeom>
          <a:blipFill>
            <a:blip r:embed="rId12"/>
            <a:stretch>
              <a:fillRect/>
            </a:stretch>
          </a:blipFill>
        </p:spPr>
        <p:txBody>
          <a:bodyPr/>
          <a:lstStyle/>
          <a:p>
            <a:endParaRPr lang="en-GB"/>
          </a:p>
        </p:txBody>
      </p:sp>
      <p:sp>
        <p:nvSpPr>
          <p:cNvPr id="48" name="Freeform 48"/>
          <p:cNvSpPr/>
          <p:nvPr/>
        </p:nvSpPr>
        <p:spPr>
          <a:xfrm>
            <a:off x="9212864" y="8054475"/>
            <a:ext cx="1069524" cy="1249079"/>
          </a:xfrm>
          <a:custGeom>
            <a:avLst/>
            <a:gdLst/>
            <a:ahLst/>
            <a:cxnLst/>
            <a:rect l="l" t="t" r="r" b="b"/>
            <a:pathLst>
              <a:path w="1069524" h="1249079">
                <a:moveTo>
                  <a:pt x="0" y="0"/>
                </a:moveTo>
                <a:lnTo>
                  <a:pt x="1069524" y="0"/>
                </a:lnTo>
                <a:lnTo>
                  <a:pt x="1069524" y="1249079"/>
                </a:lnTo>
                <a:lnTo>
                  <a:pt x="0" y="1249079"/>
                </a:lnTo>
                <a:lnTo>
                  <a:pt x="0" y="0"/>
                </a:lnTo>
                <a:close/>
              </a:path>
            </a:pathLst>
          </a:custGeom>
          <a:blipFill>
            <a:blip r:embed="rId13"/>
            <a:stretch>
              <a:fillRect/>
            </a:stretch>
          </a:blipFill>
        </p:spPr>
        <p:txBody>
          <a:bodyPr/>
          <a:lstStyle/>
          <a:p>
            <a:endParaRPr lang="en-GB"/>
          </a:p>
        </p:txBody>
      </p:sp>
      <p:sp>
        <p:nvSpPr>
          <p:cNvPr id="49" name="TextBox 49"/>
          <p:cNvSpPr txBox="1"/>
          <p:nvPr/>
        </p:nvSpPr>
        <p:spPr>
          <a:xfrm>
            <a:off x="914400" y="6972300"/>
            <a:ext cx="7025304" cy="680251"/>
          </a:xfrm>
          <a:prstGeom prst="rect">
            <a:avLst/>
          </a:prstGeom>
        </p:spPr>
        <p:txBody>
          <a:bodyPr wrap="square" lIns="0" tIns="0" rIns="0" bIns="0" rtlCol="0" anchor="t">
            <a:spAutoFit/>
          </a:bodyPr>
          <a:lstStyle/>
          <a:p>
            <a:pPr algn="ctr">
              <a:lnSpc>
                <a:spcPts val="5589"/>
              </a:lnSpc>
              <a:spcBef>
                <a:spcPct val="0"/>
              </a:spcBef>
            </a:pPr>
            <a:r>
              <a:rPr lang="en-US" sz="4299" b="1" dirty="0">
                <a:solidFill>
                  <a:srgbClr val="822130"/>
                </a:solidFill>
                <a:latin typeface="Lora Bold"/>
                <a:ea typeface="Lora Bold"/>
                <a:cs typeface="Lora Bold"/>
                <a:sym typeface="Lora Bold"/>
              </a:rPr>
              <a:t>Public Health Problem</a:t>
            </a:r>
          </a:p>
        </p:txBody>
      </p:sp>
      <p:sp>
        <p:nvSpPr>
          <p:cNvPr id="50" name="TextBox 50"/>
          <p:cNvSpPr txBox="1"/>
          <p:nvPr/>
        </p:nvSpPr>
        <p:spPr>
          <a:xfrm>
            <a:off x="1295400" y="5571277"/>
            <a:ext cx="6302274" cy="791423"/>
          </a:xfrm>
          <a:prstGeom prst="rect">
            <a:avLst/>
          </a:prstGeom>
        </p:spPr>
        <p:txBody>
          <a:bodyPr lIns="0" tIns="0" rIns="0" bIns="0" rtlCol="0" anchor="t">
            <a:spAutoFit/>
          </a:bodyPr>
          <a:lstStyle/>
          <a:p>
            <a:pPr algn="ctr">
              <a:lnSpc>
                <a:spcPts val="3126"/>
              </a:lnSpc>
              <a:spcBef>
                <a:spcPct val="0"/>
              </a:spcBef>
            </a:pPr>
            <a:r>
              <a:rPr lang="en-US" sz="2404" i="1" dirty="0">
                <a:solidFill>
                  <a:srgbClr val="822130"/>
                </a:solidFill>
                <a:latin typeface="Lora Italics"/>
                <a:ea typeface="Lora Italics"/>
                <a:cs typeface="Lora Italics"/>
                <a:sym typeface="Lora Italics"/>
              </a:rPr>
              <a:t>A 12-Week Digital Mental Health Intervention</a:t>
            </a:r>
          </a:p>
          <a:p>
            <a:pPr algn="ctr">
              <a:lnSpc>
                <a:spcPts val="3126"/>
              </a:lnSpc>
              <a:spcBef>
                <a:spcPct val="0"/>
              </a:spcBef>
            </a:pPr>
            <a:r>
              <a:rPr lang="en-US" sz="2404" i="1" dirty="0">
                <a:solidFill>
                  <a:srgbClr val="822130"/>
                </a:solidFill>
                <a:latin typeface="Lora Italics"/>
                <a:ea typeface="Lora Italics"/>
                <a:cs typeface="Lora Italics"/>
                <a:sym typeface="Lora Italics"/>
              </a:rPr>
              <a:t>for New Mothers and Their Partners</a:t>
            </a:r>
          </a:p>
        </p:txBody>
      </p:sp>
      <p:sp>
        <p:nvSpPr>
          <p:cNvPr id="51" name="TextBox 51"/>
          <p:cNvSpPr txBox="1"/>
          <p:nvPr/>
        </p:nvSpPr>
        <p:spPr>
          <a:xfrm>
            <a:off x="10632892" y="282087"/>
            <a:ext cx="7385751" cy="803275"/>
          </a:xfrm>
          <a:prstGeom prst="rect">
            <a:avLst/>
          </a:prstGeom>
        </p:spPr>
        <p:txBody>
          <a:bodyPr lIns="0" tIns="0" rIns="0" bIns="0" rtlCol="0" anchor="t">
            <a:spAutoFit/>
          </a:bodyPr>
          <a:lstStyle/>
          <a:p>
            <a:pPr algn="ctr">
              <a:lnSpc>
                <a:spcPts val="6499"/>
              </a:lnSpc>
              <a:spcBef>
                <a:spcPct val="0"/>
              </a:spcBef>
            </a:pPr>
            <a:r>
              <a:rPr lang="en-US" sz="4999" b="1">
                <a:solidFill>
                  <a:srgbClr val="822130"/>
                </a:solidFill>
                <a:latin typeface="Lora Bold"/>
                <a:ea typeface="Lora Bold"/>
                <a:cs typeface="Lora Bold"/>
                <a:sym typeface="Lora Bold"/>
              </a:rPr>
              <a:t>Target Group </a:t>
            </a:r>
          </a:p>
        </p:txBody>
      </p:sp>
      <p:sp>
        <p:nvSpPr>
          <p:cNvPr id="52" name="TextBox 52"/>
          <p:cNvSpPr txBox="1"/>
          <p:nvPr/>
        </p:nvSpPr>
        <p:spPr>
          <a:xfrm>
            <a:off x="473313" y="7811896"/>
            <a:ext cx="8110589" cy="2007059"/>
          </a:xfrm>
          <a:prstGeom prst="rect">
            <a:avLst/>
          </a:prstGeom>
        </p:spPr>
        <p:txBody>
          <a:bodyPr lIns="0" tIns="0" rIns="0" bIns="0" rtlCol="0" anchor="t">
            <a:spAutoFit/>
          </a:bodyPr>
          <a:lstStyle/>
          <a:p>
            <a:pPr algn="l">
              <a:lnSpc>
                <a:spcPts val="3232"/>
              </a:lnSpc>
              <a:spcBef>
                <a:spcPct val="0"/>
              </a:spcBef>
            </a:pPr>
            <a:r>
              <a:rPr lang="en-US" sz="2486" dirty="0">
                <a:solidFill>
                  <a:srgbClr val="822130"/>
                </a:solidFill>
                <a:latin typeface="Arial"/>
                <a:ea typeface="Arial"/>
                <a:cs typeface="Arial"/>
                <a:sym typeface="Arial"/>
              </a:rPr>
              <a:t>Postpartum Depression and Perinatal Mental Health, a leading cause of maternal morbidity in the UK, affecting 10–20% of new mothers annually. If untreated, PPD causes significant harm to mothers, infants, partners and family units (NICE, 2024; MBRRACE-UK, 2024).</a:t>
            </a:r>
          </a:p>
        </p:txBody>
      </p:sp>
      <p:sp>
        <p:nvSpPr>
          <p:cNvPr id="53" name="TextBox 53"/>
          <p:cNvSpPr txBox="1"/>
          <p:nvPr/>
        </p:nvSpPr>
        <p:spPr>
          <a:xfrm>
            <a:off x="10515600" y="1476970"/>
            <a:ext cx="7672823" cy="923330"/>
          </a:xfrm>
          <a:prstGeom prst="rect">
            <a:avLst/>
          </a:prstGeom>
        </p:spPr>
        <p:txBody>
          <a:bodyPr wrap="square" lIns="0" tIns="0" rIns="0" bIns="0" rtlCol="0" anchor="t">
            <a:spAutoFit/>
          </a:bodyPr>
          <a:lstStyle/>
          <a:p>
            <a:pPr algn="ctr">
              <a:lnSpc>
                <a:spcPts val="3640"/>
              </a:lnSpc>
              <a:spcBef>
                <a:spcPct val="0"/>
              </a:spcBef>
            </a:pPr>
            <a:r>
              <a:rPr lang="en-US" sz="3200" b="1" dirty="0">
                <a:solidFill>
                  <a:srgbClr val="822130"/>
                </a:solidFill>
                <a:latin typeface="Lora Bold"/>
                <a:ea typeface="Lora Bold"/>
                <a:cs typeface="Lora Bold"/>
                <a:sym typeface="Lora Bold"/>
              </a:rPr>
              <a:t>New Mothers (0–12 months postpartum)</a:t>
            </a:r>
          </a:p>
        </p:txBody>
      </p:sp>
      <p:sp>
        <p:nvSpPr>
          <p:cNvPr id="54" name="TextBox 54"/>
          <p:cNvSpPr txBox="1"/>
          <p:nvPr/>
        </p:nvSpPr>
        <p:spPr>
          <a:xfrm>
            <a:off x="10958134" y="2377697"/>
            <a:ext cx="6796466" cy="937003"/>
          </a:xfrm>
          <a:prstGeom prst="rect">
            <a:avLst/>
          </a:prstGeom>
        </p:spPr>
        <p:txBody>
          <a:bodyPr wrap="square" lIns="0" tIns="0" rIns="0" bIns="0" rtlCol="0" anchor="t">
            <a:spAutoFit/>
          </a:bodyPr>
          <a:lstStyle/>
          <a:p>
            <a:pPr algn="ctr">
              <a:lnSpc>
                <a:spcPts val="3899"/>
              </a:lnSpc>
              <a:spcBef>
                <a:spcPct val="0"/>
              </a:spcBef>
            </a:pPr>
            <a:r>
              <a:rPr lang="en-US" sz="2999" dirty="0">
                <a:solidFill>
                  <a:srgbClr val="822130"/>
                </a:solidFill>
                <a:latin typeface="Lora"/>
                <a:ea typeface="Lora"/>
                <a:cs typeface="Lora"/>
                <a:sym typeface="Lora"/>
              </a:rPr>
              <a:t>Primary beneficiaries</a:t>
            </a:r>
          </a:p>
          <a:p>
            <a:pPr algn="ctr">
              <a:lnSpc>
                <a:spcPts val="3639"/>
              </a:lnSpc>
              <a:spcBef>
                <a:spcPct val="0"/>
              </a:spcBef>
            </a:pPr>
            <a:r>
              <a:rPr lang="en-US" sz="2799" dirty="0">
                <a:solidFill>
                  <a:srgbClr val="822130"/>
                </a:solidFill>
                <a:latin typeface="Lora"/>
                <a:ea typeface="Lora"/>
                <a:cs typeface="Lora"/>
                <a:sym typeface="Lora"/>
              </a:rPr>
              <a:t>Women experiencing or at risk of PPD</a:t>
            </a:r>
          </a:p>
        </p:txBody>
      </p:sp>
      <p:sp>
        <p:nvSpPr>
          <p:cNvPr id="55" name="TextBox 55"/>
          <p:cNvSpPr txBox="1"/>
          <p:nvPr/>
        </p:nvSpPr>
        <p:spPr>
          <a:xfrm>
            <a:off x="12268200" y="3600510"/>
            <a:ext cx="4499055" cy="461665"/>
          </a:xfrm>
          <a:prstGeom prst="rect">
            <a:avLst/>
          </a:prstGeom>
        </p:spPr>
        <p:txBody>
          <a:bodyPr wrap="square" lIns="0" tIns="0" rIns="0" bIns="0" rtlCol="0" anchor="t">
            <a:spAutoFit/>
          </a:bodyPr>
          <a:lstStyle/>
          <a:p>
            <a:pPr algn="ctr">
              <a:lnSpc>
                <a:spcPts val="3640"/>
              </a:lnSpc>
              <a:spcBef>
                <a:spcPct val="0"/>
              </a:spcBef>
            </a:pPr>
            <a:r>
              <a:rPr lang="en-US" sz="3200" b="1" dirty="0">
                <a:solidFill>
                  <a:srgbClr val="822130"/>
                </a:solidFill>
                <a:latin typeface="Lora Bold"/>
                <a:ea typeface="Lora Bold"/>
                <a:cs typeface="Lora Bold"/>
                <a:sym typeface="Lora Bold"/>
              </a:rPr>
              <a:t>Husbands</a:t>
            </a:r>
            <a:r>
              <a:rPr lang="en-US" sz="2800" b="1" dirty="0">
                <a:solidFill>
                  <a:srgbClr val="822130"/>
                </a:solidFill>
                <a:latin typeface="Lora Bold"/>
                <a:ea typeface="Lora Bold"/>
                <a:cs typeface="Lora Bold"/>
                <a:sym typeface="Lora Bold"/>
              </a:rPr>
              <a:t> and Partners</a:t>
            </a:r>
          </a:p>
        </p:txBody>
      </p:sp>
      <p:sp>
        <p:nvSpPr>
          <p:cNvPr id="56" name="TextBox 56"/>
          <p:cNvSpPr txBox="1"/>
          <p:nvPr/>
        </p:nvSpPr>
        <p:spPr>
          <a:xfrm>
            <a:off x="11398942" y="4050723"/>
            <a:ext cx="6130302" cy="1823448"/>
          </a:xfrm>
          <a:prstGeom prst="rect">
            <a:avLst/>
          </a:prstGeom>
        </p:spPr>
        <p:txBody>
          <a:bodyPr wrap="square" lIns="0" tIns="0" rIns="0" bIns="0" rtlCol="0" anchor="t">
            <a:spAutoFit/>
          </a:bodyPr>
          <a:lstStyle/>
          <a:p>
            <a:pPr algn="ctr">
              <a:lnSpc>
                <a:spcPts val="3639"/>
              </a:lnSpc>
              <a:spcBef>
                <a:spcPct val="0"/>
              </a:spcBef>
            </a:pPr>
            <a:r>
              <a:rPr lang="en-US" sz="2799" dirty="0">
                <a:solidFill>
                  <a:srgbClr val="822130"/>
                </a:solidFill>
                <a:latin typeface="Lora"/>
                <a:ea typeface="Lora"/>
                <a:cs typeface="Lora"/>
                <a:sym typeface="Lora"/>
              </a:rPr>
              <a:t>Co-participants</a:t>
            </a:r>
          </a:p>
          <a:p>
            <a:pPr algn="ctr">
              <a:lnSpc>
                <a:spcPts val="3639"/>
              </a:lnSpc>
              <a:spcBef>
                <a:spcPct val="0"/>
              </a:spcBef>
            </a:pPr>
            <a:r>
              <a:rPr lang="en-US" sz="2799" dirty="0">
                <a:solidFill>
                  <a:srgbClr val="822130"/>
                </a:solidFill>
                <a:latin typeface="Lora"/>
                <a:ea typeface="Lora"/>
                <a:cs typeface="Lora"/>
                <a:sym typeface="Lora"/>
              </a:rPr>
              <a:t>10–15% develop postnatal depression themselves, (NICE, 2024)</a:t>
            </a:r>
          </a:p>
          <a:p>
            <a:pPr algn="ctr">
              <a:lnSpc>
                <a:spcPts val="3639"/>
              </a:lnSpc>
              <a:spcBef>
                <a:spcPct val="0"/>
              </a:spcBef>
            </a:pPr>
            <a:endParaRPr lang="en-US" sz="2799" dirty="0">
              <a:solidFill>
                <a:srgbClr val="822130"/>
              </a:solidFill>
              <a:latin typeface="Lora"/>
              <a:ea typeface="Lora"/>
              <a:cs typeface="Lora"/>
              <a:sym typeface="Lora"/>
            </a:endParaRPr>
          </a:p>
        </p:txBody>
      </p:sp>
      <p:sp>
        <p:nvSpPr>
          <p:cNvPr id="57" name="TextBox 57"/>
          <p:cNvSpPr txBox="1"/>
          <p:nvPr/>
        </p:nvSpPr>
        <p:spPr>
          <a:xfrm>
            <a:off x="11277600" y="5753100"/>
            <a:ext cx="6315662" cy="923330"/>
          </a:xfrm>
          <a:prstGeom prst="rect">
            <a:avLst/>
          </a:prstGeom>
        </p:spPr>
        <p:txBody>
          <a:bodyPr wrap="square" lIns="0" tIns="0" rIns="0" bIns="0" rtlCol="0" anchor="t">
            <a:spAutoFit/>
          </a:bodyPr>
          <a:lstStyle/>
          <a:p>
            <a:pPr algn="ctr">
              <a:lnSpc>
                <a:spcPts val="3640"/>
              </a:lnSpc>
              <a:spcBef>
                <a:spcPct val="0"/>
              </a:spcBef>
            </a:pPr>
            <a:r>
              <a:rPr lang="en-US" sz="3200" b="1" dirty="0">
                <a:solidFill>
                  <a:srgbClr val="822130"/>
                </a:solidFill>
                <a:latin typeface="Lora Bold"/>
                <a:ea typeface="Lora Bold"/>
                <a:cs typeface="Lora Bold"/>
                <a:sym typeface="Lora Bold"/>
              </a:rPr>
              <a:t>At-risk population: 1 in 5 mothers</a:t>
            </a:r>
          </a:p>
        </p:txBody>
      </p:sp>
      <p:sp>
        <p:nvSpPr>
          <p:cNvPr id="58" name="TextBox 58"/>
          <p:cNvSpPr txBox="1"/>
          <p:nvPr/>
        </p:nvSpPr>
        <p:spPr>
          <a:xfrm>
            <a:off x="10530113" y="6667500"/>
            <a:ext cx="7605487" cy="1394029"/>
          </a:xfrm>
          <a:prstGeom prst="rect">
            <a:avLst/>
          </a:prstGeom>
        </p:spPr>
        <p:txBody>
          <a:bodyPr wrap="square" lIns="0" tIns="0" rIns="0" bIns="0" rtlCol="0" anchor="t">
            <a:spAutoFit/>
          </a:bodyPr>
          <a:lstStyle/>
          <a:p>
            <a:pPr algn="ctr">
              <a:lnSpc>
                <a:spcPts val="3639"/>
              </a:lnSpc>
              <a:spcBef>
                <a:spcPct val="0"/>
              </a:spcBef>
            </a:pPr>
            <a:r>
              <a:rPr lang="en-US" sz="2400" dirty="0">
                <a:solidFill>
                  <a:srgbClr val="822130"/>
                </a:solidFill>
                <a:latin typeface="Lora"/>
                <a:ea typeface="Lora"/>
                <a:cs typeface="Lora"/>
                <a:sym typeface="Lora"/>
              </a:rPr>
              <a:t>BAME women, first-</a:t>
            </a:r>
            <a:r>
              <a:rPr lang="en-US" sz="2400" dirty="0" err="1">
                <a:solidFill>
                  <a:srgbClr val="822130"/>
                </a:solidFill>
                <a:latin typeface="Lora"/>
                <a:ea typeface="Lora"/>
                <a:cs typeface="Lora"/>
                <a:sym typeface="Lora"/>
              </a:rPr>
              <a:t>timemothers</a:t>
            </a:r>
            <a:endParaRPr lang="en-US" sz="2400" dirty="0">
              <a:solidFill>
                <a:srgbClr val="822130"/>
              </a:solidFill>
              <a:latin typeface="Lora"/>
              <a:ea typeface="Lora"/>
              <a:cs typeface="Lora"/>
              <a:sym typeface="Lora"/>
            </a:endParaRPr>
          </a:p>
          <a:p>
            <a:pPr algn="ctr">
              <a:lnSpc>
                <a:spcPts val="3639"/>
              </a:lnSpc>
              <a:spcBef>
                <a:spcPct val="0"/>
              </a:spcBef>
            </a:pPr>
            <a:r>
              <a:rPr lang="en-US" sz="2400" dirty="0">
                <a:solidFill>
                  <a:srgbClr val="822130"/>
                </a:solidFill>
                <a:latin typeface="Lora"/>
                <a:ea typeface="Lora"/>
                <a:cs typeface="Lora"/>
                <a:sym typeface="Lora"/>
              </a:rPr>
              <a:t>low-income families, according to NHS UK, 2024</a:t>
            </a:r>
          </a:p>
          <a:p>
            <a:pPr algn="ctr">
              <a:lnSpc>
                <a:spcPts val="3639"/>
              </a:lnSpc>
              <a:spcBef>
                <a:spcPct val="0"/>
              </a:spcBef>
            </a:pPr>
            <a:endParaRPr lang="en-US" sz="2799" dirty="0">
              <a:solidFill>
                <a:srgbClr val="822130"/>
              </a:solidFill>
              <a:latin typeface="Lora"/>
              <a:ea typeface="Lora"/>
              <a:cs typeface="Lora"/>
              <a:sym typeface="Lora"/>
            </a:endParaRPr>
          </a:p>
        </p:txBody>
      </p:sp>
      <p:sp>
        <p:nvSpPr>
          <p:cNvPr id="59" name="TextBox 59"/>
          <p:cNvSpPr txBox="1"/>
          <p:nvPr/>
        </p:nvSpPr>
        <p:spPr>
          <a:xfrm>
            <a:off x="10988942" y="7886700"/>
            <a:ext cx="6540302" cy="900118"/>
          </a:xfrm>
          <a:prstGeom prst="rect">
            <a:avLst/>
          </a:prstGeom>
        </p:spPr>
        <p:txBody>
          <a:bodyPr lIns="0" tIns="0" rIns="0" bIns="0" rtlCol="0" anchor="t">
            <a:spAutoFit/>
          </a:bodyPr>
          <a:lstStyle/>
          <a:p>
            <a:pPr algn="ctr">
              <a:lnSpc>
                <a:spcPts val="3640"/>
              </a:lnSpc>
              <a:spcBef>
                <a:spcPct val="0"/>
              </a:spcBef>
            </a:pPr>
            <a:r>
              <a:rPr lang="en-US" sz="2800" b="1" dirty="0">
                <a:solidFill>
                  <a:srgbClr val="822130"/>
                </a:solidFill>
                <a:latin typeface="Lora Bold"/>
                <a:ea typeface="Lora Bold"/>
                <a:cs typeface="Lora Bold"/>
                <a:sym typeface="Lora Bold"/>
              </a:rPr>
              <a:t> UK NHS </a:t>
            </a:r>
            <a:r>
              <a:rPr lang="en-US" sz="3200" b="1" dirty="0">
                <a:solidFill>
                  <a:srgbClr val="822130"/>
                </a:solidFill>
                <a:latin typeface="Lora Bold"/>
                <a:ea typeface="Lora Bold"/>
                <a:cs typeface="Lora Bold"/>
                <a:sym typeface="Lora Bold"/>
              </a:rPr>
              <a:t>community</a:t>
            </a:r>
          </a:p>
          <a:p>
            <a:pPr algn="ctr">
              <a:lnSpc>
                <a:spcPts val="3640"/>
              </a:lnSpc>
              <a:spcBef>
                <a:spcPct val="0"/>
              </a:spcBef>
            </a:pPr>
            <a:r>
              <a:rPr lang="en-US" sz="2800" b="1" dirty="0">
                <a:solidFill>
                  <a:srgbClr val="822130"/>
                </a:solidFill>
                <a:latin typeface="Lora Bold"/>
                <a:ea typeface="Lora Bold"/>
                <a:cs typeface="Lora Bold"/>
                <a:sym typeface="Lora Bold"/>
              </a:rPr>
              <a:t>and primary care</a:t>
            </a:r>
          </a:p>
        </p:txBody>
      </p:sp>
      <p:sp>
        <p:nvSpPr>
          <p:cNvPr id="60" name="TextBox 60"/>
          <p:cNvSpPr txBox="1"/>
          <p:nvPr/>
        </p:nvSpPr>
        <p:spPr>
          <a:xfrm>
            <a:off x="11398942" y="8808085"/>
            <a:ext cx="5860358" cy="1364615"/>
          </a:xfrm>
          <a:prstGeom prst="rect">
            <a:avLst/>
          </a:prstGeom>
        </p:spPr>
        <p:txBody>
          <a:bodyPr lIns="0" tIns="0" rIns="0" bIns="0" rtlCol="0" anchor="t">
            <a:spAutoFit/>
          </a:bodyPr>
          <a:lstStyle/>
          <a:p>
            <a:pPr algn="ctr">
              <a:lnSpc>
                <a:spcPts val="3639"/>
              </a:lnSpc>
              <a:spcBef>
                <a:spcPct val="0"/>
              </a:spcBef>
            </a:pPr>
            <a:r>
              <a:rPr lang="en-US" sz="2799" dirty="0">
                <a:solidFill>
                  <a:srgbClr val="822130"/>
                </a:solidFill>
                <a:latin typeface="Lora"/>
                <a:ea typeface="Lora"/>
                <a:cs typeface="Lora"/>
                <a:sym typeface="Lora"/>
              </a:rPr>
              <a:t>Delivered via midwives, health visitors and GP referral pathways</a:t>
            </a:r>
          </a:p>
          <a:p>
            <a:pPr algn="ctr">
              <a:lnSpc>
                <a:spcPts val="3639"/>
              </a:lnSpc>
              <a:spcBef>
                <a:spcPct val="0"/>
              </a:spcBef>
            </a:pPr>
            <a:endParaRPr lang="en-US" sz="2799" dirty="0">
              <a:solidFill>
                <a:srgbClr val="822130"/>
              </a:solidFill>
              <a:latin typeface="Lora"/>
              <a:ea typeface="Lora"/>
              <a:cs typeface="Lora"/>
              <a:sym typeface="Lora"/>
            </a:endParaRPr>
          </a:p>
        </p:txBody>
      </p:sp>
      <p:sp>
        <p:nvSpPr>
          <p:cNvPr id="61" name="TextBox 61"/>
          <p:cNvSpPr txBox="1"/>
          <p:nvPr/>
        </p:nvSpPr>
        <p:spPr>
          <a:xfrm>
            <a:off x="10104590" y="9898907"/>
            <a:ext cx="8488210" cy="273793"/>
          </a:xfrm>
          <a:prstGeom prst="rect">
            <a:avLst/>
          </a:prstGeom>
        </p:spPr>
        <p:txBody>
          <a:bodyPr wrap="square" lIns="0" tIns="0" rIns="0" bIns="0" rtlCol="0" anchor="t">
            <a:spAutoFit/>
          </a:bodyPr>
          <a:lstStyle/>
          <a:p>
            <a:pPr algn="ctr">
              <a:lnSpc>
                <a:spcPts val="2340"/>
              </a:lnSpc>
              <a:spcBef>
                <a:spcPct val="0"/>
              </a:spcBef>
            </a:pPr>
            <a:r>
              <a:rPr lang="en-US" sz="1800" b="1" dirty="0">
                <a:solidFill>
                  <a:srgbClr val="000000"/>
                </a:solidFill>
                <a:latin typeface="Arial Bold"/>
                <a:ea typeface="Arial Bold"/>
                <a:cs typeface="Arial Bold"/>
                <a:sym typeface="Arial Bold"/>
              </a:rPr>
              <a:t>Image sources: (iStockphoto) , Data source: (NICE UK, NHS UK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 y="-314325"/>
            <a:ext cx="18288000" cy="1701815"/>
            <a:chOff x="0" y="0"/>
            <a:chExt cx="2765460" cy="243095"/>
          </a:xfrm>
        </p:grpSpPr>
        <p:sp>
          <p:nvSpPr>
            <p:cNvPr id="4" name="Freeform 4"/>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5" name="TextBox 5"/>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6" name="Picture 6"/>
          <p:cNvPicPr>
            <a:picLocks noChangeAspect="1"/>
          </p:cNvPicPr>
          <p:nvPr/>
        </p:nvPicPr>
        <p:blipFill>
          <a:blip r:embed="rId3"/>
          <a:stretch>
            <a:fillRect/>
          </a:stretch>
        </p:blipFill>
        <p:spPr>
          <a:xfrm>
            <a:off x="122899" y="-14745"/>
            <a:ext cx="3349033" cy="1060366"/>
          </a:xfrm>
          <a:prstGeom prst="rect">
            <a:avLst/>
          </a:prstGeom>
        </p:spPr>
      </p:pic>
      <p:sp>
        <p:nvSpPr>
          <p:cNvPr id="7" name="Freeform 7"/>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5"/>
            <a:stretch>
              <a:fillRect/>
            </a:stretch>
          </a:blipFill>
        </p:spPr>
        <p:txBody>
          <a:bodyPr/>
          <a:lstStyle/>
          <a:p>
            <a:endParaRPr lang="en-GB"/>
          </a:p>
        </p:txBody>
      </p:sp>
      <p:pic>
        <p:nvPicPr>
          <p:cNvPr id="9" name="Picture 9"/>
          <p:cNvPicPr>
            <a:picLocks noChangeAspect="1"/>
          </p:cNvPicPr>
          <p:nvPr/>
        </p:nvPicPr>
        <p:blipFill>
          <a:blip r:embed="rId6"/>
          <a:stretch>
            <a:fillRect/>
          </a:stretch>
        </p:blipFill>
        <p:spPr>
          <a:xfrm>
            <a:off x="51504" y="522307"/>
            <a:ext cx="3815014" cy="871636"/>
          </a:xfrm>
          <a:prstGeom prst="rect">
            <a:avLst/>
          </a:prstGeom>
        </p:spPr>
      </p:pic>
      <p:grpSp>
        <p:nvGrpSpPr>
          <p:cNvPr id="10" name="Group 10"/>
          <p:cNvGrpSpPr/>
          <p:nvPr/>
        </p:nvGrpSpPr>
        <p:grpSpPr>
          <a:xfrm>
            <a:off x="421035" y="1497537"/>
            <a:ext cx="17065786" cy="2795533"/>
            <a:chOff x="0" y="0"/>
            <a:chExt cx="4403410" cy="721319"/>
          </a:xfrm>
        </p:grpSpPr>
        <p:sp>
          <p:nvSpPr>
            <p:cNvPr id="11" name="Freeform 11"/>
            <p:cNvSpPr/>
            <p:nvPr/>
          </p:nvSpPr>
          <p:spPr>
            <a:xfrm>
              <a:off x="0" y="0"/>
              <a:ext cx="4403410" cy="721319"/>
            </a:xfrm>
            <a:custGeom>
              <a:avLst/>
              <a:gdLst/>
              <a:ahLst/>
              <a:cxnLst/>
              <a:rect l="l" t="t" r="r" b="b"/>
              <a:pathLst>
                <a:path w="4403410" h="721319">
                  <a:moveTo>
                    <a:pt x="0" y="0"/>
                  </a:moveTo>
                  <a:lnTo>
                    <a:pt x="4403410" y="0"/>
                  </a:lnTo>
                  <a:lnTo>
                    <a:pt x="4403410" y="721319"/>
                  </a:lnTo>
                  <a:lnTo>
                    <a:pt x="0" y="721319"/>
                  </a:lnTo>
                  <a:close/>
                </a:path>
              </a:pathLst>
            </a:custGeom>
            <a:solidFill>
              <a:srgbClr val="F5EDEA"/>
            </a:solidFill>
          </p:spPr>
          <p:txBody>
            <a:bodyPr/>
            <a:lstStyle/>
            <a:p>
              <a:endParaRPr lang="en-GB"/>
            </a:p>
          </p:txBody>
        </p:sp>
        <p:sp>
          <p:nvSpPr>
            <p:cNvPr id="12" name="TextBox 12"/>
            <p:cNvSpPr txBox="1"/>
            <p:nvPr/>
          </p:nvSpPr>
          <p:spPr>
            <a:xfrm>
              <a:off x="0" y="-57150"/>
              <a:ext cx="4403410" cy="778469"/>
            </a:xfrm>
            <a:prstGeom prst="rect">
              <a:avLst/>
            </a:prstGeom>
          </p:spPr>
          <p:txBody>
            <a:bodyPr lIns="50800" tIns="50800" rIns="50800" bIns="50800" rtlCol="0" anchor="ctr"/>
            <a:lstStyle/>
            <a:p>
              <a:pPr algn="l">
                <a:lnSpc>
                  <a:spcPts val="4159"/>
                </a:lnSpc>
              </a:pPr>
              <a:r>
                <a:rPr lang="en-US" sz="3199" b="1" dirty="0">
                  <a:solidFill>
                    <a:srgbClr val="822130"/>
                  </a:solidFill>
                  <a:latin typeface="Arial Bold"/>
                  <a:ea typeface="Arial Bold"/>
                  <a:cs typeface="Arial Bold"/>
                  <a:sym typeface="Arial Bold"/>
                </a:rPr>
                <a:t>Overall Aim - To reduce the incidence and impact of postnatal depression among new mothers and their husbands/partners through an evidence-based, 12-week digital health promotion programme delivered via the MindMum app within UK NHS perinatal services (NICE, 2024; Lal et al., 2020).</a:t>
              </a:r>
            </a:p>
          </p:txBody>
        </p:sp>
      </p:grpSp>
      <p:grpSp>
        <p:nvGrpSpPr>
          <p:cNvPr id="13" name="Group 13"/>
          <p:cNvGrpSpPr/>
          <p:nvPr/>
        </p:nvGrpSpPr>
        <p:grpSpPr>
          <a:xfrm>
            <a:off x="414380" y="4483571"/>
            <a:ext cx="8729620" cy="5474413"/>
            <a:chOff x="0" y="0"/>
            <a:chExt cx="2121499" cy="1330409"/>
          </a:xfrm>
        </p:grpSpPr>
        <p:sp>
          <p:nvSpPr>
            <p:cNvPr id="14" name="Freeform 14"/>
            <p:cNvSpPr/>
            <p:nvPr/>
          </p:nvSpPr>
          <p:spPr>
            <a:xfrm>
              <a:off x="0" y="0"/>
              <a:ext cx="2121499" cy="1330409"/>
            </a:xfrm>
            <a:custGeom>
              <a:avLst/>
              <a:gdLst/>
              <a:ahLst/>
              <a:cxnLst/>
              <a:rect l="l" t="t" r="r" b="b"/>
              <a:pathLst>
                <a:path w="2121499" h="1330409">
                  <a:moveTo>
                    <a:pt x="0" y="0"/>
                  </a:moveTo>
                  <a:lnTo>
                    <a:pt x="2121499" y="0"/>
                  </a:lnTo>
                  <a:lnTo>
                    <a:pt x="2121499" y="1330409"/>
                  </a:lnTo>
                  <a:lnTo>
                    <a:pt x="0" y="1330409"/>
                  </a:lnTo>
                  <a:close/>
                </a:path>
              </a:pathLst>
            </a:custGeom>
            <a:solidFill>
              <a:srgbClr val="F5EDEA"/>
            </a:solidFill>
          </p:spPr>
          <p:txBody>
            <a:bodyPr/>
            <a:lstStyle/>
            <a:p>
              <a:endParaRPr lang="en-GB"/>
            </a:p>
          </p:txBody>
        </p:sp>
        <p:sp>
          <p:nvSpPr>
            <p:cNvPr id="15" name="TextBox 15"/>
            <p:cNvSpPr txBox="1"/>
            <p:nvPr/>
          </p:nvSpPr>
          <p:spPr>
            <a:xfrm>
              <a:off x="0" y="-19050"/>
              <a:ext cx="2121499" cy="1349459"/>
            </a:xfrm>
            <a:prstGeom prst="rect">
              <a:avLst/>
            </a:prstGeom>
          </p:spPr>
          <p:txBody>
            <a:bodyPr lIns="50800" tIns="50800" rIns="50800" bIns="50800" rtlCol="0" anchor="ctr"/>
            <a:lstStyle/>
            <a:p>
              <a:pPr algn="ctr">
                <a:lnSpc>
                  <a:spcPts val="2339"/>
                </a:lnSpc>
              </a:pPr>
              <a:endParaRPr/>
            </a:p>
          </p:txBody>
        </p:sp>
      </p:grpSp>
      <p:sp>
        <p:nvSpPr>
          <p:cNvPr id="16" name="Freeform 16"/>
          <p:cNvSpPr/>
          <p:nvPr/>
        </p:nvSpPr>
        <p:spPr>
          <a:xfrm>
            <a:off x="12112015" y="5400480"/>
            <a:ext cx="5720729" cy="4963681"/>
          </a:xfrm>
          <a:custGeom>
            <a:avLst/>
            <a:gdLst/>
            <a:ahLst/>
            <a:cxnLst/>
            <a:rect l="l" t="t" r="r" b="b"/>
            <a:pathLst>
              <a:path w="5720729" h="4963681">
                <a:moveTo>
                  <a:pt x="0" y="0"/>
                </a:moveTo>
                <a:lnTo>
                  <a:pt x="5720729" y="0"/>
                </a:lnTo>
                <a:lnTo>
                  <a:pt x="5720729" y="4963681"/>
                </a:lnTo>
                <a:lnTo>
                  <a:pt x="0" y="4963681"/>
                </a:lnTo>
                <a:lnTo>
                  <a:pt x="0" y="0"/>
                </a:lnTo>
                <a:close/>
              </a:path>
            </a:pathLst>
          </a:custGeom>
          <a:blipFill>
            <a:blip r:embed="rId7"/>
            <a:stretch>
              <a:fillRect/>
            </a:stretch>
          </a:blipFill>
        </p:spPr>
        <p:txBody>
          <a:bodyPr/>
          <a:lstStyle/>
          <a:p>
            <a:endParaRPr lang="en-GB" dirty="0"/>
          </a:p>
        </p:txBody>
      </p:sp>
      <p:sp>
        <p:nvSpPr>
          <p:cNvPr id="17" name="Freeform 17"/>
          <p:cNvSpPr/>
          <p:nvPr/>
        </p:nvSpPr>
        <p:spPr>
          <a:xfrm rot="-638717">
            <a:off x="8583981" y="3742024"/>
            <a:ext cx="3820311" cy="3820311"/>
          </a:xfrm>
          <a:custGeom>
            <a:avLst/>
            <a:gdLst/>
            <a:ahLst/>
            <a:cxnLst/>
            <a:rect l="l" t="t" r="r" b="b"/>
            <a:pathLst>
              <a:path w="3820311" h="3820311">
                <a:moveTo>
                  <a:pt x="0" y="0"/>
                </a:moveTo>
                <a:lnTo>
                  <a:pt x="3820310" y="0"/>
                </a:lnTo>
                <a:lnTo>
                  <a:pt x="3820310" y="3820311"/>
                </a:lnTo>
                <a:lnTo>
                  <a:pt x="0" y="3820311"/>
                </a:lnTo>
                <a:lnTo>
                  <a:pt x="0" y="0"/>
                </a:lnTo>
                <a:close/>
              </a:path>
            </a:pathLst>
          </a:custGeom>
          <a:blipFill>
            <a:blip r:embed="rId8"/>
            <a:stretch>
              <a:fillRect/>
            </a:stretch>
          </a:blipFill>
        </p:spPr>
        <p:txBody>
          <a:bodyPr/>
          <a:lstStyle/>
          <a:p>
            <a:endParaRPr lang="en-GB"/>
          </a:p>
        </p:txBody>
      </p:sp>
      <p:sp>
        <p:nvSpPr>
          <p:cNvPr id="18" name="TextBox 18"/>
          <p:cNvSpPr txBox="1"/>
          <p:nvPr/>
        </p:nvSpPr>
        <p:spPr>
          <a:xfrm>
            <a:off x="10494136" y="287805"/>
            <a:ext cx="7734323"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The MindMum Activity</a:t>
            </a:r>
          </a:p>
        </p:txBody>
      </p:sp>
      <p:sp>
        <p:nvSpPr>
          <p:cNvPr id="19" name="TextBox 19"/>
          <p:cNvSpPr txBox="1"/>
          <p:nvPr/>
        </p:nvSpPr>
        <p:spPr>
          <a:xfrm>
            <a:off x="7347691" y="814070"/>
            <a:ext cx="9653389" cy="372110"/>
          </a:xfrm>
          <a:prstGeom prst="rect">
            <a:avLst/>
          </a:prstGeom>
        </p:spPr>
        <p:txBody>
          <a:bodyPr lIns="0" tIns="0" rIns="0" bIns="0" rtlCol="0" anchor="t">
            <a:spAutoFit/>
          </a:bodyPr>
          <a:lstStyle/>
          <a:p>
            <a:pPr algn="ctr">
              <a:lnSpc>
                <a:spcPts val="2859"/>
              </a:lnSpc>
              <a:spcBef>
                <a:spcPct val="0"/>
              </a:spcBef>
            </a:pPr>
            <a:r>
              <a:rPr lang="en-US" sz="2199" b="1">
                <a:solidFill>
                  <a:srgbClr val="822130"/>
                </a:solidFill>
                <a:latin typeface="Arial Bold"/>
                <a:ea typeface="Arial Bold"/>
                <a:cs typeface="Arial Bold"/>
                <a:sym typeface="Arial Bold"/>
              </a:rPr>
              <a:t>Aim, Objectives and Content of the Digital Health Promotion Intervention</a:t>
            </a:r>
          </a:p>
        </p:txBody>
      </p:sp>
      <p:sp>
        <p:nvSpPr>
          <p:cNvPr id="20" name="TextBox 20"/>
          <p:cNvSpPr txBox="1"/>
          <p:nvPr/>
        </p:nvSpPr>
        <p:spPr>
          <a:xfrm>
            <a:off x="1578876" y="4640007"/>
            <a:ext cx="5695609" cy="474918"/>
          </a:xfrm>
          <a:prstGeom prst="rect">
            <a:avLst/>
          </a:prstGeom>
        </p:spPr>
        <p:txBody>
          <a:bodyPr lIns="0" tIns="0" rIns="0" bIns="0" rtlCol="0" anchor="t">
            <a:spAutoFit/>
          </a:bodyPr>
          <a:lstStyle/>
          <a:p>
            <a:pPr marL="0" lvl="0" indent="0" algn="ctr">
              <a:lnSpc>
                <a:spcPts val="3697"/>
              </a:lnSpc>
            </a:pPr>
            <a:r>
              <a:rPr lang="en-US" sz="3697" b="1" spc="-36">
                <a:solidFill>
                  <a:srgbClr val="822130"/>
                </a:solidFill>
                <a:latin typeface="Lora Bold"/>
                <a:ea typeface="Lora Bold"/>
                <a:cs typeface="Lora Bold"/>
                <a:sym typeface="Lora Bold"/>
              </a:rPr>
              <a:t>CBT Micro-Sessions</a:t>
            </a:r>
          </a:p>
        </p:txBody>
      </p:sp>
      <p:sp>
        <p:nvSpPr>
          <p:cNvPr id="21" name="TextBox 21"/>
          <p:cNvSpPr txBox="1"/>
          <p:nvPr/>
        </p:nvSpPr>
        <p:spPr>
          <a:xfrm>
            <a:off x="890654" y="5210175"/>
            <a:ext cx="7261127" cy="5117117"/>
          </a:xfrm>
          <a:prstGeom prst="rect">
            <a:avLst/>
          </a:prstGeom>
        </p:spPr>
        <p:txBody>
          <a:bodyPr lIns="0" tIns="0" rIns="0" bIns="0" rtlCol="0" anchor="t">
            <a:spAutoFit/>
          </a:bodyPr>
          <a:lstStyle/>
          <a:p>
            <a:pPr marL="617013" lvl="1" indent="-308507" algn="l">
              <a:lnSpc>
                <a:spcPts val="3715"/>
              </a:lnSpc>
              <a:spcBef>
                <a:spcPct val="0"/>
              </a:spcBef>
              <a:buFont typeface="Arial"/>
              <a:buChar char="•"/>
            </a:pPr>
            <a:r>
              <a:rPr lang="en-US" sz="2857" dirty="0">
                <a:solidFill>
                  <a:srgbClr val="822130"/>
                </a:solidFill>
                <a:latin typeface="Lora"/>
                <a:ea typeface="Lora"/>
                <a:cs typeface="Lora"/>
                <a:sym typeface="Lora"/>
              </a:rPr>
              <a:t>Evidence-based, 5-minute daily cognitive behavioural therapy (CBT) exercises designed for easy integration into daily routines</a:t>
            </a:r>
          </a:p>
          <a:p>
            <a:pPr marL="617013" lvl="1" indent="-308507" algn="l">
              <a:lnSpc>
                <a:spcPts val="3715"/>
              </a:lnSpc>
              <a:spcBef>
                <a:spcPct val="0"/>
              </a:spcBef>
              <a:buFont typeface="Arial"/>
              <a:buChar char="•"/>
            </a:pPr>
            <a:r>
              <a:rPr lang="en-US" sz="2857" dirty="0">
                <a:solidFill>
                  <a:srgbClr val="822130"/>
                </a:solidFill>
                <a:latin typeface="Lora"/>
                <a:ea typeface="Lora"/>
                <a:cs typeface="Lora"/>
                <a:sym typeface="Lora"/>
              </a:rPr>
              <a:t>Led by accredited clinical psychologists to ensure credibility, safety, and clinical quality</a:t>
            </a:r>
          </a:p>
          <a:p>
            <a:pPr marL="617013" lvl="1" indent="-308507" algn="l">
              <a:lnSpc>
                <a:spcPts val="3715"/>
              </a:lnSpc>
              <a:spcBef>
                <a:spcPct val="0"/>
              </a:spcBef>
              <a:buFont typeface="Arial"/>
              <a:buChar char="•"/>
            </a:pPr>
            <a:r>
              <a:rPr lang="en-US" sz="2857" dirty="0">
                <a:solidFill>
                  <a:srgbClr val="822130"/>
                </a:solidFill>
                <a:latin typeface="Lora"/>
                <a:ea typeface="Lora"/>
                <a:cs typeface="Lora"/>
                <a:sym typeface="Lora"/>
              </a:rPr>
              <a:t>Focused on building practical skills to manage thoughts, emotions, and behaviours effectively</a:t>
            </a:r>
          </a:p>
          <a:p>
            <a:pPr algn="l">
              <a:lnSpc>
                <a:spcPts val="3715"/>
              </a:lnSpc>
              <a:spcBef>
                <a:spcPct val="0"/>
              </a:spcBef>
            </a:pPr>
            <a:endParaRPr lang="en-US" sz="2857" dirty="0">
              <a:solidFill>
                <a:srgbClr val="822130"/>
              </a:solidFill>
              <a:latin typeface="Lora"/>
              <a:ea typeface="Lora"/>
              <a:cs typeface="Lora"/>
              <a:sym typeface="Lora"/>
            </a:endParaRPr>
          </a:p>
        </p:txBody>
      </p:sp>
      <p:sp>
        <p:nvSpPr>
          <p:cNvPr id="22" name="TextBox 22"/>
          <p:cNvSpPr txBox="1"/>
          <p:nvPr/>
        </p:nvSpPr>
        <p:spPr>
          <a:xfrm>
            <a:off x="9111343" y="9921244"/>
            <a:ext cx="10272385" cy="273793"/>
          </a:xfrm>
          <a:prstGeom prst="rect">
            <a:avLst/>
          </a:prstGeom>
        </p:spPr>
        <p:txBody>
          <a:bodyPr wrap="square" lIns="0" tIns="0" rIns="0" bIns="0" rtlCol="0" anchor="t">
            <a:spAutoFit/>
          </a:bodyPr>
          <a:lstStyle/>
          <a:p>
            <a:pPr algn="ctr">
              <a:lnSpc>
                <a:spcPts val="2340"/>
              </a:lnSpc>
              <a:spcBef>
                <a:spcPct val="0"/>
              </a:spcBef>
            </a:pPr>
            <a:r>
              <a:rPr lang="en-US" sz="1800" b="1" dirty="0">
                <a:solidFill>
                  <a:srgbClr val="000000"/>
                </a:solidFill>
                <a:latin typeface="Arial Bold"/>
                <a:ea typeface="Arial Bold"/>
                <a:cs typeface="Arial Bold"/>
                <a:sym typeface="Arial Bold"/>
              </a:rPr>
              <a:t>Image sources: (iStockphoto,2026, Data source: (NICE; NHS UK, 2026)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414380" y="1348245"/>
            <a:ext cx="8360557" cy="8363157"/>
            <a:chOff x="0" y="0"/>
            <a:chExt cx="2031808" cy="1916422"/>
          </a:xfrm>
        </p:grpSpPr>
        <p:sp>
          <p:nvSpPr>
            <p:cNvPr id="4" name="Freeform 4"/>
            <p:cNvSpPr/>
            <p:nvPr/>
          </p:nvSpPr>
          <p:spPr>
            <a:xfrm>
              <a:off x="0" y="0"/>
              <a:ext cx="2031808" cy="1916422"/>
            </a:xfrm>
            <a:custGeom>
              <a:avLst/>
              <a:gdLst/>
              <a:ahLst/>
              <a:cxnLst/>
              <a:rect l="l" t="t" r="r" b="b"/>
              <a:pathLst>
                <a:path w="2031808" h="1916422">
                  <a:moveTo>
                    <a:pt x="0" y="0"/>
                  </a:moveTo>
                  <a:lnTo>
                    <a:pt x="2031808" y="0"/>
                  </a:lnTo>
                  <a:lnTo>
                    <a:pt x="2031808" y="1916422"/>
                  </a:lnTo>
                  <a:lnTo>
                    <a:pt x="0" y="1916422"/>
                  </a:lnTo>
                  <a:close/>
                </a:path>
              </a:pathLst>
            </a:custGeom>
            <a:solidFill>
              <a:srgbClr val="F5EDEA"/>
            </a:solidFill>
          </p:spPr>
          <p:txBody>
            <a:bodyPr/>
            <a:lstStyle/>
            <a:p>
              <a:endParaRPr lang="en-GB"/>
            </a:p>
          </p:txBody>
        </p:sp>
        <p:sp>
          <p:nvSpPr>
            <p:cNvPr id="5" name="TextBox 5"/>
            <p:cNvSpPr txBox="1"/>
            <p:nvPr/>
          </p:nvSpPr>
          <p:spPr>
            <a:xfrm>
              <a:off x="0" y="-19050"/>
              <a:ext cx="2031808" cy="1935472"/>
            </a:xfrm>
            <a:prstGeom prst="rect">
              <a:avLst/>
            </a:prstGeom>
          </p:spPr>
          <p:txBody>
            <a:bodyPr lIns="50800" tIns="50800" rIns="50800" bIns="50800" rtlCol="0" anchor="ctr"/>
            <a:lstStyle/>
            <a:p>
              <a:pPr algn="ctr">
                <a:lnSpc>
                  <a:spcPts val="2339"/>
                </a:lnSpc>
              </a:pPr>
              <a:endParaRPr/>
            </a:p>
          </p:txBody>
        </p:sp>
      </p:grpSp>
      <p:grpSp>
        <p:nvGrpSpPr>
          <p:cNvPr id="6" name="Group 6"/>
          <p:cNvGrpSpPr/>
          <p:nvPr/>
        </p:nvGrpSpPr>
        <p:grpSpPr>
          <a:xfrm>
            <a:off x="0" y="36327"/>
            <a:ext cx="18288000" cy="1297173"/>
            <a:chOff x="0" y="0"/>
            <a:chExt cx="2765460" cy="243095"/>
          </a:xfrm>
        </p:grpSpPr>
        <p:sp>
          <p:nvSpPr>
            <p:cNvPr id="7" name="Freeform 7"/>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8" name="TextBox 8"/>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9" name="Picture 9"/>
          <p:cNvPicPr>
            <a:picLocks noChangeAspect="1"/>
          </p:cNvPicPr>
          <p:nvPr/>
        </p:nvPicPr>
        <p:blipFill>
          <a:blip r:embed="rId3"/>
          <a:stretch>
            <a:fillRect/>
          </a:stretch>
        </p:blipFill>
        <p:spPr>
          <a:xfrm>
            <a:off x="122899" y="-14745"/>
            <a:ext cx="3349033" cy="1060366"/>
          </a:xfrm>
          <a:prstGeom prst="rect">
            <a:avLst/>
          </a:prstGeom>
        </p:spPr>
      </p:pic>
      <p:sp>
        <p:nvSpPr>
          <p:cNvPr id="10" name="Freeform 10"/>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5"/>
            <a:stretch>
              <a:fillRect/>
            </a:stretch>
          </a:blipFill>
        </p:spPr>
        <p:txBody>
          <a:bodyPr/>
          <a:lstStyle/>
          <a:p>
            <a:endParaRPr lang="en-GB"/>
          </a:p>
        </p:txBody>
      </p:sp>
      <p:pic>
        <p:nvPicPr>
          <p:cNvPr id="12" name="Picture 12"/>
          <p:cNvPicPr>
            <a:picLocks noChangeAspect="1"/>
          </p:cNvPicPr>
          <p:nvPr/>
        </p:nvPicPr>
        <p:blipFill>
          <a:blip r:embed="rId6"/>
          <a:stretch>
            <a:fillRect/>
          </a:stretch>
        </p:blipFill>
        <p:spPr>
          <a:xfrm>
            <a:off x="51504" y="522307"/>
            <a:ext cx="3815014" cy="871636"/>
          </a:xfrm>
          <a:prstGeom prst="rect">
            <a:avLst/>
          </a:prstGeom>
        </p:spPr>
      </p:pic>
      <p:grpSp>
        <p:nvGrpSpPr>
          <p:cNvPr id="13" name="Group 13"/>
          <p:cNvGrpSpPr/>
          <p:nvPr/>
        </p:nvGrpSpPr>
        <p:grpSpPr>
          <a:xfrm>
            <a:off x="9634432" y="1510840"/>
            <a:ext cx="8179262" cy="8200562"/>
            <a:chOff x="0" y="0"/>
            <a:chExt cx="1987749" cy="1916422"/>
          </a:xfrm>
        </p:grpSpPr>
        <p:sp>
          <p:nvSpPr>
            <p:cNvPr id="14" name="Freeform 14"/>
            <p:cNvSpPr/>
            <p:nvPr/>
          </p:nvSpPr>
          <p:spPr>
            <a:xfrm>
              <a:off x="0" y="0"/>
              <a:ext cx="1987749" cy="1916422"/>
            </a:xfrm>
            <a:custGeom>
              <a:avLst/>
              <a:gdLst/>
              <a:ahLst/>
              <a:cxnLst/>
              <a:rect l="l" t="t" r="r" b="b"/>
              <a:pathLst>
                <a:path w="1987749" h="1916422">
                  <a:moveTo>
                    <a:pt x="0" y="0"/>
                  </a:moveTo>
                  <a:lnTo>
                    <a:pt x="1987749" y="0"/>
                  </a:lnTo>
                  <a:lnTo>
                    <a:pt x="1987749" y="1916422"/>
                  </a:lnTo>
                  <a:lnTo>
                    <a:pt x="0" y="1916422"/>
                  </a:lnTo>
                  <a:close/>
                </a:path>
              </a:pathLst>
            </a:custGeom>
            <a:solidFill>
              <a:srgbClr val="F5EDEA"/>
            </a:solidFill>
          </p:spPr>
          <p:txBody>
            <a:bodyPr/>
            <a:lstStyle/>
            <a:p>
              <a:endParaRPr lang="en-GB"/>
            </a:p>
          </p:txBody>
        </p:sp>
        <p:sp>
          <p:nvSpPr>
            <p:cNvPr id="15" name="TextBox 15"/>
            <p:cNvSpPr txBox="1"/>
            <p:nvPr/>
          </p:nvSpPr>
          <p:spPr>
            <a:xfrm>
              <a:off x="0" y="-19050"/>
              <a:ext cx="1987749" cy="1935472"/>
            </a:xfrm>
            <a:prstGeom prst="rect">
              <a:avLst/>
            </a:prstGeom>
          </p:spPr>
          <p:txBody>
            <a:bodyPr lIns="50800" tIns="50800" rIns="50800" bIns="50800" rtlCol="0" anchor="ctr"/>
            <a:lstStyle/>
            <a:p>
              <a:pPr algn="ctr">
                <a:lnSpc>
                  <a:spcPts val="2339"/>
                </a:lnSpc>
              </a:pPr>
              <a:endParaRPr/>
            </a:p>
          </p:txBody>
        </p:sp>
      </p:grpSp>
      <p:sp>
        <p:nvSpPr>
          <p:cNvPr id="16" name="Freeform 16"/>
          <p:cNvSpPr/>
          <p:nvPr/>
        </p:nvSpPr>
        <p:spPr>
          <a:xfrm>
            <a:off x="4232035" y="6973136"/>
            <a:ext cx="4370301" cy="2742364"/>
          </a:xfrm>
          <a:custGeom>
            <a:avLst/>
            <a:gdLst/>
            <a:ahLst/>
            <a:cxnLst/>
            <a:rect l="l" t="t" r="r" b="b"/>
            <a:pathLst>
              <a:path w="4370301" h="2742364">
                <a:moveTo>
                  <a:pt x="0" y="0"/>
                </a:moveTo>
                <a:lnTo>
                  <a:pt x="4370301" y="0"/>
                </a:lnTo>
                <a:lnTo>
                  <a:pt x="4370301" y="2742363"/>
                </a:lnTo>
                <a:lnTo>
                  <a:pt x="0" y="2742363"/>
                </a:lnTo>
                <a:lnTo>
                  <a:pt x="0" y="0"/>
                </a:lnTo>
                <a:close/>
              </a:path>
            </a:pathLst>
          </a:custGeom>
          <a:blipFill>
            <a:blip r:embed="rId7"/>
            <a:stretch>
              <a:fillRect/>
            </a:stretch>
          </a:blipFill>
        </p:spPr>
        <p:txBody>
          <a:bodyPr/>
          <a:lstStyle/>
          <a:p>
            <a:endParaRPr lang="en-GB"/>
          </a:p>
        </p:txBody>
      </p:sp>
      <p:sp>
        <p:nvSpPr>
          <p:cNvPr id="17" name="Freeform 17"/>
          <p:cNvSpPr/>
          <p:nvPr/>
        </p:nvSpPr>
        <p:spPr>
          <a:xfrm>
            <a:off x="1140251" y="7002905"/>
            <a:ext cx="2707420" cy="2864995"/>
          </a:xfrm>
          <a:custGeom>
            <a:avLst/>
            <a:gdLst/>
            <a:ahLst/>
            <a:cxnLst/>
            <a:rect l="l" t="t" r="r" b="b"/>
            <a:pathLst>
              <a:path w="2707420" h="2864995">
                <a:moveTo>
                  <a:pt x="0" y="0"/>
                </a:moveTo>
                <a:lnTo>
                  <a:pt x="2707421" y="0"/>
                </a:lnTo>
                <a:lnTo>
                  <a:pt x="2707421" y="2864995"/>
                </a:lnTo>
                <a:lnTo>
                  <a:pt x="0" y="2864995"/>
                </a:lnTo>
                <a:lnTo>
                  <a:pt x="0" y="0"/>
                </a:lnTo>
                <a:close/>
              </a:path>
            </a:pathLst>
          </a:custGeom>
          <a:blipFill>
            <a:blip r:embed="rId8"/>
            <a:stretch>
              <a:fillRect/>
            </a:stretch>
          </a:blipFill>
        </p:spPr>
        <p:txBody>
          <a:bodyPr/>
          <a:lstStyle/>
          <a:p>
            <a:endParaRPr lang="en-GB"/>
          </a:p>
        </p:txBody>
      </p:sp>
      <p:sp>
        <p:nvSpPr>
          <p:cNvPr id="18" name="Freeform 18"/>
          <p:cNvSpPr/>
          <p:nvPr/>
        </p:nvSpPr>
        <p:spPr>
          <a:xfrm>
            <a:off x="10287001" y="8115300"/>
            <a:ext cx="6714080" cy="1828800"/>
          </a:xfrm>
          <a:custGeom>
            <a:avLst/>
            <a:gdLst/>
            <a:ahLst/>
            <a:cxnLst/>
            <a:rect l="l" t="t" r="r" b="b"/>
            <a:pathLst>
              <a:path w="6977127" h="1761725">
                <a:moveTo>
                  <a:pt x="0" y="0"/>
                </a:moveTo>
                <a:lnTo>
                  <a:pt x="6977128" y="0"/>
                </a:lnTo>
                <a:lnTo>
                  <a:pt x="6977128" y="1761725"/>
                </a:lnTo>
                <a:lnTo>
                  <a:pt x="0" y="1761725"/>
                </a:lnTo>
                <a:lnTo>
                  <a:pt x="0" y="0"/>
                </a:lnTo>
                <a:close/>
              </a:path>
            </a:pathLst>
          </a:custGeom>
          <a:blipFill>
            <a:blip r:embed="rId9"/>
            <a:stretch>
              <a:fillRect/>
            </a:stretch>
          </a:blipFill>
        </p:spPr>
        <p:txBody>
          <a:bodyPr/>
          <a:lstStyle/>
          <a:p>
            <a:endParaRPr lang="en-GB"/>
          </a:p>
        </p:txBody>
      </p:sp>
      <p:sp>
        <p:nvSpPr>
          <p:cNvPr id="19" name="TextBox 19"/>
          <p:cNvSpPr txBox="1"/>
          <p:nvPr/>
        </p:nvSpPr>
        <p:spPr>
          <a:xfrm>
            <a:off x="10494136" y="287805"/>
            <a:ext cx="7734323"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The MindMum Activity</a:t>
            </a:r>
          </a:p>
        </p:txBody>
      </p:sp>
      <p:sp>
        <p:nvSpPr>
          <p:cNvPr id="20" name="TextBox 20"/>
          <p:cNvSpPr txBox="1"/>
          <p:nvPr/>
        </p:nvSpPr>
        <p:spPr>
          <a:xfrm>
            <a:off x="7347691" y="814070"/>
            <a:ext cx="9653389" cy="372110"/>
          </a:xfrm>
          <a:prstGeom prst="rect">
            <a:avLst/>
          </a:prstGeom>
        </p:spPr>
        <p:txBody>
          <a:bodyPr lIns="0" tIns="0" rIns="0" bIns="0" rtlCol="0" anchor="t">
            <a:spAutoFit/>
          </a:bodyPr>
          <a:lstStyle/>
          <a:p>
            <a:pPr algn="ctr">
              <a:lnSpc>
                <a:spcPts val="2859"/>
              </a:lnSpc>
              <a:spcBef>
                <a:spcPct val="0"/>
              </a:spcBef>
            </a:pPr>
            <a:r>
              <a:rPr lang="en-US" sz="2199" b="1">
                <a:solidFill>
                  <a:srgbClr val="822130"/>
                </a:solidFill>
                <a:latin typeface="Arial Bold"/>
                <a:ea typeface="Arial Bold"/>
                <a:cs typeface="Arial Bold"/>
                <a:sym typeface="Arial Bold"/>
              </a:rPr>
              <a:t>Aim, Objectives and Content of the Digital Health Promotion Intervention</a:t>
            </a:r>
          </a:p>
        </p:txBody>
      </p:sp>
      <p:sp>
        <p:nvSpPr>
          <p:cNvPr id="21" name="TextBox 21"/>
          <p:cNvSpPr txBox="1"/>
          <p:nvPr/>
        </p:nvSpPr>
        <p:spPr>
          <a:xfrm>
            <a:off x="1066800" y="1790700"/>
            <a:ext cx="6660746" cy="477631"/>
          </a:xfrm>
          <a:prstGeom prst="rect">
            <a:avLst/>
          </a:prstGeom>
        </p:spPr>
        <p:txBody>
          <a:bodyPr wrap="square" lIns="0" tIns="0" rIns="0" bIns="0" rtlCol="0" anchor="t">
            <a:spAutoFit/>
          </a:bodyPr>
          <a:lstStyle/>
          <a:p>
            <a:pPr marL="0" lvl="0" indent="0" algn="ctr">
              <a:lnSpc>
                <a:spcPts val="3697"/>
              </a:lnSpc>
            </a:pPr>
            <a:r>
              <a:rPr lang="en-US" sz="3697" b="1" spc="-36" dirty="0">
                <a:solidFill>
                  <a:srgbClr val="822130"/>
                </a:solidFill>
                <a:latin typeface="Lora Bold"/>
                <a:ea typeface="Lora Bold"/>
                <a:cs typeface="Lora Bold"/>
                <a:sym typeface="Lora Bold"/>
              </a:rPr>
              <a:t>Psychoeducation Modules</a:t>
            </a:r>
          </a:p>
        </p:txBody>
      </p:sp>
      <p:sp>
        <p:nvSpPr>
          <p:cNvPr id="22" name="TextBox 22"/>
          <p:cNvSpPr txBox="1"/>
          <p:nvPr/>
        </p:nvSpPr>
        <p:spPr>
          <a:xfrm>
            <a:off x="488981" y="2181513"/>
            <a:ext cx="7816383" cy="4719690"/>
          </a:xfrm>
          <a:prstGeom prst="rect">
            <a:avLst/>
          </a:prstGeom>
        </p:spPr>
        <p:txBody>
          <a:bodyPr lIns="0" tIns="0" rIns="0" bIns="0" rtlCol="0" anchor="t">
            <a:spAutoFit/>
          </a:bodyPr>
          <a:lstStyle/>
          <a:p>
            <a:pPr algn="l">
              <a:lnSpc>
                <a:spcPts val="3687"/>
              </a:lnSpc>
              <a:spcBef>
                <a:spcPct val="0"/>
              </a:spcBef>
            </a:pPr>
            <a:endParaRPr dirty="0"/>
          </a:p>
          <a:p>
            <a:pPr marL="612462" lvl="1" indent="-306231" algn="l">
              <a:lnSpc>
                <a:spcPts val="3687"/>
              </a:lnSpc>
              <a:spcBef>
                <a:spcPct val="0"/>
              </a:spcBef>
              <a:buFont typeface="Arial"/>
              <a:buChar char="•"/>
            </a:pPr>
            <a:r>
              <a:rPr lang="en-US" sz="2836" dirty="0">
                <a:solidFill>
                  <a:srgbClr val="822130"/>
                </a:solidFill>
                <a:latin typeface="Lora"/>
                <a:ea typeface="Lora"/>
                <a:cs typeface="Lora"/>
                <a:sym typeface="Lora"/>
              </a:rPr>
              <a:t>Practical coping strategies to help manage emotional challenges and daily stressors</a:t>
            </a:r>
          </a:p>
          <a:p>
            <a:pPr marL="306231" lvl="1" algn="l">
              <a:lnSpc>
                <a:spcPts val="3687"/>
              </a:lnSpc>
              <a:spcBef>
                <a:spcPct val="0"/>
              </a:spcBef>
            </a:pPr>
            <a:endParaRPr lang="en-US" sz="2836" dirty="0">
              <a:solidFill>
                <a:srgbClr val="822130"/>
              </a:solidFill>
              <a:latin typeface="Lora"/>
              <a:ea typeface="Lora"/>
              <a:cs typeface="Lora"/>
              <a:sym typeface="Lora"/>
            </a:endParaRPr>
          </a:p>
          <a:p>
            <a:pPr marL="612462" lvl="1" indent="-306231" algn="l">
              <a:lnSpc>
                <a:spcPts val="3687"/>
              </a:lnSpc>
              <a:spcBef>
                <a:spcPct val="0"/>
              </a:spcBef>
              <a:buFont typeface="Arial"/>
              <a:buChar char="•"/>
            </a:pPr>
            <a:r>
              <a:rPr lang="en-US" sz="2836" dirty="0">
                <a:solidFill>
                  <a:srgbClr val="822130"/>
                </a:solidFill>
                <a:latin typeface="Lora"/>
                <a:ea typeface="Lora"/>
                <a:cs typeface="Lora"/>
                <a:sym typeface="Lora"/>
              </a:rPr>
              <a:t>Self-care techniques that support overall mental wellbeing and recovery</a:t>
            </a:r>
          </a:p>
          <a:p>
            <a:pPr marL="306231" lvl="1" algn="l">
              <a:lnSpc>
                <a:spcPts val="3687"/>
              </a:lnSpc>
              <a:spcBef>
                <a:spcPct val="0"/>
              </a:spcBef>
            </a:pPr>
            <a:endParaRPr lang="en-US" sz="2836" dirty="0">
              <a:solidFill>
                <a:srgbClr val="822130"/>
              </a:solidFill>
              <a:latin typeface="Lora"/>
              <a:ea typeface="Lora"/>
              <a:cs typeface="Lora"/>
              <a:sym typeface="Lora"/>
            </a:endParaRPr>
          </a:p>
          <a:p>
            <a:pPr marL="612462" lvl="1" indent="-306231" algn="l">
              <a:lnSpc>
                <a:spcPts val="3687"/>
              </a:lnSpc>
              <a:spcBef>
                <a:spcPct val="0"/>
              </a:spcBef>
              <a:buFont typeface="Arial"/>
              <a:buChar char="•"/>
            </a:pPr>
            <a:r>
              <a:rPr lang="en-US" sz="2836" dirty="0">
                <a:solidFill>
                  <a:srgbClr val="822130"/>
                </a:solidFill>
                <a:latin typeface="Lora"/>
                <a:ea typeface="Lora"/>
                <a:cs typeface="Lora"/>
                <a:sym typeface="Lora"/>
              </a:rPr>
              <a:t>Grounded in cognitive behavioural therapy (CBT) principles to build healthier thought and behaviour patterns</a:t>
            </a:r>
          </a:p>
        </p:txBody>
      </p:sp>
      <p:sp>
        <p:nvSpPr>
          <p:cNvPr id="23" name="TextBox 23"/>
          <p:cNvSpPr txBox="1"/>
          <p:nvPr/>
        </p:nvSpPr>
        <p:spPr>
          <a:xfrm>
            <a:off x="10668416" y="1714500"/>
            <a:ext cx="5695609" cy="474918"/>
          </a:xfrm>
          <a:prstGeom prst="rect">
            <a:avLst/>
          </a:prstGeom>
        </p:spPr>
        <p:txBody>
          <a:bodyPr lIns="0" tIns="0" rIns="0" bIns="0" rtlCol="0" anchor="t">
            <a:spAutoFit/>
          </a:bodyPr>
          <a:lstStyle/>
          <a:p>
            <a:pPr marL="0" lvl="0" indent="0" algn="ctr">
              <a:lnSpc>
                <a:spcPts val="3697"/>
              </a:lnSpc>
            </a:pPr>
            <a:r>
              <a:rPr lang="en-US" sz="3697" b="1" spc="-36" dirty="0">
                <a:solidFill>
                  <a:srgbClr val="822130"/>
                </a:solidFill>
                <a:latin typeface="Lora Bold"/>
                <a:ea typeface="Lora Bold"/>
                <a:cs typeface="Lora Bold"/>
                <a:sym typeface="Lora Bold"/>
              </a:rPr>
              <a:t>Daily Mood Tracker</a:t>
            </a:r>
          </a:p>
        </p:txBody>
      </p:sp>
      <p:sp>
        <p:nvSpPr>
          <p:cNvPr id="24" name="TextBox 24"/>
          <p:cNvSpPr txBox="1"/>
          <p:nvPr/>
        </p:nvSpPr>
        <p:spPr>
          <a:xfrm>
            <a:off x="9961184" y="2476500"/>
            <a:ext cx="7430508" cy="6143670"/>
          </a:xfrm>
          <a:prstGeom prst="rect">
            <a:avLst/>
          </a:prstGeom>
        </p:spPr>
        <p:txBody>
          <a:bodyPr lIns="0" tIns="0" rIns="0" bIns="0" rtlCol="0" anchor="t">
            <a:spAutoFit/>
          </a:bodyPr>
          <a:lstStyle/>
          <a:p>
            <a:pPr marL="616145" lvl="1" indent="-308072" algn="l">
              <a:lnSpc>
                <a:spcPts val="3709"/>
              </a:lnSpc>
              <a:spcBef>
                <a:spcPct val="0"/>
              </a:spcBef>
              <a:buFont typeface="Arial"/>
              <a:buChar char="•"/>
            </a:pPr>
            <a:r>
              <a:rPr lang="en-US" sz="2853" dirty="0">
                <a:solidFill>
                  <a:srgbClr val="822130"/>
                </a:solidFill>
                <a:latin typeface="Lora"/>
                <a:ea typeface="Lora"/>
                <a:cs typeface="Lora"/>
                <a:sym typeface="Lora"/>
              </a:rPr>
              <a:t>Structured assessments enable early identification of changes in mood and wellbeing</a:t>
            </a:r>
          </a:p>
          <a:p>
            <a:pPr marL="308073" lvl="1" algn="l">
              <a:lnSpc>
                <a:spcPts val="3709"/>
              </a:lnSpc>
              <a:spcBef>
                <a:spcPct val="0"/>
              </a:spcBef>
            </a:pPr>
            <a:endParaRPr lang="en-US" sz="2853" dirty="0">
              <a:solidFill>
                <a:srgbClr val="822130"/>
              </a:solidFill>
              <a:latin typeface="Lora"/>
              <a:ea typeface="Lora"/>
              <a:cs typeface="Lora"/>
              <a:sym typeface="Lora"/>
            </a:endParaRPr>
          </a:p>
          <a:p>
            <a:pPr marL="616145" lvl="1" indent="-308072" algn="l">
              <a:lnSpc>
                <a:spcPts val="3709"/>
              </a:lnSpc>
              <a:spcBef>
                <a:spcPct val="0"/>
              </a:spcBef>
              <a:buFont typeface="Arial"/>
              <a:buChar char="•"/>
            </a:pPr>
            <a:r>
              <a:rPr lang="en-US" sz="2853" dirty="0">
                <a:solidFill>
                  <a:srgbClr val="822130"/>
                </a:solidFill>
                <a:latin typeface="Lora"/>
                <a:ea typeface="Lora"/>
                <a:cs typeface="Lora"/>
                <a:sym typeface="Lora"/>
              </a:rPr>
              <a:t>AI-powered triage system detects signs of deterioration in real time</a:t>
            </a:r>
          </a:p>
          <a:p>
            <a:pPr marL="308073" lvl="1" algn="l">
              <a:lnSpc>
                <a:spcPts val="3709"/>
              </a:lnSpc>
              <a:spcBef>
                <a:spcPct val="0"/>
              </a:spcBef>
            </a:pPr>
            <a:endParaRPr lang="en-US" sz="2853" dirty="0">
              <a:solidFill>
                <a:srgbClr val="822130"/>
              </a:solidFill>
              <a:latin typeface="Lora"/>
              <a:ea typeface="Lora"/>
              <a:cs typeface="Lora"/>
              <a:sym typeface="Lora"/>
            </a:endParaRPr>
          </a:p>
          <a:p>
            <a:pPr marL="616145" lvl="1" indent="-308072" algn="l">
              <a:lnSpc>
                <a:spcPts val="3709"/>
              </a:lnSpc>
              <a:spcBef>
                <a:spcPct val="0"/>
              </a:spcBef>
              <a:buFont typeface="Arial"/>
              <a:buChar char="•"/>
            </a:pPr>
            <a:r>
              <a:rPr lang="en-US" sz="2853" dirty="0">
                <a:solidFill>
                  <a:srgbClr val="822130"/>
                </a:solidFill>
                <a:latin typeface="Lora"/>
                <a:ea typeface="Lora"/>
                <a:cs typeface="Lora"/>
                <a:sym typeface="Lora"/>
              </a:rPr>
              <a:t>Automated clinical alerts are triggered when risk thresholds are reached</a:t>
            </a:r>
          </a:p>
          <a:p>
            <a:pPr marL="308073" lvl="1" algn="l">
              <a:lnSpc>
                <a:spcPts val="3709"/>
              </a:lnSpc>
              <a:spcBef>
                <a:spcPct val="0"/>
              </a:spcBef>
            </a:pPr>
            <a:endParaRPr lang="en-US" sz="2853" dirty="0">
              <a:solidFill>
                <a:srgbClr val="822130"/>
              </a:solidFill>
              <a:latin typeface="Lora"/>
              <a:ea typeface="Lora"/>
              <a:cs typeface="Lora"/>
              <a:sym typeface="Lora"/>
            </a:endParaRPr>
          </a:p>
          <a:p>
            <a:pPr marL="616145" lvl="1" indent="-308072" algn="l">
              <a:lnSpc>
                <a:spcPts val="3709"/>
              </a:lnSpc>
              <a:spcBef>
                <a:spcPct val="0"/>
              </a:spcBef>
              <a:buFont typeface="Arial"/>
              <a:buChar char="•"/>
            </a:pPr>
            <a:r>
              <a:rPr lang="en-US" sz="2853" dirty="0">
                <a:solidFill>
                  <a:srgbClr val="822130"/>
                </a:solidFill>
                <a:latin typeface="Lora"/>
                <a:ea typeface="Lora"/>
                <a:cs typeface="Lora"/>
                <a:sym typeface="Lora"/>
              </a:rPr>
              <a:t>Supports timely intervention and escalation to appropriate care pathways</a:t>
            </a:r>
          </a:p>
          <a:p>
            <a:pPr algn="l">
              <a:lnSpc>
                <a:spcPts val="3709"/>
              </a:lnSpc>
              <a:spcBef>
                <a:spcPct val="0"/>
              </a:spcBef>
            </a:pPr>
            <a:endParaRPr lang="en-US" sz="2853" dirty="0">
              <a:solidFill>
                <a:srgbClr val="822130"/>
              </a:solidFill>
              <a:latin typeface="Lora"/>
              <a:ea typeface="Lora"/>
              <a:cs typeface="Lora"/>
              <a:sym typeface="Lora"/>
            </a:endParaRPr>
          </a:p>
        </p:txBody>
      </p:sp>
      <p:sp>
        <p:nvSpPr>
          <p:cNvPr id="25" name="TextBox 25"/>
          <p:cNvSpPr txBox="1"/>
          <p:nvPr/>
        </p:nvSpPr>
        <p:spPr>
          <a:xfrm>
            <a:off x="14259093" y="9822953"/>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228600" y="1393943"/>
            <a:ext cx="8185449" cy="8016757"/>
            <a:chOff x="0" y="0"/>
            <a:chExt cx="2031808" cy="906660"/>
          </a:xfrm>
        </p:grpSpPr>
        <p:sp>
          <p:nvSpPr>
            <p:cNvPr id="4" name="Freeform 4"/>
            <p:cNvSpPr/>
            <p:nvPr/>
          </p:nvSpPr>
          <p:spPr>
            <a:xfrm>
              <a:off x="0" y="0"/>
              <a:ext cx="2031808" cy="906660"/>
            </a:xfrm>
            <a:custGeom>
              <a:avLst/>
              <a:gdLst/>
              <a:ahLst/>
              <a:cxnLst/>
              <a:rect l="l" t="t" r="r" b="b"/>
              <a:pathLst>
                <a:path w="2031808" h="906660">
                  <a:moveTo>
                    <a:pt x="0" y="0"/>
                  </a:moveTo>
                  <a:lnTo>
                    <a:pt x="2031808" y="0"/>
                  </a:lnTo>
                  <a:lnTo>
                    <a:pt x="2031808" y="906660"/>
                  </a:lnTo>
                  <a:lnTo>
                    <a:pt x="0" y="906660"/>
                  </a:lnTo>
                  <a:close/>
                </a:path>
              </a:pathLst>
            </a:custGeom>
            <a:solidFill>
              <a:srgbClr val="F5EDEA"/>
            </a:solidFill>
          </p:spPr>
          <p:txBody>
            <a:bodyPr/>
            <a:lstStyle/>
            <a:p>
              <a:endParaRPr lang="en-GB"/>
            </a:p>
          </p:txBody>
        </p:sp>
        <p:sp>
          <p:nvSpPr>
            <p:cNvPr id="5" name="TextBox 5"/>
            <p:cNvSpPr txBox="1"/>
            <p:nvPr/>
          </p:nvSpPr>
          <p:spPr>
            <a:xfrm>
              <a:off x="0" y="-19050"/>
              <a:ext cx="2031808" cy="925710"/>
            </a:xfrm>
            <a:prstGeom prst="rect">
              <a:avLst/>
            </a:prstGeom>
          </p:spPr>
          <p:txBody>
            <a:bodyPr lIns="50800" tIns="50800" rIns="50800" bIns="50800" rtlCol="0" anchor="ctr"/>
            <a:lstStyle/>
            <a:p>
              <a:pPr algn="ctr">
                <a:lnSpc>
                  <a:spcPts val="2339"/>
                </a:lnSpc>
              </a:pPr>
              <a:endParaRPr/>
            </a:p>
          </p:txBody>
        </p:sp>
      </p:grpSp>
      <p:grpSp>
        <p:nvGrpSpPr>
          <p:cNvPr id="6" name="Group 6"/>
          <p:cNvGrpSpPr/>
          <p:nvPr/>
        </p:nvGrpSpPr>
        <p:grpSpPr>
          <a:xfrm>
            <a:off x="0" y="-38100"/>
            <a:ext cx="18288000" cy="1346882"/>
            <a:chOff x="0" y="0"/>
            <a:chExt cx="2765460" cy="243095"/>
          </a:xfrm>
        </p:grpSpPr>
        <p:sp>
          <p:nvSpPr>
            <p:cNvPr id="7" name="Freeform 7"/>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8" name="TextBox 8"/>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9" name="Picture 9"/>
          <p:cNvPicPr>
            <a:picLocks noChangeAspect="1"/>
          </p:cNvPicPr>
          <p:nvPr/>
        </p:nvPicPr>
        <p:blipFill>
          <a:blip r:embed="rId3"/>
          <a:stretch>
            <a:fillRect/>
          </a:stretch>
        </p:blipFill>
        <p:spPr>
          <a:xfrm>
            <a:off x="122899" y="-14745"/>
            <a:ext cx="3349033" cy="1060366"/>
          </a:xfrm>
          <a:prstGeom prst="rect">
            <a:avLst/>
          </a:prstGeom>
        </p:spPr>
      </p:pic>
      <p:sp>
        <p:nvSpPr>
          <p:cNvPr id="10" name="Freeform 10"/>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5"/>
            <a:stretch>
              <a:fillRect/>
            </a:stretch>
          </a:blipFill>
        </p:spPr>
        <p:txBody>
          <a:bodyPr/>
          <a:lstStyle/>
          <a:p>
            <a:endParaRPr lang="en-GB"/>
          </a:p>
        </p:txBody>
      </p:sp>
      <p:pic>
        <p:nvPicPr>
          <p:cNvPr id="12" name="Picture 12"/>
          <p:cNvPicPr>
            <a:picLocks noChangeAspect="1"/>
          </p:cNvPicPr>
          <p:nvPr/>
        </p:nvPicPr>
        <p:blipFill>
          <a:blip r:embed="rId6"/>
          <a:stretch>
            <a:fillRect/>
          </a:stretch>
        </p:blipFill>
        <p:spPr>
          <a:xfrm>
            <a:off x="51504" y="522307"/>
            <a:ext cx="3815014" cy="871636"/>
          </a:xfrm>
          <a:prstGeom prst="rect">
            <a:avLst/>
          </a:prstGeom>
        </p:spPr>
      </p:pic>
      <p:grpSp>
        <p:nvGrpSpPr>
          <p:cNvPr id="16" name="Group 16"/>
          <p:cNvGrpSpPr/>
          <p:nvPr/>
        </p:nvGrpSpPr>
        <p:grpSpPr>
          <a:xfrm>
            <a:off x="9797750" y="1308782"/>
            <a:ext cx="8185450" cy="8586487"/>
            <a:chOff x="0" y="-67483"/>
            <a:chExt cx="2157424" cy="994905"/>
          </a:xfrm>
        </p:grpSpPr>
        <p:sp>
          <p:nvSpPr>
            <p:cNvPr id="17" name="Freeform 17"/>
            <p:cNvSpPr/>
            <p:nvPr/>
          </p:nvSpPr>
          <p:spPr>
            <a:xfrm>
              <a:off x="125616" y="-67483"/>
              <a:ext cx="2031808" cy="927422"/>
            </a:xfrm>
            <a:custGeom>
              <a:avLst/>
              <a:gdLst/>
              <a:ahLst/>
              <a:cxnLst/>
              <a:rect l="l" t="t" r="r" b="b"/>
              <a:pathLst>
                <a:path w="2031808" h="927422">
                  <a:moveTo>
                    <a:pt x="0" y="0"/>
                  </a:moveTo>
                  <a:lnTo>
                    <a:pt x="2031808" y="0"/>
                  </a:lnTo>
                  <a:lnTo>
                    <a:pt x="2031808" y="927422"/>
                  </a:lnTo>
                  <a:lnTo>
                    <a:pt x="0" y="927422"/>
                  </a:lnTo>
                  <a:close/>
                </a:path>
              </a:pathLst>
            </a:custGeom>
            <a:solidFill>
              <a:srgbClr val="F5EDEA"/>
            </a:solidFill>
          </p:spPr>
          <p:txBody>
            <a:bodyPr/>
            <a:lstStyle/>
            <a:p>
              <a:endParaRPr lang="en-GB" dirty="0"/>
            </a:p>
          </p:txBody>
        </p:sp>
        <p:sp>
          <p:nvSpPr>
            <p:cNvPr id="18" name="TextBox 18"/>
            <p:cNvSpPr txBox="1"/>
            <p:nvPr/>
          </p:nvSpPr>
          <p:spPr>
            <a:xfrm>
              <a:off x="0" y="-19050"/>
              <a:ext cx="2031808" cy="946472"/>
            </a:xfrm>
            <a:prstGeom prst="rect">
              <a:avLst/>
            </a:prstGeom>
          </p:spPr>
          <p:txBody>
            <a:bodyPr lIns="50800" tIns="50800" rIns="50800" bIns="50800" rtlCol="0" anchor="ctr"/>
            <a:lstStyle/>
            <a:p>
              <a:pPr algn="ctr">
                <a:lnSpc>
                  <a:spcPts val="2339"/>
                </a:lnSpc>
              </a:pPr>
              <a:endParaRPr/>
            </a:p>
          </p:txBody>
        </p:sp>
      </p:grpSp>
      <p:sp>
        <p:nvSpPr>
          <p:cNvPr id="19" name="Freeform 19"/>
          <p:cNvSpPr/>
          <p:nvPr/>
        </p:nvSpPr>
        <p:spPr>
          <a:xfrm>
            <a:off x="7834424" y="6972300"/>
            <a:ext cx="2833576" cy="3328384"/>
          </a:xfrm>
          <a:custGeom>
            <a:avLst/>
            <a:gdLst/>
            <a:ahLst/>
            <a:cxnLst/>
            <a:rect l="l" t="t" r="r" b="b"/>
            <a:pathLst>
              <a:path w="3076353" h="3532347">
                <a:moveTo>
                  <a:pt x="0" y="0"/>
                </a:moveTo>
                <a:lnTo>
                  <a:pt x="3076353" y="0"/>
                </a:lnTo>
                <a:lnTo>
                  <a:pt x="3076353" y="3532347"/>
                </a:lnTo>
                <a:lnTo>
                  <a:pt x="0" y="3532347"/>
                </a:lnTo>
                <a:lnTo>
                  <a:pt x="0" y="0"/>
                </a:lnTo>
                <a:close/>
              </a:path>
            </a:pathLst>
          </a:custGeom>
          <a:blipFill>
            <a:blip r:embed="rId7"/>
            <a:stretch>
              <a:fillRect/>
            </a:stretch>
          </a:blipFill>
        </p:spPr>
        <p:txBody>
          <a:bodyPr/>
          <a:lstStyle/>
          <a:p>
            <a:endParaRPr lang="en-GB"/>
          </a:p>
        </p:txBody>
      </p:sp>
      <p:sp>
        <p:nvSpPr>
          <p:cNvPr id="20" name="TextBox 20"/>
          <p:cNvSpPr txBox="1"/>
          <p:nvPr/>
        </p:nvSpPr>
        <p:spPr>
          <a:xfrm>
            <a:off x="10494136" y="287805"/>
            <a:ext cx="7734323"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The MindMum Activity</a:t>
            </a:r>
          </a:p>
        </p:txBody>
      </p:sp>
      <p:sp>
        <p:nvSpPr>
          <p:cNvPr id="21" name="TextBox 21"/>
          <p:cNvSpPr txBox="1"/>
          <p:nvPr/>
        </p:nvSpPr>
        <p:spPr>
          <a:xfrm>
            <a:off x="7347691" y="814070"/>
            <a:ext cx="9653389" cy="372110"/>
          </a:xfrm>
          <a:prstGeom prst="rect">
            <a:avLst/>
          </a:prstGeom>
        </p:spPr>
        <p:txBody>
          <a:bodyPr lIns="0" tIns="0" rIns="0" bIns="0" rtlCol="0" anchor="t">
            <a:spAutoFit/>
          </a:bodyPr>
          <a:lstStyle/>
          <a:p>
            <a:pPr algn="ctr">
              <a:lnSpc>
                <a:spcPts val="2859"/>
              </a:lnSpc>
              <a:spcBef>
                <a:spcPct val="0"/>
              </a:spcBef>
            </a:pPr>
            <a:r>
              <a:rPr lang="en-US" sz="2199" b="1">
                <a:solidFill>
                  <a:srgbClr val="822130"/>
                </a:solidFill>
                <a:latin typeface="Arial Bold"/>
                <a:ea typeface="Arial Bold"/>
                <a:cs typeface="Arial Bold"/>
                <a:sym typeface="Arial Bold"/>
              </a:rPr>
              <a:t>Aim, Objectives and Content of the Digital Health Promotion Intervention</a:t>
            </a:r>
          </a:p>
        </p:txBody>
      </p:sp>
      <p:sp>
        <p:nvSpPr>
          <p:cNvPr id="22" name="TextBox 22"/>
          <p:cNvSpPr txBox="1"/>
          <p:nvPr/>
        </p:nvSpPr>
        <p:spPr>
          <a:xfrm>
            <a:off x="553362" y="1714500"/>
            <a:ext cx="7219038" cy="449162"/>
          </a:xfrm>
          <a:prstGeom prst="rect">
            <a:avLst/>
          </a:prstGeom>
        </p:spPr>
        <p:txBody>
          <a:bodyPr wrap="square" lIns="0" tIns="0" rIns="0" bIns="0" rtlCol="0" anchor="t">
            <a:spAutoFit/>
          </a:bodyPr>
          <a:lstStyle/>
          <a:p>
            <a:pPr marL="0" lvl="0" indent="0" algn="ctr">
              <a:lnSpc>
                <a:spcPts val="3300"/>
              </a:lnSpc>
            </a:pPr>
            <a:r>
              <a:rPr lang="en-US" sz="4000" b="1" spc="-33" dirty="0">
                <a:solidFill>
                  <a:srgbClr val="822130"/>
                </a:solidFill>
                <a:latin typeface="Lora Bold"/>
                <a:ea typeface="Lora Bold"/>
                <a:cs typeface="Lora Bold"/>
                <a:sym typeface="Lora Bold"/>
              </a:rPr>
              <a:t>Peer Support Community</a:t>
            </a:r>
          </a:p>
        </p:txBody>
      </p:sp>
      <p:sp>
        <p:nvSpPr>
          <p:cNvPr id="23" name="TextBox 23"/>
          <p:cNvSpPr txBox="1"/>
          <p:nvPr/>
        </p:nvSpPr>
        <p:spPr>
          <a:xfrm>
            <a:off x="160518" y="2076847"/>
            <a:ext cx="7840482" cy="7181453"/>
          </a:xfrm>
          <a:prstGeom prst="rect">
            <a:avLst/>
          </a:prstGeom>
        </p:spPr>
        <p:txBody>
          <a:bodyPr wrap="square" lIns="0" tIns="0" rIns="0" bIns="0" rtlCol="0" anchor="t">
            <a:spAutoFit/>
          </a:bodyPr>
          <a:lstStyle/>
          <a:p>
            <a:pPr algn="l">
              <a:lnSpc>
                <a:spcPts val="3510"/>
              </a:lnSpc>
              <a:spcBef>
                <a:spcPct val="0"/>
              </a:spcBef>
            </a:pPr>
            <a:endParaRPr sz="3200" dirty="0"/>
          </a:p>
          <a:p>
            <a:pPr marL="582930" lvl="1" indent="-291465" algn="l">
              <a:lnSpc>
                <a:spcPts val="3510"/>
              </a:lnSpc>
              <a:spcBef>
                <a:spcPct val="0"/>
              </a:spcBef>
              <a:buFont typeface="Arial"/>
              <a:buChar char="•"/>
            </a:pPr>
            <a:r>
              <a:rPr lang="en-US" sz="3200" dirty="0">
                <a:solidFill>
                  <a:srgbClr val="822130"/>
                </a:solidFill>
                <a:latin typeface="Lora"/>
                <a:ea typeface="Lora"/>
                <a:cs typeface="Lora"/>
                <a:sym typeface="Lora"/>
              </a:rPr>
              <a:t>Moderated online forums for both mothers and partners, fostering inclusive support networks</a:t>
            </a:r>
          </a:p>
          <a:p>
            <a:pPr marL="291465" lvl="1" algn="l">
              <a:lnSpc>
                <a:spcPts val="3510"/>
              </a:lnSpc>
              <a:spcBef>
                <a:spcPct val="0"/>
              </a:spcBef>
            </a:pPr>
            <a:endParaRPr lang="en-US" sz="3200" dirty="0">
              <a:solidFill>
                <a:srgbClr val="822130"/>
              </a:solidFill>
              <a:latin typeface="Lora"/>
              <a:ea typeface="Lora"/>
              <a:cs typeface="Lora"/>
              <a:sym typeface="Lora"/>
            </a:endParaRPr>
          </a:p>
          <a:p>
            <a:pPr marL="582930" lvl="1" indent="-291465" algn="l">
              <a:lnSpc>
                <a:spcPts val="3510"/>
              </a:lnSpc>
              <a:spcBef>
                <a:spcPct val="0"/>
              </a:spcBef>
              <a:buFont typeface="Arial"/>
              <a:buChar char="•"/>
            </a:pPr>
            <a:r>
              <a:rPr lang="en-US" sz="3200" dirty="0">
                <a:solidFill>
                  <a:srgbClr val="822130"/>
                </a:solidFill>
                <a:latin typeface="Lora"/>
                <a:ea typeface="Lora"/>
                <a:cs typeface="Lora"/>
                <a:sym typeface="Lora"/>
              </a:rPr>
              <a:t>Safe, respectful peer spaces overseen by clinicians to ensure appropriate guidance and safeguarding</a:t>
            </a:r>
          </a:p>
          <a:p>
            <a:pPr marL="291465" lvl="1" algn="l">
              <a:lnSpc>
                <a:spcPts val="3510"/>
              </a:lnSpc>
              <a:spcBef>
                <a:spcPct val="0"/>
              </a:spcBef>
            </a:pPr>
            <a:endParaRPr lang="en-US" sz="3200" dirty="0">
              <a:solidFill>
                <a:srgbClr val="822130"/>
              </a:solidFill>
              <a:latin typeface="Lora"/>
              <a:ea typeface="Lora"/>
              <a:cs typeface="Lora"/>
              <a:sym typeface="Lora"/>
            </a:endParaRPr>
          </a:p>
          <a:p>
            <a:pPr marL="582930" lvl="1" indent="-291465" algn="l">
              <a:lnSpc>
                <a:spcPts val="3510"/>
              </a:lnSpc>
              <a:spcBef>
                <a:spcPct val="0"/>
              </a:spcBef>
              <a:buFont typeface="Arial"/>
              <a:buChar char="•"/>
            </a:pPr>
            <a:r>
              <a:rPr lang="en-US" sz="3200" dirty="0">
                <a:solidFill>
                  <a:srgbClr val="822130"/>
                </a:solidFill>
                <a:latin typeface="Lora"/>
                <a:ea typeface="Lora"/>
                <a:cs typeface="Lora"/>
                <a:sym typeface="Lora"/>
              </a:rPr>
              <a:t>Encourages open sharing of experiences, challenges, and coping strategies</a:t>
            </a:r>
          </a:p>
          <a:p>
            <a:pPr marL="291465" lvl="1" algn="l">
              <a:lnSpc>
                <a:spcPts val="3510"/>
              </a:lnSpc>
              <a:spcBef>
                <a:spcPct val="0"/>
              </a:spcBef>
            </a:pPr>
            <a:endParaRPr lang="en-US" sz="3200" dirty="0">
              <a:solidFill>
                <a:srgbClr val="822130"/>
              </a:solidFill>
              <a:latin typeface="Lora"/>
              <a:ea typeface="Lora"/>
              <a:cs typeface="Lora"/>
              <a:sym typeface="Lora"/>
            </a:endParaRPr>
          </a:p>
          <a:p>
            <a:pPr marL="582930" lvl="1" indent="-291465" algn="l">
              <a:lnSpc>
                <a:spcPts val="3510"/>
              </a:lnSpc>
              <a:spcBef>
                <a:spcPct val="0"/>
              </a:spcBef>
              <a:buFont typeface="Arial"/>
              <a:buChar char="•"/>
            </a:pPr>
            <a:r>
              <a:rPr lang="en-US" sz="3200" dirty="0">
                <a:solidFill>
                  <a:srgbClr val="822130"/>
                </a:solidFill>
                <a:latin typeface="Lora"/>
                <a:ea typeface="Lora"/>
                <a:cs typeface="Lora"/>
                <a:sym typeface="Lora"/>
              </a:rPr>
              <a:t>Reduces feelings of isolation, a key risk factor for postpartum depression (PPD)</a:t>
            </a:r>
          </a:p>
        </p:txBody>
      </p:sp>
      <p:sp>
        <p:nvSpPr>
          <p:cNvPr id="24" name="TextBox 24"/>
          <p:cNvSpPr txBox="1"/>
          <p:nvPr/>
        </p:nvSpPr>
        <p:spPr>
          <a:xfrm>
            <a:off x="10474577" y="1638300"/>
            <a:ext cx="6104043" cy="449162"/>
          </a:xfrm>
          <a:prstGeom prst="rect">
            <a:avLst/>
          </a:prstGeom>
        </p:spPr>
        <p:txBody>
          <a:bodyPr lIns="0" tIns="0" rIns="0" bIns="0" rtlCol="0" anchor="t">
            <a:spAutoFit/>
          </a:bodyPr>
          <a:lstStyle/>
          <a:p>
            <a:pPr marL="0" lvl="0" indent="0" algn="ctr">
              <a:lnSpc>
                <a:spcPts val="3300"/>
              </a:lnSpc>
            </a:pPr>
            <a:r>
              <a:rPr lang="en-US" sz="4000" b="1" spc="-33" dirty="0">
                <a:solidFill>
                  <a:srgbClr val="822130"/>
                </a:solidFill>
                <a:latin typeface="Lora Bold"/>
                <a:ea typeface="Lora Bold"/>
                <a:cs typeface="Lora Bold"/>
                <a:sym typeface="Lora Bold"/>
              </a:rPr>
              <a:t>Partners Pathway</a:t>
            </a:r>
          </a:p>
        </p:txBody>
      </p:sp>
      <p:sp>
        <p:nvSpPr>
          <p:cNvPr id="25" name="TextBox 25"/>
          <p:cNvSpPr txBox="1"/>
          <p:nvPr/>
        </p:nvSpPr>
        <p:spPr>
          <a:xfrm>
            <a:off x="10207422" y="2324100"/>
            <a:ext cx="7623378" cy="7158178"/>
          </a:xfrm>
          <a:prstGeom prst="rect">
            <a:avLst/>
          </a:prstGeom>
        </p:spPr>
        <p:txBody>
          <a:bodyPr wrap="square" lIns="0" tIns="0" rIns="0" bIns="0" rtlCol="0" anchor="t">
            <a:spAutoFit/>
          </a:bodyPr>
          <a:lstStyle/>
          <a:p>
            <a:pPr marL="582930" lvl="1" indent="-291465" algn="l">
              <a:lnSpc>
                <a:spcPts val="3510"/>
              </a:lnSpc>
              <a:spcBef>
                <a:spcPct val="0"/>
              </a:spcBef>
              <a:buFont typeface="Arial"/>
              <a:buChar char="•"/>
            </a:pPr>
            <a:r>
              <a:rPr lang="en-US" sz="3200" dirty="0">
                <a:solidFill>
                  <a:srgbClr val="822130"/>
                </a:solidFill>
                <a:latin typeface="Lora"/>
                <a:ea typeface="Lora"/>
                <a:cs typeface="Lora"/>
                <a:sym typeface="Lora"/>
              </a:rPr>
              <a:t>Separate login providing a personalised, partner-focused experience</a:t>
            </a:r>
          </a:p>
          <a:p>
            <a:pPr marL="291465" lvl="1" algn="l">
              <a:lnSpc>
                <a:spcPts val="3510"/>
              </a:lnSpc>
              <a:spcBef>
                <a:spcPct val="0"/>
              </a:spcBef>
            </a:pPr>
            <a:endParaRPr lang="en-US" sz="3200" dirty="0">
              <a:solidFill>
                <a:srgbClr val="822130"/>
              </a:solidFill>
              <a:latin typeface="Lora"/>
              <a:ea typeface="Lora"/>
              <a:cs typeface="Lora"/>
              <a:sym typeface="Lora"/>
            </a:endParaRPr>
          </a:p>
          <a:p>
            <a:pPr marL="582930" lvl="1" indent="-291465" algn="l">
              <a:lnSpc>
                <a:spcPts val="3510"/>
              </a:lnSpc>
              <a:spcBef>
                <a:spcPct val="0"/>
              </a:spcBef>
              <a:buFont typeface="Arial"/>
              <a:buChar char="•"/>
            </a:pPr>
            <a:r>
              <a:rPr lang="en-US" sz="3200" dirty="0">
                <a:solidFill>
                  <a:srgbClr val="822130"/>
                </a:solidFill>
                <a:latin typeface="Lora"/>
                <a:ea typeface="Lora"/>
                <a:cs typeface="Lora"/>
                <a:sym typeface="Lora"/>
              </a:rPr>
              <a:t>Practical coaching tips on how to support mothers effectively and compassionately</a:t>
            </a:r>
          </a:p>
          <a:p>
            <a:pPr marL="291465" lvl="1" algn="l">
              <a:lnSpc>
                <a:spcPts val="3510"/>
              </a:lnSpc>
              <a:spcBef>
                <a:spcPct val="0"/>
              </a:spcBef>
            </a:pPr>
            <a:endParaRPr lang="en-US" sz="3200" dirty="0">
              <a:solidFill>
                <a:srgbClr val="822130"/>
              </a:solidFill>
              <a:latin typeface="Lora"/>
              <a:ea typeface="Lora"/>
              <a:cs typeface="Lora"/>
              <a:sym typeface="Lora"/>
            </a:endParaRPr>
          </a:p>
          <a:p>
            <a:pPr marL="582930" lvl="1" indent="-291465" algn="l">
              <a:lnSpc>
                <a:spcPts val="3510"/>
              </a:lnSpc>
              <a:spcBef>
                <a:spcPct val="0"/>
              </a:spcBef>
              <a:buFont typeface="Arial"/>
              <a:buChar char="•"/>
            </a:pPr>
            <a:r>
              <a:rPr lang="en-US" sz="3200" dirty="0">
                <a:solidFill>
                  <a:srgbClr val="822130"/>
                </a:solidFill>
                <a:latin typeface="Lora"/>
                <a:ea typeface="Lora"/>
                <a:cs typeface="Lora"/>
                <a:sym typeface="Lora"/>
              </a:rPr>
              <a:t>Access to a “Dads Supporting Mums” community forum for shared experiences and peer support</a:t>
            </a:r>
          </a:p>
          <a:p>
            <a:pPr marL="291465" lvl="1" algn="l">
              <a:lnSpc>
                <a:spcPts val="3510"/>
              </a:lnSpc>
              <a:spcBef>
                <a:spcPct val="0"/>
              </a:spcBef>
            </a:pPr>
            <a:endParaRPr lang="en-US" sz="3200" dirty="0">
              <a:solidFill>
                <a:srgbClr val="822130"/>
              </a:solidFill>
              <a:latin typeface="Lora"/>
              <a:ea typeface="Lora"/>
              <a:cs typeface="Lora"/>
              <a:sym typeface="Lora"/>
            </a:endParaRPr>
          </a:p>
          <a:p>
            <a:pPr marL="582930" lvl="1" indent="-291465" algn="l">
              <a:lnSpc>
                <a:spcPts val="3510"/>
              </a:lnSpc>
              <a:spcBef>
                <a:spcPct val="0"/>
              </a:spcBef>
              <a:buFont typeface="Arial"/>
              <a:buChar char="•"/>
            </a:pPr>
            <a:r>
              <a:rPr lang="en-US" sz="3200" dirty="0">
                <a:solidFill>
                  <a:srgbClr val="822130"/>
                </a:solidFill>
                <a:latin typeface="Lora"/>
                <a:ea typeface="Lora"/>
                <a:cs typeface="Lora"/>
                <a:sym typeface="Lora"/>
              </a:rPr>
              <a:t>Encourages partner engagement, confidence, and proactive involvement in the postnatal journey</a:t>
            </a:r>
          </a:p>
          <a:p>
            <a:pPr algn="l">
              <a:lnSpc>
                <a:spcPts val="3510"/>
              </a:lnSpc>
              <a:spcBef>
                <a:spcPct val="0"/>
              </a:spcBef>
            </a:pPr>
            <a:endParaRPr lang="en-US" sz="2700" dirty="0">
              <a:solidFill>
                <a:srgbClr val="822130"/>
              </a:solidFill>
              <a:latin typeface="Lora"/>
              <a:ea typeface="Lora"/>
              <a:cs typeface="Lora"/>
              <a:sym typeface="Lora"/>
            </a:endParaRPr>
          </a:p>
        </p:txBody>
      </p:sp>
      <p:sp>
        <p:nvSpPr>
          <p:cNvPr id="29" name="TextBox 29"/>
          <p:cNvSpPr txBox="1"/>
          <p:nvPr/>
        </p:nvSpPr>
        <p:spPr>
          <a:xfrm>
            <a:off x="13182600" y="9649999"/>
            <a:ext cx="4862185" cy="294953"/>
          </a:xfrm>
          <a:prstGeom prst="rect">
            <a:avLst/>
          </a:prstGeom>
        </p:spPr>
        <p:txBody>
          <a:bodyPr wrap="square" lIns="0" tIns="0" rIns="0" bIns="0" rtlCol="0" anchor="t">
            <a:spAutoFit/>
          </a:bodyPr>
          <a:lstStyle/>
          <a:p>
            <a:pPr algn="ctr">
              <a:lnSpc>
                <a:spcPts val="2340"/>
              </a:lnSpc>
              <a:spcBef>
                <a:spcPct val="0"/>
              </a:spcBef>
            </a:pPr>
            <a:r>
              <a:rPr lang="en-US" sz="2000" b="1" dirty="0">
                <a:solidFill>
                  <a:srgbClr val="000000"/>
                </a:solidFill>
                <a:latin typeface="Arial Bold"/>
                <a:ea typeface="Arial Bold"/>
                <a:cs typeface="Arial Bold"/>
                <a:sym typeface="Arial Bold"/>
              </a:rPr>
              <a:t>Image sources: (iStockphoto,2026</a:t>
            </a:r>
            <a:r>
              <a:rPr lang="en-US" sz="1800" b="1" dirty="0">
                <a:solidFill>
                  <a:srgbClr val="000000"/>
                </a:solidFill>
                <a:latin typeface="Arial Bold"/>
                <a:ea typeface="Arial Bold"/>
                <a:cs typeface="Arial Bold"/>
                <a:sym typeface="Arial Bold"/>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A9F3F-CF95-686B-0D20-C3156F37079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562A322-214E-9539-E610-3E90A3DFB5AC}"/>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5" name="TextBox 5">
            <a:extLst>
              <a:ext uri="{FF2B5EF4-FFF2-40B4-BE49-F238E27FC236}">
                <a16:creationId xmlns:a16="http://schemas.microsoft.com/office/drawing/2014/main" id="{5F14C9C4-09BB-3868-9DCD-5C713630BCE4}"/>
              </a:ext>
            </a:extLst>
          </p:cNvPr>
          <p:cNvSpPr txBox="1"/>
          <p:nvPr/>
        </p:nvSpPr>
        <p:spPr>
          <a:xfrm>
            <a:off x="417604" y="1475853"/>
            <a:ext cx="8960096" cy="4082300"/>
          </a:xfrm>
          <a:prstGeom prst="rect">
            <a:avLst/>
          </a:prstGeom>
        </p:spPr>
        <p:txBody>
          <a:bodyPr lIns="50800" tIns="50800" rIns="50800" bIns="50800" rtlCol="0" anchor="ctr"/>
          <a:lstStyle/>
          <a:p>
            <a:pPr algn="ctr">
              <a:lnSpc>
                <a:spcPts val="2339"/>
              </a:lnSpc>
            </a:pPr>
            <a:endParaRPr/>
          </a:p>
        </p:txBody>
      </p:sp>
      <p:grpSp>
        <p:nvGrpSpPr>
          <p:cNvPr id="6" name="Group 6">
            <a:extLst>
              <a:ext uri="{FF2B5EF4-FFF2-40B4-BE49-F238E27FC236}">
                <a16:creationId xmlns:a16="http://schemas.microsoft.com/office/drawing/2014/main" id="{39AB39BE-700D-517B-C494-C9FB8AE91511}"/>
              </a:ext>
            </a:extLst>
          </p:cNvPr>
          <p:cNvGrpSpPr/>
          <p:nvPr/>
        </p:nvGrpSpPr>
        <p:grpSpPr>
          <a:xfrm>
            <a:off x="0" y="-38100"/>
            <a:ext cx="18288000" cy="1346882"/>
            <a:chOff x="0" y="0"/>
            <a:chExt cx="2765460" cy="243095"/>
          </a:xfrm>
        </p:grpSpPr>
        <p:sp>
          <p:nvSpPr>
            <p:cNvPr id="7" name="Freeform 7">
              <a:extLst>
                <a:ext uri="{FF2B5EF4-FFF2-40B4-BE49-F238E27FC236}">
                  <a16:creationId xmlns:a16="http://schemas.microsoft.com/office/drawing/2014/main" id="{EE79447F-3A32-A54E-AFC7-2E28CC830C74}"/>
                </a:ext>
              </a:extLst>
            </p:cNvPr>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8" name="TextBox 8">
              <a:extLst>
                <a:ext uri="{FF2B5EF4-FFF2-40B4-BE49-F238E27FC236}">
                  <a16:creationId xmlns:a16="http://schemas.microsoft.com/office/drawing/2014/main" id="{9D07886B-1A0F-209C-1C2E-C39629D69B5D}"/>
                </a:ext>
              </a:extLst>
            </p:cNvPr>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9" name="Picture 9">
            <a:extLst>
              <a:ext uri="{FF2B5EF4-FFF2-40B4-BE49-F238E27FC236}">
                <a16:creationId xmlns:a16="http://schemas.microsoft.com/office/drawing/2014/main" id="{09E590A4-726A-19DF-ECBF-93F900D29F6D}"/>
              </a:ext>
            </a:extLst>
          </p:cNvPr>
          <p:cNvPicPr>
            <a:picLocks noChangeAspect="1"/>
          </p:cNvPicPr>
          <p:nvPr/>
        </p:nvPicPr>
        <p:blipFill>
          <a:blip r:embed="rId3"/>
          <a:stretch>
            <a:fillRect/>
          </a:stretch>
        </p:blipFill>
        <p:spPr>
          <a:xfrm>
            <a:off x="122899" y="-14745"/>
            <a:ext cx="3349033" cy="1060366"/>
          </a:xfrm>
          <a:prstGeom prst="rect">
            <a:avLst/>
          </a:prstGeom>
        </p:spPr>
      </p:pic>
      <p:sp>
        <p:nvSpPr>
          <p:cNvPr id="10" name="Freeform 10">
            <a:extLst>
              <a:ext uri="{FF2B5EF4-FFF2-40B4-BE49-F238E27FC236}">
                <a16:creationId xmlns:a16="http://schemas.microsoft.com/office/drawing/2014/main" id="{482C6DFE-20A5-E649-D6E6-AD9A654647CD}"/>
              </a:ext>
            </a:extLst>
          </p:cNvPr>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536A6750-585C-24B4-DB6E-12AA7D22897A}"/>
              </a:ext>
            </a:extLst>
          </p:cNvPr>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5"/>
            <a:stretch>
              <a:fillRect/>
            </a:stretch>
          </a:blipFill>
        </p:spPr>
        <p:txBody>
          <a:bodyPr/>
          <a:lstStyle/>
          <a:p>
            <a:endParaRPr lang="en-GB"/>
          </a:p>
        </p:txBody>
      </p:sp>
      <p:pic>
        <p:nvPicPr>
          <p:cNvPr id="12" name="Picture 12">
            <a:extLst>
              <a:ext uri="{FF2B5EF4-FFF2-40B4-BE49-F238E27FC236}">
                <a16:creationId xmlns:a16="http://schemas.microsoft.com/office/drawing/2014/main" id="{9C9EED72-E215-0A17-AC82-9D1FD1552BCC}"/>
              </a:ext>
            </a:extLst>
          </p:cNvPr>
          <p:cNvPicPr>
            <a:picLocks noChangeAspect="1"/>
          </p:cNvPicPr>
          <p:nvPr/>
        </p:nvPicPr>
        <p:blipFill>
          <a:blip r:embed="rId6"/>
          <a:stretch>
            <a:fillRect/>
          </a:stretch>
        </p:blipFill>
        <p:spPr>
          <a:xfrm>
            <a:off x="51504" y="522307"/>
            <a:ext cx="3815014" cy="871636"/>
          </a:xfrm>
          <a:prstGeom prst="rect">
            <a:avLst/>
          </a:prstGeom>
        </p:spPr>
      </p:pic>
      <p:grpSp>
        <p:nvGrpSpPr>
          <p:cNvPr id="13" name="Group 13">
            <a:extLst>
              <a:ext uri="{FF2B5EF4-FFF2-40B4-BE49-F238E27FC236}">
                <a16:creationId xmlns:a16="http://schemas.microsoft.com/office/drawing/2014/main" id="{F283FEA7-A4C8-E513-C7B4-FC11C849F09B}"/>
              </a:ext>
            </a:extLst>
          </p:cNvPr>
          <p:cNvGrpSpPr/>
          <p:nvPr/>
        </p:nvGrpSpPr>
        <p:grpSpPr>
          <a:xfrm>
            <a:off x="417604" y="1492945"/>
            <a:ext cx="17452792" cy="8471507"/>
            <a:chOff x="0" y="0"/>
            <a:chExt cx="2045760" cy="2058772"/>
          </a:xfrm>
        </p:grpSpPr>
        <p:sp>
          <p:nvSpPr>
            <p:cNvPr id="14" name="Freeform 14">
              <a:extLst>
                <a:ext uri="{FF2B5EF4-FFF2-40B4-BE49-F238E27FC236}">
                  <a16:creationId xmlns:a16="http://schemas.microsoft.com/office/drawing/2014/main" id="{9759997D-4085-B8E9-DC52-7B2DC157B83B}"/>
                </a:ext>
              </a:extLst>
            </p:cNvPr>
            <p:cNvSpPr/>
            <p:nvPr/>
          </p:nvSpPr>
          <p:spPr>
            <a:xfrm>
              <a:off x="0" y="0"/>
              <a:ext cx="2045760" cy="2058772"/>
            </a:xfrm>
            <a:custGeom>
              <a:avLst/>
              <a:gdLst/>
              <a:ahLst/>
              <a:cxnLst/>
              <a:rect l="l" t="t" r="r" b="b"/>
              <a:pathLst>
                <a:path w="2045760" h="2058772">
                  <a:moveTo>
                    <a:pt x="0" y="0"/>
                  </a:moveTo>
                  <a:lnTo>
                    <a:pt x="2045760" y="0"/>
                  </a:lnTo>
                  <a:lnTo>
                    <a:pt x="2045760" y="2058772"/>
                  </a:lnTo>
                  <a:lnTo>
                    <a:pt x="0" y="2058772"/>
                  </a:lnTo>
                  <a:close/>
                </a:path>
              </a:pathLst>
            </a:custGeom>
            <a:solidFill>
              <a:srgbClr val="F5EDEA"/>
            </a:solidFill>
          </p:spPr>
          <p:txBody>
            <a:bodyPr/>
            <a:lstStyle/>
            <a:p>
              <a:endParaRPr lang="en-GB"/>
            </a:p>
          </p:txBody>
        </p:sp>
        <p:sp>
          <p:nvSpPr>
            <p:cNvPr id="15" name="TextBox 15">
              <a:extLst>
                <a:ext uri="{FF2B5EF4-FFF2-40B4-BE49-F238E27FC236}">
                  <a16:creationId xmlns:a16="http://schemas.microsoft.com/office/drawing/2014/main" id="{63C0B639-ACCB-A26A-E00C-F457C93A017D}"/>
                </a:ext>
              </a:extLst>
            </p:cNvPr>
            <p:cNvSpPr txBox="1"/>
            <p:nvPr/>
          </p:nvSpPr>
          <p:spPr>
            <a:xfrm>
              <a:off x="0" y="-19050"/>
              <a:ext cx="2045760" cy="2077822"/>
            </a:xfrm>
            <a:prstGeom prst="rect">
              <a:avLst/>
            </a:prstGeom>
          </p:spPr>
          <p:txBody>
            <a:bodyPr lIns="50800" tIns="50800" rIns="50800" bIns="50800" rtlCol="0" anchor="ctr"/>
            <a:lstStyle/>
            <a:p>
              <a:pPr algn="ctr">
                <a:lnSpc>
                  <a:spcPts val="2339"/>
                </a:lnSpc>
              </a:pPr>
              <a:endParaRPr/>
            </a:p>
          </p:txBody>
        </p:sp>
      </p:grpSp>
      <p:sp>
        <p:nvSpPr>
          <p:cNvPr id="20" name="TextBox 20">
            <a:extLst>
              <a:ext uri="{FF2B5EF4-FFF2-40B4-BE49-F238E27FC236}">
                <a16:creationId xmlns:a16="http://schemas.microsoft.com/office/drawing/2014/main" id="{743A251D-0D30-AA05-B896-3367A6CEB6B6}"/>
              </a:ext>
            </a:extLst>
          </p:cNvPr>
          <p:cNvSpPr txBox="1"/>
          <p:nvPr/>
        </p:nvSpPr>
        <p:spPr>
          <a:xfrm>
            <a:off x="10494136" y="287805"/>
            <a:ext cx="7734323"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The MindMum Activity</a:t>
            </a:r>
          </a:p>
        </p:txBody>
      </p:sp>
      <p:sp>
        <p:nvSpPr>
          <p:cNvPr id="21" name="TextBox 21">
            <a:extLst>
              <a:ext uri="{FF2B5EF4-FFF2-40B4-BE49-F238E27FC236}">
                <a16:creationId xmlns:a16="http://schemas.microsoft.com/office/drawing/2014/main" id="{C491DC4C-20BA-CAAA-9C56-6ECBE52366E3}"/>
              </a:ext>
            </a:extLst>
          </p:cNvPr>
          <p:cNvSpPr txBox="1"/>
          <p:nvPr/>
        </p:nvSpPr>
        <p:spPr>
          <a:xfrm>
            <a:off x="7347691" y="814070"/>
            <a:ext cx="9653389" cy="372110"/>
          </a:xfrm>
          <a:prstGeom prst="rect">
            <a:avLst/>
          </a:prstGeom>
        </p:spPr>
        <p:txBody>
          <a:bodyPr lIns="0" tIns="0" rIns="0" bIns="0" rtlCol="0" anchor="t">
            <a:spAutoFit/>
          </a:bodyPr>
          <a:lstStyle/>
          <a:p>
            <a:pPr algn="ctr">
              <a:lnSpc>
                <a:spcPts val="2859"/>
              </a:lnSpc>
              <a:spcBef>
                <a:spcPct val="0"/>
              </a:spcBef>
            </a:pPr>
            <a:r>
              <a:rPr lang="en-US" sz="2199" b="1">
                <a:solidFill>
                  <a:srgbClr val="822130"/>
                </a:solidFill>
                <a:latin typeface="Arial Bold"/>
                <a:ea typeface="Arial Bold"/>
                <a:cs typeface="Arial Bold"/>
                <a:sym typeface="Arial Bold"/>
              </a:rPr>
              <a:t>Aim, Objectives and Content of the Digital Health Promotion Intervention</a:t>
            </a:r>
          </a:p>
        </p:txBody>
      </p:sp>
      <p:sp>
        <p:nvSpPr>
          <p:cNvPr id="26" name="TextBox 26">
            <a:extLst>
              <a:ext uri="{FF2B5EF4-FFF2-40B4-BE49-F238E27FC236}">
                <a16:creationId xmlns:a16="http://schemas.microsoft.com/office/drawing/2014/main" id="{6F59EC36-9269-950D-0201-F16CAC6C2B59}"/>
              </a:ext>
            </a:extLst>
          </p:cNvPr>
          <p:cNvSpPr txBox="1"/>
          <p:nvPr/>
        </p:nvSpPr>
        <p:spPr>
          <a:xfrm>
            <a:off x="4495800" y="1874938"/>
            <a:ext cx="8763000" cy="462306"/>
          </a:xfrm>
          <a:prstGeom prst="rect">
            <a:avLst/>
          </a:prstGeom>
        </p:spPr>
        <p:txBody>
          <a:bodyPr wrap="square" lIns="0" tIns="0" rIns="0" bIns="0" rtlCol="0" anchor="t">
            <a:spAutoFit/>
          </a:bodyPr>
          <a:lstStyle/>
          <a:p>
            <a:pPr marL="0" lvl="0" indent="0" algn="ctr">
              <a:lnSpc>
                <a:spcPts val="3297"/>
              </a:lnSpc>
            </a:pPr>
            <a:r>
              <a:rPr lang="en-US" sz="4400" b="1" spc="-32" dirty="0">
                <a:solidFill>
                  <a:srgbClr val="822130"/>
                </a:solidFill>
                <a:latin typeface="Lora Bold"/>
                <a:ea typeface="Lora Bold"/>
                <a:cs typeface="Lora Bold"/>
                <a:sym typeface="Lora Bold"/>
              </a:rPr>
              <a:t>Mindfulness and Wellbeing Hub</a:t>
            </a:r>
          </a:p>
        </p:txBody>
      </p:sp>
      <p:sp>
        <p:nvSpPr>
          <p:cNvPr id="27" name="TextBox 27">
            <a:extLst>
              <a:ext uri="{FF2B5EF4-FFF2-40B4-BE49-F238E27FC236}">
                <a16:creationId xmlns:a16="http://schemas.microsoft.com/office/drawing/2014/main" id="{A6C1C776-6E93-5722-063A-5196AC9923A0}"/>
              </a:ext>
            </a:extLst>
          </p:cNvPr>
          <p:cNvSpPr txBox="1"/>
          <p:nvPr/>
        </p:nvSpPr>
        <p:spPr>
          <a:xfrm>
            <a:off x="1206263" y="3129864"/>
            <a:ext cx="6235052" cy="6401753"/>
          </a:xfrm>
          <a:prstGeom prst="rect">
            <a:avLst/>
          </a:prstGeom>
        </p:spPr>
        <p:txBody>
          <a:bodyPr wrap="square" lIns="0" tIns="0" rIns="0" bIns="0" rtlCol="0" anchor="t">
            <a:spAutoFit/>
          </a:bodyPr>
          <a:lstStyle/>
          <a:p>
            <a:pPr marL="582930" lvl="1" indent="-291465" algn="l">
              <a:spcBef>
                <a:spcPct val="0"/>
              </a:spcBef>
              <a:buFont typeface="Arial"/>
              <a:buChar char="•"/>
            </a:pPr>
            <a:r>
              <a:rPr lang="en-US" sz="3200" dirty="0">
                <a:solidFill>
                  <a:srgbClr val="822130"/>
                </a:solidFill>
                <a:latin typeface="Lora"/>
                <a:ea typeface="Lora"/>
                <a:cs typeface="Lora"/>
                <a:sym typeface="Lora"/>
              </a:rPr>
              <a:t>Guided breathing exercises to help reduce stress and promote emotional regulation</a:t>
            </a:r>
          </a:p>
          <a:p>
            <a:pPr marL="291465" lvl="1" algn="l">
              <a:spcBef>
                <a:spcPct val="0"/>
              </a:spcBef>
            </a:pPr>
            <a:endParaRPr lang="en-US" sz="3200" dirty="0">
              <a:solidFill>
                <a:srgbClr val="822130"/>
              </a:solidFill>
              <a:latin typeface="Lora"/>
              <a:ea typeface="Lora"/>
              <a:cs typeface="Lora"/>
              <a:sym typeface="Lora"/>
            </a:endParaRPr>
          </a:p>
          <a:p>
            <a:pPr marL="582930" lvl="1" indent="-291465" algn="l">
              <a:spcBef>
                <a:spcPct val="0"/>
              </a:spcBef>
              <a:buFont typeface="Arial"/>
              <a:buChar char="•"/>
            </a:pPr>
            <a:r>
              <a:rPr lang="en-US" sz="3200" dirty="0">
                <a:solidFill>
                  <a:srgbClr val="822130"/>
                </a:solidFill>
                <a:latin typeface="Lora"/>
                <a:ea typeface="Lora"/>
                <a:cs typeface="Lora"/>
                <a:sym typeface="Lora"/>
              </a:rPr>
              <a:t>Progressive muscle relaxation techniques to ease physical tension and support relaxation</a:t>
            </a:r>
          </a:p>
          <a:p>
            <a:pPr marL="291465" lvl="1" algn="l">
              <a:spcBef>
                <a:spcPct val="0"/>
              </a:spcBef>
            </a:pPr>
            <a:endParaRPr lang="en-US" sz="3200" dirty="0">
              <a:solidFill>
                <a:srgbClr val="822130"/>
              </a:solidFill>
              <a:latin typeface="Lora"/>
              <a:ea typeface="Lora"/>
              <a:cs typeface="Lora"/>
              <a:sym typeface="Lora"/>
            </a:endParaRPr>
          </a:p>
          <a:p>
            <a:pPr marL="582930" lvl="1" indent="-291465" algn="l">
              <a:spcBef>
                <a:spcPct val="0"/>
              </a:spcBef>
              <a:buFont typeface="Arial"/>
              <a:buChar char="•"/>
            </a:pPr>
            <a:r>
              <a:rPr lang="en-US" sz="3200" dirty="0">
                <a:solidFill>
                  <a:srgbClr val="822130"/>
                </a:solidFill>
                <a:latin typeface="Lora"/>
                <a:ea typeface="Lora"/>
                <a:cs typeface="Lora"/>
                <a:sym typeface="Lora"/>
              </a:rPr>
              <a:t>Sleep hygiene resources to improve rest and manage postnatal sleep challenges</a:t>
            </a:r>
          </a:p>
        </p:txBody>
      </p:sp>
      <p:sp>
        <p:nvSpPr>
          <p:cNvPr id="28" name="Freeform 28">
            <a:extLst>
              <a:ext uri="{FF2B5EF4-FFF2-40B4-BE49-F238E27FC236}">
                <a16:creationId xmlns:a16="http://schemas.microsoft.com/office/drawing/2014/main" id="{E98D5348-7832-8A1F-546F-316B51BA0B51}"/>
              </a:ext>
            </a:extLst>
          </p:cNvPr>
          <p:cNvSpPr/>
          <p:nvPr/>
        </p:nvSpPr>
        <p:spPr>
          <a:xfrm>
            <a:off x="13487400" y="6355034"/>
            <a:ext cx="4219783" cy="3284266"/>
          </a:xfrm>
          <a:custGeom>
            <a:avLst/>
            <a:gdLst/>
            <a:ahLst/>
            <a:cxnLst/>
            <a:rect l="l" t="t" r="r" b="b"/>
            <a:pathLst>
              <a:path w="3348169" h="2590338">
                <a:moveTo>
                  <a:pt x="0" y="0"/>
                </a:moveTo>
                <a:lnTo>
                  <a:pt x="3348170" y="0"/>
                </a:lnTo>
                <a:lnTo>
                  <a:pt x="3348170" y="2590338"/>
                </a:lnTo>
                <a:lnTo>
                  <a:pt x="0" y="2590338"/>
                </a:lnTo>
                <a:lnTo>
                  <a:pt x="0" y="0"/>
                </a:lnTo>
                <a:close/>
              </a:path>
            </a:pathLst>
          </a:custGeom>
          <a:blipFill>
            <a:blip r:embed="rId7"/>
            <a:stretch>
              <a:fillRect b="-29256"/>
            </a:stretch>
          </a:blipFill>
        </p:spPr>
        <p:txBody>
          <a:bodyPr/>
          <a:lstStyle/>
          <a:p>
            <a:endParaRPr lang="en-GB"/>
          </a:p>
        </p:txBody>
      </p:sp>
      <p:sp>
        <p:nvSpPr>
          <p:cNvPr id="29" name="TextBox 29">
            <a:extLst>
              <a:ext uri="{FF2B5EF4-FFF2-40B4-BE49-F238E27FC236}">
                <a16:creationId xmlns:a16="http://schemas.microsoft.com/office/drawing/2014/main" id="{F2AF062E-87F1-8BA7-E216-287D9CDE8A76}"/>
              </a:ext>
            </a:extLst>
          </p:cNvPr>
          <p:cNvSpPr txBox="1"/>
          <p:nvPr/>
        </p:nvSpPr>
        <p:spPr>
          <a:xfrm>
            <a:off x="14259093" y="9935877"/>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
        <p:nvSpPr>
          <p:cNvPr id="31" name="TextBox 30">
            <a:extLst>
              <a:ext uri="{FF2B5EF4-FFF2-40B4-BE49-F238E27FC236}">
                <a16:creationId xmlns:a16="http://schemas.microsoft.com/office/drawing/2014/main" id="{25BE1130-106E-ADF1-3E4D-42C5EB5C7DB2}"/>
              </a:ext>
            </a:extLst>
          </p:cNvPr>
          <p:cNvSpPr txBox="1"/>
          <p:nvPr/>
        </p:nvSpPr>
        <p:spPr>
          <a:xfrm>
            <a:off x="10166359" y="3054379"/>
            <a:ext cx="6366307" cy="4031873"/>
          </a:xfrm>
          <a:prstGeom prst="rect">
            <a:avLst/>
          </a:prstGeom>
          <a:noFill/>
        </p:spPr>
        <p:txBody>
          <a:bodyPr wrap="square">
            <a:spAutoFit/>
          </a:bodyPr>
          <a:lstStyle/>
          <a:p>
            <a:pPr marL="582930" marR="0" lvl="1" indent="-291465" algn="l" defTabSz="914400" rtl="0" eaLnBrk="1" fontAlgn="auto" latinLnBrk="0" hangingPunct="1">
              <a:spcBef>
                <a:spcPct val="0"/>
              </a:spcBef>
              <a:spcAft>
                <a:spcPts val="0"/>
              </a:spcAft>
              <a:buClrTx/>
              <a:buSzTx/>
              <a:buFont typeface="Arial"/>
              <a:buChar char="•"/>
              <a:tabLst/>
              <a:defRPr/>
            </a:pPr>
            <a:r>
              <a:rPr kumimoji="0" lang="en-US" sz="3200" b="0" i="0" u="none" strike="noStrike" kern="1200" cap="none" spc="0" normalizeH="0" baseline="0" noProof="0" dirty="0">
                <a:ln>
                  <a:noFill/>
                </a:ln>
                <a:solidFill>
                  <a:srgbClr val="822130"/>
                </a:solidFill>
                <a:effectLst/>
                <a:uLnTx/>
                <a:uFillTx/>
                <a:latin typeface="Lora"/>
                <a:ea typeface="Lora"/>
                <a:cs typeface="Lora"/>
                <a:sym typeface="Lora"/>
              </a:rPr>
              <a:t>Infant bonding activities to strengthen parent, baby connection and attachment</a:t>
            </a:r>
          </a:p>
          <a:p>
            <a:pPr marL="291465" marR="0" lvl="1" algn="l" defTabSz="914400" rtl="0" eaLnBrk="1" fontAlgn="auto" latinLnBrk="0" hangingPunct="1">
              <a:spcBef>
                <a:spcPct val="0"/>
              </a:spcBef>
              <a:spcAft>
                <a:spcPts val="0"/>
              </a:spcAft>
              <a:buClrTx/>
              <a:buSzTx/>
              <a:tabLst/>
              <a:defRPr/>
            </a:pPr>
            <a:endParaRPr kumimoji="0" lang="en-US" sz="3200" b="0" i="0" u="none" strike="noStrike" kern="1200" cap="none" spc="0" normalizeH="0" baseline="0" noProof="0" dirty="0">
              <a:ln>
                <a:noFill/>
              </a:ln>
              <a:solidFill>
                <a:srgbClr val="822130"/>
              </a:solidFill>
              <a:effectLst/>
              <a:uLnTx/>
              <a:uFillTx/>
              <a:latin typeface="Lora"/>
              <a:ea typeface="Lora"/>
              <a:cs typeface="Lora"/>
              <a:sym typeface="Lora"/>
            </a:endParaRPr>
          </a:p>
          <a:p>
            <a:pPr marL="582930" marR="0" lvl="1" indent="-291465" algn="l" defTabSz="914400" rtl="0" eaLnBrk="1" fontAlgn="auto" latinLnBrk="0" hangingPunct="1">
              <a:spcBef>
                <a:spcPct val="0"/>
              </a:spcBef>
              <a:spcAft>
                <a:spcPts val="0"/>
              </a:spcAft>
              <a:buClrTx/>
              <a:buSzTx/>
              <a:buFont typeface="Arial"/>
              <a:buChar char="•"/>
              <a:tabLst/>
              <a:defRPr/>
            </a:pPr>
            <a:r>
              <a:rPr kumimoji="0" lang="en-US" sz="3200" b="0" i="0" u="none" strike="noStrike" kern="1200" cap="none" spc="0" normalizeH="0" baseline="0" noProof="0" dirty="0">
                <a:ln>
                  <a:noFill/>
                </a:ln>
                <a:solidFill>
                  <a:srgbClr val="822130"/>
                </a:solidFill>
                <a:effectLst/>
                <a:uLnTx/>
                <a:uFillTx/>
                <a:latin typeface="Lora"/>
                <a:ea typeface="Lora"/>
                <a:cs typeface="Lora"/>
                <a:sym typeface="Lora"/>
              </a:rPr>
              <a:t>Encourages holistic care by addressing both mental and physical health during the postnatal period</a:t>
            </a:r>
          </a:p>
        </p:txBody>
      </p:sp>
    </p:spTree>
    <p:extLst>
      <p:ext uri="{BB962C8B-B14F-4D97-AF65-F5344CB8AC3E}">
        <p14:creationId xmlns:p14="http://schemas.microsoft.com/office/powerpoint/2010/main" val="1711530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76200" y="-16661"/>
            <a:ext cx="18288001" cy="1404151"/>
            <a:chOff x="0" y="0"/>
            <a:chExt cx="2765460" cy="243095"/>
          </a:xfrm>
        </p:grpSpPr>
        <p:sp>
          <p:nvSpPr>
            <p:cNvPr id="4" name="Freeform 4"/>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5" name="TextBox 5"/>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grpSp>
        <p:nvGrpSpPr>
          <p:cNvPr id="6" name="Group 6"/>
          <p:cNvGrpSpPr/>
          <p:nvPr/>
        </p:nvGrpSpPr>
        <p:grpSpPr>
          <a:xfrm>
            <a:off x="228898" y="277955"/>
            <a:ext cx="5845191" cy="2060944"/>
            <a:chOff x="0" y="0"/>
            <a:chExt cx="3371760" cy="1188842"/>
          </a:xfrm>
        </p:grpSpPr>
        <p:sp>
          <p:nvSpPr>
            <p:cNvPr id="7" name="Freeform 7"/>
            <p:cNvSpPr/>
            <p:nvPr/>
          </p:nvSpPr>
          <p:spPr>
            <a:xfrm>
              <a:off x="0" y="0"/>
              <a:ext cx="3371760" cy="1188842"/>
            </a:xfrm>
            <a:custGeom>
              <a:avLst/>
              <a:gdLst/>
              <a:ahLst/>
              <a:cxnLst/>
              <a:rect l="l" t="t" r="r" b="b"/>
              <a:pathLst>
                <a:path w="3371760" h="1188842">
                  <a:moveTo>
                    <a:pt x="132449" y="0"/>
                  </a:moveTo>
                  <a:lnTo>
                    <a:pt x="3239311" y="0"/>
                  </a:lnTo>
                  <a:cubicBezTo>
                    <a:pt x="3274439" y="0"/>
                    <a:pt x="3308128" y="13954"/>
                    <a:pt x="3332967" y="38794"/>
                  </a:cubicBezTo>
                  <a:cubicBezTo>
                    <a:pt x="3357806" y="63633"/>
                    <a:pt x="3371760" y="97322"/>
                    <a:pt x="3371760" y="132449"/>
                  </a:cubicBezTo>
                  <a:lnTo>
                    <a:pt x="3371760" y="1056393"/>
                  </a:lnTo>
                  <a:cubicBezTo>
                    <a:pt x="3371760" y="1091521"/>
                    <a:pt x="3357806" y="1125210"/>
                    <a:pt x="3332967" y="1150049"/>
                  </a:cubicBezTo>
                  <a:cubicBezTo>
                    <a:pt x="3308128" y="1174888"/>
                    <a:pt x="3274439" y="1188842"/>
                    <a:pt x="3239311" y="1188842"/>
                  </a:cubicBezTo>
                  <a:lnTo>
                    <a:pt x="132449" y="1188842"/>
                  </a:lnTo>
                  <a:cubicBezTo>
                    <a:pt x="97322" y="1188842"/>
                    <a:pt x="63633" y="1174888"/>
                    <a:pt x="38794" y="1150049"/>
                  </a:cubicBezTo>
                  <a:cubicBezTo>
                    <a:pt x="13954" y="1125210"/>
                    <a:pt x="0" y="1091521"/>
                    <a:pt x="0" y="1056393"/>
                  </a:cubicBezTo>
                  <a:lnTo>
                    <a:pt x="0" y="132449"/>
                  </a:lnTo>
                  <a:cubicBezTo>
                    <a:pt x="0" y="97322"/>
                    <a:pt x="13954" y="63633"/>
                    <a:pt x="38794" y="38794"/>
                  </a:cubicBezTo>
                  <a:cubicBezTo>
                    <a:pt x="63633" y="13954"/>
                    <a:pt x="97322" y="0"/>
                    <a:pt x="132449" y="0"/>
                  </a:cubicBezTo>
                  <a:close/>
                </a:path>
              </a:pathLst>
            </a:custGeom>
            <a:solidFill>
              <a:srgbClr val="FFBBBE"/>
            </a:solidFill>
          </p:spPr>
          <p:txBody>
            <a:bodyPr/>
            <a:lstStyle/>
            <a:p>
              <a:endParaRPr lang="en-GB"/>
            </a:p>
          </p:txBody>
        </p:sp>
        <p:sp>
          <p:nvSpPr>
            <p:cNvPr id="8" name="TextBox 8"/>
            <p:cNvSpPr txBox="1"/>
            <p:nvPr/>
          </p:nvSpPr>
          <p:spPr>
            <a:xfrm>
              <a:off x="0" y="-19050"/>
              <a:ext cx="3371760" cy="1207892"/>
            </a:xfrm>
            <a:prstGeom prst="rect">
              <a:avLst/>
            </a:prstGeom>
          </p:spPr>
          <p:txBody>
            <a:bodyPr lIns="50800" tIns="50800" rIns="50800" bIns="50800" rtlCol="0" anchor="ctr"/>
            <a:lstStyle/>
            <a:p>
              <a:pPr algn="ctr">
                <a:lnSpc>
                  <a:spcPts val="2339"/>
                </a:lnSpc>
              </a:pPr>
              <a:endParaRPr/>
            </a:p>
          </p:txBody>
        </p:sp>
      </p:grpSp>
      <p:pic>
        <p:nvPicPr>
          <p:cNvPr id="9" name="Picture 9"/>
          <p:cNvPicPr>
            <a:picLocks noChangeAspect="1"/>
          </p:cNvPicPr>
          <p:nvPr/>
        </p:nvPicPr>
        <p:blipFill>
          <a:blip r:embed="rId3"/>
          <a:stretch>
            <a:fillRect/>
          </a:stretch>
        </p:blipFill>
        <p:spPr>
          <a:xfrm>
            <a:off x="-84671" y="46598"/>
            <a:ext cx="6504157" cy="2059338"/>
          </a:xfrm>
          <a:prstGeom prst="rect">
            <a:avLst/>
          </a:prstGeom>
        </p:spPr>
      </p:pic>
      <p:pic>
        <p:nvPicPr>
          <p:cNvPr id="10" name="Picture 10"/>
          <p:cNvPicPr>
            <a:picLocks noChangeAspect="1"/>
          </p:cNvPicPr>
          <p:nvPr/>
        </p:nvPicPr>
        <p:blipFill>
          <a:blip r:embed="rId4"/>
          <a:stretch>
            <a:fillRect/>
          </a:stretch>
        </p:blipFill>
        <p:spPr>
          <a:xfrm>
            <a:off x="-61379" y="1133626"/>
            <a:ext cx="6182182" cy="1442642"/>
          </a:xfrm>
          <a:prstGeom prst="rect">
            <a:avLst/>
          </a:prstGeom>
        </p:spPr>
      </p:pic>
      <p:sp>
        <p:nvSpPr>
          <p:cNvPr id="11" name="Freeform 11"/>
          <p:cNvSpPr/>
          <p:nvPr/>
        </p:nvSpPr>
        <p:spPr>
          <a:xfrm>
            <a:off x="4179834" y="544517"/>
            <a:ext cx="718854" cy="945860"/>
          </a:xfrm>
          <a:custGeom>
            <a:avLst/>
            <a:gdLst/>
            <a:ahLst/>
            <a:cxnLst/>
            <a:rect l="l" t="t" r="r" b="b"/>
            <a:pathLst>
              <a:path w="718854" h="945860">
                <a:moveTo>
                  <a:pt x="0" y="0"/>
                </a:moveTo>
                <a:lnTo>
                  <a:pt x="718854" y="0"/>
                </a:lnTo>
                <a:lnTo>
                  <a:pt x="718854" y="945860"/>
                </a:lnTo>
                <a:lnTo>
                  <a:pt x="0" y="94586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2" name="Group 12"/>
          <p:cNvGrpSpPr>
            <a:grpSpLocks noChangeAspect="1"/>
          </p:cNvGrpSpPr>
          <p:nvPr/>
        </p:nvGrpSpPr>
        <p:grpSpPr>
          <a:xfrm>
            <a:off x="399922" y="2310325"/>
            <a:ext cx="5426944" cy="7796455"/>
            <a:chOff x="0" y="0"/>
            <a:chExt cx="9017000" cy="12954000"/>
          </a:xfrm>
        </p:grpSpPr>
        <p:sp>
          <p:nvSpPr>
            <p:cNvPr id="13" name="Freeform 13"/>
            <p:cNvSpPr/>
            <p:nvPr/>
          </p:nvSpPr>
          <p:spPr>
            <a:xfrm>
              <a:off x="355599" y="368300"/>
              <a:ext cx="8255000" cy="12280900"/>
            </a:xfrm>
            <a:custGeom>
              <a:avLst/>
              <a:gdLst/>
              <a:ahLst/>
              <a:cxnLst/>
              <a:rect l="l" t="t" r="r" b="b"/>
              <a:pathLst>
                <a:path w="8255000" h="12280900">
                  <a:moveTo>
                    <a:pt x="8087360" y="12280900"/>
                  </a:moveTo>
                  <a:lnTo>
                    <a:pt x="167640" y="12280900"/>
                  </a:lnTo>
                  <a:cubicBezTo>
                    <a:pt x="74930" y="12280900"/>
                    <a:pt x="0" y="12205970"/>
                    <a:pt x="0" y="12113260"/>
                  </a:cubicBezTo>
                  <a:lnTo>
                    <a:pt x="0" y="167640"/>
                  </a:lnTo>
                  <a:cubicBezTo>
                    <a:pt x="0" y="74930"/>
                    <a:pt x="74930" y="0"/>
                    <a:pt x="167640" y="0"/>
                  </a:cubicBezTo>
                  <a:lnTo>
                    <a:pt x="8087360" y="0"/>
                  </a:lnTo>
                  <a:cubicBezTo>
                    <a:pt x="8180070" y="0"/>
                    <a:pt x="8255000" y="74930"/>
                    <a:pt x="8255000" y="167640"/>
                  </a:cubicBezTo>
                  <a:lnTo>
                    <a:pt x="8255000" y="12113260"/>
                  </a:lnTo>
                  <a:cubicBezTo>
                    <a:pt x="8255000" y="12205970"/>
                    <a:pt x="8180070" y="12280900"/>
                    <a:pt x="8087360" y="12280900"/>
                  </a:cubicBezTo>
                  <a:close/>
                </a:path>
              </a:pathLst>
            </a:custGeom>
            <a:blipFill>
              <a:blip r:embed="rId6"/>
              <a:stretch>
                <a:fillRect l="-152121" t="-2671" r="-55149" b="-13508"/>
              </a:stretch>
            </a:blipFill>
          </p:spPr>
          <p:txBody>
            <a:bodyPr/>
            <a:lstStyle/>
            <a:p>
              <a:endParaRPr lang="en-GB" dirty="0"/>
            </a:p>
          </p:txBody>
        </p:sp>
        <p:sp>
          <p:nvSpPr>
            <p:cNvPr id="14" name="Freeform 14"/>
            <p:cNvSpPr/>
            <p:nvPr/>
          </p:nvSpPr>
          <p:spPr>
            <a:xfrm>
              <a:off x="0" y="0"/>
              <a:ext cx="9017000" cy="12954000"/>
            </a:xfrm>
            <a:custGeom>
              <a:avLst/>
              <a:gdLst/>
              <a:ahLst/>
              <a:cxnLst/>
              <a:rect l="l" t="t" r="r" b="b"/>
              <a:pathLst>
                <a:path w="9017000" h="12954000">
                  <a:moveTo>
                    <a:pt x="0" y="0"/>
                  </a:moveTo>
                  <a:lnTo>
                    <a:pt x="9017000" y="0"/>
                  </a:lnTo>
                  <a:lnTo>
                    <a:pt x="9017000" y="12954000"/>
                  </a:lnTo>
                  <a:lnTo>
                    <a:pt x="0" y="12954000"/>
                  </a:lnTo>
                  <a:close/>
                </a:path>
              </a:pathLst>
            </a:custGeom>
          </p:spPr>
          <p:txBody>
            <a:bodyPr/>
            <a:lstStyle/>
            <a:p>
              <a:endParaRPr lang="en-GB"/>
            </a:p>
          </p:txBody>
        </p:sp>
      </p:grpSp>
      <p:grpSp>
        <p:nvGrpSpPr>
          <p:cNvPr id="15" name="Group 15"/>
          <p:cNvGrpSpPr/>
          <p:nvPr/>
        </p:nvGrpSpPr>
        <p:grpSpPr>
          <a:xfrm>
            <a:off x="8573816" y="1499902"/>
            <a:ext cx="7672823" cy="1957678"/>
            <a:chOff x="0" y="0"/>
            <a:chExt cx="834190" cy="212839"/>
          </a:xfrm>
        </p:grpSpPr>
        <p:sp>
          <p:nvSpPr>
            <p:cNvPr id="16" name="Freeform 16"/>
            <p:cNvSpPr/>
            <p:nvPr/>
          </p:nvSpPr>
          <p:spPr>
            <a:xfrm>
              <a:off x="0" y="0"/>
              <a:ext cx="834190" cy="212839"/>
            </a:xfrm>
            <a:custGeom>
              <a:avLst/>
              <a:gdLst/>
              <a:ahLst/>
              <a:cxnLst/>
              <a:rect l="l" t="t" r="r" b="b"/>
              <a:pathLst>
                <a:path w="834190" h="212839">
                  <a:moveTo>
                    <a:pt x="0" y="0"/>
                  </a:moveTo>
                  <a:lnTo>
                    <a:pt x="834190" y="0"/>
                  </a:lnTo>
                  <a:lnTo>
                    <a:pt x="834190" y="212839"/>
                  </a:lnTo>
                  <a:lnTo>
                    <a:pt x="0" y="212839"/>
                  </a:lnTo>
                  <a:close/>
                </a:path>
              </a:pathLst>
            </a:custGeom>
            <a:solidFill>
              <a:srgbClr val="FFFFFF"/>
            </a:solidFill>
          </p:spPr>
          <p:txBody>
            <a:bodyPr/>
            <a:lstStyle/>
            <a:p>
              <a:endParaRPr lang="en-GB"/>
            </a:p>
          </p:txBody>
        </p:sp>
        <p:sp>
          <p:nvSpPr>
            <p:cNvPr id="17" name="TextBox 17"/>
            <p:cNvSpPr txBox="1"/>
            <p:nvPr/>
          </p:nvSpPr>
          <p:spPr>
            <a:xfrm>
              <a:off x="0" y="-19050"/>
              <a:ext cx="834190" cy="231889"/>
            </a:xfrm>
            <a:prstGeom prst="rect">
              <a:avLst/>
            </a:prstGeom>
          </p:spPr>
          <p:txBody>
            <a:bodyPr lIns="50800" tIns="50800" rIns="50800" bIns="50800" rtlCol="0" anchor="ctr"/>
            <a:lstStyle/>
            <a:p>
              <a:pPr algn="ctr">
                <a:lnSpc>
                  <a:spcPts val="2339"/>
                </a:lnSpc>
              </a:pPr>
              <a:endParaRPr/>
            </a:p>
          </p:txBody>
        </p:sp>
      </p:grpSp>
      <p:grpSp>
        <p:nvGrpSpPr>
          <p:cNvPr id="18" name="Group 18"/>
          <p:cNvGrpSpPr/>
          <p:nvPr/>
        </p:nvGrpSpPr>
        <p:grpSpPr>
          <a:xfrm>
            <a:off x="8573816" y="3641462"/>
            <a:ext cx="7672823" cy="1957678"/>
            <a:chOff x="0" y="0"/>
            <a:chExt cx="834190" cy="212839"/>
          </a:xfrm>
        </p:grpSpPr>
        <p:sp>
          <p:nvSpPr>
            <p:cNvPr id="19" name="Freeform 19"/>
            <p:cNvSpPr/>
            <p:nvPr/>
          </p:nvSpPr>
          <p:spPr>
            <a:xfrm>
              <a:off x="0" y="0"/>
              <a:ext cx="834190" cy="212839"/>
            </a:xfrm>
            <a:custGeom>
              <a:avLst/>
              <a:gdLst/>
              <a:ahLst/>
              <a:cxnLst/>
              <a:rect l="l" t="t" r="r" b="b"/>
              <a:pathLst>
                <a:path w="834190" h="212839">
                  <a:moveTo>
                    <a:pt x="0" y="0"/>
                  </a:moveTo>
                  <a:lnTo>
                    <a:pt x="834190" y="0"/>
                  </a:lnTo>
                  <a:lnTo>
                    <a:pt x="834190" y="212839"/>
                  </a:lnTo>
                  <a:lnTo>
                    <a:pt x="0" y="212839"/>
                  </a:lnTo>
                  <a:close/>
                </a:path>
              </a:pathLst>
            </a:custGeom>
            <a:solidFill>
              <a:srgbClr val="FFFFFF"/>
            </a:solidFill>
          </p:spPr>
          <p:txBody>
            <a:bodyPr/>
            <a:lstStyle/>
            <a:p>
              <a:endParaRPr lang="en-GB"/>
            </a:p>
          </p:txBody>
        </p:sp>
        <p:sp>
          <p:nvSpPr>
            <p:cNvPr id="20" name="TextBox 20"/>
            <p:cNvSpPr txBox="1"/>
            <p:nvPr/>
          </p:nvSpPr>
          <p:spPr>
            <a:xfrm>
              <a:off x="0" y="-19050"/>
              <a:ext cx="834190" cy="231889"/>
            </a:xfrm>
            <a:prstGeom prst="rect">
              <a:avLst/>
            </a:prstGeom>
          </p:spPr>
          <p:txBody>
            <a:bodyPr lIns="50800" tIns="50800" rIns="50800" bIns="50800" rtlCol="0" anchor="ctr"/>
            <a:lstStyle/>
            <a:p>
              <a:pPr algn="ctr">
                <a:lnSpc>
                  <a:spcPts val="2339"/>
                </a:lnSpc>
              </a:pPr>
              <a:endParaRPr/>
            </a:p>
          </p:txBody>
        </p:sp>
      </p:grpSp>
      <p:grpSp>
        <p:nvGrpSpPr>
          <p:cNvPr id="21" name="Group 21"/>
          <p:cNvGrpSpPr/>
          <p:nvPr/>
        </p:nvGrpSpPr>
        <p:grpSpPr>
          <a:xfrm>
            <a:off x="8573816" y="5783022"/>
            <a:ext cx="7672823" cy="1957678"/>
            <a:chOff x="0" y="0"/>
            <a:chExt cx="834190" cy="212839"/>
          </a:xfrm>
        </p:grpSpPr>
        <p:sp>
          <p:nvSpPr>
            <p:cNvPr id="22" name="Freeform 22"/>
            <p:cNvSpPr/>
            <p:nvPr/>
          </p:nvSpPr>
          <p:spPr>
            <a:xfrm>
              <a:off x="0" y="0"/>
              <a:ext cx="834190" cy="212839"/>
            </a:xfrm>
            <a:custGeom>
              <a:avLst/>
              <a:gdLst/>
              <a:ahLst/>
              <a:cxnLst/>
              <a:rect l="l" t="t" r="r" b="b"/>
              <a:pathLst>
                <a:path w="834190" h="212839">
                  <a:moveTo>
                    <a:pt x="0" y="0"/>
                  </a:moveTo>
                  <a:lnTo>
                    <a:pt x="834190" y="0"/>
                  </a:lnTo>
                  <a:lnTo>
                    <a:pt x="834190" y="212839"/>
                  </a:lnTo>
                  <a:lnTo>
                    <a:pt x="0" y="212839"/>
                  </a:lnTo>
                  <a:close/>
                </a:path>
              </a:pathLst>
            </a:custGeom>
            <a:solidFill>
              <a:srgbClr val="FFFFFF"/>
            </a:solidFill>
          </p:spPr>
          <p:txBody>
            <a:bodyPr/>
            <a:lstStyle/>
            <a:p>
              <a:endParaRPr lang="en-GB"/>
            </a:p>
          </p:txBody>
        </p:sp>
        <p:sp>
          <p:nvSpPr>
            <p:cNvPr id="23" name="TextBox 23"/>
            <p:cNvSpPr txBox="1"/>
            <p:nvPr/>
          </p:nvSpPr>
          <p:spPr>
            <a:xfrm>
              <a:off x="0" y="-19050"/>
              <a:ext cx="834190" cy="231889"/>
            </a:xfrm>
            <a:prstGeom prst="rect">
              <a:avLst/>
            </a:prstGeom>
          </p:spPr>
          <p:txBody>
            <a:bodyPr lIns="50800" tIns="50800" rIns="50800" bIns="50800" rtlCol="0" anchor="ctr"/>
            <a:lstStyle/>
            <a:p>
              <a:pPr algn="ctr">
                <a:lnSpc>
                  <a:spcPts val="2339"/>
                </a:lnSpc>
              </a:pPr>
              <a:endParaRPr/>
            </a:p>
          </p:txBody>
        </p:sp>
      </p:grpSp>
      <p:grpSp>
        <p:nvGrpSpPr>
          <p:cNvPr id="24" name="Group 24"/>
          <p:cNvGrpSpPr/>
          <p:nvPr/>
        </p:nvGrpSpPr>
        <p:grpSpPr>
          <a:xfrm>
            <a:off x="7083999" y="1601347"/>
            <a:ext cx="1667625" cy="1667625"/>
            <a:chOff x="0" y="0"/>
            <a:chExt cx="812800" cy="812800"/>
          </a:xfrm>
          <a:solidFill>
            <a:schemeClr val="accent6">
              <a:lumMod val="20000"/>
              <a:lumOff val="80000"/>
            </a:schemeClr>
          </a:solidFill>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pFill/>
          </p:spPr>
          <p:txBody>
            <a:bodyPr/>
            <a:lstStyle/>
            <a:p>
              <a:endParaRPr lang="en-GB"/>
            </a:p>
          </p:txBody>
        </p:sp>
        <p:sp>
          <p:nvSpPr>
            <p:cNvPr id="26" name="TextBox 26"/>
            <p:cNvSpPr txBox="1"/>
            <p:nvPr/>
          </p:nvSpPr>
          <p:spPr>
            <a:xfrm>
              <a:off x="76200" y="57150"/>
              <a:ext cx="660400" cy="679450"/>
            </a:xfrm>
            <a:prstGeom prst="rect">
              <a:avLst/>
            </a:prstGeom>
            <a:grpFill/>
          </p:spPr>
          <p:txBody>
            <a:bodyPr lIns="50800" tIns="50800" rIns="50800" bIns="50800" rtlCol="0" anchor="ctr"/>
            <a:lstStyle/>
            <a:p>
              <a:pPr algn="ctr">
                <a:lnSpc>
                  <a:spcPts val="2339"/>
                </a:lnSpc>
              </a:pPr>
              <a:endParaRPr/>
            </a:p>
          </p:txBody>
        </p:sp>
      </p:grpSp>
      <p:grpSp>
        <p:nvGrpSpPr>
          <p:cNvPr id="27" name="Group 27"/>
          <p:cNvGrpSpPr/>
          <p:nvPr/>
        </p:nvGrpSpPr>
        <p:grpSpPr>
          <a:xfrm>
            <a:off x="8573816" y="7921675"/>
            <a:ext cx="7672823" cy="1957678"/>
            <a:chOff x="0" y="0"/>
            <a:chExt cx="834190" cy="212839"/>
          </a:xfrm>
        </p:grpSpPr>
        <p:sp>
          <p:nvSpPr>
            <p:cNvPr id="28" name="Freeform 28"/>
            <p:cNvSpPr/>
            <p:nvPr/>
          </p:nvSpPr>
          <p:spPr>
            <a:xfrm>
              <a:off x="0" y="0"/>
              <a:ext cx="834190" cy="212839"/>
            </a:xfrm>
            <a:custGeom>
              <a:avLst/>
              <a:gdLst/>
              <a:ahLst/>
              <a:cxnLst/>
              <a:rect l="l" t="t" r="r" b="b"/>
              <a:pathLst>
                <a:path w="834190" h="212839">
                  <a:moveTo>
                    <a:pt x="0" y="0"/>
                  </a:moveTo>
                  <a:lnTo>
                    <a:pt x="834190" y="0"/>
                  </a:lnTo>
                  <a:lnTo>
                    <a:pt x="834190" y="212839"/>
                  </a:lnTo>
                  <a:lnTo>
                    <a:pt x="0" y="212839"/>
                  </a:lnTo>
                  <a:close/>
                </a:path>
              </a:pathLst>
            </a:custGeom>
            <a:solidFill>
              <a:srgbClr val="FFFFFF"/>
            </a:solidFill>
          </p:spPr>
          <p:txBody>
            <a:bodyPr/>
            <a:lstStyle/>
            <a:p>
              <a:endParaRPr lang="en-GB"/>
            </a:p>
          </p:txBody>
        </p:sp>
        <p:sp>
          <p:nvSpPr>
            <p:cNvPr id="29" name="TextBox 29"/>
            <p:cNvSpPr txBox="1"/>
            <p:nvPr/>
          </p:nvSpPr>
          <p:spPr>
            <a:xfrm>
              <a:off x="0" y="-19050"/>
              <a:ext cx="834190" cy="231889"/>
            </a:xfrm>
            <a:prstGeom prst="rect">
              <a:avLst/>
            </a:prstGeom>
          </p:spPr>
          <p:txBody>
            <a:bodyPr lIns="50800" tIns="50800" rIns="50800" bIns="50800" rtlCol="0" anchor="ctr"/>
            <a:lstStyle/>
            <a:p>
              <a:pPr algn="ctr">
                <a:lnSpc>
                  <a:spcPts val="2339"/>
                </a:lnSpc>
              </a:pPr>
              <a:endParaRPr/>
            </a:p>
          </p:txBody>
        </p:sp>
      </p:grpSp>
      <p:grpSp>
        <p:nvGrpSpPr>
          <p:cNvPr id="30" name="Group 30"/>
          <p:cNvGrpSpPr/>
          <p:nvPr/>
        </p:nvGrpSpPr>
        <p:grpSpPr>
          <a:xfrm>
            <a:off x="7083999" y="3641462"/>
            <a:ext cx="1667625" cy="1667625"/>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4EE"/>
            </a:solidFill>
          </p:spPr>
          <p:txBody>
            <a:bodyPr/>
            <a:lstStyle/>
            <a:p>
              <a:endParaRPr lang="en-GB"/>
            </a:p>
          </p:txBody>
        </p:sp>
        <p:sp>
          <p:nvSpPr>
            <p:cNvPr id="32" name="TextBox 32"/>
            <p:cNvSpPr txBox="1"/>
            <p:nvPr/>
          </p:nvSpPr>
          <p:spPr>
            <a:xfrm>
              <a:off x="76200" y="57150"/>
              <a:ext cx="660400" cy="679450"/>
            </a:xfrm>
            <a:prstGeom prst="rect">
              <a:avLst/>
            </a:prstGeom>
          </p:spPr>
          <p:txBody>
            <a:bodyPr lIns="50800" tIns="50800" rIns="50800" bIns="50800" rtlCol="0" anchor="ctr"/>
            <a:lstStyle/>
            <a:p>
              <a:pPr algn="ctr">
                <a:lnSpc>
                  <a:spcPts val="2339"/>
                </a:lnSpc>
              </a:pPr>
              <a:endParaRPr/>
            </a:p>
          </p:txBody>
        </p:sp>
      </p:grpSp>
      <p:grpSp>
        <p:nvGrpSpPr>
          <p:cNvPr id="33" name="Group 33"/>
          <p:cNvGrpSpPr/>
          <p:nvPr/>
        </p:nvGrpSpPr>
        <p:grpSpPr>
          <a:xfrm>
            <a:off x="7083999" y="5643896"/>
            <a:ext cx="1667625" cy="1667625"/>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4EE"/>
            </a:solidFill>
          </p:spPr>
          <p:txBody>
            <a:bodyPr/>
            <a:lstStyle/>
            <a:p>
              <a:endParaRPr lang="en-GB"/>
            </a:p>
          </p:txBody>
        </p:sp>
        <p:sp>
          <p:nvSpPr>
            <p:cNvPr id="35" name="TextBox 35"/>
            <p:cNvSpPr txBox="1"/>
            <p:nvPr/>
          </p:nvSpPr>
          <p:spPr>
            <a:xfrm>
              <a:off x="76200" y="57150"/>
              <a:ext cx="660400" cy="679450"/>
            </a:xfrm>
            <a:prstGeom prst="rect">
              <a:avLst/>
            </a:prstGeom>
          </p:spPr>
          <p:txBody>
            <a:bodyPr lIns="50800" tIns="50800" rIns="50800" bIns="50800" rtlCol="0" anchor="ctr"/>
            <a:lstStyle/>
            <a:p>
              <a:pPr algn="ctr">
                <a:lnSpc>
                  <a:spcPts val="2339"/>
                </a:lnSpc>
              </a:pPr>
              <a:endParaRPr/>
            </a:p>
          </p:txBody>
        </p:sp>
      </p:grpSp>
      <p:grpSp>
        <p:nvGrpSpPr>
          <p:cNvPr id="36" name="Group 36"/>
          <p:cNvGrpSpPr/>
          <p:nvPr/>
        </p:nvGrpSpPr>
        <p:grpSpPr>
          <a:xfrm>
            <a:off x="7083999" y="7921675"/>
            <a:ext cx="1667625" cy="1667625"/>
            <a:chOff x="0" y="0"/>
            <a:chExt cx="812800" cy="812800"/>
          </a:xfrm>
        </p:grpSpPr>
        <p:sp>
          <p:nvSpPr>
            <p:cNvPr id="37" name="Freeform 3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4EE"/>
            </a:solidFill>
          </p:spPr>
          <p:txBody>
            <a:bodyPr/>
            <a:lstStyle/>
            <a:p>
              <a:endParaRPr lang="en-GB"/>
            </a:p>
          </p:txBody>
        </p:sp>
        <p:sp>
          <p:nvSpPr>
            <p:cNvPr id="38" name="TextBox 38"/>
            <p:cNvSpPr txBox="1"/>
            <p:nvPr/>
          </p:nvSpPr>
          <p:spPr>
            <a:xfrm>
              <a:off x="76200" y="57150"/>
              <a:ext cx="660400" cy="679450"/>
            </a:xfrm>
            <a:prstGeom prst="rect">
              <a:avLst/>
            </a:prstGeom>
          </p:spPr>
          <p:txBody>
            <a:bodyPr lIns="50800" tIns="50800" rIns="50800" bIns="50800" rtlCol="0" anchor="ctr"/>
            <a:lstStyle/>
            <a:p>
              <a:pPr algn="ctr">
                <a:lnSpc>
                  <a:spcPts val="2339"/>
                </a:lnSpc>
              </a:pPr>
              <a:endParaRPr/>
            </a:p>
          </p:txBody>
        </p:sp>
      </p:grpSp>
      <p:sp>
        <p:nvSpPr>
          <p:cNvPr id="39" name="Freeform 39"/>
          <p:cNvSpPr/>
          <p:nvPr/>
        </p:nvSpPr>
        <p:spPr>
          <a:xfrm>
            <a:off x="7273620" y="1886219"/>
            <a:ext cx="1328754" cy="1097883"/>
          </a:xfrm>
          <a:custGeom>
            <a:avLst/>
            <a:gdLst/>
            <a:ahLst/>
            <a:cxnLst/>
            <a:rect l="l" t="t" r="r" b="b"/>
            <a:pathLst>
              <a:path w="1328754" h="1097883">
                <a:moveTo>
                  <a:pt x="0" y="0"/>
                </a:moveTo>
                <a:lnTo>
                  <a:pt x="1328754" y="0"/>
                </a:lnTo>
                <a:lnTo>
                  <a:pt x="1328754" y="1097883"/>
                </a:lnTo>
                <a:lnTo>
                  <a:pt x="0" y="1097883"/>
                </a:lnTo>
                <a:lnTo>
                  <a:pt x="0" y="0"/>
                </a:lnTo>
                <a:close/>
              </a:path>
            </a:pathLst>
          </a:custGeom>
          <a:blipFill>
            <a:blip r:embed="rId7"/>
            <a:stretch>
              <a:fillRect/>
            </a:stretch>
          </a:blipFill>
        </p:spPr>
        <p:txBody>
          <a:bodyPr/>
          <a:lstStyle/>
          <a:p>
            <a:endParaRPr lang="en-GB"/>
          </a:p>
        </p:txBody>
      </p:sp>
      <p:sp>
        <p:nvSpPr>
          <p:cNvPr id="40" name="Freeform 40"/>
          <p:cNvSpPr/>
          <p:nvPr/>
        </p:nvSpPr>
        <p:spPr>
          <a:xfrm>
            <a:off x="7083999" y="3641462"/>
            <a:ext cx="1612909" cy="1417344"/>
          </a:xfrm>
          <a:custGeom>
            <a:avLst/>
            <a:gdLst/>
            <a:ahLst/>
            <a:cxnLst/>
            <a:rect l="l" t="t" r="r" b="b"/>
            <a:pathLst>
              <a:path w="1612909" h="1417344">
                <a:moveTo>
                  <a:pt x="0" y="0"/>
                </a:moveTo>
                <a:lnTo>
                  <a:pt x="1612909" y="0"/>
                </a:lnTo>
                <a:lnTo>
                  <a:pt x="1612909" y="1417344"/>
                </a:lnTo>
                <a:lnTo>
                  <a:pt x="0" y="1417344"/>
                </a:lnTo>
                <a:lnTo>
                  <a:pt x="0" y="0"/>
                </a:lnTo>
                <a:close/>
              </a:path>
            </a:pathLst>
          </a:custGeom>
          <a:blipFill>
            <a:blip r:embed="rId8"/>
            <a:stretch>
              <a:fillRect/>
            </a:stretch>
          </a:blipFill>
        </p:spPr>
        <p:txBody>
          <a:bodyPr/>
          <a:lstStyle/>
          <a:p>
            <a:endParaRPr lang="en-GB"/>
          </a:p>
        </p:txBody>
      </p:sp>
      <p:sp>
        <p:nvSpPr>
          <p:cNvPr id="41" name="Freeform 41"/>
          <p:cNvSpPr/>
          <p:nvPr/>
        </p:nvSpPr>
        <p:spPr>
          <a:xfrm>
            <a:off x="7403135" y="5932815"/>
            <a:ext cx="1043197" cy="1159107"/>
          </a:xfrm>
          <a:custGeom>
            <a:avLst/>
            <a:gdLst/>
            <a:ahLst/>
            <a:cxnLst/>
            <a:rect l="l" t="t" r="r" b="b"/>
            <a:pathLst>
              <a:path w="1043197" h="1159107">
                <a:moveTo>
                  <a:pt x="0" y="0"/>
                </a:moveTo>
                <a:lnTo>
                  <a:pt x="1043197" y="0"/>
                </a:lnTo>
                <a:lnTo>
                  <a:pt x="1043197" y="1159107"/>
                </a:lnTo>
                <a:lnTo>
                  <a:pt x="0" y="1159107"/>
                </a:lnTo>
                <a:lnTo>
                  <a:pt x="0" y="0"/>
                </a:lnTo>
                <a:close/>
              </a:path>
            </a:pathLst>
          </a:custGeom>
          <a:blipFill>
            <a:blip r:embed="rId9"/>
            <a:stretch>
              <a:fillRect/>
            </a:stretch>
          </a:blipFill>
        </p:spPr>
        <p:txBody>
          <a:bodyPr/>
          <a:lstStyle/>
          <a:p>
            <a:endParaRPr lang="en-GB"/>
          </a:p>
        </p:txBody>
      </p:sp>
      <p:sp>
        <p:nvSpPr>
          <p:cNvPr id="42" name="Freeform 42"/>
          <p:cNvSpPr/>
          <p:nvPr/>
        </p:nvSpPr>
        <p:spPr>
          <a:xfrm>
            <a:off x="7365035" y="8140750"/>
            <a:ext cx="1105552" cy="1198431"/>
          </a:xfrm>
          <a:custGeom>
            <a:avLst/>
            <a:gdLst/>
            <a:ahLst/>
            <a:cxnLst/>
            <a:rect l="l" t="t" r="r" b="b"/>
            <a:pathLst>
              <a:path w="1105552" h="1198431">
                <a:moveTo>
                  <a:pt x="0" y="0"/>
                </a:moveTo>
                <a:lnTo>
                  <a:pt x="1105552" y="0"/>
                </a:lnTo>
                <a:lnTo>
                  <a:pt x="1105552" y="1198430"/>
                </a:lnTo>
                <a:lnTo>
                  <a:pt x="0" y="1198430"/>
                </a:lnTo>
                <a:lnTo>
                  <a:pt x="0" y="0"/>
                </a:lnTo>
                <a:close/>
              </a:path>
            </a:pathLst>
          </a:custGeom>
          <a:blipFill>
            <a:blip r:embed="rId10"/>
            <a:stretch>
              <a:fillRect/>
            </a:stretch>
          </a:blipFill>
        </p:spPr>
        <p:txBody>
          <a:bodyPr/>
          <a:lstStyle/>
          <a:p>
            <a:endParaRPr lang="en-GB"/>
          </a:p>
        </p:txBody>
      </p:sp>
      <p:sp>
        <p:nvSpPr>
          <p:cNvPr id="43" name="TextBox 43"/>
          <p:cNvSpPr txBox="1"/>
          <p:nvPr/>
        </p:nvSpPr>
        <p:spPr>
          <a:xfrm>
            <a:off x="6019800" y="627070"/>
            <a:ext cx="10601684" cy="401630"/>
          </a:xfrm>
          <a:prstGeom prst="rect">
            <a:avLst/>
          </a:prstGeom>
        </p:spPr>
        <p:txBody>
          <a:bodyPr lIns="0" tIns="0" rIns="0" bIns="0" rtlCol="0" anchor="t">
            <a:spAutoFit/>
          </a:bodyPr>
          <a:lstStyle/>
          <a:p>
            <a:pPr marL="0" lvl="0" indent="0" algn="ctr">
              <a:lnSpc>
                <a:spcPts val="3062"/>
              </a:lnSpc>
            </a:pPr>
            <a:r>
              <a:rPr lang="en-US" sz="3062" b="1" spc="-30" dirty="0">
                <a:solidFill>
                  <a:srgbClr val="822130"/>
                </a:solidFill>
                <a:latin typeface="Lora Bold"/>
                <a:ea typeface="Lora Bold"/>
                <a:cs typeface="Lora Bold"/>
                <a:sym typeface="Lora Bold"/>
              </a:rPr>
              <a:t>MINDMUM MOBILE APPLICATION / KEY FEATURES</a:t>
            </a:r>
          </a:p>
        </p:txBody>
      </p:sp>
      <p:sp>
        <p:nvSpPr>
          <p:cNvPr id="44" name="TextBox 44"/>
          <p:cNvSpPr txBox="1"/>
          <p:nvPr/>
        </p:nvSpPr>
        <p:spPr>
          <a:xfrm>
            <a:off x="9739659" y="1562100"/>
            <a:ext cx="5195541" cy="487271"/>
          </a:xfrm>
          <a:prstGeom prst="rect">
            <a:avLst/>
          </a:prstGeom>
        </p:spPr>
        <p:txBody>
          <a:bodyPr wrap="square" lIns="0" tIns="0" rIns="0" bIns="0" rtlCol="0" anchor="t">
            <a:spAutoFit/>
          </a:bodyPr>
          <a:lstStyle/>
          <a:p>
            <a:pPr algn="ctr">
              <a:lnSpc>
                <a:spcPts val="3900"/>
              </a:lnSpc>
              <a:spcBef>
                <a:spcPct val="0"/>
              </a:spcBef>
            </a:pPr>
            <a:r>
              <a:rPr lang="en-US" sz="3000" b="1" dirty="0">
                <a:solidFill>
                  <a:srgbClr val="822130"/>
                </a:solidFill>
                <a:latin typeface="Lora Bold"/>
                <a:ea typeface="Lora Bold"/>
                <a:cs typeface="Lora Bold"/>
                <a:sym typeface="Lora Bold"/>
              </a:rPr>
              <a:t>Cross-Platform Mobile App</a:t>
            </a:r>
          </a:p>
        </p:txBody>
      </p:sp>
      <p:sp>
        <p:nvSpPr>
          <p:cNvPr id="45" name="TextBox 45"/>
          <p:cNvSpPr txBox="1"/>
          <p:nvPr/>
        </p:nvSpPr>
        <p:spPr>
          <a:xfrm>
            <a:off x="8918209" y="2207486"/>
            <a:ext cx="7276830" cy="1393807"/>
          </a:xfrm>
          <a:prstGeom prst="rect">
            <a:avLst/>
          </a:prstGeom>
        </p:spPr>
        <p:txBody>
          <a:bodyPr lIns="0" tIns="0" rIns="0" bIns="0" rtlCol="0" anchor="t">
            <a:spAutoFit/>
          </a:bodyPr>
          <a:lstStyle/>
          <a:p>
            <a:pPr algn="l">
              <a:lnSpc>
                <a:spcPts val="2823"/>
              </a:lnSpc>
              <a:spcBef>
                <a:spcPct val="0"/>
              </a:spcBef>
            </a:pPr>
            <a:r>
              <a:rPr lang="en-US" sz="2171" b="1">
                <a:solidFill>
                  <a:srgbClr val="822130"/>
                </a:solidFill>
                <a:latin typeface="Lora Bold"/>
                <a:ea typeface="Lora Bold"/>
                <a:cs typeface="Lora Bold"/>
                <a:sym typeface="Lora Bold"/>
              </a:rPr>
              <a:t>Free iOS &amp; Android app. NHS login integration. Available via direct GP/midwife referral. Designed for low-bandwidth offline use to ensure equity of access.</a:t>
            </a:r>
          </a:p>
          <a:p>
            <a:pPr algn="l">
              <a:lnSpc>
                <a:spcPts val="2566"/>
              </a:lnSpc>
              <a:spcBef>
                <a:spcPct val="0"/>
              </a:spcBef>
            </a:pPr>
            <a:endParaRPr lang="en-US" sz="2171" b="1">
              <a:solidFill>
                <a:srgbClr val="822130"/>
              </a:solidFill>
              <a:latin typeface="Lora Bold"/>
              <a:ea typeface="Lora Bold"/>
              <a:cs typeface="Lora Bold"/>
              <a:sym typeface="Lora Bold"/>
            </a:endParaRPr>
          </a:p>
        </p:txBody>
      </p:sp>
      <p:sp>
        <p:nvSpPr>
          <p:cNvPr id="46" name="TextBox 46"/>
          <p:cNvSpPr txBox="1"/>
          <p:nvPr/>
        </p:nvSpPr>
        <p:spPr>
          <a:xfrm>
            <a:off x="9677400" y="3706068"/>
            <a:ext cx="5214591" cy="473912"/>
          </a:xfrm>
          <a:prstGeom prst="rect">
            <a:avLst/>
          </a:prstGeom>
        </p:spPr>
        <p:txBody>
          <a:bodyPr wrap="square" lIns="0" tIns="0" rIns="0" bIns="0" rtlCol="0" anchor="t">
            <a:spAutoFit/>
          </a:bodyPr>
          <a:lstStyle/>
          <a:p>
            <a:pPr algn="ctr">
              <a:lnSpc>
                <a:spcPts val="3900"/>
              </a:lnSpc>
              <a:spcBef>
                <a:spcPct val="0"/>
              </a:spcBef>
            </a:pPr>
            <a:r>
              <a:rPr lang="en-US" sz="3000" b="1" dirty="0">
                <a:solidFill>
                  <a:srgbClr val="822130"/>
                </a:solidFill>
                <a:latin typeface="Lora Bold"/>
                <a:ea typeface="Lora Bold"/>
                <a:cs typeface="Lora Bold"/>
                <a:sym typeface="Lora Bold"/>
              </a:rPr>
              <a:t>AI-Powered Mood Analytics</a:t>
            </a:r>
          </a:p>
        </p:txBody>
      </p:sp>
      <p:sp>
        <p:nvSpPr>
          <p:cNvPr id="47" name="TextBox 47"/>
          <p:cNvSpPr txBox="1"/>
          <p:nvPr/>
        </p:nvSpPr>
        <p:spPr>
          <a:xfrm>
            <a:off x="9601200" y="5894715"/>
            <a:ext cx="5473158" cy="475736"/>
          </a:xfrm>
          <a:prstGeom prst="rect">
            <a:avLst/>
          </a:prstGeom>
        </p:spPr>
        <p:txBody>
          <a:bodyPr wrap="square" lIns="0" tIns="0" rIns="0" bIns="0" rtlCol="0" anchor="t">
            <a:spAutoFit/>
          </a:bodyPr>
          <a:lstStyle/>
          <a:p>
            <a:pPr algn="ctr">
              <a:lnSpc>
                <a:spcPts val="3900"/>
              </a:lnSpc>
              <a:spcBef>
                <a:spcPct val="0"/>
              </a:spcBef>
            </a:pPr>
            <a:r>
              <a:rPr lang="en-US" sz="3000" b="1" dirty="0">
                <a:solidFill>
                  <a:srgbClr val="822130"/>
                </a:solidFill>
                <a:latin typeface="Lora Bold"/>
                <a:ea typeface="Lora Bold"/>
                <a:cs typeface="Lora Bold"/>
                <a:sym typeface="Lora Bold"/>
              </a:rPr>
              <a:t>Clinical Safety and Oversight</a:t>
            </a:r>
          </a:p>
        </p:txBody>
      </p:sp>
      <p:sp>
        <p:nvSpPr>
          <p:cNvPr id="48" name="TextBox 48"/>
          <p:cNvSpPr txBox="1"/>
          <p:nvPr/>
        </p:nvSpPr>
        <p:spPr>
          <a:xfrm>
            <a:off x="9601200" y="8020404"/>
            <a:ext cx="5633198" cy="482946"/>
          </a:xfrm>
          <a:prstGeom prst="rect">
            <a:avLst/>
          </a:prstGeom>
        </p:spPr>
        <p:txBody>
          <a:bodyPr wrap="square" lIns="0" tIns="0" rIns="0" bIns="0" rtlCol="0" anchor="t">
            <a:spAutoFit/>
          </a:bodyPr>
          <a:lstStyle/>
          <a:p>
            <a:pPr algn="ctr">
              <a:lnSpc>
                <a:spcPts val="3900"/>
              </a:lnSpc>
              <a:spcBef>
                <a:spcPct val="0"/>
              </a:spcBef>
            </a:pPr>
            <a:r>
              <a:rPr lang="en-US" sz="3000" b="1" dirty="0">
                <a:solidFill>
                  <a:srgbClr val="822130"/>
                </a:solidFill>
                <a:latin typeface="Lora Bold"/>
                <a:ea typeface="Lora Bold"/>
                <a:cs typeface="Lora Bold"/>
                <a:sym typeface="Lora Bold"/>
              </a:rPr>
              <a:t>Husband / Partner Dashboard</a:t>
            </a:r>
          </a:p>
        </p:txBody>
      </p:sp>
      <p:sp>
        <p:nvSpPr>
          <p:cNvPr id="49" name="TextBox 49"/>
          <p:cNvSpPr txBox="1"/>
          <p:nvPr/>
        </p:nvSpPr>
        <p:spPr>
          <a:xfrm>
            <a:off x="8918209" y="4343343"/>
            <a:ext cx="7276830" cy="1335622"/>
          </a:xfrm>
          <a:prstGeom prst="rect">
            <a:avLst/>
          </a:prstGeom>
        </p:spPr>
        <p:txBody>
          <a:bodyPr lIns="0" tIns="0" rIns="0" bIns="0" rtlCol="0" anchor="t">
            <a:spAutoFit/>
          </a:bodyPr>
          <a:lstStyle/>
          <a:p>
            <a:pPr algn="l">
              <a:spcBef>
                <a:spcPct val="0"/>
              </a:spcBef>
            </a:pPr>
            <a:r>
              <a:rPr lang="en-US" sz="2171" dirty="0">
                <a:solidFill>
                  <a:srgbClr val="822130"/>
                </a:solidFill>
                <a:latin typeface="Lora Bold"/>
                <a:ea typeface="Lora Bold"/>
                <a:cs typeface="Lora Bold"/>
                <a:sym typeface="Lora Bold"/>
              </a:rPr>
              <a:t>Machine learning model trained on 50,000+ datasets flags clinical deterioration. Three-tier alert system notifies community mental health teams.</a:t>
            </a:r>
          </a:p>
          <a:p>
            <a:pPr algn="l">
              <a:lnSpc>
                <a:spcPts val="2566"/>
              </a:lnSpc>
              <a:spcBef>
                <a:spcPct val="0"/>
              </a:spcBef>
            </a:pPr>
            <a:endParaRPr lang="en-US" sz="2171" b="1" dirty="0">
              <a:solidFill>
                <a:srgbClr val="822130"/>
              </a:solidFill>
              <a:latin typeface="Lora Bold"/>
              <a:ea typeface="Lora Bold"/>
              <a:cs typeface="Lora Bold"/>
              <a:sym typeface="Lora Bold"/>
            </a:endParaRPr>
          </a:p>
        </p:txBody>
      </p:sp>
      <p:sp>
        <p:nvSpPr>
          <p:cNvPr id="50" name="TextBox 50"/>
          <p:cNvSpPr txBox="1"/>
          <p:nvPr/>
        </p:nvSpPr>
        <p:spPr>
          <a:xfrm>
            <a:off x="9026114" y="6580515"/>
            <a:ext cx="7497389" cy="714577"/>
          </a:xfrm>
          <a:prstGeom prst="rect">
            <a:avLst/>
          </a:prstGeom>
        </p:spPr>
        <p:txBody>
          <a:bodyPr lIns="0" tIns="0" rIns="0" bIns="0" rtlCol="0" anchor="t">
            <a:spAutoFit/>
          </a:bodyPr>
          <a:lstStyle/>
          <a:p>
            <a:pPr algn="l">
              <a:lnSpc>
                <a:spcPts val="2904"/>
              </a:lnSpc>
              <a:spcBef>
                <a:spcPct val="0"/>
              </a:spcBef>
            </a:pPr>
            <a:r>
              <a:rPr lang="en-US" sz="2234" b="1">
                <a:solidFill>
                  <a:srgbClr val="822130"/>
                </a:solidFill>
                <a:latin typeface="Lora Bold"/>
                <a:ea typeface="Lora Bold"/>
                <a:cs typeface="Lora Bold"/>
                <a:sym typeface="Lora Bold"/>
              </a:rPr>
              <a:t>NICE CG192-aligned safety protocols. Direct in-app messaging with named midwife/health visitor. </a:t>
            </a:r>
          </a:p>
        </p:txBody>
      </p:sp>
      <p:sp>
        <p:nvSpPr>
          <p:cNvPr id="51" name="TextBox 51"/>
          <p:cNvSpPr txBox="1"/>
          <p:nvPr/>
        </p:nvSpPr>
        <p:spPr>
          <a:xfrm>
            <a:off x="9026114" y="8606509"/>
            <a:ext cx="7064141" cy="1373295"/>
          </a:xfrm>
          <a:prstGeom prst="rect">
            <a:avLst/>
          </a:prstGeom>
        </p:spPr>
        <p:txBody>
          <a:bodyPr lIns="0" tIns="0" rIns="0" bIns="0" rtlCol="0" anchor="t">
            <a:spAutoFit/>
          </a:bodyPr>
          <a:lstStyle/>
          <a:p>
            <a:pPr algn="l">
              <a:lnSpc>
                <a:spcPts val="2751"/>
              </a:lnSpc>
              <a:spcBef>
                <a:spcPct val="0"/>
              </a:spcBef>
            </a:pPr>
            <a:r>
              <a:rPr lang="en-US" sz="2116" b="1" dirty="0">
                <a:solidFill>
                  <a:srgbClr val="822130"/>
                </a:solidFill>
                <a:latin typeface="Lora Bold"/>
                <a:ea typeface="Lora Bold"/>
                <a:cs typeface="Lora Bold"/>
                <a:sym typeface="Lora Bold"/>
              </a:rPr>
              <a:t>Partners have their own secure login, mood tracker and coaching tips. 'Edinburgh Partners Scale' integrated. Couple exercises built into the programme.</a:t>
            </a:r>
          </a:p>
          <a:p>
            <a:pPr algn="l">
              <a:lnSpc>
                <a:spcPts val="2751"/>
              </a:lnSpc>
              <a:spcBef>
                <a:spcPct val="0"/>
              </a:spcBef>
            </a:pPr>
            <a:endParaRPr lang="en-US" sz="2116" b="1" dirty="0">
              <a:solidFill>
                <a:srgbClr val="822130"/>
              </a:solidFill>
              <a:latin typeface="Lora Bold"/>
              <a:ea typeface="Lora Bold"/>
              <a:cs typeface="Lora Bold"/>
              <a:sym typeface="Lora Bold"/>
            </a:endParaRPr>
          </a:p>
        </p:txBody>
      </p:sp>
      <p:grpSp>
        <p:nvGrpSpPr>
          <p:cNvPr id="52" name="Group 52"/>
          <p:cNvGrpSpPr/>
          <p:nvPr/>
        </p:nvGrpSpPr>
        <p:grpSpPr>
          <a:xfrm>
            <a:off x="1631831" y="9240561"/>
            <a:ext cx="1867948" cy="551141"/>
            <a:chOff x="0" y="-12793"/>
            <a:chExt cx="203083" cy="59920"/>
          </a:xfrm>
        </p:grpSpPr>
        <p:sp>
          <p:nvSpPr>
            <p:cNvPr id="53" name="Freeform 53"/>
            <p:cNvSpPr/>
            <p:nvPr/>
          </p:nvSpPr>
          <p:spPr>
            <a:xfrm>
              <a:off x="0" y="0"/>
              <a:ext cx="203083" cy="40870"/>
            </a:xfrm>
            <a:custGeom>
              <a:avLst/>
              <a:gdLst/>
              <a:ahLst/>
              <a:cxnLst/>
              <a:rect l="l" t="t" r="r" b="b"/>
              <a:pathLst>
                <a:path w="203083" h="40870">
                  <a:moveTo>
                    <a:pt x="20435" y="0"/>
                  </a:moveTo>
                  <a:lnTo>
                    <a:pt x="182648" y="0"/>
                  </a:lnTo>
                  <a:cubicBezTo>
                    <a:pt x="188068" y="0"/>
                    <a:pt x="193266" y="2153"/>
                    <a:pt x="197098" y="5985"/>
                  </a:cubicBezTo>
                  <a:cubicBezTo>
                    <a:pt x="200930" y="9818"/>
                    <a:pt x="203083" y="15015"/>
                    <a:pt x="203083" y="20435"/>
                  </a:cubicBezTo>
                  <a:lnTo>
                    <a:pt x="203083" y="20435"/>
                  </a:lnTo>
                  <a:cubicBezTo>
                    <a:pt x="203083" y="25855"/>
                    <a:pt x="200930" y="31052"/>
                    <a:pt x="197098" y="34885"/>
                  </a:cubicBezTo>
                  <a:cubicBezTo>
                    <a:pt x="193266" y="38717"/>
                    <a:pt x="188068" y="40870"/>
                    <a:pt x="182648" y="40870"/>
                  </a:cubicBezTo>
                  <a:lnTo>
                    <a:pt x="20435" y="40870"/>
                  </a:lnTo>
                  <a:cubicBezTo>
                    <a:pt x="15015" y="40870"/>
                    <a:pt x="9818" y="38717"/>
                    <a:pt x="5985" y="34885"/>
                  </a:cubicBezTo>
                  <a:cubicBezTo>
                    <a:pt x="2153" y="31052"/>
                    <a:pt x="0" y="25855"/>
                    <a:pt x="0" y="20435"/>
                  </a:cubicBezTo>
                  <a:lnTo>
                    <a:pt x="0" y="20435"/>
                  </a:lnTo>
                  <a:cubicBezTo>
                    <a:pt x="0" y="15015"/>
                    <a:pt x="2153" y="9818"/>
                    <a:pt x="5985" y="5985"/>
                  </a:cubicBezTo>
                  <a:cubicBezTo>
                    <a:pt x="9818" y="2153"/>
                    <a:pt x="15015" y="0"/>
                    <a:pt x="20435" y="0"/>
                  </a:cubicBezTo>
                  <a:close/>
                </a:path>
              </a:pathLst>
            </a:custGeom>
            <a:solidFill>
              <a:srgbClr val="FFFFFF"/>
            </a:solidFill>
          </p:spPr>
          <p:txBody>
            <a:bodyPr/>
            <a:lstStyle/>
            <a:p>
              <a:endParaRPr lang="en-GB"/>
            </a:p>
          </p:txBody>
        </p:sp>
        <p:sp>
          <p:nvSpPr>
            <p:cNvPr id="54" name="TextBox 54"/>
            <p:cNvSpPr txBox="1"/>
            <p:nvPr/>
          </p:nvSpPr>
          <p:spPr>
            <a:xfrm>
              <a:off x="0" y="-12793"/>
              <a:ext cx="203083" cy="59920"/>
            </a:xfrm>
            <a:prstGeom prst="rect">
              <a:avLst/>
            </a:prstGeom>
          </p:spPr>
          <p:txBody>
            <a:bodyPr lIns="50800" tIns="50800" rIns="50800" bIns="50800" rtlCol="0" anchor="ctr"/>
            <a:lstStyle/>
            <a:p>
              <a:pPr algn="ctr">
                <a:lnSpc>
                  <a:spcPts val="1820"/>
                </a:lnSpc>
              </a:pPr>
              <a:r>
                <a:rPr lang="en-US" sz="1400" b="1" dirty="0">
                  <a:solidFill>
                    <a:srgbClr val="822130"/>
                  </a:solidFill>
                  <a:latin typeface="Lora Bold"/>
                  <a:ea typeface="Lora Bold"/>
                  <a:cs typeface="Lora Bold"/>
                  <a:sym typeface="Lora Bold"/>
                </a:rPr>
                <a:t>Partner Dashboard</a:t>
              </a:r>
            </a:p>
          </p:txBody>
        </p:sp>
      </p:grpSp>
      <p:grpSp>
        <p:nvGrpSpPr>
          <p:cNvPr id="55" name="Group 55"/>
          <p:cNvGrpSpPr/>
          <p:nvPr/>
        </p:nvGrpSpPr>
        <p:grpSpPr>
          <a:xfrm>
            <a:off x="1638595" y="8783355"/>
            <a:ext cx="1740119" cy="551140"/>
            <a:chOff x="0" y="-13773"/>
            <a:chExt cx="189186" cy="59920"/>
          </a:xfrm>
        </p:grpSpPr>
        <p:sp>
          <p:nvSpPr>
            <p:cNvPr id="56" name="Freeform 56"/>
            <p:cNvSpPr/>
            <p:nvPr/>
          </p:nvSpPr>
          <p:spPr>
            <a:xfrm>
              <a:off x="0" y="-3559"/>
              <a:ext cx="189186" cy="40870"/>
            </a:xfrm>
            <a:custGeom>
              <a:avLst/>
              <a:gdLst/>
              <a:ahLst/>
              <a:cxnLst/>
              <a:rect l="l" t="t" r="r" b="b"/>
              <a:pathLst>
                <a:path w="189186" h="40870">
                  <a:moveTo>
                    <a:pt x="20435" y="0"/>
                  </a:moveTo>
                  <a:lnTo>
                    <a:pt x="168751" y="0"/>
                  </a:lnTo>
                  <a:cubicBezTo>
                    <a:pt x="174171" y="0"/>
                    <a:pt x="179368" y="2153"/>
                    <a:pt x="183201" y="5985"/>
                  </a:cubicBezTo>
                  <a:cubicBezTo>
                    <a:pt x="187033" y="9818"/>
                    <a:pt x="189186" y="15015"/>
                    <a:pt x="189186" y="20435"/>
                  </a:cubicBezTo>
                  <a:lnTo>
                    <a:pt x="189186" y="20435"/>
                  </a:lnTo>
                  <a:cubicBezTo>
                    <a:pt x="189186" y="31721"/>
                    <a:pt x="180037" y="40870"/>
                    <a:pt x="168751" y="40870"/>
                  </a:cubicBezTo>
                  <a:lnTo>
                    <a:pt x="20435" y="40870"/>
                  </a:lnTo>
                  <a:cubicBezTo>
                    <a:pt x="15015" y="40870"/>
                    <a:pt x="9818" y="38717"/>
                    <a:pt x="5985" y="34885"/>
                  </a:cubicBezTo>
                  <a:cubicBezTo>
                    <a:pt x="2153" y="31052"/>
                    <a:pt x="0" y="25855"/>
                    <a:pt x="0" y="20435"/>
                  </a:cubicBezTo>
                  <a:lnTo>
                    <a:pt x="0" y="20435"/>
                  </a:lnTo>
                  <a:cubicBezTo>
                    <a:pt x="0" y="15015"/>
                    <a:pt x="2153" y="9818"/>
                    <a:pt x="5985" y="5985"/>
                  </a:cubicBezTo>
                  <a:cubicBezTo>
                    <a:pt x="9818" y="2153"/>
                    <a:pt x="15015" y="0"/>
                    <a:pt x="20435" y="0"/>
                  </a:cubicBezTo>
                  <a:close/>
                </a:path>
              </a:pathLst>
            </a:custGeom>
            <a:solidFill>
              <a:srgbClr val="FFFFFF"/>
            </a:solidFill>
          </p:spPr>
          <p:txBody>
            <a:bodyPr/>
            <a:lstStyle/>
            <a:p>
              <a:endParaRPr lang="en-GB"/>
            </a:p>
          </p:txBody>
        </p:sp>
        <p:sp>
          <p:nvSpPr>
            <p:cNvPr id="57" name="TextBox 57"/>
            <p:cNvSpPr txBox="1"/>
            <p:nvPr/>
          </p:nvSpPr>
          <p:spPr>
            <a:xfrm>
              <a:off x="0" y="-13773"/>
              <a:ext cx="189186" cy="59920"/>
            </a:xfrm>
            <a:prstGeom prst="rect">
              <a:avLst/>
            </a:prstGeom>
          </p:spPr>
          <p:txBody>
            <a:bodyPr lIns="50800" tIns="50800" rIns="50800" bIns="50800" rtlCol="0" anchor="ctr"/>
            <a:lstStyle/>
            <a:p>
              <a:pPr algn="ctr">
                <a:lnSpc>
                  <a:spcPts val="1820"/>
                </a:lnSpc>
              </a:pPr>
              <a:r>
                <a:rPr lang="en-US" sz="1400" b="1" dirty="0">
                  <a:solidFill>
                    <a:srgbClr val="822130"/>
                  </a:solidFill>
                  <a:latin typeface="Lora Bold"/>
                  <a:ea typeface="Lora Bold"/>
                  <a:cs typeface="Lora Bold"/>
                  <a:sym typeface="Lora Bold"/>
                </a:rPr>
                <a:t>Baby Sleep Guide</a:t>
              </a:r>
            </a:p>
          </p:txBody>
        </p:sp>
      </p:grpSp>
      <p:sp>
        <p:nvSpPr>
          <p:cNvPr id="58" name="TextBox 58"/>
          <p:cNvSpPr txBox="1"/>
          <p:nvPr/>
        </p:nvSpPr>
        <p:spPr>
          <a:xfrm>
            <a:off x="14259093" y="9879353"/>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1"/>
            <a:ext cx="18315030" cy="10547762"/>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0" y="5778423"/>
            <a:ext cx="18315030" cy="4769339"/>
            <a:chOff x="0" y="0"/>
            <a:chExt cx="2765460" cy="681275"/>
          </a:xfrm>
        </p:grpSpPr>
        <p:sp>
          <p:nvSpPr>
            <p:cNvPr id="5" name="Freeform 5"/>
            <p:cNvSpPr/>
            <p:nvPr/>
          </p:nvSpPr>
          <p:spPr>
            <a:xfrm>
              <a:off x="0" y="0"/>
              <a:ext cx="2765460" cy="681275"/>
            </a:xfrm>
            <a:custGeom>
              <a:avLst/>
              <a:gdLst/>
              <a:ahLst/>
              <a:cxnLst/>
              <a:rect l="l" t="t" r="r" b="b"/>
              <a:pathLst>
                <a:path w="2765460" h="681275">
                  <a:moveTo>
                    <a:pt x="25193" y="0"/>
                  </a:moveTo>
                  <a:lnTo>
                    <a:pt x="2740267" y="0"/>
                  </a:lnTo>
                  <a:cubicBezTo>
                    <a:pt x="2754181" y="0"/>
                    <a:pt x="2765460" y="11279"/>
                    <a:pt x="2765460" y="25193"/>
                  </a:cubicBezTo>
                  <a:lnTo>
                    <a:pt x="2765460" y="656082"/>
                  </a:lnTo>
                  <a:cubicBezTo>
                    <a:pt x="2765460" y="669996"/>
                    <a:pt x="2754181" y="681275"/>
                    <a:pt x="2740267" y="681275"/>
                  </a:cubicBezTo>
                  <a:lnTo>
                    <a:pt x="25193" y="681275"/>
                  </a:lnTo>
                  <a:cubicBezTo>
                    <a:pt x="11279" y="681275"/>
                    <a:pt x="0" y="669996"/>
                    <a:pt x="0" y="65608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700325"/>
            </a:xfrm>
            <a:prstGeom prst="rect">
              <a:avLst/>
            </a:prstGeom>
          </p:spPr>
          <p:txBody>
            <a:bodyPr lIns="50800" tIns="50800" rIns="50800" bIns="50800" rtlCol="0" anchor="ctr"/>
            <a:lstStyle/>
            <a:p>
              <a:pPr algn="ctr">
                <a:lnSpc>
                  <a:spcPts val="2339"/>
                </a:lnSpc>
              </a:pPr>
              <a:endParaRPr/>
            </a:p>
          </p:txBody>
        </p:sp>
      </p:grpSp>
      <p:sp>
        <p:nvSpPr>
          <p:cNvPr id="7" name="TextBox 7"/>
          <p:cNvSpPr txBox="1"/>
          <p:nvPr/>
        </p:nvSpPr>
        <p:spPr>
          <a:xfrm>
            <a:off x="4267200" y="2312975"/>
            <a:ext cx="9654334" cy="1213730"/>
          </a:xfrm>
          <a:prstGeom prst="rect">
            <a:avLst/>
          </a:prstGeom>
        </p:spPr>
        <p:txBody>
          <a:bodyPr wrap="square" lIns="0" tIns="0" rIns="0" bIns="0" rtlCol="0" anchor="t">
            <a:spAutoFit/>
          </a:bodyPr>
          <a:lstStyle/>
          <a:p>
            <a:pPr marL="0" lvl="0" indent="0" algn="ctr">
              <a:lnSpc>
                <a:spcPts val="9399"/>
              </a:lnSpc>
            </a:pPr>
            <a:r>
              <a:rPr lang="en-US" sz="9399" b="1" spc="-93" dirty="0">
                <a:solidFill>
                  <a:srgbClr val="822130"/>
                </a:solidFill>
                <a:latin typeface="Lora Bold"/>
                <a:ea typeface="Lora Bold"/>
                <a:cs typeface="Lora Bold"/>
                <a:sym typeface="Lora Bold"/>
              </a:rPr>
              <a:t>JUSTIFICATION</a:t>
            </a:r>
          </a:p>
        </p:txBody>
      </p:sp>
      <p:sp>
        <p:nvSpPr>
          <p:cNvPr id="8" name="TextBox 8"/>
          <p:cNvSpPr txBox="1"/>
          <p:nvPr/>
        </p:nvSpPr>
        <p:spPr>
          <a:xfrm>
            <a:off x="6531560" y="3763308"/>
            <a:ext cx="5129629" cy="530225"/>
          </a:xfrm>
          <a:prstGeom prst="rect">
            <a:avLst/>
          </a:prstGeom>
        </p:spPr>
        <p:txBody>
          <a:bodyPr lIns="0" tIns="0" rIns="0" bIns="0" rtlCol="0" anchor="t">
            <a:spAutoFit/>
          </a:bodyPr>
          <a:lstStyle/>
          <a:p>
            <a:pPr marL="0" lvl="0" indent="0" algn="ctr">
              <a:lnSpc>
                <a:spcPts val="3999"/>
              </a:lnSpc>
            </a:pPr>
            <a:r>
              <a:rPr lang="en-US" sz="3999" b="1" spc="-39">
                <a:solidFill>
                  <a:srgbClr val="822130"/>
                </a:solidFill>
                <a:latin typeface="Lora Bold"/>
                <a:ea typeface="Lora Bold"/>
                <a:cs typeface="Lora Bold"/>
                <a:sym typeface="Lora Bold"/>
              </a:rPr>
              <a:t>MR JEWEL AHMAD</a:t>
            </a:r>
          </a:p>
        </p:txBody>
      </p:sp>
      <p:sp>
        <p:nvSpPr>
          <p:cNvPr id="9" name="TextBox 9"/>
          <p:cNvSpPr txBox="1"/>
          <p:nvPr/>
        </p:nvSpPr>
        <p:spPr>
          <a:xfrm>
            <a:off x="-139055" y="7193045"/>
            <a:ext cx="18808055" cy="1106072"/>
          </a:xfrm>
          <a:prstGeom prst="rect">
            <a:avLst/>
          </a:prstGeom>
        </p:spPr>
        <p:txBody>
          <a:bodyPr wrap="square" lIns="0" tIns="0" rIns="0" bIns="0" rtlCol="0" anchor="t">
            <a:spAutoFit/>
          </a:bodyPr>
          <a:lstStyle/>
          <a:p>
            <a:pPr algn="ctr">
              <a:lnSpc>
                <a:spcPts val="4379"/>
              </a:lnSpc>
              <a:spcBef>
                <a:spcPct val="0"/>
              </a:spcBef>
            </a:pPr>
            <a:r>
              <a:rPr lang="en-US" sz="3600" b="1" dirty="0">
                <a:solidFill>
                  <a:srgbClr val="822130"/>
                </a:solidFill>
                <a:latin typeface="Lora Bold"/>
                <a:ea typeface="Lora Bold"/>
                <a:cs typeface="Lora Bold"/>
                <a:sym typeface="Lora Bold"/>
              </a:rPr>
              <a:t>National Guidelines · UK Statistics </a:t>
            </a:r>
          </a:p>
          <a:p>
            <a:pPr algn="ctr">
              <a:lnSpc>
                <a:spcPts val="4379"/>
              </a:lnSpc>
              <a:spcBef>
                <a:spcPct val="0"/>
              </a:spcBef>
            </a:pPr>
            <a:r>
              <a:rPr lang="en-US" sz="3600" b="1" dirty="0">
                <a:solidFill>
                  <a:srgbClr val="822130"/>
                </a:solidFill>
                <a:latin typeface="Lora Bold"/>
                <a:ea typeface="Lora Bold"/>
                <a:cs typeface="Lora Bold"/>
                <a:sym typeface="Lora Bold"/>
              </a:rPr>
              <a:t>Research Evidence · Consequences of Inaction</a:t>
            </a:r>
          </a:p>
        </p:txBody>
      </p:sp>
      <p:sp>
        <p:nvSpPr>
          <p:cNvPr id="10" name="Freeform 10"/>
          <p:cNvSpPr/>
          <p:nvPr/>
        </p:nvSpPr>
        <p:spPr>
          <a:xfrm>
            <a:off x="16441144" y="71912"/>
            <a:ext cx="1542129" cy="1560030"/>
          </a:xfrm>
          <a:custGeom>
            <a:avLst/>
            <a:gdLst/>
            <a:ahLst/>
            <a:cxnLst/>
            <a:rect l="l" t="t" r="r" b="b"/>
            <a:pathLst>
              <a:path w="1542129" h="1560030">
                <a:moveTo>
                  <a:pt x="0" y="0"/>
                </a:moveTo>
                <a:lnTo>
                  <a:pt x="1542129" y="0"/>
                </a:lnTo>
                <a:lnTo>
                  <a:pt x="1542129" y="1560030"/>
                </a:lnTo>
                <a:lnTo>
                  <a:pt x="0" y="1560030"/>
                </a:lnTo>
                <a:lnTo>
                  <a:pt x="0" y="0"/>
                </a:lnTo>
                <a:close/>
              </a:path>
            </a:pathLst>
          </a:custGeom>
          <a:blipFill>
            <a:blip r:embed="rId4"/>
            <a:stretch>
              <a:fillRect l="-57154" t="-7175" r="-55174" b="-10889"/>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sp>
        <p:nvSpPr>
          <p:cNvPr id="3" name="Freeform 3"/>
          <p:cNvSpPr/>
          <p:nvPr/>
        </p:nvSpPr>
        <p:spPr>
          <a:xfrm>
            <a:off x="0" y="-447688"/>
            <a:ext cx="18288000" cy="1077491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4">
              <a:alphaModFix amt="55000"/>
            </a:blip>
            <a:stretch>
              <a:fillRect t="-33988" b="-20125"/>
            </a:stretch>
          </a:blipFill>
        </p:spPr>
        <p:txBody>
          <a:bodyPr/>
          <a:lstStyle/>
          <a:p>
            <a:endParaRPr lang="en-GB"/>
          </a:p>
        </p:txBody>
      </p:sp>
      <p:grpSp>
        <p:nvGrpSpPr>
          <p:cNvPr id="4" name="Group 4"/>
          <p:cNvGrpSpPr/>
          <p:nvPr/>
        </p:nvGrpSpPr>
        <p:grpSpPr>
          <a:xfrm>
            <a:off x="1" y="-314325"/>
            <a:ext cx="18288000" cy="1701815"/>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5"/>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7"/>
            <a:stretch>
              <a:fillRect/>
            </a:stretch>
          </a:blipFill>
        </p:spPr>
        <p:txBody>
          <a:bodyPr/>
          <a:lstStyle/>
          <a:p>
            <a:endParaRPr lang="en-GB"/>
          </a:p>
        </p:txBody>
      </p:sp>
      <p:pic>
        <p:nvPicPr>
          <p:cNvPr id="10" name="Picture 10"/>
          <p:cNvPicPr>
            <a:picLocks noChangeAspect="1"/>
          </p:cNvPicPr>
          <p:nvPr/>
        </p:nvPicPr>
        <p:blipFill>
          <a:blip r:embed="rId8"/>
          <a:stretch>
            <a:fillRect/>
          </a:stretch>
        </p:blipFill>
        <p:spPr>
          <a:xfrm>
            <a:off x="51504" y="522307"/>
            <a:ext cx="3815014" cy="871636"/>
          </a:xfrm>
          <a:prstGeom prst="rect">
            <a:avLst/>
          </a:prstGeom>
        </p:spPr>
      </p:pic>
      <p:sp>
        <p:nvSpPr>
          <p:cNvPr id="11" name="Freeform 11"/>
          <p:cNvSpPr/>
          <p:nvPr/>
        </p:nvSpPr>
        <p:spPr>
          <a:xfrm>
            <a:off x="240075" y="7181044"/>
            <a:ext cx="17758466" cy="2316594"/>
          </a:xfrm>
          <a:custGeom>
            <a:avLst/>
            <a:gdLst/>
            <a:ahLst/>
            <a:cxnLst/>
            <a:rect l="l" t="t" r="r" b="b"/>
            <a:pathLst>
              <a:path w="17758466" h="2316594">
                <a:moveTo>
                  <a:pt x="0" y="0"/>
                </a:moveTo>
                <a:lnTo>
                  <a:pt x="17758465" y="0"/>
                </a:lnTo>
                <a:lnTo>
                  <a:pt x="17758465" y="2316594"/>
                </a:lnTo>
                <a:lnTo>
                  <a:pt x="0" y="2316594"/>
                </a:lnTo>
                <a:lnTo>
                  <a:pt x="0" y="0"/>
                </a:lnTo>
                <a:close/>
              </a:path>
            </a:pathLst>
          </a:custGeom>
          <a:blipFill>
            <a:blip r:embed="rId9"/>
            <a:stretch>
              <a:fillRect t="-4446"/>
            </a:stretch>
          </a:blipFill>
        </p:spPr>
        <p:txBody>
          <a:bodyPr/>
          <a:lstStyle/>
          <a:p>
            <a:endParaRPr lang="en-GB"/>
          </a:p>
        </p:txBody>
      </p:sp>
      <p:sp>
        <p:nvSpPr>
          <p:cNvPr id="12" name="TextBox 12"/>
          <p:cNvSpPr txBox="1"/>
          <p:nvPr/>
        </p:nvSpPr>
        <p:spPr>
          <a:xfrm>
            <a:off x="11284638" y="340541"/>
            <a:ext cx="6879537"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The Scale of the Problem</a:t>
            </a:r>
          </a:p>
        </p:txBody>
      </p:sp>
      <p:sp>
        <p:nvSpPr>
          <p:cNvPr id="13" name="TextBox 13"/>
          <p:cNvSpPr txBox="1"/>
          <p:nvPr/>
        </p:nvSpPr>
        <p:spPr>
          <a:xfrm>
            <a:off x="5867400" y="861694"/>
            <a:ext cx="13457750" cy="357983"/>
          </a:xfrm>
          <a:prstGeom prst="rect">
            <a:avLst/>
          </a:prstGeom>
        </p:spPr>
        <p:txBody>
          <a:bodyPr wrap="square" lIns="0" tIns="0" rIns="0" bIns="0" rtlCol="0" anchor="t">
            <a:spAutoFit/>
          </a:bodyPr>
          <a:lstStyle/>
          <a:p>
            <a:pPr algn="ctr">
              <a:lnSpc>
                <a:spcPts val="2859"/>
              </a:lnSpc>
              <a:spcBef>
                <a:spcPct val="0"/>
              </a:spcBef>
            </a:pPr>
            <a:r>
              <a:rPr lang="en-US" sz="2400" b="1" dirty="0">
                <a:solidFill>
                  <a:srgbClr val="822130"/>
                </a:solidFill>
                <a:latin typeface="Lora Bold"/>
                <a:ea typeface="Lora Bold"/>
                <a:cs typeface="Lora Bold"/>
                <a:sym typeface="Lora Bold"/>
              </a:rPr>
              <a:t>Postpartum Mental Health in the UK — Epidemiology and Statistics</a:t>
            </a:r>
          </a:p>
        </p:txBody>
      </p:sp>
      <p:grpSp>
        <p:nvGrpSpPr>
          <p:cNvPr id="14" name="Group 14"/>
          <p:cNvGrpSpPr/>
          <p:nvPr/>
        </p:nvGrpSpPr>
        <p:grpSpPr>
          <a:xfrm>
            <a:off x="240075" y="1806590"/>
            <a:ext cx="4150321" cy="2956849"/>
            <a:chOff x="0" y="0"/>
            <a:chExt cx="1093089" cy="778758"/>
          </a:xfrm>
        </p:grpSpPr>
        <p:sp>
          <p:nvSpPr>
            <p:cNvPr id="15" name="Freeform 15"/>
            <p:cNvSpPr/>
            <p:nvPr/>
          </p:nvSpPr>
          <p:spPr>
            <a:xfrm>
              <a:off x="0" y="0"/>
              <a:ext cx="1093089" cy="778758"/>
            </a:xfrm>
            <a:custGeom>
              <a:avLst/>
              <a:gdLst/>
              <a:ahLst/>
              <a:cxnLst/>
              <a:rect l="l" t="t" r="r" b="b"/>
              <a:pathLst>
                <a:path w="1093089" h="778758">
                  <a:moveTo>
                    <a:pt x="0" y="0"/>
                  </a:moveTo>
                  <a:lnTo>
                    <a:pt x="1093089" y="0"/>
                  </a:lnTo>
                  <a:lnTo>
                    <a:pt x="1093089" y="778758"/>
                  </a:lnTo>
                  <a:lnTo>
                    <a:pt x="0" y="778758"/>
                  </a:lnTo>
                  <a:close/>
                </a:path>
              </a:pathLst>
            </a:custGeom>
            <a:solidFill>
              <a:srgbClr val="F9D1C9"/>
            </a:solidFill>
            <a:ln w="38100" cap="sq">
              <a:solidFill>
                <a:srgbClr val="FFFFFF"/>
              </a:solidFill>
              <a:prstDash val="solid"/>
              <a:miter/>
            </a:ln>
          </p:spPr>
          <p:txBody>
            <a:bodyPr/>
            <a:lstStyle/>
            <a:p>
              <a:endParaRPr lang="en-GB"/>
            </a:p>
          </p:txBody>
        </p:sp>
        <p:sp>
          <p:nvSpPr>
            <p:cNvPr id="16" name="TextBox 16"/>
            <p:cNvSpPr txBox="1"/>
            <p:nvPr/>
          </p:nvSpPr>
          <p:spPr>
            <a:xfrm>
              <a:off x="0" y="-19050"/>
              <a:ext cx="1093089" cy="797808"/>
            </a:xfrm>
            <a:prstGeom prst="rect">
              <a:avLst/>
            </a:prstGeom>
          </p:spPr>
          <p:txBody>
            <a:bodyPr lIns="50800" tIns="50800" rIns="50800" bIns="50800" rtlCol="0" anchor="ctr"/>
            <a:lstStyle/>
            <a:p>
              <a:pPr algn="ctr">
                <a:lnSpc>
                  <a:spcPts val="2339"/>
                </a:lnSpc>
              </a:pPr>
              <a:endParaRPr/>
            </a:p>
          </p:txBody>
        </p:sp>
      </p:grpSp>
      <p:sp>
        <p:nvSpPr>
          <p:cNvPr id="17" name="TextBox 17"/>
          <p:cNvSpPr txBox="1"/>
          <p:nvPr/>
        </p:nvSpPr>
        <p:spPr>
          <a:xfrm>
            <a:off x="1402391" y="1930415"/>
            <a:ext cx="1595803" cy="906780"/>
          </a:xfrm>
          <a:prstGeom prst="rect">
            <a:avLst/>
          </a:prstGeom>
        </p:spPr>
        <p:txBody>
          <a:bodyPr lIns="0" tIns="0" rIns="0" bIns="0" rtlCol="0" anchor="t">
            <a:spAutoFit/>
          </a:bodyPr>
          <a:lstStyle/>
          <a:p>
            <a:pPr marL="0" lvl="0" indent="0" algn="l">
              <a:lnSpc>
                <a:spcPts val="7260"/>
              </a:lnSpc>
            </a:pPr>
            <a:r>
              <a:rPr lang="en-US" sz="6000" b="1" spc="-60">
                <a:solidFill>
                  <a:srgbClr val="CB696E"/>
                </a:solidFill>
                <a:latin typeface="Placard Next Bold"/>
                <a:ea typeface="Placard Next Bold"/>
                <a:cs typeface="Placard Next Bold"/>
                <a:sym typeface="Placard Next Bold"/>
              </a:rPr>
              <a:t>1 IN 5</a:t>
            </a:r>
          </a:p>
        </p:txBody>
      </p:sp>
      <p:grpSp>
        <p:nvGrpSpPr>
          <p:cNvPr id="18" name="Group 18"/>
          <p:cNvGrpSpPr/>
          <p:nvPr/>
        </p:nvGrpSpPr>
        <p:grpSpPr>
          <a:xfrm>
            <a:off x="4773313" y="1806590"/>
            <a:ext cx="4150321" cy="2956849"/>
            <a:chOff x="0" y="0"/>
            <a:chExt cx="1093089" cy="778758"/>
          </a:xfrm>
        </p:grpSpPr>
        <p:sp>
          <p:nvSpPr>
            <p:cNvPr id="19" name="Freeform 19"/>
            <p:cNvSpPr/>
            <p:nvPr/>
          </p:nvSpPr>
          <p:spPr>
            <a:xfrm>
              <a:off x="0" y="0"/>
              <a:ext cx="1093089" cy="778758"/>
            </a:xfrm>
            <a:custGeom>
              <a:avLst/>
              <a:gdLst/>
              <a:ahLst/>
              <a:cxnLst/>
              <a:rect l="l" t="t" r="r" b="b"/>
              <a:pathLst>
                <a:path w="1093089" h="778758">
                  <a:moveTo>
                    <a:pt x="0" y="0"/>
                  </a:moveTo>
                  <a:lnTo>
                    <a:pt x="1093089" y="0"/>
                  </a:lnTo>
                  <a:lnTo>
                    <a:pt x="1093089" y="778758"/>
                  </a:lnTo>
                  <a:lnTo>
                    <a:pt x="0" y="778758"/>
                  </a:lnTo>
                  <a:close/>
                </a:path>
              </a:pathLst>
            </a:custGeom>
            <a:solidFill>
              <a:srgbClr val="F9D1C9"/>
            </a:solidFill>
            <a:ln w="38100" cap="sq">
              <a:solidFill>
                <a:srgbClr val="FFFFFF"/>
              </a:solidFill>
              <a:prstDash val="solid"/>
              <a:miter/>
            </a:ln>
          </p:spPr>
          <p:txBody>
            <a:bodyPr/>
            <a:lstStyle/>
            <a:p>
              <a:endParaRPr lang="en-GB"/>
            </a:p>
          </p:txBody>
        </p:sp>
        <p:sp>
          <p:nvSpPr>
            <p:cNvPr id="20" name="TextBox 20"/>
            <p:cNvSpPr txBox="1"/>
            <p:nvPr/>
          </p:nvSpPr>
          <p:spPr>
            <a:xfrm>
              <a:off x="0" y="-19050"/>
              <a:ext cx="1093089" cy="797808"/>
            </a:xfrm>
            <a:prstGeom prst="rect">
              <a:avLst/>
            </a:prstGeom>
          </p:spPr>
          <p:txBody>
            <a:bodyPr lIns="50800" tIns="50800" rIns="50800" bIns="50800" rtlCol="0" anchor="ctr"/>
            <a:lstStyle/>
            <a:p>
              <a:pPr algn="ctr">
                <a:lnSpc>
                  <a:spcPts val="2339"/>
                </a:lnSpc>
              </a:pPr>
              <a:endParaRPr/>
            </a:p>
          </p:txBody>
        </p:sp>
      </p:grpSp>
      <p:sp>
        <p:nvSpPr>
          <p:cNvPr id="21" name="TextBox 21"/>
          <p:cNvSpPr txBox="1"/>
          <p:nvPr/>
        </p:nvSpPr>
        <p:spPr>
          <a:xfrm>
            <a:off x="5935629" y="1930415"/>
            <a:ext cx="2243616" cy="906780"/>
          </a:xfrm>
          <a:prstGeom prst="rect">
            <a:avLst/>
          </a:prstGeom>
        </p:spPr>
        <p:txBody>
          <a:bodyPr lIns="0" tIns="0" rIns="0" bIns="0" rtlCol="0" anchor="t">
            <a:spAutoFit/>
          </a:bodyPr>
          <a:lstStyle/>
          <a:p>
            <a:pPr marL="0" lvl="0" indent="0" algn="l">
              <a:lnSpc>
                <a:spcPts val="7260"/>
              </a:lnSpc>
            </a:pPr>
            <a:r>
              <a:rPr lang="en-US" sz="6000" b="1" spc="-60">
                <a:solidFill>
                  <a:srgbClr val="87B187"/>
                </a:solidFill>
                <a:latin typeface="Placard Next Bold"/>
                <a:ea typeface="Placard Next Bold"/>
                <a:cs typeface="Placard Next Bold"/>
                <a:sym typeface="Placard Next Bold"/>
              </a:rPr>
              <a:t>10–15%</a:t>
            </a:r>
          </a:p>
        </p:txBody>
      </p:sp>
      <p:grpSp>
        <p:nvGrpSpPr>
          <p:cNvPr id="22" name="Group 22"/>
          <p:cNvGrpSpPr/>
          <p:nvPr/>
        </p:nvGrpSpPr>
        <p:grpSpPr>
          <a:xfrm>
            <a:off x="9288166" y="1806590"/>
            <a:ext cx="4150321" cy="2956849"/>
            <a:chOff x="0" y="0"/>
            <a:chExt cx="1093089" cy="778758"/>
          </a:xfrm>
        </p:grpSpPr>
        <p:sp>
          <p:nvSpPr>
            <p:cNvPr id="23" name="Freeform 23"/>
            <p:cNvSpPr/>
            <p:nvPr/>
          </p:nvSpPr>
          <p:spPr>
            <a:xfrm>
              <a:off x="0" y="0"/>
              <a:ext cx="1093089" cy="778758"/>
            </a:xfrm>
            <a:custGeom>
              <a:avLst/>
              <a:gdLst/>
              <a:ahLst/>
              <a:cxnLst/>
              <a:rect l="l" t="t" r="r" b="b"/>
              <a:pathLst>
                <a:path w="1093089" h="778758">
                  <a:moveTo>
                    <a:pt x="0" y="0"/>
                  </a:moveTo>
                  <a:lnTo>
                    <a:pt x="1093089" y="0"/>
                  </a:lnTo>
                  <a:lnTo>
                    <a:pt x="1093089" y="778758"/>
                  </a:lnTo>
                  <a:lnTo>
                    <a:pt x="0" y="778758"/>
                  </a:lnTo>
                  <a:close/>
                </a:path>
              </a:pathLst>
            </a:custGeom>
            <a:solidFill>
              <a:srgbClr val="F9D1C9"/>
            </a:solidFill>
            <a:ln w="38100" cap="sq">
              <a:solidFill>
                <a:srgbClr val="FFFFFF"/>
              </a:solidFill>
              <a:prstDash val="solid"/>
              <a:miter/>
            </a:ln>
          </p:spPr>
          <p:txBody>
            <a:bodyPr/>
            <a:lstStyle/>
            <a:p>
              <a:endParaRPr lang="en-GB"/>
            </a:p>
          </p:txBody>
        </p:sp>
        <p:sp>
          <p:nvSpPr>
            <p:cNvPr id="24" name="TextBox 24"/>
            <p:cNvSpPr txBox="1"/>
            <p:nvPr/>
          </p:nvSpPr>
          <p:spPr>
            <a:xfrm>
              <a:off x="0" y="-19050"/>
              <a:ext cx="1093089" cy="797808"/>
            </a:xfrm>
            <a:prstGeom prst="rect">
              <a:avLst/>
            </a:prstGeom>
          </p:spPr>
          <p:txBody>
            <a:bodyPr lIns="50800" tIns="50800" rIns="50800" bIns="50800" rtlCol="0" anchor="ctr"/>
            <a:lstStyle/>
            <a:p>
              <a:pPr algn="ctr">
                <a:lnSpc>
                  <a:spcPts val="2339"/>
                </a:lnSpc>
              </a:pPr>
              <a:endParaRPr/>
            </a:p>
          </p:txBody>
        </p:sp>
      </p:grpSp>
      <p:sp>
        <p:nvSpPr>
          <p:cNvPr id="25" name="TextBox 25"/>
          <p:cNvSpPr txBox="1"/>
          <p:nvPr/>
        </p:nvSpPr>
        <p:spPr>
          <a:xfrm>
            <a:off x="10714334" y="1930415"/>
            <a:ext cx="1595803" cy="906780"/>
          </a:xfrm>
          <a:prstGeom prst="rect">
            <a:avLst/>
          </a:prstGeom>
        </p:spPr>
        <p:txBody>
          <a:bodyPr lIns="0" tIns="0" rIns="0" bIns="0" rtlCol="0" anchor="t">
            <a:spAutoFit/>
          </a:bodyPr>
          <a:lstStyle/>
          <a:p>
            <a:pPr marL="0" lvl="0" indent="0" algn="l">
              <a:lnSpc>
                <a:spcPts val="7260"/>
              </a:lnSpc>
            </a:pPr>
            <a:r>
              <a:rPr lang="en-US" sz="6000" b="1" spc="-60">
                <a:solidFill>
                  <a:srgbClr val="CB696E"/>
                </a:solidFill>
                <a:latin typeface="Placard Next Bold"/>
                <a:ea typeface="Placard Next Bold"/>
                <a:cs typeface="Placard Next Bold"/>
                <a:sym typeface="Placard Next Bold"/>
              </a:rPr>
              <a:t>50%</a:t>
            </a:r>
          </a:p>
        </p:txBody>
      </p:sp>
      <p:grpSp>
        <p:nvGrpSpPr>
          <p:cNvPr id="26" name="Group 26"/>
          <p:cNvGrpSpPr/>
          <p:nvPr/>
        </p:nvGrpSpPr>
        <p:grpSpPr>
          <a:xfrm>
            <a:off x="13829012" y="1816115"/>
            <a:ext cx="4150321" cy="2956849"/>
            <a:chOff x="0" y="0"/>
            <a:chExt cx="1093089" cy="778758"/>
          </a:xfrm>
        </p:grpSpPr>
        <p:sp>
          <p:nvSpPr>
            <p:cNvPr id="27" name="Freeform 27"/>
            <p:cNvSpPr/>
            <p:nvPr/>
          </p:nvSpPr>
          <p:spPr>
            <a:xfrm>
              <a:off x="0" y="0"/>
              <a:ext cx="1093089" cy="778758"/>
            </a:xfrm>
            <a:custGeom>
              <a:avLst/>
              <a:gdLst/>
              <a:ahLst/>
              <a:cxnLst/>
              <a:rect l="l" t="t" r="r" b="b"/>
              <a:pathLst>
                <a:path w="1093089" h="778758">
                  <a:moveTo>
                    <a:pt x="0" y="0"/>
                  </a:moveTo>
                  <a:lnTo>
                    <a:pt x="1093089" y="0"/>
                  </a:lnTo>
                  <a:lnTo>
                    <a:pt x="1093089" y="778758"/>
                  </a:lnTo>
                  <a:lnTo>
                    <a:pt x="0" y="778758"/>
                  </a:lnTo>
                  <a:close/>
                </a:path>
              </a:pathLst>
            </a:custGeom>
            <a:solidFill>
              <a:srgbClr val="F9D1C9"/>
            </a:solidFill>
            <a:ln w="38100" cap="sq">
              <a:solidFill>
                <a:srgbClr val="FFFFFF"/>
              </a:solidFill>
              <a:prstDash val="solid"/>
              <a:miter/>
            </a:ln>
          </p:spPr>
          <p:txBody>
            <a:bodyPr/>
            <a:lstStyle/>
            <a:p>
              <a:endParaRPr lang="en-GB"/>
            </a:p>
          </p:txBody>
        </p:sp>
        <p:sp>
          <p:nvSpPr>
            <p:cNvPr id="28" name="TextBox 28"/>
            <p:cNvSpPr txBox="1"/>
            <p:nvPr/>
          </p:nvSpPr>
          <p:spPr>
            <a:xfrm>
              <a:off x="0" y="-19050"/>
              <a:ext cx="1093089" cy="797808"/>
            </a:xfrm>
            <a:prstGeom prst="rect">
              <a:avLst/>
            </a:prstGeom>
          </p:spPr>
          <p:txBody>
            <a:bodyPr lIns="50800" tIns="50800" rIns="50800" bIns="50800" rtlCol="0" anchor="ctr"/>
            <a:lstStyle/>
            <a:p>
              <a:pPr algn="ctr">
                <a:lnSpc>
                  <a:spcPts val="2339"/>
                </a:lnSpc>
              </a:pPr>
              <a:endParaRPr/>
            </a:p>
          </p:txBody>
        </p:sp>
      </p:grpSp>
      <p:sp>
        <p:nvSpPr>
          <p:cNvPr id="29" name="TextBox 29"/>
          <p:cNvSpPr txBox="1"/>
          <p:nvPr/>
        </p:nvSpPr>
        <p:spPr>
          <a:xfrm>
            <a:off x="15126191" y="1939940"/>
            <a:ext cx="1595803" cy="906780"/>
          </a:xfrm>
          <a:prstGeom prst="rect">
            <a:avLst/>
          </a:prstGeom>
        </p:spPr>
        <p:txBody>
          <a:bodyPr lIns="0" tIns="0" rIns="0" bIns="0" rtlCol="0" anchor="t">
            <a:spAutoFit/>
          </a:bodyPr>
          <a:lstStyle/>
          <a:p>
            <a:pPr marL="0" lvl="0" indent="0" algn="l">
              <a:lnSpc>
                <a:spcPts val="7260"/>
              </a:lnSpc>
            </a:pPr>
            <a:r>
              <a:rPr lang="en-US" sz="6000" b="1" spc="-60">
                <a:solidFill>
                  <a:srgbClr val="822130"/>
                </a:solidFill>
                <a:latin typeface="Placard Next Bold"/>
                <a:ea typeface="Placard Next Bold"/>
                <a:cs typeface="Placard Next Bold"/>
                <a:sym typeface="Placard Next Bold"/>
              </a:rPr>
              <a:t>£74K</a:t>
            </a:r>
          </a:p>
        </p:txBody>
      </p:sp>
      <p:sp>
        <p:nvSpPr>
          <p:cNvPr id="30" name="TextBox 30"/>
          <p:cNvSpPr txBox="1"/>
          <p:nvPr/>
        </p:nvSpPr>
        <p:spPr>
          <a:xfrm>
            <a:off x="283697" y="3046745"/>
            <a:ext cx="3630487" cy="2024380"/>
          </a:xfrm>
          <a:prstGeom prst="rect">
            <a:avLst/>
          </a:prstGeom>
        </p:spPr>
        <p:txBody>
          <a:bodyPr lIns="0" tIns="0" rIns="0" bIns="0" rtlCol="0" anchor="t">
            <a:spAutoFit/>
          </a:bodyPr>
          <a:lstStyle/>
          <a:p>
            <a:pPr algn="ctr">
              <a:lnSpc>
                <a:spcPts val="3200"/>
              </a:lnSpc>
            </a:pPr>
            <a:r>
              <a:rPr lang="en-US" sz="3200" b="1" spc="-32">
                <a:solidFill>
                  <a:srgbClr val="822130"/>
                </a:solidFill>
                <a:latin typeface="Lora Bold"/>
                <a:ea typeface="Lora Bold"/>
                <a:cs typeface="Lora Bold"/>
                <a:sym typeface="Lora Bold"/>
              </a:rPr>
              <a:t>Mothers experience PPD</a:t>
            </a:r>
          </a:p>
          <a:p>
            <a:pPr algn="ctr">
              <a:lnSpc>
                <a:spcPts val="3200"/>
              </a:lnSpc>
            </a:pPr>
            <a:r>
              <a:rPr lang="en-US" sz="3200" b="1" spc="-32">
                <a:solidFill>
                  <a:srgbClr val="822130"/>
                </a:solidFill>
                <a:latin typeface="Lora Bold"/>
                <a:ea typeface="Lora Bold"/>
                <a:cs typeface="Lora Bold"/>
                <a:sym typeface="Lora Bold"/>
              </a:rPr>
              <a:t>or perinatal anxiety</a:t>
            </a:r>
          </a:p>
          <a:p>
            <a:pPr marL="0" lvl="0" indent="0" algn="ctr">
              <a:lnSpc>
                <a:spcPts val="3200"/>
              </a:lnSpc>
            </a:pPr>
            <a:endParaRPr lang="en-US" sz="3200" b="1" spc="-32">
              <a:solidFill>
                <a:srgbClr val="822130"/>
              </a:solidFill>
              <a:latin typeface="Lora Bold"/>
              <a:ea typeface="Lora Bold"/>
              <a:cs typeface="Lora Bold"/>
              <a:sym typeface="Lora Bold"/>
            </a:endParaRPr>
          </a:p>
        </p:txBody>
      </p:sp>
      <p:sp>
        <p:nvSpPr>
          <p:cNvPr id="31" name="TextBox 31"/>
          <p:cNvSpPr txBox="1"/>
          <p:nvPr/>
        </p:nvSpPr>
        <p:spPr>
          <a:xfrm>
            <a:off x="5328799" y="3065795"/>
            <a:ext cx="3039349" cy="2024380"/>
          </a:xfrm>
          <a:prstGeom prst="rect">
            <a:avLst/>
          </a:prstGeom>
        </p:spPr>
        <p:txBody>
          <a:bodyPr lIns="0" tIns="0" rIns="0" bIns="0" rtlCol="0" anchor="t">
            <a:spAutoFit/>
          </a:bodyPr>
          <a:lstStyle/>
          <a:p>
            <a:pPr algn="ctr">
              <a:lnSpc>
                <a:spcPts val="3200"/>
              </a:lnSpc>
            </a:pPr>
            <a:r>
              <a:rPr lang="en-US" sz="3200" b="1" spc="-32">
                <a:solidFill>
                  <a:srgbClr val="822130"/>
                </a:solidFill>
                <a:latin typeface="Lora Bold"/>
                <a:ea typeface="Lora Bold"/>
                <a:cs typeface="Lora Bold"/>
                <a:sym typeface="Lora Bold"/>
              </a:rPr>
              <a:t>Fathers/partners develop</a:t>
            </a:r>
          </a:p>
          <a:p>
            <a:pPr algn="ctr">
              <a:lnSpc>
                <a:spcPts val="3200"/>
              </a:lnSpc>
            </a:pPr>
            <a:r>
              <a:rPr lang="en-US" sz="3200" b="1" spc="-32">
                <a:solidFill>
                  <a:srgbClr val="822130"/>
                </a:solidFill>
                <a:latin typeface="Lora Bold"/>
                <a:ea typeface="Lora Bold"/>
                <a:cs typeface="Lora Bold"/>
                <a:sym typeface="Lora Bold"/>
              </a:rPr>
              <a:t>postnatal depression</a:t>
            </a:r>
          </a:p>
          <a:p>
            <a:pPr marL="0" lvl="0" indent="0" algn="ctr">
              <a:lnSpc>
                <a:spcPts val="3200"/>
              </a:lnSpc>
            </a:pPr>
            <a:endParaRPr lang="en-US" sz="3200" b="1" spc="-32">
              <a:solidFill>
                <a:srgbClr val="822130"/>
              </a:solidFill>
              <a:latin typeface="Lora Bold"/>
              <a:ea typeface="Lora Bold"/>
              <a:cs typeface="Lora Bold"/>
              <a:sym typeface="Lora Bold"/>
            </a:endParaRPr>
          </a:p>
        </p:txBody>
      </p:sp>
      <p:sp>
        <p:nvSpPr>
          <p:cNvPr id="32" name="TextBox 32"/>
          <p:cNvSpPr txBox="1"/>
          <p:nvPr/>
        </p:nvSpPr>
        <p:spPr>
          <a:xfrm>
            <a:off x="9866609" y="3027695"/>
            <a:ext cx="3039349" cy="1624330"/>
          </a:xfrm>
          <a:prstGeom prst="rect">
            <a:avLst/>
          </a:prstGeom>
        </p:spPr>
        <p:txBody>
          <a:bodyPr lIns="0" tIns="0" rIns="0" bIns="0" rtlCol="0" anchor="t">
            <a:spAutoFit/>
          </a:bodyPr>
          <a:lstStyle/>
          <a:p>
            <a:pPr algn="ctr">
              <a:lnSpc>
                <a:spcPts val="3200"/>
              </a:lnSpc>
            </a:pPr>
            <a:r>
              <a:rPr lang="en-US" sz="3200" b="1" spc="-32">
                <a:solidFill>
                  <a:srgbClr val="822130"/>
                </a:solidFill>
                <a:latin typeface="Lora Bold"/>
                <a:ea typeface="Lora Bold"/>
                <a:cs typeface="Lora Bold"/>
                <a:sym typeface="Lora Bold"/>
              </a:rPr>
              <a:t>Cases go undetected</a:t>
            </a:r>
          </a:p>
          <a:p>
            <a:pPr marL="0" lvl="0" indent="0" algn="ctr">
              <a:lnSpc>
                <a:spcPts val="3200"/>
              </a:lnSpc>
            </a:pPr>
            <a:r>
              <a:rPr lang="en-US" sz="3200" b="1" spc="-32">
                <a:solidFill>
                  <a:srgbClr val="822130"/>
                </a:solidFill>
                <a:latin typeface="Lora Bold"/>
                <a:ea typeface="Lora Bold"/>
                <a:cs typeface="Lora Bold"/>
                <a:sym typeface="Lora Bold"/>
              </a:rPr>
              <a:t>without active screening</a:t>
            </a:r>
          </a:p>
        </p:txBody>
      </p:sp>
      <p:sp>
        <p:nvSpPr>
          <p:cNvPr id="33" name="TextBox 33"/>
          <p:cNvSpPr txBox="1"/>
          <p:nvPr/>
        </p:nvSpPr>
        <p:spPr>
          <a:xfrm>
            <a:off x="14413944" y="2977905"/>
            <a:ext cx="3039349" cy="1982050"/>
          </a:xfrm>
          <a:prstGeom prst="rect">
            <a:avLst/>
          </a:prstGeom>
        </p:spPr>
        <p:txBody>
          <a:bodyPr lIns="0" tIns="0" rIns="0" bIns="0" rtlCol="0" anchor="t">
            <a:spAutoFit/>
          </a:bodyPr>
          <a:lstStyle/>
          <a:p>
            <a:pPr algn="ctr">
              <a:lnSpc>
                <a:spcPts val="3200"/>
              </a:lnSpc>
            </a:pPr>
            <a:r>
              <a:rPr lang="en-US" sz="3200" b="1" spc="-32">
                <a:solidFill>
                  <a:srgbClr val="822130"/>
                </a:solidFill>
                <a:latin typeface="Lora Bold"/>
                <a:ea typeface="Lora Bold"/>
                <a:cs typeface="Lora Bold"/>
                <a:sym typeface="Lora Bold"/>
              </a:rPr>
              <a:t>Per case societal cost</a:t>
            </a:r>
          </a:p>
          <a:p>
            <a:pPr algn="ctr">
              <a:lnSpc>
                <a:spcPts val="3200"/>
              </a:lnSpc>
            </a:pPr>
            <a:r>
              <a:rPr lang="en-US" sz="3200" b="1" spc="-32">
                <a:solidFill>
                  <a:srgbClr val="822130"/>
                </a:solidFill>
                <a:latin typeface="Lora Bold"/>
                <a:ea typeface="Lora Bold"/>
                <a:cs typeface="Lora Bold"/>
                <a:sym typeface="Lora Bold"/>
              </a:rPr>
              <a:t>if untreated (PSSRU, 2024)</a:t>
            </a:r>
          </a:p>
          <a:p>
            <a:pPr marL="0" lvl="0" indent="0" algn="ctr">
              <a:lnSpc>
                <a:spcPts val="2866"/>
              </a:lnSpc>
            </a:pPr>
            <a:endParaRPr lang="en-US" sz="3200" b="1" spc="-32">
              <a:solidFill>
                <a:srgbClr val="822130"/>
              </a:solidFill>
              <a:latin typeface="Lora Bold"/>
              <a:ea typeface="Lora Bold"/>
              <a:cs typeface="Lora Bold"/>
              <a:sym typeface="Lora Bold"/>
            </a:endParaRPr>
          </a:p>
        </p:txBody>
      </p:sp>
      <p:grpSp>
        <p:nvGrpSpPr>
          <p:cNvPr id="34" name="Group 34"/>
          <p:cNvGrpSpPr/>
          <p:nvPr/>
        </p:nvGrpSpPr>
        <p:grpSpPr>
          <a:xfrm>
            <a:off x="160899" y="5064730"/>
            <a:ext cx="17928103" cy="1891984"/>
            <a:chOff x="0" y="0"/>
            <a:chExt cx="4625910" cy="488180"/>
          </a:xfrm>
        </p:grpSpPr>
        <p:sp>
          <p:nvSpPr>
            <p:cNvPr id="35" name="Freeform 35"/>
            <p:cNvSpPr/>
            <p:nvPr/>
          </p:nvSpPr>
          <p:spPr>
            <a:xfrm>
              <a:off x="0" y="0"/>
              <a:ext cx="4625910" cy="488180"/>
            </a:xfrm>
            <a:custGeom>
              <a:avLst/>
              <a:gdLst/>
              <a:ahLst/>
              <a:cxnLst/>
              <a:rect l="l" t="t" r="r" b="b"/>
              <a:pathLst>
                <a:path w="4625910" h="488180">
                  <a:moveTo>
                    <a:pt x="0" y="0"/>
                  </a:moveTo>
                  <a:lnTo>
                    <a:pt x="4625910" y="0"/>
                  </a:lnTo>
                  <a:lnTo>
                    <a:pt x="4625910" y="488180"/>
                  </a:lnTo>
                  <a:lnTo>
                    <a:pt x="0" y="488180"/>
                  </a:lnTo>
                  <a:close/>
                </a:path>
              </a:pathLst>
            </a:custGeom>
            <a:solidFill>
              <a:srgbClr val="F5EDEA"/>
            </a:solidFill>
          </p:spPr>
          <p:txBody>
            <a:bodyPr/>
            <a:lstStyle/>
            <a:p>
              <a:endParaRPr lang="en-GB"/>
            </a:p>
          </p:txBody>
        </p:sp>
        <p:sp>
          <p:nvSpPr>
            <p:cNvPr id="36" name="TextBox 36"/>
            <p:cNvSpPr txBox="1"/>
            <p:nvPr/>
          </p:nvSpPr>
          <p:spPr>
            <a:xfrm>
              <a:off x="0" y="-38100"/>
              <a:ext cx="4625910" cy="526280"/>
            </a:xfrm>
            <a:prstGeom prst="rect">
              <a:avLst/>
            </a:prstGeom>
          </p:spPr>
          <p:txBody>
            <a:bodyPr lIns="50800" tIns="50800" rIns="50800" bIns="50800" rtlCol="0" anchor="ctr"/>
            <a:lstStyle/>
            <a:p>
              <a:pPr algn="l">
                <a:lnSpc>
                  <a:spcPts val="3119"/>
                </a:lnSpc>
              </a:pPr>
              <a:r>
                <a:rPr lang="en-US" sz="2399" b="1" dirty="0">
                  <a:solidFill>
                    <a:srgbClr val="822130"/>
                  </a:solidFill>
                  <a:latin typeface="Arial Bold"/>
                  <a:ea typeface="Arial Bold"/>
                  <a:cs typeface="Arial Bold"/>
                  <a:sym typeface="Arial Bold"/>
                </a:rPr>
                <a:t>Perinatal mental health problems are the most common complication of childbirth in the UK. MBRRACE-UK (2024) confirms mental health remains the leading indirect cause of maternal death, with 27% of all maternal deaths occurring in the postnatal period. Fathers are equally affected: Ramchandani et al. (2005) found paternal PPD significantly impairs child cognitive and social development.</a:t>
              </a:r>
            </a:p>
          </p:txBody>
        </p:sp>
      </p:grpSp>
      <p:sp>
        <p:nvSpPr>
          <p:cNvPr id="37" name="TextBox 37"/>
          <p:cNvSpPr txBox="1"/>
          <p:nvPr/>
        </p:nvSpPr>
        <p:spPr>
          <a:xfrm>
            <a:off x="8179245" y="9767692"/>
            <a:ext cx="9834467" cy="328808"/>
          </a:xfrm>
          <a:prstGeom prst="rect">
            <a:avLst/>
          </a:prstGeom>
        </p:spPr>
        <p:txBody>
          <a:bodyPr wrap="square" lIns="0" tIns="0" rIns="0" bIns="0" rtlCol="0" anchor="t">
            <a:spAutoFit/>
          </a:bodyPr>
          <a:lstStyle/>
          <a:p>
            <a:pPr algn="ctr">
              <a:lnSpc>
                <a:spcPts val="2729"/>
              </a:lnSpc>
              <a:spcBef>
                <a:spcPct val="0"/>
              </a:spcBef>
            </a:pPr>
            <a:r>
              <a:rPr lang="en-US" sz="2099" b="1" dirty="0">
                <a:solidFill>
                  <a:srgbClr val="000000"/>
                </a:solidFill>
                <a:latin typeface="Lora Bold"/>
                <a:ea typeface="Lora Bold"/>
                <a:cs typeface="Lora Bold"/>
                <a:sym typeface="Lora Bold"/>
              </a:rPr>
              <a:t>Data Sources: NICE CG192 (2024); MBRRACE-UK (2024); NHS Digital (2024)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sp>
        <p:nvSpPr>
          <p:cNvPr id="3" name="Freeform 3"/>
          <p:cNvSpPr/>
          <p:nvPr/>
        </p:nvSpPr>
        <p:spPr>
          <a:xfrm>
            <a:off x="0" y="-14745"/>
            <a:ext cx="18288000" cy="1030174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4">
              <a:alphaModFix amt="55000"/>
            </a:blip>
            <a:stretch>
              <a:fillRect t="-33988" b="-20125"/>
            </a:stretch>
          </a:blipFill>
        </p:spPr>
        <p:txBody>
          <a:bodyPr/>
          <a:lstStyle/>
          <a:p>
            <a:endParaRPr lang="en-GB"/>
          </a:p>
        </p:txBody>
      </p:sp>
      <p:grpSp>
        <p:nvGrpSpPr>
          <p:cNvPr id="4" name="Group 4"/>
          <p:cNvGrpSpPr/>
          <p:nvPr/>
        </p:nvGrpSpPr>
        <p:grpSpPr>
          <a:xfrm>
            <a:off x="-76200" y="-38100"/>
            <a:ext cx="18288000" cy="1319576"/>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5"/>
          <a:stretch>
            <a:fillRect/>
          </a:stretch>
        </p:blipFill>
        <p:spPr>
          <a:xfrm>
            <a:off x="122899" y="-14745"/>
            <a:ext cx="3349033" cy="1060366"/>
          </a:xfrm>
          <a:prstGeom prst="rect">
            <a:avLst/>
          </a:prstGeom>
        </p:spPr>
      </p:pic>
      <p:sp>
        <p:nvSpPr>
          <p:cNvPr id="10" name="Freeform 10"/>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7"/>
            <a:stretch>
              <a:fillRect/>
            </a:stretch>
          </a:blipFill>
        </p:spPr>
        <p:txBody>
          <a:bodyPr/>
          <a:lstStyle/>
          <a:p>
            <a:endParaRPr lang="en-GB"/>
          </a:p>
        </p:txBody>
      </p:sp>
      <p:pic>
        <p:nvPicPr>
          <p:cNvPr id="12" name="Picture 12"/>
          <p:cNvPicPr>
            <a:picLocks noChangeAspect="1"/>
          </p:cNvPicPr>
          <p:nvPr/>
        </p:nvPicPr>
        <p:blipFill>
          <a:blip r:embed="rId8"/>
          <a:stretch>
            <a:fillRect/>
          </a:stretch>
        </p:blipFill>
        <p:spPr>
          <a:xfrm>
            <a:off x="51504" y="522307"/>
            <a:ext cx="3815014" cy="871636"/>
          </a:xfrm>
          <a:prstGeom prst="rect">
            <a:avLst/>
          </a:prstGeom>
        </p:spPr>
      </p:pic>
      <p:grpSp>
        <p:nvGrpSpPr>
          <p:cNvPr id="19" name="Group 19"/>
          <p:cNvGrpSpPr/>
          <p:nvPr/>
        </p:nvGrpSpPr>
        <p:grpSpPr>
          <a:xfrm>
            <a:off x="838200" y="1552078"/>
            <a:ext cx="7391400" cy="8201522"/>
            <a:chOff x="0" y="0"/>
            <a:chExt cx="1542494" cy="212839"/>
          </a:xfrm>
        </p:grpSpPr>
        <p:sp>
          <p:nvSpPr>
            <p:cNvPr id="20" name="Freeform 20"/>
            <p:cNvSpPr/>
            <p:nvPr/>
          </p:nvSpPr>
          <p:spPr>
            <a:xfrm>
              <a:off x="0" y="0"/>
              <a:ext cx="1542494" cy="212839"/>
            </a:xfrm>
            <a:custGeom>
              <a:avLst/>
              <a:gdLst/>
              <a:ahLst/>
              <a:cxnLst/>
              <a:rect l="l" t="t" r="r" b="b"/>
              <a:pathLst>
                <a:path w="1542494" h="212839">
                  <a:moveTo>
                    <a:pt x="0" y="0"/>
                  </a:moveTo>
                  <a:lnTo>
                    <a:pt x="1542494" y="0"/>
                  </a:lnTo>
                  <a:lnTo>
                    <a:pt x="1542494" y="212839"/>
                  </a:lnTo>
                  <a:lnTo>
                    <a:pt x="0" y="212839"/>
                  </a:lnTo>
                  <a:close/>
                </a:path>
              </a:pathLst>
            </a:custGeom>
            <a:solidFill>
              <a:srgbClr val="FFF4EE"/>
            </a:solidFill>
          </p:spPr>
          <p:txBody>
            <a:bodyPr/>
            <a:lstStyle/>
            <a:p>
              <a:endParaRPr lang="en-GB"/>
            </a:p>
          </p:txBody>
        </p:sp>
        <p:sp>
          <p:nvSpPr>
            <p:cNvPr id="21" name="TextBox 21"/>
            <p:cNvSpPr txBox="1"/>
            <p:nvPr/>
          </p:nvSpPr>
          <p:spPr>
            <a:xfrm>
              <a:off x="0" y="-19050"/>
              <a:ext cx="1542494" cy="231889"/>
            </a:xfrm>
            <a:prstGeom prst="rect">
              <a:avLst/>
            </a:prstGeom>
          </p:spPr>
          <p:txBody>
            <a:bodyPr lIns="50800" tIns="50800" rIns="50800" bIns="50800" rtlCol="0" anchor="ctr"/>
            <a:lstStyle/>
            <a:p>
              <a:pPr algn="ctr">
                <a:lnSpc>
                  <a:spcPts val="2339"/>
                </a:lnSpc>
              </a:pPr>
              <a:endParaRPr/>
            </a:p>
          </p:txBody>
        </p:sp>
      </p:grpSp>
      <p:grpSp>
        <p:nvGrpSpPr>
          <p:cNvPr id="22" name="Group 22"/>
          <p:cNvGrpSpPr/>
          <p:nvPr/>
        </p:nvGrpSpPr>
        <p:grpSpPr>
          <a:xfrm>
            <a:off x="9320013" y="946736"/>
            <a:ext cx="8739387" cy="8854670"/>
            <a:chOff x="0" y="-19050"/>
            <a:chExt cx="1542494" cy="231889"/>
          </a:xfrm>
        </p:grpSpPr>
        <p:sp>
          <p:nvSpPr>
            <p:cNvPr id="23" name="Freeform 23"/>
            <p:cNvSpPr/>
            <p:nvPr/>
          </p:nvSpPr>
          <p:spPr>
            <a:xfrm>
              <a:off x="0" y="-2935"/>
              <a:ext cx="1423143" cy="212839"/>
            </a:xfrm>
            <a:custGeom>
              <a:avLst/>
              <a:gdLst/>
              <a:ahLst/>
              <a:cxnLst/>
              <a:rect l="l" t="t" r="r" b="b"/>
              <a:pathLst>
                <a:path w="1542494" h="212839">
                  <a:moveTo>
                    <a:pt x="0" y="0"/>
                  </a:moveTo>
                  <a:lnTo>
                    <a:pt x="1542494" y="0"/>
                  </a:lnTo>
                  <a:lnTo>
                    <a:pt x="1542494" y="212839"/>
                  </a:lnTo>
                  <a:lnTo>
                    <a:pt x="0" y="212839"/>
                  </a:lnTo>
                  <a:close/>
                </a:path>
              </a:pathLst>
            </a:custGeom>
            <a:solidFill>
              <a:srgbClr val="FFF4EE"/>
            </a:solidFill>
          </p:spPr>
          <p:txBody>
            <a:bodyPr/>
            <a:lstStyle/>
            <a:p>
              <a:endParaRPr lang="en-GB"/>
            </a:p>
          </p:txBody>
        </p:sp>
        <p:sp>
          <p:nvSpPr>
            <p:cNvPr id="24" name="TextBox 24"/>
            <p:cNvSpPr txBox="1"/>
            <p:nvPr/>
          </p:nvSpPr>
          <p:spPr>
            <a:xfrm>
              <a:off x="0" y="-19050"/>
              <a:ext cx="1542494" cy="231889"/>
            </a:xfrm>
            <a:prstGeom prst="rect">
              <a:avLst/>
            </a:prstGeom>
          </p:spPr>
          <p:txBody>
            <a:bodyPr lIns="50800" tIns="50800" rIns="50800" bIns="50800" rtlCol="0" anchor="ctr"/>
            <a:lstStyle/>
            <a:p>
              <a:pPr algn="ctr">
                <a:lnSpc>
                  <a:spcPts val="2339"/>
                </a:lnSpc>
              </a:pPr>
              <a:endParaRPr/>
            </a:p>
          </p:txBody>
        </p:sp>
      </p:grpSp>
      <p:sp>
        <p:nvSpPr>
          <p:cNvPr id="27" name="TextBox 27"/>
          <p:cNvSpPr txBox="1"/>
          <p:nvPr/>
        </p:nvSpPr>
        <p:spPr>
          <a:xfrm>
            <a:off x="8229600" y="270601"/>
            <a:ext cx="9624263"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National Guidelines and Policy Context</a:t>
            </a:r>
          </a:p>
        </p:txBody>
      </p:sp>
      <p:sp>
        <p:nvSpPr>
          <p:cNvPr id="28" name="TextBox 28"/>
          <p:cNvSpPr txBox="1"/>
          <p:nvPr/>
        </p:nvSpPr>
        <p:spPr>
          <a:xfrm>
            <a:off x="9341859" y="800100"/>
            <a:ext cx="8260341" cy="360098"/>
          </a:xfrm>
          <a:prstGeom prst="rect">
            <a:avLst/>
          </a:prstGeom>
        </p:spPr>
        <p:txBody>
          <a:bodyPr wrap="square" lIns="0" tIns="0" rIns="0" bIns="0" rtlCol="0" anchor="t">
            <a:spAutoFit/>
          </a:bodyPr>
          <a:lstStyle/>
          <a:p>
            <a:pPr algn="ctr">
              <a:lnSpc>
                <a:spcPts val="2859"/>
              </a:lnSpc>
              <a:spcBef>
                <a:spcPct val="0"/>
              </a:spcBef>
            </a:pPr>
            <a:r>
              <a:rPr lang="en-US" sz="2199" b="1" dirty="0">
                <a:solidFill>
                  <a:srgbClr val="822130"/>
                </a:solidFill>
                <a:latin typeface="Lora Bold"/>
                <a:ea typeface="Lora Bold"/>
                <a:cs typeface="Lora Bold"/>
                <a:sym typeface="Lora Bold"/>
              </a:rPr>
              <a:t>The Mandate for Action: NICE, NHS and Government Policy</a:t>
            </a:r>
          </a:p>
        </p:txBody>
      </p:sp>
      <p:sp>
        <p:nvSpPr>
          <p:cNvPr id="31" name="TextBox 31"/>
          <p:cNvSpPr txBox="1"/>
          <p:nvPr/>
        </p:nvSpPr>
        <p:spPr>
          <a:xfrm>
            <a:off x="-942883" y="1796415"/>
            <a:ext cx="10086883" cy="984885"/>
          </a:xfrm>
          <a:prstGeom prst="rect">
            <a:avLst/>
          </a:prstGeom>
        </p:spPr>
        <p:txBody>
          <a:bodyPr wrap="square" lIns="0" tIns="0" rIns="0" bIns="0" rtlCol="0" anchor="t">
            <a:spAutoFit/>
          </a:bodyPr>
          <a:lstStyle/>
          <a:p>
            <a:pPr algn="ctr">
              <a:spcBef>
                <a:spcPct val="0"/>
              </a:spcBef>
            </a:pPr>
            <a:r>
              <a:rPr lang="en-US" sz="3200" b="1" dirty="0">
                <a:solidFill>
                  <a:srgbClr val="822130"/>
                </a:solidFill>
                <a:latin typeface="Arial" panose="020B0604020202020204" pitchFamily="34" charset="0"/>
                <a:ea typeface="Lora Bold"/>
                <a:cs typeface="Arial" panose="020B0604020202020204" pitchFamily="34" charset="0"/>
                <a:sym typeface="Lora Bold"/>
              </a:rPr>
              <a:t>MBRRACE-UK Maternal</a:t>
            </a:r>
          </a:p>
          <a:p>
            <a:pPr algn="ctr">
              <a:spcBef>
                <a:spcPct val="0"/>
              </a:spcBef>
            </a:pPr>
            <a:r>
              <a:rPr lang="en-US" sz="3200" b="1" dirty="0">
                <a:solidFill>
                  <a:srgbClr val="822130"/>
                </a:solidFill>
                <a:latin typeface="Arial" panose="020B0604020202020204" pitchFamily="34" charset="0"/>
                <a:ea typeface="Lora Bold"/>
                <a:cs typeface="Arial" panose="020B0604020202020204" pitchFamily="34" charset="0"/>
                <a:sym typeface="Lora Bold"/>
              </a:rPr>
              <a:t>Mortality Report (2024)</a:t>
            </a:r>
          </a:p>
        </p:txBody>
      </p:sp>
      <p:sp>
        <p:nvSpPr>
          <p:cNvPr id="32" name="TextBox 32"/>
          <p:cNvSpPr txBox="1"/>
          <p:nvPr/>
        </p:nvSpPr>
        <p:spPr>
          <a:xfrm>
            <a:off x="1360141" y="3086100"/>
            <a:ext cx="6412259" cy="6756145"/>
          </a:xfrm>
          <a:prstGeom prst="rect">
            <a:avLst/>
          </a:prstGeom>
        </p:spPr>
        <p:txBody>
          <a:bodyPr wrap="square" lIns="0" tIns="0" rIns="0" bIns="0" rtlCol="0" anchor="t">
            <a:spAutoFit/>
          </a:bodyPr>
          <a:lstStyle/>
          <a:p>
            <a:pPr marL="457200" indent="-457200" algn="l">
              <a:spcBef>
                <a:spcPct val="0"/>
              </a:spcBef>
              <a:buFont typeface="Arial" panose="020B0604020202020204" pitchFamily="34" charset="0"/>
              <a:buChar char="•"/>
            </a:pPr>
            <a:r>
              <a:rPr lang="en-US" sz="3200" dirty="0">
                <a:solidFill>
                  <a:srgbClr val="822130"/>
                </a:solidFill>
                <a:latin typeface="Arial" panose="020B0604020202020204" pitchFamily="34" charset="0"/>
                <a:ea typeface="Lora"/>
                <a:cs typeface="Arial" panose="020B0604020202020204" pitchFamily="34" charset="0"/>
                <a:sym typeface="Lora"/>
              </a:rPr>
              <a:t>Mental health remains the leading indirect cause of maternal deaths in the UK (data period 2020–2022). Suicide is the single largest direct cause in the first postnatal year.</a:t>
            </a:r>
          </a:p>
          <a:p>
            <a:pPr marL="457200" indent="-457200" algn="l">
              <a:spcBef>
                <a:spcPct val="0"/>
              </a:spcBef>
              <a:buFont typeface="Arial" panose="020B0604020202020204" pitchFamily="34" charset="0"/>
              <a:buChar char="•"/>
            </a:pPr>
            <a:endParaRPr lang="en-US" sz="3200" dirty="0">
              <a:solidFill>
                <a:srgbClr val="822130"/>
              </a:solidFill>
              <a:latin typeface="Arial" panose="020B0604020202020204" pitchFamily="34" charset="0"/>
              <a:ea typeface="Lora"/>
              <a:cs typeface="Arial" panose="020B0604020202020204" pitchFamily="34" charset="0"/>
              <a:sym typeface="Lora"/>
            </a:endParaRPr>
          </a:p>
          <a:p>
            <a:pPr marL="457200" indent="-457200" algn="l">
              <a:spcBef>
                <a:spcPct val="0"/>
              </a:spcBef>
              <a:buFont typeface="Arial" panose="020B0604020202020204" pitchFamily="34" charset="0"/>
              <a:buChar char="•"/>
            </a:pPr>
            <a:r>
              <a:rPr lang="en-US" sz="3200" dirty="0">
                <a:solidFill>
                  <a:srgbClr val="822130"/>
                </a:solidFill>
                <a:latin typeface="Arial" panose="020B0604020202020204" pitchFamily="34" charset="0"/>
                <a:ea typeface="Lora"/>
                <a:cs typeface="Arial" panose="020B0604020202020204" pitchFamily="34" charset="0"/>
                <a:sym typeface="Lora"/>
              </a:rPr>
              <a:t>The 2024 report calls with renewed urgency for community-based digital tools to address the gap between clinical need and NHS capacity (MBRRACE-UK, 2024).</a:t>
            </a:r>
          </a:p>
          <a:p>
            <a:pPr algn="ctr">
              <a:lnSpc>
                <a:spcPts val="2989"/>
              </a:lnSpc>
              <a:spcBef>
                <a:spcPct val="0"/>
              </a:spcBef>
            </a:pPr>
            <a:endParaRPr lang="en-US" sz="1999" dirty="0">
              <a:solidFill>
                <a:srgbClr val="822130"/>
              </a:solidFill>
              <a:latin typeface="Lora"/>
              <a:ea typeface="Lora"/>
              <a:cs typeface="Lora"/>
              <a:sym typeface="Lora"/>
            </a:endParaRPr>
          </a:p>
        </p:txBody>
      </p:sp>
      <p:sp>
        <p:nvSpPr>
          <p:cNvPr id="33" name="TextBox 33"/>
          <p:cNvSpPr txBox="1"/>
          <p:nvPr/>
        </p:nvSpPr>
        <p:spPr>
          <a:xfrm>
            <a:off x="9710178" y="1688924"/>
            <a:ext cx="10559022" cy="984885"/>
          </a:xfrm>
          <a:prstGeom prst="rect">
            <a:avLst/>
          </a:prstGeom>
        </p:spPr>
        <p:txBody>
          <a:bodyPr wrap="square" lIns="0" tIns="0" rIns="0" bIns="0" rtlCol="0" anchor="t">
            <a:spAutoFit/>
          </a:bodyPr>
          <a:lstStyle/>
          <a:p>
            <a:pPr>
              <a:spcBef>
                <a:spcPct val="0"/>
              </a:spcBef>
            </a:pPr>
            <a:r>
              <a:rPr lang="en-US" sz="3200" b="1" dirty="0">
                <a:solidFill>
                  <a:srgbClr val="822130"/>
                </a:solidFill>
                <a:latin typeface="Lora Bold"/>
                <a:ea typeface="Lora Bold"/>
                <a:cs typeface="Lora Bold"/>
                <a:sym typeface="Lora Bold"/>
              </a:rPr>
              <a:t>Women's Health Strategy for England:</a:t>
            </a:r>
          </a:p>
          <a:p>
            <a:pPr>
              <a:spcBef>
                <a:spcPct val="0"/>
              </a:spcBef>
            </a:pPr>
            <a:r>
              <a:rPr lang="en-US" sz="3200" b="1" dirty="0">
                <a:solidFill>
                  <a:srgbClr val="822130"/>
                </a:solidFill>
                <a:latin typeface="Lora Bold"/>
                <a:ea typeface="Lora Bold"/>
                <a:cs typeface="Lora Bold"/>
                <a:sym typeface="Lora Bold"/>
              </a:rPr>
              <a:t>2024 Implementation Update</a:t>
            </a:r>
          </a:p>
        </p:txBody>
      </p:sp>
      <p:sp>
        <p:nvSpPr>
          <p:cNvPr id="34" name="TextBox 34"/>
          <p:cNvSpPr txBox="1"/>
          <p:nvPr/>
        </p:nvSpPr>
        <p:spPr>
          <a:xfrm>
            <a:off x="9982201" y="3229815"/>
            <a:ext cx="6324599" cy="6104685"/>
          </a:xfrm>
          <a:prstGeom prst="rect">
            <a:avLst/>
          </a:prstGeom>
        </p:spPr>
        <p:txBody>
          <a:bodyPr wrap="square" lIns="0" tIns="0" rIns="0" bIns="0" rtlCol="0" anchor="t">
            <a:spAutoFit/>
          </a:bodyPr>
          <a:lstStyle/>
          <a:p>
            <a:pPr marL="457200" indent="-457200" algn="l">
              <a:spcBef>
                <a:spcPct val="0"/>
              </a:spcBef>
              <a:buFont typeface="Arial" panose="020B0604020202020204" pitchFamily="34" charset="0"/>
              <a:buChar char="•"/>
            </a:pPr>
            <a:r>
              <a:rPr lang="en-US" sz="3200" dirty="0">
                <a:solidFill>
                  <a:srgbClr val="822130"/>
                </a:solidFill>
                <a:latin typeface="Arial" panose="020B0604020202020204" pitchFamily="34" charset="0"/>
                <a:ea typeface="Lora"/>
                <a:cs typeface="Arial" panose="020B0604020202020204" pitchFamily="34" charset="0"/>
                <a:sym typeface="Lora"/>
              </a:rPr>
              <a:t>The 2024 review confirms persistent gaps in postnatal care for BAME women, still three times less likely to receive timely mental health support.</a:t>
            </a:r>
          </a:p>
          <a:p>
            <a:pPr marL="457200" indent="-457200" algn="l">
              <a:spcBef>
                <a:spcPct val="0"/>
              </a:spcBef>
              <a:buFont typeface="Arial" panose="020B0604020202020204" pitchFamily="34" charset="0"/>
              <a:buChar char="•"/>
            </a:pPr>
            <a:endParaRPr lang="en-US" sz="3200" dirty="0">
              <a:solidFill>
                <a:srgbClr val="822130"/>
              </a:solidFill>
              <a:latin typeface="Arial" panose="020B0604020202020204" pitchFamily="34" charset="0"/>
              <a:ea typeface="Lora"/>
              <a:cs typeface="Arial" panose="020B0604020202020204" pitchFamily="34" charset="0"/>
              <a:sym typeface="Lora"/>
            </a:endParaRPr>
          </a:p>
          <a:p>
            <a:pPr marL="457200" indent="-457200" algn="l">
              <a:spcBef>
                <a:spcPct val="0"/>
              </a:spcBef>
              <a:buFont typeface="Arial" panose="020B0604020202020204" pitchFamily="34" charset="0"/>
              <a:buChar char="•"/>
            </a:pPr>
            <a:r>
              <a:rPr lang="en-US" sz="3200" dirty="0">
                <a:solidFill>
                  <a:srgbClr val="822130"/>
                </a:solidFill>
                <a:latin typeface="Arial" panose="020B0604020202020204" pitchFamily="34" charset="0"/>
                <a:ea typeface="Lora"/>
                <a:cs typeface="Arial" panose="020B0604020202020204" pitchFamily="34" charset="0"/>
                <a:sym typeface="Lora"/>
              </a:rPr>
              <a:t>Co-produced digital apps are endorsed as the preferred model for equitable, stigma-reducing access in the next phase of delivery (DHSC, 2024).</a:t>
            </a:r>
          </a:p>
          <a:p>
            <a:pPr marL="342900" indent="-342900" algn="l">
              <a:lnSpc>
                <a:spcPts val="2599"/>
              </a:lnSpc>
              <a:spcBef>
                <a:spcPct val="0"/>
              </a:spcBef>
              <a:buFont typeface="Arial" panose="020B0604020202020204" pitchFamily="34" charset="0"/>
              <a:buChar char="•"/>
            </a:pPr>
            <a:endParaRPr lang="en-US" sz="1999" dirty="0">
              <a:solidFill>
                <a:srgbClr val="822130"/>
              </a:solidFill>
              <a:latin typeface="Lora"/>
              <a:ea typeface="Lora"/>
              <a:cs typeface="Lora"/>
              <a:sym typeface="Lora"/>
            </a:endParaRPr>
          </a:p>
          <a:p>
            <a:pPr algn="ctr">
              <a:lnSpc>
                <a:spcPts val="2989"/>
              </a:lnSpc>
              <a:spcBef>
                <a:spcPct val="0"/>
              </a:spcBef>
            </a:pPr>
            <a:endParaRPr lang="en-US" sz="1999" dirty="0">
              <a:solidFill>
                <a:srgbClr val="822130"/>
              </a:solidFill>
              <a:latin typeface="Lora"/>
              <a:ea typeface="Lora"/>
              <a:cs typeface="Lora"/>
              <a:sym typeface="Lora"/>
            </a:endParaRPr>
          </a:p>
        </p:txBody>
      </p:sp>
      <p:sp>
        <p:nvSpPr>
          <p:cNvPr id="35" name="TextBox 35"/>
          <p:cNvSpPr txBox="1"/>
          <p:nvPr/>
        </p:nvSpPr>
        <p:spPr>
          <a:xfrm>
            <a:off x="8581221" y="9944100"/>
            <a:ext cx="8335179" cy="218008"/>
          </a:xfrm>
          <a:prstGeom prst="rect">
            <a:avLst/>
          </a:prstGeom>
        </p:spPr>
        <p:txBody>
          <a:bodyPr wrap="square" lIns="0" tIns="0" rIns="0" bIns="0" rtlCol="0" anchor="t">
            <a:spAutoFit/>
          </a:bodyPr>
          <a:lstStyle/>
          <a:p>
            <a:pPr algn="ctr">
              <a:lnSpc>
                <a:spcPts val="1690"/>
              </a:lnSpc>
              <a:spcBef>
                <a:spcPct val="0"/>
              </a:spcBef>
            </a:pPr>
            <a:r>
              <a:rPr lang="en-US" sz="1600" b="1" dirty="0">
                <a:solidFill>
                  <a:srgbClr val="000000"/>
                </a:solidFill>
                <a:latin typeface="Lora Bold"/>
                <a:ea typeface="Lora Bold"/>
                <a:cs typeface="Lora Bold"/>
                <a:sym typeface="Lora Bold"/>
              </a:rPr>
              <a:t>Data source: NICE CG192, NHS England, MBRRACE-UK, CMO Annual Report, 2026</a:t>
            </a:r>
          </a:p>
        </p:txBody>
      </p:sp>
      <p:sp>
        <p:nvSpPr>
          <p:cNvPr id="36" name="TextBox 36"/>
          <p:cNvSpPr txBox="1"/>
          <p:nvPr/>
        </p:nvSpPr>
        <p:spPr>
          <a:xfrm>
            <a:off x="5486400" y="9944100"/>
            <a:ext cx="3154759" cy="257175"/>
          </a:xfrm>
          <a:prstGeom prst="rect">
            <a:avLst/>
          </a:prstGeom>
        </p:spPr>
        <p:txBody>
          <a:bodyPr lIns="0" tIns="0" rIns="0" bIns="0" rtlCol="0" anchor="t">
            <a:spAutoFit/>
          </a:bodyPr>
          <a:lstStyle/>
          <a:p>
            <a:pPr algn="ctr">
              <a:lnSpc>
                <a:spcPts val="1950"/>
              </a:lnSpc>
              <a:spcBef>
                <a:spcPct val="0"/>
              </a:spcBef>
            </a:pPr>
            <a:r>
              <a:rPr lang="en-US" sz="1500" b="1" dirty="0">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DFE93-36B9-9FA8-C213-59AB4931DD5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F1DE7B0-91AC-3327-AE5E-421D1B5464C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sp>
        <p:nvSpPr>
          <p:cNvPr id="3" name="Freeform 3">
            <a:extLst>
              <a:ext uri="{FF2B5EF4-FFF2-40B4-BE49-F238E27FC236}">
                <a16:creationId xmlns:a16="http://schemas.microsoft.com/office/drawing/2014/main" id="{2F2B444A-A77E-9B4E-DC51-8AA35FB35F15}"/>
              </a:ext>
            </a:extLst>
          </p:cNvPr>
          <p:cNvSpPr/>
          <p:nvPr/>
        </p:nvSpPr>
        <p:spPr>
          <a:xfrm>
            <a:off x="0" y="-14745"/>
            <a:ext cx="18288000" cy="1030174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4">
              <a:alphaModFix amt="55000"/>
            </a:blip>
            <a:stretch>
              <a:fillRect t="-33988" b="-20125"/>
            </a:stretch>
          </a:blipFill>
        </p:spPr>
        <p:txBody>
          <a:bodyPr/>
          <a:lstStyle/>
          <a:p>
            <a:endParaRPr lang="en-GB"/>
          </a:p>
        </p:txBody>
      </p:sp>
      <p:grpSp>
        <p:nvGrpSpPr>
          <p:cNvPr id="4" name="Group 4">
            <a:extLst>
              <a:ext uri="{FF2B5EF4-FFF2-40B4-BE49-F238E27FC236}">
                <a16:creationId xmlns:a16="http://schemas.microsoft.com/office/drawing/2014/main" id="{682C921E-F50E-1401-2EB1-25723FCF15F7}"/>
              </a:ext>
            </a:extLst>
          </p:cNvPr>
          <p:cNvGrpSpPr/>
          <p:nvPr/>
        </p:nvGrpSpPr>
        <p:grpSpPr>
          <a:xfrm>
            <a:off x="-76200" y="-38100"/>
            <a:ext cx="18288000" cy="1319576"/>
            <a:chOff x="0" y="0"/>
            <a:chExt cx="2765460" cy="243095"/>
          </a:xfrm>
        </p:grpSpPr>
        <p:sp>
          <p:nvSpPr>
            <p:cNvPr id="5" name="Freeform 5">
              <a:extLst>
                <a:ext uri="{FF2B5EF4-FFF2-40B4-BE49-F238E27FC236}">
                  <a16:creationId xmlns:a16="http://schemas.microsoft.com/office/drawing/2014/main" id="{BDE21E65-802B-1B71-9A9C-862EBEFB0793}"/>
                </a:ext>
              </a:extLst>
            </p:cNvPr>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a:extLst>
                <a:ext uri="{FF2B5EF4-FFF2-40B4-BE49-F238E27FC236}">
                  <a16:creationId xmlns:a16="http://schemas.microsoft.com/office/drawing/2014/main" id="{E2D8A41B-4DB6-294F-0E23-7929FF27F28D}"/>
                </a:ext>
              </a:extLst>
            </p:cNvPr>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a:extLst>
              <a:ext uri="{FF2B5EF4-FFF2-40B4-BE49-F238E27FC236}">
                <a16:creationId xmlns:a16="http://schemas.microsoft.com/office/drawing/2014/main" id="{29B1A3B3-71E9-3710-3A5E-7FFAD6BD9249}"/>
              </a:ext>
            </a:extLst>
          </p:cNvPr>
          <p:cNvPicPr>
            <a:picLocks noChangeAspect="1"/>
          </p:cNvPicPr>
          <p:nvPr/>
        </p:nvPicPr>
        <p:blipFill>
          <a:blip r:embed="rId5"/>
          <a:stretch>
            <a:fillRect/>
          </a:stretch>
        </p:blipFill>
        <p:spPr>
          <a:xfrm>
            <a:off x="122899" y="-14745"/>
            <a:ext cx="3349033" cy="1060366"/>
          </a:xfrm>
          <a:prstGeom prst="rect">
            <a:avLst/>
          </a:prstGeom>
        </p:spPr>
      </p:pic>
      <p:sp>
        <p:nvSpPr>
          <p:cNvPr id="9" name="Freeform 9">
            <a:extLst>
              <a:ext uri="{FF2B5EF4-FFF2-40B4-BE49-F238E27FC236}">
                <a16:creationId xmlns:a16="http://schemas.microsoft.com/office/drawing/2014/main" id="{4174EA95-011D-D64C-D43A-05FDCFC4A706}"/>
              </a:ext>
            </a:extLst>
          </p:cNvPr>
          <p:cNvSpPr/>
          <p:nvPr/>
        </p:nvSpPr>
        <p:spPr>
          <a:xfrm flipH="1">
            <a:off x="-463638" y="2442529"/>
            <a:ext cx="4967802" cy="7828915"/>
          </a:xfrm>
          <a:custGeom>
            <a:avLst/>
            <a:gdLst/>
            <a:ahLst/>
            <a:cxnLst/>
            <a:rect l="l" t="t" r="r" b="b"/>
            <a:pathLst>
              <a:path w="4967802" h="7828915">
                <a:moveTo>
                  <a:pt x="4967802" y="0"/>
                </a:moveTo>
                <a:lnTo>
                  <a:pt x="0" y="0"/>
                </a:lnTo>
                <a:lnTo>
                  <a:pt x="0" y="7828915"/>
                </a:lnTo>
                <a:lnTo>
                  <a:pt x="4967802" y="7828915"/>
                </a:lnTo>
                <a:lnTo>
                  <a:pt x="4967802" y="0"/>
                </a:lnTo>
                <a:close/>
              </a:path>
            </a:pathLst>
          </a:custGeom>
          <a:blipFill>
            <a:blip r:embed="rId6"/>
            <a:stretch>
              <a:fillRect/>
            </a:stretch>
          </a:blipFill>
        </p:spPr>
        <p:txBody>
          <a:bodyPr/>
          <a:lstStyle/>
          <a:p>
            <a:endParaRPr lang="en-GB"/>
          </a:p>
        </p:txBody>
      </p:sp>
      <p:sp>
        <p:nvSpPr>
          <p:cNvPr id="10" name="Freeform 10">
            <a:extLst>
              <a:ext uri="{FF2B5EF4-FFF2-40B4-BE49-F238E27FC236}">
                <a16:creationId xmlns:a16="http://schemas.microsoft.com/office/drawing/2014/main" id="{3B75D7ED-4721-53C4-3BF1-F0EC430419B6}"/>
              </a:ext>
            </a:extLst>
          </p:cNvPr>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D7D33CD6-1752-AA3A-6972-256CAB4985F0}"/>
              </a:ext>
            </a:extLst>
          </p:cNvPr>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8"/>
            <a:stretch>
              <a:fillRect/>
            </a:stretch>
          </a:blipFill>
        </p:spPr>
        <p:txBody>
          <a:bodyPr/>
          <a:lstStyle/>
          <a:p>
            <a:endParaRPr lang="en-GB"/>
          </a:p>
        </p:txBody>
      </p:sp>
      <p:pic>
        <p:nvPicPr>
          <p:cNvPr id="12" name="Picture 12">
            <a:extLst>
              <a:ext uri="{FF2B5EF4-FFF2-40B4-BE49-F238E27FC236}">
                <a16:creationId xmlns:a16="http://schemas.microsoft.com/office/drawing/2014/main" id="{79271698-E2C3-1356-2E8C-760A572C739F}"/>
              </a:ext>
            </a:extLst>
          </p:cNvPr>
          <p:cNvPicPr>
            <a:picLocks noChangeAspect="1"/>
          </p:cNvPicPr>
          <p:nvPr/>
        </p:nvPicPr>
        <p:blipFill>
          <a:blip r:embed="rId9"/>
          <a:stretch>
            <a:fillRect/>
          </a:stretch>
        </p:blipFill>
        <p:spPr>
          <a:xfrm>
            <a:off x="51504" y="522307"/>
            <a:ext cx="3815014" cy="871636"/>
          </a:xfrm>
          <a:prstGeom prst="rect">
            <a:avLst/>
          </a:prstGeom>
        </p:spPr>
      </p:pic>
      <p:grpSp>
        <p:nvGrpSpPr>
          <p:cNvPr id="13" name="Group 13">
            <a:extLst>
              <a:ext uri="{FF2B5EF4-FFF2-40B4-BE49-F238E27FC236}">
                <a16:creationId xmlns:a16="http://schemas.microsoft.com/office/drawing/2014/main" id="{231C345C-C733-C14F-DF2A-364498A29E85}"/>
              </a:ext>
            </a:extLst>
          </p:cNvPr>
          <p:cNvGrpSpPr/>
          <p:nvPr/>
        </p:nvGrpSpPr>
        <p:grpSpPr>
          <a:xfrm>
            <a:off x="3866517" y="1324571"/>
            <a:ext cx="13993662" cy="4469725"/>
            <a:chOff x="0" y="0"/>
            <a:chExt cx="1542494" cy="212839"/>
          </a:xfrm>
        </p:grpSpPr>
        <p:sp>
          <p:nvSpPr>
            <p:cNvPr id="14" name="Freeform 14">
              <a:extLst>
                <a:ext uri="{FF2B5EF4-FFF2-40B4-BE49-F238E27FC236}">
                  <a16:creationId xmlns:a16="http://schemas.microsoft.com/office/drawing/2014/main" id="{70243824-FD83-6B0C-A22F-B29546186C2A}"/>
                </a:ext>
              </a:extLst>
            </p:cNvPr>
            <p:cNvSpPr/>
            <p:nvPr/>
          </p:nvSpPr>
          <p:spPr>
            <a:xfrm>
              <a:off x="0" y="0"/>
              <a:ext cx="1542494" cy="212839"/>
            </a:xfrm>
            <a:custGeom>
              <a:avLst/>
              <a:gdLst/>
              <a:ahLst/>
              <a:cxnLst/>
              <a:rect l="l" t="t" r="r" b="b"/>
              <a:pathLst>
                <a:path w="1542494" h="212839">
                  <a:moveTo>
                    <a:pt x="0" y="0"/>
                  </a:moveTo>
                  <a:lnTo>
                    <a:pt x="1542494" y="0"/>
                  </a:lnTo>
                  <a:lnTo>
                    <a:pt x="1542494" y="212839"/>
                  </a:lnTo>
                  <a:lnTo>
                    <a:pt x="0" y="212839"/>
                  </a:lnTo>
                  <a:close/>
                </a:path>
              </a:pathLst>
            </a:custGeom>
            <a:solidFill>
              <a:srgbClr val="FFF4EE"/>
            </a:solidFill>
          </p:spPr>
          <p:txBody>
            <a:bodyPr/>
            <a:lstStyle/>
            <a:p>
              <a:endParaRPr lang="en-GB"/>
            </a:p>
          </p:txBody>
        </p:sp>
        <p:sp>
          <p:nvSpPr>
            <p:cNvPr id="15" name="TextBox 15">
              <a:extLst>
                <a:ext uri="{FF2B5EF4-FFF2-40B4-BE49-F238E27FC236}">
                  <a16:creationId xmlns:a16="http://schemas.microsoft.com/office/drawing/2014/main" id="{A3F15F93-01F5-92A9-5B64-7D45775BD9ED}"/>
                </a:ext>
              </a:extLst>
            </p:cNvPr>
            <p:cNvSpPr txBox="1"/>
            <p:nvPr/>
          </p:nvSpPr>
          <p:spPr>
            <a:xfrm>
              <a:off x="0" y="-19050"/>
              <a:ext cx="1542494" cy="231889"/>
            </a:xfrm>
            <a:prstGeom prst="rect">
              <a:avLst/>
            </a:prstGeom>
          </p:spPr>
          <p:txBody>
            <a:bodyPr lIns="50800" tIns="50800" rIns="50800" bIns="50800" rtlCol="0" anchor="ctr"/>
            <a:lstStyle/>
            <a:p>
              <a:pPr algn="ctr">
                <a:lnSpc>
                  <a:spcPts val="2339"/>
                </a:lnSpc>
              </a:pPr>
              <a:endParaRPr/>
            </a:p>
          </p:txBody>
        </p:sp>
      </p:grpSp>
      <p:grpSp>
        <p:nvGrpSpPr>
          <p:cNvPr id="16" name="Group 16">
            <a:extLst>
              <a:ext uri="{FF2B5EF4-FFF2-40B4-BE49-F238E27FC236}">
                <a16:creationId xmlns:a16="http://schemas.microsoft.com/office/drawing/2014/main" id="{015668E5-51A7-03E0-CD5F-5CC5150124CA}"/>
              </a:ext>
            </a:extLst>
          </p:cNvPr>
          <p:cNvGrpSpPr/>
          <p:nvPr/>
        </p:nvGrpSpPr>
        <p:grpSpPr>
          <a:xfrm>
            <a:off x="3866517" y="5981700"/>
            <a:ext cx="13993662" cy="3878148"/>
            <a:chOff x="0" y="0"/>
            <a:chExt cx="1542494" cy="212839"/>
          </a:xfrm>
        </p:grpSpPr>
        <p:sp>
          <p:nvSpPr>
            <p:cNvPr id="17" name="Freeform 17">
              <a:extLst>
                <a:ext uri="{FF2B5EF4-FFF2-40B4-BE49-F238E27FC236}">
                  <a16:creationId xmlns:a16="http://schemas.microsoft.com/office/drawing/2014/main" id="{DECA6165-AF74-2C76-1472-C73E5FAC0708}"/>
                </a:ext>
              </a:extLst>
            </p:cNvPr>
            <p:cNvSpPr/>
            <p:nvPr/>
          </p:nvSpPr>
          <p:spPr>
            <a:xfrm>
              <a:off x="0" y="0"/>
              <a:ext cx="1542494" cy="212839"/>
            </a:xfrm>
            <a:custGeom>
              <a:avLst/>
              <a:gdLst/>
              <a:ahLst/>
              <a:cxnLst/>
              <a:rect l="l" t="t" r="r" b="b"/>
              <a:pathLst>
                <a:path w="1542494" h="212839">
                  <a:moveTo>
                    <a:pt x="0" y="0"/>
                  </a:moveTo>
                  <a:lnTo>
                    <a:pt x="1542494" y="0"/>
                  </a:lnTo>
                  <a:lnTo>
                    <a:pt x="1542494" y="212839"/>
                  </a:lnTo>
                  <a:lnTo>
                    <a:pt x="0" y="212839"/>
                  </a:lnTo>
                  <a:close/>
                </a:path>
              </a:pathLst>
            </a:custGeom>
            <a:solidFill>
              <a:srgbClr val="FFF4EE"/>
            </a:solidFill>
          </p:spPr>
          <p:txBody>
            <a:bodyPr/>
            <a:lstStyle/>
            <a:p>
              <a:endParaRPr lang="en-GB"/>
            </a:p>
          </p:txBody>
        </p:sp>
        <p:sp>
          <p:nvSpPr>
            <p:cNvPr id="18" name="TextBox 18">
              <a:extLst>
                <a:ext uri="{FF2B5EF4-FFF2-40B4-BE49-F238E27FC236}">
                  <a16:creationId xmlns:a16="http://schemas.microsoft.com/office/drawing/2014/main" id="{092A998D-9C1B-E4AA-FC46-7F4F6D8EFFC6}"/>
                </a:ext>
              </a:extLst>
            </p:cNvPr>
            <p:cNvSpPr txBox="1"/>
            <p:nvPr/>
          </p:nvSpPr>
          <p:spPr>
            <a:xfrm>
              <a:off x="0" y="-19050"/>
              <a:ext cx="1542494" cy="231889"/>
            </a:xfrm>
            <a:prstGeom prst="rect">
              <a:avLst/>
            </a:prstGeom>
          </p:spPr>
          <p:txBody>
            <a:bodyPr lIns="50800" tIns="50800" rIns="50800" bIns="50800" rtlCol="0" anchor="ctr"/>
            <a:lstStyle/>
            <a:p>
              <a:pPr algn="ctr">
                <a:lnSpc>
                  <a:spcPts val="2339"/>
                </a:lnSpc>
              </a:pPr>
              <a:endParaRPr/>
            </a:p>
          </p:txBody>
        </p:sp>
      </p:grpSp>
      <p:sp>
        <p:nvSpPr>
          <p:cNvPr id="25" name="TextBox 25">
            <a:extLst>
              <a:ext uri="{FF2B5EF4-FFF2-40B4-BE49-F238E27FC236}">
                <a16:creationId xmlns:a16="http://schemas.microsoft.com/office/drawing/2014/main" id="{C7101197-B06B-23B3-CBC5-ABEEC1E4164E}"/>
              </a:ext>
            </a:extLst>
          </p:cNvPr>
          <p:cNvSpPr txBox="1"/>
          <p:nvPr/>
        </p:nvSpPr>
        <p:spPr>
          <a:xfrm>
            <a:off x="4932788" y="1520904"/>
            <a:ext cx="8173612" cy="1107996"/>
          </a:xfrm>
          <a:prstGeom prst="rect">
            <a:avLst/>
          </a:prstGeom>
        </p:spPr>
        <p:txBody>
          <a:bodyPr wrap="square" lIns="0" tIns="0" rIns="0" bIns="0" rtlCol="0" anchor="t">
            <a:spAutoFit/>
          </a:bodyPr>
          <a:lstStyle/>
          <a:p>
            <a:pPr>
              <a:spcBef>
                <a:spcPct val="0"/>
              </a:spcBef>
            </a:pPr>
            <a:r>
              <a:rPr lang="en-US" sz="3600" b="1" dirty="0">
                <a:solidFill>
                  <a:srgbClr val="822130"/>
                </a:solidFill>
                <a:latin typeface="Lora Bold"/>
                <a:ea typeface="Lora Bold"/>
                <a:cs typeface="Lora Bold"/>
                <a:sym typeface="Lora Bold"/>
              </a:rPr>
              <a:t>NICE CG192 Addendum (2024) — Digital Therapeutics</a:t>
            </a:r>
          </a:p>
        </p:txBody>
      </p:sp>
      <p:sp>
        <p:nvSpPr>
          <p:cNvPr id="26" name="TextBox 26">
            <a:extLst>
              <a:ext uri="{FF2B5EF4-FFF2-40B4-BE49-F238E27FC236}">
                <a16:creationId xmlns:a16="http://schemas.microsoft.com/office/drawing/2014/main" id="{356764D6-4FBC-08C4-A270-F3316001F6DC}"/>
              </a:ext>
            </a:extLst>
          </p:cNvPr>
          <p:cNvSpPr txBox="1"/>
          <p:nvPr/>
        </p:nvSpPr>
        <p:spPr>
          <a:xfrm>
            <a:off x="5029200" y="6169104"/>
            <a:ext cx="10990891" cy="1107996"/>
          </a:xfrm>
          <a:prstGeom prst="rect">
            <a:avLst/>
          </a:prstGeom>
        </p:spPr>
        <p:txBody>
          <a:bodyPr wrap="square" lIns="0" tIns="0" rIns="0" bIns="0" rtlCol="0" anchor="t">
            <a:spAutoFit/>
          </a:bodyPr>
          <a:lstStyle/>
          <a:p>
            <a:pPr>
              <a:spcBef>
                <a:spcPct val="0"/>
              </a:spcBef>
            </a:pPr>
            <a:r>
              <a:rPr lang="en-US" sz="3600" b="1" dirty="0">
                <a:solidFill>
                  <a:srgbClr val="822130"/>
                </a:solidFill>
                <a:latin typeface="Lora Bold"/>
                <a:ea typeface="Lora Bold"/>
                <a:cs typeface="Lora Bold"/>
                <a:sym typeface="Lora Bold"/>
              </a:rPr>
              <a:t>NHS Long Term Plan: 2024 Progress Report and Digital Update</a:t>
            </a:r>
          </a:p>
        </p:txBody>
      </p:sp>
      <p:sp>
        <p:nvSpPr>
          <p:cNvPr id="27" name="TextBox 27">
            <a:extLst>
              <a:ext uri="{FF2B5EF4-FFF2-40B4-BE49-F238E27FC236}">
                <a16:creationId xmlns:a16="http://schemas.microsoft.com/office/drawing/2014/main" id="{49AE9791-E020-8467-9598-5C2CD1B71B83}"/>
              </a:ext>
            </a:extLst>
          </p:cNvPr>
          <p:cNvSpPr txBox="1"/>
          <p:nvPr/>
        </p:nvSpPr>
        <p:spPr>
          <a:xfrm>
            <a:off x="8229600" y="270601"/>
            <a:ext cx="9624263"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National Guidelines and Policy Context</a:t>
            </a:r>
          </a:p>
        </p:txBody>
      </p:sp>
      <p:sp>
        <p:nvSpPr>
          <p:cNvPr id="28" name="TextBox 28">
            <a:extLst>
              <a:ext uri="{FF2B5EF4-FFF2-40B4-BE49-F238E27FC236}">
                <a16:creationId xmlns:a16="http://schemas.microsoft.com/office/drawing/2014/main" id="{72472444-AB35-4E81-4C49-B8CDF43CEFD0}"/>
              </a:ext>
            </a:extLst>
          </p:cNvPr>
          <p:cNvSpPr txBox="1"/>
          <p:nvPr/>
        </p:nvSpPr>
        <p:spPr>
          <a:xfrm>
            <a:off x="9341859" y="800100"/>
            <a:ext cx="8260341" cy="360098"/>
          </a:xfrm>
          <a:prstGeom prst="rect">
            <a:avLst/>
          </a:prstGeom>
        </p:spPr>
        <p:txBody>
          <a:bodyPr wrap="square" lIns="0" tIns="0" rIns="0" bIns="0" rtlCol="0" anchor="t">
            <a:spAutoFit/>
          </a:bodyPr>
          <a:lstStyle/>
          <a:p>
            <a:pPr algn="ctr">
              <a:lnSpc>
                <a:spcPts val="2859"/>
              </a:lnSpc>
              <a:spcBef>
                <a:spcPct val="0"/>
              </a:spcBef>
            </a:pPr>
            <a:r>
              <a:rPr lang="en-US" sz="2199" b="1" dirty="0">
                <a:solidFill>
                  <a:srgbClr val="822130"/>
                </a:solidFill>
                <a:latin typeface="Lora Bold"/>
                <a:ea typeface="Lora Bold"/>
                <a:cs typeface="Lora Bold"/>
                <a:sym typeface="Lora Bold"/>
              </a:rPr>
              <a:t>The Mandate for Action: NICE, NHS and Government Policy</a:t>
            </a:r>
          </a:p>
        </p:txBody>
      </p:sp>
      <p:sp>
        <p:nvSpPr>
          <p:cNvPr id="29" name="TextBox 29">
            <a:extLst>
              <a:ext uri="{FF2B5EF4-FFF2-40B4-BE49-F238E27FC236}">
                <a16:creationId xmlns:a16="http://schemas.microsoft.com/office/drawing/2014/main" id="{7A6376ED-0B67-0CEF-C0ED-59B1DCD6030A}"/>
              </a:ext>
            </a:extLst>
          </p:cNvPr>
          <p:cNvSpPr txBox="1"/>
          <p:nvPr/>
        </p:nvSpPr>
        <p:spPr>
          <a:xfrm>
            <a:off x="4504164" y="2781300"/>
            <a:ext cx="12592794" cy="3370603"/>
          </a:xfrm>
          <a:prstGeom prst="rect">
            <a:avLst/>
          </a:prstGeom>
        </p:spPr>
        <p:txBody>
          <a:bodyPr lIns="0" tIns="0" rIns="0" bIns="0" rtlCol="0" anchor="t">
            <a:spAutoFit/>
          </a:bodyPr>
          <a:lstStyle/>
          <a:p>
            <a:pPr marL="457200" indent="-457200" algn="l">
              <a:spcBef>
                <a:spcPct val="0"/>
              </a:spcBef>
              <a:buFont typeface="Arial" panose="020B0604020202020204" pitchFamily="34" charset="0"/>
              <a:buChar char="•"/>
            </a:pPr>
            <a:r>
              <a:rPr lang="en-US" sz="2800" dirty="0">
                <a:solidFill>
                  <a:srgbClr val="822130"/>
                </a:solidFill>
                <a:latin typeface="Lora"/>
                <a:ea typeface="Lora"/>
                <a:cs typeface="Lora"/>
                <a:sym typeface="Lora"/>
              </a:rPr>
              <a:t>Updated evidence review confirms digital therapeutics as a clinically evidenced CBT-delivery mechanism for perinatal mental health.</a:t>
            </a:r>
          </a:p>
          <a:p>
            <a:pPr marL="457200" indent="-457200" algn="l">
              <a:spcBef>
                <a:spcPct val="0"/>
              </a:spcBef>
              <a:buFont typeface="Arial" panose="020B0604020202020204" pitchFamily="34" charset="0"/>
              <a:buChar char="•"/>
            </a:pPr>
            <a:endParaRPr lang="en-US" sz="28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2800" dirty="0">
                <a:solidFill>
                  <a:srgbClr val="822130"/>
                </a:solidFill>
                <a:latin typeface="Lora"/>
                <a:ea typeface="Lora"/>
                <a:cs typeface="Lora"/>
                <a:sym typeface="Lora"/>
              </a:rPr>
              <a:t> Recommends universal EPDS screening at 6–8 weeks and 3–4 months postnatal. Partner inclusion now explicitly endorsed as a core component of effective perinatal mental health intervention (NICE, 2024).</a:t>
            </a:r>
          </a:p>
          <a:p>
            <a:pPr algn="ctr">
              <a:lnSpc>
                <a:spcPts val="2989"/>
              </a:lnSpc>
              <a:spcBef>
                <a:spcPct val="0"/>
              </a:spcBef>
            </a:pPr>
            <a:endParaRPr lang="en-US" sz="1999" dirty="0">
              <a:solidFill>
                <a:srgbClr val="822130"/>
              </a:solidFill>
              <a:latin typeface="Lora"/>
              <a:ea typeface="Lora"/>
              <a:cs typeface="Lora"/>
              <a:sym typeface="Lora"/>
            </a:endParaRPr>
          </a:p>
        </p:txBody>
      </p:sp>
      <p:sp>
        <p:nvSpPr>
          <p:cNvPr id="30" name="TextBox 30">
            <a:extLst>
              <a:ext uri="{FF2B5EF4-FFF2-40B4-BE49-F238E27FC236}">
                <a16:creationId xmlns:a16="http://schemas.microsoft.com/office/drawing/2014/main" id="{597E5E89-B642-0578-A3FF-58EBF8E07DD7}"/>
              </a:ext>
            </a:extLst>
          </p:cNvPr>
          <p:cNvSpPr txBox="1"/>
          <p:nvPr/>
        </p:nvSpPr>
        <p:spPr>
          <a:xfrm>
            <a:off x="4580364" y="7429500"/>
            <a:ext cx="12592794" cy="2508828"/>
          </a:xfrm>
          <a:prstGeom prst="rect">
            <a:avLst/>
          </a:prstGeom>
        </p:spPr>
        <p:txBody>
          <a:bodyPr lIns="0" tIns="0" rIns="0" bIns="0" rtlCol="0" anchor="t">
            <a:spAutoFit/>
          </a:bodyPr>
          <a:lstStyle/>
          <a:p>
            <a:pPr marL="457200" indent="-457200" algn="l">
              <a:spcBef>
                <a:spcPct val="0"/>
              </a:spcBef>
              <a:buFont typeface="Arial" panose="020B0604020202020204" pitchFamily="34" charset="0"/>
              <a:buChar char="•"/>
            </a:pPr>
            <a:r>
              <a:rPr lang="en-US" sz="2800" dirty="0">
                <a:solidFill>
                  <a:srgbClr val="822130"/>
                </a:solidFill>
                <a:latin typeface="Lora"/>
                <a:ea typeface="Lora"/>
                <a:cs typeface="Lora"/>
                <a:sym typeface="Lora"/>
              </a:rPr>
              <a:t>Confirms specialist perinatal mental health services now cover all ICS areas. The 2024 update identifies digital health technologies as the primary vehicle for closing the remaining access gap, particularly for BAME communities, rural populations and fathers, who remain largely excluded from existing pathways (NHS England, 2024).</a:t>
            </a:r>
          </a:p>
          <a:p>
            <a:pPr algn="ctr">
              <a:lnSpc>
                <a:spcPts val="2989"/>
              </a:lnSpc>
              <a:spcBef>
                <a:spcPct val="0"/>
              </a:spcBef>
            </a:pPr>
            <a:endParaRPr lang="en-US" sz="1999" dirty="0">
              <a:solidFill>
                <a:srgbClr val="822130"/>
              </a:solidFill>
              <a:latin typeface="Lora"/>
              <a:ea typeface="Lora"/>
              <a:cs typeface="Lora"/>
              <a:sym typeface="Lora"/>
            </a:endParaRPr>
          </a:p>
        </p:txBody>
      </p:sp>
      <p:sp>
        <p:nvSpPr>
          <p:cNvPr id="35" name="TextBox 35">
            <a:extLst>
              <a:ext uri="{FF2B5EF4-FFF2-40B4-BE49-F238E27FC236}">
                <a16:creationId xmlns:a16="http://schemas.microsoft.com/office/drawing/2014/main" id="{25F93B98-609A-8569-4F94-8F72AFA789F5}"/>
              </a:ext>
            </a:extLst>
          </p:cNvPr>
          <p:cNvSpPr txBox="1"/>
          <p:nvPr/>
        </p:nvSpPr>
        <p:spPr>
          <a:xfrm>
            <a:off x="10826687" y="9900291"/>
            <a:ext cx="7033492" cy="206275"/>
          </a:xfrm>
          <a:prstGeom prst="rect">
            <a:avLst/>
          </a:prstGeom>
        </p:spPr>
        <p:txBody>
          <a:bodyPr wrap="square" lIns="0" tIns="0" rIns="0" bIns="0" rtlCol="0" anchor="t">
            <a:spAutoFit/>
          </a:bodyPr>
          <a:lstStyle/>
          <a:p>
            <a:pPr algn="ctr">
              <a:lnSpc>
                <a:spcPts val="1690"/>
              </a:lnSpc>
              <a:spcBef>
                <a:spcPct val="0"/>
              </a:spcBef>
            </a:pPr>
            <a:r>
              <a:rPr lang="en-US" sz="1300" b="1" dirty="0">
                <a:solidFill>
                  <a:srgbClr val="000000"/>
                </a:solidFill>
                <a:latin typeface="Lora Bold"/>
                <a:ea typeface="Lora Bold"/>
                <a:cs typeface="Lora Bold"/>
                <a:sym typeface="Lora Bold"/>
              </a:rPr>
              <a:t>Data source: NICE CG192, NHS England, MBRRACE-UK, CMO Annual Report, 2026</a:t>
            </a:r>
          </a:p>
        </p:txBody>
      </p:sp>
      <p:sp>
        <p:nvSpPr>
          <p:cNvPr id="36" name="TextBox 36">
            <a:extLst>
              <a:ext uri="{FF2B5EF4-FFF2-40B4-BE49-F238E27FC236}">
                <a16:creationId xmlns:a16="http://schemas.microsoft.com/office/drawing/2014/main" id="{5DB897F8-6C64-DAEA-C4E8-90A77D74B977}"/>
              </a:ext>
            </a:extLst>
          </p:cNvPr>
          <p:cNvSpPr txBox="1"/>
          <p:nvPr/>
        </p:nvSpPr>
        <p:spPr>
          <a:xfrm>
            <a:off x="426641" y="9944100"/>
            <a:ext cx="3154759" cy="257175"/>
          </a:xfrm>
          <a:prstGeom prst="rect">
            <a:avLst/>
          </a:prstGeom>
        </p:spPr>
        <p:txBody>
          <a:bodyPr lIns="0" tIns="0" rIns="0" bIns="0" rtlCol="0" anchor="t">
            <a:spAutoFit/>
          </a:bodyPr>
          <a:lstStyle/>
          <a:p>
            <a:pPr algn="ctr">
              <a:lnSpc>
                <a:spcPts val="1950"/>
              </a:lnSpc>
              <a:spcBef>
                <a:spcPct val="0"/>
              </a:spcBef>
            </a:pPr>
            <a:r>
              <a:rPr lang="en-US" sz="1500" b="1" dirty="0">
                <a:solidFill>
                  <a:srgbClr val="000000"/>
                </a:solidFill>
                <a:latin typeface="Arial Bold"/>
                <a:ea typeface="Arial Bold"/>
                <a:cs typeface="Arial Bold"/>
                <a:sym typeface="Arial Bold"/>
              </a:rPr>
              <a:t>Image sources: (iStockphoto,2026)</a:t>
            </a:r>
          </a:p>
        </p:txBody>
      </p:sp>
    </p:spTree>
    <p:extLst>
      <p:ext uri="{BB962C8B-B14F-4D97-AF65-F5344CB8AC3E}">
        <p14:creationId xmlns:p14="http://schemas.microsoft.com/office/powerpoint/2010/main" val="898748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14745"/>
            <a:ext cx="18288000" cy="1091041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22900" y="1778015"/>
            <a:ext cx="9005504" cy="4329212"/>
            <a:chOff x="0" y="0"/>
            <a:chExt cx="1402815" cy="687061"/>
          </a:xfrm>
        </p:grpSpPr>
        <p:sp>
          <p:nvSpPr>
            <p:cNvPr id="5" name="Freeform 5"/>
            <p:cNvSpPr/>
            <p:nvPr/>
          </p:nvSpPr>
          <p:spPr>
            <a:xfrm>
              <a:off x="0" y="0"/>
              <a:ext cx="1402815" cy="687061"/>
            </a:xfrm>
            <a:custGeom>
              <a:avLst/>
              <a:gdLst/>
              <a:ahLst/>
              <a:cxnLst/>
              <a:rect l="l" t="t" r="r" b="b"/>
              <a:pathLst>
                <a:path w="1402815" h="687061">
                  <a:moveTo>
                    <a:pt x="0" y="0"/>
                  </a:moveTo>
                  <a:lnTo>
                    <a:pt x="1402815" y="0"/>
                  </a:lnTo>
                  <a:lnTo>
                    <a:pt x="1402815" y="687061"/>
                  </a:lnTo>
                  <a:lnTo>
                    <a:pt x="0" y="687061"/>
                  </a:lnTo>
                  <a:close/>
                </a:path>
              </a:pathLst>
            </a:custGeom>
            <a:solidFill>
              <a:srgbClr val="F5EDEA"/>
            </a:solidFill>
          </p:spPr>
          <p:txBody>
            <a:bodyPr/>
            <a:lstStyle/>
            <a:p>
              <a:endParaRPr lang="en-GB"/>
            </a:p>
          </p:txBody>
        </p:sp>
        <p:sp>
          <p:nvSpPr>
            <p:cNvPr id="6" name="TextBox 6"/>
            <p:cNvSpPr txBox="1"/>
            <p:nvPr/>
          </p:nvSpPr>
          <p:spPr>
            <a:xfrm>
              <a:off x="0" y="-19050"/>
              <a:ext cx="1402815" cy="706111"/>
            </a:xfrm>
            <a:prstGeom prst="rect">
              <a:avLst/>
            </a:prstGeom>
          </p:spPr>
          <p:txBody>
            <a:bodyPr lIns="50800" tIns="50800" rIns="50800" bIns="50800" rtlCol="0" anchor="ctr"/>
            <a:lstStyle/>
            <a:p>
              <a:pPr algn="ctr">
                <a:lnSpc>
                  <a:spcPts val="2339"/>
                </a:lnSpc>
              </a:pPr>
              <a:endParaRPr/>
            </a:p>
          </p:txBody>
        </p:sp>
      </p:grpSp>
      <p:grpSp>
        <p:nvGrpSpPr>
          <p:cNvPr id="7" name="Group 7"/>
          <p:cNvGrpSpPr/>
          <p:nvPr/>
        </p:nvGrpSpPr>
        <p:grpSpPr>
          <a:xfrm>
            <a:off x="1" y="-17491"/>
            <a:ext cx="18288000" cy="1350991"/>
            <a:chOff x="0" y="0"/>
            <a:chExt cx="2765460" cy="243095"/>
          </a:xfrm>
        </p:grpSpPr>
        <p:sp>
          <p:nvSpPr>
            <p:cNvPr id="8" name="Freeform 8"/>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9" name="TextBox 9"/>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10" name="Picture 10"/>
          <p:cNvPicPr>
            <a:picLocks noChangeAspect="1"/>
          </p:cNvPicPr>
          <p:nvPr/>
        </p:nvPicPr>
        <p:blipFill>
          <a:blip r:embed="rId4"/>
          <a:stretch>
            <a:fillRect/>
          </a:stretch>
        </p:blipFill>
        <p:spPr>
          <a:xfrm>
            <a:off x="122899" y="-14745"/>
            <a:ext cx="3349033" cy="1060366"/>
          </a:xfrm>
          <a:prstGeom prst="rect">
            <a:avLst/>
          </a:prstGeom>
        </p:spPr>
      </p:pic>
      <p:sp>
        <p:nvSpPr>
          <p:cNvPr id="11" name="Freeform 11"/>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3" name="Picture 13"/>
          <p:cNvPicPr>
            <a:picLocks noChangeAspect="1"/>
          </p:cNvPicPr>
          <p:nvPr/>
        </p:nvPicPr>
        <p:blipFill>
          <a:blip r:embed="rId7"/>
          <a:stretch>
            <a:fillRect/>
          </a:stretch>
        </p:blipFill>
        <p:spPr>
          <a:xfrm>
            <a:off x="51504" y="522307"/>
            <a:ext cx="3815014" cy="871636"/>
          </a:xfrm>
          <a:prstGeom prst="rect">
            <a:avLst/>
          </a:prstGeom>
        </p:spPr>
      </p:pic>
      <p:grpSp>
        <p:nvGrpSpPr>
          <p:cNvPr id="14" name="Group 14"/>
          <p:cNvGrpSpPr/>
          <p:nvPr/>
        </p:nvGrpSpPr>
        <p:grpSpPr>
          <a:xfrm>
            <a:off x="4097004" y="6214340"/>
            <a:ext cx="10626220" cy="3805974"/>
            <a:chOff x="0" y="0"/>
            <a:chExt cx="1402815" cy="502444"/>
          </a:xfrm>
        </p:grpSpPr>
        <p:sp>
          <p:nvSpPr>
            <p:cNvPr id="15" name="Freeform 15"/>
            <p:cNvSpPr/>
            <p:nvPr/>
          </p:nvSpPr>
          <p:spPr>
            <a:xfrm>
              <a:off x="0" y="0"/>
              <a:ext cx="1402815" cy="502444"/>
            </a:xfrm>
            <a:custGeom>
              <a:avLst/>
              <a:gdLst/>
              <a:ahLst/>
              <a:cxnLst/>
              <a:rect l="l" t="t" r="r" b="b"/>
              <a:pathLst>
                <a:path w="1402815" h="502444">
                  <a:moveTo>
                    <a:pt x="0" y="0"/>
                  </a:moveTo>
                  <a:lnTo>
                    <a:pt x="1402815" y="0"/>
                  </a:lnTo>
                  <a:lnTo>
                    <a:pt x="1402815" y="502444"/>
                  </a:lnTo>
                  <a:lnTo>
                    <a:pt x="0" y="502444"/>
                  </a:lnTo>
                  <a:close/>
                </a:path>
              </a:pathLst>
            </a:custGeom>
            <a:solidFill>
              <a:srgbClr val="F5EDEA"/>
            </a:solidFill>
          </p:spPr>
          <p:txBody>
            <a:bodyPr/>
            <a:lstStyle/>
            <a:p>
              <a:endParaRPr lang="en-GB"/>
            </a:p>
          </p:txBody>
        </p:sp>
        <p:sp>
          <p:nvSpPr>
            <p:cNvPr id="16" name="TextBox 16"/>
            <p:cNvSpPr txBox="1"/>
            <p:nvPr/>
          </p:nvSpPr>
          <p:spPr>
            <a:xfrm>
              <a:off x="0" y="-19050"/>
              <a:ext cx="1402815" cy="521494"/>
            </a:xfrm>
            <a:prstGeom prst="rect">
              <a:avLst/>
            </a:prstGeom>
          </p:spPr>
          <p:txBody>
            <a:bodyPr lIns="50800" tIns="50800" rIns="50800" bIns="50800" rtlCol="0" anchor="ctr"/>
            <a:lstStyle/>
            <a:p>
              <a:pPr algn="ctr">
                <a:lnSpc>
                  <a:spcPts val="2339"/>
                </a:lnSpc>
              </a:pPr>
              <a:endParaRPr/>
            </a:p>
          </p:txBody>
        </p:sp>
      </p:grpSp>
      <p:grpSp>
        <p:nvGrpSpPr>
          <p:cNvPr id="17" name="Group 17"/>
          <p:cNvGrpSpPr/>
          <p:nvPr/>
        </p:nvGrpSpPr>
        <p:grpSpPr>
          <a:xfrm>
            <a:off x="9324516" y="1825048"/>
            <a:ext cx="8650452" cy="4282179"/>
            <a:chOff x="0" y="0"/>
            <a:chExt cx="1372857" cy="640786"/>
          </a:xfrm>
        </p:grpSpPr>
        <p:sp>
          <p:nvSpPr>
            <p:cNvPr id="18" name="Freeform 18"/>
            <p:cNvSpPr/>
            <p:nvPr/>
          </p:nvSpPr>
          <p:spPr>
            <a:xfrm>
              <a:off x="0" y="0"/>
              <a:ext cx="1372857" cy="640786"/>
            </a:xfrm>
            <a:custGeom>
              <a:avLst/>
              <a:gdLst/>
              <a:ahLst/>
              <a:cxnLst/>
              <a:rect l="l" t="t" r="r" b="b"/>
              <a:pathLst>
                <a:path w="1372857" h="640786">
                  <a:moveTo>
                    <a:pt x="0" y="0"/>
                  </a:moveTo>
                  <a:lnTo>
                    <a:pt x="1372857" y="0"/>
                  </a:lnTo>
                  <a:lnTo>
                    <a:pt x="1372857" y="640786"/>
                  </a:lnTo>
                  <a:lnTo>
                    <a:pt x="0" y="640786"/>
                  </a:lnTo>
                  <a:close/>
                </a:path>
              </a:pathLst>
            </a:custGeom>
            <a:solidFill>
              <a:srgbClr val="F5EDEA"/>
            </a:solidFill>
          </p:spPr>
          <p:txBody>
            <a:bodyPr/>
            <a:lstStyle/>
            <a:p>
              <a:endParaRPr lang="en-GB"/>
            </a:p>
          </p:txBody>
        </p:sp>
        <p:sp>
          <p:nvSpPr>
            <p:cNvPr id="19" name="TextBox 19"/>
            <p:cNvSpPr txBox="1"/>
            <p:nvPr/>
          </p:nvSpPr>
          <p:spPr>
            <a:xfrm>
              <a:off x="0" y="-19050"/>
              <a:ext cx="1372857" cy="659836"/>
            </a:xfrm>
            <a:prstGeom prst="rect">
              <a:avLst/>
            </a:prstGeom>
          </p:spPr>
          <p:txBody>
            <a:bodyPr lIns="50800" tIns="50800" rIns="50800" bIns="50800" rtlCol="0" anchor="ctr"/>
            <a:lstStyle/>
            <a:p>
              <a:pPr algn="ctr">
                <a:lnSpc>
                  <a:spcPts val="2339"/>
                </a:lnSpc>
              </a:pPr>
              <a:endParaRPr/>
            </a:p>
          </p:txBody>
        </p:sp>
      </p:grpSp>
      <p:sp>
        <p:nvSpPr>
          <p:cNvPr id="20" name="Freeform 20"/>
          <p:cNvSpPr/>
          <p:nvPr/>
        </p:nvSpPr>
        <p:spPr>
          <a:xfrm flipH="1">
            <a:off x="6931719" y="2530879"/>
            <a:ext cx="2516495" cy="3618904"/>
          </a:xfrm>
          <a:custGeom>
            <a:avLst/>
            <a:gdLst/>
            <a:ahLst/>
            <a:cxnLst/>
            <a:rect l="l" t="t" r="r" b="b"/>
            <a:pathLst>
              <a:path w="2516495" h="3618904">
                <a:moveTo>
                  <a:pt x="2516495" y="0"/>
                </a:moveTo>
                <a:lnTo>
                  <a:pt x="0" y="0"/>
                </a:lnTo>
                <a:lnTo>
                  <a:pt x="0" y="3618904"/>
                </a:lnTo>
                <a:lnTo>
                  <a:pt x="2516495" y="3618904"/>
                </a:lnTo>
                <a:lnTo>
                  <a:pt x="2516495" y="0"/>
                </a:lnTo>
                <a:close/>
              </a:path>
            </a:pathLst>
          </a:custGeom>
          <a:blipFill>
            <a:blip r:embed="rId8"/>
            <a:stretch>
              <a:fillRect l="-1680" r="-1680"/>
            </a:stretch>
          </a:blipFill>
        </p:spPr>
        <p:txBody>
          <a:bodyPr/>
          <a:lstStyle/>
          <a:p>
            <a:endParaRPr lang="en-GB"/>
          </a:p>
        </p:txBody>
      </p:sp>
      <p:sp>
        <p:nvSpPr>
          <p:cNvPr id="21" name="Freeform 21"/>
          <p:cNvSpPr/>
          <p:nvPr/>
        </p:nvSpPr>
        <p:spPr>
          <a:xfrm>
            <a:off x="11811000" y="7292779"/>
            <a:ext cx="2567742" cy="2727521"/>
          </a:xfrm>
          <a:custGeom>
            <a:avLst/>
            <a:gdLst/>
            <a:ahLst/>
            <a:cxnLst/>
            <a:rect l="l" t="t" r="r" b="b"/>
            <a:pathLst>
              <a:path w="2567742" h="2727521">
                <a:moveTo>
                  <a:pt x="0" y="0"/>
                </a:moveTo>
                <a:lnTo>
                  <a:pt x="2567742" y="0"/>
                </a:lnTo>
                <a:lnTo>
                  <a:pt x="2567742" y="2727521"/>
                </a:lnTo>
                <a:lnTo>
                  <a:pt x="0" y="2727521"/>
                </a:lnTo>
                <a:lnTo>
                  <a:pt x="0" y="0"/>
                </a:lnTo>
                <a:close/>
              </a:path>
            </a:pathLst>
          </a:custGeom>
          <a:blipFill>
            <a:blip r:embed="rId9"/>
            <a:stretch>
              <a:fillRect b="-46680"/>
            </a:stretch>
          </a:blipFill>
        </p:spPr>
        <p:txBody>
          <a:bodyPr/>
          <a:lstStyle/>
          <a:p>
            <a:endParaRPr lang="en-GB"/>
          </a:p>
        </p:txBody>
      </p:sp>
      <p:sp>
        <p:nvSpPr>
          <p:cNvPr id="22" name="Freeform 22"/>
          <p:cNvSpPr/>
          <p:nvPr/>
        </p:nvSpPr>
        <p:spPr>
          <a:xfrm>
            <a:off x="16096050" y="2857500"/>
            <a:ext cx="1810950" cy="3040620"/>
          </a:xfrm>
          <a:custGeom>
            <a:avLst/>
            <a:gdLst/>
            <a:ahLst/>
            <a:cxnLst/>
            <a:rect l="l" t="t" r="r" b="b"/>
            <a:pathLst>
              <a:path w="1810950" h="3040620">
                <a:moveTo>
                  <a:pt x="0" y="0"/>
                </a:moveTo>
                <a:lnTo>
                  <a:pt x="1810950" y="0"/>
                </a:lnTo>
                <a:lnTo>
                  <a:pt x="1810950" y="3040620"/>
                </a:lnTo>
                <a:lnTo>
                  <a:pt x="0" y="3040620"/>
                </a:lnTo>
                <a:lnTo>
                  <a:pt x="0" y="0"/>
                </a:lnTo>
                <a:close/>
              </a:path>
            </a:pathLst>
          </a:custGeom>
          <a:blipFill>
            <a:blip r:embed="rId10"/>
            <a:stretch>
              <a:fillRect l="-5617" r="-5617"/>
            </a:stretch>
          </a:blipFill>
        </p:spPr>
        <p:txBody>
          <a:bodyPr/>
          <a:lstStyle/>
          <a:p>
            <a:endParaRPr lang="en-GB"/>
          </a:p>
        </p:txBody>
      </p:sp>
      <p:sp>
        <p:nvSpPr>
          <p:cNvPr id="23" name="TextBox 23"/>
          <p:cNvSpPr txBox="1"/>
          <p:nvPr/>
        </p:nvSpPr>
        <p:spPr>
          <a:xfrm>
            <a:off x="9657644" y="190403"/>
            <a:ext cx="8012771"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Consequences of Not Acting</a:t>
            </a:r>
          </a:p>
        </p:txBody>
      </p:sp>
      <p:sp>
        <p:nvSpPr>
          <p:cNvPr id="24" name="TextBox 24"/>
          <p:cNvSpPr txBox="1"/>
          <p:nvPr/>
        </p:nvSpPr>
        <p:spPr>
          <a:xfrm>
            <a:off x="8534400" y="829721"/>
            <a:ext cx="8602368" cy="357983"/>
          </a:xfrm>
          <a:prstGeom prst="rect">
            <a:avLst/>
          </a:prstGeom>
        </p:spPr>
        <p:txBody>
          <a:bodyPr wrap="square" lIns="0" tIns="0" rIns="0" bIns="0" rtlCol="0" anchor="t">
            <a:spAutoFit/>
          </a:bodyPr>
          <a:lstStyle/>
          <a:p>
            <a:pPr algn="ctr">
              <a:lnSpc>
                <a:spcPts val="2859"/>
              </a:lnSpc>
              <a:spcBef>
                <a:spcPct val="0"/>
              </a:spcBef>
            </a:pPr>
            <a:r>
              <a:rPr lang="en-US" sz="2400" b="1" dirty="0">
                <a:solidFill>
                  <a:srgbClr val="822130"/>
                </a:solidFill>
                <a:latin typeface="Lora Bold"/>
                <a:ea typeface="Lora Bold"/>
                <a:cs typeface="Lora Bold"/>
                <a:sym typeface="Lora Bold"/>
              </a:rPr>
              <a:t>The Hidden Cost of Untreated Postpartum Depression</a:t>
            </a:r>
          </a:p>
        </p:txBody>
      </p:sp>
      <p:sp>
        <p:nvSpPr>
          <p:cNvPr id="25" name="TextBox 25"/>
          <p:cNvSpPr txBox="1"/>
          <p:nvPr/>
        </p:nvSpPr>
        <p:spPr>
          <a:xfrm>
            <a:off x="1600200" y="1894205"/>
            <a:ext cx="5141552"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Maternal Mortality</a:t>
            </a:r>
          </a:p>
        </p:txBody>
      </p:sp>
      <p:sp>
        <p:nvSpPr>
          <p:cNvPr id="26" name="TextBox 26"/>
          <p:cNvSpPr txBox="1"/>
          <p:nvPr/>
        </p:nvSpPr>
        <p:spPr>
          <a:xfrm>
            <a:off x="4173204" y="6286500"/>
            <a:ext cx="7104396" cy="490647"/>
          </a:xfrm>
          <a:prstGeom prst="rect">
            <a:avLst/>
          </a:prstGeom>
        </p:spPr>
        <p:txBody>
          <a:bodyPr wrap="square" lIns="0" tIns="0" rIns="0" bIns="0" rtlCol="0" anchor="t">
            <a:spAutoFit/>
          </a:bodyPr>
          <a:lstStyle/>
          <a:p>
            <a:pPr algn="ctr">
              <a:lnSpc>
                <a:spcPts val="3800"/>
              </a:lnSpc>
            </a:pPr>
            <a:r>
              <a:rPr lang="en-US" sz="3800" b="1" spc="-38" dirty="0">
                <a:solidFill>
                  <a:srgbClr val="822130"/>
                </a:solidFill>
                <a:latin typeface="Lora Bold"/>
                <a:ea typeface="Lora Bold"/>
                <a:cs typeface="Lora Bold"/>
                <a:sym typeface="Lora Bold"/>
              </a:rPr>
              <a:t>Relationship and Family</a:t>
            </a:r>
          </a:p>
        </p:txBody>
      </p:sp>
      <p:sp>
        <p:nvSpPr>
          <p:cNvPr id="27" name="TextBox 27"/>
          <p:cNvSpPr txBox="1"/>
          <p:nvPr/>
        </p:nvSpPr>
        <p:spPr>
          <a:xfrm>
            <a:off x="12462316" y="1866900"/>
            <a:ext cx="5141552"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Child Development</a:t>
            </a:r>
          </a:p>
        </p:txBody>
      </p:sp>
      <p:sp>
        <p:nvSpPr>
          <p:cNvPr id="28" name="TextBox 28"/>
          <p:cNvSpPr txBox="1"/>
          <p:nvPr/>
        </p:nvSpPr>
        <p:spPr>
          <a:xfrm>
            <a:off x="304800" y="2476500"/>
            <a:ext cx="6924999" cy="3613682"/>
          </a:xfrm>
          <a:prstGeom prst="rect">
            <a:avLst/>
          </a:prstGeom>
        </p:spPr>
        <p:txBody>
          <a:bodyPr lIns="0" tIns="0" rIns="0" bIns="0" rtlCol="0" anchor="t">
            <a:spAutoFit/>
          </a:bodyPr>
          <a:lstStyle/>
          <a:p>
            <a:pPr marL="457200" indent="-457200" algn="l">
              <a:spcBef>
                <a:spcPct val="0"/>
              </a:spcBef>
              <a:buFont typeface="Arial" panose="020B0604020202020204" pitchFamily="34" charset="0"/>
              <a:buChar char="•"/>
            </a:pPr>
            <a:r>
              <a:rPr lang="en-US" sz="2609" dirty="0">
                <a:solidFill>
                  <a:srgbClr val="822130"/>
                </a:solidFill>
                <a:latin typeface="Lora"/>
                <a:ea typeface="Lora"/>
                <a:cs typeface="Lora"/>
                <a:sym typeface="Lora"/>
              </a:rPr>
              <a:t>PPD is a principal contributor to suicidal ideation and self-harm. Suicide remains the leading cause of direct maternal death in the first postnatal year in the UK (MBRRACE-UK, 2024)</a:t>
            </a:r>
          </a:p>
          <a:p>
            <a:pPr algn="l">
              <a:spcBef>
                <a:spcPct val="0"/>
              </a:spcBef>
            </a:pPr>
            <a:endParaRPr lang="en-US" sz="2609"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2609" dirty="0">
                <a:solidFill>
                  <a:srgbClr val="822130"/>
                </a:solidFill>
                <a:latin typeface="Lora"/>
                <a:ea typeface="Lora"/>
                <a:cs typeface="Lora"/>
                <a:sym typeface="Lora"/>
              </a:rPr>
              <a:t>Early digital intervention can provide 24/7 crisis touchpoints unavailable through standard care</a:t>
            </a:r>
          </a:p>
        </p:txBody>
      </p:sp>
      <p:sp>
        <p:nvSpPr>
          <p:cNvPr id="29" name="TextBox 29"/>
          <p:cNvSpPr txBox="1"/>
          <p:nvPr/>
        </p:nvSpPr>
        <p:spPr>
          <a:xfrm>
            <a:off x="4267200" y="6885222"/>
            <a:ext cx="7958265" cy="3363678"/>
          </a:xfrm>
          <a:prstGeom prst="rect">
            <a:avLst/>
          </a:prstGeom>
        </p:spPr>
        <p:txBody>
          <a:bodyPr lIns="0" tIns="0" rIns="0" bIns="0" rtlCol="0" anchor="t">
            <a:spAutoFit/>
          </a:bodyPr>
          <a:lstStyle/>
          <a:p>
            <a:pPr marL="457200" indent="-457200" algn="l">
              <a:lnSpc>
                <a:spcPts val="3311"/>
              </a:lnSpc>
              <a:spcBef>
                <a:spcPct val="0"/>
              </a:spcBef>
              <a:buFont typeface="Arial" panose="020B0604020202020204" pitchFamily="34" charset="0"/>
              <a:buChar char="•"/>
            </a:pPr>
            <a:r>
              <a:rPr lang="en-US" sz="2547" dirty="0">
                <a:solidFill>
                  <a:srgbClr val="822130"/>
                </a:solidFill>
                <a:latin typeface="Lora"/>
                <a:ea typeface="Lora"/>
                <a:cs typeface="Lora"/>
                <a:sym typeface="Lora"/>
              </a:rPr>
              <a:t>Postnatal depression is strongly associated with couple conflict, reduced parenting confidence, and relationship breakdown</a:t>
            </a:r>
          </a:p>
          <a:p>
            <a:pPr marL="457200" indent="-457200" algn="l">
              <a:lnSpc>
                <a:spcPts val="3311"/>
              </a:lnSpc>
              <a:spcBef>
                <a:spcPct val="0"/>
              </a:spcBef>
              <a:buFont typeface="Arial" panose="020B0604020202020204" pitchFamily="34" charset="0"/>
              <a:buChar char="•"/>
            </a:pPr>
            <a:endParaRPr lang="en-US" sz="2547" dirty="0">
              <a:solidFill>
                <a:srgbClr val="822130"/>
              </a:solidFill>
              <a:latin typeface="Lora"/>
              <a:ea typeface="Lora"/>
              <a:cs typeface="Lora"/>
              <a:sym typeface="Lora"/>
            </a:endParaRPr>
          </a:p>
          <a:p>
            <a:pPr marL="457200" indent="-457200" algn="l">
              <a:lnSpc>
                <a:spcPts val="3311"/>
              </a:lnSpc>
              <a:spcBef>
                <a:spcPct val="0"/>
              </a:spcBef>
              <a:buFont typeface="Arial" panose="020B0604020202020204" pitchFamily="34" charset="0"/>
              <a:buChar char="•"/>
            </a:pPr>
            <a:r>
              <a:rPr lang="en-US" sz="2547" dirty="0">
                <a:solidFill>
                  <a:srgbClr val="822130"/>
                </a:solidFill>
                <a:latin typeface="Lora"/>
                <a:ea typeface="Lora"/>
                <a:cs typeface="Lora"/>
                <a:sym typeface="Lora"/>
              </a:rPr>
              <a:t>Partners who are not supported are at significantly increased risk of developing depression themselves, (Tully et al., 2017)</a:t>
            </a:r>
          </a:p>
          <a:p>
            <a:pPr algn="l">
              <a:lnSpc>
                <a:spcPts val="3311"/>
              </a:lnSpc>
              <a:spcBef>
                <a:spcPct val="0"/>
              </a:spcBef>
            </a:pPr>
            <a:endParaRPr lang="en-US" sz="2547" dirty="0">
              <a:solidFill>
                <a:srgbClr val="822130"/>
              </a:solidFill>
              <a:latin typeface="Lora"/>
              <a:ea typeface="Lora"/>
              <a:cs typeface="Lora"/>
              <a:sym typeface="Lora"/>
            </a:endParaRPr>
          </a:p>
        </p:txBody>
      </p:sp>
      <p:sp>
        <p:nvSpPr>
          <p:cNvPr id="30" name="TextBox 30"/>
          <p:cNvSpPr txBox="1"/>
          <p:nvPr/>
        </p:nvSpPr>
        <p:spPr>
          <a:xfrm>
            <a:off x="9461191" y="2400300"/>
            <a:ext cx="6476031" cy="3865161"/>
          </a:xfrm>
          <a:prstGeom prst="rect">
            <a:avLst/>
          </a:prstGeom>
        </p:spPr>
        <p:txBody>
          <a:bodyPr wrap="square" lIns="0" tIns="0" rIns="0" bIns="0" rtlCol="0" anchor="t">
            <a:spAutoFit/>
          </a:bodyPr>
          <a:lstStyle/>
          <a:p>
            <a:pPr marL="457200" indent="-457200" algn="l">
              <a:spcBef>
                <a:spcPct val="0"/>
              </a:spcBef>
              <a:buFont typeface="Arial" panose="020B0604020202020204" pitchFamily="34" charset="0"/>
              <a:buChar char="•"/>
            </a:pPr>
            <a:r>
              <a:rPr lang="en-US" sz="2502" dirty="0">
                <a:solidFill>
                  <a:srgbClr val="822130"/>
                </a:solidFill>
                <a:latin typeface="Lora"/>
                <a:ea typeface="Lora"/>
                <a:cs typeface="Lora"/>
                <a:sym typeface="Lora"/>
              </a:rPr>
              <a:t>Untreated PPD impairs early mother-infant bonding, leading to insecure attachment, developmental delays, and increased risk of childhood behavioural and emotional disorders</a:t>
            </a:r>
          </a:p>
          <a:p>
            <a:pPr algn="l">
              <a:spcBef>
                <a:spcPct val="0"/>
              </a:spcBef>
            </a:pPr>
            <a:endParaRPr lang="en-US" sz="2502"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2502" dirty="0">
                <a:solidFill>
                  <a:srgbClr val="822130"/>
                </a:solidFill>
                <a:latin typeface="Lora"/>
                <a:ea typeface="Lora"/>
                <a:cs typeface="Lora"/>
                <a:sym typeface="Lora"/>
              </a:rPr>
              <a:t>Ramchandani et al. (2005) found paternal PPD independently predicted child conduct problems at age 3.5 years</a:t>
            </a:r>
          </a:p>
          <a:p>
            <a:pPr algn="l">
              <a:lnSpc>
                <a:spcPts val="3252"/>
              </a:lnSpc>
              <a:spcBef>
                <a:spcPct val="0"/>
              </a:spcBef>
            </a:pPr>
            <a:endParaRPr lang="en-US" sz="2502" dirty="0">
              <a:solidFill>
                <a:srgbClr val="822130"/>
              </a:solidFill>
              <a:latin typeface="Lora"/>
              <a:ea typeface="Lora"/>
              <a:cs typeface="Lora"/>
              <a:sym typeface="Lora"/>
            </a:endParaRPr>
          </a:p>
        </p:txBody>
      </p:sp>
      <p:sp>
        <p:nvSpPr>
          <p:cNvPr id="31" name="TextBox 31"/>
          <p:cNvSpPr txBox="1"/>
          <p:nvPr/>
        </p:nvSpPr>
        <p:spPr>
          <a:xfrm>
            <a:off x="317763" y="9944100"/>
            <a:ext cx="6921237" cy="254621"/>
          </a:xfrm>
          <a:prstGeom prst="rect">
            <a:avLst/>
          </a:prstGeom>
        </p:spPr>
        <p:txBody>
          <a:bodyPr wrap="square" lIns="0" tIns="0" rIns="0" bIns="0" rtlCol="0" anchor="t">
            <a:spAutoFit/>
          </a:bodyPr>
          <a:lstStyle/>
          <a:p>
            <a:pPr algn="ctr">
              <a:lnSpc>
                <a:spcPts val="2079"/>
              </a:lnSpc>
              <a:spcBef>
                <a:spcPct val="0"/>
              </a:spcBef>
            </a:pPr>
            <a:r>
              <a:rPr lang="en-US" sz="1599" b="1" dirty="0">
                <a:solidFill>
                  <a:srgbClr val="000000"/>
                </a:solidFill>
                <a:latin typeface="Lora Bold"/>
                <a:ea typeface="Lora Bold"/>
                <a:cs typeface="Lora Bold"/>
                <a:sym typeface="Lora Bold"/>
              </a:rPr>
              <a:t>Data source: LSE, MBRRACE-UK, Women's Health Strategy (2026)</a:t>
            </a:r>
          </a:p>
        </p:txBody>
      </p:sp>
      <p:sp>
        <p:nvSpPr>
          <p:cNvPr id="32" name="TextBox 32"/>
          <p:cNvSpPr txBox="1"/>
          <p:nvPr/>
        </p:nvSpPr>
        <p:spPr>
          <a:xfrm>
            <a:off x="14297193" y="10014585"/>
            <a:ext cx="3785692" cy="310515"/>
          </a:xfrm>
          <a:prstGeom prst="rect">
            <a:avLst/>
          </a:prstGeom>
        </p:spPr>
        <p:txBody>
          <a:bodyPr lIns="0" tIns="0" rIns="0" bIns="0" rtlCol="0" anchor="t">
            <a:spAutoFit/>
          </a:bodyPr>
          <a:lstStyle/>
          <a:p>
            <a:pPr algn="ctr">
              <a:lnSpc>
                <a:spcPts val="2340"/>
              </a:lnSpc>
              <a:spcBef>
                <a:spcPct val="0"/>
              </a:spcBef>
            </a:pPr>
            <a:r>
              <a:rPr lang="en-US" sz="1800" b="1" dirty="0">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28700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0"/>
            <a:ext cx="18288000" cy="1387490"/>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247635" y="1477360"/>
            <a:ext cx="8801115" cy="8289282"/>
            <a:chOff x="0" y="0"/>
            <a:chExt cx="1396768" cy="1263288"/>
          </a:xfrm>
        </p:grpSpPr>
        <p:sp>
          <p:nvSpPr>
            <p:cNvPr id="12" name="Freeform 12"/>
            <p:cNvSpPr/>
            <p:nvPr/>
          </p:nvSpPr>
          <p:spPr>
            <a:xfrm>
              <a:off x="0" y="0"/>
              <a:ext cx="1396768" cy="1263288"/>
            </a:xfrm>
            <a:custGeom>
              <a:avLst/>
              <a:gdLst/>
              <a:ahLst/>
              <a:cxnLst/>
              <a:rect l="l" t="t" r="r" b="b"/>
              <a:pathLst>
                <a:path w="1396768" h="1263288">
                  <a:moveTo>
                    <a:pt x="0" y="0"/>
                  </a:moveTo>
                  <a:lnTo>
                    <a:pt x="1396768" y="0"/>
                  </a:lnTo>
                  <a:lnTo>
                    <a:pt x="1396768" y="1263288"/>
                  </a:lnTo>
                  <a:lnTo>
                    <a:pt x="0" y="1263288"/>
                  </a:lnTo>
                  <a:close/>
                </a:path>
              </a:pathLst>
            </a:custGeom>
            <a:solidFill>
              <a:srgbClr val="F5EDEA"/>
            </a:solidFill>
          </p:spPr>
          <p:txBody>
            <a:bodyPr/>
            <a:lstStyle/>
            <a:p>
              <a:endParaRPr lang="en-GB"/>
            </a:p>
          </p:txBody>
        </p:sp>
        <p:sp>
          <p:nvSpPr>
            <p:cNvPr id="13" name="TextBox 13"/>
            <p:cNvSpPr txBox="1"/>
            <p:nvPr/>
          </p:nvSpPr>
          <p:spPr>
            <a:xfrm>
              <a:off x="0" y="-19050"/>
              <a:ext cx="1396768" cy="1282338"/>
            </a:xfrm>
            <a:prstGeom prst="rect">
              <a:avLst/>
            </a:prstGeom>
          </p:spPr>
          <p:txBody>
            <a:bodyPr lIns="50800" tIns="50800" rIns="50800" bIns="50800" rtlCol="0" anchor="ctr"/>
            <a:lstStyle/>
            <a:p>
              <a:pPr algn="ctr">
                <a:lnSpc>
                  <a:spcPts val="2339"/>
                </a:lnSpc>
              </a:pPr>
              <a:endParaRPr/>
            </a:p>
          </p:txBody>
        </p:sp>
      </p:grpSp>
      <p:grpSp>
        <p:nvGrpSpPr>
          <p:cNvPr id="14" name="Group 14"/>
          <p:cNvGrpSpPr/>
          <p:nvPr/>
        </p:nvGrpSpPr>
        <p:grpSpPr>
          <a:xfrm>
            <a:off x="9305466" y="1507525"/>
            <a:ext cx="8679027" cy="4005633"/>
            <a:chOff x="0" y="0"/>
            <a:chExt cx="1377392" cy="560421"/>
          </a:xfrm>
        </p:grpSpPr>
        <p:sp>
          <p:nvSpPr>
            <p:cNvPr id="15" name="Freeform 15"/>
            <p:cNvSpPr/>
            <p:nvPr/>
          </p:nvSpPr>
          <p:spPr>
            <a:xfrm>
              <a:off x="0" y="0"/>
              <a:ext cx="1377392" cy="560421"/>
            </a:xfrm>
            <a:custGeom>
              <a:avLst/>
              <a:gdLst/>
              <a:ahLst/>
              <a:cxnLst/>
              <a:rect l="l" t="t" r="r" b="b"/>
              <a:pathLst>
                <a:path w="1377392" h="560421">
                  <a:moveTo>
                    <a:pt x="0" y="0"/>
                  </a:moveTo>
                  <a:lnTo>
                    <a:pt x="1377392" y="0"/>
                  </a:lnTo>
                  <a:lnTo>
                    <a:pt x="1377392" y="560421"/>
                  </a:lnTo>
                  <a:lnTo>
                    <a:pt x="0" y="560421"/>
                  </a:lnTo>
                  <a:close/>
                </a:path>
              </a:pathLst>
            </a:custGeom>
            <a:solidFill>
              <a:srgbClr val="F5EDEA"/>
            </a:solidFill>
          </p:spPr>
          <p:txBody>
            <a:bodyPr/>
            <a:lstStyle/>
            <a:p>
              <a:endParaRPr lang="en-GB"/>
            </a:p>
          </p:txBody>
        </p:sp>
        <p:sp>
          <p:nvSpPr>
            <p:cNvPr id="16" name="TextBox 16"/>
            <p:cNvSpPr txBox="1"/>
            <p:nvPr/>
          </p:nvSpPr>
          <p:spPr>
            <a:xfrm>
              <a:off x="0" y="-19050"/>
              <a:ext cx="1377392" cy="579471"/>
            </a:xfrm>
            <a:prstGeom prst="rect">
              <a:avLst/>
            </a:prstGeom>
          </p:spPr>
          <p:txBody>
            <a:bodyPr lIns="50800" tIns="50800" rIns="50800" bIns="50800" rtlCol="0" anchor="ctr"/>
            <a:lstStyle/>
            <a:p>
              <a:pPr algn="ctr">
                <a:lnSpc>
                  <a:spcPts val="2339"/>
                </a:lnSpc>
              </a:pPr>
              <a:endParaRPr/>
            </a:p>
          </p:txBody>
        </p:sp>
      </p:grpSp>
      <p:grpSp>
        <p:nvGrpSpPr>
          <p:cNvPr id="17" name="Group 17"/>
          <p:cNvGrpSpPr/>
          <p:nvPr/>
        </p:nvGrpSpPr>
        <p:grpSpPr>
          <a:xfrm>
            <a:off x="9306582" y="5960833"/>
            <a:ext cx="8677912" cy="3805808"/>
            <a:chOff x="0" y="0"/>
            <a:chExt cx="1377215" cy="603995"/>
          </a:xfrm>
        </p:grpSpPr>
        <p:sp>
          <p:nvSpPr>
            <p:cNvPr id="18" name="Freeform 18"/>
            <p:cNvSpPr/>
            <p:nvPr/>
          </p:nvSpPr>
          <p:spPr>
            <a:xfrm>
              <a:off x="0" y="0"/>
              <a:ext cx="1377215" cy="603995"/>
            </a:xfrm>
            <a:custGeom>
              <a:avLst/>
              <a:gdLst/>
              <a:ahLst/>
              <a:cxnLst/>
              <a:rect l="l" t="t" r="r" b="b"/>
              <a:pathLst>
                <a:path w="1377215" h="603995">
                  <a:moveTo>
                    <a:pt x="0" y="0"/>
                  </a:moveTo>
                  <a:lnTo>
                    <a:pt x="1377215" y="0"/>
                  </a:lnTo>
                  <a:lnTo>
                    <a:pt x="1377215" y="603995"/>
                  </a:lnTo>
                  <a:lnTo>
                    <a:pt x="0" y="603995"/>
                  </a:lnTo>
                  <a:close/>
                </a:path>
              </a:pathLst>
            </a:custGeom>
            <a:solidFill>
              <a:srgbClr val="F5EDEA"/>
            </a:solidFill>
          </p:spPr>
          <p:txBody>
            <a:bodyPr/>
            <a:lstStyle/>
            <a:p>
              <a:endParaRPr lang="en-GB"/>
            </a:p>
          </p:txBody>
        </p:sp>
        <p:sp>
          <p:nvSpPr>
            <p:cNvPr id="19" name="TextBox 19"/>
            <p:cNvSpPr txBox="1"/>
            <p:nvPr/>
          </p:nvSpPr>
          <p:spPr>
            <a:xfrm>
              <a:off x="0" y="-19050"/>
              <a:ext cx="1377215" cy="623045"/>
            </a:xfrm>
            <a:prstGeom prst="rect">
              <a:avLst/>
            </a:prstGeom>
          </p:spPr>
          <p:txBody>
            <a:bodyPr lIns="50800" tIns="50800" rIns="50800" bIns="50800" rtlCol="0" anchor="ctr"/>
            <a:lstStyle/>
            <a:p>
              <a:pPr algn="ctr">
                <a:lnSpc>
                  <a:spcPts val="2339"/>
                </a:lnSpc>
              </a:pPr>
              <a:endParaRPr/>
            </a:p>
          </p:txBody>
        </p:sp>
      </p:grpSp>
      <p:sp>
        <p:nvSpPr>
          <p:cNvPr id="20" name="Freeform 20"/>
          <p:cNvSpPr/>
          <p:nvPr/>
        </p:nvSpPr>
        <p:spPr>
          <a:xfrm>
            <a:off x="6279894" y="4069348"/>
            <a:ext cx="2958897" cy="5722352"/>
          </a:xfrm>
          <a:custGeom>
            <a:avLst/>
            <a:gdLst/>
            <a:ahLst/>
            <a:cxnLst/>
            <a:rect l="l" t="t" r="r" b="b"/>
            <a:pathLst>
              <a:path w="2958897" h="5722352">
                <a:moveTo>
                  <a:pt x="0" y="0"/>
                </a:moveTo>
                <a:lnTo>
                  <a:pt x="2958897" y="0"/>
                </a:lnTo>
                <a:lnTo>
                  <a:pt x="2958897" y="5722352"/>
                </a:lnTo>
                <a:lnTo>
                  <a:pt x="0" y="5722352"/>
                </a:lnTo>
                <a:lnTo>
                  <a:pt x="0" y="0"/>
                </a:lnTo>
                <a:close/>
              </a:path>
            </a:pathLst>
          </a:custGeom>
          <a:blipFill>
            <a:blip r:embed="rId8"/>
            <a:stretch>
              <a:fillRect l="-4150" r="-4150"/>
            </a:stretch>
          </a:blipFill>
        </p:spPr>
        <p:txBody>
          <a:bodyPr/>
          <a:lstStyle/>
          <a:p>
            <a:endParaRPr lang="en-GB"/>
          </a:p>
        </p:txBody>
      </p:sp>
      <p:sp>
        <p:nvSpPr>
          <p:cNvPr id="21" name="Freeform 21"/>
          <p:cNvSpPr/>
          <p:nvPr/>
        </p:nvSpPr>
        <p:spPr>
          <a:xfrm>
            <a:off x="7218081" y="1161240"/>
            <a:ext cx="2330919" cy="1622902"/>
          </a:xfrm>
          <a:custGeom>
            <a:avLst/>
            <a:gdLst/>
            <a:ahLst/>
            <a:cxnLst/>
            <a:rect l="l" t="t" r="r" b="b"/>
            <a:pathLst>
              <a:path w="2330919" h="1622902">
                <a:moveTo>
                  <a:pt x="0" y="0"/>
                </a:moveTo>
                <a:lnTo>
                  <a:pt x="2330919" y="0"/>
                </a:lnTo>
                <a:lnTo>
                  <a:pt x="2330919" y="1622902"/>
                </a:lnTo>
                <a:lnTo>
                  <a:pt x="0" y="1622902"/>
                </a:lnTo>
                <a:lnTo>
                  <a:pt x="0" y="0"/>
                </a:lnTo>
                <a:close/>
              </a:path>
            </a:pathLst>
          </a:custGeom>
          <a:blipFill>
            <a:blip r:embed="rId9"/>
            <a:stretch>
              <a:fillRect/>
            </a:stretch>
          </a:blipFill>
        </p:spPr>
        <p:txBody>
          <a:bodyPr/>
          <a:lstStyle/>
          <a:p>
            <a:endParaRPr lang="en-GB"/>
          </a:p>
        </p:txBody>
      </p:sp>
      <p:sp>
        <p:nvSpPr>
          <p:cNvPr id="22" name="Freeform 22"/>
          <p:cNvSpPr/>
          <p:nvPr/>
        </p:nvSpPr>
        <p:spPr>
          <a:xfrm flipH="1">
            <a:off x="9525000" y="5372100"/>
            <a:ext cx="1803767" cy="1896208"/>
          </a:xfrm>
          <a:custGeom>
            <a:avLst/>
            <a:gdLst/>
            <a:ahLst/>
            <a:cxnLst/>
            <a:rect l="l" t="t" r="r" b="b"/>
            <a:pathLst>
              <a:path w="1803767" h="1896208">
                <a:moveTo>
                  <a:pt x="1803768" y="0"/>
                </a:moveTo>
                <a:lnTo>
                  <a:pt x="0" y="0"/>
                </a:lnTo>
                <a:lnTo>
                  <a:pt x="0" y="1896208"/>
                </a:lnTo>
                <a:lnTo>
                  <a:pt x="1803768" y="1896208"/>
                </a:lnTo>
                <a:lnTo>
                  <a:pt x="1803768" y="0"/>
                </a:lnTo>
                <a:close/>
              </a:path>
            </a:pathLst>
          </a:custGeom>
          <a:blipFill>
            <a:blip r:embed="rId10"/>
            <a:stretch>
              <a:fillRect/>
            </a:stretch>
          </a:blipFill>
        </p:spPr>
        <p:txBody>
          <a:bodyPr/>
          <a:lstStyle/>
          <a:p>
            <a:endParaRPr lang="en-GB"/>
          </a:p>
        </p:txBody>
      </p:sp>
      <p:sp>
        <p:nvSpPr>
          <p:cNvPr id="23" name="TextBox 23"/>
          <p:cNvSpPr txBox="1"/>
          <p:nvPr/>
        </p:nvSpPr>
        <p:spPr>
          <a:xfrm>
            <a:off x="9657644" y="294005"/>
            <a:ext cx="8012771"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Consequences of Not Acting</a:t>
            </a:r>
          </a:p>
        </p:txBody>
      </p:sp>
      <p:sp>
        <p:nvSpPr>
          <p:cNvPr id="24" name="TextBox 24"/>
          <p:cNvSpPr txBox="1"/>
          <p:nvPr/>
        </p:nvSpPr>
        <p:spPr>
          <a:xfrm>
            <a:off x="8839200" y="889969"/>
            <a:ext cx="8012771" cy="357983"/>
          </a:xfrm>
          <a:prstGeom prst="rect">
            <a:avLst/>
          </a:prstGeom>
        </p:spPr>
        <p:txBody>
          <a:bodyPr wrap="square" lIns="0" tIns="0" rIns="0" bIns="0" rtlCol="0" anchor="t">
            <a:spAutoFit/>
          </a:bodyPr>
          <a:lstStyle/>
          <a:p>
            <a:pPr algn="ctr">
              <a:lnSpc>
                <a:spcPts val="2859"/>
              </a:lnSpc>
              <a:spcBef>
                <a:spcPct val="0"/>
              </a:spcBef>
            </a:pPr>
            <a:r>
              <a:rPr lang="en-US" sz="2400" b="1" dirty="0">
                <a:solidFill>
                  <a:srgbClr val="822130"/>
                </a:solidFill>
                <a:latin typeface="Lora Bold"/>
                <a:ea typeface="Lora Bold"/>
                <a:cs typeface="Lora Bold"/>
                <a:sym typeface="Lora Bold"/>
              </a:rPr>
              <a:t>The Hidden Cost of Untreated Postpartum Depression</a:t>
            </a:r>
          </a:p>
        </p:txBody>
      </p:sp>
      <p:sp>
        <p:nvSpPr>
          <p:cNvPr id="25" name="TextBox 25"/>
          <p:cNvSpPr txBox="1"/>
          <p:nvPr/>
        </p:nvSpPr>
        <p:spPr>
          <a:xfrm>
            <a:off x="762000" y="1943100"/>
            <a:ext cx="5141552"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Health Inequalities</a:t>
            </a:r>
          </a:p>
        </p:txBody>
      </p:sp>
      <p:sp>
        <p:nvSpPr>
          <p:cNvPr id="26" name="TextBox 26"/>
          <p:cNvSpPr txBox="1"/>
          <p:nvPr/>
        </p:nvSpPr>
        <p:spPr>
          <a:xfrm>
            <a:off x="12420600" y="1638300"/>
            <a:ext cx="5141552"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Economic Burden</a:t>
            </a:r>
          </a:p>
        </p:txBody>
      </p:sp>
      <p:sp>
        <p:nvSpPr>
          <p:cNvPr id="27" name="TextBox 27"/>
          <p:cNvSpPr txBox="1"/>
          <p:nvPr/>
        </p:nvSpPr>
        <p:spPr>
          <a:xfrm>
            <a:off x="11540842" y="6297016"/>
            <a:ext cx="6243873" cy="506095"/>
          </a:xfrm>
          <a:prstGeom prst="rect">
            <a:avLst/>
          </a:prstGeom>
        </p:spPr>
        <p:txBody>
          <a:bodyPr lIns="0" tIns="0" rIns="0" bIns="0" rtlCol="0" anchor="t">
            <a:spAutoFit/>
          </a:bodyPr>
          <a:lstStyle/>
          <a:p>
            <a:pPr marL="0" lvl="0" indent="0" algn="ctr">
              <a:lnSpc>
                <a:spcPts val="3800"/>
              </a:lnSpc>
            </a:pPr>
            <a:r>
              <a:rPr lang="en-US" sz="3800" b="1" spc="-38">
                <a:solidFill>
                  <a:srgbClr val="822130"/>
                </a:solidFill>
                <a:latin typeface="Lora Bold"/>
                <a:ea typeface="Lora Bold"/>
                <a:cs typeface="Lora Bold"/>
                <a:sym typeface="Lora Bold"/>
              </a:rPr>
              <a:t>Long-term Mental Health</a:t>
            </a:r>
          </a:p>
        </p:txBody>
      </p:sp>
      <p:sp>
        <p:nvSpPr>
          <p:cNvPr id="28" name="TextBox 28"/>
          <p:cNvSpPr txBox="1"/>
          <p:nvPr/>
        </p:nvSpPr>
        <p:spPr>
          <a:xfrm>
            <a:off x="645984" y="2585277"/>
            <a:ext cx="5805233" cy="7511223"/>
          </a:xfrm>
          <a:prstGeom prst="rect">
            <a:avLst/>
          </a:prstGeom>
        </p:spPr>
        <p:txBody>
          <a:bodyPr lIns="0" tIns="0" rIns="0" bIns="0" rtlCol="0" anchor="t">
            <a:spAutoFit/>
          </a:bodyPr>
          <a:lstStyle/>
          <a:p>
            <a:pPr marL="457200" indent="-457200" algn="l">
              <a:lnSpc>
                <a:spcPts val="4158"/>
              </a:lnSpc>
              <a:spcBef>
                <a:spcPct val="0"/>
              </a:spcBef>
              <a:buFont typeface="Arial" panose="020B0604020202020204" pitchFamily="34" charset="0"/>
              <a:buChar char="•"/>
            </a:pPr>
            <a:r>
              <a:rPr lang="en-US" sz="2800" dirty="0">
                <a:solidFill>
                  <a:srgbClr val="822130"/>
                </a:solidFill>
                <a:latin typeface="Lora"/>
                <a:ea typeface="Lora"/>
                <a:cs typeface="Lora"/>
                <a:sym typeface="Lora"/>
              </a:rPr>
              <a:t>BAME women are three times less likely to receive timely treatment for PPD (Women's Health Strategy, 2024)</a:t>
            </a:r>
          </a:p>
          <a:p>
            <a:pPr algn="l">
              <a:lnSpc>
                <a:spcPts val="4158"/>
              </a:lnSpc>
              <a:spcBef>
                <a:spcPct val="0"/>
              </a:spcBef>
            </a:pPr>
            <a:endParaRPr lang="en-US" sz="2800" dirty="0">
              <a:solidFill>
                <a:srgbClr val="822130"/>
              </a:solidFill>
              <a:latin typeface="Lora"/>
              <a:ea typeface="Lora"/>
              <a:cs typeface="Lora"/>
              <a:sym typeface="Lora"/>
            </a:endParaRPr>
          </a:p>
          <a:p>
            <a:pPr marL="457200" indent="-457200" algn="l">
              <a:lnSpc>
                <a:spcPts val="4158"/>
              </a:lnSpc>
              <a:spcBef>
                <a:spcPct val="0"/>
              </a:spcBef>
              <a:buFont typeface="Arial" panose="020B0604020202020204" pitchFamily="34" charset="0"/>
              <a:buChar char="•"/>
            </a:pPr>
            <a:r>
              <a:rPr lang="en-US" sz="2800" dirty="0">
                <a:solidFill>
                  <a:srgbClr val="822130"/>
                </a:solidFill>
                <a:latin typeface="Lora"/>
                <a:ea typeface="Lora"/>
                <a:cs typeface="Lora"/>
                <a:sym typeface="Lora"/>
              </a:rPr>
              <a:t>Rural and socioeconomically deprived women face additional access barriers</a:t>
            </a:r>
          </a:p>
          <a:p>
            <a:pPr algn="l">
              <a:lnSpc>
                <a:spcPts val="4158"/>
              </a:lnSpc>
              <a:spcBef>
                <a:spcPct val="0"/>
              </a:spcBef>
            </a:pPr>
            <a:endParaRPr lang="en-US" sz="2800" dirty="0">
              <a:solidFill>
                <a:srgbClr val="822130"/>
              </a:solidFill>
              <a:latin typeface="Lora"/>
              <a:ea typeface="Lora"/>
              <a:cs typeface="Lora"/>
              <a:sym typeface="Lora"/>
            </a:endParaRPr>
          </a:p>
          <a:p>
            <a:pPr marL="457200" indent="-457200" algn="l">
              <a:lnSpc>
                <a:spcPts val="4158"/>
              </a:lnSpc>
              <a:spcBef>
                <a:spcPct val="0"/>
              </a:spcBef>
              <a:buFont typeface="Arial" panose="020B0604020202020204" pitchFamily="34" charset="0"/>
              <a:buChar char="•"/>
            </a:pPr>
            <a:r>
              <a:rPr lang="en-US" sz="2800" dirty="0">
                <a:solidFill>
                  <a:srgbClr val="822130"/>
                </a:solidFill>
                <a:latin typeface="Lora"/>
                <a:ea typeface="Lora"/>
                <a:cs typeface="Lora"/>
                <a:sym typeface="Lora"/>
              </a:rPr>
              <a:t>Without intervention, health inequalities in perinatal mental health widen across successive generations</a:t>
            </a:r>
          </a:p>
          <a:p>
            <a:pPr algn="l">
              <a:lnSpc>
                <a:spcPts val="4158"/>
              </a:lnSpc>
              <a:spcBef>
                <a:spcPct val="0"/>
              </a:spcBef>
            </a:pPr>
            <a:endParaRPr lang="en-US" sz="3198" dirty="0">
              <a:solidFill>
                <a:srgbClr val="822130"/>
              </a:solidFill>
              <a:latin typeface="Lora"/>
              <a:ea typeface="Lora"/>
              <a:cs typeface="Lora"/>
              <a:sym typeface="Lora"/>
            </a:endParaRPr>
          </a:p>
        </p:txBody>
      </p:sp>
      <p:sp>
        <p:nvSpPr>
          <p:cNvPr id="29" name="TextBox 29"/>
          <p:cNvSpPr txBox="1"/>
          <p:nvPr/>
        </p:nvSpPr>
        <p:spPr>
          <a:xfrm>
            <a:off x="9571614" y="2324100"/>
            <a:ext cx="8411586" cy="3160160"/>
          </a:xfrm>
          <a:prstGeom prst="rect">
            <a:avLst/>
          </a:prstGeom>
        </p:spPr>
        <p:txBody>
          <a:bodyPr wrap="square" lIns="0" tIns="0" rIns="0" bIns="0" rtlCol="0" anchor="t">
            <a:spAutoFit/>
          </a:bodyPr>
          <a:lstStyle/>
          <a:p>
            <a:pPr marL="342900" indent="-342900" algn="l">
              <a:lnSpc>
                <a:spcPts val="3124"/>
              </a:lnSpc>
              <a:spcBef>
                <a:spcPct val="0"/>
              </a:spcBef>
              <a:buFont typeface="Arial" panose="020B0604020202020204" pitchFamily="34" charset="0"/>
              <a:buChar char="•"/>
            </a:pPr>
            <a:r>
              <a:rPr lang="en-US" sz="2403" dirty="0">
                <a:solidFill>
                  <a:srgbClr val="822130"/>
                </a:solidFill>
                <a:latin typeface="Lora"/>
                <a:ea typeface="Lora"/>
                <a:cs typeface="Lora"/>
                <a:sym typeface="Lora"/>
              </a:rPr>
              <a:t>The £8.1 billion annual cost to the UK economy (LSE, 2024) includes NHS treatment costs, lost productivity, and the long-term costs of child developmental problems</a:t>
            </a:r>
          </a:p>
          <a:p>
            <a:pPr algn="l">
              <a:lnSpc>
                <a:spcPts val="3124"/>
              </a:lnSpc>
              <a:spcBef>
                <a:spcPct val="0"/>
              </a:spcBef>
            </a:pPr>
            <a:endParaRPr lang="en-US" sz="2403" dirty="0">
              <a:solidFill>
                <a:srgbClr val="822130"/>
              </a:solidFill>
              <a:latin typeface="Lora"/>
              <a:ea typeface="Lora"/>
              <a:cs typeface="Lora"/>
              <a:sym typeface="Lora"/>
            </a:endParaRPr>
          </a:p>
          <a:p>
            <a:pPr marL="342900" indent="-342900" algn="l">
              <a:lnSpc>
                <a:spcPts val="3124"/>
              </a:lnSpc>
              <a:spcBef>
                <a:spcPct val="0"/>
              </a:spcBef>
              <a:buFont typeface="Arial" panose="020B0604020202020204" pitchFamily="34" charset="0"/>
              <a:buChar char="•"/>
            </a:pPr>
            <a:r>
              <a:rPr lang="en-US" sz="2403" dirty="0">
                <a:solidFill>
                  <a:srgbClr val="822130"/>
                </a:solidFill>
                <a:latin typeface="Lora"/>
                <a:ea typeface="Lora"/>
                <a:cs typeface="Lora"/>
                <a:sym typeface="Lora"/>
              </a:rPr>
              <a:t>Early digital intervention is estimated to save £2,400 per case versus the cost of untreated PPD progressing to crisis care.</a:t>
            </a:r>
          </a:p>
        </p:txBody>
      </p:sp>
      <p:sp>
        <p:nvSpPr>
          <p:cNvPr id="30" name="TextBox 30"/>
          <p:cNvSpPr txBox="1"/>
          <p:nvPr/>
        </p:nvSpPr>
        <p:spPr>
          <a:xfrm>
            <a:off x="9447099" y="7200900"/>
            <a:ext cx="8518344" cy="2939907"/>
          </a:xfrm>
          <a:prstGeom prst="rect">
            <a:avLst/>
          </a:prstGeom>
        </p:spPr>
        <p:txBody>
          <a:bodyPr wrap="square" lIns="0" tIns="0" rIns="0" bIns="0" rtlCol="0" anchor="t">
            <a:spAutoFit/>
          </a:bodyPr>
          <a:lstStyle/>
          <a:p>
            <a:pPr marL="457200" indent="-457200" algn="l">
              <a:lnSpc>
                <a:spcPts val="3289"/>
              </a:lnSpc>
              <a:spcBef>
                <a:spcPct val="0"/>
              </a:spcBef>
              <a:buFont typeface="Arial" panose="020B0604020202020204" pitchFamily="34" charset="0"/>
              <a:buChar char="•"/>
            </a:pPr>
            <a:r>
              <a:rPr lang="en-US" sz="2530" dirty="0">
                <a:solidFill>
                  <a:srgbClr val="822130"/>
                </a:solidFill>
                <a:latin typeface="Lora"/>
                <a:ea typeface="Lora"/>
                <a:cs typeface="Lora"/>
                <a:sym typeface="Lora"/>
              </a:rPr>
              <a:t>Untreated PPD significantly increases lifetime risk of recurrent depressive disorders, anxiety disorders and PTSD in mothers. Murray et al. (2010) found that children of mothers with PPD had a 50% higher risk of developing mental health problems by adolescence.</a:t>
            </a:r>
          </a:p>
          <a:p>
            <a:pPr algn="l">
              <a:lnSpc>
                <a:spcPts val="3289"/>
              </a:lnSpc>
              <a:spcBef>
                <a:spcPct val="0"/>
              </a:spcBef>
            </a:pPr>
            <a:endParaRPr lang="en-US" sz="2530" dirty="0">
              <a:solidFill>
                <a:srgbClr val="822130"/>
              </a:solidFill>
              <a:latin typeface="Lora"/>
              <a:ea typeface="Lora"/>
              <a:cs typeface="Lora"/>
              <a:sym typeface="Lora"/>
            </a:endParaRPr>
          </a:p>
        </p:txBody>
      </p:sp>
      <p:sp>
        <p:nvSpPr>
          <p:cNvPr id="31" name="TextBox 31"/>
          <p:cNvSpPr txBox="1"/>
          <p:nvPr/>
        </p:nvSpPr>
        <p:spPr>
          <a:xfrm>
            <a:off x="11466807" y="9821559"/>
            <a:ext cx="6744993" cy="254621"/>
          </a:xfrm>
          <a:prstGeom prst="rect">
            <a:avLst/>
          </a:prstGeom>
        </p:spPr>
        <p:txBody>
          <a:bodyPr wrap="square" lIns="0" tIns="0" rIns="0" bIns="0" rtlCol="0" anchor="t">
            <a:spAutoFit/>
          </a:bodyPr>
          <a:lstStyle/>
          <a:p>
            <a:pPr algn="ctr">
              <a:lnSpc>
                <a:spcPts val="2079"/>
              </a:lnSpc>
              <a:spcBef>
                <a:spcPct val="0"/>
              </a:spcBef>
            </a:pPr>
            <a:r>
              <a:rPr lang="en-US" sz="1599" b="1" dirty="0">
                <a:solidFill>
                  <a:srgbClr val="000000"/>
                </a:solidFill>
                <a:latin typeface="Lora Bold"/>
                <a:ea typeface="Lora Bold"/>
                <a:cs typeface="Lora Bold"/>
                <a:sym typeface="Lora Bold"/>
              </a:rPr>
              <a:t>Data source: LSE, MBRRACE-UK, Women's Health Strategy (2026)</a:t>
            </a:r>
          </a:p>
        </p:txBody>
      </p:sp>
      <p:sp>
        <p:nvSpPr>
          <p:cNvPr id="32" name="TextBox 32"/>
          <p:cNvSpPr txBox="1"/>
          <p:nvPr/>
        </p:nvSpPr>
        <p:spPr>
          <a:xfrm>
            <a:off x="285735" y="9804741"/>
            <a:ext cx="3785692" cy="310515"/>
          </a:xfrm>
          <a:prstGeom prst="rect">
            <a:avLst/>
          </a:prstGeom>
        </p:spPr>
        <p:txBody>
          <a:bodyPr lIns="0" tIns="0" rIns="0" bIns="0" rtlCol="0" anchor="t">
            <a:spAutoFit/>
          </a:bodyPr>
          <a:lstStyle/>
          <a:p>
            <a:pPr algn="ctr">
              <a:lnSpc>
                <a:spcPts val="2340"/>
              </a:lnSpc>
              <a:spcBef>
                <a:spcPct val="0"/>
              </a:spcBef>
            </a:pPr>
            <a:r>
              <a:rPr lang="en-US" sz="1800" b="1" dirty="0">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78907"/>
            <a:ext cx="18288000" cy="10365907"/>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27656"/>
            <a:ext cx="18288000" cy="1359834"/>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247635" y="1448336"/>
            <a:ext cx="8839215" cy="4304764"/>
            <a:chOff x="0" y="0"/>
            <a:chExt cx="1402815" cy="630940"/>
          </a:xfrm>
        </p:grpSpPr>
        <p:sp>
          <p:nvSpPr>
            <p:cNvPr id="12" name="Freeform 12"/>
            <p:cNvSpPr/>
            <p:nvPr/>
          </p:nvSpPr>
          <p:spPr>
            <a:xfrm>
              <a:off x="0" y="0"/>
              <a:ext cx="1402815" cy="630940"/>
            </a:xfrm>
            <a:custGeom>
              <a:avLst/>
              <a:gdLst/>
              <a:ahLst/>
              <a:cxnLst/>
              <a:rect l="l" t="t" r="r" b="b"/>
              <a:pathLst>
                <a:path w="1402815" h="630940">
                  <a:moveTo>
                    <a:pt x="0" y="0"/>
                  </a:moveTo>
                  <a:lnTo>
                    <a:pt x="1402815" y="0"/>
                  </a:lnTo>
                  <a:lnTo>
                    <a:pt x="1402815" y="630940"/>
                  </a:lnTo>
                  <a:lnTo>
                    <a:pt x="0" y="630940"/>
                  </a:lnTo>
                  <a:close/>
                </a:path>
              </a:pathLst>
            </a:custGeom>
            <a:solidFill>
              <a:srgbClr val="F5EDEA"/>
            </a:solidFill>
          </p:spPr>
          <p:txBody>
            <a:bodyPr/>
            <a:lstStyle/>
            <a:p>
              <a:endParaRPr lang="en-GB"/>
            </a:p>
          </p:txBody>
        </p:sp>
        <p:sp>
          <p:nvSpPr>
            <p:cNvPr id="13" name="TextBox 13"/>
            <p:cNvSpPr txBox="1"/>
            <p:nvPr/>
          </p:nvSpPr>
          <p:spPr>
            <a:xfrm>
              <a:off x="0" y="-19050"/>
              <a:ext cx="1402815" cy="649990"/>
            </a:xfrm>
            <a:prstGeom prst="rect">
              <a:avLst/>
            </a:prstGeom>
          </p:spPr>
          <p:txBody>
            <a:bodyPr lIns="50800" tIns="50800" rIns="50800" bIns="50800" rtlCol="0" anchor="ctr"/>
            <a:lstStyle/>
            <a:p>
              <a:pPr algn="ctr">
                <a:lnSpc>
                  <a:spcPts val="2339"/>
                </a:lnSpc>
              </a:pPr>
              <a:endParaRPr/>
            </a:p>
          </p:txBody>
        </p:sp>
      </p:grpSp>
      <p:grpSp>
        <p:nvGrpSpPr>
          <p:cNvPr id="14" name="Group 14"/>
          <p:cNvGrpSpPr/>
          <p:nvPr/>
        </p:nvGrpSpPr>
        <p:grpSpPr>
          <a:xfrm>
            <a:off x="9410114" y="1452106"/>
            <a:ext cx="8650452" cy="4300994"/>
            <a:chOff x="0" y="0"/>
            <a:chExt cx="1372857" cy="636443"/>
          </a:xfrm>
        </p:grpSpPr>
        <p:sp>
          <p:nvSpPr>
            <p:cNvPr id="15" name="Freeform 15"/>
            <p:cNvSpPr/>
            <p:nvPr/>
          </p:nvSpPr>
          <p:spPr>
            <a:xfrm>
              <a:off x="0" y="0"/>
              <a:ext cx="1372857" cy="636443"/>
            </a:xfrm>
            <a:custGeom>
              <a:avLst/>
              <a:gdLst/>
              <a:ahLst/>
              <a:cxnLst/>
              <a:rect l="l" t="t" r="r" b="b"/>
              <a:pathLst>
                <a:path w="1372857" h="636443">
                  <a:moveTo>
                    <a:pt x="0" y="0"/>
                  </a:moveTo>
                  <a:lnTo>
                    <a:pt x="1372857" y="0"/>
                  </a:lnTo>
                  <a:lnTo>
                    <a:pt x="1372857" y="636443"/>
                  </a:lnTo>
                  <a:lnTo>
                    <a:pt x="0" y="636443"/>
                  </a:lnTo>
                  <a:close/>
                </a:path>
              </a:pathLst>
            </a:custGeom>
            <a:solidFill>
              <a:srgbClr val="F5EDEA"/>
            </a:solidFill>
          </p:spPr>
          <p:txBody>
            <a:bodyPr/>
            <a:lstStyle/>
            <a:p>
              <a:endParaRPr lang="en-GB"/>
            </a:p>
          </p:txBody>
        </p:sp>
        <p:sp>
          <p:nvSpPr>
            <p:cNvPr id="16" name="TextBox 16"/>
            <p:cNvSpPr txBox="1"/>
            <p:nvPr/>
          </p:nvSpPr>
          <p:spPr>
            <a:xfrm>
              <a:off x="0" y="-19050"/>
              <a:ext cx="1372857" cy="655493"/>
            </a:xfrm>
            <a:prstGeom prst="rect">
              <a:avLst/>
            </a:prstGeom>
          </p:spPr>
          <p:txBody>
            <a:bodyPr lIns="50800" tIns="50800" rIns="50800" bIns="50800" rtlCol="0" anchor="ctr"/>
            <a:lstStyle/>
            <a:p>
              <a:pPr algn="ctr">
                <a:lnSpc>
                  <a:spcPts val="2339"/>
                </a:lnSpc>
              </a:pPr>
              <a:endParaRPr/>
            </a:p>
          </p:txBody>
        </p:sp>
      </p:grpSp>
      <p:grpSp>
        <p:nvGrpSpPr>
          <p:cNvPr id="17" name="Group 17"/>
          <p:cNvGrpSpPr/>
          <p:nvPr/>
        </p:nvGrpSpPr>
        <p:grpSpPr>
          <a:xfrm>
            <a:off x="4840136" y="6029574"/>
            <a:ext cx="8679027" cy="4143126"/>
            <a:chOff x="0" y="0"/>
            <a:chExt cx="1377392" cy="657529"/>
          </a:xfrm>
        </p:grpSpPr>
        <p:sp>
          <p:nvSpPr>
            <p:cNvPr id="18" name="Freeform 18"/>
            <p:cNvSpPr/>
            <p:nvPr/>
          </p:nvSpPr>
          <p:spPr>
            <a:xfrm>
              <a:off x="0" y="0"/>
              <a:ext cx="1377392" cy="657529"/>
            </a:xfrm>
            <a:custGeom>
              <a:avLst/>
              <a:gdLst/>
              <a:ahLst/>
              <a:cxnLst/>
              <a:rect l="l" t="t" r="r" b="b"/>
              <a:pathLst>
                <a:path w="1377392" h="657529">
                  <a:moveTo>
                    <a:pt x="0" y="0"/>
                  </a:moveTo>
                  <a:lnTo>
                    <a:pt x="1377392" y="0"/>
                  </a:lnTo>
                  <a:lnTo>
                    <a:pt x="1377392" y="657529"/>
                  </a:lnTo>
                  <a:lnTo>
                    <a:pt x="0" y="657529"/>
                  </a:lnTo>
                  <a:close/>
                </a:path>
              </a:pathLst>
            </a:custGeom>
            <a:solidFill>
              <a:srgbClr val="F5EDEA"/>
            </a:solidFill>
          </p:spPr>
          <p:txBody>
            <a:bodyPr/>
            <a:lstStyle/>
            <a:p>
              <a:endParaRPr lang="en-GB"/>
            </a:p>
          </p:txBody>
        </p:sp>
        <p:sp>
          <p:nvSpPr>
            <p:cNvPr id="19" name="TextBox 19"/>
            <p:cNvSpPr txBox="1"/>
            <p:nvPr/>
          </p:nvSpPr>
          <p:spPr>
            <a:xfrm>
              <a:off x="0" y="-19050"/>
              <a:ext cx="1377392" cy="676579"/>
            </a:xfrm>
            <a:prstGeom prst="rect">
              <a:avLst/>
            </a:prstGeom>
          </p:spPr>
          <p:txBody>
            <a:bodyPr lIns="50800" tIns="50800" rIns="50800" bIns="50800" rtlCol="0" anchor="ctr"/>
            <a:lstStyle/>
            <a:p>
              <a:pPr algn="ctr">
                <a:lnSpc>
                  <a:spcPts val="2339"/>
                </a:lnSpc>
              </a:pPr>
              <a:endParaRPr/>
            </a:p>
          </p:txBody>
        </p:sp>
      </p:grpSp>
      <p:sp>
        <p:nvSpPr>
          <p:cNvPr id="20" name="Freeform 20"/>
          <p:cNvSpPr/>
          <p:nvPr/>
        </p:nvSpPr>
        <p:spPr>
          <a:xfrm>
            <a:off x="1066120" y="5466951"/>
            <a:ext cx="3574859" cy="4943719"/>
          </a:xfrm>
          <a:custGeom>
            <a:avLst/>
            <a:gdLst/>
            <a:ahLst/>
            <a:cxnLst/>
            <a:rect l="l" t="t" r="r" b="b"/>
            <a:pathLst>
              <a:path w="3574859" h="4943719">
                <a:moveTo>
                  <a:pt x="0" y="0"/>
                </a:moveTo>
                <a:lnTo>
                  <a:pt x="3574859" y="0"/>
                </a:lnTo>
                <a:lnTo>
                  <a:pt x="3574859" y="4943719"/>
                </a:lnTo>
                <a:lnTo>
                  <a:pt x="0" y="4943719"/>
                </a:lnTo>
                <a:lnTo>
                  <a:pt x="0" y="0"/>
                </a:lnTo>
                <a:close/>
              </a:path>
            </a:pathLst>
          </a:custGeom>
          <a:blipFill>
            <a:blip r:embed="rId8"/>
            <a:stretch>
              <a:fillRect/>
            </a:stretch>
          </a:blipFill>
        </p:spPr>
        <p:txBody>
          <a:bodyPr/>
          <a:lstStyle/>
          <a:p>
            <a:endParaRPr lang="en-GB"/>
          </a:p>
        </p:txBody>
      </p:sp>
      <p:sp>
        <p:nvSpPr>
          <p:cNvPr id="21" name="Freeform 21"/>
          <p:cNvSpPr/>
          <p:nvPr/>
        </p:nvSpPr>
        <p:spPr>
          <a:xfrm rot="657400">
            <a:off x="14161216" y="6148559"/>
            <a:ext cx="3282619" cy="3362478"/>
          </a:xfrm>
          <a:custGeom>
            <a:avLst/>
            <a:gdLst/>
            <a:ahLst/>
            <a:cxnLst/>
            <a:rect l="l" t="t" r="r" b="b"/>
            <a:pathLst>
              <a:path w="3282619" h="3362478">
                <a:moveTo>
                  <a:pt x="0" y="0"/>
                </a:moveTo>
                <a:lnTo>
                  <a:pt x="3282619" y="0"/>
                </a:lnTo>
                <a:lnTo>
                  <a:pt x="3282619" y="3362477"/>
                </a:lnTo>
                <a:lnTo>
                  <a:pt x="0" y="3362477"/>
                </a:lnTo>
                <a:lnTo>
                  <a:pt x="0" y="0"/>
                </a:lnTo>
                <a:close/>
              </a:path>
            </a:pathLst>
          </a:custGeom>
          <a:blipFill>
            <a:blip r:embed="rId9"/>
            <a:stretch>
              <a:fillRect/>
            </a:stretch>
          </a:blipFill>
        </p:spPr>
        <p:txBody>
          <a:bodyPr/>
          <a:lstStyle/>
          <a:p>
            <a:endParaRPr lang="en-GB"/>
          </a:p>
        </p:txBody>
      </p:sp>
      <p:sp>
        <p:nvSpPr>
          <p:cNvPr id="22" name="TextBox 22"/>
          <p:cNvSpPr txBox="1"/>
          <p:nvPr/>
        </p:nvSpPr>
        <p:spPr>
          <a:xfrm>
            <a:off x="6866360" y="495300"/>
            <a:ext cx="11878840" cy="551433"/>
          </a:xfrm>
          <a:prstGeom prst="rect">
            <a:avLst/>
          </a:prstGeom>
        </p:spPr>
        <p:txBody>
          <a:bodyPr wrap="square" lIns="0" tIns="0" rIns="0" bIns="0" rtlCol="0" anchor="t">
            <a:spAutoFit/>
          </a:bodyPr>
          <a:lstStyle/>
          <a:p>
            <a:pPr algn="ctr">
              <a:lnSpc>
                <a:spcPts val="4522"/>
              </a:lnSpc>
            </a:pPr>
            <a:r>
              <a:rPr lang="en-US" sz="3600" b="1" spc="-38" dirty="0">
                <a:solidFill>
                  <a:srgbClr val="822130"/>
                </a:solidFill>
                <a:latin typeface="Lora Bold"/>
                <a:ea typeface="Lora Bold"/>
                <a:cs typeface="Lora Bold"/>
                <a:sym typeface="Lora Bold"/>
              </a:rPr>
              <a:t>Why a Digital </a:t>
            </a:r>
            <a:r>
              <a:rPr lang="en-US" sz="3600" b="1" spc="-35" dirty="0">
                <a:solidFill>
                  <a:srgbClr val="822130"/>
                </a:solidFill>
                <a:latin typeface="Lora Bold"/>
                <a:ea typeface="Lora Bold"/>
                <a:cs typeface="Lora Bold"/>
                <a:sym typeface="Lora Bold"/>
              </a:rPr>
              <a:t>Intervention MindMum Platform?</a:t>
            </a:r>
          </a:p>
        </p:txBody>
      </p:sp>
      <p:sp>
        <p:nvSpPr>
          <p:cNvPr id="23" name="TextBox 23"/>
          <p:cNvSpPr txBox="1"/>
          <p:nvPr/>
        </p:nvSpPr>
        <p:spPr>
          <a:xfrm>
            <a:off x="1227331" y="1655716"/>
            <a:ext cx="7598192" cy="460375"/>
          </a:xfrm>
          <a:prstGeom prst="rect">
            <a:avLst/>
          </a:prstGeom>
        </p:spPr>
        <p:txBody>
          <a:bodyPr lIns="0" tIns="0" rIns="0" bIns="0" rtlCol="0" anchor="t">
            <a:spAutoFit/>
          </a:bodyPr>
          <a:lstStyle/>
          <a:p>
            <a:pPr marL="0" lvl="0" indent="0" algn="ctr">
              <a:lnSpc>
                <a:spcPts val="3500"/>
              </a:lnSpc>
            </a:pPr>
            <a:r>
              <a:rPr lang="en-US" sz="3500" b="1" spc="-35">
                <a:solidFill>
                  <a:srgbClr val="822130"/>
                </a:solidFill>
                <a:latin typeface="Lora Bold"/>
                <a:ea typeface="Lora Bold"/>
                <a:cs typeface="Lora Bold"/>
                <a:sym typeface="Lora Bold"/>
              </a:rPr>
              <a:t>Accessibility and Convenience</a:t>
            </a:r>
          </a:p>
        </p:txBody>
      </p:sp>
      <p:sp>
        <p:nvSpPr>
          <p:cNvPr id="24" name="TextBox 24"/>
          <p:cNvSpPr txBox="1"/>
          <p:nvPr/>
        </p:nvSpPr>
        <p:spPr>
          <a:xfrm>
            <a:off x="9322524" y="1593618"/>
            <a:ext cx="8707391" cy="434235"/>
          </a:xfrm>
          <a:prstGeom prst="rect">
            <a:avLst/>
          </a:prstGeom>
        </p:spPr>
        <p:txBody>
          <a:bodyPr lIns="0" tIns="0" rIns="0" bIns="0" rtlCol="0" anchor="t">
            <a:spAutoFit/>
          </a:bodyPr>
          <a:lstStyle/>
          <a:p>
            <a:pPr marL="0" lvl="0" indent="0" algn="ctr">
              <a:lnSpc>
                <a:spcPts val="3263"/>
              </a:lnSpc>
            </a:pPr>
            <a:r>
              <a:rPr lang="en-US" sz="3263" b="1" spc="-32">
                <a:solidFill>
                  <a:srgbClr val="822130"/>
                </a:solidFill>
                <a:latin typeface="Lora Bold"/>
                <a:ea typeface="Lora Bold"/>
                <a:cs typeface="Lora Bold"/>
                <a:sym typeface="Lora Bold"/>
              </a:rPr>
              <a:t>Early Detection and Continuous Monitoring</a:t>
            </a:r>
          </a:p>
        </p:txBody>
      </p:sp>
      <p:sp>
        <p:nvSpPr>
          <p:cNvPr id="25" name="TextBox 25"/>
          <p:cNvSpPr txBox="1"/>
          <p:nvPr/>
        </p:nvSpPr>
        <p:spPr>
          <a:xfrm>
            <a:off x="4990343" y="6302375"/>
            <a:ext cx="8195819" cy="898525"/>
          </a:xfrm>
          <a:prstGeom prst="rect">
            <a:avLst/>
          </a:prstGeom>
        </p:spPr>
        <p:txBody>
          <a:bodyPr lIns="0" tIns="0" rIns="0" bIns="0" rtlCol="0" anchor="t">
            <a:spAutoFit/>
          </a:bodyPr>
          <a:lstStyle/>
          <a:p>
            <a:pPr marL="0" lvl="0" indent="0" algn="ctr">
              <a:lnSpc>
                <a:spcPts val="3500"/>
              </a:lnSpc>
            </a:pPr>
            <a:r>
              <a:rPr lang="en-US" sz="3500" b="1" spc="-35" dirty="0">
                <a:solidFill>
                  <a:srgbClr val="822130"/>
                </a:solidFill>
                <a:latin typeface="Lora Bold"/>
                <a:ea typeface="Lora Bold"/>
                <a:cs typeface="Lora Bold"/>
                <a:sym typeface="Lora Bold"/>
              </a:rPr>
              <a:t>Personalised and Family-</a:t>
            </a:r>
            <a:r>
              <a:rPr lang="en-US" sz="3500" b="1" spc="-35" dirty="0" err="1">
                <a:solidFill>
                  <a:srgbClr val="822130"/>
                </a:solidFill>
                <a:latin typeface="Lora Bold"/>
                <a:ea typeface="Lora Bold"/>
                <a:cs typeface="Lora Bold"/>
                <a:sym typeface="Lora Bold"/>
              </a:rPr>
              <a:t>Centred</a:t>
            </a:r>
            <a:r>
              <a:rPr lang="en-US" sz="3500" b="1" spc="-35" dirty="0">
                <a:solidFill>
                  <a:srgbClr val="822130"/>
                </a:solidFill>
                <a:latin typeface="Lora Bold"/>
                <a:ea typeface="Lora Bold"/>
                <a:cs typeface="Lora Bold"/>
                <a:sym typeface="Lora Bold"/>
              </a:rPr>
              <a:t> Support</a:t>
            </a:r>
          </a:p>
        </p:txBody>
      </p:sp>
      <p:sp>
        <p:nvSpPr>
          <p:cNvPr id="26" name="TextBox 26"/>
          <p:cNvSpPr txBox="1"/>
          <p:nvPr/>
        </p:nvSpPr>
        <p:spPr>
          <a:xfrm>
            <a:off x="465961" y="2339178"/>
            <a:ext cx="8350036" cy="3567002"/>
          </a:xfrm>
          <a:prstGeom prst="rect">
            <a:avLst/>
          </a:prstGeom>
        </p:spPr>
        <p:txBody>
          <a:bodyPr lIns="0" tIns="0" rIns="0" bIns="0" rtlCol="0" anchor="t">
            <a:spAutoFit/>
          </a:bodyPr>
          <a:lstStyle/>
          <a:p>
            <a:pPr marL="580177" lvl="1" indent="-290089" algn="l">
              <a:lnSpc>
                <a:spcPts val="3493"/>
              </a:lnSpc>
              <a:spcBef>
                <a:spcPct val="0"/>
              </a:spcBef>
              <a:buFont typeface="Arial"/>
              <a:buChar char="•"/>
            </a:pPr>
            <a:r>
              <a:rPr lang="en-US" sz="2800" dirty="0">
                <a:solidFill>
                  <a:srgbClr val="822130"/>
                </a:solidFill>
                <a:latin typeface="Lora"/>
                <a:ea typeface="Lora"/>
                <a:cs typeface="Lora"/>
                <a:sym typeface="Lora"/>
              </a:rPr>
              <a:t>Available anytime, anywhere, removing barriers such as travel, time constraints, and childcare needs</a:t>
            </a:r>
          </a:p>
          <a:p>
            <a:pPr marL="580177" lvl="1" indent="-290089" algn="l">
              <a:lnSpc>
                <a:spcPts val="3493"/>
              </a:lnSpc>
              <a:spcBef>
                <a:spcPct val="0"/>
              </a:spcBef>
              <a:buFont typeface="Arial"/>
              <a:buChar char="•"/>
            </a:pPr>
            <a:r>
              <a:rPr lang="en-US" sz="2800" dirty="0">
                <a:solidFill>
                  <a:srgbClr val="822130"/>
                </a:solidFill>
                <a:latin typeface="Lora"/>
                <a:ea typeface="Lora"/>
                <a:cs typeface="Lora"/>
                <a:sym typeface="Lora"/>
              </a:rPr>
              <a:t>Provides discreet, private support, helping to reduce stigma around postnatal mental health</a:t>
            </a:r>
          </a:p>
          <a:p>
            <a:pPr marL="580177" lvl="1" indent="-290089" algn="l">
              <a:lnSpc>
                <a:spcPts val="3493"/>
              </a:lnSpc>
              <a:spcBef>
                <a:spcPct val="0"/>
              </a:spcBef>
              <a:buFont typeface="Arial"/>
              <a:buChar char="•"/>
            </a:pPr>
            <a:r>
              <a:rPr lang="en-US" sz="2800" dirty="0">
                <a:solidFill>
                  <a:srgbClr val="822130"/>
                </a:solidFill>
                <a:latin typeface="Lora"/>
                <a:ea typeface="Lora"/>
                <a:cs typeface="Lora"/>
                <a:sym typeface="Lora"/>
              </a:rPr>
              <a:t>Designed to be inclusive and accessible for diverse populations</a:t>
            </a:r>
          </a:p>
          <a:p>
            <a:pPr algn="l">
              <a:lnSpc>
                <a:spcPts val="3493"/>
              </a:lnSpc>
              <a:spcBef>
                <a:spcPct val="0"/>
              </a:spcBef>
            </a:pPr>
            <a:endParaRPr lang="en-US" sz="2687" dirty="0">
              <a:solidFill>
                <a:srgbClr val="822130"/>
              </a:solidFill>
              <a:latin typeface="Lora"/>
              <a:ea typeface="Lora"/>
              <a:cs typeface="Lora"/>
              <a:sym typeface="Lora"/>
            </a:endParaRPr>
          </a:p>
        </p:txBody>
      </p:sp>
      <p:sp>
        <p:nvSpPr>
          <p:cNvPr id="27" name="TextBox 27"/>
          <p:cNvSpPr txBox="1"/>
          <p:nvPr/>
        </p:nvSpPr>
        <p:spPr>
          <a:xfrm>
            <a:off x="9679878" y="2396328"/>
            <a:ext cx="8350036" cy="3567002"/>
          </a:xfrm>
          <a:prstGeom prst="rect">
            <a:avLst/>
          </a:prstGeom>
        </p:spPr>
        <p:txBody>
          <a:bodyPr lIns="0" tIns="0" rIns="0" bIns="0" rtlCol="0" anchor="t">
            <a:spAutoFit/>
          </a:bodyPr>
          <a:lstStyle/>
          <a:p>
            <a:pPr marL="580177" lvl="1" indent="-290089" algn="l">
              <a:lnSpc>
                <a:spcPts val="3493"/>
              </a:lnSpc>
              <a:spcBef>
                <a:spcPct val="0"/>
              </a:spcBef>
              <a:buFont typeface="Arial"/>
              <a:buChar char="•"/>
            </a:pPr>
            <a:r>
              <a:rPr lang="en-US" sz="2800" dirty="0">
                <a:solidFill>
                  <a:srgbClr val="822130"/>
                </a:solidFill>
                <a:latin typeface="Lora"/>
                <a:ea typeface="Lora"/>
                <a:cs typeface="Lora"/>
                <a:sym typeface="Lora"/>
              </a:rPr>
              <a:t>Enables regular, real-time mental health check-ins to identify early signs of deterioration</a:t>
            </a:r>
          </a:p>
          <a:p>
            <a:pPr marL="580177" lvl="1" indent="-290089" algn="l">
              <a:lnSpc>
                <a:spcPts val="3493"/>
              </a:lnSpc>
              <a:spcBef>
                <a:spcPct val="0"/>
              </a:spcBef>
              <a:buFont typeface="Arial"/>
              <a:buChar char="•"/>
            </a:pPr>
            <a:r>
              <a:rPr lang="en-US" sz="2800" dirty="0">
                <a:solidFill>
                  <a:srgbClr val="822130"/>
                </a:solidFill>
                <a:latin typeface="Lora"/>
                <a:ea typeface="Lora"/>
                <a:cs typeface="Lora"/>
                <a:sym typeface="Lora"/>
              </a:rPr>
              <a:t>Supports timely intervention through automated alerts and guided next steps</a:t>
            </a:r>
          </a:p>
          <a:p>
            <a:pPr marL="580177" lvl="1" indent="-290089" algn="l">
              <a:lnSpc>
                <a:spcPts val="3493"/>
              </a:lnSpc>
              <a:spcBef>
                <a:spcPct val="0"/>
              </a:spcBef>
              <a:buFont typeface="Arial"/>
              <a:buChar char="•"/>
            </a:pPr>
            <a:r>
              <a:rPr lang="en-US" sz="2800" dirty="0">
                <a:solidFill>
                  <a:srgbClr val="822130"/>
                </a:solidFill>
                <a:latin typeface="Lora"/>
                <a:ea typeface="Lora"/>
                <a:cs typeface="Lora"/>
                <a:sym typeface="Lora"/>
              </a:rPr>
              <a:t>Extends care beyond limited in-person appointments</a:t>
            </a:r>
          </a:p>
          <a:p>
            <a:pPr algn="l">
              <a:lnSpc>
                <a:spcPts val="3493"/>
              </a:lnSpc>
              <a:spcBef>
                <a:spcPct val="0"/>
              </a:spcBef>
            </a:pPr>
            <a:endParaRPr lang="en-US" sz="2687" dirty="0">
              <a:solidFill>
                <a:srgbClr val="822130"/>
              </a:solidFill>
              <a:latin typeface="Lora"/>
              <a:ea typeface="Lora"/>
              <a:cs typeface="Lora"/>
              <a:sym typeface="Lora"/>
            </a:endParaRPr>
          </a:p>
        </p:txBody>
      </p:sp>
      <p:sp>
        <p:nvSpPr>
          <p:cNvPr id="28" name="TextBox 28"/>
          <p:cNvSpPr txBox="1"/>
          <p:nvPr/>
        </p:nvSpPr>
        <p:spPr>
          <a:xfrm>
            <a:off x="4990343" y="7368378"/>
            <a:ext cx="8350036" cy="3567002"/>
          </a:xfrm>
          <a:prstGeom prst="rect">
            <a:avLst/>
          </a:prstGeom>
        </p:spPr>
        <p:txBody>
          <a:bodyPr lIns="0" tIns="0" rIns="0" bIns="0" rtlCol="0" anchor="t">
            <a:spAutoFit/>
          </a:bodyPr>
          <a:lstStyle/>
          <a:p>
            <a:pPr marL="580177" lvl="1" indent="-290089" algn="l">
              <a:lnSpc>
                <a:spcPts val="3493"/>
              </a:lnSpc>
              <a:spcBef>
                <a:spcPct val="0"/>
              </a:spcBef>
              <a:buFont typeface="Arial"/>
              <a:buChar char="•"/>
            </a:pPr>
            <a:r>
              <a:rPr lang="en-US" sz="2800" dirty="0">
                <a:solidFill>
                  <a:srgbClr val="822130"/>
                </a:solidFill>
                <a:latin typeface="Lora"/>
                <a:ea typeface="Lora"/>
                <a:cs typeface="Lora"/>
                <a:sym typeface="Lora"/>
              </a:rPr>
              <a:t>Delivers tailored, evidence-based content based on individual needs and risk levels</a:t>
            </a:r>
          </a:p>
          <a:p>
            <a:pPr marL="580177" lvl="1" indent="-290089" algn="l">
              <a:lnSpc>
                <a:spcPts val="3493"/>
              </a:lnSpc>
              <a:spcBef>
                <a:spcPct val="0"/>
              </a:spcBef>
              <a:buFont typeface="Arial"/>
              <a:buChar char="•"/>
            </a:pPr>
            <a:r>
              <a:rPr lang="en-US" sz="2800" dirty="0">
                <a:solidFill>
                  <a:srgbClr val="822130"/>
                </a:solidFill>
                <a:latin typeface="Lora"/>
                <a:ea typeface="Lora"/>
                <a:cs typeface="Lora"/>
                <a:sym typeface="Lora"/>
              </a:rPr>
              <a:t>Engages both mothers and partners, promoting a whole-family approach</a:t>
            </a:r>
          </a:p>
          <a:p>
            <a:pPr marL="580177" lvl="1" indent="-290089" algn="l">
              <a:lnSpc>
                <a:spcPts val="3493"/>
              </a:lnSpc>
              <a:spcBef>
                <a:spcPct val="0"/>
              </a:spcBef>
              <a:buFont typeface="Arial"/>
              <a:buChar char="•"/>
            </a:pPr>
            <a:r>
              <a:rPr lang="en-US" sz="2800" dirty="0">
                <a:solidFill>
                  <a:srgbClr val="822130"/>
                </a:solidFill>
                <a:latin typeface="Lora"/>
                <a:ea typeface="Lora"/>
                <a:cs typeface="Lora"/>
                <a:sym typeface="Lora"/>
              </a:rPr>
              <a:t>Complements existing clinical care with consistent, structured support</a:t>
            </a:r>
          </a:p>
          <a:p>
            <a:pPr algn="l">
              <a:lnSpc>
                <a:spcPts val="3493"/>
              </a:lnSpc>
              <a:spcBef>
                <a:spcPct val="0"/>
              </a:spcBef>
            </a:pPr>
            <a:endParaRPr lang="en-US" sz="2687" dirty="0">
              <a:solidFill>
                <a:srgbClr val="822130"/>
              </a:solidFill>
              <a:latin typeface="Lora"/>
              <a:ea typeface="Lora"/>
              <a:cs typeface="Lora"/>
              <a:sym typeface="Lora"/>
            </a:endParaRPr>
          </a:p>
          <a:p>
            <a:pPr algn="l">
              <a:lnSpc>
                <a:spcPts val="3493"/>
              </a:lnSpc>
              <a:spcBef>
                <a:spcPct val="0"/>
              </a:spcBef>
            </a:pPr>
            <a:endParaRPr lang="en-US" sz="2687" dirty="0">
              <a:solidFill>
                <a:srgbClr val="822130"/>
              </a:solidFill>
              <a:latin typeface="Lora"/>
              <a:ea typeface="Lora"/>
              <a:cs typeface="Lora"/>
              <a:sym typeface="Lora"/>
            </a:endParaRPr>
          </a:p>
        </p:txBody>
      </p:sp>
      <p:sp>
        <p:nvSpPr>
          <p:cNvPr id="29" name="TextBox 29"/>
          <p:cNvSpPr txBox="1"/>
          <p:nvPr/>
        </p:nvSpPr>
        <p:spPr>
          <a:xfrm>
            <a:off x="14259093" y="9822953"/>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547762"/>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0" y="5778423"/>
            <a:ext cx="18288000" cy="4769339"/>
            <a:chOff x="0" y="0"/>
            <a:chExt cx="2765460" cy="681275"/>
          </a:xfrm>
        </p:grpSpPr>
        <p:sp>
          <p:nvSpPr>
            <p:cNvPr id="5" name="Freeform 5"/>
            <p:cNvSpPr/>
            <p:nvPr/>
          </p:nvSpPr>
          <p:spPr>
            <a:xfrm>
              <a:off x="0" y="0"/>
              <a:ext cx="2765460" cy="681275"/>
            </a:xfrm>
            <a:custGeom>
              <a:avLst/>
              <a:gdLst/>
              <a:ahLst/>
              <a:cxnLst/>
              <a:rect l="l" t="t" r="r" b="b"/>
              <a:pathLst>
                <a:path w="2765460" h="681275">
                  <a:moveTo>
                    <a:pt x="25193" y="0"/>
                  </a:moveTo>
                  <a:lnTo>
                    <a:pt x="2740267" y="0"/>
                  </a:lnTo>
                  <a:cubicBezTo>
                    <a:pt x="2754181" y="0"/>
                    <a:pt x="2765460" y="11279"/>
                    <a:pt x="2765460" y="25193"/>
                  </a:cubicBezTo>
                  <a:lnTo>
                    <a:pt x="2765460" y="656082"/>
                  </a:lnTo>
                  <a:cubicBezTo>
                    <a:pt x="2765460" y="669996"/>
                    <a:pt x="2754181" y="681275"/>
                    <a:pt x="2740267" y="681275"/>
                  </a:cubicBezTo>
                  <a:lnTo>
                    <a:pt x="25193" y="681275"/>
                  </a:lnTo>
                  <a:cubicBezTo>
                    <a:pt x="11279" y="681275"/>
                    <a:pt x="0" y="669996"/>
                    <a:pt x="0" y="65608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700325"/>
            </a:xfrm>
            <a:prstGeom prst="rect">
              <a:avLst/>
            </a:prstGeom>
          </p:spPr>
          <p:txBody>
            <a:bodyPr lIns="50800" tIns="50800" rIns="50800" bIns="50800" rtlCol="0" anchor="ctr"/>
            <a:lstStyle/>
            <a:p>
              <a:pPr algn="ctr">
                <a:lnSpc>
                  <a:spcPts val="2339"/>
                </a:lnSpc>
              </a:pPr>
              <a:endParaRPr/>
            </a:p>
          </p:txBody>
        </p:sp>
      </p:grpSp>
      <p:sp>
        <p:nvSpPr>
          <p:cNvPr id="7" name="TextBox 7"/>
          <p:cNvSpPr txBox="1"/>
          <p:nvPr/>
        </p:nvSpPr>
        <p:spPr>
          <a:xfrm>
            <a:off x="4518866" y="2312975"/>
            <a:ext cx="8945467" cy="2439034"/>
          </a:xfrm>
          <a:prstGeom prst="rect">
            <a:avLst/>
          </a:prstGeom>
        </p:spPr>
        <p:txBody>
          <a:bodyPr lIns="0" tIns="0" rIns="0" bIns="0" rtlCol="0" anchor="t">
            <a:spAutoFit/>
          </a:bodyPr>
          <a:lstStyle/>
          <a:p>
            <a:pPr marL="0" lvl="0" indent="0" algn="ctr">
              <a:lnSpc>
                <a:spcPts val="9399"/>
              </a:lnSpc>
            </a:pPr>
            <a:r>
              <a:rPr lang="en-US" sz="9399" b="1" spc="-93">
                <a:solidFill>
                  <a:srgbClr val="822130"/>
                </a:solidFill>
                <a:latin typeface="Lora Bold"/>
                <a:ea typeface="Lora Bold"/>
                <a:cs typeface="Lora Bold"/>
                <a:sym typeface="Lora Bold"/>
              </a:rPr>
              <a:t>APPLICATION</a:t>
            </a:r>
          </a:p>
          <a:p>
            <a:pPr marL="0" lvl="0" indent="0" algn="ctr">
              <a:lnSpc>
                <a:spcPts val="9399"/>
              </a:lnSpc>
            </a:pPr>
            <a:endParaRPr lang="en-US" sz="9399" b="1" spc="-93">
              <a:solidFill>
                <a:srgbClr val="822130"/>
              </a:solidFill>
              <a:latin typeface="Lora Bold"/>
              <a:ea typeface="Lora Bold"/>
              <a:cs typeface="Lora Bold"/>
              <a:sym typeface="Lora Bold"/>
            </a:endParaRPr>
          </a:p>
        </p:txBody>
      </p:sp>
      <p:sp>
        <p:nvSpPr>
          <p:cNvPr id="8" name="TextBox 8"/>
          <p:cNvSpPr txBox="1"/>
          <p:nvPr/>
        </p:nvSpPr>
        <p:spPr>
          <a:xfrm>
            <a:off x="5412379" y="3782358"/>
            <a:ext cx="7272742" cy="1035050"/>
          </a:xfrm>
          <a:prstGeom prst="rect">
            <a:avLst/>
          </a:prstGeom>
        </p:spPr>
        <p:txBody>
          <a:bodyPr lIns="0" tIns="0" rIns="0" bIns="0" rtlCol="0" anchor="t">
            <a:spAutoFit/>
          </a:bodyPr>
          <a:lstStyle/>
          <a:p>
            <a:pPr algn="ctr">
              <a:lnSpc>
                <a:spcPts val="3999"/>
              </a:lnSpc>
            </a:pPr>
            <a:r>
              <a:rPr lang="en-US" sz="3999" b="1" spc="-39">
                <a:solidFill>
                  <a:srgbClr val="822130"/>
                </a:solidFill>
                <a:latin typeface="Lora Bold"/>
                <a:ea typeface="Lora Bold"/>
                <a:cs typeface="Lora Bold"/>
                <a:sym typeface="Lora Bold"/>
              </a:rPr>
              <a:t>MR MAHIR AL ASIF MASRUR</a:t>
            </a:r>
          </a:p>
          <a:p>
            <a:pPr marL="0" lvl="0" indent="0" algn="ctr">
              <a:lnSpc>
                <a:spcPts val="3999"/>
              </a:lnSpc>
            </a:pPr>
            <a:endParaRPr lang="en-US" sz="3999" b="1" spc="-39">
              <a:solidFill>
                <a:srgbClr val="822130"/>
              </a:solidFill>
              <a:latin typeface="Lora Bold"/>
              <a:ea typeface="Lora Bold"/>
              <a:cs typeface="Lora Bold"/>
              <a:sym typeface="Lora Bold"/>
            </a:endParaRPr>
          </a:p>
        </p:txBody>
      </p:sp>
      <p:sp>
        <p:nvSpPr>
          <p:cNvPr id="9" name="TextBox 9"/>
          <p:cNvSpPr txBox="1"/>
          <p:nvPr/>
        </p:nvSpPr>
        <p:spPr>
          <a:xfrm>
            <a:off x="381000" y="6628063"/>
            <a:ext cx="17781426" cy="1622425"/>
          </a:xfrm>
          <a:prstGeom prst="rect">
            <a:avLst/>
          </a:prstGeom>
        </p:spPr>
        <p:txBody>
          <a:bodyPr lIns="0" tIns="0" rIns="0" bIns="0" rtlCol="0" anchor="t">
            <a:spAutoFit/>
          </a:bodyPr>
          <a:lstStyle/>
          <a:p>
            <a:pPr algn="ctr">
              <a:lnSpc>
                <a:spcPts val="6499"/>
              </a:lnSpc>
              <a:spcBef>
                <a:spcPct val="0"/>
              </a:spcBef>
            </a:pPr>
            <a:r>
              <a:rPr lang="en-US" sz="4999" b="1" dirty="0">
                <a:solidFill>
                  <a:srgbClr val="822130"/>
                </a:solidFill>
                <a:latin typeface="Lora Bold"/>
                <a:ea typeface="Lora Bold"/>
                <a:cs typeface="Lora Bold"/>
                <a:sym typeface="Lora Bold"/>
              </a:rPr>
              <a:t>Planning Model and MindMum Digital Health Promotion Delivery</a:t>
            </a:r>
          </a:p>
        </p:txBody>
      </p:sp>
      <p:sp>
        <p:nvSpPr>
          <p:cNvPr id="10" name="TextBox 10"/>
          <p:cNvSpPr txBox="1"/>
          <p:nvPr/>
        </p:nvSpPr>
        <p:spPr>
          <a:xfrm>
            <a:off x="2286000" y="8580065"/>
            <a:ext cx="14543156" cy="449635"/>
          </a:xfrm>
          <a:prstGeom prst="rect">
            <a:avLst/>
          </a:prstGeom>
        </p:spPr>
        <p:txBody>
          <a:bodyPr wrap="square" lIns="0" tIns="0" rIns="0" bIns="0" rtlCol="0" anchor="t">
            <a:spAutoFit/>
          </a:bodyPr>
          <a:lstStyle/>
          <a:p>
            <a:pPr algn="ctr">
              <a:lnSpc>
                <a:spcPts val="3640"/>
              </a:lnSpc>
              <a:spcBef>
                <a:spcPct val="0"/>
              </a:spcBef>
            </a:pPr>
            <a:r>
              <a:rPr lang="en-US" sz="2800" b="1" dirty="0">
                <a:solidFill>
                  <a:srgbClr val="822130"/>
                </a:solidFill>
                <a:latin typeface="Lora Bold"/>
                <a:ea typeface="Lora Bold"/>
                <a:cs typeface="Lora Bold"/>
                <a:sym typeface="Lora Bold"/>
              </a:rPr>
              <a:t>PRECEDE-PROCEED Framework | Implementation Strategy | Evaluation Design</a:t>
            </a:r>
          </a:p>
        </p:txBody>
      </p:sp>
      <p:sp>
        <p:nvSpPr>
          <p:cNvPr id="11" name="Freeform 11"/>
          <p:cNvSpPr/>
          <p:nvPr/>
        </p:nvSpPr>
        <p:spPr>
          <a:xfrm>
            <a:off x="16441144" y="71912"/>
            <a:ext cx="1542129" cy="1560030"/>
          </a:xfrm>
          <a:custGeom>
            <a:avLst/>
            <a:gdLst/>
            <a:ahLst/>
            <a:cxnLst/>
            <a:rect l="l" t="t" r="r" b="b"/>
            <a:pathLst>
              <a:path w="1542129" h="1560030">
                <a:moveTo>
                  <a:pt x="0" y="0"/>
                </a:moveTo>
                <a:lnTo>
                  <a:pt x="1542129" y="0"/>
                </a:lnTo>
                <a:lnTo>
                  <a:pt x="1542129" y="1560030"/>
                </a:lnTo>
                <a:lnTo>
                  <a:pt x="0" y="1560030"/>
                </a:lnTo>
                <a:lnTo>
                  <a:pt x="0" y="0"/>
                </a:lnTo>
                <a:close/>
              </a:path>
            </a:pathLst>
          </a:custGeom>
          <a:blipFill>
            <a:blip r:embed="rId4"/>
            <a:stretch>
              <a:fillRect l="-57154" t="-7175" r="-55174" b="-10889"/>
            </a:stretch>
          </a:blipFill>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sp>
        <p:nvSpPr>
          <p:cNvPr id="3" name="Freeform 3"/>
          <p:cNvSpPr/>
          <p:nvPr/>
        </p:nvSpPr>
        <p:spPr>
          <a:xfrm>
            <a:off x="51504" y="-14745"/>
            <a:ext cx="18236496" cy="10208868"/>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4">
              <a:alphaModFix amt="55000"/>
            </a:blip>
            <a:stretch>
              <a:fillRect t="-33988" b="-20125"/>
            </a:stretch>
          </a:blipFill>
        </p:spPr>
        <p:txBody>
          <a:bodyPr/>
          <a:lstStyle/>
          <a:p>
            <a:endParaRPr lang="en-GB"/>
          </a:p>
        </p:txBody>
      </p:sp>
      <p:grpSp>
        <p:nvGrpSpPr>
          <p:cNvPr id="4" name="Group 4"/>
          <p:cNvGrpSpPr/>
          <p:nvPr/>
        </p:nvGrpSpPr>
        <p:grpSpPr>
          <a:xfrm>
            <a:off x="1" y="-14745"/>
            <a:ext cx="18288000" cy="1402235"/>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5"/>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7"/>
            <a:stretch>
              <a:fillRect/>
            </a:stretch>
          </a:blipFill>
        </p:spPr>
        <p:txBody>
          <a:bodyPr/>
          <a:lstStyle/>
          <a:p>
            <a:endParaRPr lang="en-GB"/>
          </a:p>
        </p:txBody>
      </p:sp>
      <p:pic>
        <p:nvPicPr>
          <p:cNvPr id="10" name="Picture 10"/>
          <p:cNvPicPr>
            <a:picLocks noChangeAspect="1"/>
          </p:cNvPicPr>
          <p:nvPr/>
        </p:nvPicPr>
        <p:blipFill>
          <a:blip r:embed="rId8"/>
          <a:stretch>
            <a:fillRect/>
          </a:stretch>
        </p:blipFill>
        <p:spPr>
          <a:xfrm>
            <a:off x="51504" y="522307"/>
            <a:ext cx="3815014" cy="871636"/>
          </a:xfrm>
          <a:prstGeom prst="rect">
            <a:avLst/>
          </a:prstGeom>
        </p:spPr>
      </p:pic>
      <p:grpSp>
        <p:nvGrpSpPr>
          <p:cNvPr id="11" name="Group 11"/>
          <p:cNvGrpSpPr/>
          <p:nvPr/>
        </p:nvGrpSpPr>
        <p:grpSpPr>
          <a:xfrm>
            <a:off x="421035" y="1639902"/>
            <a:ext cx="16580711" cy="1659114"/>
            <a:chOff x="0" y="0"/>
            <a:chExt cx="4278249" cy="428094"/>
          </a:xfrm>
        </p:grpSpPr>
        <p:sp>
          <p:nvSpPr>
            <p:cNvPr id="12" name="Freeform 12"/>
            <p:cNvSpPr/>
            <p:nvPr/>
          </p:nvSpPr>
          <p:spPr>
            <a:xfrm>
              <a:off x="0" y="0"/>
              <a:ext cx="4278249" cy="428094"/>
            </a:xfrm>
            <a:custGeom>
              <a:avLst/>
              <a:gdLst/>
              <a:ahLst/>
              <a:cxnLst/>
              <a:rect l="l" t="t" r="r" b="b"/>
              <a:pathLst>
                <a:path w="4278249" h="428094">
                  <a:moveTo>
                    <a:pt x="0" y="0"/>
                  </a:moveTo>
                  <a:lnTo>
                    <a:pt x="4278249" y="0"/>
                  </a:lnTo>
                  <a:lnTo>
                    <a:pt x="4278249" y="428094"/>
                  </a:lnTo>
                  <a:lnTo>
                    <a:pt x="0" y="428094"/>
                  </a:lnTo>
                  <a:close/>
                </a:path>
              </a:pathLst>
            </a:custGeom>
            <a:solidFill>
              <a:srgbClr val="F5EDEA"/>
            </a:solidFill>
          </p:spPr>
          <p:txBody>
            <a:bodyPr/>
            <a:lstStyle/>
            <a:p>
              <a:endParaRPr lang="en-GB"/>
            </a:p>
          </p:txBody>
        </p:sp>
        <p:sp>
          <p:nvSpPr>
            <p:cNvPr id="13" name="TextBox 13"/>
            <p:cNvSpPr txBox="1"/>
            <p:nvPr/>
          </p:nvSpPr>
          <p:spPr>
            <a:xfrm>
              <a:off x="0" y="-38100"/>
              <a:ext cx="4278249" cy="466194"/>
            </a:xfrm>
            <a:prstGeom prst="rect">
              <a:avLst/>
            </a:prstGeom>
          </p:spPr>
          <p:txBody>
            <a:bodyPr lIns="50800" tIns="50800" rIns="50800" bIns="50800" rtlCol="0" anchor="ctr"/>
            <a:lstStyle/>
            <a:p>
              <a:pPr algn="l">
                <a:lnSpc>
                  <a:spcPts val="2989"/>
                </a:lnSpc>
              </a:pPr>
              <a:r>
                <a:rPr lang="en-GB" sz="2299" b="1" dirty="0">
                  <a:solidFill>
                    <a:srgbClr val="822130"/>
                  </a:solidFill>
                  <a:latin typeface="Arial Bold"/>
                  <a:ea typeface="Arial Bold"/>
                  <a:cs typeface="Arial Bold"/>
                  <a:sym typeface="Arial Bold"/>
                </a:rPr>
                <a:t>The PRECEDE-PROCEED model (Green &amp; Kreuter, 2005) is selected as the planning framework for </a:t>
              </a:r>
              <a:r>
                <a:rPr lang="en-GB" sz="2299" b="1" dirty="0" err="1">
                  <a:solidFill>
                    <a:srgbClr val="822130"/>
                  </a:solidFill>
                  <a:latin typeface="Arial Bold"/>
                  <a:ea typeface="Arial Bold"/>
                  <a:cs typeface="Arial Bold"/>
                  <a:sym typeface="Arial Bold"/>
                </a:rPr>
                <a:t>MindMum</a:t>
              </a:r>
              <a:r>
                <a:rPr lang="en-GB" sz="2299" b="1" dirty="0">
                  <a:solidFill>
                    <a:srgbClr val="822130"/>
                  </a:solidFill>
                  <a:latin typeface="Arial Bold"/>
                  <a:ea typeface="Arial Bold"/>
                  <a:cs typeface="Arial Bold"/>
                  <a:sym typeface="Arial Bold"/>
                </a:rPr>
                <a:t> due to its comprehensive, participatory and outcome-driven approach. Unlike linear models, PRECEDE-PROCEED begins with quality-of-life outcomes and works backwards to intervention design, ensuring the programme is driven by what actually matters to mothers and partners </a:t>
              </a:r>
              <a:r>
                <a:rPr lang="en-US" sz="2299" b="1" dirty="0">
                  <a:solidFill>
                    <a:srgbClr val="822130"/>
                  </a:solidFill>
                  <a:latin typeface="Arial Bold"/>
                  <a:ea typeface="Arial Bold"/>
                  <a:cs typeface="Arial Bold"/>
                  <a:sym typeface="Arial Bold"/>
                </a:rPr>
                <a:t>(WHO, 2024).</a:t>
              </a:r>
            </a:p>
          </p:txBody>
        </p:sp>
      </p:grpSp>
      <p:grpSp>
        <p:nvGrpSpPr>
          <p:cNvPr id="14" name="Group 14"/>
          <p:cNvGrpSpPr/>
          <p:nvPr/>
        </p:nvGrpSpPr>
        <p:grpSpPr>
          <a:xfrm>
            <a:off x="421035" y="3556191"/>
            <a:ext cx="2997166" cy="1289792"/>
            <a:chOff x="0" y="0"/>
            <a:chExt cx="789377" cy="339698"/>
          </a:xfrm>
        </p:grpSpPr>
        <p:sp>
          <p:nvSpPr>
            <p:cNvPr id="15" name="Freeform 15"/>
            <p:cNvSpPr/>
            <p:nvPr/>
          </p:nvSpPr>
          <p:spPr>
            <a:xfrm>
              <a:off x="0" y="0"/>
              <a:ext cx="789377" cy="339698"/>
            </a:xfrm>
            <a:custGeom>
              <a:avLst/>
              <a:gdLst/>
              <a:ahLst/>
              <a:cxnLst/>
              <a:rect l="l" t="t" r="r" b="b"/>
              <a:pathLst>
                <a:path w="789377" h="339698">
                  <a:moveTo>
                    <a:pt x="0" y="0"/>
                  </a:moveTo>
                  <a:lnTo>
                    <a:pt x="789377" y="0"/>
                  </a:lnTo>
                  <a:lnTo>
                    <a:pt x="789377" y="339698"/>
                  </a:lnTo>
                  <a:lnTo>
                    <a:pt x="0" y="339698"/>
                  </a:lnTo>
                  <a:close/>
                </a:path>
              </a:pathLst>
            </a:custGeom>
            <a:solidFill>
              <a:srgbClr val="9E454C"/>
            </a:solidFill>
          </p:spPr>
          <p:txBody>
            <a:bodyPr/>
            <a:lstStyle/>
            <a:p>
              <a:endParaRPr lang="en-GB"/>
            </a:p>
          </p:txBody>
        </p:sp>
        <p:sp>
          <p:nvSpPr>
            <p:cNvPr id="16" name="TextBox 16"/>
            <p:cNvSpPr txBox="1"/>
            <p:nvPr/>
          </p:nvSpPr>
          <p:spPr>
            <a:xfrm>
              <a:off x="0" y="-38100"/>
              <a:ext cx="789377" cy="377798"/>
            </a:xfrm>
            <a:prstGeom prst="rect">
              <a:avLst/>
            </a:prstGeom>
          </p:spPr>
          <p:txBody>
            <a:bodyPr lIns="50800" tIns="50800" rIns="50800" bIns="50800" rtlCol="0" anchor="ctr"/>
            <a:lstStyle/>
            <a:p>
              <a:pPr algn="ctr">
                <a:lnSpc>
                  <a:spcPts val="3249"/>
                </a:lnSpc>
              </a:pPr>
              <a:r>
                <a:rPr lang="en-US" sz="3200" b="1" dirty="0">
                  <a:solidFill>
                    <a:srgbClr val="FFFFFF"/>
                  </a:solidFill>
                  <a:latin typeface="Arial Bold"/>
                  <a:ea typeface="Arial Bold"/>
                  <a:cs typeface="Arial Bold"/>
                  <a:sym typeface="Arial Bold"/>
                </a:rPr>
                <a:t>Phase 1</a:t>
              </a:r>
            </a:p>
            <a:p>
              <a:pPr algn="ctr">
                <a:lnSpc>
                  <a:spcPts val="3249"/>
                </a:lnSpc>
              </a:pPr>
              <a:r>
                <a:rPr lang="en-US" sz="3200" b="1" dirty="0">
                  <a:solidFill>
                    <a:srgbClr val="FFFFFF"/>
                  </a:solidFill>
                  <a:latin typeface="Arial Bold"/>
                  <a:ea typeface="Arial Bold"/>
                  <a:cs typeface="Arial Bold"/>
                  <a:sym typeface="Arial Bold"/>
                </a:rPr>
                <a:t>PRECEDE</a:t>
              </a:r>
            </a:p>
          </p:txBody>
        </p:sp>
      </p:grpSp>
      <p:grpSp>
        <p:nvGrpSpPr>
          <p:cNvPr id="17" name="Group 17"/>
          <p:cNvGrpSpPr/>
          <p:nvPr/>
        </p:nvGrpSpPr>
        <p:grpSpPr>
          <a:xfrm>
            <a:off x="3743118" y="3556191"/>
            <a:ext cx="2997166" cy="1289792"/>
            <a:chOff x="0" y="0"/>
            <a:chExt cx="789377" cy="339698"/>
          </a:xfrm>
        </p:grpSpPr>
        <p:sp>
          <p:nvSpPr>
            <p:cNvPr id="18" name="Freeform 18"/>
            <p:cNvSpPr/>
            <p:nvPr/>
          </p:nvSpPr>
          <p:spPr>
            <a:xfrm>
              <a:off x="0" y="0"/>
              <a:ext cx="789377" cy="339698"/>
            </a:xfrm>
            <a:custGeom>
              <a:avLst/>
              <a:gdLst/>
              <a:ahLst/>
              <a:cxnLst/>
              <a:rect l="l" t="t" r="r" b="b"/>
              <a:pathLst>
                <a:path w="789377" h="339698">
                  <a:moveTo>
                    <a:pt x="0" y="0"/>
                  </a:moveTo>
                  <a:lnTo>
                    <a:pt x="789377" y="0"/>
                  </a:lnTo>
                  <a:lnTo>
                    <a:pt x="789377" y="339698"/>
                  </a:lnTo>
                  <a:lnTo>
                    <a:pt x="0" y="339698"/>
                  </a:lnTo>
                  <a:close/>
                </a:path>
              </a:pathLst>
            </a:custGeom>
            <a:solidFill>
              <a:srgbClr val="CB696E"/>
            </a:solidFill>
          </p:spPr>
          <p:txBody>
            <a:bodyPr/>
            <a:lstStyle/>
            <a:p>
              <a:endParaRPr lang="en-GB"/>
            </a:p>
          </p:txBody>
        </p:sp>
        <p:sp>
          <p:nvSpPr>
            <p:cNvPr id="19" name="TextBox 19"/>
            <p:cNvSpPr txBox="1"/>
            <p:nvPr/>
          </p:nvSpPr>
          <p:spPr>
            <a:xfrm>
              <a:off x="0" y="-38100"/>
              <a:ext cx="789377" cy="377798"/>
            </a:xfrm>
            <a:prstGeom prst="rect">
              <a:avLst/>
            </a:prstGeom>
          </p:spPr>
          <p:txBody>
            <a:bodyPr lIns="50800" tIns="50800" rIns="50800" bIns="50800" rtlCol="0" anchor="ctr"/>
            <a:lstStyle/>
            <a:p>
              <a:pPr algn="ctr">
                <a:lnSpc>
                  <a:spcPts val="3249"/>
                </a:lnSpc>
              </a:pPr>
              <a:r>
                <a:rPr lang="en-US" sz="3200" b="1" dirty="0">
                  <a:solidFill>
                    <a:srgbClr val="FFFFFF"/>
                  </a:solidFill>
                  <a:latin typeface="Arial Bold"/>
                  <a:ea typeface="Arial Bold"/>
                  <a:cs typeface="Arial Bold"/>
                  <a:sym typeface="Arial Bold"/>
                </a:rPr>
                <a:t>Phase 2</a:t>
              </a:r>
            </a:p>
          </p:txBody>
        </p:sp>
      </p:grpSp>
      <p:grpSp>
        <p:nvGrpSpPr>
          <p:cNvPr id="20" name="Group 20"/>
          <p:cNvGrpSpPr/>
          <p:nvPr/>
        </p:nvGrpSpPr>
        <p:grpSpPr>
          <a:xfrm>
            <a:off x="7064134" y="3556191"/>
            <a:ext cx="2997166" cy="1289792"/>
            <a:chOff x="0" y="0"/>
            <a:chExt cx="789377" cy="339698"/>
          </a:xfrm>
        </p:grpSpPr>
        <p:sp>
          <p:nvSpPr>
            <p:cNvPr id="21" name="Freeform 21"/>
            <p:cNvSpPr/>
            <p:nvPr/>
          </p:nvSpPr>
          <p:spPr>
            <a:xfrm>
              <a:off x="0" y="0"/>
              <a:ext cx="789377" cy="339698"/>
            </a:xfrm>
            <a:custGeom>
              <a:avLst/>
              <a:gdLst/>
              <a:ahLst/>
              <a:cxnLst/>
              <a:rect l="l" t="t" r="r" b="b"/>
              <a:pathLst>
                <a:path w="789377" h="339698">
                  <a:moveTo>
                    <a:pt x="0" y="0"/>
                  </a:moveTo>
                  <a:lnTo>
                    <a:pt x="789377" y="0"/>
                  </a:lnTo>
                  <a:lnTo>
                    <a:pt x="789377" y="339698"/>
                  </a:lnTo>
                  <a:lnTo>
                    <a:pt x="0" y="339698"/>
                  </a:lnTo>
                  <a:close/>
                </a:path>
              </a:pathLst>
            </a:custGeom>
            <a:solidFill>
              <a:srgbClr val="E48488"/>
            </a:solidFill>
          </p:spPr>
          <p:txBody>
            <a:bodyPr/>
            <a:lstStyle/>
            <a:p>
              <a:endParaRPr lang="en-GB"/>
            </a:p>
          </p:txBody>
        </p:sp>
        <p:sp>
          <p:nvSpPr>
            <p:cNvPr id="22" name="TextBox 22"/>
            <p:cNvSpPr txBox="1"/>
            <p:nvPr/>
          </p:nvSpPr>
          <p:spPr>
            <a:xfrm>
              <a:off x="0" y="-38100"/>
              <a:ext cx="789377" cy="377798"/>
            </a:xfrm>
            <a:prstGeom prst="rect">
              <a:avLst/>
            </a:prstGeom>
          </p:spPr>
          <p:txBody>
            <a:bodyPr lIns="50800" tIns="50800" rIns="50800" bIns="50800" rtlCol="0" anchor="ctr"/>
            <a:lstStyle/>
            <a:p>
              <a:pPr algn="ctr">
                <a:lnSpc>
                  <a:spcPts val="3249"/>
                </a:lnSpc>
              </a:pPr>
              <a:r>
                <a:rPr lang="en-US" sz="3200" b="1" dirty="0">
                  <a:solidFill>
                    <a:srgbClr val="FFFFFF"/>
                  </a:solidFill>
                  <a:latin typeface="Arial Bold"/>
                  <a:ea typeface="Arial Bold"/>
                  <a:cs typeface="Arial Bold"/>
                  <a:sym typeface="Arial Bold"/>
                </a:rPr>
                <a:t>Phase 3</a:t>
              </a:r>
            </a:p>
          </p:txBody>
        </p:sp>
      </p:grpSp>
      <p:grpSp>
        <p:nvGrpSpPr>
          <p:cNvPr id="23" name="Group 23"/>
          <p:cNvGrpSpPr/>
          <p:nvPr/>
        </p:nvGrpSpPr>
        <p:grpSpPr>
          <a:xfrm>
            <a:off x="10385149" y="3556191"/>
            <a:ext cx="2997166" cy="1289792"/>
            <a:chOff x="0" y="0"/>
            <a:chExt cx="789377" cy="339698"/>
          </a:xfrm>
        </p:grpSpPr>
        <p:sp>
          <p:nvSpPr>
            <p:cNvPr id="24" name="Freeform 24"/>
            <p:cNvSpPr/>
            <p:nvPr/>
          </p:nvSpPr>
          <p:spPr>
            <a:xfrm>
              <a:off x="0" y="0"/>
              <a:ext cx="789377" cy="339698"/>
            </a:xfrm>
            <a:custGeom>
              <a:avLst/>
              <a:gdLst/>
              <a:ahLst/>
              <a:cxnLst/>
              <a:rect l="l" t="t" r="r" b="b"/>
              <a:pathLst>
                <a:path w="789377" h="339698">
                  <a:moveTo>
                    <a:pt x="0" y="0"/>
                  </a:moveTo>
                  <a:lnTo>
                    <a:pt x="789377" y="0"/>
                  </a:lnTo>
                  <a:lnTo>
                    <a:pt x="789377" y="339698"/>
                  </a:lnTo>
                  <a:lnTo>
                    <a:pt x="0" y="339698"/>
                  </a:lnTo>
                  <a:close/>
                </a:path>
              </a:pathLst>
            </a:custGeom>
            <a:solidFill>
              <a:srgbClr val="CC777A"/>
            </a:solidFill>
          </p:spPr>
          <p:txBody>
            <a:bodyPr/>
            <a:lstStyle/>
            <a:p>
              <a:endParaRPr lang="en-GB"/>
            </a:p>
          </p:txBody>
        </p:sp>
        <p:sp>
          <p:nvSpPr>
            <p:cNvPr id="25" name="TextBox 25"/>
            <p:cNvSpPr txBox="1"/>
            <p:nvPr/>
          </p:nvSpPr>
          <p:spPr>
            <a:xfrm>
              <a:off x="0" y="-38100"/>
              <a:ext cx="789377" cy="377798"/>
            </a:xfrm>
            <a:prstGeom prst="rect">
              <a:avLst/>
            </a:prstGeom>
          </p:spPr>
          <p:txBody>
            <a:bodyPr lIns="50800" tIns="50800" rIns="50800" bIns="50800" rtlCol="0" anchor="ctr"/>
            <a:lstStyle/>
            <a:p>
              <a:pPr algn="ctr">
                <a:lnSpc>
                  <a:spcPts val="3249"/>
                </a:lnSpc>
              </a:pPr>
              <a:r>
                <a:rPr lang="en-US" sz="3200" b="1" dirty="0">
                  <a:solidFill>
                    <a:srgbClr val="FFFFFF"/>
                  </a:solidFill>
                  <a:latin typeface="Arial Bold"/>
                  <a:ea typeface="Arial Bold"/>
                  <a:cs typeface="Arial Bold"/>
                  <a:sym typeface="Arial Bold"/>
                </a:rPr>
                <a:t>Phase 4</a:t>
              </a:r>
            </a:p>
          </p:txBody>
        </p:sp>
      </p:grpSp>
      <p:grpSp>
        <p:nvGrpSpPr>
          <p:cNvPr id="26" name="Group 26"/>
          <p:cNvGrpSpPr/>
          <p:nvPr/>
        </p:nvGrpSpPr>
        <p:grpSpPr>
          <a:xfrm>
            <a:off x="13706165" y="3556191"/>
            <a:ext cx="2997166" cy="1289792"/>
            <a:chOff x="0" y="0"/>
            <a:chExt cx="789377" cy="339698"/>
          </a:xfrm>
        </p:grpSpPr>
        <p:sp>
          <p:nvSpPr>
            <p:cNvPr id="27" name="Freeform 27"/>
            <p:cNvSpPr/>
            <p:nvPr/>
          </p:nvSpPr>
          <p:spPr>
            <a:xfrm>
              <a:off x="0" y="0"/>
              <a:ext cx="789377" cy="339698"/>
            </a:xfrm>
            <a:custGeom>
              <a:avLst/>
              <a:gdLst/>
              <a:ahLst/>
              <a:cxnLst/>
              <a:rect l="l" t="t" r="r" b="b"/>
              <a:pathLst>
                <a:path w="789377" h="339698">
                  <a:moveTo>
                    <a:pt x="0" y="0"/>
                  </a:moveTo>
                  <a:lnTo>
                    <a:pt x="789377" y="0"/>
                  </a:lnTo>
                  <a:lnTo>
                    <a:pt x="789377" y="339698"/>
                  </a:lnTo>
                  <a:lnTo>
                    <a:pt x="0" y="339698"/>
                  </a:lnTo>
                  <a:close/>
                </a:path>
              </a:pathLst>
            </a:custGeom>
            <a:solidFill>
              <a:srgbClr val="87B187"/>
            </a:solidFill>
          </p:spPr>
          <p:txBody>
            <a:bodyPr/>
            <a:lstStyle/>
            <a:p>
              <a:endParaRPr lang="en-GB"/>
            </a:p>
          </p:txBody>
        </p:sp>
        <p:sp>
          <p:nvSpPr>
            <p:cNvPr id="28" name="TextBox 28"/>
            <p:cNvSpPr txBox="1"/>
            <p:nvPr/>
          </p:nvSpPr>
          <p:spPr>
            <a:xfrm>
              <a:off x="0" y="-38100"/>
              <a:ext cx="789377" cy="377798"/>
            </a:xfrm>
            <a:prstGeom prst="rect">
              <a:avLst/>
            </a:prstGeom>
          </p:spPr>
          <p:txBody>
            <a:bodyPr lIns="50800" tIns="50800" rIns="50800" bIns="50800" rtlCol="0" anchor="ctr"/>
            <a:lstStyle/>
            <a:p>
              <a:pPr algn="ctr">
                <a:lnSpc>
                  <a:spcPts val="3249"/>
                </a:lnSpc>
              </a:pPr>
              <a:r>
                <a:rPr lang="en-US" sz="3200" b="1" dirty="0">
                  <a:solidFill>
                    <a:srgbClr val="FFFFFF"/>
                  </a:solidFill>
                  <a:latin typeface="Arial Bold"/>
                  <a:ea typeface="Arial Bold"/>
                  <a:cs typeface="Arial Bold"/>
                  <a:sym typeface="Arial Bold"/>
                </a:rPr>
                <a:t>Phase 5–8</a:t>
              </a:r>
            </a:p>
            <a:p>
              <a:pPr algn="ctr">
                <a:lnSpc>
                  <a:spcPts val="3249"/>
                </a:lnSpc>
              </a:pPr>
              <a:r>
                <a:rPr lang="en-US" sz="3200" b="1" dirty="0">
                  <a:solidFill>
                    <a:srgbClr val="FFFFFF"/>
                  </a:solidFill>
                  <a:latin typeface="Arial Bold"/>
                  <a:ea typeface="Arial Bold"/>
                  <a:cs typeface="Arial Bold"/>
                  <a:sym typeface="Arial Bold"/>
                </a:rPr>
                <a:t>PROCEED</a:t>
              </a:r>
            </a:p>
          </p:txBody>
        </p:sp>
      </p:grpSp>
      <p:grpSp>
        <p:nvGrpSpPr>
          <p:cNvPr id="29" name="Group 29"/>
          <p:cNvGrpSpPr/>
          <p:nvPr/>
        </p:nvGrpSpPr>
        <p:grpSpPr>
          <a:xfrm>
            <a:off x="411510" y="5065058"/>
            <a:ext cx="2997166" cy="1357512"/>
            <a:chOff x="0" y="0"/>
            <a:chExt cx="789377" cy="357534"/>
          </a:xfrm>
        </p:grpSpPr>
        <p:sp>
          <p:nvSpPr>
            <p:cNvPr id="30" name="Freeform 30"/>
            <p:cNvSpPr/>
            <p:nvPr/>
          </p:nvSpPr>
          <p:spPr>
            <a:xfrm>
              <a:off x="0" y="0"/>
              <a:ext cx="789377" cy="357534"/>
            </a:xfrm>
            <a:custGeom>
              <a:avLst/>
              <a:gdLst/>
              <a:ahLst/>
              <a:cxnLst/>
              <a:rect l="l" t="t" r="r" b="b"/>
              <a:pathLst>
                <a:path w="789377" h="357534">
                  <a:moveTo>
                    <a:pt x="0" y="0"/>
                  </a:moveTo>
                  <a:lnTo>
                    <a:pt x="789377" y="0"/>
                  </a:lnTo>
                  <a:lnTo>
                    <a:pt x="789377" y="357534"/>
                  </a:lnTo>
                  <a:lnTo>
                    <a:pt x="0" y="357534"/>
                  </a:lnTo>
                  <a:close/>
                </a:path>
              </a:pathLst>
            </a:custGeom>
            <a:solidFill>
              <a:srgbClr val="FFF4EE"/>
            </a:solidFill>
            <a:ln w="38100" cap="sq">
              <a:solidFill>
                <a:srgbClr val="9E454C"/>
              </a:solidFill>
              <a:prstDash val="solid"/>
              <a:miter/>
            </a:ln>
          </p:spPr>
          <p:txBody>
            <a:bodyPr/>
            <a:lstStyle/>
            <a:p>
              <a:endParaRPr lang="en-GB"/>
            </a:p>
          </p:txBody>
        </p:sp>
        <p:sp>
          <p:nvSpPr>
            <p:cNvPr id="31" name="TextBox 31"/>
            <p:cNvSpPr txBox="1"/>
            <p:nvPr/>
          </p:nvSpPr>
          <p:spPr>
            <a:xfrm>
              <a:off x="0" y="-38100"/>
              <a:ext cx="789377" cy="395634"/>
            </a:xfrm>
            <a:prstGeom prst="rect">
              <a:avLst/>
            </a:prstGeom>
          </p:spPr>
          <p:txBody>
            <a:bodyPr lIns="50800" tIns="50800" rIns="50800" bIns="50800" rtlCol="0" anchor="ctr"/>
            <a:lstStyle/>
            <a:p>
              <a:pPr algn="ctr">
                <a:lnSpc>
                  <a:spcPts val="3249"/>
                </a:lnSpc>
              </a:pPr>
              <a:r>
                <a:rPr lang="en-US" sz="2499" b="1">
                  <a:solidFill>
                    <a:srgbClr val="822130"/>
                  </a:solidFill>
                  <a:latin typeface="Arial Bold"/>
                  <a:ea typeface="Arial Bold"/>
                  <a:cs typeface="Arial Bold"/>
                  <a:sym typeface="Arial Bold"/>
                </a:rPr>
                <a:t>Social</a:t>
              </a:r>
            </a:p>
            <a:p>
              <a:pPr algn="ctr">
                <a:lnSpc>
                  <a:spcPts val="3249"/>
                </a:lnSpc>
              </a:pPr>
              <a:r>
                <a:rPr lang="en-US" sz="2499" b="1">
                  <a:solidFill>
                    <a:srgbClr val="822130"/>
                  </a:solidFill>
                  <a:latin typeface="Arial Bold"/>
                  <a:ea typeface="Arial Bold"/>
                  <a:cs typeface="Arial Bold"/>
                  <a:sym typeface="Arial Bold"/>
                </a:rPr>
                <a:t>Assessment</a:t>
              </a:r>
            </a:p>
            <a:p>
              <a:pPr algn="ctr">
                <a:lnSpc>
                  <a:spcPts val="2339"/>
                </a:lnSpc>
              </a:pPr>
              <a:endParaRPr lang="en-US" sz="2499" b="1">
                <a:solidFill>
                  <a:srgbClr val="822130"/>
                </a:solidFill>
                <a:latin typeface="Arial Bold"/>
                <a:ea typeface="Arial Bold"/>
                <a:cs typeface="Arial Bold"/>
                <a:sym typeface="Arial Bold"/>
              </a:endParaRPr>
            </a:p>
          </p:txBody>
        </p:sp>
      </p:grpSp>
      <p:grpSp>
        <p:nvGrpSpPr>
          <p:cNvPr id="32" name="Group 32"/>
          <p:cNvGrpSpPr/>
          <p:nvPr/>
        </p:nvGrpSpPr>
        <p:grpSpPr>
          <a:xfrm>
            <a:off x="3743118" y="5065058"/>
            <a:ext cx="2997166" cy="1357512"/>
            <a:chOff x="0" y="0"/>
            <a:chExt cx="789377" cy="357534"/>
          </a:xfrm>
        </p:grpSpPr>
        <p:sp>
          <p:nvSpPr>
            <p:cNvPr id="33" name="Freeform 33"/>
            <p:cNvSpPr/>
            <p:nvPr/>
          </p:nvSpPr>
          <p:spPr>
            <a:xfrm>
              <a:off x="0" y="0"/>
              <a:ext cx="789377" cy="357534"/>
            </a:xfrm>
            <a:custGeom>
              <a:avLst/>
              <a:gdLst/>
              <a:ahLst/>
              <a:cxnLst/>
              <a:rect l="l" t="t" r="r" b="b"/>
              <a:pathLst>
                <a:path w="789377" h="357534">
                  <a:moveTo>
                    <a:pt x="0" y="0"/>
                  </a:moveTo>
                  <a:lnTo>
                    <a:pt x="789377" y="0"/>
                  </a:lnTo>
                  <a:lnTo>
                    <a:pt x="789377" y="357534"/>
                  </a:lnTo>
                  <a:lnTo>
                    <a:pt x="0" y="357534"/>
                  </a:lnTo>
                  <a:close/>
                </a:path>
              </a:pathLst>
            </a:custGeom>
            <a:solidFill>
              <a:srgbClr val="FFF4EE"/>
            </a:solidFill>
            <a:ln w="38100" cap="sq">
              <a:solidFill>
                <a:srgbClr val="CC777A"/>
              </a:solidFill>
              <a:prstDash val="solid"/>
              <a:miter/>
            </a:ln>
          </p:spPr>
          <p:txBody>
            <a:bodyPr/>
            <a:lstStyle/>
            <a:p>
              <a:endParaRPr lang="en-GB"/>
            </a:p>
          </p:txBody>
        </p:sp>
        <p:sp>
          <p:nvSpPr>
            <p:cNvPr id="34" name="TextBox 34"/>
            <p:cNvSpPr txBox="1"/>
            <p:nvPr/>
          </p:nvSpPr>
          <p:spPr>
            <a:xfrm>
              <a:off x="0" y="-38100"/>
              <a:ext cx="789377" cy="395634"/>
            </a:xfrm>
            <a:prstGeom prst="rect">
              <a:avLst/>
            </a:prstGeom>
          </p:spPr>
          <p:txBody>
            <a:bodyPr lIns="50800" tIns="50800" rIns="50800" bIns="50800" rtlCol="0" anchor="ctr"/>
            <a:lstStyle/>
            <a:p>
              <a:pPr algn="ctr">
                <a:lnSpc>
                  <a:spcPts val="3249"/>
                </a:lnSpc>
              </a:pPr>
              <a:r>
                <a:rPr lang="en-US" sz="2499" b="1">
                  <a:solidFill>
                    <a:srgbClr val="822130"/>
                  </a:solidFill>
                  <a:latin typeface="Arial Bold"/>
                  <a:ea typeface="Arial Bold"/>
                  <a:cs typeface="Arial Bold"/>
                  <a:sym typeface="Arial Bold"/>
                </a:rPr>
                <a:t>Epidemiological</a:t>
              </a:r>
            </a:p>
            <a:p>
              <a:pPr algn="ctr">
                <a:lnSpc>
                  <a:spcPts val="3249"/>
                </a:lnSpc>
              </a:pPr>
              <a:r>
                <a:rPr lang="en-US" sz="2499" b="1">
                  <a:solidFill>
                    <a:srgbClr val="822130"/>
                  </a:solidFill>
                  <a:latin typeface="Arial Bold"/>
                  <a:ea typeface="Arial Bold"/>
                  <a:cs typeface="Arial Bold"/>
                  <a:sym typeface="Arial Bold"/>
                </a:rPr>
                <a:t>Assessment</a:t>
              </a:r>
            </a:p>
            <a:p>
              <a:pPr algn="ctr">
                <a:lnSpc>
                  <a:spcPts val="2339"/>
                </a:lnSpc>
              </a:pPr>
              <a:endParaRPr lang="en-US" sz="2499" b="1">
                <a:solidFill>
                  <a:srgbClr val="822130"/>
                </a:solidFill>
                <a:latin typeface="Arial Bold"/>
                <a:ea typeface="Arial Bold"/>
                <a:cs typeface="Arial Bold"/>
                <a:sym typeface="Arial Bold"/>
              </a:endParaRPr>
            </a:p>
          </p:txBody>
        </p:sp>
      </p:grpSp>
      <p:grpSp>
        <p:nvGrpSpPr>
          <p:cNvPr id="35" name="Group 35"/>
          <p:cNvGrpSpPr/>
          <p:nvPr/>
        </p:nvGrpSpPr>
        <p:grpSpPr>
          <a:xfrm>
            <a:off x="7064134" y="5065058"/>
            <a:ext cx="2997166" cy="1357512"/>
            <a:chOff x="0" y="0"/>
            <a:chExt cx="789377" cy="357534"/>
          </a:xfrm>
        </p:grpSpPr>
        <p:sp>
          <p:nvSpPr>
            <p:cNvPr id="36" name="Freeform 36"/>
            <p:cNvSpPr/>
            <p:nvPr/>
          </p:nvSpPr>
          <p:spPr>
            <a:xfrm>
              <a:off x="0" y="0"/>
              <a:ext cx="789377" cy="357534"/>
            </a:xfrm>
            <a:custGeom>
              <a:avLst/>
              <a:gdLst/>
              <a:ahLst/>
              <a:cxnLst/>
              <a:rect l="l" t="t" r="r" b="b"/>
              <a:pathLst>
                <a:path w="789377" h="357534">
                  <a:moveTo>
                    <a:pt x="0" y="0"/>
                  </a:moveTo>
                  <a:lnTo>
                    <a:pt x="789377" y="0"/>
                  </a:lnTo>
                  <a:lnTo>
                    <a:pt x="789377" y="357534"/>
                  </a:lnTo>
                  <a:lnTo>
                    <a:pt x="0" y="357534"/>
                  </a:lnTo>
                  <a:close/>
                </a:path>
              </a:pathLst>
            </a:custGeom>
            <a:solidFill>
              <a:srgbClr val="FFF4EE"/>
            </a:solidFill>
            <a:ln w="38100" cap="sq">
              <a:solidFill>
                <a:srgbClr val="E48488"/>
              </a:solidFill>
              <a:prstDash val="solid"/>
              <a:miter/>
            </a:ln>
          </p:spPr>
          <p:txBody>
            <a:bodyPr/>
            <a:lstStyle/>
            <a:p>
              <a:endParaRPr lang="en-GB"/>
            </a:p>
          </p:txBody>
        </p:sp>
        <p:sp>
          <p:nvSpPr>
            <p:cNvPr id="37" name="TextBox 37"/>
            <p:cNvSpPr txBox="1"/>
            <p:nvPr/>
          </p:nvSpPr>
          <p:spPr>
            <a:xfrm>
              <a:off x="0" y="-38100"/>
              <a:ext cx="789377" cy="395634"/>
            </a:xfrm>
            <a:prstGeom prst="rect">
              <a:avLst/>
            </a:prstGeom>
          </p:spPr>
          <p:txBody>
            <a:bodyPr lIns="50800" tIns="50800" rIns="50800" bIns="50800" rtlCol="0" anchor="ctr"/>
            <a:lstStyle/>
            <a:p>
              <a:pPr algn="ctr">
                <a:lnSpc>
                  <a:spcPts val="3249"/>
                </a:lnSpc>
              </a:pPr>
              <a:r>
                <a:rPr lang="en-US" sz="2499" b="1">
                  <a:solidFill>
                    <a:srgbClr val="822130"/>
                  </a:solidFill>
                  <a:latin typeface="Arial Bold"/>
                  <a:ea typeface="Arial Bold"/>
                  <a:cs typeface="Arial Bold"/>
                  <a:sym typeface="Arial Bold"/>
                </a:rPr>
                <a:t>Educational and</a:t>
              </a:r>
            </a:p>
            <a:p>
              <a:pPr algn="ctr">
                <a:lnSpc>
                  <a:spcPts val="3249"/>
                </a:lnSpc>
              </a:pPr>
              <a:r>
                <a:rPr lang="en-US" sz="2499" b="1">
                  <a:solidFill>
                    <a:srgbClr val="822130"/>
                  </a:solidFill>
                  <a:latin typeface="Arial Bold"/>
                  <a:ea typeface="Arial Bold"/>
                  <a:cs typeface="Arial Bold"/>
                  <a:sym typeface="Arial Bold"/>
                </a:rPr>
                <a:t>Ecological</a:t>
              </a:r>
            </a:p>
            <a:p>
              <a:pPr algn="ctr">
                <a:lnSpc>
                  <a:spcPts val="2339"/>
                </a:lnSpc>
              </a:pPr>
              <a:endParaRPr lang="en-US" sz="2499" b="1">
                <a:solidFill>
                  <a:srgbClr val="822130"/>
                </a:solidFill>
                <a:latin typeface="Arial Bold"/>
                <a:ea typeface="Arial Bold"/>
                <a:cs typeface="Arial Bold"/>
                <a:sym typeface="Arial Bold"/>
              </a:endParaRPr>
            </a:p>
          </p:txBody>
        </p:sp>
      </p:grpSp>
      <p:grpSp>
        <p:nvGrpSpPr>
          <p:cNvPr id="38" name="Group 38"/>
          <p:cNvGrpSpPr/>
          <p:nvPr/>
        </p:nvGrpSpPr>
        <p:grpSpPr>
          <a:xfrm>
            <a:off x="890654" y="6498770"/>
            <a:ext cx="6614838" cy="523875"/>
            <a:chOff x="0" y="0"/>
            <a:chExt cx="719166" cy="56956"/>
          </a:xfrm>
        </p:grpSpPr>
        <p:sp>
          <p:nvSpPr>
            <p:cNvPr id="39" name="Freeform 39"/>
            <p:cNvSpPr/>
            <p:nvPr/>
          </p:nvSpPr>
          <p:spPr>
            <a:xfrm>
              <a:off x="0" y="0"/>
              <a:ext cx="719166" cy="56956"/>
            </a:xfrm>
            <a:custGeom>
              <a:avLst/>
              <a:gdLst/>
              <a:ahLst/>
              <a:cxnLst/>
              <a:rect l="l" t="t" r="r" b="b"/>
              <a:pathLst>
                <a:path w="719166" h="56956">
                  <a:moveTo>
                    <a:pt x="0" y="0"/>
                  </a:moveTo>
                  <a:lnTo>
                    <a:pt x="719166" y="0"/>
                  </a:lnTo>
                  <a:lnTo>
                    <a:pt x="719166" y="56956"/>
                  </a:lnTo>
                  <a:lnTo>
                    <a:pt x="0" y="56956"/>
                  </a:lnTo>
                  <a:close/>
                </a:path>
              </a:pathLst>
            </a:custGeom>
            <a:solidFill>
              <a:srgbClr val="FFF4EE"/>
            </a:solidFill>
          </p:spPr>
          <p:txBody>
            <a:bodyPr/>
            <a:lstStyle/>
            <a:p>
              <a:endParaRPr lang="en-GB"/>
            </a:p>
          </p:txBody>
        </p:sp>
        <p:sp>
          <p:nvSpPr>
            <p:cNvPr id="40" name="TextBox 40"/>
            <p:cNvSpPr txBox="1"/>
            <p:nvPr/>
          </p:nvSpPr>
          <p:spPr>
            <a:xfrm>
              <a:off x="0" y="-19050"/>
              <a:ext cx="719166" cy="76006"/>
            </a:xfrm>
            <a:prstGeom prst="rect">
              <a:avLst/>
            </a:prstGeom>
          </p:spPr>
          <p:txBody>
            <a:bodyPr lIns="50800" tIns="50800" rIns="50800" bIns="50800" rtlCol="0" anchor="ctr"/>
            <a:lstStyle/>
            <a:p>
              <a:pPr algn="ctr">
                <a:lnSpc>
                  <a:spcPts val="2339"/>
                </a:lnSpc>
              </a:pPr>
              <a:endParaRPr/>
            </a:p>
          </p:txBody>
        </p:sp>
      </p:grpSp>
      <p:grpSp>
        <p:nvGrpSpPr>
          <p:cNvPr id="41" name="Group 41"/>
          <p:cNvGrpSpPr/>
          <p:nvPr/>
        </p:nvGrpSpPr>
        <p:grpSpPr>
          <a:xfrm>
            <a:off x="10385149" y="5065058"/>
            <a:ext cx="2997166" cy="1357512"/>
            <a:chOff x="0" y="0"/>
            <a:chExt cx="789377" cy="357534"/>
          </a:xfrm>
        </p:grpSpPr>
        <p:sp>
          <p:nvSpPr>
            <p:cNvPr id="42" name="Freeform 42"/>
            <p:cNvSpPr/>
            <p:nvPr/>
          </p:nvSpPr>
          <p:spPr>
            <a:xfrm>
              <a:off x="0" y="0"/>
              <a:ext cx="789377" cy="357534"/>
            </a:xfrm>
            <a:custGeom>
              <a:avLst/>
              <a:gdLst/>
              <a:ahLst/>
              <a:cxnLst/>
              <a:rect l="l" t="t" r="r" b="b"/>
              <a:pathLst>
                <a:path w="789377" h="357534">
                  <a:moveTo>
                    <a:pt x="0" y="0"/>
                  </a:moveTo>
                  <a:lnTo>
                    <a:pt x="789377" y="0"/>
                  </a:lnTo>
                  <a:lnTo>
                    <a:pt x="789377" y="357534"/>
                  </a:lnTo>
                  <a:lnTo>
                    <a:pt x="0" y="357534"/>
                  </a:lnTo>
                  <a:close/>
                </a:path>
              </a:pathLst>
            </a:custGeom>
            <a:solidFill>
              <a:srgbClr val="FFF4EE"/>
            </a:solidFill>
            <a:ln w="38100" cap="sq">
              <a:solidFill>
                <a:srgbClr val="CC777A"/>
              </a:solidFill>
              <a:prstDash val="solid"/>
              <a:miter/>
            </a:ln>
          </p:spPr>
          <p:txBody>
            <a:bodyPr/>
            <a:lstStyle/>
            <a:p>
              <a:endParaRPr lang="en-GB"/>
            </a:p>
          </p:txBody>
        </p:sp>
        <p:sp>
          <p:nvSpPr>
            <p:cNvPr id="43" name="TextBox 43"/>
            <p:cNvSpPr txBox="1"/>
            <p:nvPr/>
          </p:nvSpPr>
          <p:spPr>
            <a:xfrm>
              <a:off x="0" y="-38100"/>
              <a:ext cx="789377" cy="395634"/>
            </a:xfrm>
            <a:prstGeom prst="rect">
              <a:avLst/>
            </a:prstGeom>
          </p:spPr>
          <p:txBody>
            <a:bodyPr lIns="50800" tIns="50800" rIns="50800" bIns="50800" rtlCol="0" anchor="ctr"/>
            <a:lstStyle/>
            <a:p>
              <a:pPr algn="ctr">
                <a:lnSpc>
                  <a:spcPts val="3249"/>
                </a:lnSpc>
              </a:pPr>
              <a:r>
                <a:rPr lang="en-US" sz="2499" b="1">
                  <a:solidFill>
                    <a:srgbClr val="822130"/>
                  </a:solidFill>
                  <a:latin typeface="Arial Bold"/>
                  <a:ea typeface="Arial Bold"/>
                  <a:cs typeface="Arial Bold"/>
                  <a:sym typeface="Arial Bold"/>
                </a:rPr>
                <a:t>Intervention</a:t>
              </a:r>
            </a:p>
            <a:p>
              <a:pPr algn="ctr">
                <a:lnSpc>
                  <a:spcPts val="3249"/>
                </a:lnSpc>
              </a:pPr>
              <a:r>
                <a:rPr lang="en-US" sz="2499" b="1">
                  <a:solidFill>
                    <a:srgbClr val="822130"/>
                  </a:solidFill>
                  <a:latin typeface="Arial Bold"/>
                  <a:ea typeface="Arial Bold"/>
                  <a:cs typeface="Arial Bold"/>
                  <a:sym typeface="Arial Bold"/>
                </a:rPr>
                <a:t>Alignment</a:t>
              </a:r>
            </a:p>
            <a:p>
              <a:pPr algn="ctr">
                <a:lnSpc>
                  <a:spcPts val="2339"/>
                </a:lnSpc>
              </a:pPr>
              <a:endParaRPr lang="en-US" sz="2499" b="1">
                <a:solidFill>
                  <a:srgbClr val="822130"/>
                </a:solidFill>
                <a:latin typeface="Arial Bold"/>
                <a:ea typeface="Arial Bold"/>
                <a:cs typeface="Arial Bold"/>
                <a:sym typeface="Arial Bold"/>
              </a:endParaRPr>
            </a:p>
          </p:txBody>
        </p:sp>
      </p:grpSp>
      <p:grpSp>
        <p:nvGrpSpPr>
          <p:cNvPr id="44" name="Group 44"/>
          <p:cNvGrpSpPr/>
          <p:nvPr/>
        </p:nvGrpSpPr>
        <p:grpSpPr>
          <a:xfrm>
            <a:off x="13706165" y="5065058"/>
            <a:ext cx="2997166" cy="1357512"/>
            <a:chOff x="0" y="0"/>
            <a:chExt cx="789377" cy="357534"/>
          </a:xfrm>
        </p:grpSpPr>
        <p:sp>
          <p:nvSpPr>
            <p:cNvPr id="45" name="Freeform 45"/>
            <p:cNvSpPr/>
            <p:nvPr/>
          </p:nvSpPr>
          <p:spPr>
            <a:xfrm>
              <a:off x="0" y="0"/>
              <a:ext cx="789377" cy="357534"/>
            </a:xfrm>
            <a:custGeom>
              <a:avLst/>
              <a:gdLst/>
              <a:ahLst/>
              <a:cxnLst/>
              <a:rect l="l" t="t" r="r" b="b"/>
              <a:pathLst>
                <a:path w="789377" h="357534">
                  <a:moveTo>
                    <a:pt x="0" y="0"/>
                  </a:moveTo>
                  <a:lnTo>
                    <a:pt x="789377" y="0"/>
                  </a:lnTo>
                  <a:lnTo>
                    <a:pt x="789377" y="357534"/>
                  </a:lnTo>
                  <a:lnTo>
                    <a:pt x="0" y="357534"/>
                  </a:lnTo>
                  <a:close/>
                </a:path>
              </a:pathLst>
            </a:custGeom>
            <a:solidFill>
              <a:srgbClr val="FFF4EE"/>
            </a:solidFill>
            <a:ln w="38100" cap="sq">
              <a:solidFill>
                <a:srgbClr val="87B187"/>
              </a:solidFill>
              <a:prstDash val="solid"/>
              <a:miter/>
            </a:ln>
          </p:spPr>
          <p:txBody>
            <a:bodyPr/>
            <a:lstStyle/>
            <a:p>
              <a:endParaRPr lang="en-GB"/>
            </a:p>
          </p:txBody>
        </p:sp>
        <p:sp>
          <p:nvSpPr>
            <p:cNvPr id="46" name="TextBox 46"/>
            <p:cNvSpPr txBox="1"/>
            <p:nvPr/>
          </p:nvSpPr>
          <p:spPr>
            <a:xfrm>
              <a:off x="0" y="-38100"/>
              <a:ext cx="789377" cy="395634"/>
            </a:xfrm>
            <a:prstGeom prst="rect">
              <a:avLst/>
            </a:prstGeom>
          </p:spPr>
          <p:txBody>
            <a:bodyPr lIns="50800" tIns="50800" rIns="50800" bIns="50800" rtlCol="0" anchor="ctr"/>
            <a:lstStyle/>
            <a:p>
              <a:pPr algn="ctr">
                <a:lnSpc>
                  <a:spcPts val="3249"/>
                </a:lnSpc>
              </a:pPr>
              <a:r>
                <a:rPr lang="en-US" sz="2499" b="1">
                  <a:solidFill>
                    <a:srgbClr val="822130"/>
                  </a:solidFill>
                  <a:latin typeface="Arial Bold"/>
                  <a:ea typeface="Arial Bold"/>
                  <a:cs typeface="Arial Bold"/>
                  <a:sym typeface="Arial Bold"/>
                </a:rPr>
                <a:t>Implementation</a:t>
              </a:r>
            </a:p>
            <a:p>
              <a:pPr algn="ctr">
                <a:lnSpc>
                  <a:spcPts val="3249"/>
                </a:lnSpc>
              </a:pPr>
              <a:r>
                <a:rPr lang="en-US" sz="2499" b="1">
                  <a:solidFill>
                    <a:srgbClr val="822130"/>
                  </a:solidFill>
                  <a:latin typeface="Arial Bold"/>
                  <a:ea typeface="Arial Bold"/>
                  <a:cs typeface="Arial Bold"/>
                  <a:sym typeface="Arial Bold"/>
                </a:rPr>
                <a:t>and Evaluation</a:t>
              </a:r>
            </a:p>
            <a:p>
              <a:pPr algn="ctr">
                <a:lnSpc>
                  <a:spcPts val="2339"/>
                </a:lnSpc>
              </a:pPr>
              <a:endParaRPr lang="en-US" sz="2499" b="1">
                <a:solidFill>
                  <a:srgbClr val="822130"/>
                </a:solidFill>
                <a:latin typeface="Arial Bold"/>
                <a:ea typeface="Arial Bold"/>
                <a:cs typeface="Arial Bold"/>
                <a:sym typeface="Arial Bold"/>
              </a:endParaRPr>
            </a:p>
          </p:txBody>
        </p:sp>
      </p:grpSp>
      <p:grpSp>
        <p:nvGrpSpPr>
          <p:cNvPr id="47" name="Group 47"/>
          <p:cNvGrpSpPr/>
          <p:nvPr/>
        </p:nvGrpSpPr>
        <p:grpSpPr>
          <a:xfrm>
            <a:off x="1028700" y="7022645"/>
            <a:ext cx="10540021" cy="790057"/>
            <a:chOff x="0" y="0"/>
            <a:chExt cx="1145912" cy="85895"/>
          </a:xfrm>
        </p:grpSpPr>
        <p:sp>
          <p:nvSpPr>
            <p:cNvPr id="48" name="Freeform 48"/>
            <p:cNvSpPr/>
            <p:nvPr/>
          </p:nvSpPr>
          <p:spPr>
            <a:xfrm>
              <a:off x="0" y="0"/>
              <a:ext cx="1145912" cy="85895"/>
            </a:xfrm>
            <a:custGeom>
              <a:avLst/>
              <a:gdLst/>
              <a:ahLst/>
              <a:cxnLst/>
              <a:rect l="l" t="t" r="r" b="b"/>
              <a:pathLst>
                <a:path w="1145912" h="85895">
                  <a:moveTo>
                    <a:pt x="0" y="0"/>
                  </a:moveTo>
                  <a:lnTo>
                    <a:pt x="1145912" y="0"/>
                  </a:lnTo>
                  <a:lnTo>
                    <a:pt x="1145912" y="85895"/>
                  </a:lnTo>
                  <a:lnTo>
                    <a:pt x="0" y="85895"/>
                  </a:lnTo>
                  <a:close/>
                </a:path>
              </a:pathLst>
            </a:custGeom>
            <a:solidFill>
              <a:srgbClr val="FFF4EE"/>
            </a:solidFill>
          </p:spPr>
          <p:txBody>
            <a:bodyPr/>
            <a:lstStyle/>
            <a:p>
              <a:endParaRPr lang="en-GB"/>
            </a:p>
          </p:txBody>
        </p:sp>
        <p:sp>
          <p:nvSpPr>
            <p:cNvPr id="49" name="TextBox 49"/>
            <p:cNvSpPr txBox="1"/>
            <p:nvPr/>
          </p:nvSpPr>
          <p:spPr>
            <a:xfrm>
              <a:off x="0" y="-19050"/>
              <a:ext cx="1145912" cy="104945"/>
            </a:xfrm>
            <a:prstGeom prst="rect">
              <a:avLst/>
            </a:prstGeom>
          </p:spPr>
          <p:txBody>
            <a:bodyPr lIns="50800" tIns="50800" rIns="50800" bIns="50800" rtlCol="0" anchor="ctr"/>
            <a:lstStyle/>
            <a:p>
              <a:pPr algn="ctr">
                <a:lnSpc>
                  <a:spcPts val="2339"/>
                </a:lnSpc>
              </a:pPr>
              <a:endParaRPr/>
            </a:p>
          </p:txBody>
        </p:sp>
      </p:grpSp>
      <p:grpSp>
        <p:nvGrpSpPr>
          <p:cNvPr id="50" name="Group 50"/>
          <p:cNvGrpSpPr/>
          <p:nvPr/>
        </p:nvGrpSpPr>
        <p:grpSpPr>
          <a:xfrm>
            <a:off x="421035" y="7041035"/>
            <a:ext cx="894640" cy="754183"/>
            <a:chOff x="0" y="0"/>
            <a:chExt cx="812800" cy="685192"/>
          </a:xfrm>
        </p:grpSpPr>
        <p:sp>
          <p:nvSpPr>
            <p:cNvPr id="51" name="Freeform 51"/>
            <p:cNvSpPr/>
            <p:nvPr/>
          </p:nvSpPr>
          <p:spPr>
            <a:xfrm>
              <a:off x="0" y="0"/>
              <a:ext cx="812800" cy="685192"/>
            </a:xfrm>
            <a:custGeom>
              <a:avLst/>
              <a:gdLst/>
              <a:ahLst/>
              <a:cxnLst/>
              <a:rect l="l" t="t" r="r" b="b"/>
              <a:pathLst>
                <a:path w="812800" h="685192">
                  <a:moveTo>
                    <a:pt x="406400" y="0"/>
                  </a:moveTo>
                  <a:cubicBezTo>
                    <a:pt x="181951" y="0"/>
                    <a:pt x="0" y="153385"/>
                    <a:pt x="0" y="342596"/>
                  </a:cubicBezTo>
                  <a:cubicBezTo>
                    <a:pt x="0" y="531806"/>
                    <a:pt x="181951" y="685192"/>
                    <a:pt x="406400" y="685192"/>
                  </a:cubicBezTo>
                  <a:cubicBezTo>
                    <a:pt x="630849" y="685192"/>
                    <a:pt x="812800" y="531806"/>
                    <a:pt x="812800" y="342596"/>
                  </a:cubicBezTo>
                  <a:cubicBezTo>
                    <a:pt x="812800" y="153385"/>
                    <a:pt x="630849" y="0"/>
                    <a:pt x="406400" y="0"/>
                  </a:cubicBezTo>
                  <a:close/>
                </a:path>
              </a:pathLst>
            </a:custGeom>
            <a:solidFill>
              <a:srgbClr val="FFBBBE"/>
            </a:solidFill>
          </p:spPr>
          <p:txBody>
            <a:bodyPr/>
            <a:lstStyle/>
            <a:p>
              <a:endParaRPr lang="en-GB"/>
            </a:p>
          </p:txBody>
        </p:sp>
        <p:sp>
          <p:nvSpPr>
            <p:cNvPr id="52" name="TextBox 52"/>
            <p:cNvSpPr txBox="1"/>
            <p:nvPr/>
          </p:nvSpPr>
          <p:spPr>
            <a:xfrm>
              <a:off x="76200" y="35662"/>
              <a:ext cx="660400" cy="585293"/>
            </a:xfrm>
            <a:prstGeom prst="rect">
              <a:avLst/>
            </a:prstGeom>
          </p:spPr>
          <p:txBody>
            <a:bodyPr lIns="50800" tIns="50800" rIns="50800" bIns="50800" rtlCol="0" anchor="ctr"/>
            <a:lstStyle/>
            <a:p>
              <a:pPr algn="ctr">
                <a:lnSpc>
                  <a:spcPts val="3249"/>
                </a:lnSpc>
              </a:pPr>
              <a:endParaRPr/>
            </a:p>
          </p:txBody>
        </p:sp>
      </p:grpSp>
      <p:grpSp>
        <p:nvGrpSpPr>
          <p:cNvPr id="53" name="Group 53"/>
          <p:cNvGrpSpPr/>
          <p:nvPr/>
        </p:nvGrpSpPr>
        <p:grpSpPr>
          <a:xfrm>
            <a:off x="1009650" y="8031777"/>
            <a:ext cx="10559071" cy="790057"/>
            <a:chOff x="0" y="0"/>
            <a:chExt cx="1147983" cy="85895"/>
          </a:xfrm>
        </p:grpSpPr>
        <p:sp>
          <p:nvSpPr>
            <p:cNvPr id="54" name="Freeform 54"/>
            <p:cNvSpPr/>
            <p:nvPr/>
          </p:nvSpPr>
          <p:spPr>
            <a:xfrm>
              <a:off x="0" y="0"/>
              <a:ext cx="1147983" cy="85895"/>
            </a:xfrm>
            <a:custGeom>
              <a:avLst/>
              <a:gdLst/>
              <a:ahLst/>
              <a:cxnLst/>
              <a:rect l="l" t="t" r="r" b="b"/>
              <a:pathLst>
                <a:path w="1147983" h="85895">
                  <a:moveTo>
                    <a:pt x="0" y="0"/>
                  </a:moveTo>
                  <a:lnTo>
                    <a:pt x="1147983" y="0"/>
                  </a:lnTo>
                  <a:lnTo>
                    <a:pt x="1147983" y="85895"/>
                  </a:lnTo>
                  <a:lnTo>
                    <a:pt x="0" y="85895"/>
                  </a:lnTo>
                  <a:close/>
                </a:path>
              </a:pathLst>
            </a:custGeom>
            <a:solidFill>
              <a:srgbClr val="FFF4EE"/>
            </a:solidFill>
          </p:spPr>
          <p:txBody>
            <a:bodyPr/>
            <a:lstStyle/>
            <a:p>
              <a:endParaRPr lang="en-GB"/>
            </a:p>
          </p:txBody>
        </p:sp>
        <p:sp>
          <p:nvSpPr>
            <p:cNvPr id="55" name="TextBox 55"/>
            <p:cNvSpPr txBox="1"/>
            <p:nvPr/>
          </p:nvSpPr>
          <p:spPr>
            <a:xfrm>
              <a:off x="0" y="-19050"/>
              <a:ext cx="1147983" cy="104945"/>
            </a:xfrm>
            <a:prstGeom prst="rect">
              <a:avLst/>
            </a:prstGeom>
          </p:spPr>
          <p:txBody>
            <a:bodyPr lIns="50800" tIns="50800" rIns="50800" bIns="50800" rtlCol="0" anchor="ctr"/>
            <a:lstStyle/>
            <a:p>
              <a:pPr algn="ctr">
                <a:lnSpc>
                  <a:spcPts val="2339"/>
                </a:lnSpc>
              </a:pPr>
              <a:endParaRPr/>
            </a:p>
          </p:txBody>
        </p:sp>
      </p:grpSp>
      <p:grpSp>
        <p:nvGrpSpPr>
          <p:cNvPr id="56" name="Group 56"/>
          <p:cNvGrpSpPr/>
          <p:nvPr/>
        </p:nvGrpSpPr>
        <p:grpSpPr>
          <a:xfrm>
            <a:off x="401985" y="8050167"/>
            <a:ext cx="894640" cy="754183"/>
            <a:chOff x="0" y="0"/>
            <a:chExt cx="812800" cy="685192"/>
          </a:xfrm>
        </p:grpSpPr>
        <p:sp>
          <p:nvSpPr>
            <p:cNvPr id="57" name="Freeform 57"/>
            <p:cNvSpPr/>
            <p:nvPr/>
          </p:nvSpPr>
          <p:spPr>
            <a:xfrm>
              <a:off x="0" y="0"/>
              <a:ext cx="812800" cy="685192"/>
            </a:xfrm>
            <a:custGeom>
              <a:avLst/>
              <a:gdLst/>
              <a:ahLst/>
              <a:cxnLst/>
              <a:rect l="l" t="t" r="r" b="b"/>
              <a:pathLst>
                <a:path w="812800" h="685192">
                  <a:moveTo>
                    <a:pt x="406400" y="0"/>
                  </a:moveTo>
                  <a:cubicBezTo>
                    <a:pt x="181951" y="0"/>
                    <a:pt x="0" y="153385"/>
                    <a:pt x="0" y="342596"/>
                  </a:cubicBezTo>
                  <a:cubicBezTo>
                    <a:pt x="0" y="531806"/>
                    <a:pt x="181951" y="685192"/>
                    <a:pt x="406400" y="685192"/>
                  </a:cubicBezTo>
                  <a:cubicBezTo>
                    <a:pt x="630849" y="685192"/>
                    <a:pt x="812800" y="531806"/>
                    <a:pt x="812800" y="342596"/>
                  </a:cubicBezTo>
                  <a:cubicBezTo>
                    <a:pt x="812800" y="153385"/>
                    <a:pt x="630849" y="0"/>
                    <a:pt x="406400" y="0"/>
                  </a:cubicBezTo>
                  <a:close/>
                </a:path>
              </a:pathLst>
            </a:custGeom>
            <a:solidFill>
              <a:srgbClr val="FFBBBE"/>
            </a:solidFill>
          </p:spPr>
          <p:txBody>
            <a:bodyPr/>
            <a:lstStyle/>
            <a:p>
              <a:endParaRPr lang="en-GB"/>
            </a:p>
          </p:txBody>
        </p:sp>
        <p:sp>
          <p:nvSpPr>
            <p:cNvPr id="58" name="TextBox 58"/>
            <p:cNvSpPr txBox="1"/>
            <p:nvPr/>
          </p:nvSpPr>
          <p:spPr>
            <a:xfrm>
              <a:off x="76200" y="35662"/>
              <a:ext cx="660400" cy="585293"/>
            </a:xfrm>
            <a:prstGeom prst="rect">
              <a:avLst/>
            </a:prstGeom>
          </p:spPr>
          <p:txBody>
            <a:bodyPr lIns="50800" tIns="50800" rIns="50800" bIns="50800" rtlCol="0" anchor="ctr"/>
            <a:lstStyle/>
            <a:p>
              <a:pPr algn="ctr">
                <a:lnSpc>
                  <a:spcPts val="3249"/>
                </a:lnSpc>
              </a:pPr>
              <a:endParaRPr/>
            </a:p>
          </p:txBody>
        </p:sp>
      </p:grpSp>
      <p:grpSp>
        <p:nvGrpSpPr>
          <p:cNvPr id="59" name="Group 59"/>
          <p:cNvGrpSpPr/>
          <p:nvPr/>
        </p:nvGrpSpPr>
        <p:grpSpPr>
          <a:xfrm>
            <a:off x="990600" y="9040909"/>
            <a:ext cx="10578121" cy="790057"/>
            <a:chOff x="0" y="0"/>
            <a:chExt cx="1150054" cy="85895"/>
          </a:xfrm>
        </p:grpSpPr>
        <p:sp>
          <p:nvSpPr>
            <p:cNvPr id="60" name="Freeform 60"/>
            <p:cNvSpPr/>
            <p:nvPr/>
          </p:nvSpPr>
          <p:spPr>
            <a:xfrm>
              <a:off x="0" y="0"/>
              <a:ext cx="1150054" cy="85895"/>
            </a:xfrm>
            <a:custGeom>
              <a:avLst/>
              <a:gdLst/>
              <a:ahLst/>
              <a:cxnLst/>
              <a:rect l="l" t="t" r="r" b="b"/>
              <a:pathLst>
                <a:path w="1150054" h="85895">
                  <a:moveTo>
                    <a:pt x="0" y="0"/>
                  </a:moveTo>
                  <a:lnTo>
                    <a:pt x="1150054" y="0"/>
                  </a:lnTo>
                  <a:lnTo>
                    <a:pt x="1150054" y="85895"/>
                  </a:lnTo>
                  <a:lnTo>
                    <a:pt x="0" y="85895"/>
                  </a:lnTo>
                  <a:close/>
                </a:path>
              </a:pathLst>
            </a:custGeom>
            <a:solidFill>
              <a:srgbClr val="FFF4EE"/>
            </a:solidFill>
          </p:spPr>
          <p:txBody>
            <a:bodyPr/>
            <a:lstStyle/>
            <a:p>
              <a:endParaRPr lang="en-GB"/>
            </a:p>
          </p:txBody>
        </p:sp>
        <p:sp>
          <p:nvSpPr>
            <p:cNvPr id="61" name="TextBox 61"/>
            <p:cNvSpPr txBox="1"/>
            <p:nvPr/>
          </p:nvSpPr>
          <p:spPr>
            <a:xfrm>
              <a:off x="0" y="-19050"/>
              <a:ext cx="1150054" cy="104945"/>
            </a:xfrm>
            <a:prstGeom prst="rect">
              <a:avLst/>
            </a:prstGeom>
          </p:spPr>
          <p:txBody>
            <a:bodyPr lIns="50800" tIns="50800" rIns="50800" bIns="50800" rtlCol="0" anchor="ctr"/>
            <a:lstStyle/>
            <a:p>
              <a:pPr algn="ctr">
                <a:lnSpc>
                  <a:spcPts val="2339"/>
                </a:lnSpc>
              </a:pPr>
              <a:endParaRPr/>
            </a:p>
          </p:txBody>
        </p:sp>
      </p:grpSp>
      <p:grpSp>
        <p:nvGrpSpPr>
          <p:cNvPr id="62" name="Group 62"/>
          <p:cNvGrpSpPr/>
          <p:nvPr/>
        </p:nvGrpSpPr>
        <p:grpSpPr>
          <a:xfrm>
            <a:off x="382935" y="9059299"/>
            <a:ext cx="894640" cy="754183"/>
            <a:chOff x="0" y="0"/>
            <a:chExt cx="812800" cy="685192"/>
          </a:xfrm>
        </p:grpSpPr>
        <p:sp>
          <p:nvSpPr>
            <p:cNvPr id="63" name="Freeform 63"/>
            <p:cNvSpPr/>
            <p:nvPr/>
          </p:nvSpPr>
          <p:spPr>
            <a:xfrm>
              <a:off x="0" y="0"/>
              <a:ext cx="812800" cy="685192"/>
            </a:xfrm>
            <a:custGeom>
              <a:avLst/>
              <a:gdLst/>
              <a:ahLst/>
              <a:cxnLst/>
              <a:rect l="l" t="t" r="r" b="b"/>
              <a:pathLst>
                <a:path w="812800" h="685192">
                  <a:moveTo>
                    <a:pt x="406400" y="0"/>
                  </a:moveTo>
                  <a:cubicBezTo>
                    <a:pt x="181951" y="0"/>
                    <a:pt x="0" y="153385"/>
                    <a:pt x="0" y="342596"/>
                  </a:cubicBezTo>
                  <a:cubicBezTo>
                    <a:pt x="0" y="531806"/>
                    <a:pt x="181951" y="685192"/>
                    <a:pt x="406400" y="685192"/>
                  </a:cubicBezTo>
                  <a:cubicBezTo>
                    <a:pt x="630849" y="685192"/>
                    <a:pt x="812800" y="531806"/>
                    <a:pt x="812800" y="342596"/>
                  </a:cubicBezTo>
                  <a:cubicBezTo>
                    <a:pt x="812800" y="153385"/>
                    <a:pt x="630849" y="0"/>
                    <a:pt x="406400" y="0"/>
                  </a:cubicBezTo>
                  <a:close/>
                </a:path>
              </a:pathLst>
            </a:custGeom>
            <a:solidFill>
              <a:srgbClr val="FFBBBE"/>
            </a:solidFill>
          </p:spPr>
          <p:txBody>
            <a:bodyPr/>
            <a:lstStyle/>
            <a:p>
              <a:endParaRPr lang="en-GB"/>
            </a:p>
          </p:txBody>
        </p:sp>
        <p:sp>
          <p:nvSpPr>
            <p:cNvPr id="64" name="TextBox 64"/>
            <p:cNvSpPr txBox="1"/>
            <p:nvPr/>
          </p:nvSpPr>
          <p:spPr>
            <a:xfrm>
              <a:off x="76200" y="35662"/>
              <a:ext cx="660400" cy="585293"/>
            </a:xfrm>
            <a:prstGeom prst="rect">
              <a:avLst/>
            </a:prstGeom>
          </p:spPr>
          <p:txBody>
            <a:bodyPr lIns="50800" tIns="50800" rIns="50800" bIns="50800" rtlCol="0" anchor="ctr"/>
            <a:lstStyle/>
            <a:p>
              <a:pPr algn="ctr">
                <a:lnSpc>
                  <a:spcPts val="3249"/>
                </a:lnSpc>
              </a:pPr>
              <a:endParaRPr/>
            </a:p>
          </p:txBody>
        </p:sp>
      </p:grpSp>
      <p:sp>
        <p:nvSpPr>
          <p:cNvPr id="65" name="Freeform 65"/>
          <p:cNvSpPr/>
          <p:nvPr/>
        </p:nvSpPr>
        <p:spPr>
          <a:xfrm rot="441210">
            <a:off x="13363265" y="6413045"/>
            <a:ext cx="3460295" cy="3460295"/>
          </a:xfrm>
          <a:custGeom>
            <a:avLst/>
            <a:gdLst/>
            <a:ahLst/>
            <a:cxnLst/>
            <a:rect l="l" t="t" r="r" b="b"/>
            <a:pathLst>
              <a:path w="3460295" h="3460295">
                <a:moveTo>
                  <a:pt x="0" y="0"/>
                </a:moveTo>
                <a:lnTo>
                  <a:pt x="3460295" y="0"/>
                </a:lnTo>
                <a:lnTo>
                  <a:pt x="3460295" y="3460295"/>
                </a:lnTo>
                <a:lnTo>
                  <a:pt x="0" y="3460295"/>
                </a:lnTo>
                <a:lnTo>
                  <a:pt x="0" y="0"/>
                </a:lnTo>
                <a:close/>
              </a:path>
            </a:pathLst>
          </a:custGeom>
          <a:blipFill>
            <a:blip r:embed="rId9"/>
            <a:stretch>
              <a:fillRect/>
            </a:stretch>
          </a:blipFill>
        </p:spPr>
        <p:txBody>
          <a:bodyPr/>
          <a:lstStyle/>
          <a:p>
            <a:endParaRPr lang="en-GB"/>
          </a:p>
        </p:txBody>
      </p:sp>
      <p:sp>
        <p:nvSpPr>
          <p:cNvPr id="66" name="TextBox 66"/>
          <p:cNvSpPr txBox="1"/>
          <p:nvPr/>
        </p:nvSpPr>
        <p:spPr>
          <a:xfrm>
            <a:off x="1661774" y="7133319"/>
            <a:ext cx="9415838" cy="549659"/>
          </a:xfrm>
          <a:prstGeom prst="rect">
            <a:avLst/>
          </a:prstGeom>
        </p:spPr>
        <p:txBody>
          <a:bodyPr lIns="0" tIns="0" rIns="0" bIns="0" rtlCol="0" anchor="t">
            <a:spAutoFit/>
          </a:bodyPr>
          <a:lstStyle/>
          <a:p>
            <a:pPr algn="l">
              <a:lnSpc>
                <a:spcPts val="2235"/>
              </a:lnSpc>
              <a:spcBef>
                <a:spcPct val="0"/>
              </a:spcBef>
            </a:pPr>
            <a:r>
              <a:rPr lang="en-US" sz="1719" b="1">
                <a:solidFill>
                  <a:srgbClr val="822130"/>
                </a:solidFill>
                <a:latin typeface="Lora Bold"/>
                <a:ea typeface="Lora Bold"/>
                <a:cs typeface="Lora Bold"/>
                <a:sym typeface="Lora Bold"/>
              </a:rPr>
              <a:t>Begins with quality-of-life outcomes, philosophically appropriate for perinatal mental health, where the goal is flourishing, not just symptom reduction</a:t>
            </a:r>
          </a:p>
        </p:txBody>
      </p:sp>
      <p:sp>
        <p:nvSpPr>
          <p:cNvPr id="67" name="TextBox 67"/>
          <p:cNvSpPr txBox="1"/>
          <p:nvPr/>
        </p:nvSpPr>
        <p:spPr>
          <a:xfrm>
            <a:off x="1642724" y="8142451"/>
            <a:ext cx="9415838" cy="549659"/>
          </a:xfrm>
          <a:prstGeom prst="rect">
            <a:avLst/>
          </a:prstGeom>
        </p:spPr>
        <p:txBody>
          <a:bodyPr lIns="0" tIns="0" rIns="0" bIns="0" rtlCol="0" anchor="t">
            <a:spAutoFit/>
          </a:bodyPr>
          <a:lstStyle/>
          <a:p>
            <a:pPr algn="l">
              <a:lnSpc>
                <a:spcPts val="2235"/>
              </a:lnSpc>
              <a:spcBef>
                <a:spcPct val="0"/>
              </a:spcBef>
            </a:pPr>
            <a:r>
              <a:rPr lang="en-US" sz="1719" b="1">
                <a:solidFill>
                  <a:srgbClr val="822130"/>
                </a:solidFill>
                <a:latin typeface="Lora Bold"/>
                <a:ea typeface="Lora Bold"/>
                <a:cs typeface="Lora Bold"/>
                <a:sym typeface="Lora Bold"/>
              </a:rPr>
              <a:t>Participatory, mothers, partners, midwives and health visitors involved in co-design through Patient and Public Involvement (PPI) sessions at the assessment stage</a:t>
            </a:r>
          </a:p>
        </p:txBody>
      </p:sp>
      <p:sp>
        <p:nvSpPr>
          <p:cNvPr id="68" name="TextBox 68"/>
          <p:cNvSpPr txBox="1"/>
          <p:nvPr/>
        </p:nvSpPr>
        <p:spPr>
          <a:xfrm>
            <a:off x="1623674" y="9151583"/>
            <a:ext cx="9415838" cy="549659"/>
          </a:xfrm>
          <a:prstGeom prst="rect">
            <a:avLst/>
          </a:prstGeom>
        </p:spPr>
        <p:txBody>
          <a:bodyPr lIns="0" tIns="0" rIns="0" bIns="0" rtlCol="0" anchor="t">
            <a:spAutoFit/>
          </a:bodyPr>
          <a:lstStyle/>
          <a:p>
            <a:pPr algn="l">
              <a:lnSpc>
                <a:spcPts val="2235"/>
              </a:lnSpc>
              <a:spcBef>
                <a:spcPct val="0"/>
              </a:spcBef>
            </a:pPr>
            <a:r>
              <a:rPr lang="en-US" sz="1719" b="1">
                <a:solidFill>
                  <a:srgbClr val="822130"/>
                </a:solidFill>
                <a:latin typeface="Lora Bold"/>
                <a:ea typeface="Lora Bold"/>
                <a:cs typeface="Lora Bold"/>
                <a:sym typeface="Lora Bold"/>
              </a:rPr>
              <a:t>Embedded evaluation phases (Process, Impact, Outcome) align with the NHS QIPP framework and NICE evidence standards for digital health technology reporting</a:t>
            </a:r>
          </a:p>
        </p:txBody>
      </p:sp>
      <p:sp>
        <p:nvSpPr>
          <p:cNvPr id="69" name="TextBox 69"/>
          <p:cNvSpPr txBox="1"/>
          <p:nvPr/>
        </p:nvSpPr>
        <p:spPr>
          <a:xfrm>
            <a:off x="762000" y="6508295"/>
            <a:ext cx="6994036" cy="418779"/>
          </a:xfrm>
          <a:prstGeom prst="rect">
            <a:avLst/>
          </a:prstGeom>
        </p:spPr>
        <p:txBody>
          <a:bodyPr wrap="square" lIns="0" tIns="0" rIns="0" bIns="0" rtlCol="0" anchor="t">
            <a:spAutoFit/>
          </a:bodyPr>
          <a:lstStyle/>
          <a:p>
            <a:pPr algn="ctr">
              <a:lnSpc>
                <a:spcPts val="3379"/>
              </a:lnSpc>
              <a:spcBef>
                <a:spcPct val="0"/>
              </a:spcBef>
            </a:pPr>
            <a:r>
              <a:rPr lang="en-US" sz="2599" b="1" dirty="0">
                <a:solidFill>
                  <a:srgbClr val="822130"/>
                </a:solidFill>
                <a:latin typeface="Arial Bold"/>
                <a:ea typeface="Arial Bold"/>
                <a:cs typeface="Arial Bold"/>
                <a:sym typeface="Arial Bold"/>
              </a:rPr>
              <a:t>Why PRECEDE-PROCEED for MindMum?</a:t>
            </a:r>
          </a:p>
        </p:txBody>
      </p:sp>
      <p:sp>
        <p:nvSpPr>
          <p:cNvPr id="70" name="TextBox 70"/>
          <p:cNvSpPr txBox="1"/>
          <p:nvPr/>
        </p:nvSpPr>
        <p:spPr>
          <a:xfrm>
            <a:off x="12488773" y="365695"/>
            <a:ext cx="5431949"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The Planning Model</a:t>
            </a:r>
          </a:p>
        </p:txBody>
      </p:sp>
      <p:sp>
        <p:nvSpPr>
          <p:cNvPr id="71" name="TextBox 71"/>
          <p:cNvSpPr txBox="1"/>
          <p:nvPr/>
        </p:nvSpPr>
        <p:spPr>
          <a:xfrm>
            <a:off x="7358975" y="969341"/>
            <a:ext cx="10240546" cy="327661"/>
          </a:xfrm>
          <a:prstGeom prst="rect">
            <a:avLst/>
          </a:prstGeom>
        </p:spPr>
        <p:txBody>
          <a:bodyPr lIns="0" tIns="0" rIns="0" bIns="0" rtlCol="0" anchor="t">
            <a:spAutoFit/>
          </a:bodyPr>
          <a:lstStyle/>
          <a:p>
            <a:pPr marL="0" lvl="0" indent="0" algn="ctr">
              <a:lnSpc>
                <a:spcPts val="2400"/>
              </a:lnSpc>
            </a:pPr>
            <a:r>
              <a:rPr lang="en-US" sz="2400" b="1" spc="-24" dirty="0">
                <a:solidFill>
                  <a:srgbClr val="822130"/>
                </a:solidFill>
                <a:latin typeface="Lora Bold"/>
                <a:ea typeface="Lora Bold"/>
                <a:cs typeface="Lora Bold"/>
                <a:sym typeface="Lora Bold"/>
              </a:rPr>
              <a:t>PRECEDE-PROCEED: Rationale for Selection and Conceptual Overview</a:t>
            </a:r>
          </a:p>
        </p:txBody>
      </p:sp>
      <p:sp>
        <p:nvSpPr>
          <p:cNvPr id="72" name="TextBox 72"/>
          <p:cNvSpPr txBox="1"/>
          <p:nvPr/>
        </p:nvSpPr>
        <p:spPr>
          <a:xfrm>
            <a:off x="602010" y="9964316"/>
            <a:ext cx="11132790" cy="229807"/>
          </a:xfrm>
          <a:prstGeom prst="rect">
            <a:avLst/>
          </a:prstGeom>
        </p:spPr>
        <p:txBody>
          <a:bodyPr wrap="square" lIns="0" tIns="0" rIns="0" bIns="0" rtlCol="0" anchor="t">
            <a:spAutoFit/>
          </a:bodyPr>
          <a:lstStyle/>
          <a:p>
            <a:pPr algn="ctr">
              <a:lnSpc>
                <a:spcPts val="1858"/>
              </a:lnSpc>
              <a:spcBef>
                <a:spcPct val="0"/>
              </a:spcBef>
            </a:pPr>
            <a:r>
              <a:rPr lang="en-US" sz="1429" b="1" dirty="0">
                <a:solidFill>
                  <a:srgbClr val="000000"/>
                </a:solidFill>
                <a:latin typeface="Lora Bold"/>
                <a:ea typeface="Lora Bold"/>
                <a:cs typeface="Lora Bold"/>
                <a:sym typeface="Lora Bold"/>
              </a:rPr>
              <a:t>Data source: Green &amp; Kreuter (2005) PRECEDE-PROCEED Model, WHO Digital Health Guidelines, NHS QIPP Framework, 2026</a:t>
            </a:r>
          </a:p>
        </p:txBody>
      </p:sp>
      <p:sp>
        <p:nvSpPr>
          <p:cNvPr id="73" name="TextBox 73"/>
          <p:cNvSpPr txBox="1"/>
          <p:nvPr/>
        </p:nvSpPr>
        <p:spPr>
          <a:xfrm>
            <a:off x="742047" y="7041195"/>
            <a:ext cx="1293164" cy="736854"/>
          </a:xfrm>
          <a:prstGeom prst="rect">
            <a:avLst/>
          </a:prstGeom>
        </p:spPr>
        <p:txBody>
          <a:bodyPr lIns="0" tIns="0" rIns="0" bIns="0" rtlCol="0" anchor="t">
            <a:spAutoFit/>
          </a:bodyPr>
          <a:lstStyle/>
          <a:p>
            <a:pPr marL="0" lvl="0" indent="0" algn="l">
              <a:lnSpc>
                <a:spcPts val="5808"/>
              </a:lnSpc>
            </a:pPr>
            <a:r>
              <a:rPr lang="en-US" sz="4800" b="1" spc="-48">
                <a:solidFill>
                  <a:srgbClr val="CB696E"/>
                </a:solidFill>
                <a:latin typeface="Placard Next Bold"/>
                <a:ea typeface="Placard Next Bold"/>
                <a:cs typeface="Placard Next Bold"/>
                <a:sym typeface="Placard Next Bold"/>
              </a:rPr>
              <a:t>1</a:t>
            </a:r>
          </a:p>
        </p:txBody>
      </p:sp>
      <p:sp>
        <p:nvSpPr>
          <p:cNvPr id="74" name="TextBox 74"/>
          <p:cNvSpPr txBox="1"/>
          <p:nvPr/>
        </p:nvSpPr>
        <p:spPr>
          <a:xfrm>
            <a:off x="703947" y="8060352"/>
            <a:ext cx="1293164" cy="736854"/>
          </a:xfrm>
          <a:prstGeom prst="rect">
            <a:avLst/>
          </a:prstGeom>
        </p:spPr>
        <p:txBody>
          <a:bodyPr lIns="0" tIns="0" rIns="0" bIns="0" rtlCol="0" anchor="t">
            <a:spAutoFit/>
          </a:bodyPr>
          <a:lstStyle/>
          <a:p>
            <a:pPr marL="0" lvl="0" indent="0" algn="l">
              <a:lnSpc>
                <a:spcPts val="5808"/>
              </a:lnSpc>
            </a:pPr>
            <a:r>
              <a:rPr lang="en-US" sz="4800" b="1" spc="-48">
                <a:solidFill>
                  <a:srgbClr val="CB696E"/>
                </a:solidFill>
                <a:latin typeface="Placard Next Bold"/>
                <a:ea typeface="Placard Next Bold"/>
                <a:cs typeface="Placard Next Bold"/>
                <a:sym typeface="Placard Next Bold"/>
              </a:rPr>
              <a:t>2</a:t>
            </a:r>
          </a:p>
        </p:txBody>
      </p:sp>
      <p:sp>
        <p:nvSpPr>
          <p:cNvPr id="75" name="TextBox 75"/>
          <p:cNvSpPr txBox="1"/>
          <p:nvPr/>
        </p:nvSpPr>
        <p:spPr>
          <a:xfrm>
            <a:off x="694422" y="9059959"/>
            <a:ext cx="1293164" cy="736854"/>
          </a:xfrm>
          <a:prstGeom prst="rect">
            <a:avLst/>
          </a:prstGeom>
        </p:spPr>
        <p:txBody>
          <a:bodyPr lIns="0" tIns="0" rIns="0" bIns="0" rtlCol="0" anchor="t">
            <a:spAutoFit/>
          </a:bodyPr>
          <a:lstStyle/>
          <a:p>
            <a:pPr marL="0" lvl="0" indent="0" algn="l">
              <a:lnSpc>
                <a:spcPts val="5808"/>
              </a:lnSpc>
            </a:pPr>
            <a:r>
              <a:rPr lang="en-US" sz="4800" b="1" spc="-48">
                <a:solidFill>
                  <a:srgbClr val="CB696E"/>
                </a:solidFill>
                <a:latin typeface="Placard Next Bold"/>
                <a:ea typeface="Placard Next Bold"/>
                <a:cs typeface="Placard Next Bold"/>
                <a:sym typeface="Placard Next Bold"/>
              </a:rPr>
              <a:t>3</a:t>
            </a:r>
          </a:p>
        </p:txBody>
      </p:sp>
      <p:sp>
        <p:nvSpPr>
          <p:cNvPr id="76" name="TextBox 76"/>
          <p:cNvSpPr txBox="1"/>
          <p:nvPr/>
        </p:nvSpPr>
        <p:spPr>
          <a:xfrm>
            <a:off x="14259093" y="9867900"/>
            <a:ext cx="3785692" cy="310515"/>
          </a:xfrm>
          <a:prstGeom prst="rect">
            <a:avLst/>
          </a:prstGeom>
        </p:spPr>
        <p:txBody>
          <a:bodyPr lIns="0" tIns="0" rIns="0" bIns="0" rtlCol="0" anchor="t">
            <a:spAutoFit/>
          </a:bodyPr>
          <a:lstStyle/>
          <a:p>
            <a:pPr algn="ctr">
              <a:lnSpc>
                <a:spcPts val="2340"/>
              </a:lnSpc>
              <a:spcBef>
                <a:spcPct val="0"/>
              </a:spcBef>
            </a:pPr>
            <a:r>
              <a:rPr lang="en-US" sz="1800" b="1" dirty="0">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51504" y="-14745"/>
            <a:ext cx="18236496" cy="1030174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48486"/>
            <a:ext cx="18236496" cy="1331201"/>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0" y="181097"/>
            <a:ext cx="18288000" cy="1473235"/>
            <a:chOff x="0" y="0"/>
            <a:chExt cx="2765460" cy="243095"/>
          </a:xfrm>
        </p:grpSpPr>
        <p:sp>
          <p:nvSpPr>
            <p:cNvPr id="12" name="Freeform 12"/>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13" name="TextBox 13"/>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sp>
        <p:nvSpPr>
          <p:cNvPr id="14" name="TextBox 14"/>
          <p:cNvSpPr txBox="1"/>
          <p:nvPr/>
        </p:nvSpPr>
        <p:spPr>
          <a:xfrm>
            <a:off x="10058400" y="190500"/>
            <a:ext cx="8054030" cy="814325"/>
          </a:xfrm>
          <a:prstGeom prst="rect">
            <a:avLst/>
          </a:prstGeom>
        </p:spPr>
        <p:txBody>
          <a:bodyPr wrap="square" lIns="0" tIns="0" rIns="0" bIns="0" rtlCol="0" anchor="t">
            <a:spAutoFit/>
          </a:bodyPr>
          <a:lstStyle/>
          <a:p>
            <a:pPr algn="ctr">
              <a:lnSpc>
                <a:spcPts val="3129"/>
              </a:lnSpc>
            </a:pPr>
            <a:r>
              <a:rPr lang="en-GB" sz="3600" b="1" spc="-31" dirty="0">
                <a:solidFill>
                  <a:srgbClr val="822130"/>
                </a:solidFill>
                <a:latin typeface="Lora Bold"/>
                <a:ea typeface="Lora Bold"/>
                <a:cs typeface="Lora Bold"/>
                <a:sym typeface="Lora Bold"/>
              </a:rPr>
              <a:t>PRECEDE</a:t>
            </a:r>
          </a:p>
          <a:p>
            <a:pPr algn="ctr">
              <a:lnSpc>
                <a:spcPts val="3129"/>
              </a:lnSpc>
            </a:pPr>
            <a:r>
              <a:rPr lang="en-GB" sz="3600" b="1" spc="-31" dirty="0">
                <a:solidFill>
                  <a:srgbClr val="822130"/>
                </a:solidFill>
                <a:latin typeface="Lora Bold"/>
                <a:ea typeface="Lora Bold"/>
                <a:cs typeface="Lora Bold"/>
                <a:sym typeface="Lora Bold"/>
              </a:rPr>
              <a:t>Needs Assessment planning Model</a:t>
            </a:r>
            <a:endParaRPr lang="en-US" sz="3600" b="1" spc="-31" dirty="0">
              <a:solidFill>
                <a:srgbClr val="822130"/>
              </a:solidFill>
              <a:latin typeface="Lora Bold"/>
              <a:ea typeface="Lora Bold"/>
              <a:cs typeface="Lora Bold"/>
              <a:sym typeface="Lora Bold"/>
            </a:endParaRPr>
          </a:p>
        </p:txBody>
      </p:sp>
      <p:pic>
        <p:nvPicPr>
          <p:cNvPr id="15" name="Picture 15"/>
          <p:cNvPicPr>
            <a:picLocks noChangeAspect="1"/>
          </p:cNvPicPr>
          <p:nvPr/>
        </p:nvPicPr>
        <p:blipFill>
          <a:blip r:embed="rId8"/>
          <a:stretch>
            <a:fillRect/>
          </a:stretch>
        </p:blipFill>
        <p:spPr>
          <a:xfrm>
            <a:off x="427699" y="44534"/>
            <a:ext cx="3349033" cy="1060366"/>
          </a:xfrm>
          <a:prstGeom prst="rect">
            <a:avLst/>
          </a:prstGeom>
        </p:spPr>
      </p:pic>
      <p:sp>
        <p:nvSpPr>
          <p:cNvPr id="16" name="Freeform 16"/>
          <p:cNvSpPr/>
          <p:nvPr/>
        </p:nvSpPr>
        <p:spPr>
          <a:xfrm>
            <a:off x="2641587" y="30868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rot="647425">
            <a:off x="1212161" y="277932"/>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8" name="Picture 18"/>
          <p:cNvPicPr>
            <a:picLocks noChangeAspect="1"/>
          </p:cNvPicPr>
          <p:nvPr/>
        </p:nvPicPr>
        <p:blipFill>
          <a:blip r:embed="rId9"/>
          <a:stretch>
            <a:fillRect/>
          </a:stretch>
        </p:blipFill>
        <p:spPr>
          <a:xfrm>
            <a:off x="375986" y="571500"/>
            <a:ext cx="3815014" cy="871636"/>
          </a:xfrm>
          <a:prstGeom prst="rect">
            <a:avLst/>
          </a:prstGeom>
        </p:spPr>
      </p:pic>
      <p:sp>
        <p:nvSpPr>
          <p:cNvPr id="19" name="TextBox 19"/>
          <p:cNvSpPr txBox="1"/>
          <p:nvPr/>
        </p:nvSpPr>
        <p:spPr>
          <a:xfrm>
            <a:off x="8915400" y="1038566"/>
            <a:ext cx="8971759" cy="333425"/>
          </a:xfrm>
          <a:prstGeom prst="rect">
            <a:avLst/>
          </a:prstGeom>
        </p:spPr>
        <p:txBody>
          <a:bodyPr wrap="square" lIns="0" tIns="0" rIns="0" bIns="0" rtlCol="0" anchor="t">
            <a:spAutoFit/>
          </a:bodyPr>
          <a:lstStyle/>
          <a:p>
            <a:pPr algn="ctr">
              <a:lnSpc>
                <a:spcPts val="2599"/>
              </a:lnSpc>
              <a:spcBef>
                <a:spcPct val="0"/>
              </a:spcBef>
            </a:pPr>
            <a:r>
              <a:rPr lang="en-US" sz="2400" b="1" dirty="0">
                <a:solidFill>
                  <a:srgbClr val="822130"/>
                </a:solidFill>
                <a:latin typeface="Lora Bold"/>
                <a:ea typeface="Lora Bold"/>
                <a:cs typeface="Lora Bold"/>
                <a:sym typeface="Lora Bold"/>
              </a:rPr>
              <a:t>Applying the Assessment Phases to Postnatal Mental Health</a:t>
            </a:r>
          </a:p>
        </p:txBody>
      </p:sp>
      <p:grpSp>
        <p:nvGrpSpPr>
          <p:cNvPr id="20" name="Group 20"/>
          <p:cNvGrpSpPr/>
          <p:nvPr/>
        </p:nvGrpSpPr>
        <p:grpSpPr>
          <a:xfrm>
            <a:off x="772092" y="1409700"/>
            <a:ext cx="7609907" cy="1610084"/>
            <a:chOff x="0" y="53444"/>
            <a:chExt cx="1415763" cy="195334"/>
          </a:xfrm>
        </p:grpSpPr>
        <p:sp>
          <p:nvSpPr>
            <p:cNvPr id="21" name="Freeform 21"/>
            <p:cNvSpPr/>
            <p:nvPr/>
          </p:nvSpPr>
          <p:spPr>
            <a:xfrm>
              <a:off x="0" y="53444"/>
              <a:ext cx="1409964" cy="176845"/>
            </a:xfrm>
            <a:custGeom>
              <a:avLst/>
              <a:gdLst/>
              <a:ahLst/>
              <a:cxnLst/>
              <a:rect l="l" t="t" r="r" b="b"/>
              <a:pathLst>
                <a:path w="1409964" h="346043">
                  <a:moveTo>
                    <a:pt x="0" y="0"/>
                  </a:moveTo>
                  <a:lnTo>
                    <a:pt x="1409964" y="0"/>
                  </a:lnTo>
                  <a:lnTo>
                    <a:pt x="1409964" y="346043"/>
                  </a:lnTo>
                  <a:lnTo>
                    <a:pt x="0" y="346043"/>
                  </a:lnTo>
                  <a:close/>
                </a:path>
              </a:pathLst>
            </a:custGeom>
            <a:solidFill>
              <a:srgbClr val="9E454C"/>
            </a:solidFill>
          </p:spPr>
          <p:txBody>
            <a:bodyPr/>
            <a:lstStyle/>
            <a:p>
              <a:endParaRPr lang="en-GB"/>
            </a:p>
          </p:txBody>
        </p:sp>
        <p:sp>
          <p:nvSpPr>
            <p:cNvPr id="22" name="TextBox 22"/>
            <p:cNvSpPr txBox="1"/>
            <p:nvPr/>
          </p:nvSpPr>
          <p:spPr>
            <a:xfrm>
              <a:off x="5799" y="72629"/>
              <a:ext cx="1409964" cy="176149"/>
            </a:xfrm>
            <a:prstGeom prst="rect">
              <a:avLst/>
            </a:prstGeom>
          </p:spPr>
          <p:txBody>
            <a:bodyPr lIns="50800" tIns="50800" rIns="50800" bIns="50800" rtlCol="0" anchor="ctr"/>
            <a:lstStyle/>
            <a:p>
              <a:pPr algn="ctr">
                <a:lnSpc>
                  <a:spcPts val="3899"/>
                </a:lnSpc>
              </a:pPr>
              <a:r>
                <a:rPr lang="en-US" sz="3200" b="1" dirty="0">
                  <a:solidFill>
                    <a:srgbClr val="FFFFFF"/>
                  </a:solidFill>
                  <a:latin typeface="Arial Bold"/>
                  <a:ea typeface="Arial Bold"/>
                  <a:cs typeface="Arial Bold"/>
                  <a:sym typeface="Arial Bold"/>
                </a:rPr>
                <a:t>Phase 1</a:t>
              </a:r>
            </a:p>
            <a:p>
              <a:pPr algn="ctr">
                <a:lnSpc>
                  <a:spcPts val="3899"/>
                </a:lnSpc>
              </a:pPr>
              <a:r>
                <a:rPr lang="en-US" sz="3200" b="1" dirty="0">
                  <a:solidFill>
                    <a:srgbClr val="FFFFFF"/>
                  </a:solidFill>
                  <a:latin typeface="Arial Bold"/>
                  <a:ea typeface="Arial Bold"/>
                  <a:cs typeface="Arial Bold"/>
                  <a:sym typeface="Arial Bold"/>
                </a:rPr>
                <a:t>Social Assessment</a:t>
              </a:r>
            </a:p>
            <a:p>
              <a:pPr algn="ctr">
                <a:lnSpc>
                  <a:spcPts val="3249"/>
                </a:lnSpc>
              </a:pPr>
              <a:endParaRPr lang="en-US" sz="2999" b="1" dirty="0">
                <a:solidFill>
                  <a:srgbClr val="FFFFFF"/>
                </a:solidFill>
                <a:latin typeface="Arial Bold"/>
                <a:ea typeface="Arial Bold"/>
                <a:cs typeface="Arial Bold"/>
                <a:sym typeface="Arial Bold"/>
              </a:endParaRPr>
            </a:p>
            <a:p>
              <a:pPr algn="ctr">
                <a:lnSpc>
                  <a:spcPts val="2339"/>
                </a:lnSpc>
              </a:pPr>
              <a:endParaRPr lang="en-US" sz="2999" b="1" dirty="0">
                <a:solidFill>
                  <a:srgbClr val="FFFFFF"/>
                </a:solidFill>
                <a:latin typeface="Arial Bold"/>
                <a:ea typeface="Arial Bold"/>
                <a:cs typeface="Arial Bold"/>
                <a:sym typeface="Arial Bold"/>
              </a:endParaRPr>
            </a:p>
          </p:txBody>
        </p:sp>
      </p:grpSp>
      <p:grpSp>
        <p:nvGrpSpPr>
          <p:cNvPr id="23" name="Group 23"/>
          <p:cNvGrpSpPr/>
          <p:nvPr/>
        </p:nvGrpSpPr>
        <p:grpSpPr>
          <a:xfrm>
            <a:off x="762000" y="2538429"/>
            <a:ext cx="7599722" cy="4214466"/>
            <a:chOff x="-3904" y="28230"/>
            <a:chExt cx="1413868" cy="713596"/>
          </a:xfrm>
        </p:grpSpPr>
        <p:sp>
          <p:nvSpPr>
            <p:cNvPr id="24" name="Freeform 24"/>
            <p:cNvSpPr/>
            <p:nvPr/>
          </p:nvSpPr>
          <p:spPr>
            <a:xfrm>
              <a:off x="-3904" y="35222"/>
              <a:ext cx="1409964" cy="706604"/>
            </a:xfrm>
            <a:custGeom>
              <a:avLst/>
              <a:gdLst/>
              <a:ahLst/>
              <a:cxnLst/>
              <a:rect l="l" t="t" r="r" b="b"/>
              <a:pathLst>
                <a:path w="1409964" h="706604">
                  <a:moveTo>
                    <a:pt x="0" y="0"/>
                  </a:moveTo>
                  <a:lnTo>
                    <a:pt x="1409964" y="0"/>
                  </a:lnTo>
                  <a:lnTo>
                    <a:pt x="1409964" y="706604"/>
                  </a:lnTo>
                  <a:lnTo>
                    <a:pt x="0" y="706604"/>
                  </a:lnTo>
                  <a:close/>
                </a:path>
              </a:pathLst>
            </a:custGeom>
            <a:solidFill>
              <a:srgbClr val="FFF4EE"/>
            </a:solidFill>
            <a:ln cap="sq">
              <a:noFill/>
              <a:prstDash val="solid"/>
              <a:miter/>
            </a:ln>
          </p:spPr>
          <p:txBody>
            <a:bodyPr/>
            <a:lstStyle/>
            <a:p>
              <a:endParaRPr lang="en-GB"/>
            </a:p>
          </p:txBody>
        </p:sp>
        <p:sp>
          <p:nvSpPr>
            <p:cNvPr id="25" name="TextBox 25"/>
            <p:cNvSpPr txBox="1"/>
            <p:nvPr/>
          </p:nvSpPr>
          <p:spPr>
            <a:xfrm>
              <a:off x="0" y="28230"/>
              <a:ext cx="1409964" cy="686235"/>
            </a:xfrm>
            <a:prstGeom prst="rect">
              <a:avLst/>
            </a:prstGeom>
          </p:spPr>
          <p:txBody>
            <a:bodyPr lIns="50800" tIns="50800" rIns="50800" bIns="50800" rtlCol="0" anchor="ctr"/>
            <a:lstStyle/>
            <a:p>
              <a:pPr marL="388618" lvl="1" indent="-194309" algn="l">
                <a:lnSpc>
                  <a:spcPts val="2339"/>
                </a:lnSpc>
                <a:buFont typeface="Arial"/>
                <a:buChar char="•"/>
              </a:pPr>
              <a:r>
                <a:rPr lang="en-US" sz="1799" b="1" dirty="0">
                  <a:solidFill>
                    <a:srgbClr val="822130"/>
                  </a:solidFill>
                  <a:latin typeface="Arial Bold"/>
                  <a:ea typeface="Arial Bold"/>
                  <a:cs typeface="Arial Bold"/>
                  <a:sym typeface="Arial Bold"/>
                </a:rPr>
                <a:t>PPI (patient and public involvement) sessions</a:t>
              </a:r>
              <a:r>
                <a:rPr lang="en-US" sz="1799" dirty="0">
                  <a:solidFill>
                    <a:srgbClr val="822130"/>
                  </a:solidFill>
                  <a:latin typeface="Arial"/>
                  <a:ea typeface="Arial"/>
                  <a:cs typeface="Arial"/>
                  <a:sym typeface="Arial"/>
                </a:rPr>
                <a:t> with new mothers and fathers showed that postpartum depression (PPD) significantly reduces quality of life</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Common impacts </a:t>
              </a:r>
              <a:r>
                <a:rPr lang="en-US" sz="1899" dirty="0">
                  <a:solidFill>
                    <a:srgbClr val="822130"/>
                  </a:solidFill>
                  <a:latin typeface="Arial"/>
                  <a:ea typeface="Arial"/>
                  <a:cs typeface="Arial"/>
                  <a:sym typeface="Arial"/>
                </a:rPr>
                <a:t>included difficulty bonding with the infant, relationship strain, loss of identity, and social isolation</a:t>
              </a:r>
            </a:p>
            <a:p>
              <a:pPr marL="410208" lvl="1" indent="-205104" algn="l">
                <a:lnSpc>
                  <a:spcPts val="2469"/>
                </a:lnSpc>
                <a:buFont typeface="Arial"/>
                <a:buChar char="•"/>
              </a:pPr>
              <a:r>
                <a:rPr lang="en-US" sz="1899" dirty="0">
                  <a:solidFill>
                    <a:srgbClr val="822130"/>
                  </a:solidFill>
                  <a:latin typeface="Arial"/>
                  <a:ea typeface="Arial"/>
                  <a:cs typeface="Arial"/>
                  <a:sym typeface="Arial"/>
                </a:rPr>
                <a:t>Community surveys identified key barriers to seeking help, including stigma and limited awareness of PPD</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Many participants</a:t>
              </a:r>
              <a:r>
                <a:rPr lang="en-US" sz="1899" dirty="0">
                  <a:solidFill>
                    <a:srgbClr val="822130"/>
                  </a:solidFill>
                  <a:latin typeface="Arial"/>
                  <a:ea typeface="Arial"/>
                  <a:cs typeface="Arial"/>
                  <a:sym typeface="Arial"/>
                </a:rPr>
                <a:t> reported fear of being labelled a “bad mother” as a major reason for not accessing support, (Green and Kreuter, 2005)</a:t>
              </a:r>
            </a:p>
            <a:p>
              <a:pPr algn="l">
                <a:lnSpc>
                  <a:spcPts val="1560"/>
                </a:lnSpc>
              </a:pPr>
              <a:endParaRPr lang="en-US" sz="1899" dirty="0">
                <a:solidFill>
                  <a:srgbClr val="822130"/>
                </a:solidFill>
                <a:latin typeface="Arial"/>
                <a:ea typeface="Arial"/>
                <a:cs typeface="Arial"/>
                <a:sym typeface="Arial"/>
              </a:endParaRPr>
            </a:p>
            <a:p>
              <a:pPr algn="l">
                <a:lnSpc>
                  <a:spcPts val="2079"/>
                </a:lnSpc>
              </a:pPr>
              <a:endParaRPr lang="en-US" sz="1899" dirty="0">
                <a:solidFill>
                  <a:srgbClr val="822130"/>
                </a:solidFill>
                <a:latin typeface="Arial"/>
                <a:ea typeface="Arial"/>
                <a:cs typeface="Arial"/>
                <a:sym typeface="Arial"/>
              </a:endParaRPr>
            </a:p>
            <a:p>
              <a:pPr algn="l">
                <a:lnSpc>
                  <a:spcPts val="1430"/>
                </a:lnSpc>
              </a:pPr>
              <a:endParaRPr lang="en-US" sz="1899" dirty="0">
                <a:solidFill>
                  <a:srgbClr val="822130"/>
                </a:solidFill>
                <a:latin typeface="Arial"/>
                <a:ea typeface="Arial"/>
                <a:cs typeface="Arial"/>
                <a:sym typeface="Arial"/>
              </a:endParaRPr>
            </a:p>
          </p:txBody>
        </p:sp>
      </p:grpSp>
      <p:grpSp>
        <p:nvGrpSpPr>
          <p:cNvPr id="26" name="Group 26"/>
          <p:cNvGrpSpPr/>
          <p:nvPr/>
        </p:nvGrpSpPr>
        <p:grpSpPr>
          <a:xfrm>
            <a:off x="762000" y="5714130"/>
            <a:ext cx="7578737" cy="1929497"/>
            <a:chOff x="0" y="-38100"/>
            <a:chExt cx="1409964" cy="384143"/>
          </a:xfrm>
        </p:grpSpPr>
        <p:sp>
          <p:nvSpPr>
            <p:cNvPr id="27" name="Freeform 27"/>
            <p:cNvSpPr/>
            <p:nvPr/>
          </p:nvSpPr>
          <p:spPr>
            <a:xfrm>
              <a:off x="0" y="0"/>
              <a:ext cx="1409964" cy="346043"/>
            </a:xfrm>
            <a:custGeom>
              <a:avLst/>
              <a:gdLst/>
              <a:ahLst/>
              <a:cxnLst/>
              <a:rect l="l" t="t" r="r" b="b"/>
              <a:pathLst>
                <a:path w="1409964" h="346043">
                  <a:moveTo>
                    <a:pt x="0" y="0"/>
                  </a:moveTo>
                  <a:lnTo>
                    <a:pt x="1409964" y="0"/>
                  </a:lnTo>
                  <a:lnTo>
                    <a:pt x="1409964" y="346043"/>
                  </a:lnTo>
                  <a:lnTo>
                    <a:pt x="0" y="346043"/>
                  </a:lnTo>
                  <a:close/>
                </a:path>
              </a:pathLst>
            </a:custGeom>
            <a:solidFill>
              <a:srgbClr val="E48488"/>
            </a:solidFill>
          </p:spPr>
          <p:txBody>
            <a:bodyPr/>
            <a:lstStyle/>
            <a:p>
              <a:endParaRPr lang="en-GB"/>
            </a:p>
          </p:txBody>
        </p:sp>
        <p:sp>
          <p:nvSpPr>
            <p:cNvPr id="28" name="TextBox 28"/>
            <p:cNvSpPr txBox="1"/>
            <p:nvPr/>
          </p:nvSpPr>
          <p:spPr>
            <a:xfrm>
              <a:off x="0" y="-38100"/>
              <a:ext cx="1409964" cy="384143"/>
            </a:xfrm>
            <a:prstGeom prst="rect">
              <a:avLst/>
            </a:prstGeom>
          </p:spPr>
          <p:txBody>
            <a:bodyPr lIns="50800" tIns="50800" rIns="50800" bIns="50800" rtlCol="0" anchor="ctr"/>
            <a:lstStyle/>
            <a:p>
              <a:pPr algn="ctr">
                <a:lnSpc>
                  <a:spcPts val="3899"/>
                </a:lnSpc>
              </a:pPr>
              <a:r>
                <a:rPr lang="en-US" sz="3200" b="1" dirty="0">
                  <a:solidFill>
                    <a:srgbClr val="FFFFFF"/>
                  </a:solidFill>
                  <a:latin typeface="Arial Bold"/>
                  <a:ea typeface="Arial Bold"/>
                  <a:cs typeface="Arial Bold"/>
                  <a:sym typeface="Arial Bold"/>
                </a:rPr>
                <a:t>Phase 3</a:t>
              </a:r>
            </a:p>
            <a:p>
              <a:pPr algn="ctr">
                <a:lnSpc>
                  <a:spcPts val="3899"/>
                </a:lnSpc>
              </a:pPr>
              <a:r>
                <a:rPr lang="en-US" sz="2999" b="1" dirty="0">
                  <a:solidFill>
                    <a:srgbClr val="FFFFFF"/>
                  </a:solidFill>
                  <a:latin typeface="Arial Bold"/>
                  <a:ea typeface="Arial Bold"/>
                  <a:cs typeface="Arial Bold"/>
                  <a:sym typeface="Arial Bold"/>
                </a:rPr>
                <a:t>Educational and Ecological Assessment</a:t>
              </a:r>
            </a:p>
            <a:p>
              <a:pPr algn="ctr">
                <a:lnSpc>
                  <a:spcPts val="2339"/>
                </a:lnSpc>
              </a:pPr>
              <a:endParaRPr lang="en-US" sz="2999" b="1" dirty="0">
                <a:solidFill>
                  <a:srgbClr val="FFFFFF"/>
                </a:solidFill>
                <a:latin typeface="Arial Bold"/>
                <a:ea typeface="Arial Bold"/>
                <a:cs typeface="Arial Bold"/>
                <a:sym typeface="Arial Bold"/>
              </a:endParaRPr>
            </a:p>
          </p:txBody>
        </p:sp>
      </p:grpSp>
      <p:grpSp>
        <p:nvGrpSpPr>
          <p:cNvPr id="29" name="Group 29"/>
          <p:cNvGrpSpPr/>
          <p:nvPr/>
        </p:nvGrpSpPr>
        <p:grpSpPr>
          <a:xfrm>
            <a:off x="782985" y="6972300"/>
            <a:ext cx="7578737" cy="3275988"/>
            <a:chOff x="0" y="-28575"/>
            <a:chExt cx="1409964" cy="594325"/>
          </a:xfrm>
        </p:grpSpPr>
        <p:sp>
          <p:nvSpPr>
            <p:cNvPr id="30" name="Freeform 30"/>
            <p:cNvSpPr/>
            <p:nvPr/>
          </p:nvSpPr>
          <p:spPr>
            <a:xfrm>
              <a:off x="0" y="23381"/>
              <a:ext cx="1409964" cy="520840"/>
            </a:xfrm>
            <a:custGeom>
              <a:avLst/>
              <a:gdLst/>
              <a:ahLst/>
              <a:cxnLst/>
              <a:rect l="l" t="t" r="r" b="b"/>
              <a:pathLst>
                <a:path w="1409964" h="565750">
                  <a:moveTo>
                    <a:pt x="0" y="0"/>
                  </a:moveTo>
                  <a:lnTo>
                    <a:pt x="1409964" y="0"/>
                  </a:lnTo>
                  <a:lnTo>
                    <a:pt x="1409964" y="565750"/>
                  </a:lnTo>
                  <a:lnTo>
                    <a:pt x="0" y="565750"/>
                  </a:lnTo>
                  <a:close/>
                </a:path>
              </a:pathLst>
            </a:custGeom>
            <a:solidFill>
              <a:srgbClr val="FFF4EE"/>
            </a:solidFill>
            <a:ln cap="sq">
              <a:noFill/>
              <a:prstDash val="solid"/>
              <a:miter/>
            </a:ln>
          </p:spPr>
          <p:txBody>
            <a:bodyPr/>
            <a:lstStyle/>
            <a:p>
              <a:endParaRPr lang="en-GB"/>
            </a:p>
          </p:txBody>
        </p:sp>
        <p:sp>
          <p:nvSpPr>
            <p:cNvPr id="31" name="TextBox 31"/>
            <p:cNvSpPr txBox="1"/>
            <p:nvPr/>
          </p:nvSpPr>
          <p:spPr>
            <a:xfrm>
              <a:off x="0" y="-28575"/>
              <a:ext cx="1409964" cy="594325"/>
            </a:xfrm>
            <a:prstGeom prst="rect">
              <a:avLst/>
            </a:prstGeom>
          </p:spPr>
          <p:txBody>
            <a:bodyPr lIns="50800" tIns="50800" rIns="50800" bIns="50800" rtlCol="0" anchor="ctr"/>
            <a:lstStyle/>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Predisposing factors:</a:t>
              </a:r>
              <a:r>
                <a:rPr lang="en-US" sz="1899" dirty="0">
                  <a:solidFill>
                    <a:srgbClr val="822130"/>
                  </a:solidFill>
                  <a:latin typeface="Arial"/>
                  <a:ea typeface="Arial"/>
                  <a:cs typeface="Arial"/>
                  <a:sym typeface="Arial"/>
                </a:rPr>
                <a:t> Low awareness of perinatal mental health, stigma surrounding depression, and fear of statutory intervention</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Reinforcing factors:</a:t>
              </a:r>
              <a:r>
                <a:rPr lang="en-US" sz="1899" dirty="0">
                  <a:solidFill>
                    <a:srgbClr val="822130"/>
                  </a:solidFill>
                  <a:latin typeface="Arial"/>
                  <a:ea typeface="Arial"/>
                  <a:cs typeface="Arial"/>
                  <a:sym typeface="Arial"/>
                </a:rPr>
                <a:t> Emotional support from partners, validation from peers, positive relationships with midwives, and continuity of care with GPs</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Enabling factors:</a:t>
              </a:r>
              <a:r>
                <a:rPr lang="en-US" sz="1899" dirty="0">
                  <a:solidFill>
                    <a:srgbClr val="822130"/>
                  </a:solidFill>
                  <a:latin typeface="Arial"/>
                  <a:ea typeface="Arial"/>
                  <a:cs typeface="Arial"/>
                  <a:sym typeface="Arial"/>
                </a:rPr>
                <a:t> Access to smartphones, clear NHS referral pathways, and availability of a free app to support engagement</a:t>
              </a:r>
            </a:p>
          </p:txBody>
        </p:sp>
      </p:grpSp>
      <p:grpSp>
        <p:nvGrpSpPr>
          <p:cNvPr id="32" name="Group 32"/>
          <p:cNvGrpSpPr/>
          <p:nvPr/>
        </p:nvGrpSpPr>
        <p:grpSpPr>
          <a:xfrm>
            <a:off x="10003205" y="1485900"/>
            <a:ext cx="7578737" cy="1860026"/>
            <a:chOff x="0" y="0"/>
            <a:chExt cx="1409964" cy="346043"/>
          </a:xfrm>
        </p:grpSpPr>
        <p:sp>
          <p:nvSpPr>
            <p:cNvPr id="33" name="Freeform 33"/>
            <p:cNvSpPr/>
            <p:nvPr/>
          </p:nvSpPr>
          <p:spPr>
            <a:xfrm>
              <a:off x="0" y="0"/>
              <a:ext cx="1409964" cy="346043"/>
            </a:xfrm>
            <a:custGeom>
              <a:avLst/>
              <a:gdLst/>
              <a:ahLst/>
              <a:cxnLst/>
              <a:rect l="l" t="t" r="r" b="b"/>
              <a:pathLst>
                <a:path w="1409964" h="346043">
                  <a:moveTo>
                    <a:pt x="0" y="0"/>
                  </a:moveTo>
                  <a:lnTo>
                    <a:pt x="1409964" y="0"/>
                  </a:lnTo>
                  <a:lnTo>
                    <a:pt x="1409964" y="346043"/>
                  </a:lnTo>
                  <a:lnTo>
                    <a:pt x="0" y="346043"/>
                  </a:lnTo>
                  <a:close/>
                </a:path>
              </a:pathLst>
            </a:custGeom>
            <a:solidFill>
              <a:srgbClr val="CB696E"/>
            </a:solidFill>
          </p:spPr>
          <p:txBody>
            <a:bodyPr/>
            <a:lstStyle/>
            <a:p>
              <a:endParaRPr lang="en-GB"/>
            </a:p>
          </p:txBody>
        </p:sp>
        <p:sp>
          <p:nvSpPr>
            <p:cNvPr id="34" name="TextBox 34"/>
            <p:cNvSpPr txBox="1"/>
            <p:nvPr/>
          </p:nvSpPr>
          <p:spPr>
            <a:xfrm>
              <a:off x="0" y="-38100"/>
              <a:ext cx="1409964" cy="384143"/>
            </a:xfrm>
            <a:prstGeom prst="rect">
              <a:avLst/>
            </a:prstGeom>
          </p:spPr>
          <p:txBody>
            <a:bodyPr lIns="50800" tIns="50800" rIns="50800" bIns="50800" rtlCol="0" anchor="ctr"/>
            <a:lstStyle/>
            <a:p>
              <a:pPr algn="ctr">
                <a:lnSpc>
                  <a:spcPts val="3899"/>
                </a:lnSpc>
              </a:pPr>
              <a:endParaRPr lang="en-US" sz="2999" b="1" dirty="0">
                <a:solidFill>
                  <a:srgbClr val="FFFFFF"/>
                </a:solidFill>
                <a:latin typeface="Arial Bold"/>
                <a:ea typeface="Arial Bold"/>
                <a:cs typeface="Arial Bold"/>
                <a:sym typeface="Arial Bold"/>
              </a:endParaRPr>
            </a:p>
            <a:p>
              <a:pPr algn="ctr">
                <a:lnSpc>
                  <a:spcPts val="3899"/>
                </a:lnSpc>
              </a:pPr>
              <a:r>
                <a:rPr lang="en-US" sz="3200" b="1" dirty="0">
                  <a:solidFill>
                    <a:srgbClr val="FFFFFF"/>
                  </a:solidFill>
                  <a:latin typeface="Arial Bold"/>
                  <a:ea typeface="Arial Bold"/>
                  <a:cs typeface="Arial Bold"/>
                  <a:sym typeface="Arial Bold"/>
                </a:rPr>
                <a:t>Phase 2</a:t>
              </a:r>
            </a:p>
            <a:p>
              <a:pPr algn="ctr">
                <a:lnSpc>
                  <a:spcPts val="3899"/>
                </a:lnSpc>
              </a:pPr>
              <a:r>
                <a:rPr lang="en-US" sz="3200" b="1" dirty="0">
                  <a:solidFill>
                    <a:srgbClr val="FFFFFF"/>
                  </a:solidFill>
                  <a:latin typeface="Arial Bold"/>
                  <a:ea typeface="Arial Bold"/>
                  <a:cs typeface="Arial Bold"/>
                  <a:sym typeface="Arial Bold"/>
                </a:rPr>
                <a:t>Epidemiological Assessment</a:t>
              </a:r>
            </a:p>
            <a:p>
              <a:pPr algn="ctr">
                <a:lnSpc>
                  <a:spcPts val="3249"/>
                </a:lnSpc>
              </a:pPr>
              <a:endParaRPr lang="en-US" sz="2999" b="1" dirty="0">
                <a:solidFill>
                  <a:srgbClr val="FFFFFF"/>
                </a:solidFill>
                <a:latin typeface="Arial Bold"/>
                <a:ea typeface="Arial Bold"/>
                <a:cs typeface="Arial Bold"/>
                <a:sym typeface="Arial Bold"/>
              </a:endParaRPr>
            </a:p>
            <a:p>
              <a:pPr algn="ctr">
                <a:lnSpc>
                  <a:spcPts val="2339"/>
                </a:lnSpc>
              </a:pPr>
              <a:endParaRPr lang="en-US" sz="2999" b="1" dirty="0">
                <a:solidFill>
                  <a:srgbClr val="FFFFFF"/>
                </a:solidFill>
                <a:latin typeface="Arial Bold"/>
                <a:ea typeface="Arial Bold"/>
                <a:cs typeface="Arial Bold"/>
                <a:sym typeface="Arial Bold"/>
              </a:endParaRPr>
            </a:p>
          </p:txBody>
        </p:sp>
      </p:grpSp>
      <p:grpSp>
        <p:nvGrpSpPr>
          <p:cNvPr id="35" name="Group 35"/>
          <p:cNvGrpSpPr/>
          <p:nvPr/>
        </p:nvGrpSpPr>
        <p:grpSpPr>
          <a:xfrm>
            <a:off x="10003205" y="2705099"/>
            <a:ext cx="7578737" cy="3767913"/>
            <a:chOff x="0" y="-9534"/>
            <a:chExt cx="1409964" cy="700991"/>
          </a:xfrm>
        </p:grpSpPr>
        <p:sp>
          <p:nvSpPr>
            <p:cNvPr id="36" name="Freeform 36"/>
            <p:cNvSpPr/>
            <p:nvPr/>
          </p:nvSpPr>
          <p:spPr>
            <a:xfrm>
              <a:off x="0" y="0"/>
              <a:ext cx="1409964" cy="672415"/>
            </a:xfrm>
            <a:custGeom>
              <a:avLst/>
              <a:gdLst/>
              <a:ahLst/>
              <a:cxnLst/>
              <a:rect l="l" t="t" r="r" b="b"/>
              <a:pathLst>
                <a:path w="1409964" h="672415">
                  <a:moveTo>
                    <a:pt x="0" y="0"/>
                  </a:moveTo>
                  <a:lnTo>
                    <a:pt x="1409964" y="0"/>
                  </a:lnTo>
                  <a:lnTo>
                    <a:pt x="1409964" y="672415"/>
                  </a:lnTo>
                  <a:lnTo>
                    <a:pt x="0" y="672415"/>
                  </a:lnTo>
                  <a:close/>
                </a:path>
              </a:pathLst>
            </a:custGeom>
            <a:solidFill>
              <a:srgbClr val="FFF4EE"/>
            </a:solidFill>
            <a:ln cap="sq">
              <a:noFill/>
              <a:prstDash val="solid"/>
              <a:miter/>
            </a:ln>
          </p:spPr>
          <p:txBody>
            <a:bodyPr/>
            <a:lstStyle/>
            <a:p>
              <a:endParaRPr lang="en-GB"/>
            </a:p>
          </p:txBody>
        </p:sp>
        <p:sp>
          <p:nvSpPr>
            <p:cNvPr id="37" name="TextBox 37"/>
            <p:cNvSpPr txBox="1"/>
            <p:nvPr/>
          </p:nvSpPr>
          <p:spPr>
            <a:xfrm>
              <a:off x="0" y="-9534"/>
              <a:ext cx="1409964" cy="700991"/>
            </a:xfrm>
            <a:prstGeom prst="rect">
              <a:avLst/>
            </a:prstGeom>
          </p:spPr>
          <p:txBody>
            <a:bodyPr lIns="50800" tIns="50800" rIns="50800" bIns="50800" rtlCol="0" anchor="ctr"/>
            <a:lstStyle/>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Primary goal: </a:t>
              </a:r>
              <a:r>
                <a:rPr lang="en-US" sz="1899" dirty="0">
                  <a:solidFill>
                    <a:srgbClr val="822130"/>
                  </a:solidFill>
                  <a:latin typeface="Arial"/>
                  <a:ea typeface="Arial"/>
                  <a:cs typeface="Arial"/>
                  <a:sym typeface="Arial"/>
                </a:rPr>
                <a:t>70% of users will show a reduction of at least 8 points on the EPDS within 12 weeks</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Secondary goal:</a:t>
              </a:r>
              <a:r>
                <a:rPr lang="en-US" sz="1899" dirty="0">
                  <a:solidFill>
                    <a:srgbClr val="822130"/>
                  </a:solidFill>
                  <a:latin typeface="Arial"/>
                  <a:ea typeface="Arial"/>
                  <a:cs typeface="Arial"/>
                  <a:sym typeface="Arial"/>
                </a:rPr>
                <a:t> Partners will show an improvement of at least 5 points on the EPDS</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Clinical threshold:</a:t>
              </a:r>
              <a:r>
                <a:rPr lang="en-US" sz="1899" dirty="0">
                  <a:solidFill>
                    <a:srgbClr val="822130"/>
                  </a:solidFill>
                  <a:latin typeface="Arial"/>
                  <a:ea typeface="Arial"/>
                  <a:cs typeface="Arial"/>
                  <a:sym typeface="Arial"/>
                </a:rPr>
                <a:t> Any EPDS score of 10 or above will trigger a clinical review</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Priority groups:</a:t>
              </a:r>
              <a:r>
                <a:rPr lang="en-US" sz="1899" dirty="0">
                  <a:solidFill>
                    <a:srgbClr val="822130"/>
                  </a:solidFill>
                  <a:latin typeface="Arial"/>
                  <a:ea typeface="Arial"/>
                  <a:cs typeface="Arial"/>
                  <a:sym typeface="Arial"/>
                </a:rPr>
                <a:t> Outreach is focused on those most at risk, including mothers aged 16–35, first-time parents, women from ethnic minority backgrounds, and low-income families</a:t>
              </a:r>
            </a:p>
            <a:p>
              <a:pPr algn="l">
                <a:lnSpc>
                  <a:spcPts val="3249"/>
                </a:lnSpc>
              </a:pPr>
              <a:endParaRPr lang="en-US" sz="1899" dirty="0">
                <a:solidFill>
                  <a:srgbClr val="822130"/>
                </a:solidFill>
                <a:latin typeface="Arial"/>
                <a:ea typeface="Arial"/>
                <a:cs typeface="Arial"/>
                <a:sym typeface="Arial"/>
              </a:endParaRPr>
            </a:p>
            <a:p>
              <a:pPr algn="ctr">
                <a:lnSpc>
                  <a:spcPts val="2339"/>
                </a:lnSpc>
              </a:pPr>
              <a:endParaRPr lang="en-US" sz="1899" dirty="0">
                <a:solidFill>
                  <a:srgbClr val="822130"/>
                </a:solidFill>
                <a:latin typeface="Arial"/>
                <a:ea typeface="Arial"/>
                <a:cs typeface="Arial"/>
                <a:sym typeface="Arial"/>
              </a:endParaRPr>
            </a:p>
          </p:txBody>
        </p:sp>
      </p:grpSp>
      <p:grpSp>
        <p:nvGrpSpPr>
          <p:cNvPr id="38" name="Group 38"/>
          <p:cNvGrpSpPr/>
          <p:nvPr/>
        </p:nvGrpSpPr>
        <p:grpSpPr>
          <a:xfrm>
            <a:off x="10003205" y="5793158"/>
            <a:ext cx="7578737" cy="1825921"/>
            <a:chOff x="0" y="0"/>
            <a:chExt cx="1409964" cy="339698"/>
          </a:xfrm>
        </p:grpSpPr>
        <p:sp>
          <p:nvSpPr>
            <p:cNvPr id="39" name="Freeform 39"/>
            <p:cNvSpPr/>
            <p:nvPr/>
          </p:nvSpPr>
          <p:spPr>
            <a:xfrm>
              <a:off x="0" y="0"/>
              <a:ext cx="1409964" cy="339698"/>
            </a:xfrm>
            <a:custGeom>
              <a:avLst/>
              <a:gdLst/>
              <a:ahLst/>
              <a:cxnLst/>
              <a:rect l="l" t="t" r="r" b="b"/>
              <a:pathLst>
                <a:path w="1409964" h="339698">
                  <a:moveTo>
                    <a:pt x="0" y="0"/>
                  </a:moveTo>
                  <a:lnTo>
                    <a:pt x="1409964" y="0"/>
                  </a:lnTo>
                  <a:lnTo>
                    <a:pt x="1409964" y="339698"/>
                  </a:lnTo>
                  <a:lnTo>
                    <a:pt x="0" y="339698"/>
                  </a:lnTo>
                  <a:close/>
                </a:path>
              </a:pathLst>
            </a:custGeom>
            <a:solidFill>
              <a:srgbClr val="87B187"/>
            </a:solidFill>
          </p:spPr>
          <p:txBody>
            <a:bodyPr/>
            <a:lstStyle/>
            <a:p>
              <a:endParaRPr lang="en-GB"/>
            </a:p>
          </p:txBody>
        </p:sp>
        <p:sp>
          <p:nvSpPr>
            <p:cNvPr id="40" name="TextBox 40"/>
            <p:cNvSpPr txBox="1"/>
            <p:nvPr/>
          </p:nvSpPr>
          <p:spPr>
            <a:xfrm>
              <a:off x="0" y="-47625"/>
              <a:ext cx="1409964" cy="387323"/>
            </a:xfrm>
            <a:prstGeom prst="rect">
              <a:avLst/>
            </a:prstGeom>
          </p:spPr>
          <p:txBody>
            <a:bodyPr lIns="50800" tIns="50800" rIns="50800" bIns="50800" rtlCol="0" anchor="ctr"/>
            <a:lstStyle/>
            <a:p>
              <a:pPr algn="ctr">
                <a:lnSpc>
                  <a:spcPts val="3900"/>
                </a:lnSpc>
              </a:pPr>
              <a:r>
                <a:rPr lang="en-US" sz="3200" b="1" dirty="0">
                  <a:solidFill>
                    <a:srgbClr val="FFFFFF"/>
                  </a:solidFill>
                  <a:latin typeface="Arial Bold"/>
                  <a:ea typeface="Arial Bold"/>
                  <a:cs typeface="Arial Bold"/>
                  <a:sym typeface="Arial Bold"/>
                </a:rPr>
                <a:t>Phase 4</a:t>
              </a:r>
            </a:p>
            <a:p>
              <a:pPr algn="ctr">
                <a:lnSpc>
                  <a:spcPts val="3900"/>
                </a:lnSpc>
              </a:pPr>
              <a:r>
                <a:rPr lang="en-US" sz="3200" b="1" dirty="0">
                  <a:solidFill>
                    <a:srgbClr val="FFFFFF"/>
                  </a:solidFill>
                  <a:latin typeface="Arial Bold"/>
                  <a:ea typeface="Arial Bold"/>
                  <a:cs typeface="Arial Bold"/>
                  <a:sym typeface="Arial Bold"/>
                </a:rPr>
                <a:t>Intervention Alignment</a:t>
              </a:r>
            </a:p>
            <a:p>
              <a:pPr algn="ctr">
                <a:lnSpc>
                  <a:spcPts val="3900"/>
                </a:lnSpc>
              </a:pPr>
              <a:endParaRPr lang="en-US" sz="3000" b="1" dirty="0">
                <a:solidFill>
                  <a:srgbClr val="FFFFFF"/>
                </a:solidFill>
                <a:latin typeface="Arial Bold"/>
                <a:ea typeface="Arial Bold"/>
                <a:cs typeface="Arial Bold"/>
                <a:sym typeface="Arial Bold"/>
              </a:endParaRPr>
            </a:p>
          </p:txBody>
        </p:sp>
      </p:grpSp>
      <p:grpSp>
        <p:nvGrpSpPr>
          <p:cNvPr id="41" name="Group 41"/>
          <p:cNvGrpSpPr/>
          <p:nvPr/>
        </p:nvGrpSpPr>
        <p:grpSpPr>
          <a:xfrm>
            <a:off x="10003205" y="7048500"/>
            <a:ext cx="7578737" cy="3185017"/>
            <a:chOff x="0" y="-6392"/>
            <a:chExt cx="1409964" cy="592547"/>
          </a:xfrm>
        </p:grpSpPr>
        <p:sp>
          <p:nvSpPr>
            <p:cNvPr id="42" name="Freeform 42"/>
            <p:cNvSpPr/>
            <p:nvPr/>
          </p:nvSpPr>
          <p:spPr>
            <a:xfrm>
              <a:off x="0" y="0"/>
              <a:ext cx="1409964" cy="563972"/>
            </a:xfrm>
            <a:custGeom>
              <a:avLst/>
              <a:gdLst/>
              <a:ahLst/>
              <a:cxnLst/>
              <a:rect l="l" t="t" r="r" b="b"/>
              <a:pathLst>
                <a:path w="1409964" h="563972">
                  <a:moveTo>
                    <a:pt x="0" y="0"/>
                  </a:moveTo>
                  <a:lnTo>
                    <a:pt x="1409964" y="0"/>
                  </a:lnTo>
                  <a:lnTo>
                    <a:pt x="1409964" y="563972"/>
                  </a:lnTo>
                  <a:lnTo>
                    <a:pt x="0" y="563972"/>
                  </a:lnTo>
                  <a:close/>
                </a:path>
              </a:pathLst>
            </a:custGeom>
            <a:solidFill>
              <a:srgbClr val="FFF4EE"/>
            </a:solidFill>
            <a:ln cap="sq">
              <a:noFill/>
              <a:prstDash val="solid"/>
              <a:miter/>
            </a:ln>
          </p:spPr>
          <p:txBody>
            <a:bodyPr/>
            <a:lstStyle/>
            <a:p>
              <a:endParaRPr lang="en-GB"/>
            </a:p>
          </p:txBody>
        </p:sp>
        <p:sp>
          <p:nvSpPr>
            <p:cNvPr id="43" name="TextBox 43"/>
            <p:cNvSpPr txBox="1"/>
            <p:nvPr/>
          </p:nvSpPr>
          <p:spPr>
            <a:xfrm>
              <a:off x="0" y="-6392"/>
              <a:ext cx="1409964" cy="592547"/>
            </a:xfrm>
            <a:prstGeom prst="rect">
              <a:avLst/>
            </a:prstGeom>
          </p:spPr>
          <p:txBody>
            <a:bodyPr lIns="50800" tIns="50800" rIns="50800" bIns="50800" rtlCol="0" anchor="ctr"/>
            <a:lstStyle/>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All app modules</a:t>
              </a:r>
              <a:r>
                <a:rPr lang="en-US" sz="1899" dirty="0">
                  <a:solidFill>
                    <a:srgbClr val="822130"/>
                  </a:solidFill>
                  <a:latin typeface="Arial"/>
                  <a:ea typeface="Arial"/>
                  <a:cs typeface="Arial"/>
                  <a:sym typeface="Arial"/>
                </a:rPr>
                <a:t> were aligned with assessment findings to ensure a targeted and evidence-based approach</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Psychoeducation </a:t>
              </a:r>
              <a:r>
                <a:rPr lang="en-US" sz="1899" dirty="0">
                  <a:solidFill>
                    <a:srgbClr val="822130"/>
                  </a:solidFill>
                  <a:latin typeface="Arial"/>
                  <a:ea typeface="Arial"/>
                  <a:cs typeface="Arial"/>
                  <a:sym typeface="Arial"/>
                </a:rPr>
                <a:t>addresses predisposing factors such as low mental health literacy and stigma</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Peer community </a:t>
              </a:r>
              <a:r>
                <a:rPr lang="en-US" sz="1899" dirty="0">
                  <a:solidFill>
                    <a:srgbClr val="822130"/>
                  </a:solidFill>
                  <a:latin typeface="Arial"/>
                  <a:ea typeface="Arial"/>
                  <a:cs typeface="Arial"/>
                  <a:sym typeface="Arial"/>
                </a:rPr>
                <a:t>and partner dashboard address reinforcing factors by strengthening social support and engagement</a:t>
              </a:r>
            </a:p>
            <a:p>
              <a:pPr marL="410208" lvl="1" indent="-205104" algn="l">
                <a:lnSpc>
                  <a:spcPts val="2469"/>
                </a:lnSpc>
                <a:buFont typeface="Arial"/>
                <a:buChar char="•"/>
              </a:pPr>
              <a:r>
                <a:rPr lang="en-US" sz="1899" b="1" dirty="0">
                  <a:solidFill>
                    <a:srgbClr val="822130"/>
                  </a:solidFill>
                  <a:latin typeface="Arial Bold"/>
                  <a:ea typeface="Arial Bold"/>
                  <a:cs typeface="Arial Bold"/>
                  <a:sym typeface="Arial Bold"/>
                </a:rPr>
                <a:t>Mood tracker</a:t>
              </a:r>
              <a:r>
                <a:rPr lang="en-US" sz="1899" dirty="0">
                  <a:solidFill>
                    <a:srgbClr val="822130"/>
                  </a:solidFill>
                  <a:latin typeface="Arial"/>
                  <a:ea typeface="Arial"/>
                  <a:cs typeface="Arial"/>
                  <a:sym typeface="Arial"/>
                </a:rPr>
                <a:t>, clinical alert system, and NHS login address enabling factors by improving access, monitoring, and care pathways</a:t>
              </a:r>
            </a:p>
            <a:p>
              <a:pPr algn="l">
                <a:lnSpc>
                  <a:spcPts val="1170"/>
                </a:lnSpc>
              </a:pPr>
              <a:endParaRPr lang="en-US" sz="1899" dirty="0">
                <a:solidFill>
                  <a:srgbClr val="822130"/>
                </a:solidFill>
                <a:latin typeface="Arial"/>
                <a:ea typeface="Arial"/>
                <a:cs typeface="Arial"/>
                <a:sym typeface="Arial"/>
              </a:endParaRPr>
            </a:p>
          </p:txBody>
        </p:sp>
      </p:grpSp>
      <p:sp>
        <p:nvSpPr>
          <p:cNvPr id="44" name="TextBox 44"/>
          <p:cNvSpPr txBox="1"/>
          <p:nvPr/>
        </p:nvSpPr>
        <p:spPr>
          <a:xfrm>
            <a:off x="9525000" y="10096500"/>
            <a:ext cx="8075993" cy="192360"/>
          </a:xfrm>
          <a:prstGeom prst="rect">
            <a:avLst/>
          </a:prstGeom>
        </p:spPr>
        <p:txBody>
          <a:bodyPr wrap="square" lIns="0" tIns="0" rIns="0" bIns="0" rtlCol="0" anchor="t">
            <a:spAutoFit/>
          </a:bodyPr>
          <a:lstStyle/>
          <a:p>
            <a:pPr algn="ctr">
              <a:lnSpc>
                <a:spcPts val="1542"/>
              </a:lnSpc>
              <a:spcBef>
                <a:spcPct val="0"/>
              </a:spcBef>
            </a:pPr>
            <a:r>
              <a:rPr lang="en-US" sz="1200" b="1" dirty="0">
                <a:solidFill>
                  <a:srgbClr val="000000"/>
                </a:solidFill>
                <a:latin typeface="Lora Bold"/>
                <a:ea typeface="Lora Bold"/>
                <a:cs typeface="Lora Bold"/>
                <a:sym typeface="Lora Bold"/>
              </a:rPr>
              <a:t>Data </a:t>
            </a:r>
            <a:r>
              <a:rPr lang="en-US" sz="1400" b="1" dirty="0">
                <a:solidFill>
                  <a:srgbClr val="000000"/>
                </a:solidFill>
                <a:latin typeface="Lora Bold"/>
                <a:ea typeface="Lora Bold"/>
                <a:cs typeface="Lora Bold"/>
                <a:sym typeface="Lora Bold"/>
              </a:rPr>
              <a:t>source</a:t>
            </a:r>
            <a:r>
              <a:rPr lang="en-US" sz="1200" b="1" dirty="0">
                <a:solidFill>
                  <a:srgbClr val="000000"/>
                </a:solidFill>
                <a:latin typeface="Lora Bold"/>
                <a:ea typeface="Lora Bold"/>
                <a:cs typeface="Lora Bold"/>
                <a:sym typeface="Lora Bold"/>
              </a:rPr>
              <a:t>: Green &amp; Kreuter (2005), PPI Consultation Rounds, NHS England Perinatal MH Framework, 2026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14745"/>
            <a:ext cx="18288000" cy="1030174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0"/>
            <a:ext cx="18236496" cy="1584475"/>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sp>
        <p:nvSpPr>
          <p:cNvPr id="11" name="TextBox 11"/>
          <p:cNvSpPr txBox="1"/>
          <p:nvPr/>
        </p:nvSpPr>
        <p:spPr>
          <a:xfrm>
            <a:off x="11125200" y="342900"/>
            <a:ext cx="6758629" cy="1197765"/>
          </a:xfrm>
          <a:prstGeom prst="rect">
            <a:avLst/>
          </a:prstGeom>
        </p:spPr>
        <p:txBody>
          <a:bodyPr lIns="0" tIns="0" rIns="0" bIns="0" rtlCol="0" anchor="t">
            <a:spAutoFit/>
          </a:bodyPr>
          <a:lstStyle/>
          <a:p>
            <a:pPr algn="ctr">
              <a:lnSpc>
                <a:spcPts val="3129"/>
              </a:lnSpc>
            </a:pPr>
            <a:r>
              <a:rPr lang="en-US" sz="3600" b="1" spc="-31" dirty="0">
                <a:solidFill>
                  <a:srgbClr val="822130"/>
                </a:solidFill>
                <a:latin typeface="Lora Bold"/>
                <a:ea typeface="Lora Bold"/>
                <a:cs typeface="Lora Bold"/>
                <a:sym typeface="Lora Bold"/>
              </a:rPr>
              <a:t>PROCEED Phase</a:t>
            </a:r>
          </a:p>
          <a:p>
            <a:pPr algn="ctr">
              <a:lnSpc>
                <a:spcPts val="3129"/>
              </a:lnSpc>
            </a:pPr>
            <a:r>
              <a:rPr lang="en-US" sz="3600" b="1" spc="-31" dirty="0">
                <a:solidFill>
                  <a:srgbClr val="822130"/>
                </a:solidFill>
                <a:latin typeface="Lora Bold"/>
                <a:ea typeface="Lora Bold"/>
                <a:cs typeface="Lora Bold"/>
                <a:sym typeface="Lora Bold"/>
              </a:rPr>
              <a:t>Implementation and Delivery</a:t>
            </a:r>
          </a:p>
          <a:p>
            <a:pPr marL="0" lvl="0" indent="0" algn="ctr">
              <a:lnSpc>
                <a:spcPts val="3129"/>
              </a:lnSpc>
            </a:pPr>
            <a:endParaRPr lang="en-US" sz="3129" b="1" spc="-31" dirty="0">
              <a:solidFill>
                <a:srgbClr val="822130"/>
              </a:solidFill>
              <a:latin typeface="Lora Bold"/>
              <a:ea typeface="Lora Bold"/>
              <a:cs typeface="Lora Bold"/>
              <a:sym typeface="Lora Bold"/>
            </a:endParaRPr>
          </a:p>
        </p:txBody>
      </p:sp>
      <p:sp>
        <p:nvSpPr>
          <p:cNvPr id="12" name="TextBox 12"/>
          <p:cNvSpPr txBox="1"/>
          <p:nvPr/>
        </p:nvSpPr>
        <p:spPr>
          <a:xfrm>
            <a:off x="7315200" y="1304875"/>
            <a:ext cx="10591800" cy="333425"/>
          </a:xfrm>
          <a:prstGeom prst="rect">
            <a:avLst/>
          </a:prstGeom>
        </p:spPr>
        <p:txBody>
          <a:bodyPr wrap="square" lIns="0" tIns="0" rIns="0" bIns="0" rtlCol="0" anchor="t">
            <a:spAutoFit/>
          </a:bodyPr>
          <a:lstStyle/>
          <a:p>
            <a:pPr algn="ctr">
              <a:lnSpc>
                <a:spcPts val="2599"/>
              </a:lnSpc>
              <a:spcBef>
                <a:spcPct val="0"/>
              </a:spcBef>
            </a:pPr>
            <a:r>
              <a:rPr lang="en-US" sz="2400" b="1" dirty="0">
                <a:solidFill>
                  <a:srgbClr val="822130"/>
                </a:solidFill>
                <a:latin typeface="Lora Bold"/>
                <a:ea typeface="Lora Bold"/>
                <a:cs typeface="Lora Bold"/>
                <a:sym typeface="Lora Bold"/>
              </a:rPr>
              <a:t>Delivering MindMum Through the PROCEED Framework, Phases 5–8</a:t>
            </a:r>
          </a:p>
        </p:txBody>
      </p:sp>
      <p:grpSp>
        <p:nvGrpSpPr>
          <p:cNvPr id="13" name="Group 13"/>
          <p:cNvGrpSpPr/>
          <p:nvPr/>
        </p:nvGrpSpPr>
        <p:grpSpPr>
          <a:xfrm>
            <a:off x="543006" y="1714500"/>
            <a:ext cx="8264012" cy="8075285"/>
            <a:chOff x="0" y="0"/>
            <a:chExt cx="1153758" cy="130705"/>
          </a:xfrm>
        </p:grpSpPr>
        <p:sp>
          <p:nvSpPr>
            <p:cNvPr id="14" name="Freeform 14"/>
            <p:cNvSpPr/>
            <p:nvPr/>
          </p:nvSpPr>
          <p:spPr>
            <a:xfrm>
              <a:off x="0" y="0"/>
              <a:ext cx="1153758" cy="130705"/>
            </a:xfrm>
            <a:custGeom>
              <a:avLst/>
              <a:gdLst/>
              <a:ahLst/>
              <a:cxnLst/>
              <a:rect l="l" t="t" r="r" b="b"/>
              <a:pathLst>
                <a:path w="1153758" h="130705">
                  <a:moveTo>
                    <a:pt x="0" y="0"/>
                  </a:moveTo>
                  <a:lnTo>
                    <a:pt x="1153758" y="0"/>
                  </a:lnTo>
                  <a:lnTo>
                    <a:pt x="1153758" y="130705"/>
                  </a:lnTo>
                  <a:lnTo>
                    <a:pt x="0" y="130705"/>
                  </a:lnTo>
                  <a:close/>
                </a:path>
              </a:pathLst>
            </a:custGeom>
            <a:solidFill>
              <a:srgbClr val="FFF4EE"/>
            </a:solidFill>
          </p:spPr>
          <p:txBody>
            <a:bodyPr/>
            <a:lstStyle/>
            <a:p>
              <a:endParaRPr lang="en-GB"/>
            </a:p>
          </p:txBody>
        </p:sp>
        <p:sp>
          <p:nvSpPr>
            <p:cNvPr id="15" name="TextBox 15"/>
            <p:cNvSpPr txBox="1"/>
            <p:nvPr/>
          </p:nvSpPr>
          <p:spPr>
            <a:xfrm>
              <a:off x="0" y="-19050"/>
              <a:ext cx="1153758" cy="149755"/>
            </a:xfrm>
            <a:prstGeom prst="rect">
              <a:avLst/>
            </a:prstGeom>
          </p:spPr>
          <p:txBody>
            <a:bodyPr lIns="50800" tIns="50800" rIns="50800" bIns="50800" rtlCol="0" anchor="ctr"/>
            <a:lstStyle/>
            <a:p>
              <a:pPr algn="ctr">
                <a:lnSpc>
                  <a:spcPts val="2339"/>
                </a:lnSpc>
              </a:pPr>
              <a:endParaRPr/>
            </a:p>
          </p:txBody>
        </p:sp>
      </p:grpSp>
      <p:grpSp>
        <p:nvGrpSpPr>
          <p:cNvPr id="16" name="Group 16"/>
          <p:cNvGrpSpPr/>
          <p:nvPr/>
        </p:nvGrpSpPr>
        <p:grpSpPr>
          <a:xfrm>
            <a:off x="225348" y="1734276"/>
            <a:ext cx="1412309" cy="1182483"/>
            <a:chOff x="0" y="0"/>
            <a:chExt cx="818365" cy="685192"/>
          </a:xfrm>
        </p:grpSpPr>
        <p:sp>
          <p:nvSpPr>
            <p:cNvPr id="17" name="Freeform 17"/>
            <p:cNvSpPr/>
            <p:nvPr/>
          </p:nvSpPr>
          <p:spPr>
            <a:xfrm>
              <a:off x="0" y="0"/>
              <a:ext cx="818365" cy="685192"/>
            </a:xfrm>
            <a:custGeom>
              <a:avLst/>
              <a:gdLst/>
              <a:ahLst/>
              <a:cxnLst/>
              <a:rect l="l" t="t" r="r" b="b"/>
              <a:pathLst>
                <a:path w="818365" h="685192">
                  <a:moveTo>
                    <a:pt x="409182" y="0"/>
                  </a:moveTo>
                  <a:cubicBezTo>
                    <a:pt x="183197" y="0"/>
                    <a:pt x="0" y="153385"/>
                    <a:pt x="0" y="342596"/>
                  </a:cubicBezTo>
                  <a:cubicBezTo>
                    <a:pt x="0" y="531806"/>
                    <a:pt x="183197" y="685192"/>
                    <a:pt x="409182" y="685192"/>
                  </a:cubicBezTo>
                  <a:cubicBezTo>
                    <a:pt x="635168" y="685192"/>
                    <a:pt x="818365" y="531806"/>
                    <a:pt x="818365" y="342596"/>
                  </a:cubicBezTo>
                  <a:cubicBezTo>
                    <a:pt x="818365" y="153385"/>
                    <a:pt x="635168" y="0"/>
                    <a:pt x="409182" y="0"/>
                  </a:cubicBezTo>
                  <a:close/>
                </a:path>
              </a:pathLst>
            </a:custGeom>
            <a:solidFill>
              <a:srgbClr val="FFBBBE"/>
            </a:solidFill>
          </p:spPr>
          <p:txBody>
            <a:bodyPr/>
            <a:lstStyle/>
            <a:p>
              <a:endParaRPr lang="en-GB"/>
            </a:p>
          </p:txBody>
        </p:sp>
        <p:sp>
          <p:nvSpPr>
            <p:cNvPr id="18" name="TextBox 18"/>
            <p:cNvSpPr txBox="1"/>
            <p:nvPr/>
          </p:nvSpPr>
          <p:spPr>
            <a:xfrm>
              <a:off x="76722" y="26137"/>
              <a:ext cx="664922" cy="594818"/>
            </a:xfrm>
            <a:prstGeom prst="rect">
              <a:avLst/>
            </a:prstGeom>
          </p:spPr>
          <p:txBody>
            <a:bodyPr lIns="50800" tIns="50800" rIns="50800" bIns="50800" rtlCol="0" anchor="ctr"/>
            <a:lstStyle/>
            <a:p>
              <a:pPr algn="ctr">
                <a:lnSpc>
                  <a:spcPts val="4939"/>
                </a:lnSpc>
              </a:pPr>
              <a:r>
                <a:rPr lang="en-US" sz="3799" b="1">
                  <a:solidFill>
                    <a:srgbClr val="822130"/>
                  </a:solidFill>
                  <a:latin typeface="Lora Bold"/>
                  <a:ea typeface="Lora Bold"/>
                  <a:cs typeface="Lora Bold"/>
                  <a:sym typeface="Lora Bold"/>
                </a:rPr>
                <a:t>5</a:t>
              </a:r>
            </a:p>
          </p:txBody>
        </p:sp>
      </p:grpSp>
      <p:sp>
        <p:nvSpPr>
          <p:cNvPr id="19" name="TextBox 19"/>
          <p:cNvSpPr txBox="1"/>
          <p:nvPr/>
        </p:nvSpPr>
        <p:spPr>
          <a:xfrm>
            <a:off x="914400" y="2173647"/>
            <a:ext cx="7092010" cy="455253"/>
          </a:xfrm>
          <a:prstGeom prst="rect">
            <a:avLst/>
          </a:prstGeom>
        </p:spPr>
        <p:txBody>
          <a:bodyPr lIns="0" tIns="0" rIns="0" bIns="0" rtlCol="0" anchor="t">
            <a:spAutoFit/>
          </a:bodyPr>
          <a:lstStyle/>
          <a:p>
            <a:pPr algn="ctr">
              <a:lnSpc>
                <a:spcPts val="3505"/>
              </a:lnSpc>
              <a:spcBef>
                <a:spcPct val="0"/>
              </a:spcBef>
            </a:pPr>
            <a:r>
              <a:rPr lang="en-US" sz="3600" b="1" dirty="0">
                <a:solidFill>
                  <a:srgbClr val="822130"/>
                </a:solidFill>
                <a:latin typeface="Lora Bold"/>
                <a:ea typeface="Lora Bold"/>
                <a:cs typeface="Lora Bold"/>
                <a:sym typeface="Lora Bold"/>
              </a:rPr>
              <a:t>Phase 5 Implementation</a:t>
            </a:r>
          </a:p>
        </p:txBody>
      </p:sp>
      <p:grpSp>
        <p:nvGrpSpPr>
          <p:cNvPr id="20" name="Group 20"/>
          <p:cNvGrpSpPr/>
          <p:nvPr/>
        </p:nvGrpSpPr>
        <p:grpSpPr>
          <a:xfrm>
            <a:off x="9480983" y="1240554"/>
            <a:ext cx="8581670" cy="8517925"/>
            <a:chOff x="0" y="-19050"/>
            <a:chExt cx="1153758" cy="149755"/>
          </a:xfrm>
        </p:grpSpPr>
        <p:sp>
          <p:nvSpPr>
            <p:cNvPr id="21" name="Freeform 21"/>
            <p:cNvSpPr/>
            <p:nvPr/>
          </p:nvSpPr>
          <p:spPr>
            <a:xfrm>
              <a:off x="0" y="-10926"/>
              <a:ext cx="1112258" cy="141631"/>
            </a:xfrm>
            <a:custGeom>
              <a:avLst/>
              <a:gdLst/>
              <a:ahLst/>
              <a:cxnLst/>
              <a:rect l="l" t="t" r="r" b="b"/>
              <a:pathLst>
                <a:path w="1153758" h="130705">
                  <a:moveTo>
                    <a:pt x="0" y="0"/>
                  </a:moveTo>
                  <a:lnTo>
                    <a:pt x="1153758" y="0"/>
                  </a:lnTo>
                  <a:lnTo>
                    <a:pt x="1153758" y="130705"/>
                  </a:lnTo>
                  <a:lnTo>
                    <a:pt x="0" y="130705"/>
                  </a:lnTo>
                  <a:close/>
                </a:path>
              </a:pathLst>
            </a:custGeom>
            <a:solidFill>
              <a:srgbClr val="FFF4EE"/>
            </a:solidFill>
          </p:spPr>
          <p:txBody>
            <a:bodyPr/>
            <a:lstStyle/>
            <a:p>
              <a:endParaRPr lang="en-GB" dirty="0"/>
            </a:p>
          </p:txBody>
        </p:sp>
        <p:sp>
          <p:nvSpPr>
            <p:cNvPr id="22" name="TextBox 22"/>
            <p:cNvSpPr txBox="1"/>
            <p:nvPr/>
          </p:nvSpPr>
          <p:spPr>
            <a:xfrm>
              <a:off x="0" y="-19050"/>
              <a:ext cx="1153758" cy="149755"/>
            </a:xfrm>
            <a:prstGeom prst="rect">
              <a:avLst/>
            </a:prstGeom>
          </p:spPr>
          <p:txBody>
            <a:bodyPr lIns="50800" tIns="50800" rIns="50800" bIns="50800" rtlCol="0" anchor="ctr"/>
            <a:lstStyle/>
            <a:p>
              <a:pPr algn="ctr">
                <a:lnSpc>
                  <a:spcPts val="2339"/>
                </a:lnSpc>
              </a:pPr>
              <a:endParaRPr/>
            </a:p>
          </p:txBody>
        </p:sp>
      </p:grpSp>
      <p:grpSp>
        <p:nvGrpSpPr>
          <p:cNvPr id="23" name="Group 23"/>
          <p:cNvGrpSpPr/>
          <p:nvPr/>
        </p:nvGrpSpPr>
        <p:grpSpPr>
          <a:xfrm>
            <a:off x="9448800" y="1693895"/>
            <a:ext cx="1412309" cy="1182483"/>
            <a:chOff x="6211582" y="-103962"/>
            <a:chExt cx="818365" cy="685192"/>
          </a:xfrm>
        </p:grpSpPr>
        <p:sp>
          <p:nvSpPr>
            <p:cNvPr id="24" name="Freeform 24"/>
            <p:cNvSpPr/>
            <p:nvPr/>
          </p:nvSpPr>
          <p:spPr>
            <a:xfrm>
              <a:off x="6211582" y="-103962"/>
              <a:ext cx="818365" cy="685192"/>
            </a:xfrm>
            <a:custGeom>
              <a:avLst/>
              <a:gdLst/>
              <a:ahLst/>
              <a:cxnLst/>
              <a:rect l="l" t="t" r="r" b="b"/>
              <a:pathLst>
                <a:path w="818365" h="685192">
                  <a:moveTo>
                    <a:pt x="409182" y="0"/>
                  </a:moveTo>
                  <a:cubicBezTo>
                    <a:pt x="183197" y="0"/>
                    <a:pt x="0" y="153385"/>
                    <a:pt x="0" y="342596"/>
                  </a:cubicBezTo>
                  <a:cubicBezTo>
                    <a:pt x="0" y="531806"/>
                    <a:pt x="183197" y="685192"/>
                    <a:pt x="409182" y="685192"/>
                  </a:cubicBezTo>
                  <a:cubicBezTo>
                    <a:pt x="635168" y="685192"/>
                    <a:pt x="818365" y="531806"/>
                    <a:pt x="818365" y="342596"/>
                  </a:cubicBezTo>
                  <a:cubicBezTo>
                    <a:pt x="818365" y="153385"/>
                    <a:pt x="635168" y="0"/>
                    <a:pt x="409182" y="0"/>
                  </a:cubicBezTo>
                  <a:close/>
                </a:path>
              </a:pathLst>
            </a:custGeom>
            <a:solidFill>
              <a:srgbClr val="FFBBBE"/>
            </a:solidFill>
          </p:spPr>
          <p:txBody>
            <a:bodyPr/>
            <a:lstStyle/>
            <a:p>
              <a:endParaRPr lang="en-GB"/>
            </a:p>
          </p:txBody>
        </p:sp>
        <p:sp>
          <p:nvSpPr>
            <p:cNvPr id="25" name="TextBox 25"/>
            <p:cNvSpPr txBox="1"/>
            <p:nvPr/>
          </p:nvSpPr>
          <p:spPr>
            <a:xfrm>
              <a:off x="6290429" y="-67630"/>
              <a:ext cx="664922" cy="594818"/>
            </a:xfrm>
            <a:prstGeom prst="rect">
              <a:avLst/>
            </a:prstGeom>
          </p:spPr>
          <p:txBody>
            <a:bodyPr lIns="50800" tIns="50800" rIns="50800" bIns="50800" rtlCol="0" anchor="ctr"/>
            <a:lstStyle/>
            <a:p>
              <a:pPr algn="ctr">
                <a:lnSpc>
                  <a:spcPts val="4939"/>
                </a:lnSpc>
              </a:pPr>
              <a:r>
                <a:rPr lang="en-US" sz="3799" b="1" dirty="0">
                  <a:solidFill>
                    <a:srgbClr val="822130"/>
                  </a:solidFill>
                  <a:latin typeface="Lora Bold"/>
                  <a:ea typeface="Lora Bold"/>
                  <a:cs typeface="Lora Bold"/>
                  <a:sym typeface="Lora Bold"/>
                </a:rPr>
                <a:t>6</a:t>
              </a:r>
            </a:p>
          </p:txBody>
        </p:sp>
      </p:grpSp>
      <p:sp>
        <p:nvSpPr>
          <p:cNvPr id="31" name="TextBox 31"/>
          <p:cNvSpPr txBox="1"/>
          <p:nvPr/>
        </p:nvSpPr>
        <p:spPr>
          <a:xfrm>
            <a:off x="357752" y="6980597"/>
            <a:ext cx="1147502" cy="1026518"/>
          </a:xfrm>
          <a:prstGeom prst="rect">
            <a:avLst/>
          </a:prstGeom>
        </p:spPr>
        <p:txBody>
          <a:bodyPr lIns="50800" tIns="50800" rIns="50800" bIns="50800" rtlCol="0" anchor="ctr"/>
          <a:lstStyle/>
          <a:p>
            <a:pPr algn="ctr">
              <a:lnSpc>
                <a:spcPts val="4939"/>
              </a:lnSpc>
            </a:pPr>
            <a:endParaRPr lang="en-US" sz="3799" b="1" dirty="0">
              <a:solidFill>
                <a:srgbClr val="822130"/>
              </a:solidFill>
              <a:latin typeface="Lora Bold"/>
              <a:ea typeface="Lora Bold"/>
              <a:cs typeface="Lora Bold"/>
              <a:sym typeface="Lora Bold"/>
            </a:endParaRPr>
          </a:p>
        </p:txBody>
      </p:sp>
      <p:sp>
        <p:nvSpPr>
          <p:cNvPr id="38" name="TextBox 38"/>
          <p:cNvSpPr txBox="1"/>
          <p:nvPr/>
        </p:nvSpPr>
        <p:spPr>
          <a:xfrm>
            <a:off x="10439400" y="2171700"/>
            <a:ext cx="7092010" cy="455253"/>
          </a:xfrm>
          <a:prstGeom prst="rect">
            <a:avLst/>
          </a:prstGeom>
        </p:spPr>
        <p:txBody>
          <a:bodyPr lIns="0" tIns="0" rIns="0" bIns="0" rtlCol="0" anchor="t">
            <a:spAutoFit/>
          </a:bodyPr>
          <a:lstStyle/>
          <a:p>
            <a:pPr algn="ctr">
              <a:lnSpc>
                <a:spcPts val="3505"/>
              </a:lnSpc>
              <a:spcBef>
                <a:spcPct val="0"/>
              </a:spcBef>
            </a:pPr>
            <a:r>
              <a:rPr lang="en-US" sz="3600" b="1" dirty="0">
                <a:solidFill>
                  <a:srgbClr val="822130"/>
                </a:solidFill>
                <a:latin typeface="Lora Bold"/>
                <a:ea typeface="Lora Bold"/>
                <a:cs typeface="Lora Bold"/>
                <a:sym typeface="Lora Bold"/>
              </a:rPr>
              <a:t>Phase 6 Process Evaluation</a:t>
            </a:r>
          </a:p>
        </p:txBody>
      </p:sp>
      <p:sp>
        <p:nvSpPr>
          <p:cNvPr id="41" name="TextBox 41"/>
          <p:cNvSpPr txBox="1"/>
          <p:nvPr/>
        </p:nvSpPr>
        <p:spPr>
          <a:xfrm>
            <a:off x="826849" y="3017307"/>
            <a:ext cx="7707551" cy="6850593"/>
          </a:xfrm>
          <a:prstGeom prst="rect">
            <a:avLst/>
          </a:prstGeom>
        </p:spPr>
        <p:txBody>
          <a:bodyPr wrap="square" lIns="0" tIns="0" rIns="0" bIns="0" rtlCol="0" anchor="t">
            <a:spAutoFit/>
          </a:bodyPr>
          <a:lstStyle/>
          <a:p>
            <a:pPr marL="457200" indent="-457200" algn="l">
              <a:spcBef>
                <a:spcPct val="0"/>
              </a:spcBef>
              <a:buFont typeface="Arial" panose="020B0604020202020204" pitchFamily="34" charset="0"/>
              <a:buChar char="•"/>
            </a:pPr>
            <a:r>
              <a:rPr lang="en-US" sz="3200" dirty="0">
                <a:solidFill>
                  <a:srgbClr val="822130"/>
                </a:solidFill>
                <a:latin typeface="Lora"/>
                <a:ea typeface="Lora"/>
                <a:cs typeface="Lora"/>
                <a:sym typeface="Lora"/>
              </a:rPr>
              <a:t>App launched via NHS perinatal services from week 1 of pregnancy to 12 months postpartum. Midwives prescribe at booking and 6-week postnatal check</a:t>
            </a:r>
          </a:p>
          <a:p>
            <a:pPr marL="457200" indent="-457200" algn="l">
              <a:spcBef>
                <a:spcPct val="0"/>
              </a:spcBef>
              <a:buFont typeface="Arial" panose="020B0604020202020204" pitchFamily="34" charset="0"/>
              <a:buChar char="•"/>
            </a:pPr>
            <a:endParaRPr lang="en-US" sz="32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3200" dirty="0">
                <a:solidFill>
                  <a:srgbClr val="822130"/>
                </a:solidFill>
                <a:latin typeface="Lora"/>
                <a:ea typeface="Lora"/>
                <a:cs typeface="Lora"/>
                <a:sym typeface="Lora"/>
              </a:rPr>
              <a:t>Partners co-enrolled simultaneously via the 'My Partner' dashboard. Rolling 12-week cohorts</a:t>
            </a:r>
          </a:p>
          <a:p>
            <a:pPr marL="457200" indent="-457200" algn="l">
              <a:spcBef>
                <a:spcPct val="0"/>
              </a:spcBef>
              <a:buFont typeface="Arial" panose="020B0604020202020204" pitchFamily="34" charset="0"/>
              <a:buChar char="•"/>
            </a:pPr>
            <a:endParaRPr lang="en-US" sz="32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3200" dirty="0">
                <a:solidFill>
                  <a:srgbClr val="822130"/>
                </a:solidFill>
                <a:latin typeface="Lora"/>
                <a:ea typeface="Lora"/>
                <a:cs typeface="Lora"/>
                <a:sym typeface="Lora"/>
              </a:rPr>
              <a:t>NHS approved digital health accelerator pathway used for national rollout across all 42 ICS regions</a:t>
            </a:r>
          </a:p>
          <a:p>
            <a:pPr algn="just">
              <a:lnSpc>
                <a:spcPts val="3505"/>
              </a:lnSpc>
              <a:spcBef>
                <a:spcPct val="0"/>
              </a:spcBef>
            </a:pPr>
            <a:endParaRPr lang="en-US" sz="3200" dirty="0">
              <a:solidFill>
                <a:srgbClr val="822130"/>
              </a:solidFill>
              <a:latin typeface="Lora"/>
              <a:ea typeface="Lora"/>
              <a:cs typeface="Lora"/>
              <a:sym typeface="Lora"/>
            </a:endParaRPr>
          </a:p>
        </p:txBody>
      </p:sp>
      <p:sp>
        <p:nvSpPr>
          <p:cNvPr id="42" name="TextBox 42"/>
          <p:cNvSpPr txBox="1"/>
          <p:nvPr/>
        </p:nvSpPr>
        <p:spPr>
          <a:xfrm>
            <a:off x="9653192" y="3086100"/>
            <a:ext cx="8025208" cy="6804107"/>
          </a:xfrm>
          <a:prstGeom prst="rect">
            <a:avLst/>
          </a:prstGeom>
        </p:spPr>
        <p:txBody>
          <a:bodyPr wrap="square" lIns="0" tIns="0" rIns="0" bIns="0" rtlCol="0" anchor="t">
            <a:spAutoFit/>
          </a:bodyPr>
          <a:lstStyle/>
          <a:p>
            <a:pPr marL="457200" indent="-457200" algn="l">
              <a:spcBef>
                <a:spcPct val="0"/>
              </a:spcBef>
              <a:buFont typeface="Arial" panose="020B0604020202020204" pitchFamily="34" charset="0"/>
              <a:buChar char="•"/>
            </a:pPr>
            <a:r>
              <a:rPr lang="en-US" sz="3200" dirty="0">
                <a:solidFill>
                  <a:srgbClr val="822130"/>
                </a:solidFill>
                <a:latin typeface="Lora"/>
                <a:ea typeface="Lora"/>
                <a:cs typeface="Lora"/>
                <a:sym typeface="Lora"/>
              </a:rPr>
              <a:t>Weekly app analytics reviewed by programme team: module completion rates (target 70%), mood log adherence, partner engagement scores (weekly login rate), and in-app survey responses</a:t>
            </a:r>
          </a:p>
          <a:p>
            <a:pPr marL="457200" indent="-457200" algn="l">
              <a:spcBef>
                <a:spcPct val="0"/>
              </a:spcBef>
              <a:buFont typeface="Arial" panose="020B0604020202020204" pitchFamily="34" charset="0"/>
              <a:buChar char="•"/>
            </a:pPr>
            <a:endParaRPr lang="en-US" sz="32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3200" dirty="0">
                <a:solidFill>
                  <a:srgbClr val="822130"/>
                </a:solidFill>
                <a:latin typeface="Lora"/>
                <a:ea typeface="Lora"/>
                <a:cs typeface="Lora"/>
                <a:sym typeface="Lora"/>
              </a:rPr>
              <a:t>Qualitative feedback collected at weeks 4, 8 and 12. Clinical alert response times monitored. PPI advisory group meets quarterly to review user experience data and recommend iterative improvements</a:t>
            </a:r>
          </a:p>
          <a:p>
            <a:pPr algn="just">
              <a:lnSpc>
                <a:spcPts val="3505"/>
              </a:lnSpc>
              <a:spcBef>
                <a:spcPct val="0"/>
              </a:spcBef>
            </a:pPr>
            <a:endParaRPr lang="en-US" sz="1996" dirty="0">
              <a:solidFill>
                <a:srgbClr val="822130"/>
              </a:solidFill>
              <a:latin typeface="Lora"/>
              <a:ea typeface="Lora"/>
              <a:cs typeface="Lora"/>
              <a:sym typeface="Lora"/>
            </a:endParaRPr>
          </a:p>
        </p:txBody>
      </p:sp>
      <p:sp>
        <p:nvSpPr>
          <p:cNvPr id="45" name="TextBox 45"/>
          <p:cNvSpPr txBox="1"/>
          <p:nvPr/>
        </p:nvSpPr>
        <p:spPr>
          <a:xfrm>
            <a:off x="5410200" y="9908773"/>
            <a:ext cx="12400301" cy="254621"/>
          </a:xfrm>
          <a:prstGeom prst="rect">
            <a:avLst/>
          </a:prstGeom>
        </p:spPr>
        <p:txBody>
          <a:bodyPr wrap="square" lIns="0" tIns="0" rIns="0" bIns="0" rtlCol="0" anchor="t">
            <a:spAutoFit/>
          </a:bodyPr>
          <a:lstStyle/>
          <a:p>
            <a:pPr algn="ctr">
              <a:lnSpc>
                <a:spcPts val="2078"/>
              </a:lnSpc>
              <a:spcBef>
                <a:spcPct val="0"/>
              </a:spcBef>
            </a:pPr>
            <a:r>
              <a:rPr lang="en-US" sz="1598" b="1" dirty="0">
                <a:solidFill>
                  <a:srgbClr val="000000"/>
                </a:solidFill>
                <a:latin typeface="Lora Bold"/>
                <a:ea typeface="Lora Bold"/>
                <a:cs typeface="Lora Bold"/>
                <a:sym typeface="Lora Bold"/>
              </a:rPr>
              <a:t>Data source: Green &amp; Kreuter (2005) | NHS QIPP | NICE Evidence Standards Framework | EQ-5D-5L | Parenting Stress Index</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64F354-5CB4-E314-2417-86A0A91CDC1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3E965D5-7FB4-3D52-35CE-0675CA943ED0}"/>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a:extLst>
              <a:ext uri="{FF2B5EF4-FFF2-40B4-BE49-F238E27FC236}">
                <a16:creationId xmlns:a16="http://schemas.microsoft.com/office/drawing/2014/main" id="{A69D1D2E-44F5-9F72-A138-731723BFB1A7}"/>
              </a:ext>
            </a:extLst>
          </p:cNvPr>
          <p:cNvSpPr/>
          <p:nvPr/>
        </p:nvSpPr>
        <p:spPr>
          <a:xfrm>
            <a:off x="0" y="-14745"/>
            <a:ext cx="18288000" cy="1030174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a:extLst>
              <a:ext uri="{FF2B5EF4-FFF2-40B4-BE49-F238E27FC236}">
                <a16:creationId xmlns:a16="http://schemas.microsoft.com/office/drawing/2014/main" id="{FFF2741D-22B5-88EE-510F-647E149CE53A}"/>
              </a:ext>
            </a:extLst>
          </p:cNvPr>
          <p:cNvGrpSpPr/>
          <p:nvPr/>
        </p:nvGrpSpPr>
        <p:grpSpPr>
          <a:xfrm>
            <a:off x="1" y="0"/>
            <a:ext cx="18236496" cy="1584475"/>
            <a:chOff x="0" y="0"/>
            <a:chExt cx="2765460" cy="243095"/>
          </a:xfrm>
        </p:grpSpPr>
        <p:sp>
          <p:nvSpPr>
            <p:cNvPr id="5" name="Freeform 5">
              <a:extLst>
                <a:ext uri="{FF2B5EF4-FFF2-40B4-BE49-F238E27FC236}">
                  <a16:creationId xmlns:a16="http://schemas.microsoft.com/office/drawing/2014/main" id="{89B39F92-4C6F-97B3-EE28-E2CEA6D8C00D}"/>
                </a:ext>
              </a:extLst>
            </p:cNvPr>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a:extLst>
                <a:ext uri="{FF2B5EF4-FFF2-40B4-BE49-F238E27FC236}">
                  <a16:creationId xmlns:a16="http://schemas.microsoft.com/office/drawing/2014/main" id="{6D008719-495A-F695-89B9-0BC8811F6F0C}"/>
                </a:ext>
              </a:extLst>
            </p:cNvPr>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a:extLst>
              <a:ext uri="{FF2B5EF4-FFF2-40B4-BE49-F238E27FC236}">
                <a16:creationId xmlns:a16="http://schemas.microsoft.com/office/drawing/2014/main" id="{10C3924B-8755-F654-3FEC-7193697F3021}"/>
              </a:ext>
            </a:extLst>
          </p:cNvPr>
          <p:cNvPicPr>
            <a:picLocks noChangeAspect="1"/>
          </p:cNvPicPr>
          <p:nvPr/>
        </p:nvPicPr>
        <p:blipFill>
          <a:blip r:embed="rId4"/>
          <a:stretch>
            <a:fillRect/>
          </a:stretch>
        </p:blipFill>
        <p:spPr>
          <a:xfrm>
            <a:off x="122899" y="-14745"/>
            <a:ext cx="3349033" cy="1060366"/>
          </a:xfrm>
          <a:prstGeom prst="rect">
            <a:avLst/>
          </a:prstGeom>
        </p:spPr>
      </p:pic>
      <p:sp>
        <p:nvSpPr>
          <p:cNvPr id="8" name="Freeform 8">
            <a:extLst>
              <a:ext uri="{FF2B5EF4-FFF2-40B4-BE49-F238E27FC236}">
                <a16:creationId xmlns:a16="http://schemas.microsoft.com/office/drawing/2014/main" id="{F1BA3892-E4EE-C360-F66B-858DB4DB6829}"/>
              </a:ext>
            </a:extLst>
          </p:cNvPr>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10B6896F-824B-6B07-1F3B-8FA620E6737A}"/>
              </a:ext>
            </a:extLst>
          </p:cNvPr>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a:extLst>
              <a:ext uri="{FF2B5EF4-FFF2-40B4-BE49-F238E27FC236}">
                <a16:creationId xmlns:a16="http://schemas.microsoft.com/office/drawing/2014/main" id="{EAFFFC22-D31A-EB72-74B0-9E60DF8AE501}"/>
              </a:ext>
            </a:extLst>
          </p:cNvPr>
          <p:cNvPicPr>
            <a:picLocks noChangeAspect="1"/>
          </p:cNvPicPr>
          <p:nvPr/>
        </p:nvPicPr>
        <p:blipFill>
          <a:blip r:embed="rId7"/>
          <a:stretch>
            <a:fillRect/>
          </a:stretch>
        </p:blipFill>
        <p:spPr>
          <a:xfrm>
            <a:off x="51504" y="522307"/>
            <a:ext cx="3815014" cy="871636"/>
          </a:xfrm>
          <a:prstGeom prst="rect">
            <a:avLst/>
          </a:prstGeom>
        </p:spPr>
      </p:pic>
      <p:sp>
        <p:nvSpPr>
          <p:cNvPr id="11" name="TextBox 11">
            <a:extLst>
              <a:ext uri="{FF2B5EF4-FFF2-40B4-BE49-F238E27FC236}">
                <a16:creationId xmlns:a16="http://schemas.microsoft.com/office/drawing/2014/main" id="{23790008-DE7B-EAD6-6578-F2EE702D52A6}"/>
              </a:ext>
            </a:extLst>
          </p:cNvPr>
          <p:cNvSpPr txBox="1"/>
          <p:nvPr/>
        </p:nvSpPr>
        <p:spPr>
          <a:xfrm>
            <a:off x="11125200" y="342900"/>
            <a:ext cx="6758629" cy="1197765"/>
          </a:xfrm>
          <a:prstGeom prst="rect">
            <a:avLst/>
          </a:prstGeom>
        </p:spPr>
        <p:txBody>
          <a:bodyPr lIns="0" tIns="0" rIns="0" bIns="0" rtlCol="0" anchor="t">
            <a:spAutoFit/>
          </a:bodyPr>
          <a:lstStyle/>
          <a:p>
            <a:pPr algn="ctr">
              <a:lnSpc>
                <a:spcPts val="3129"/>
              </a:lnSpc>
            </a:pPr>
            <a:r>
              <a:rPr lang="en-US" sz="3600" b="1" spc="-31" dirty="0">
                <a:solidFill>
                  <a:srgbClr val="822130"/>
                </a:solidFill>
                <a:latin typeface="Lora Bold"/>
                <a:ea typeface="Lora Bold"/>
                <a:cs typeface="Lora Bold"/>
                <a:sym typeface="Lora Bold"/>
              </a:rPr>
              <a:t>PROCEED Phase</a:t>
            </a:r>
          </a:p>
          <a:p>
            <a:pPr algn="ctr">
              <a:lnSpc>
                <a:spcPts val="3129"/>
              </a:lnSpc>
            </a:pPr>
            <a:r>
              <a:rPr lang="en-US" sz="3600" b="1" spc="-31" dirty="0">
                <a:solidFill>
                  <a:srgbClr val="822130"/>
                </a:solidFill>
                <a:latin typeface="Lora Bold"/>
                <a:ea typeface="Lora Bold"/>
                <a:cs typeface="Lora Bold"/>
                <a:sym typeface="Lora Bold"/>
              </a:rPr>
              <a:t>Implementation and Delivery</a:t>
            </a:r>
          </a:p>
          <a:p>
            <a:pPr marL="0" lvl="0" indent="0" algn="ctr">
              <a:lnSpc>
                <a:spcPts val="3129"/>
              </a:lnSpc>
            </a:pPr>
            <a:endParaRPr lang="en-US" sz="3129" b="1" spc="-31" dirty="0">
              <a:solidFill>
                <a:srgbClr val="822130"/>
              </a:solidFill>
              <a:latin typeface="Lora Bold"/>
              <a:ea typeface="Lora Bold"/>
              <a:cs typeface="Lora Bold"/>
              <a:sym typeface="Lora Bold"/>
            </a:endParaRPr>
          </a:p>
        </p:txBody>
      </p:sp>
      <p:sp>
        <p:nvSpPr>
          <p:cNvPr id="12" name="TextBox 12">
            <a:extLst>
              <a:ext uri="{FF2B5EF4-FFF2-40B4-BE49-F238E27FC236}">
                <a16:creationId xmlns:a16="http://schemas.microsoft.com/office/drawing/2014/main" id="{48E4E9C0-A1A2-7A4D-5BD4-5D14293D118E}"/>
              </a:ext>
            </a:extLst>
          </p:cNvPr>
          <p:cNvSpPr txBox="1"/>
          <p:nvPr/>
        </p:nvSpPr>
        <p:spPr>
          <a:xfrm>
            <a:off x="7315200" y="1304875"/>
            <a:ext cx="10591800" cy="333425"/>
          </a:xfrm>
          <a:prstGeom prst="rect">
            <a:avLst/>
          </a:prstGeom>
        </p:spPr>
        <p:txBody>
          <a:bodyPr wrap="square" lIns="0" tIns="0" rIns="0" bIns="0" rtlCol="0" anchor="t">
            <a:spAutoFit/>
          </a:bodyPr>
          <a:lstStyle/>
          <a:p>
            <a:pPr algn="ctr">
              <a:lnSpc>
                <a:spcPts val="2599"/>
              </a:lnSpc>
              <a:spcBef>
                <a:spcPct val="0"/>
              </a:spcBef>
            </a:pPr>
            <a:r>
              <a:rPr lang="en-US" sz="2400" b="1" dirty="0">
                <a:solidFill>
                  <a:srgbClr val="822130"/>
                </a:solidFill>
                <a:latin typeface="Lora Bold"/>
                <a:ea typeface="Lora Bold"/>
                <a:cs typeface="Lora Bold"/>
                <a:sym typeface="Lora Bold"/>
              </a:rPr>
              <a:t>Delivering MindMum Through the PROCEED Framework, Phases 5–8</a:t>
            </a:r>
          </a:p>
        </p:txBody>
      </p:sp>
      <p:grpSp>
        <p:nvGrpSpPr>
          <p:cNvPr id="13" name="Group 13">
            <a:extLst>
              <a:ext uri="{FF2B5EF4-FFF2-40B4-BE49-F238E27FC236}">
                <a16:creationId xmlns:a16="http://schemas.microsoft.com/office/drawing/2014/main" id="{6AA6DEE4-0249-5475-B9C9-13359D01ACC1}"/>
              </a:ext>
            </a:extLst>
          </p:cNvPr>
          <p:cNvGrpSpPr/>
          <p:nvPr/>
        </p:nvGrpSpPr>
        <p:grpSpPr>
          <a:xfrm>
            <a:off x="543006" y="1714500"/>
            <a:ext cx="8264012" cy="8289062"/>
            <a:chOff x="0" y="0"/>
            <a:chExt cx="1153758" cy="130705"/>
          </a:xfrm>
        </p:grpSpPr>
        <p:sp>
          <p:nvSpPr>
            <p:cNvPr id="14" name="Freeform 14">
              <a:extLst>
                <a:ext uri="{FF2B5EF4-FFF2-40B4-BE49-F238E27FC236}">
                  <a16:creationId xmlns:a16="http://schemas.microsoft.com/office/drawing/2014/main" id="{2A71DFB2-8D56-2B15-936C-154E64E48062}"/>
                </a:ext>
              </a:extLst>
            </p:cNvPr>
            <p:cNvSpPr/>
            <p:nvPr/>
          </p:nvSpPr>
          <p:spPr>
            <a:xfrm>
              <a:off x="0" y="0"/>
              <a:ext cx="1153758" cy="130705"/>
            </a:xfrm>
            <a:custGeom>
              <a:avLst/>
              <a:gdLst/>
              <a:ahLst/>
              <a:cxnLst/>
              <a:rect l="l" t="t" r="r" b="b"/>
              <a:pathLst>
                <a:path w="1153758" h="130705">
                  <a:moveTo>
                    <a:pt x="0" y="0"/>
                  </a:moveTo>
                  <a:lnTo>
                    <a:pt x="1153758" y="0"/>
                  </a:lnTo>
                  <a:lnTo>
                    <a:pt x="1153758" y="130705"/>
                  </a:lnTo>
                  <a:lnTo>
                    <a:pt x="0" y="130705"/>
                  </a:lnTo>
                  <a:close/>
                </a:path>
              </a:pathLst>
            </a:custGeom>
            <a:solidFill>
              <a:srgbClr val="FFF4EE"/>
            </a:solidFill>
          </p:spPr>
          <p:txBody>
            <a:bodyPr/>
            <a:lstStyle/>
            <a:p>
              <a:endParaRPr lang="en-GB"/>
            </a:p>
          </p:txBody>
        </p:sp>
        <p:sp>
          <p:nvSpPr>
            <p:cNvPr id="15" name="TextBox 15">
              <a:extLst>
                <a:ext uri="{FF2B5EF4-FFF2-40B4-BE49-F238E27FC236}">
                  <a16:creationId xmlns:a16="http://schemas.microsoft.com/office/drawing/2014/main" id="{C3A2BE6A-BEAB-E295-4F06-C3D8FE25E2D0}"/>
                </a:ext>
              </a:extLst>
            </p:cNvPr>
            <p:cNvSpPr txBox="1"/>
            <p:nvPr/>
          </p:nvSpPr>
          <p:spPr>
            <a:xfrm>
              <a:off x="0" y="-19050"/>
              <a:ext cx="1153758" cy="149755"/>
            </a:xfrm>
            <a:prstGeom prst="rect">
              <a:avLst/>
            </a:prstGeom>
          </p:spPr>
          <p:txBody>
            <a:bodyPr lIns="50800" tIns="50800" rIns="50800" bIns="50800" rtlCol="0" anchor="ctr"/>
            <a:lstStyle/>
            <a:p>
              <a:pPr algn="ctr">
                <a:lnSpc>
                  <a:spcPts val="2339"/>
                </a:lnSpc>
              </a:pPr>
              <a:endParaRPr/>
            </a:p>
          </p:txBody>
        </p:sp>
      </p:grpSp>
      <p:grpSp>
        <p:nvGrpSpPr>
          <p:cNvPr id="16" name="Group 16">
            <a:extLst>
              <a:ext uri="{FF2B5EF4-FFF2-40B4-BE49-F238E27FC236}">
                <a16:creationId xmlns:a16="http://schemas.microsoft.com/office/drawing/2014/main" id="{85F34319-7942-E47A-8CFD-D2C6DC7CFEF2}"/>
              </a:ext>
            </a:extLst>
          </p:cNvPr>
          <p:cNvGrpSpPr/>
          <p:nvPr/>
        </p:nvGrpSpPr>
        <p:grpSpPr>
          <a:xfrm>
            <a:off x="225348" y="1734276"/>
            <a:ext cx="1412309" cy="1182483"/>
            <a:chOff x="0" y="0"/>
            <a:chExt cx="818365" cy="685192"/>
          </a:xfrm>
        </p:grpSpPr>
        <p:sp>
          <p:nvSpPr>
            <p:cNvPr id="17" name="Freeform 17">
              <a:extLst>
                <a:ext uri="{FF2B5EF4-FFF2-40B4-BE49-F238E27FC236}">
                  <a16:creationId xmlns:a16="http://schemas.microsoft.com/office/drawing/2014/main" id="{6AF96FB1-FCBE-2335-AEDF-E479DE84B801}"/>
                </a:ext>
              </a:extLst>
            </p:cNvPr>
            <p:cNvSpPr/>
            <p:nvPr/>
          </p:nvSpPr>
          <p:spPr>
            <a:xfrm>
              <a:off x="0" y="0"/>
              <a:ext cx="818365" cy="685192"/>
            </a:xfrm>
            <a:custGeom>
              <a:avLst/>
              <a:gdLst/>
              <a:ahLst/>
              <a:cxnLst/>
              <a:rect l="l" t="t" r="r" b="b"/>
              <a:pathLst>
                <a:path w="818365" h="685192">
                  <a:moveTo>
                    <a:pt x="409182" y="0"/>
                  </a:moveTo>
                  <a:cubicBezTo>
                    <a:pt x="183197" y="0"/>
                    <a:pt x="0" y="153385"/>
                    <a:pt x="0" y="342596"/>
                  </a:cubicBezTo>
                  <a:cubicBezTo>
                    <a:pt x="0" y="531806"/>
                    <a:pt x="183197" y="685192"/>
                    <a:pt x="409182" y="685192"/>
                  </a:cubicBezTo>
                  <a:cubicBezTo>
                    <a:pt x="635168" y="685192"/>
                    <a:pt x="818365" y="531806"/>
                    <a:pt x="818365" y="342596"/>
                  </a:cubicBezTo>
                  <a:cubicBezTo>
                    <a:pt x="818365" y="153385"/>
                    <a:pt x="635168" y="0"/>
                    <a:pt x="409182" y="0"/>
                  </a:cubicBezTo>
                  <a:close/>
                </a:path>
              </a:pathLst>
            </a:custGeom>
            <a:solidFill>
              <a:srgbClr val="FFBBBE"/>
            </a:solidFill>
          </p:spPr>
          <p:txBody>
            <a:bodyPr/>
            <a:lstStyle/>
            <a:p>
              <a:endParaRPr lang="en-GB"/>
            </a:p>
          </p:txBody>
        </p:sp>
        <p:sp>
          <p:nvSpPr>
            <p:cNvPr id="18" name="TextBox 18">
              <a:extLst>
                <a:ext uri="{FF2B5EF4-FFF2-40B4-BE49-F238E27FC236}">
                  <a16:creationId xmlns:a16="http://schemas.microsoft.com/office/drawing/2014/main" id="{9339963A-0A51-9936-434B-C1EA4DB97A76}"/>
                </a:ext>
              </a:extLst>
            </p:cNvPr>
            <p:cNvSpPr txBox="1"/>
            <p:nvPr/>
          </p:nvSpPr>
          <p:spPr>
            <a:xfrm>
              <a:off x="76722" y="26137"/>
              <a:ext cx="664922" cy="594818"/>
            </a:xfrm>
            <a:prstGeom prst="rect">
              <a:avLst/>
            </a:prstGeom>
          </p:spPr>
          <p:txBody>
            <a:bodyPr lIns="50800" tIns="50800" rIns="50800" bIns="50800" rtlCol="0" anchor="ctr"/>
            <a:lstStyle/>
            <a:p>
              <a:pPr algn="ctr">
                <a:lnSpc>
                  <a:spcPts val="4939"/>
                </a:lnSpc>
              </a:pPr>
              <a:r>
                <a:rPr lang="en-US" sz="3799" b="1" dirty="0">
                  <a:solidFill>
                    <a:srgbClr val="822130"/>
                  </a:solidFill>
                  <a:latin typeface="Lora Bold"/>
                  <a:ea typeface="Lora Bold"/>
                  <a:cs typeface="Lora Bold"/>
                  <a:sym typeface="Lora Bold"/>
                </a:rPr>
                <a:t>7</a:t>
              </a:r>
            </a:p>
          </p:txBody>
        </p:sp>
      </p:grpSp>
      <p:sp>
        <p:nvSpPr>
          <p:cNvPr id="19" name="TextBox 19">
            <a:extLst>
              <a:ext uri="{FF2B5EF4-FFF2-40B4-BE49-F238E27FC236}">
                <a16:creationId xmlns:a16="http://schemas.microsoft.com/office/drawing/2014/main" id="{F866ECBF-261C-CE0B-0A61-D351F69ABFF2}"/>
              </a:ext>
            </a:extLst>
          </p:cNvPr>
          <p:cNvSpPr txBox="1"/>
          <p:nvPr/>
        </p:nvSpPr>
        <p:spPr>
          <a:xfrm>
            <a:off x="1061390" y="2173647"/>
            <a:ext cx="7092010" cy="455253"/>
          </a:xfrm>
          <a:prstGeom prst="rect">
            <a:avLst/>
          </a:prstGeom>
        </p:spPr>
        <p:txBody>
          <a:bodyPr lIns="0" tIns="0" rIns="0" bIns="0" rtlCol="0" anchor="t">
            <a:spAutoFit/>
          </a:bodyPr>
          <a:lstStyle/>
          <a:p>
            <a:pPr algn="ctr">
              <a:lnSpc>
                <a:spcPts val="3505"/>
              </a:lnSpc>
              <a:spcBef>
                <a:spcPct val="0"/>
              </a:spcBef>
            </a:pPr>
            <a:r>
              <a:rPr lang="en-US" sz="3600" b="1" dirty="0">
                <a:solidFill>
                  <a:srgbClr val="822130"/>
                </a:solidFill>
                <a:latin typeface="Lora Bold"/>
                <a:ea typeface="Lora Bold"/>
                <a:cs typeface="Lora Bold"/>
                <a:sym typeface="Lora Bold"/>
              </a:rPr>
              <a:t>Phase 7 Impact Evaluation</a:t>
            </a:r>
          </a:p>
        </p:txBody>
      </p:sp>
      <p:grpSp>
        <p:nvGrpSpPr>
          <p:cNvPr id="20" name="Group 20">
            <a:extLst>
              <a:ext uri="{FF2B5EF4-FFF2-40B4-BE49-F238E27FC236}">
                <a16:creationId xmlns:a16="http://schemas.microsoft.com/office/drawing/2014/main" id="{6B9F2AFD-20BD-91EC-E960-D36EFF2C00E9}"/>
              </a:ext>
            </a:extLst>
          </p:cNvPr>
          <p:cNvGrpSpPr/>
          <p:nvPr/>
        </p:nvGrpSpPr>
        <p:grpSpPr>
          <a:xfrm>
            <a:off x="9480983" y="1240554"/>
            <a:ext cx="8581670" cy="8703546"/>
            <a:chOff x="0" y="-19050"/>
            <a:chExt cx="1153758" cy="149755"/>
          </a:xfrm>
        </p:grpSpPr>
        <p:sp>
          <p:nvSpPr>
            <p:cNvPr id="21" name="Freeform 21">
              <a:extLst>
                <a:ext uri="{FF2B5EF4-FFF2-40B4-BE49-F238E27FC236}">
                  <a16:creationId xmlns:a16="http://schemas.microsoft.com/office/drawing/2014/main" id="{4060B259-6046-285E-AB7C-43DC82AD2F64}"/>
                </a:ext>
              </a:extLst>
            </p:cNvPr>
            <p:cNvSpPr/>
            <p:nvPr/>
          </p:nvSpPr>
          <p:spPr>
            <a:xfrm>
              <a:off x="0" y="-10926"/>
              <a:ext cx="1112258" cy="141631"/>
            </a:xfrm>
            <a:custGeom>
              <a:avLst/>
              <a:gdLst/>
              <a:ahLst/>
              <a:cxnLst/>
              <a:rect l="l" t="t" r="r" b="b"/>
              <a:pathLst>
                <a:path w="1153758" h="130705">
                  <a:moveTo>
                    <a:pt x="0" y="0"/>
                  </a:moveTo>
                  <a:lnTo>
                    <a:pt x="1153758" y="0"/>
                  </a:lnTo>
                  <a:lnTo>
                    <a:pt x="1153758" y="130705"/>
                  </a:lnTo>
                  <a:lnTo>
                    <a:pt x="0" y="130705"/>
                  </a:lnTo>
                  <a:close/>
                </a:path>
              </a:pathLst>
            </a:custGeom>
            <a:solidFill>
              <a:srgbClr val="FFF4EE"/>
            </a:solidFill>
          </p:spPr>
          <p:txBody>
            <a:bodyPr/>
            <a:lstStyle/>
            <a:p>
              <a:endParaRPr lang="en-GB" dirty="0"/>
            </a:p>
          </p:txBody>
        </p:sp>
        <p:sp>
          <p:nvSpPr>
            <p:cNvPr id="22" name="TextBox 22">
              <a:extLst>
                <a:ext uri="{FF2B5EF4-FFF2-40B4-BE49-F238E27FC236}">
                  <a16:creationId xmlns:a16="http://schemas.microsoft.com/office/drawing/2014/main" id="{9BD0D685-C8C5-5F01-5AE4-B4D9063B4B14}"/>
                </a:ext>
              </a:extLst>
            </p:cNvPr>
            <p:cNvSpPr txBox="1"/>
            <p:nvPr/>
          </p:nvSpPr>
          <p:spPr>
            <a:xfrm>
              <a:off x="0" y="-19050"/>
              <a:ext cx="1153758" cy="149755"/>
            </a:xfrm>
            <a:prstGeom prst="rect">
              <a:avLst/>
            </a:prstGeom>
          </p:spPr>
          <p:txBody>
            <a:bodyPr lIns="50800" tIns="50800" rIns="50800" bIns="50800" rtlCol="0" anchor="ctr"/>
            <a:lstStyle/>
            <a:p>
              <a:pPr algn="ctr">
                <a:lnSpc>
                  <a:spcPts val="2339"/>
                </a:lnSpc>
              </a:pPr>
              <a:endParaRPr/>
            </a:p>
          </p:txBody>
        </p:sp>
      </p:grpSp>
      <p:grpSp>
        <p:nvGrpSpPr>
          <p:cNvPr id="23" name="Group 23">
            <a:extLst>
              <a:ext uri="{FF2B5EF4-FFF2-40B4-BE49-F238E27FC236}">
                <a16:creationId xmlns:a16="http://schemas.microsoft.com/office/drawing/2014/main" id="{600F7526-9FF4-BECE-62CF-8899EC62EC35}"/>
              </a:ext>
            </a:extLst>
          </p:cNvPr>
          <p:cNvGrpSpPr/>
          <p:nvPr/>
        </p:nvGrpSpPr>
        <p:grpSpPr>
          <a:xfrm>
            <a:off x="9448800" y="1693895"/>
            <a:ext cx="1412309" cy="1182483"/>
            <a:chOff x="6211582" y="-103962"/>
            <a:chExt cx="818365" cy="685192"/>
          </a:xfrm>
        </p:grpSpPr>
        <p:sp>
          <p:nvSpPr>
            <p:cNvPr id="24" name="Freeform 24">
              <a:extLst>
                <a:ext uri="{FF2B5EF4-FFF2-40B4-BE49-F238E27FC236}">
                  <a16:creationId xmlns:a16="http://schemas.microsoft.com/office/drawing/2014/main" id="{1164A04A-7B22-F24A-06E6-D902896E8199}"/>
                </a:ext>
              </a:extLst>
            </p:cNvPr>
            <p:cNvSpPr/>
            <p:nvPr/>
          </p:nvSpPr>
          <p:spPr>
            <a:xfrm>
              <a:off x="6211582" y="-103962"/>
              <a:ext cx="818365" cy="685192"/>
            </a:xfrm>
            <a:custGeom>
              <a:avLst/>
              <a:gdLst/>
              <a:ahLst/>
              <a:cxnLst/>
              <a:rect l="l" t="t" r="r" b="b"/>
              <a:pathLst>
                <a:path w="818365" h="685192">
                  <a:moveTo>
                    <a:pt x="409182" y="0"/>
                  </a:moveTo>
                  <a:cubicBezTo>
                    <a:pt x="183197" y="0"/>
                    <a:pt x="0" y="153385"/>
                    <a:pt x="0" y="342596"/>
                  </a:cubicBezTo>
                  <a:cubicBezTo>
                    <a:pt x="0" y="531806"/>
                    <a:pt x="183197" y="685192"/>
                    <a:pt x="409182" y="685192"/>
                  </a:cubicBezTo>
                  <a:cubicBezTo>
                    <a:pt x="635168" y="685192"/>
                    <a:pt x="818365" y="531806"/>
                    <a:pt x="818365" y="342596"/>
                  </a:cubicBezTo>
                  <a:cubicBezTo>
                    <a:pt x="818365" y="153385"/>
                    <a:pt x="635168" y="0"/>
                    <a:pt x="409182" y="0"/>
                  </a:cubicBezTo>
                  <a:close/>
                </a:path>
              </a:pathLst>
            </a:custGeom>
            <a:solidFill>
              <a:srgbClr val="FFBBBE"/>
            </a:solidFill>
          </p:spPr>
          <p:txBody>
            <a:bodyPr/>
            <a:lstStyle/>
            <a:p>
              <a:endParaRPr lang="en-GB"/>
            </a:p>
          </p:txBody>
        </p:sp>
        <p:sp>
          <p:nvSpPr>
            <p:cNvPr id="25" name="TextBox 25">
              <a:extLst>
                <a:ext uri="{FF2B5EF4-FFF2-40B4-BE49-F238E27FC236}">
                  <a16:creationId xmlns:a16="http://schemas.microsoft.com/office/drawing/2014/main" id="{074FDDCF-E77D-1CF2-7BC8-58E20E0DBBAC}"/>
                </a:ext>
              </a:extLst>
            </p:cNvPr>
            <p:cNvSpPr txBox="1"/>
            <p:nvPr/>
          </p:nvSpPr>
          <p:spPr>
            <a:xfrm>
              <a:off x="6290429" y="-67630"/>
              <a:ext cx="664922" cy="594818"/>
            </a:xfrm>
            <a:prstGeom prst="rect">
              <a:avLst/>
            </a:prstGeom>
          </p:spPr>
          <p:txBody>
            <a:bodyPr lIns="50800" tIns="50800" rIns="50800" bIns="50800" rtlCol="0" anchor="ctr"/>
            <a:lstStyle/>
            <a:p>
              <a:pPr algn="ctr">
                <a:lnSpc>
                  <a:spcPts val="4939"/>
                </a:lnSpc>
              </a:pPr>
              <a:r>
                <a:rPr lang="en-US" sz="3799" b="1" dirty="0">
                  <a:solidFill>
                    <a:srgbClr val="822130"/>
                  </a:solidFill>
                  <a:latin typeface="Lora Bold"/>
                  <a:ea typeface="Lora Bold"/>
                  <a:cs typeface="Lora Bold"/>
                  <a:sym typeface="Lora Bold"/>
                </a:rPr>
                <a:t>8</a:t>
              </a:r>
            </a:p>
          </p:txBody>
        </p:sp>
      </p:grpSp>
      <p:sp>
        <p:nvSpPr>
          <p:cNvPr id="31" name="TextBox 31">
            <a:extLst>
              <a:ext uri="{FF2B5EF4-FFF2-40B4-BE49-F238E27FC236}">
                <a16:creationId xmlns:a16="http://schemas.microsoft.com/office/drawing/2014/main" id="{0C4FBC48-4E4F-2703-35D9-80D55FA5F770}"/>
              </a:ext>
            </a:extLst>
          </p:cNvPr>
          <p:cNvSpPr txBox="1"/>
          <p:nvPr/>
        </p:nvSpPr>
        <p:spPr>
          <a:xfrm>
            <a:off x="357752" y="6980597"/>
            <a:ext cx="1147502" cy="1026518"/>
          </a:xfrm>
          <a:prstGeom prst="rect">
            <a:avLst/>
          </a:prstGeom>
        </p:spPr>
        <p:txBody>
          <a:bodyPr lIns="50800" tIns="50800" rIns="50800" bIns="50800" rtlCol="0" anchor="ctr"/>
          <a:lstStyle/>
          <a:p>
            <a:pPr algn="ctr">
              <a:lnSpc>
                <a:spcPts val="4939"/>
              </a:lnSpc>
            </a:pPr>
            <a:endParaRPr lang="en-US" sz="3799" b="1" dirty="0">
              <a:solidFill>
                <a:srgbClr val="822130"/>
              </a:solidFill>
              <a:latin typeface="Lora Bold"/>
              <a:ea typeface="Lora Bold"/>
              <a:cs typeface="Lora Bold"/>
              <a:sym typeface="Lora Bold"/>
            </a:endParaRPr>
          </a:p>
        </p:txBody>
      </p:sp>
      <p:sp>
        <p:nvSpPr>
          <p:cNvPr id="38" name="TextBox 38">
            <a:extLst>
              <a:ext uri="{FF2B5EF4-FFF2-40B4-BE49-F238E27FC236}">
                <a16:creationId xmlns:a16="http://schemas.microsoft.com/office/drawing/2014/main" id="{C6534721-9647-EDB4-0B95-D06BF5DD5D3E}"/>
              </a:ext>
            </a:extLst>
          </p:cNvPr>
          <p:cNvSpPr txBox="1"/>
          <p:nvPr/>
        </p:nvSpPr>
        <p:spPr>
          <a:xfrm>
            <a:off x="10439400" y="2097447"/>
            <a:ext cx="7092010" cy="455253"/>
          </a:xfrm>
          <a:prstGeom prst="rect">
            <a:avLst/>
          </a:prstGeom>
        </p:spPr>
        <p:txBody>
          <a:bodyPr lIns="0" tIns="0" rIns="0" bIns="0" rtlCol="0" anchor="t">
            <a:spAutoFit/>
          </a:bodyPr>
          <a:lstStyle/>
          <a:p>
            <a:pPr algn="ctr">
              <a:lnSpc>
                <a:spcPts val="3505"/>
              </a:lnSpc>
              <a:spcBef>
                <a:spcPct val="0"/>
              </a:spcBef>
            </a:pPr>
            <a:r>
              <a:rPr lang="en-US" sz="3600" b="1" dirty="0">
                <a:solidFill>
                  <a:srgbClr val="822130"/>
                </a:solidFill>
                <a:latin typeface="Lora Bold"/>
                <a:ea typeface="Lora Bold"/>
                <a:cs typeface="Lora Bold"/>
                <a:sym typeface="Lora Bold"/>
              </a:rPr>
              <a:t>Phase 8 Outcome Evaluation</a:t>
            </a:r>
          </a:p>
        </p:txBody>
      </p:sp>
      <p:sp>
        <p:nvSpPr>
          <p:cNvPr id="41" name="TextBox 41">
            <a:extLst>
              <a:ext uri="{FF2B5EF4-FFF2-40B4-BE49-F238E27FC236}">
                <a16:creationId xmlns:a16="http://schemas.microsoft.com/office/drawing/2014/main" id="{42ABB628-0B3F-6916-EC4B-D1EC7D9B310E}"/>
              </a:ext>
            </a:extLst>
          </p:cNvPr>
          <p:cNvSpPr txBox="1"/>
          <p:nvPr/>
        </p:nvSpPr>
        <p:spPr>
          <a:xfrm>
            <a:off x="826849" y="3017307"/>
            <a:ext cx="7707551" cy="5373266"/>
          </a:xfrm>
          <a:prstGeom prst="rect">
            <a:avLst/>
          </a:prstGeom>
        </p:spPr>
        <p:txBody>
          <a:bodyPr wrap="square" lIns="0" tIns="0" rIns="0" bIns="0" rtlCol="0" anchor="t">
            <a:spAutoFit/>
          </a:bodyPr>
          <a:lstStyle/>
          <a:p>
            <a:pPr marL="457200" indent="-457200" algn="l">
              <a:spcBef>
                <a:spcPct val="0"/>
              </a:spcBef>
              <a:buFont typeface="Arial" panose="020B0604020202020204" pitchFamily="34" charset="0"/>
              <a:buChar char="•"/>
            </a:pPr>
            <a:r>
              <a:rPr lang="en-GB" sz="3200" dirty="0">
                <a:solidFill>
                  <a:srgbClr val="822130"/>
                </a:solidFill>
                <a:latin typeface="Lora"/>
                <a:ea typeface="Lora"/>
                <a:cs typeface="Lora"/>
                <a:sym typeface="Lora"/>
              </a:rPr>
              <a:t>EPDS re-administered within app at 6 and 12 weeks. Edinburgh Partners Depression Scale for husbands</a:t>
            </a:r>
          </a:p>
          <a:p>
            <a:pPr marL="457200" indent="-457200" algn="l">
              <a:spcBef>
                <a:spcPct val="0"/>
              </a:spcBef>
              <a:buFont typeface="Arial" panose="020B0604020202020204" pitchFamily="34" charset="0"/>
              <a:buChar char="•"/>
            </a:pPr>
            <a:endParaRPr lang="en-GB" sz="32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endParaRPr lang="en-GB" sz="32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GB" sz="3200" dirty="0">
                <a:solidFill>
                  <a:srgbClr val="822130"/>
                </a:solidFill>
                <a:latin typeface="Lora"/>
                <a:ea typeface="Lora"/>
                <a:cs typeface="Lora"/>
                <a:sym typeface="Lora"/>
              </a:rPr>
              <a:t> Clinician-rated GAD-7 (anxiety) at 6 weeks. Results benchmarked against an age-matched and deprivation-matched waitlist control group receiving standard NHS care</a:t>
            </a:r>
          </a:p>
          <a:p>
            <a:pPr algn="just">
              <a:lnSpc>
                <a:spcPts val="3505"/>
              </a:lnSpc>
              <a:spcBef>
                <a:spcPct val="0"/>
              </a:spcBef>
            </a:pPr>
            <a:endParaRPr lang="en-US" sz="3200" dirty="0">
              <a:solidFill>
                <a:srgbClr val="822130"/>
              </a:solidFill>
              <a:latin typeface="Lora"/>
              <a:ea typeface="Lora"/>
              <a:cs typeface="Lora"/>
              <a:sym typeface="Lora"/>
            </a:endParaRPr>
          </a:p>
        </p:txBody>
      </p:sp>
      <p:sp>
        <p:nvSpPr>
          <p:cNvPr id="42" name="TextBox 42">
            <a:extLst>
              <a:ext uri="{FF2B5EF4-FFF2-40B4-BE49-F238E27FC236}">
                <a16:creationId xmlns:a16="http://schemas.microsoft.com/office/drawing/2014/main" id="{9AB82930-8DB3-013B-468D-FE57219D5B16}"/>
              </a:ext>
            </a:extLst>
          </p:cNvPr>
          <p:cNvSpPr txBox="1"/>
          <p:nvPr/>
        </p:nvSpPr>
        <p:spPr>
          <a:xfrm>
            <a:off x="9653192" y="2857500"/>
            <a:ext cx="8025208" cy="7296549"/>
          </a:xfrm>
          <a:prstGeom prst="rect">
            <a:avLst/>
          </a:prstGeom>
        </p:spPr>
        <p:txBody>
          <a:bodyPr wrap="square" lIns="0" tIns="0" rIns="0" bIns="0" rtlCol="0" anchor="t">
            <a:spAutoFit/>
          </a:bodyPr>
          <a:lstStyle/>
          <a:p>
            <a:pPr marL="457200" indent="-457200" algn="l">
              <a:spcBef>
                <a:spcPct val="0"/>
              </a:spcBef>
              <a:buFont typeface="Arial" panose="020B0604020202020204" pitchFamily="34" charset="0"/>
              <a:buChar char="•"/>
            </a:pPr>
            <a:r>
              <a:rPr lang="en-GB" sz="3200" dirty="0">
                <a:solidFill>
                  <a:srgbClr val="822130"/>
                </a:solidFill>
                <a:latin typeface="Lora"/>
                <a:ea typeface="Lora"/>
                <a:cs typeface="Lora"/>
                <a:sym typeface="Lora"/>
              </a:rPr>
              <a:t>At the 12-month follow-up, outcomes will include rates of postpartum depression (PPD) recurrence, as well as GP visits and psychiatric referrals</a:t>
            </a:r>
          </a:p>
          <a:p>
            <a:pPr algn="l">
              <a:spcBef>
                <a:spcPct val="0"/>
              </a:spcBef>
            </a:pPr>
            <a:endParaRPr lang="en-GB" sz="32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GB" sz="3200" dirty="0">
                <a:solidFill>
                  <a:srgbClr val="822130"/>
                </a:solidFill>
                <a:latin typeface="Lora"/>
                <a:ea typeface="Lora"/>
                <a:cs typeface="Lora"/>
                <a:sym typeface="Lora"/>
              </a:rPr>
              <a:t> Quality of life will be assessed using the EQ-5D-5L measure, and mother–infant attachment will be evaluated using the Parenting Stress Index (PSI)</a:t>
            </a:r>
          </a:p>
          <a:p>
            <a:pPr algn="l">
              <a:spcBef>
                <a:spcPct val="0"/>
              </a:spcBef>
            </a:pPr>
            <a:endParaRPr lang="en-GB" sz="32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GB" sz="3200" dirty="0">
                <a:solidFill>
                  <a:srgbClr val="822130"/>
                </a:solidFill>
                <a:latin typeface="Lora"/>
                <a:ea typeface="Lora"/>
                <a:cs typeface="Lora"/>
                <a:sym typeface="Lora"/>
              </a:rPr>
              <a:t> Partner outcomes will  be examined, including relationship satisfaction, recurrence of paternal depression, and the quality of co-parenting</a:t>
            </a:r>
          </a:p>
          <a:p>
            <a:pPr algn="just">
              <a:lnSpc>
                <a:spcPts val="3505"/>
              </a:lnSpc>
              <a:spcBef>
                <a:spcPct val="0"/>
              </a:spcBef>
            </a:pPr>
            <a:endParaRPr lang="en-US" sz="1996" dirty="0">
              <a:solidFill>
                <a:srgbClr val="822130"/>
              </a:solidFill>
              <a:latin typeface="Lora"/>
              <a:ea typeface="Lora"/>
              <a:cs typeface="Lora"/>
              <a:sym typeface="Lora"/>
            </a:endParaRPr>
          </a:p>
        </p:txBody>
      </p:sp>
      <p:sp>
        <p:nvSpPr>
          <p:cNvPr id="45" name="TextBox 45">
            <a:extLst>
              <a:ext uri="{FF2B5EF4-FFF2-40B4-BE49-F238E27FC236}">
                <a16:creationId xmlns:a16="http://schemas.microsoft.com/office/drawing/2014/main" id="{660DCCDA-4CC2-6E43-CB4E-E4AE9A397F4E}"/>
              </a:ext>
            </a:extLst>
          </p:cNvPr>
          <p:cNvSpPr txBox="1"/>
          <p:nvPr/>
        </p:nvSpPr>
        <p:spPr>
          <a:xfrm>
            <a:off x="5582899" y="9994279"/>
            <a:ext cx="12400301" cy="254621"/>
          </a:xfrm>
          <a:prstGeom prst="rect">
            <a:avLst/>
          </a:prstGeom>
        </p:spPr>
        <p:txBody>
          <a:bodyPr wrap="square" lIns="0" tIns="0" rIns="0" bIns="0" rtlCol="0" anchor="t">
            <a:spAutoFit/>
          </a:bodyPr>
          <a:lstStyle/>
          <a:p>
            <a:pPr algn="ctr">
              <a:lnSpc>
                <a:spcPts val="2078"/>
              </a:lnSpc>
              <a:spcBef>
                <a:spcPct val="0"/>
              </a:spcBef>
            </a:pPr>
            <a:r>
              <a:rPr lang="en-US" sz="1598" b="1" dirty="0">
                <a:solidFill>
                  <a:srgbClr val="000000"/>
                </a:solidFill>
                <a:latin typeface="Lora Bold"/>
                <a:ea typeface="Lora Bold"/>
                <a:cs typeface="Lora Bold"/>
                <a:sym typeface="Lora Bold"/>
              </a:rPr>
              <a:t>Data source: Green &amp; Kreuter (2005) | NHS QIPP | NICE Evidence Standards Framework | EQ-5D-5L | Parenting Stress Index</a:t>
            </a:r>
          </a:p>
        </p:txBody>
      </p:sp>
      <p:pic>
        <p:nvPicPr>
          <p:cNvPr id="27" name="Picture 26">
            <a:extLst>
              <a:ext uri="{FF2B5EF4-FFF2-40B4-BE49-F238E27FC236}">
                <a16:creationId xmlns:a16="http://schemas.microsoft.com/office/drawing/2014/main" id="{B33964E7-96EA-7C20-94B7-574BC1AC6902}"/>
              </a:ext>
            </a:extLst>
          </p:cNvPr>
          <p:cNvPicPr>
            <a:picLocks noChangeAspect="1"/>
          </p:cNvPicPr>
          <p:nvPr/>
        </p:nvPicPr>
        <p:blipFill>
          <a:blip r:embed="rId8"/>
          <a:stretch>
            <a:fillRect/>
          </a:stretch>
        </p:blipFill>
        <p:spPr>
          <a:xfrm>
            <a:off x="6579308" y="7588865"/>
            <a:ext cx="2259892" cy="2431435"/>
          </a:xfrm>
          <a:prstGeom prst="rect">
            <a:avLst/>
          </a:prstGeom>
        </p:spPr>
      </p:pic>
    </p:spTree>
    <p:extLst>
      <p:ext uri="{BB962C8B-B14F-4D97-AF65-F5344CB8AC3E}">
        <p14:creationId xmlns:p14="http://schemas.microsoft.com/office/powerpoint/2010/main" val="32350727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201861"/>
            <a:ext cx="18288000" cy="10488861"/>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21169" y="-140353"/>
            <a:ext cx="18309169" cy="1473853"/>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sp>
        <p:nvSpPr>
          <p:cNvPr id="11" name="TextBox 11"/>
          <p:cNvSpPr txBox="1"/>
          <p:nvPr/>
        </p:nvSpPr>
        <p:spPr>
          <a:xfrm>
            <a:off x="10134600" y="264147"/>
            <a:ext cx="7832770" cy="416781"/>
          </a:xfrm>
          <a:prstGeom prst="rect">
            <a:avLst/>
          </a:prstGeom>
        </p:spPr>
        <p:txBody>
          <a:bodyPr wrap="square" lIns="0" tIns="0" rIns="0" bIns="0" rtlCol="0" anchor="t">
            <a:spAutoFit/>
          </a:bodyPr>
          <a:lstStyle/>
          <a:p>
            <a:pPr marL="0" lvl="0" indent="0" algn="l">
              <a:lnSpc>
                <a:spcPts val="3129"/>
              </a:lnSpc>
            </a:pPr>
            <a:r>
              <a:rPr lang="en-US" sz="3600" b="1" spc="-31" dirty="0">
                <a:solidFill>
                  <a:srgbClr val="822130"/>
                </a:solidFill>
                <a:latin typeface="Lora Bold"/>
                <a:ea typeface="Lora Bold"/>
                <a:cs typeface="Lora Bold"/>
                <a:sym typeface="Lora Bold"/>
              </a:rPr>
              <a:t>Partner and Husband Integration</a:t>
            </a:r>
          </a:p>
        </p:txBody>
      </p:sp>
      <p:sp>
        <p:nvSpPr>
          <p:cNvPr id="12" name="TextBox 12"/>
          <p:cNvSpPr txBox="1"/>
          <p:nvPr/>
        </p:nvSpPr>
        <p:spPr>
          <a:xfrm>
            <a:off x="6858000" y="821175"/>
            <a:ext cx="10820400" cy="333425"/>
          </a:xfrm>
          <a:prstGeom prst="rect">
            <a:avLst/>
          </a:prstGeom>
        </p:spPr>
        <p:txBody>
          <a:bodyPr wrap="square" lIns="0" tIns="0" rIns="0" bIns="0" rtlCol="0" anchor="t">
            <a:spAutoFit/>
          </a:bodyPr>
          <a:lstStyle/>
          <a:p>
            <a:pPr algn="ctr">
              <a:lnSpc>
                <a:spcPts val="2599"/>
              </a:lnSpc>
              <a:spcBef>
                <a:spcPct val="0"/>
              </a:spcBef>
            </a:pPr>
            <a:r>
              <a:rPr lang="en-US" sz="2400" b="1" dirty="0">
                <a:solidFill>
                  <a:srgbClr val="822130"/>
                </a:solidFill>
                <a:latin typeface="Lora Bold"/>
                <a:ea typeface="Lora Bold"/>
                <a:cs typeface="Lora Bold"/>
                <a:sym typeface="Lora Bold"/>
              </a:rPr>
              <a:t>How PRECEDE-PROCEED Structures the Husband/Partner Pathway</a:t>
            </a:r>
          </a:p>
        </p:txBody>
      </p:sp>
      <p:grpSp>
        <p:nvGrpSpPr>
          <p:cNvPr id="13" name="Group 13"/>
          <p:cNvGrpSpPr/>
          <p:nvPr/>
        </p:nvGrpSpPr>
        <p:grpSpPr>
          <a:xfrm>
            <a:off x="331322" y="1473215"/>
            <a:ext cx="16580711" cy="2030589"/>
            <a:chOff x="0" y="0"/>
            <a:chExt cx="4278249" cy="523944"/>
          </a:xfrm>
        </p:grpSpPr>
        <p:sp>
          <p:nvSpPr>
            <p:cNvPr id="14" name="Freeform 14"/>
            <p:cNvSpPr/>
            <p:nvPr/>
          </p:nvSpPr>
          <p:spPr>
            <a:xfrm>
              <a:off x="0" y="0"/>
              <a:ext cx="4278249" cy="523944"/>
            </a:xfrm>
            <a:custGeom>
              <a:avLst/>
              <a:gdLst/>
              <a:ahLst/>
              <a:cxnLst/>
              <a:rect l="l" t="t" r="r" b="b"/>
              <a:pathLst>
                <a:path w="4278249" h="523944">
                  <a:moveTo>
                    <a:pt x="0" y="0"/>
                  </a:moveTo>
                  <a:lnTo>
                    <a:pt x="4278249" y="0"/>
                  </a:lnTo>
                  <a:lnTo>
                    <a:pt x="4278249" y="523944"/>
                  </a:lnTo>
                  <a:lnTo>
                    <a:pt x="0" y="523944"/>
                  </a:lnTo>
                  <a:close/>
                </a:path>
              </a:pathLst>
            </a:custGeom>
            <a:solidFill>
              <a:srgbClr val="F5EDEA"/>
            </a:solidFill>
          </p:spPr>
          <p:txBody>
            <a:bodyPr/>
            <a:lstStyle/>
            <a:p>
              <a:endParaRPr lang="en-GB"/>
            </a:p>
          </p:txBody>
        </p:sp>
        <p:sp>
          <p:nvSpPr>
            <p:cNvPr id="15" name="TextBox 15"/>
            <p:cNvSpPr txBox="1"/>
            <p:nvPr/>
          </p:nvSpPr>
          <p:spPr>
            <a:xfrm>
              <a:off x="0" y="-38100"/>
              <a:ext cx="4278249" cy="562044"/>
            </a:xfrm>
            <a:prstGeom prst="rect">
              <a:avLst/>
            </a:prstGeom>
          </p:spPr>
          <p:txBody>
            <a:bodyPr lIns="50800" tIns="50800" rIns="50800" bIns="50800" rtlCol="0" anchor="ctr"/>
            <a:lstStyle/>
            <a:p>
              <a:pPr algn="l">
                <a:lnSpc>
                  <a:spcPts val="2989"/>
                </a:lnSpc>
              </a:pPr>
              <a:r>
                <a:rPr lang="en-US" sz="2400" b="1" dirty="0">
                  <a:solidFill>
                    <a:srgbClr val="822130"/>
                  </a:solidFill>
                  <a:latin typeface="Arial Bold"/>
                  <a:ea typeface="Arial Bold"/>
                  <a:cs typeface="Arial Bold"/>
                  <a:sym typeface="Arial Bold"/>
                </a:rPr>
                <a:t>A unique innovation of MindMum is the systematic inclusion of husbands and partners as active, co-enrolled participants. The PRECEDE-PROCEED framework identifies partner support as the most powerful 'reinforcing factor' in postnatal recovery. Tully et al. (2017) demonstrated that systematic partner involvement doubles maternal recovery rates and reduces couple relationship breakdown by 38%.</a:t>
              </a:r>
            </a:p>
          </p:txBody>
        </p:sp>
      </p:grpSp>
      <p:grpSp>
        <p:nvGrpSpPr>
          <p:cNvPr id="16" name="Group 16"/>
          <p:cNvGrpSpPr/>
          <p:nvPr/>
        </p:nvGrpSpPr>
        <p:grpSpPr>
          <a:xfrm>
            <a:off x="264582" y="3518549"/>
            <a:ext cx="5938662" cy="2534412"/>
            <a:chOff x="0" y="0"/>
            <a:chExt cx="1104841" cy="435265"/>
          </a:xfrm>
        </p:grpSpPr>
        <p:sp>
          <p:nvSpPr>
            <p:cNvPr id="17" name="Freeform 17"/>
            <p:cNvSpPr/>
            <p:nvPr/>
          </p:nvSpPr>
          <p:spPr>
            <a:xfrm>
              <a:off x="0" y="0"/>
              <a:ext cx="1104841" cy="435265"/>
            </a:xfrm>
            <a:custGeom>
              <a:avLst/>
              <a:gdLst/>
              <a:ahLst/>
              <a:cxnLst/>
              <a:rect l="l" t="t" r="r" b="b"/>
              <a:pathLst>
                <a:path w="1104841" h="435265">
                  <a:moveTo>
                    <a:pt x="0" y="0"/>
                  </a:moveTo>
                  <a:lnTo>
                    <a:pt x="1104841" y="0"/>
                  </a:lnTo>
                  <a:lnTo>
                    <a:pt x="1104841" y="435265"/>
                  </a:lnTo>
                  <a:lnTo>
                    <a:pt x="0" y="435265"/>
                  </a:lnTo>
                  <a:close/>
                </a:path>
              </a:pathLst>
            </a:custGeom>
            <a:solidFill>
              <a:srgbClr val="87B187"/>
            </a:solidFill>
          </p:spPr>
          <p:txBody>
            <a:bodyPr/>
            <a:lstStyle/>
            <a:p>
              <a:endParaRPr lang="en-GB"/>
            </a:p>
          </p:txBody>
        </p:sp>
        <p:sp>
          <p:nvSpPr>
            <p:cNvPr id="18" name="TextBox 18"/>
            <p:cNvSpPr txBox="1"/>
            <p:nvPr/>
          </p:nvSpPr>
          <p:spPr>
            <a:xfrm>
              <a:off x="0" y="-38100"/>
              <a:ext cx="1104841" cy="473365"/>
            </a:xfrm>
            <a:prstGeom prst="rect">
              <a:avLst/>
            </a:prstGeom>
          </p:spPr>
          <p:txBody>
            <a:bodyPr lIns="50800" tIns="50800" rIns="50800" bIns="50800" rtlCol="0" anchor="ctr"/>
            <a:lstStyle/>
            <a:p>
              <a:pPr algn="ctr">
                <a:lnSpc>
                  <a:spcPts val="3899"/>
                </a:lnSpc>
              </a:pPr>
              <a:endParaRPr lang="en-US" sz="3600" b="1" dirty="0">
                <a:solidFill>
                  <a:srgbClr val="FFFFFF"/>
                </a:solidFill>
                <a:latin typeface="Arial Bold"/>
                <a:ea typeface="Arial Bold"/>
                <a:cs typeface="Arial Bold"/>
                <a:sym typeface="Arial Bold"/>
              </a:endParaRPr>
            </a:p>
            <a:p>
              <a:pPr algn="ctr">
                <a:lnSpc>
                  <a:spcPts val="3899"/>
                </a:lnSpc>
              </a:pPr>
              <a:r>
                <a:rPr lang="en-US" sz="3600" b="1" dirty="0">
                  <a:solidFill>
                    <a:srgbClr val="FFFFFF"/>
                  </a:solidFill>
                  <a:latin typeface="Arial Bold"/>
                  <a:ea typeface="Arial Bold"/>
                  <a:cs typeface="Arial Bold"/>
                  <a:sym typeface="Arial Bold"/>
                </a:rPr>
                <a:t>Predisposing Factors</a:t>
              </a:r>
            </a:p>
            <a:p>
              <a:pPr algn="ctr">
                <a:lnSpc>
                  <a:spcPts val="3899"/>
                </a:lnSpc>
              </a:pPr>
              <a:r>
                <a:rPr lang="en-US" sz="3600" b="1" dirty="0">
                  <a:solidFill>
                    <a:srgbClr val="FFFFFF"/>
                  </a:solidFill>
                  <a:latin typeface="Arial Bold"/>
                  <a:ea typeface="Arial Bold"/>
                  <a:cs typeface="Arial Bold"/>
                  <a:sym typeface="Arial Bold"/>
                </a:rPr>
                <a:t>(Partners)</a:t>
              </a:r>
            </a:p>
            <a:p>
              <a:pPr algn="ctr">
                <a:lnSpc>
                  <a:spcPts val="3899"/>
                </a:lnSpc>
              </a:pPr>
              <a:endParaRPr lang="en-US" sz="2999" b="1" dirty="0">
                <a:solidFill>
                  <a:srgbClr val="FFFFFF"/>
                </a:solidFill>
                <a:latin typeface="Arial Bold"/>
                <a:ea typeface="Arial Bold"/>
                <a:cs typeface="Arial Bold"/>
                <a:sym typeface="Arial Bold"/>
              </a:endParaRPr>
            </a:p>
            <a:p>
              <a:pPr algn="ctr">
                <a:lnSpc>
                  <a:spcPts val="3249"/>
                </a:lnSpc>
              </a:pPr>
              <a:endParaRPr lang="en-US" sz="2999" b="1" dirty="0">
                <a:solidFill>
                  <a:srgbClr val="FFFFFF"/>
                </a:solidFill>
                <a:latin typeface="Arial Bold"/>
                <a:ea typeface="Arial Bold"/>
                <a:cs typeface="Arial Bold"/>
                <a:sym typeface="Arial Bold"/>
              </a:endParaRPr>
            </a:p>
            <a:p>
              <a:pPr algn="ctr">
                <a:lnSpc>
                  <a:spcPts val="2339"/>
                </a:lnSpc>
              </a:pPr>
              <a:endParaRPr lang="en-US" sz="2999" b="1" dirty="0">
                <a:solidFill>
                  <a:srgbClr val="FFFFFF"/>
                </a:solidFill>
                <a:latin typeface="Arial Bold"/>
                <a:ea typeface="Arial Bold"/>
                <a:cs typeface="Arial Bold"/>
                <a:sym typeface="Arial Bold"/>
              </a:endParaRPr>
            </a:p>
          </p:txBody>
        </p:sp>
      </p:grpSp>
      <p:grpSp>
        <p:nvGrpSpPr>
          <p:cNvPr id="19" name="Group 19"/>
          <p:cNvGrpSpPr/>
          <p:nvPr/>
        </p:nvGrpSpPr>
        <p:grpSpPr>
          <a:xfrm>
            <a:off x="264582" y="4996770"/>
            <a:ext cx="5938662" cy="4890111"/>
            <a:chOff x="0" y="0"/>
            <a:chExt cx="1104841" cy="925715"/>
          </a:xfrm>
        </p:grpSpPr>
        <p:sp>
          <p:nvSpPr>
            <p:cNvPr id="20" name="Freeform 20"/>
            <p:cNvSpPr/>
            <p:nvPr/>
          </p:nvSpPr>
          <p:spPr>
            <a:xfrm>
              <a:off x="0" y="0"/>
              <a:ext cx="1104841" cy="925715"/>
            </a:xfrm>
            <a:custGeom>
              <a:avLst/>
              <a:gdLst/>
              <a:ahLst/>
              <a:cxnLst/>
              <a:rect l="l" t="t" r="r" b="b"/>
              <a:pathLst>
                <a:path w="1104841" h="925715">
                  <a:moveTo>
                    <a:pt x="0" y="0"/>
                  </a:moveTo>
                  <a:lnTo>
                    <a:pt x="1104841" y="0"/>
                  </a:lnTo>
                  <a:lnTo>
                    <a:pt x="1104841" y="925715"/>
                  </a:lnTo>
                  <a:lnTo>
                    <a:pt x="0" y="925715"/>
                  </a:lnTo>
                  <a:close/>
                </a:path>
              </a:pathLst>
            </a:custGeom>
            <a:solidFill>
              <a:srgbClr val="FFF4EE"/>
            </a:solidFill>
            <a:ln cap="sq">
              <a:noFill/>
              <a:prstDash val="solid"/>
              <a:miter/>
            </a:ln>
          </p:spPr>
          <p:txBody>
            <a:bodyPr/>
            <a:lstStyle/>
            <a:p>
              <a:endParaRPr lang="en-GB"/>
            </a:p>
          </p:txBody>
        </p:sp>
        <p:sp>
          <p:nvSpPr>
            <p:cNvPr id="21" name="TextBox 21"/>
            <p:cNvSpPr txBox="1"/>
            <p:nvPr/>
          </p:nvSpPr>
          <p:spPr>
            <a:xfrm>
              <a:off x="0" y="-38100"/>
              <a:ext cx="1104841" cy="963815"/>
            </a:xfrm>
            <a:prstGeom prst="rect">
              <a:avLst/>
            </a:prstGeom>
          </p:spPr>
          <p:txBody>
            <a:bodyPr lIns="50800" tIns="50800" rIns="50800" bIns="50800" rtlCol="0" anchor="ctr"/>
            <a:lstStyle/>
            <a:p>
              <a:pPr algn="l">
                <a:lnSpc>
                  <a:spcPts val="3249"/>
                </a:lnSpc>
              </a:pPr>
              <a:endParaRPr/>
            </a:p>
            <a:p>
              <a:pPr algn="l">
                <a:lnSpc>
                  <a:spcPts val="2469"/>
                </a:lnSpc>
              </a:pPr>
              <a:endParaRPr/>
            </a:p>
            <a:p>
              <a:pPr algn="l">
                <a:lnSpc>
                  <a:spcPts val="1560"/>
                </a:lnSpc>
              </a:pPr>
              <a:endParaRPr/>
            </a:p>
            <a:p>
              <a:pPr algn="l">
                <a:lnSpc>
                  <a:spcPts val="2079"/>
                </a:lnSpc>
              </a:pPr>
              <a:endParaRPr/>
            </a:p>
            <a:p>
              <a:pPr algn="l">
                <a:lnSpc>
                  <a:spcPts val="1430"/>
                </a:lnSpc>
              </a:pPr>
              <a:endParaRPr/>
            </a:p>
          </p:txBody>
        </p:sp>
      </p:grpSp>
      <p:sp>
        <p:nvSpPr>
          <p:cNvPr id="22" name="TextBox 22"/>
          <p:cNvSpPr txBox="1"/>
          <p:nvPr/>
        </p:nvSpPr>
        <p:spPr>
          <a:xfrm>
            <a:off x="616020" y="5507656"/>
            <a:ext cx="5376836" cy="4131644"/>
          </a:xfrm>
          <a:prstGeom prst="rect">
            <a:avLst/>
          </a:prstGeom>
        </p:spPr>
        <p:txBody>
          <a:bodyPr lIns="0" tIns="0" rIns="0" bIns="0" rtlCol="0" anchor="t">
            <a:spAutoFit/>
          </a:bodyPr>
          <a:lstStyle/>
          <a:p>
            <a:pPr algn="l">
              <a:lnSpc>
                <a:spcPts val="3633"/>
              </a:lnSpc>
              <a:spcBef>
                <a:spcPct val="0"/>
              </a:spcBef>
            </a:pPr>
            <a:r>
              <a:rPr lang="en-US" sz="2795" dirty="0">
                <a:solidFill>
                  <a:srgbClr val="822130"/>
                </a:solidFill>
                <a:latin typeface="Lora"/>
                <a:ea typeface="Lora"/>
                <a:cs typeface="Lora"/>
                <a:sym typeface="Lora"/>
              </a:rPr>
              <a:t>• Low awareness of</a:t>
            </a:r>
          </a:p>
          <a:p>
            <a:pPr algn="l">
              <a:lnSpc>
                <a:spcPts val="3633"/>
              </a:lnSpc>
              <a:spcBef>
                <a:spcPct val="0"/>
              </a:spcBef>
            </a:pPr>
            <a:r>
              <a:rPr lang="en-US" sz="2795" dirty="0">
                <a:solidFill>
                  <a:srgbClr val="822130"/>
                </a:solidFill>
                <a:latin typeface="Lora"/>
                <a:ea typeface="Lora"/>
                <a:cs typeface="Lora"/>
                <a:sym typeface="Lora"/>
              </a:rPr>
              <a:t>  PPD signs in men</a:t>
            </a:r>
          </a:p>
          <a:p>
            <a:pPr algn="l">
              <a:lnSpc>
                <a:spcPts val="3633"/>
              </a:lnSpc>
              <a:spcBef>
                <a:spcPct val="0"/>
              </a:spcBef>
            </a:pPr>
            <a:r>
              <a:rPr lang="en-US" sz="2795" dirty="0">
                <a:solidFill>
                  <a:srgbClr val="822130"/>
                </a:solidFill>
                <a:latin typeface="Lora"/>
                <a:ea typeface="Lora"/>
                <a:cs typeface="Lora"/>
                <a:sym typeface="Lora"/>
              </a:rPr>
              <a:t>• Social norm: 'stay strong</a:t>
            </a:r>
          </a:p>
          <a:p>
            <a:pPr algn="l">
              <a:lnSpc>
                <a:spcPts val="3633"/>
              </a:lnSpc>
              <a:spcBef>
                <a:spcPct val="0"/>
              </a:spcBef>
            </a:pPr>
            <a:r>
              <a:rPr lang="en-US" sz="2795" dirty="0">
                <a:solidFill>
                  <a:srgbClr val="822130"/>
                </a:solidFill>
                <a:latin typeface="Lora"/>
                <a:ea typeface="Lora"/>
                <a:cs typeface="Lora"/>
                <a:sym typeface="Lora"/>
              </a:rPr>
              <a:t>   be the provider'</a:t>
            </a:r>
          </a:p>
          <a:p>
            <a:pPr algn="l">
              <a:lnSpc>
                <a:spcPts val="3633"/>
              </a:lnSpc>
              <a:spcBef>
                <a:spcPct val="0"/>
              </a:spcBef>
            </a:pPr>
            <a:r>
              <a:rPr lang="en-US" sz="2795" dirty="0">
                <a:solidFill>
                  <a:srgbClr val="822130"/>
                </a:solidFill>
                <a:latin typeface="Lora"/>
                <a:ea typeface="Lora"/>
                <a:cs typeface="Lora"/>
                <a:sym typeface="Lora"/>
              </a:rPr>
              <a:t>• Fear of statutory</a:t>
            </a:r>
          </a:p>
          <a:p>
            <a:pPr algn="l">
              <a:lnSpc>
                <a:spcPts val="3633"/>
              </a:lnSpc>
              <a:spcBef>
                <a:spcPct val="0"/>
              </a:spcBef>
            </a:pPr>
            <a:r>
              <a:rPr lang="en-US" sz="2795" dirty="0">
                <a:solidFill>
                  <a:srgbClr val="822130"/>
                </a:solidFill>
                <a:latin typeface="Lora"/>
                <a:ea typeface="Lora"/>
                <a:cs typeface="Lora"/>
                <a:sym typeface="Lora"/>
              </a:rPr>
              <a:t>   intervention if they disclose</a:t>
            </a:r>
          </a:p>
          <a:p>
            <a:pPr algn="l">
              <a:lnSpc>
                <a:spcPts val="3633"/>
              </a:lnSpc>
              <a:spcBef>
                <a:spcPct val="0"/>
              </a:spcBef>
            </a:pPr>
            <a:r>
              <a:rPr lang="en-US" sz="2795" dirty="0">
                <a:solidFill>
                  <a:srgbClr val="822130"/>
                </a:solidFill>
                <a:latin typeface="Lora"/>
                <a:ea typeface="Lora"/>
                <a:cs typeface="Lora"/>
                <a:sym typeface="Lora"/>
              </a:rPr>
              <a:t>• Low mental health</a:t>
            </a:r>
          </a:p>
          <a:p>
            <a:pPr algn="l">
              <a:lnSpc>
                <a:spcPts val="3633"/>
              </a:lnSpc>
              <a:spcBef>
                <a:spcPct val="0"/>
              </a:spcBef>
            </a:pPr>
            <a:r>
              <a:rPr lang="en-US" sz="2795" dirty="0">
                <a:solidFill>
                  <a:srgbClr val="822130"/>
                </a:solidFill>
                <a:latin typeface="Lora"/>
                <a:ea typeface="Lora"/>
                <a:cs typeface="Lora"/>
                <a:sym typeface="Lora"/>
              </a:rPr>
              <a:t>   literacy in new fathers</a:t>
            </a:r>
          </a:p>
          <a:p>
            <a:pPr algn="l">
              <a:lnSpc>
                <a:spcPts val="3633"/>
              </a:lnSpc>
              <a:spcBef>
                <a:spcPct val="0"/>
              </a:spcBef>
            </a:pPr>
            <a:endParaRPr lang="en-US" sz="2795" dirty="0">
              <a:solidFill>
                <a:srgbClr val="822130"/>
              </a:solidFill>
              <a:latin typeface="Lora"/>
              <a:ea typeface="Lora"/>
              <a:cs typeface="Lora"/>
              <a:sym typeface="Lora"/>
            </a:endParaRPr>
          </a:p>
        </p:txBody>
      </p:sp>
      <p:grpSp>
        <p:nvGrpSpPr>
          <p:cNvPr id="23" name="Group 23"/>
          <p:cNvGrpSpPr/>
          <p:nvPr/>
        </p:nvGrpSpPr>
        <p:grpSpPr>
          <a:xfrm>
            <a:off x="6203244" y="3503804"/>
            <a:ext cx="5938662" cy="2549157"/>
            <a:chOff x="0" y="0"/>
            <a:chExt cx="1104841" cy="435265"/>
          </a:xfrm>
        </p:grpSpPr>
        <p:sp>
          <p:nvSpPr>
            <p:cNvPr id="24" name="Freeform 24"/>
            <p:cNvSpPr/>
            <p:nvPr/>
          </p:nvSpPr>
          <p:spPr>
            <a:xfrm>
              <a:off x="0" y="0"/>
              <a:ext cx="1104841" cy="435265"/>
            </a:xfrm>
            <a:custGeom>
              <a:avLst/>
              <a:gdLst/>
              <a:ahLst/>
              <a:cxnLst/>
              <a:rect l="l" t="t" r="r" b="b"/>
              <a:pathLst>
                <a:path w="1104841" h="435265">
                  <a:moveTo>
                    <a:pt x="0" y="0"/>
                  </a:moveTo>
                  <a:lnTo>
                    <a:pt x="1104841" y="0"/>
                  </a:lnTo>
                  <a:lnTo>
                    <a:pt x="1104841" y="435265"/>
                  </a:lnTo>
                  <a:lnTo>
                    <a:pt x="0" y="435265"/>
                  </a:lnTo>
                  <a:close/>
                </a:path>
              </a:pathLst>
            </a:custGeom>
            <a:solidFill>
              <a:srgbClr val="87B187"/>
            </a:solidFill>
          </p:spPr>
          <p:txBody>
            <a:bodyPr/>
            <a:lstStyle/>
            <a:p>
              <a:endParaRPr lang="en-GB"/>
            </a:p>
          </p:txBody>
        </p:sp>
        <p:sp>
          <p:nvSpPr>
            <p:cNvPr id="25" name="TextBox 25"/>
            <p:cNvSpPr txBox="1"/>
            <p:nvPr/>
          </p:nvSpPr>
          <p:spPr>
            <a:xfrm>
              <a:off x="0" y="-38100"/>
              <a:ext cx="1104841" cy="473365"/>
            </a:xfrm>
            <a:prstGeom prst="rect">
              <a:avLst/>
            </a:prstGeom>
          </p:spPr>
          <p:txBody>
            <a:bodyPr lIns="50800" tIns="50800" rIns="50800" bIns="50800" rtlCol="0" anchor="ctr"/>
            <a:lstStyle/>
            <a:p>
              <a:pPr algn="ctr">
                <a:lnSpc>
                  <a:spcPts val="3899"/>
                </a:lnSpc>
              </a:pPr>
              <a:endParaRPr lang="en-US" sz="3600" b="1" dirty="0">
                <a:solidFill>
                  <a:srgbClr val="FFFFFF"/>
                </a:solidFill>
                <a:latin typeface="Arial Bold"/>
                <a:ea typeface="Arial Bold"/>
                <a:cs typeface="Arial Bold"/>
                <a:sym typeface="Arial Bold"/>
              </a:endParaRPr>
            </a:p>
            <a:p>
              <a:pPr algn="ctr">
                <a:lnSpc>
                  <a:spcPts val="3899"/>
                </a:lnSpc>
              </a:pPr>
              <a:r>
                <a:rPr lang="en-US" sz="3600" b="1" dirty="0">
                  <a:solidFill>
                    <a:srgbClr val="FFFFFF"/>
                  </a:solidFill>
                  <a:latin typeface="Arial Bold"/>
                  <a:ea typeface="Arial Bold"/>
                  <a:cs typeface="Arial Bold"/>
                  <a:sym typeface="Arial Bold"/>
                </a:rPr>
                <a:t>Reinforcing Factors</a:t>
              </a:r>
            </a:p>
            <a:p>
              <a:pPr algn="ctr">
                <a:lnSpc>
                  <a:spcPts val="3899"/>
                </a:lnSpc>
              </a:pPr>
              <a:r>
                <a:rPr lang="en-US" sz="3600" b="1" dirty="0">
                  <a:solidFill>
                    <a:srgbClr val="FFFFFF"/>
                  </a:solidFill>
                  <a:latin typeface="Arial Bold"/>
                  <a:ea typeface="Arial Bold"/>
                  <a:cs typeface="Arial Bold"/>
                  <a:sym typeface="Arial Bold"/>
                </a:rPr>
                <a:t>(Partners)</a:t>
              </a:r>
            </a:p>
            <a:p>
              <a:pPr algn="ctr">
                <a:lnSpc>
                  <a:spcPts val="3899"/>
                </a:lnSpc>
              </a:pPr>
              <a:endParaRPr lang="en-US" sz="2999" b="1" dirty="0">
                <a:solidFill>
                  <a:srgbClr val="FFFFFF"/>
                </a:solidFill>
                <a:latin typeface="Arial Bold"/>
                <a:ea typeface="Arial Bold"/>
                <a:cs typeface="Arial Bold"/>
                <a:sym typeface="Arial Bold"/>
              </a:endParaRPr>
            </a:p>
            <a:p>
              <a:pPr algn="ctr">
                <a:lnSpc>
                  <a:spcPts val="3249"/>
                </a:lnSpc>
              </a:pPr>
              <a:endParaRPr lang="en-US" sz="2999" b="1" dirty="0">
                <a:solidFill>
                  <a:srgbClr val="FFFFFF"/>
                </a:solidFill>
                <a:latin typeface="Arial Bold"/>
                <a:ea typeface="Arial Bold"/>
                <a:cs typeface="Arial Bold"/>
                <a:sym typeface="Arial Bold"/>
              </a:endParaRPr>
            </a:p>
            <a:p>
              <a:pPr algn="ctr">
                <a:lnSpc>
                  <a:spcPts val="2339"/>
                </a:lnSpc>
              </a:pPr>
              <a:endParaRPr lang="en-US" sz="2999" b="1" dirty="0">
                <a:solidFill>
                  <a:srgbClr val="FFFFFF"/>
                </a:solidFill>
                <a:latin typeface="Arial Bold"/>
                <a:ea typeface="Arial Bold"/>
                <a:cs typeface="Arial Bold"/>
                <a:sym typeface="Arial Bold"/>
              </a:endParaRPr>
            </a:p>
          </p:txBody>
        </p:sp>
      </p:grpSp>
      <p:grpSp>
        <p:nvGrpSpPr>
          <p:cNvPr id="26" name="Group 26"/>
          <p:cNvGrpSpPr/>
          <p:nvPr/>
        </p:nvGrpSpPr>
        <p:grpSpPr>
          <a:xfrm>
            <a:off x="6203244" y="4996770"/>
            <a:ext cx="5938662" cy="4890112"/>
            <a:chOff x="0" y="0"/>
            <a:chExt cx="1104841" cy="925715"/>
          </a:xfrm>
        </p:grpSpPr>
        <p:sp>
          <p:nvSpPr>
            <p:cNvPr id="27" name="Freeform 27"/>
            <p:cNvSpPr/>
            <p:nvPr/>
          </p:nvSpPr>
          <p:spPr>
            <a:xfrm>
              <a:off x="0" y="0"/>
              <a:ext cx="1104841" cy="925715"/>
            </a:xfrm>
            <a:custGeom>
              <a:avLst/>
              <a:gdLst/>
              <a:ahLst/>
              <a:cxnLst/>
              <a:rect l="l" t="t" r="r" b="b"/>
              <a:pathLst>
                <a:path w="1104841" h="925715">
                  <a:moveTo>
                    <a:pt x="0" y="0"/>
                  </a:moveTo>
                  <a:lnTo>
                    <a:pt x="1104841" y="0"/>
                  </a:lnTo>
                  <a:lnTo>
                    <a:pt x="1104841" y="925715"/>
                  </a:lnTo>
                  <a:lnTo>
                    <a:pt x="0" y="925715"/>
                  </a:lnTo>
                  <a:close/>
                </a:path>
              </a:pathLst>
            </a:custGeom>
            <a:solidFill>
              <a:srgbClr val="FFF4EE"/>
            </a:solidFill>
            <a:ln cap="sq">
              <a:noFill/>
              <a:prstDash val="solid"/>
              <a:miter/>
            </a:ln>
          </p:spPr>
          <p:txBody>
            <a:bodyPr/>
            <a:lstStyle/>
            <a:p>
              <a:endParaRPr lang="en-GB"/>
            </a:p>
          </p:txBody>
        </p:sp>
        <p:sp>
          <p:nvSpPr>
            <p:cNvPr id="28" name="TextBox 28"/>
            <p:cNvSpPr txBox="1"/>
            <p:nvPr/>
          </p:nvSpPr>
          <p:spPr>
            <a:xfrm>
              <a:off x="0" y="-38100"/>
              <a:ext cx="1104841" cy="963815"/>
            </a:xfrm>
            <a:prstGeom prst="rect">
              <a:avLst/>
            </a:prstGeom>
          </p:spPr>
          <p:txBody>
            <a:bodyPr lIns="50800" tIns="50800" rIns="50800" bIns="50800" rtlCol="0" anchor="ctr"/>
            <a:lstStyle/>
            <a:p>
              <a:pPr algn="l">
                <a:lnSpc>
                  <a:spcPts val="3249"/>
                </a:lnSpc>
              </a:pPr>
              <a:endParaRPr/>
            </a:p>
            <a:p>
              <a:pPr algn="l">
                <a:lnSpc>
                  <a:spcPts val="2469"/>
                </a:lnSpc>
              </a:pPr>
              <a:endParaRPr/>
            </a:p>
            <a:p>
              <a:pPr algn="l">
                <a:lnSpc>
                  <a:spcPts val="1560"/>
                </a:lnSpc>
              </a:pPr>
              <a:endParaRPr/>
            </a:p>
            <a:p>
              <a:pPr algn="l">
                <a:lnSpc>
                  <a:spcPts val="2079"/>
                </a:lnSpc>
              </a:pPr>
              <a:endParaRPr/>
            </a:p>
            <a:p>
              <a:pPr algn="l">
                <a:lnSpc>
                  <a:spcPts val="1430"/>
                </a:lnSpc>
              </a:pPr>
              <a:endParaRPr/>
            </a:p>
          </p:txBody>
        </p:sp>
      </p:grpSp>
      <p:sp>
        <p:nvSpPr>
          <p:cNvPr id="29" name="TextBox 29"/>
          <p:cNvSpPr txBox="1"/>
          <p:nvPr/>
        </p:nvSpPr>
        <p:spPr>
          <a:xfrm>
            <a:off x="6508368" y="5372100"/>
            <a:ext cx="5252215" cy="3872022"/>
          </a:xfrm>
          <a:prstGeom prst="rect">
            <a:avLst/>
          </a:prstGeom>
        </p:spPr>
        <p:txBody>
          <a:bodyPr lIns="0" tIns="0" rIns="0" bIns="0" rtlCol="0" anchor="t">
            <a:spAutoFit/>
          </a:bodyPr>
          <a:lstStyle/>
          <a:p>
            <a:pPr algn="l">
              <a:lnSpc>
                <a:spcPts val="3763"/>
              </a:lnSpc>
              <a:spcBef>
                <a:spcPct val="0"/>
              </a:spcBef>
            </a:pPr>
            <a:r>
              <a:rPr lang="en-US" sz="2895" dirty="0">
                <a:solidFill>
                  <a:srgbClr val="822130"/>
                </a:solidFill>
                <a:latin typeface="Lora"/>
                <a:ea typeface="Lora"/>
                <a:cs typeface="Lora"/>
                <a:sym typeface="Lora"/>
              </a:rPr>
              <a:t>• Weekly 'How to Support</a:t>
            </a:r>
          </a:p>
          <a:p>
            <a:pPr algn="l">
              <a:lnSpc>
                <a:spcPts val="3763"/>
              </a:lnSpc>
              <a:spcBef>
                <a:spcPct val="0"/>
              </a:spcBef>
            </a:pPr>
            <a:r>
              <a:rPr lang="en-US" sz="2895" dirty="0">
                <a:solidFill>
                  <a:srgbClr val="822130"/>
                </a:solidFill>
                <a:latin typeface="Lora"/>
                <a:ea typeface="Lora"/>
                <a:cs typeface="Lora"/>
                <a:sym typeface="Lora"/>
              </a:rPr>
              <a:t>   Your Partner' module</a:t>
            </a:r>
          </a:p>
          <a:p>
            <a:pPr algn="l">
              <a:lnSpc>
                <a:spcPts val="3763"/>
              </a:lnSpc>
              <a:spcBef>
                <a:spcPct val="0"/>
              </a:spcBef>
            </a:pPr>
            <a:r>
              <a:rPr lang="en-US" sz="2895" dirty="0">
                <a:solidFill>
                  <a:srgbClr val="822130"/>
                </a:solidFill>
                <a:latin typeface="Lora"/>
                <a:ea typeface="Lora"/>
                <a:cs typeface="Lora"/>
                <a:sym typeface="Lora"/>
              </a:rPr>
              <a:t>• Coaching: active listening</a:t>
            </a:r>
          </a:p>
          <a:p>
            <a:pPr algn="l">
              <a:lnSpc>
                <a:spcPts val="3763"/>
              </a:lnSpc>
              <a:spcBef>
                <a:spcPct val="0"/>
              </a:spcBef>
            </a:pPr>
            <a:r>
              <a:rPr lang="en-US" sz="2895" dirty="0">
                <a:solidFill>
                  <a:srgbClr val="822130"/>
                </a:solidFill>
                <a:latin typeface="Lora"/>
                <a:ea typeface="Lora"/>
                <a:cs typeface="Lora"/>
                <a:sym typeface="Lora"/>
              </a:rPr>
              <a:t>  empathy and validation</a:t>
            </a:r>
          </a:p>
          <a:p>
            <a:pPr algn="l">
              <a:lnSpc>
                <a:spcPts val="3763"/>
              </a:lnSpc>
              <a:spcBef>
                <a:spcPct val="0"/>
              </a:spcBef>
            </a:pPr>
            <a:r>
              <a:rPr lang="en-US" sz="2895" dirty="0">
                <a:solidFill>
                  <a:srgbClr val="822130"/>
                </a:solidFill>
                <a:latin typeface="Lora"/>
                <a:ea typeface="Lora"/>
                <a:cs typeface="Lora"/>
                <a:sym typeface="Lora"/>
              </a:rPr>
              <a:t>• Couple communication</a:t>
            </a:r>
          </a:p>
          <a:p>
            <a:pPr algn="l">
              <a:lnSpc>
                <a:spcPts val="3763"/>
              </a:lnSpc>
              <a:spcBef>
                <a:spcPct val="0"/>
              </a:spcBef>
            </a:pPr>
            <a:r>
              <a:rPr lang="en-US" sz="2895" dirty="0">
                <a:solidFill>
                  <a:srgbClr val="822130"/>
                </a:solidFill>
                <a:latin typeface="Lora"/>
                <a:ea typeface="Lora"/>
                <a:cs typeface="Lora"/>
                <a:sym typeface="Lora"/>
              </a:rPr>
              <a:t>  and intimacy exercises</a:t>
            </a:r>
          </a:p>
          <a:p>
            <a:pPr algn="l">
              <a:lnSpc>
                <a:spcPts val="3763"/>
              </a:lnSpc>
              <a:spcBef>
                <a:spcPct val="0"/>
              </a:spcBef>
            </a:pPr>
            <a:r>
              <a:rPr lang="en-US" sz="2895" dirty="0">
                <a:solidFill>
                  <a:srgbClr val="822130"/>
                </a:solidFill>
                <a:latin typeface="Lora"/>
                <a:ea typeface="Lora"/>
                <a:cs typeface="Lora"/>
                <a:sym typeface="Lora"/>
              </a:rPr>
              <a:t>• Partner mood check-ins</a:t>
            </a:r>
          </a:p>
          <a:p>
            <a:pPr algn="l">
              <a:lnSpc>
                <a:spcPts val="3763"/>
              </a:lnSpc>
              <a:spcBef>
                <a:spcPct val="0"/>
              </a:spcBef>
            </a:pPr>
            <a:r>
              <a:rPr lang="en-US" sz="2895" dirty="0">
                <a:solidFill>
                  <a:srgbClr val="822130"/>
                </a:solidFill>
                <a:latin typeface="Lora"/>
                <a:ea typeface="Lora"/>
                <a:cs typeface="Lora"/>
                <a:sym typeface="Lora"/>
              </a:rPr>
              <a:t>  via app dashboard</a:t>
            </a:r>
          </a:p>
        </p:txBody>
      </p:sp>
      <p:grpSp>
        <p:nvGrpSpPr>
          <p:cNvPr id="30" name="Group 30"/>
          <p:cNvGrpSpPr/>
          <p:nvPr/>
        </p:nvGrpSpPr>
        <p:grpSpPr>
          <a:xfrm>
            <a:off x="12141906" y="3268383"/>
            <a:ext cx="5938662" cy="2924931"/>
            <a:chOff x="0" y="-38100"/>
            <a:chExt cx="1104841" cy="473365"/>
          </a:xfrm>
        </p:grpSpPr>
        <p:sp>
          <p:nvSpPr>
            <p:cNvPr id="31" name="Freeform 31"/>
            <p:cNvSpPr/>
            <p:nvPr/>
          </p:nvSpPr>
          <p:spPr>
            <a:xfrm>
              <a:off x="0" y="0"/>
              <a:ext cx="1104841" cy="435265"/>
            </a:xfrm>
            <a:custGeom>
              <a:avLst/>
              <a:gdLst/>
              <a:ahLst/>
              <a:cxnLst/>
              <a:rect l="l" t="t" r="r" b="b"/>
              <a:pathLst>
                <a:path w="1104841" h="435265">
                  <a:moveTo>
                    <a:pt x="0" y="0"/>
                  </a:moveTo>
                  <a:lnTo>
                    <a:pt x="1104841" y="0"/>
                  </a:lnTo>
                  <a:lnTo>
                    <a:pt x="1104841" y="435265"/>
                  </a:lnTo>
                  <a:lnTo>
                    <a:pt x="0" y="435265"/>
                  </a:lnTo>
                  <a:close/>
                </a:path>
              </a:pathLst>
            </a:custGeom>
            <a:solidFill>
              <a:srgbClr val="87B187"/>
            </a:solidFill>
          </p:spPr>
          <p:txBody>
            <a:bodyPr/>
            <a:lstStyle/>
            <a:p>
              <a:endParaRPr lang="en-GB"/>
            </a:p>
          </p:txBody>
        </p:sp>
        <p:sp>
          <p:nvSpPr>
            <p:cNvPr id="32" name="TextBox 32"/>
            <p:cNvSpPr txBox="1"/>
            <p:nvPr/>
          </p:nvSpPr>
          <p:spPr>
            <a:xfrm>
              <a:off x="0" y="-38100"/>
              <a:ext cx="1104841" cy="473365"/>
            </a:xfrm>
            <a:prstGeom prst="rect">
              <a:avLst/>
            </a:prstGeom>
          </p:spPr>
          <p:txBody>
            <a:bodyPr lIns="50800" tIns="50800" rIns="50800" bIns="50800" rtlCol="0" anchor="ctr"/>
            <a:lstStyle/>
            <a:p>
              <a:pPr algn="ctr">
                <a:lnSpc>
                  <a:spcPts val="3899"/>
                </a:lnSpc>
              </a:pPr>
              <a:endParaRPr lang="en-US" sz="3600" b="1" dirty="0">
                <a:solidFill>
                  <a:srgbClr val="FFFFFF"/>
                </a:solidFill>
                <a:latin typeface="Arial Bold"/>
                <a:ea typeface="Arial Bold"/>
                <a:cs typeface="Arial Bold"/>
                <a:sym typeface="Arial Bold"/>
              </a:endParaRPr>
            </a:p>
            <a:p>
              <a:pPr algn="ctr">
                <a:lnSpc>
                  <a:spcPts val="3899"/>
                </a:lnSpc>
              </a:pPr>
              <a:r>
                <a:rPr lang="en-US" sz="3600" b="1" dirty="0">
                  <a:solidFill>
                    <a:srgbClr val="FFFFFF"/>
                  </a:solidFill>
                  <a:latin typeface="Arial Bold"/>
                  <a:ea typeface="Arial Bold"/>
                  <a:cs typeface="Arial Bold"/>
                  <a:sym typeface="Arial Bold"/>
                </a:rPr>
                <a:t>Enabling Factors</a:t>
              </a:r>
            </a:p>
            <a:p>
              <a:pPr algn="ctr">
                <a:lnSpc>
                  <a:spcPts val="3899"/>
                </a:lnSpc>
              </a:pPr>
              <a:r>
                <a:rPr lang="en-US" sz="3600" b="1" dirty="0">
                  <a:solidFill>
                    <a:srgbClr val="FFFFFF"/>
                  </a:solidFill>
                  <a:latin typeface="Arial Bold"/>
                  <a:ea typeface="Arial Bold"/>
                  <a:cs typeface="Arial Bold"/>
                  <a:sym typeface="Arial Bold"/>
                </a:rPr>
                <a:t>(Partners)</a:t>
              </a:r>
            </a:p>
            <a:p>
              <a:pPr algn="ctr">
                <a:lnSpc>
                  <a:spcPts val="3899"/>
                </a:lnSpc>
              </a:pPr>
              <a:endParaRPr lang="en-US" sz="2999" b="1" dirty="0">
                <a:solidFill>
                  <a:srgbClr val="FFFFFF"/>
                </a:solidFill>
                <a:latin typeface="Arial Bold"/>
                <a:ea typeface="Arial Bold"/>
                <a:cs typeface="Arial Bold"/>
                <a:sym typeface="Arial Bold"/>
              </a:endParaRPr>
            </a:p>
            <a:p>
              <a:pPr algn="ctr">
                <a:lnSpc>
                  <a:spcPts val="3249"/>
                </a:lnSpc>
              </a:pPr>
              <a:endParaRPr lang="en-US" sz="2999" b="1" dirty="0">
                <a:solidFill>
                  <a:srgbClr val="FFFFFF"/>
                </a:solidFill>
                <a:latin typeface="Arial Bold"/>
                <a:ea typeface="Arial Bold"/>
                <a:cs typeface="Arial Bold"/>
                <a:sym typeface="Arial Bold"/>
              </a:endParaRPr>
            </a:p>
            <a:p>
              <a:pPr algn="ctr">
                <a:lnSpc>
                  <a:spcPts val="2339"/>
                </a:lnSpc>
              </a:pPr>
              <a:endParaRPr lang="en-US" sz="2999" b="1" dirty="0">
                <a:solidFill>
                  <a:srgbClr val="FFFFFF"/>
                </a:solidFill>
                <a:latin typeface="Arial Bold"/>
                <a:ea typeface="Arial Bold"/>
                <a:cs typeface="Arial Bold"/>
                <a:sym typeface="Arial Bold"/>
              </a:endParaRPr>
            </a:p>
          </p:txBody>
        </p:sp>
      </p:grpSp>
      <p:grpSp>
        <p:nvGrpSpPr>
          <p:cNvPr id="33" name="Group 33"/>
          <p:cNvGrpSpPr/>
          <p:nvPr/>
        </p:nvGrpSpPr>
        <p:grpSpPr>
          <a:xfrm>
            <a:off x="12141906" y="4980018"/>
            <a:ext cx="5938662" cy="4906864"/>
            <a:chOff x="0" y="0"/>
            <a:chExt cx="1104841" cy="925715"/>
          </a:xfrm>
        </p:grpSpPr>
        <p:sp>
          <p:nvSpPr>
            <p:cNvPr id="34" name="Freeform 34"/>
            <p:cNvSpPr/>
            <p:nvPr/>
          </p:nvSpPr>
          <p:spPr>
            <a:xfrm>
              <a:off x="0" y="0"/>
              <a:ext cx="1104841" cy="925715"/>
            </a:xfrm>
            <a:custGeom>
              <a:avLst/>
              <a:gdLst/>
              <a:ahLst/>
              <a:cxnLst/>
              <a:rect l="l" t="t" r="r" b="b"/>
              <a:pathLst>
                <a:path w="1104841" h="925715">
                  <a:moveTo>
                    <a:pt x="0" y="0"/>
                  </a:moveTo>
                  <a:lnTo>
                    <a:pt x="1104841" y="0"/>
                  </a:lnTo>
                  <a:lnTo>
                    <a:pt x="1104841" y="925715"/>
                  </a:lnTo>
                  <a:lnTo>
                    <a:pt x="0" y="925715"/>
                  </a:lnTo>
                  <a:close/>
                </a:path>
              </a:pathLst>
            </a:custGeom>
            <a:solidFill>
              <a:srgbClr val="FFF4EE"/>
            </a:solidFill>
            <a:ln cap="sq">
              <a:noFill/>
              <a:prstDash val="solid"/>
              <a:miter/>
            </a:ln>
          </p:spPr>
          <p:txBody>
            <a:bodyPr/>
            <a:lstStyle/>
            <a:p>
              <a:endParaRPr lang="en-GB"/>
            </a:p>
          </p:txBody>
        </p:sp>
        <p:sp>
          <p:nvSpPr>
            <p:cNvPr id="35" name="TextBox 35"/>
            <p:cNvSpPr txBox="1"/>
            <p:nvPr/>
          </p:nvSpPr>
          <p:spPr>
            <a:xfrm>
              <a:off x="0" y="-38100"/>
              <a:ext cx="1104841" cy="963815"/>
            </a:xfrm>
            <a:prstGeom prst="rect">
              <a:avLst/>
            </a:prstGeom>
          </p:spPr>
          <p:txBody>
            <a:bodyPr lIns="50800" tIns="50800" rIns="50800" bIns="50800" rtlCol="0" anchor="ctr"/>
            <a:lstStyle/>
            <a:p>
              <a:pPr algn="l">
                <a:lnSpc>
                  <a:spcPts val="3249"/>
                </a:lnSpc>
              </a:pPr>
              <a:endParaRPr/>
            </a:p>
            <a:p>
              <a:pPr algn="l">
                <a:lnSpc>
                  <a:spcPts val="2469"/>
                </a:lnSpc>
              </a:pPr>
              <a:endParaRPr/>
            </a:p>
            <a:p>
              <a:pPr algn="l">
                <a:lnSpc>
                  <a:spcPts val="1560"/>
                </a:lnSpc>
              </a:pPr>
              <a:endParaRPr/>
            </a:p>
            <a:p>
              <a:pPr algn="l">
                <a:lnSpc>
                  <a:spcPts val="2079"/>
                </a:lnSpc>
              </a:pPr>
              <a:endParaRPr/>
            </a:p>
            <a:p>
              <a:pPr algn="l">
                <a:lnSpc>
                  <a:spcPts val="1430"/>
                </a:lnSpc>
              </a:pPr>
              <a:endParaRPr/>
            </a:p>
          </p:txBody>
        </p:sp>
      </p:grpSp>
      <p:sp>
        <p:nvSpPr>
          <p:cNvPr id="36" name="TextBox 36"/>
          <p:cNvSpPr txBox="1"/>
          <p:nvPr/>
        </p:nvSpPr>
        <p:spPr>
          <a:xfrm>
            <a:off x="12649200" y="5372100"/>
            <a:ext cx="5456523" cy="3872022"/>
          </a:xfrm>
          <a:prstGeom prst="rect">
            <a:avLst/>
          </a:prstGeom>
        </p:spPr>
        <p:txBody>
          <a:bodyPr lIns="0" tIns="0" rIns="0" bIns="0" rtlCol="0" anchor="t">
            <a:spAutoFit/>
          </a:bodyPr>
          <a:lstStyle/>
          <a:p>
            <a:pPr algn="l">
              <a:lnSpc>
                <a:spcPts val="3763"/>
              </a:lnSpc>
              <a:spcBef>
                <a:spcPct val="0"/>
              </a:spcBef>
            </a:pPr>
            <a:r>
              <a:rPr lang="en-US" sz="2895" dirty="0">
                <a:solidFill>
                  <a:srgbClr val="822130"/>
                </a:solidFill>
                <a:latin typeface="Lora"/>
                <a:ea typeface="Lora"/>
                <a:cs typeface="Lora"/>
                <a:sym typeface="Lora"/>
              </a:rPr>
              <a:t>• Separate secure login and</a:t>
            </a:r>
          </a:p>
          <a:p>
            <a:pPr algn="l">
              <a:lnSpc>
                <a:spcPts val="3763"/>
              </a:lnSpc>
              <a:spcBef>
                <a:spcPct val="0"/>
              </a:spcBef>
            </a:pPr>
            <a:r>
              <a:rPr lang="en-US" sz="2895" dirty="0">
                <a:solidFill>
                  <a:srgbClr val="822130"/>
                </a:solidFill>
                <a:latin typeface="Lora"/>
                <a:ea typeface="Lora"/>
                <a:cs typeface="Lora"/>
                <a:sym typeface="Lora"/>
              </a:rPr>
              <a:t>  personalised dashboard</a:t>
            </a:r>
          </a:p>
          <a:p>
            <a:pPr algn="l">
              <a:lnSpc>
                <a:spcPts val="3763"/>
              </a:lnSpc>
              <a:spcBef>
                <a:spcPct val="0"/>
              </a:spcBef>
            </a:pPr>
            <a:r>
              <a:rPr lang="en-US" sz="2895" dirty="0">
                <a:solidFill>
                  <a:srgbClr val="822130"/>
                </a:solidFill>
                <a:latin typeface="Lora"/>
                <a:ea typeface="Lora"/>
                <a:cs typeface="Lora"/>
                <a:sym typeface="Lora"/>
              </a:rPr>
              <a:t>• Optional couple therapy</a:t>
            </a:r>
          </a:p>
          <a:p>
            <a:pPr algn="l">
              <a:lnSpc>
                <a:spcPts val="3763"/>
              </a:lnSpc>
              <a:spcBef>
                <a:spcPct val="0"/>
              </a:spcBef>
            </a:pPr>
            <a:r>
              <a:rPr lang="en-US" sz="2895" dirty="0">
                <a:solidFill>
                  <a:srgbClr val="822130"/>
                </a:solidFill>
                <a:latin typeface="Lora"/>
                <a:ea typeface="Lora"/>
                <a:cs typeface="Lora"/>
                <a:sym typeface="Lora"/>
              </a:rPr>
              <a:t>   referral via NHS link</a:t>
            </a:r>
          </a:p>
          <a:p>
            <a:pPr algn="l">
              <a:lnSpc>
                <a:spcPts val="3763"/>
              </a:lnSpc>
              <a:spcBef>
                <a:spcPct val="0"/>
              </a:spcBef>
            </a:pPr>
            <a:r>
              <a:rPr lang="en-US" sz="2895" dirty="0">
                <a:solidFill>
                  <a:srgbClr val="822130"/>
                </a:solidFill>
                <a:latin typeface="Lora"/>
                <a:ea typeface="Lora"/>
                <a:cs typeface="Lora"/>
                <a:sym typeface="Lora"/>
              </a:rPr>
              <a:t>• Own EPDS-P screening and</a:t>
            </a:r>
          </a:p>
          <a:p>
            <a:pPr algn="l">
              <a:lnSpc>
                <a:spcPts val="3763"/>
              </a:lnSpc>
              <a:spcBef>
                <a:spcPct val="0"/>
              </a:spcBef>
            </a:pPr>
            <a:r>
              <a:rPr lang="en-US" sz="2895" dirty="0">
                <a:solidFill>
                  <a:srgbClr val="822130"/>
                </a:solidFill>
                <a:latin typeface="Lora"/>
                <a:ea typeface="Lora"/>
                <a:cs typeface="Lora"/>
                <a:sym typeface="Lora"/>
              </a:rPr>
              <a:t>  mood history graph</a:t>
            </a:r>
          </a:p>
          <a:p>
            <a:pPr algn="l">
              <a:lnSpc>
                <a:spcPts val="3763"/>
              </a:lnSpc>
              <a:spcBef>
                <a:spcPct val="0"/>
              </a:spcBef>
            </a:pPr>
            <a:r>
              <a:rPr lang="en-US" sz="2895" dirty="0">
                <a:solidFill>
                  <a:srgbClr val="822130"/>
                </a:solidFill>
                <a:latin typeface="Lora"/>
                <a:ea typeface="Lora"/>
                <a:cs typeface="Lora"/>
                <a:sym typeface="Lora"/>
              </a:rPr>
              <a:t>• GP co-notification</a:t>
            </a:r>
          </a:p>
          <a:p>
            <a:pPr algn="l">
              <a:lnSpc>
                <a:spcPts val="3763"/>
              </a:lnSpc>
              <a:spcBef>
                <a:spcPct val="0"/>
              </a:spcBef>
            </a:pPr>
            <a:r>
              <a:rPr lang="en-US" sz="2895" dirty="0">
                <a:solidFill>
                  <a:srgbClr val="822130"/>
                </a:solidFill>
                <a:latin typeface="Lora"/>
                <a:ea typeface="Lora"/>
                <a:cs typeface="Lora"/>
                <a:sym typeface="Lora"/>
              </a:rPr>
              <a:t>  system (with consent)</a:t>
            </a:r>
          </a:p>
        </p:txBody>
      </p:sp>
      <p:sp>
        <p:nvSpPr>
          <p:cNvPr id="37" name="TextBox 37"/>
          <p:cNvSpPr txBox="1"/>
          <p:nvPr/>
        </p:nvSpPr>
        <p:spPr>
          <a:xfrm>
            <a:off x="9372600" y="9905793"/>
            <a:ext cx="8936569" cy="343107"/>
          </a:xfrm>
          <a:prstGeom prst="rect">
            <a:avLst/>
          </a:prstGeom>
        </p:spPr>
        <p:txBody>
          <a:bodyPr wrap="square" lIns="0" tIns="0" rIns="0" bIns="0" rtlCol="0" anchor="t">
            <a:spAutoFit/>
          </a:bodyPr>
          <a:lstStyle/>
          <a:p>
            <a:pPr algn="ctr">
              <a:lnSpc>
                <a:spcPts val="2859"/>
              </a:lnSpc>
              <a:spcBef>
                <a:spcPct val="0"/>
              </a:spcBef>
            </a:pPr>
            <a:r>
              <a:rPr lang="en-US" sz="2199" b="1" dirty="0">
                <a:solidFill>
                  <a:srgbClr val="000000"/>
                </a:solidFill>
                <a:latin typeface="Arial"/>
                <a:ea typeface="Arial"/>
                <a:cs typeface="Arial"/>
                <a:sym typeface="Arial"/>
              </a:rPr>
              <a:t>Data source: NICE PH Guidance on Partner Mental Health, 2026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314325"/>
            <a:ext cx="18288000" cy="1060132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126051"/>
            <a:ext cx="18301694" cy="1513542"/>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20867" y="1758090"/>
            <a:ext cx="6134409" cy="2629565"/>
            <a:chOff x="0" y="0"/>
            <a:chExt cx="1015413" cy="435265"/>
          </a:xfrm>
        </p:grpSpPr>
        <p:sp>
          <p:nvSpPr>
            <p:cNvPr id="12" name="Freeform 12"/>
            <p:cNvSpPr/>
            <p:nvPr/>
          </p:nvSpPr>
          <p:spPr>
            <a:xfrm>
              <a:off x="0" y="0"/>
              <a:ext cx="1015413" cy="435265"/>
            </a:xfrm>
            <a:custGeom>
              <a:avLst/>
              <a:gdLst/>
              <a:ahLst/>
              <a:cxnLst/>
              <a:rect l="l" t="t" r="r" b="b"/>
              <a:pathLst>
                <a:path w="1015413" h="435265">
                  <a:moveTo>
                    <a:pt x="0" y="0"/>
                  </a:moveTo>
                  <a:lnTo>
                    <a:pt x="1015413" y="0"/>
                  </a:lnTo>
                  <a:lnTo>
                    <a:pt x="1015413" y="435265"/>
                  </a:lnTo>
                  <a:lnTo>
                    <a:pt x="0" y="435265"/>
                  </a:lnTo>
                  <a:close/>
                </a:path>
              </a:pathLst>
            </a:custGeom>
            <a:solidFill>
              <a:srgbClr val="87B187"/>
            </a:solidFill>
          </p:spPr>
          <p:txBody>
            <a:bodyPr/>
            <a:lstStyle/>
            <a:p>
              <a:endParaRPr lang="en-GB"/>
            </a:p>
          </p:txBody>
        </p:sp>
        <p:sp>
          <p:nvSpPr>
            <p:cNvPr id="13" name="TextBox 13"/>
            <p:cNvSpPr txBox="1"/>
            <p:nvPr/>
          </p:nvSpPr>
          <p:spPr>
            <a:xfrm>
              <a:off x="0" y="-57150"/>
              <a:ext cx="1015413" cy="492415"/>
            </a:xfrm>
            <a:prstGeom prst="rect">
              <a:avLst/>
            </a:prstGeom>
          </p:spPr>
          <p:txBody>
            <a:bodyPr lIns="50800" tIns="50800" rIns="50800" bIns="50800" rtlCol="0" anchor="ctr"/>
            <a:lstStyle/>
            <a:p>
              <a:pPr algn="ctr">
                <a:lnSpc>
                  <a:spcPts val="4939"/>
                </a:lnSpc>
              </a:pPr>
              <a:endParaRPr lang="en-US" sz="4400" b="1" dirty="0">
                <a:solidFill>
                  <a:srgbClr val="FFFFFF"/>
                </a:solidFill>
                <a:latin typeface="Arial Bold"/>
                <a:ea typeface="Arial Bold"/>
                <a:cs typeface="Arial Bold"/>
                <a:sym typeface="Arial Bold"/>
              </a:endParaRPr>
            </a:p>
            <a:p>
              <a:pPr algn="ctr">
                <a:lnSpc>
                  <a:spcPts val="4939"/>
                </a:lnSpc>
              </a:pPr>
              <a:r>
                <a:rPr lang="en-US" sz="4400" b="1" dirty="0">
                  <a:solidFill>
                    <a:srgbClr val="FFFFFF"/>
                  </a:solidFill>
                  <a:latin typeface="Arial Bold"/>
                  <a:ea typeface="Arial Bold"/>
                  <a:cs typeface="Arial Bold"/>
                  <a:sym typeface="Arial Bold"/>
                </a:rPr>
                <a:t>Process Metrics </a:t>
              </a:r>
            </a:p>
            <a:p>
              <a:pPr algn="ctr">
                <a:lnSpc>
                  <a:spcPts val="3899"/>
                </a:lnSpc>
              </a:pPr>
              <a:endParaRPr lang="en-US" sz="3799" b="1" dirty="0">
                <a:solidFill>
                  <a:srgbClr val="FFFFFF"/>
                </a:solidFill>
                <a:latin typeface="Arial Bold"/>
                <a:ea typeface="Arial Bold"/>
                <a:cs typeface="Arial Bold"/>
                <a:sym typeface="Arial Bold"/>
              </a:endParaRPr>
            </a:p>
            <a:p>
              <a:pPr algn="ctr">
                <a:lnSpc>
                  <a:spcPts val="3249"/>
                </a:lnSpc>
              </a:pPr>
              <a:endParaRPr lang="en-US" sz="3799" b="1" dirty="0">
                <a:solidFill>
                  <a:srgbClr val="FFFFFF"/>
                </a:solidFill>
                <a:latin typeface="Arial Bold"/>
                <a:ea typeface="Arial Bold"/>
                <a:cs typeface="Arial Bold"/>
                <a:sym typeface="Arial Bold"/>
              </a:endParaRPr>
            </a:p>
            <a:p>
              <a:pPr algn="ctr">
                <a:lnSpc>
                  <a:spcPts val="2339"/>
                </a:lnSpc>
              </a:pPr>
              <a:endParaRPr lang="en-US" sz="3799" b="1" dirty="0">
                <a:solidFill>
                  <a:srgbClr val="FFFFFF"/>
                </a:solidFill>
                <a:latin typeface="Arial Bold"/>
                <a:ea typeface="Arial Bold"/>
                <a:cs typeface="Arial Bold"/>
                <a:sym typeface="Arial Bold"/>
              </a:endParaRPr>
            </a:p>
          </p:txBody>
        </p:sp>
      </p:grpSp>
      <p:grpSp>
        <p:nvGrpSpPr>
          <p:cNvPr id="14" name="Group 14"/>
          <p:cNvGrpSpPr/>
          <p:nvPr/>
        </p:nvGrpSpPr>
        <p:grpSpPr>
          <a:xfrm>
            <a:off x="20867" y="3104218"/>
            <a:ext cx="6134409" cy="6645763"/>
            <a:chOff x="0" y="0"/>
            <a:chExt cx="1015413" cy="1100056"/>
          </a:xfrm>
        </p:grpSpPr>
        <p:sp>
          <p:nvSpPr>
            <p:cNvPr id="15" name="Freeform 15"/>
            <p:cNvSpPr/>
            <p:nvPr/>
          </p:nvSpPr>
          <p:spPr>
            <a:xfrm>
              <a:off x="0" y="0"/>
              <a:ext cx="1015413" cy="1100056"/>
            </a:xfrm>
            <a:custGeom>
              <a:avLst/>
              <a:gdLst/>
              <a:ahLst/>
              <a:cxnLst/>
              <a:rect l="l" t="t" r="r" b="b"/>
              <a:pathLst>
                <a:path w="1015413" h="1100056">
                  <a:moveTo>
                    <a:pt x="0" y="0"/>
                  </a:moveTo>
                  <a:lnTo>
                    <a:pt x="1015413" y="0"/>
                  </a:lnTo>
                  <a:lnTo>
                    <a:pt x="1015413" y="1100056"/>
                  </a:lnTo>
                  <a:lnTo>
                    <a:pt x="0" y="1100056"/>
                  </a:lnTo>
                  <a:close/>
                </a:path>
              </a:pathLst>
            </a:custGeom>
            <a:solidFill>
              <a:srgbClr val="FFF4EE"/>
            </a:solidFill>
            <a:ln cap="sq">
              <a:noFill/>
              <a:prstDash val="solid"/>
              <a:miter/>
            </a:ln>
          </p:spPr>
          <p:txBody>
            <a:bodyPr/>
            <a:lstStyle/>
            <a:p>
              <a:endParaRPr lang="en-GB"/>
            </a:p>
          </p:txBody>
        </p:sp>
        <p:sp>
          <p:nvSpPr>
            <p:cNvPr id="16" name="TextBox 16"/>
            <p:cNvSpPr txBox="1"/>
            <p:nvPr/>
          </p:nvSpPr>
          <p:spPr>
            <a:xfrm>
              <a:off x="0" y="-38100"/>
              <a:ext cx="1015413" cy="1138156"/>
            </a:xfrm>
            <a:prstGeom prst="rect">
              <a:avLst/>
            </a:prstGeom>
          </p:spPr>
          <p:txBody>
            <a:bodyPr lIns="50800" tIns="50800" rIns="50800" bIns="50800" rtlCol="0" anchor="ctr"/>
            <a:lstStyle/>
            <a:p>
              <a:pPr algn="l">
                <a:lnSpc>
                  <a:spcPts val="3249"/>
                </a:lnSpc>
              </a:pPr>
              <a:endParaRPr/>
            </a:p>
            <a:p>
              <a:pPr algn="l">
                <a:lnSpc>
                  <a:spcPts val="2469"/>
                </a:lnSpc>
              </a:pPr>
              <a:endParaRPr/>
            </a:p>
            <a:p>
              <a:pPr algn="l">
                <a:lnSpc>
                  <a:spcPts val="1560"/>
                </a:lnSpc>
              </a:pPr>
              <a:endParaRPr/>
            </a:p>
            <a:p>
              <a:pPr algn="l">
                <a:lnSpc>
                  <a:spcPts val="2079"/>
                </a:lnSpc>
              </a:pPr>
              <a:endParaRPr/>
            </a:p>
            <a:p>
              <a:pPr algn="l">
                <a:lnSpc>
                  <a:spcPts val="1430"/>
                </a:lnSpc>
              </a:pPr>
              <a:endParaRPr/>
            </a:p>
          </p:txBody>
        </p:sp>
      </p:grpSp>
      <p:grpSp>
        <p:nvGrpSpPr>
          <p:cNvPr id="17" name="Group 17"/>
          <p:cNvGrpSpPr/>
          <p:nvPr/>
        </p:nvGrpSpPr>
        <p:grpSpPr>
          <a:xfrm>
            <a:off x="6194739" y="1778997"/>
            <a:ext cx="6134409" cy="2629565"/>
            <a:chOff x="0" y="0"/>
            <a:chExt cx="1015413" cy="435265"/>
          </a:xfrm>
        </p:grpSpPr>
        <p:sp>
          <p:nvSpPr>
            <p:cNvPr id="18" name="Freeform 18"/>
            <p:cNvSpPr/>
            <p:nvPr/>
          </p:nvSpPr>
          <p:spPr>
            <a:xfrm>
              <a:off x="0" y="0"/>
              <a:ext cx="1015413" cy="435265"/>
            </a:xfrm>
            <a:custGeom>
              <a:avLst/>
              <a:gdLst/>
              <a:ahLst/>
              <a:cxnLst/>
              <a:rect l="l" t="t" r="r" b="b"/>
              <a:pathLst>
                <a:path w="1015413" h="435265">
                  <a:moveTo>
                    <a:pt x="0" y="0"/>
                  </a:moveTo>
                  <a:lnTo>
                    <a:pt x="1015413" y="0"/>
                  </a:lnTo>
                  <a:lnTo>
                    <a:pt x="1015413" y="435265"/>
                  </a:lnTo>
                  <a:lnTo>
                    <a:pt x="0" y="435265"/>
                  </a:lnTo>
                  <a:close/>
                </a:path>
              </a:pathLst>
            </a:custGeom>
            <a:solidFill>
              <a:srgbClr val="E48488"/>
            </a:solidFill>
          </p:spPr>
          <p:txBody>
            <a:bodyPr/>
            <a:lstStyle/>
            <a:p>
              <a:endParaRPr lang="en-GB"/>
            </a:p>
          </p:txBody>
        </p:sp>
        <p:sp>
          <p:nvSpPr>
            <p:cNvPr id="19" name="TextBox 19"/>
            <p:cNvSpPr txBox="1"/>
            <p:nvPr/>
          </p:nvSpPr>
          <p:spPr>
            <a:xfrm>
              <a:off x="0" y="-57150"/>
              <a:ext cx="1015413" cy="492415"/>
            </a:xfrm>
            <a:prstGeom prst="rect">
              <a:avLst/>
            </a:prstGeom>
          </p:spPr>
          <p:txBody>
            <a:bodyPr lIns="50800" tIns="50800" rIns="50800" bIns="50800" rtlCol="0" anchor="ctr"/>
            <a:lstStyle/>
            <a:p>
              <a:pPr algn="ctr">
                <a:lnSpc>
                  <a:spcPts val="4939"/>
                </a:lnSpc>
              </a:pPr>
              <a:endParaRPr lang="en-US" sz="4400" b="1" dirty="0">
                <a:solidFill>
                  <a:srgbClr val="FFFFFF"/>
                </a:solidFill>
                <a:latin typeface="Arial Bold"/>
                <a:ea typeface="Arial Bold"/>
                <a:cs typeface="Arial Bold"/>
                <a:sym typeface="Arial Bold"/>
              </a:endParaRPr>
            </a:p>
            <a:p>
              <a:pPr algn="ctr">
                <a:lnSpc>
                  <a:spcPts val="4939"/>
                </a:lnSpc>
              </a:pPr>
              <a:r>
                <a:rPr lang="en-US" sz="4400" b="1" dirty="0">
                  <a:solidFill>
                    <a:srgbClr val="FFFFFF"/>
                  </a:solidFill>
                  <a:latin typeface="Arial Bold"/>
                  <a:ea typeface="Arial Bold"/>
                  <a:cs typeface="Arial Bold"/>
                  <a:sym typeface="Arial Bold"/>
                </a:rPr>
                <a:t>Impact Metrics</a:t>
              </a:r>
            </a:p>
            <a:p>
              <a:pPr algn="ctr">
                <a:lnSpc>
                  <a:spcPts val="3899"/>
                </a:lnSpc>
              </a:pPr>
              <a:endParaRPr lang="en-US" sz="3799" b="1" dirty="0">
                <a:solidFill>
                  <a:srgbClr val="FFFFFF"/>
                </a:solidFill>
                <a:latin typeface="Arial Bold"/>
                <a:ea typeface="Arial Bold"/>
                <a:cs typeface="Arial Bold"/>
                <a:sym typeface="Arial Bold"/>
              </a:endParaRPr>
            </a:p>
            <a:p>
              <a:pPr algn="ctr">
                <a:lnSpc>
                  <a:spcPts val="3249"/>
                </a:lnSpc>
              </a:pPr>
              <a:endParaRPr lang="en-US" sz="3799" b="1" dirty="0">
                <a:solidFill>
                  <a:srgbClr val="FFFFFF"/>
                </a:solidFill>
                <a:latin typeface="Arial Bold"/>
                <a:ea typeface="Arial Bold"/>
                <a:cs typeface="Arial Bold"/>
                <a:sym typeface="Arial Bold"/>
              </a:endParaRPr>
            </a:p>
            <a:p>
              <a:pPr algn="ctr">
                <a:lnSpc>
                  <a:spcPts val="2339"/>
                </a:lnSpc>
              </a:pPr>
              <a:endParaRPr lang="en-US" sz="3799" b="1" dirty="0">
                <a:solidFill>
                  <a:srgbClr val="FFFFFF"/>
                </a:solidFill>
                <a:latin typeface="Arial Bold"/>
                <a:ea typeface="Arial Bold"/>
                <a:cs typeface="Arial Bold"/>
                <a:sym typeface="Arial Bold"/>
              </a:endParaRPr>
            </a:p>
          </p:txBody>
        </p:sp>
      </p:grpSp>
      <p:grpSp>
        <p:nvGrpSpPr>
          <p:cNvPr id="20" name="Group 20"/>
          <p:cNvGrpSpPr/>
          <p:nvPr/>
        </p:nvGrpSpPr>
        <p:grpSpPr>
          <a:xfrm>
            <a:off x="6194739" y="3125125"/>
            <a:ext cx="6134409" cy="6645763"/>
            <a:chOff x="0" y="0"/>
            <a:chExt cx="1015413" cy="1100056"/>
          </a:xfrm>
        </p:grpSpPr>
        <p:sp>
          <p:nvSpPr>
            <p:cNvPr id="21" name="Freeform 21"/>
            <p:cNvSpPr/>
            <p:nvPr/>
          </p:nvSpPr>
          <p:spPr>
            <a:xfrm>
              <a:off x="0" y="0"/>
              <a:ext cx="1015413" cy="1100056"/>
            </a:xfrm>
            <a:custGeom>
              <a:avLst/>
              <a:gdLst/>
              <a:ahLst/>
              <a:cxnLst/>
              <a:rect l="l" t="t" r="r" b="b"/>
              <a:pathLst>
                <a:path w="1015413" h="1100056">
                  <a:moveTo>
                    <a:pt x="0" y="0"/>
                  </a:moveTo>
                  <a:lnTo>
                    <a:pt x="1015413" y="0"/>
                  </a:lnTo>
                  <a:lnTo>
                    <a:pt x="1015413" y="1100056"/>
                  </a:lnTo>
                  <a:lnTo>
                    <a:pt x="0" y="1100056"/>
                  </a:lnTo>
                  <a:close/>
                </a:path>
              </a:pathLst>
            </a:custGeom>
            <a:solidFill>
              <a:srgbClr val="FFF4EE"/>
            </a:solidFill>
            <a:ln cap="sq">
              <a:noFill/>
              <a:prstDash val="solid"/>
              <a:miter/>
            </a:ln>
          </p:spPr>
          <p:txBody>
            <a:bodyPr/>
            <a:lstStyle/>
            <a:p>
              <a:endParaRPr lang="en-GB"/>
            </a:p>
          </p:txBody>
        </p:sp>
        <p:sp>
          <p:nvSpPr>
            <p:cNvPr id="22" name="TextBox 22"/>
            <p:cNvSpPr txBox="1"/>
            <p:nvPr/>
          </p:nvSpPr>
          <p:spPr>
            <a:xfrm>
              <a:off x="0" y="-38100"/>
              <a:ext cx="1015413" cy="1138156"/>
            </a:xfrm>
            <a:prstGeom prst="rect">
              <a:avLst/>
            </a:prstGeom>
          </p:spPr>
          <p:txBody>
            <a:bodyPr lIns="50800" tIns="50800" rIns="50800" bIns="50800" rtlCol="0" anchor="ctr"/>
            <a:lstStyle/>
            <a:p>
              <a:pPr algn="l">
                <a:lnSpc>
                  <a:spcPts val="3249"/>
                </a:lnSpc>
              </a:pPr>
              <a:endParaRPr/>
            </a:p>
            <a:p>
              <a:pPr algn="l">
                <a:lnSpc>
                  <a:spcPts val="2469"/>
                </a:lnSpc>
              </a:pPr>
              <a:endParaRPr/>
            </a:p>
            <a:p>
              <a:pPr algn="l">
                <a:lnSpc>
                  <a:spcPts val="1560"/>
                </a:lnSpc>
              </a:pPr>
              <a:endParaRPr/>
            </a:p>
            <a:p>
              <a:pPr algn="l">
                <a:lnSpc>
                  <a:spcPts val="2079"/>
                </a:lnSpc>
              </a:pPr>
              <a:endParaRPr/>
            </a:p>
            <a:p>
              <a:pPr algn="l">
                <a:lnSpc>
                  <a:spcPts val="1430"/>
                </a:lnSpc>
              </a:pPr>
              <a:endParaRPr/>
            </a:p>
          </p:txBody>
        </p:sp>
      </p:grpSp>
      <p:sp>
        <p:nvSpPr>
          <p:cNvPr id="23" name="TextBox 23"/>
          <p:cNvSpPr txBox="1"/>
          <p:nvPr/>
        </p:nvSpPr>
        <p:spPr>
          <a:xfrm>
            <a:off x="6506011" y="3332451"/>
            <a:ext cx="5632699" cy="6160877"/>
          </a:xfrm>
          <a:prstGeom prst="rect">
            <a:avLst/>
          </a:prstGeom>
        </p:spPr>
        <p:txBody>
          <a:bodyPr lIns="0" tIns="0" rIns="0" bIns="0" rtlCol="0" anchor="t">
            <a:spAutoFit/>
          </a:bodyPr>
          <a:lstStyle/>
          <a:p>
            <a:pPr algn="l">
              <a:lnSpc>
                <a:spcPts val="4084"/>
              </a:lnSpc>
              <a:spcBef>
                <a:spcPct val="0"/>
              </a:spcBef>
            </a:pPr>
            <a:r>
              <a:rPr lang="en-US" sz="3141">
                <a:solidFill>
                  <a:srgbClr val="822130"/>
                </a:solidFill>
                <a:latin typeface="Lora"/>
                <a:ea typeface="Lora"/>
                <a:cs typeface="Lora"/>
                <a:sym typeface="Lora"/>
              </a:rPr>
              <a:t>• EPDS score reduction ≥8pts in ≥70% of users at 12 weeks</a:t>
            </a:r>
          </a:p>
          <a:p>
            <a:pPr algn="l">
              <a:lnSpc>
                <a:spcPts val="4084"/>
              </a:lnSpc>
              <a:spcBef>
                <a:spcPct val="0"/>
              </a:spcBef>
            </a:pPr>
            <a:r>
              <a:rPr lang="en-US" sz="3141">
                <a:solidFill>
                  <a:srgbClr val="822130"/>
                </a:solidFill>
                <a:latin typeface="Lora"/>
                <a:ea typeface="Lora"/>
                <a:cs typeface="Lora"/>
                <a:sym typeface="Lora"/>
              </a:rPr>
              <a:t>• Edinburgh Partners Depression Scale (EPDS-P) reduction</a:t>
            </a:r>
          </a:p>
          <a:p>
            <a:pPr algn="l">
              <a:lnSpc>
                <a:spcPts val="4084"/>
              </a:lnSpc>
              <a:spcBef>
                <a:spcPct val="0"/>
              </a:spcBef>
            </a:pPr>
            <a:r>
              <a:rPr lang="en-US" sz="3141">
                <a:solidFill>
                  <a:srgbClr val="822130"/>
                </a:solidFill>
                <a:latin typeface="Lora"/>
                <a:ea typeface="Lora"/>
                <a:cs typeface="Lora"/>
                <a:sym typeface="Lora"/>
              </a:rPr>
              <a:t>• GAD-7 anxiety score at weeks 6 and 12</a:t>
            </a:r>
          </a:p>
          <a:p>
            <a:pPr algn="l">
              <a:lnSpc>
                <a:spcPts val="4084"/>
              </a:lnSpc>
              <a:spcBef>
                <a:spcPct val="0"/>
              </a:spcBef>
            </a:pPr>
            <a:r>
              <a:rPr lang="en-US" sz="3141">
                <a:solidFill>
                  <a:srgbClr val="822130"/>
                </a:solidFill>
                <a:latin typeface="Lora"/>
                <a:ea typeface="Lora"/>
                <a:cs typeface="Lora"/>
                <a:sym typeface="Lora"/>
              </a:rPr>
              <a:t>• Reduction in GP crisis referrals vs. matched control</a:t>
            </a:r>
          </a:p>
          <a:p>
            <a:pPr algn="l">
              <a:lnSpc>
                <a:spcPts val="4084"/>
              </a:lnSpc>
              <a:spcBef>
                <a:spcPct val="0"/>
              </a:spcBef>
            </a:pPr>
            <a:r>
              <a:rPr lang="en-US" sz="3141">
                <a:solidFill>
                  <a:srgbClr val="822130"/>
                </a:solidFill>
                <a:latin typeface="Lora"/>
                <a:ea typeface="Lora"/>
                <a:cs typeface="Lora"/>
                <a:sym typeface="Lora"/>
              </a:rPr>
              <a:t>• User-reported stigma reduction (Self-Stigma Scale)</a:t>
            </a:r>
          </a:p>
          <a:p>
            <a:pPr algn="l">
              <a:lnSpc>
                <a:spcPts val="4084"/>
              </a:lnSpc>
              <a:spcBef>
                <a:spcPct val="0"/>
              </a:spcBef>
            </a:pPr>
            <a:endParaRPr lang="en-US" sz="3141">
              <a:solidFill>
                <a:srgbClr val="822130"/>
              </a:solidFill>
              <a:latin typeface="Lora"/>
              <a:ea typeface="Lora"/>
              <a:cs typeface="Lora"/>
              <a:sym typeface="Lora"/>
            </a:endParaRPr>
          </a:p>
        </p:txBody>
      </p:sp>
      <p:grpSp>
        <p:nvGrpSpPr>
          <p:cNvPr id="24" name="Group 24"/>
          <p:cNvGrpSpPr/>
          <p:nvPr/>
        </p:nvGrpSpPr>
        <p:grpSpPr>
          <a:xfrm>
            <a:off x="12357723" y="1778997"/>
            <a:ext cx="6134409" cy="2629565"/>
            <a:chOff x="0" y="0"/>
            <a:chExt cx="1015413" cy="435265"/>
          </a:xfrm>
        </p:grpSpPr>
        <p:sp>
          <p:nvSpPr>
            <p:cNvPr id="25" name="Freeform 25"/>
            <p:cNvSpPr/>
            <p:nvPr/>
          </p:nvSpPr>
          <p:spPr>
            <a:xfrm>
              <a:off x="0" y="0"/>
              <a:ext cx="1015413" cy="435265"/>
            </a:xfrm>
            <a:custGeom>
              <a:avLst/>
              <a:gdLst/>
              <a:ahLst/>
              <a:cxnLst/>
              <a:rect l="l" t="t" r="r" b="b"/>
              <a:pathLst>
                <a:path w="1015413" h="435265">
                  <a:moveTo>
                    <a:pt x="0" y="0"/>
                  </a:moveTo>
                  <a:lnTo>
                    <a:pt x="1015413" y="0"/>
                  </a:lnTo>
                  <a:lnTo>
                    <a:pt x="1015413" y="435265"/>
                  </a:lnTo>
                  <a:lnTo>
                    <a:pt x="0" y="435265"/>
                  </a:lnTo>
                  <a:close/>
                </a:path>
              </a:pathLst>
            </a:custGeom>
            <a:solidFill>
              <a:srgbClr val="CC777A"/>
            </a:solidFill>
          </p:spPr>
          <p:txBody>
            <a:bodyPr/>
            <a:lstStyle/>
            <a:p>
              <a:endParaRPr lang="en-GB"/>
            </a:p>
          </p:txBody>
        </p:sp>
        <p:sp>
          <p:nvSpPr>
            <p:cNvPr id="26" name="TextBox 26"/>
            <p:cNvSpPr txBox="1"/>
            <p:nvPr/>
          </p:nvSpPr>
          <p:spPr>
            <a:xfrm>
              <a:off x="0" y="-57150"/>
              <a:ext cx="1015413" cy="492415"/>
            </a:xfrm>
            <a:prstGeom prst="rect">
              <a:avLst/>
            </a:prstGeom>
          </p:spPr>
          <p:txBody>
            <a:bodyPr lIns="50800" tIns="50800" rIns="50800" bIns="50800" rtlCol="0" anchor="ctr"/>
            <a:lstStyle/>
            <a:p>
              <a:pPr algn="ctr">
                <a:lnSpc>
                  <a:spcPts val="4939"/>
                </a:lnSpc>
              </a:pPr>
              <a:endParaRPr lang="en-US" sz="4400" b="1" dirty="0">
                <a:solidFill>
                  <a:srgbClr val="FFFFFF"/>
                </a:solidFill>
                <a:latin typeface="Arial Bold"/>
                <a:ea typeface="Arial Bold"/>
                <a:cs typeface="Arial Bold"/>
                <a:sym typeface="Arial Bold"/>
              </a:endParaRPr>
            </a:p>
            <a:p>
              <a:pPr algn="ctr">
                <a:lnSpc>
                  <a:spcPts val="4939"/>
                </a:lnSpc>
              </a:pPr>
              <a:r>
                <a:rPr lang="en-US" sz="4400" b="1" dirty="0">
                  <a:solidFill>
                    <a:srgbClr val="FFFFFF"/>
                  </a:solidFill>
                  <a:latin typeface="Arial Bold"/>
                  <a:ea typeface="Arial Bold"/>
                  <a:cs typeface="Arial Bold"/>
                  <a:sym typeface="Arial Bold"/>
                </a:rPr>
                <a:t>Outcome Metrics </a:t>
              </a:r>
            </a:p>
            <a:p>
              <a:pPr algn="ctr">
                <a:lnSpc>
                  <a:spcPts val="3899"/>
                </a:lnSpc>
              </a:pPr>
              <a:endParaRPr lang="en-US" sz="4400" b="1" dirty="0">
                <a:solidFill>
                  <a:srgbClr val="FFFFFF"/>
                </a:solidFill>
                <a:latin typeface="Arial Bold"/>
                <a:ea typeface="Arial Bold"/>
                <a:cs typeface="Arial Bold"/>
                <a:sym typeface="Arial Bold"/>
              </a:endParaRPr>
            </a:p>
            <a:p>
              <a:pPr algn="ctr">
                <a:lnSpc>
                  <a:spcPts val="3249"/>
                </a:lnSpc>
              </a:pPr>
              <a:endParaRPr lang="en-US" sz="3799" b="1" dirty="0">
                <a:solidFill>
                  <a:srgbClr val="FFFFFF"/>
                </a:solidFill>
                <a:latin typeface="Arial Bold"/>
                <a:ea typeface="Arial Bold"/>
                <a:cs typeface="Arial Bold"/>
                <a:sym typeface="Arial Bold"/>
              </a:endParaRPr>
            </a:p>
            <a:p>
              <a:pPr algn="ctr">
                <a:lnSpc>
                  <a:spcPts val="2339"/>
                </a:lnSpc>
              </a:pPr>
              <a:endParaRPr lang="en-US" sz="3799" b="1" dirty="0">
                <a:solidFill>
                  <a:srgbClr val="FFFFFF"/>
                </a:solidFill>
                <a:latin typeface="Arial Bold"/>
                <a:ea typeface="Arial Bold"/>
                <a:cs typeface="Arial Bold"/>
                <a:sym typeface="Arial Bold"/>
              </a:endParaRPr>
            </a:p>
          </p:txBody>
        </p:sp>
      </p:grpSp>
      <p:grpSp>
        <p:nvGrpSpPr>
          <p:cNvPr id="27" name="Group 27"/>
          <p:cNvGrpSpPr/>
          <p:nvPr/>
        </p:nvGrpSpPr>
        <p:grpSpPr>
          <a:xfrm>
            <a:off x="12357723" y="3125125"/>
            <a:ext cx="6134409" cy="6645763"/>
            <a:chOff x="0" y="0"/>
            <a:chExt cx="1015413" cy="1100056"/>
          </a:xfrm>
        </p:grpSpPr>
        <p:sp>
          <p:nvSpPr>
            <p:cNvPr id="28" name="Freeform 28"/>
            <p:cNvSpPr/>
            <p:nvPr/>
          </p:nvSpPr>
          <p:spPr>
            <a:xfrm>
              <a:off x="0" y="0"/>
              <a:ext cx="1015413" cy="1100056"/>
            </a:xfrm>
            <a:custGeom>
              <a:avLst/>
              <a:gdLst/>
              <a:ahLst/>
              <a:cxnLst/>
              <a:rect l="l" t="t" r="r" b="b"/>
              <a:pathLst>
                <a:path w="1015413" h="1100056">
                  <a:moveTo>
                    <a:pt x="0" y="0"/>
                  </a:moveTo>
                  <a:lnTo>
                    <a:pt x="1015413" y="0"/>
                  </a:lnTo>
                  <a:lnTo>
                    <a:pt x="1015413" y="1100056"/>
                  </a:lnTo>
                  <a:lnTo>
                    <a:pt x="0" y="1100056"/>
                  </a:lnTo>
                  <a:close/>
                </a:path>
              </a:pathLst>
            </a:custGeom>
            <a:solidFill>
              <a:srgbClr val="FFF4EE"/>
            </a:solidFill>
            <a:ln cap="sq">
              <a:noFill/>
              <a:prstDash val="solid"/>
              <a:miter/>
            </a:ln>
          </p:spPr>
          <p:txBody>
            <a:bodyPr/>
            <a:lstStyle/>
            <a:p>
              <a:endParaRPr lang="en-GB"/>
            </a:p>
          </p:txBody>
        </p:sp>
        <p:sp>
          <p:nvSpPr>
            <p:cNvPr id="29" name="TextBox 29"/>
            <p:cNvSpPr txBox="1"/>
            <p:nvPr/>
          </p:nvSpPr>
          <p:spPr>
            <a:xfrm>
              <a:off x="0" y="-38100"/>
              <a:ext cx="1015413" cy="1138156"/>
            </a:xfrm>
            <a:prstGeom prst="rect">
              <a:avLst/>
            </a:prstGeom>
          </p:spPr>
          <p:txBody>
            <a:bodyPr lIns="50800" tIns="50800" rIns="50800" bIns="50800" rtlCol="0" anchor="ctr"/>
            <a:lstStyle/>
            <a:p>
              <a:pPr algn="l">
                <a:lnSpc>
                  <a:spcPts val="3249"/>
                </a:lnSpc>
              </a:pPr>
              <a:endParaRPr/>
            </a:p>
            <a:p>
              <a:pPr algn="l">
                <a:lnSpc>
                  <a:spcPts val="2469"/>
                </a:lnSpc>
              </a:pPr>
              <a:endParaRPr/>
            </a:p>
            <a:p>
              <a:pPr algn="l">
                <a:lnSpc>
                  <a:spcPts val="1560"/>
                </a:lnSpc>
              </a:pPr>
              <a:endParaRPr/>
            </a:p>
            <a:p>
              <a:pPr algn="l">
                <a:lnSpc>
                  <a:spcPts val="2079"/>
                </a:lnSpc>
              </a:pPr>
              <a:endParaRPr/>
            </a:p>
            <a:p>
              <a:pPr algn="l">
                <a:lnSpc>
                  <a:spcPts val="1430"/>
                </a:lnSpc>
              </a:pPr>
              <a:endParaRPr/>
            </a:p>
          </p:txBody>
        </p:sp>
      </p:grpSp>
      <p:sp>
        <p:nvSpPr>
          <p:cNvPr id="31" name="Freeform 31"/>
          <p:cNvSpPr/>
          <p:nvPr/>
        </p:nvSpPr>
        <p:spPr>
          <a:xfrm>
            <a:off x="15526121" y="7967577"/>
            <a:ext cx="1887440" cy="1887440"/>
          </a:xfrm>
          <a:custGeom>
            <a:avLst/>
            <a:gdLst/>
            <a:ahLst/>
            <a:cxnLst/>
            <a:rect l="l" t="t" r="r" b="b"/>
            <a:pathLst>
              <a:path w="1887440" h="1887440">
                <a:moveTo>
                  <a:pt x="0" y="0"/>
                </a:moveTo>
                <a:lnTo>
                  <a:pt x="1887440" y="0"/>
                </a:lnTo>
                <a:lnTo>
                  <a:pt x="1887440" y="1887439"/>
                </a:lnTo>
                <a:lnTo>
                  <a:pt x="0" y="1887439"/>
                </a:lnTo>
                <a:lnTo>
                  <a:pt x="0" y="0"/>
                </a:lnTo>
                <a:close/>
              </a:path>
            </a:pathLst>
          </a:custGeom>
          <a:blipFill>
            <a:blip r:embed="rId8"/>
            <a:stretch>
              <a:fillRect/>
            </a:stretch>
          </a:blipFill>
        </p:spPr>
        <p:txBody>
          <a:bodyPr/>
          <a:lstStyle/>
          <a:p>
            <a:endParaRPr lang="en-GB"/>
          </a:p>
        </p:txBody>
      </p:sp>
      <p:sp>
        <p:nvSpPr>
          <p:cNvPr id="32" name="TextBox 32"/>
          <p:cNvSpPr txBox="1"/>
          <p:nvPr/>
        </p:nvSpPr>
        <p:spPr>
          <a:xfrm>
            <a:off x="8839200" y="264147"/>
            <a:ext cx="8773316" cy="416781"/>
          </a:xfrm>
          <a:prstGeom prst="rect">
            <a:avLst/>
          </a:prstGeom>
        </p:spPr>
        <p:txBody>
          <a:bodyPr wrap="square" lIns="0" tIns="0" rIns="0" bIns="0" rtlCol="0" anchor="t">
            <a:spAutoFit/>
          </a:bodyPr>
          <a:lstStyle/>
          <a:p>
            <a:pPr marL="0" lvl="0" indent="0" algn="l">
              <a:lnSpc>
                <a:spcPts val="3129"/>
              </a:lnSpc>
            </a:pPr>
            <a:r>
              <a:rPr lang="en-US" sz="3600" b="1" spc="-31" dirty="0">
                <a:solidFill>
                  <a:srgbClr val="822130"/>
                </a:solidFill>
                <a:latin typeface="Lora Bold"/>
                <a:ea typeface="Lora Bold"/>
                <a:cs typeface="Lora Bold"/>
                <a:sym typeface="Lora Bold"/>
              </a:rPr>
              <a:t>Monitoring and Evaluation Framework</a:t>
            </a:r>
          </a:p>
        </p:txBody>
      </p:sp>
      <p:sp>
        <p:nvSpPr>
          <p:cNvPr id="33" name="TextBox 33"/>
          <p:cNvSpPr txBox="1"/>
          <p:nvPr/>
        </p:nvSpPr>
        <p:spPr>
          <a:xfrm>
            <a:off x="6506502" y="821176"/>
            <a:ext cx="10943298" cy="333425"/>
          </a:xfrm>
          <a:prstGeom prst="rect">
            <a:avLst/>
          </a:prstGeom>
        </p:spPr>
        <p:txBody>
          <a:bodyPr wrap="square" lIns="0" tIns="0" rIns="0" bIns="0" rtlCol="0" anchor="t">
            <a:spAutoFit/>
          </a:bodyPr>
          <a:lstStyle/>
          <a:p>
            <a:pPr algn="ctr">
              <a:lnSpc>
                <a:spcPts val="2599"/>
              </a:lnSpc>
              <a:spcBef>
                <a:spcPct val="0"/>
              </a:spcBef>
            </a:pPr>
            <a:r>
              <a:rPr lang="en-US" sz="2400" b="1" dirty="0">
                <a:solidFill>
                  <a:srgbClr val="822130"/>
                </a:solidFill>
                <a:latin typeface="Lora Bold"/>
                <a:ea typeface="Lora Bold"/>
                <a:cs typeface="Lora Bold"/>
                <a:sym typeface="Lora Bold"/>
              </a:rPr>
              <a:t>How MindMum Measures Effectiveness - Process, Impact and Outcome</a:t>
            </a:r>
          </a:p>
        </p:txBody>
      </p:sp>
      <p:sp>
        <p:nvSpPr>
          <p:cNvPr id="34" name="TextBox 34"/>
          <p:cNvSpPr txBox="1"/>
          <p:nvPr/>
        </p:nvSpPr>
        <p:spPr>
          <a:xfrm>
            <a:off x="332139" y="3311544"/>
            <a:ext cx="5632699" cy="5229830"/>
          </a:xfrm>
          <a:prstGeom prst="rect">
            <a:avLst/>
          </a:prstGeom>
        </p:spPr>
        <p:txBody>
          <a:bodyPr lIns="0" tIns="0" rIns="0" bIns="0" rtlCol="0" anchor="t">
            <a:spAutoFit/>
          </a:bodyPr>
          <a:lstStyle/>
          <a:p>
            <a:pPr algn="l">
              <a:lnSpc>
                <a:spcPts val="4084"/>
              </a:lnSpc>
              <a:spcBef>
                <a:spcPct val="0"/>
              </a:spcBef>
            </a:pPr>
            <a:r>
              <a:rPr lang="en-US" sz="3141" dirty="0">
                <a:solidFill>
                  <a:srgbClr val="822130"/>
                </a:solidFill>
                <a:latin typeface="Lora"/>
                <a:ea typeface="Lora"/>
                <a:cs typeface="Lora"/>
                <a:sym typeface="Lora"/>
              </a:rPr>
              <a:t>• App downloads and active</a:t>
            </a:r>
          </a:p>
          <a:p>
            <a:pPr algn="l">
              <a:lnSpc>
                <a:spcPts val="4084"/>
              </a:lnSpc>
              <a:spcBef>
                <a:spcPct val="0"/>
              </a:spcBef>
            </a:pPr>
            <a:r>
              <a:rPr lang="en-US" sz="3141" dirty="0">
                <a:solidFill>
                  <a:srgbClr val="822130"/>
                </a:solidFill>
                <a:latin typeface="Lora"/>
                <a:ea typeface="Lora"/>
                <a:cs typeface="Lora"/>
                <a:sym typeface="Lora"/>
              </a:rPr>
              <a:t>  monthly users (target: 500        per cohort)</a:t>
            </a:r>
          </a:p>
          <a:p>
            <a:pPr algn="l">
              <a:lnSpc>
                <a:spcPts val="4084"/>
              </a:lnSpc>
              <a:spcBef>
                <a:spcPct val="0"/>
              </a:spcBef>
            </a:pPr>
            <a:r>
              <a:rPr lang="en-US" sz="3141" dirty="0">
                <a:solidFill>
                  <a:srgbClr val="822130"/>
                </a:solidFill>
                <a:latin typeface="Lora"/>
                <a:ea typeface="Lora"/>
                <a:cs typeface="Lora"/>
                <a:sym typeface="Lora"/>
              </a:rPr>
              <a:t>• Module completion</a:t>
            </a:r>
          </a:p>
          <a:p>
            <a:pPr algn="l">
              <a:lnSpc>
                <a:spcPts val="4084"/>
              </a:lnSpc>
              <a:spcBef>
                <a:spcPct val="0"/>
              </a:spcBef>
            </a:pPr>
            <a:r>
              <a:rPr lang="en-US" sz="3141" dirty="0">
                <a:solidFill>
                  <a:srgbClr val="822130"/>
                </a:solidFill>
                <a:latin typeface="Lora"/>
                <a:ea typeface="Lora"/>
                <a:cs typeface="Lora"/>
                <a:sym typeface="Lora"/>
              </a:rPr>
              <a:t>  rate (target: 70% at 12 weeks)</a:t>
            </a:r>
          </a:p>
          <a:p>
            <a:pPr algn="l">
              <a:lnSpc>
                <a:spcPts val="4084"/>
              </a:lnSpc>
              <a:spcBef>
                <a:spcPct val="0"/>
              </a:spcBef>
            </a:pPr>
            <a:r>
              <a:rPr lang="en-US" sz="3141" dirty="0">
                <a:solidFill>
                  <a:srgbClr val="822130"/>
                </a:solidFill>
                <a:latin typeface="Lora"/>
                <a:ea typeface="Lora"/>
                <a:cs typeface="Lora"/>
                <a:sym typeface="Lora"/>
              </a:rPr>
              <a:t>• Partner dashboard weekly</a:t>
            </a:r>
          </a:p>
          <a:p>
            <a:pPr algn="l">
              <a:lnSpc>
                <a:spcPts val="4084"/>
              </a:lnSpc>
              <a:spcBef>
                <a:spcPct val="0"/>
              </a:spcBef>
            </a:pPr>
            <a:r>
              <a:rPr lang="en-US" sz="3141" dirty="0">
                <a:solidFill>
                  <a:srgbClr val="822130"/>
                </a:solidFill>
                <a:latin typeface="Lora"/>
                <a:ea typeface="Lora"/>
                <a:cs typeface="Lora"/>
                <a:sym typeface="Lora"/>
              </a:rPr>
              <a:t>   login rate (target: 60%)</a:t>
            </a:r>
          </a:p>
          <a:p>
            <a:pPr algn="l">
              <a:lnSpc>
                <a:spcPts val="4084"/>
              </a:lnSpc>
              <a:spcBef>
                <a:spcPct val="0"/>
              </a:spcBef>
            </a:pPr>
            <a:r>
              <a:rPr lang="en-US" sz="3141" dirty="0">
                <a:solidFill>
                  <a:srgbClr val="822130"/>
                </a:solidFill>
                <a:latin typeface="Lora"/>
                <a:ea typeface="Lora"/>
                <a:cs typeface="Lora"/>
                <a:sym typeface="Lora"/>
              </a:rPr>
              <a:t>• In-app peer forum posts</a:t>
            </a:r>
          </a:p>
          <a:p>
            <a:pPr algn="l">
              <a:lnSpc>
                <a:spcPts val="4084"/>
              </a:lnSpc>
              <a:spcBef>
                <a:spcPct val="0"/>
              </a:spcBef>
            </a:pPr>
            <a:r>
              <a:rPr lang="en-US" sz="3141" dirty="0">
                <a:solidFill>
                  <a:srgbClr val="822130"/>
                </a:solidFill>
                <a:latin typeface="Lora"/>
                <a:ea typeface="Lora"/>
                <a:cs typeface="Lora"/>
                <a:sym typeface="Lora"/>
              </a:rPr>
              <a:t>  per user per week</a:t>
            </a:r>
          </a:p>
          <a:p>
            <a:pPr algn="l">
              <a:lnSpc>
                <a:spcPts val="4084"/>
              </a:lnSpc>
              <a:spcBef>
                <a:spcPct val="0"/>
              </a:spcBef>
            </a:pPr>
            <a:endParaRPr lang="en-US" sz="3141" dirty="0">
              <a:solidFill>
                <a:srgbClr val="822130"/>
              </a:solidFill>
              <a:latin typeface="Lora"/>
              <a:ea typeface="Lora"/>
              <a:cs typeface="Lora"/>
              <a:sym typeface="Lora"/>
            </a:endParaRPr>
          </a:p>
        </p:txBody>
      </p:sp>
      <p:sp>
        <p:nvSpPr>
          <p:cNvPr id="35" name="TextBox 35"/>
          <p:cNvSpPr txBox="1"/>
          <p:nvPr/>
        </p:nvSpPr>
        <p:spPr>
          <a:xfrm>
            <a:off x="12668995" y="3332451"/>
            <a:ext cx="5632699" cy="5132177"/>
          </a:xfrm>
          <a:prstGeom prst="rect">
            <a:avLst/>
          </a:prstGeom>
        </p:spPr>
        <p:txBody>
          <a:bodyPr lIns="0" tIns="0" rIns="0" bIns="0" rtlCol="0" anchor="t">
            <a:spAutoFit/>
          </a:bodyPr>
          <a:lstStyle/>
          <a:p>
            <a:pPr algn="l">
              <a:lnSpc>
                <a:spcPts val="4084"/>
              </a:lnSpc>
              <a:spcBef>
                <a:spcPct val="0"/>
              </a:spcBef>
            </a:pPr>
            <a:r>
              <a:rPr lang="en-US" sz="3141" dirty="0">
                <a:solidFill>
                  <a:srgbClr val="822130"/>
                </a:solidFill>
                <a:latin typeface="Lora"/>
                <a:ea typeface="Lora"/>
                <a:cs typeface="Lora"/>
                <a:sym typeface="Lora"/>
              </a:rPr>
              <a:t>• PPD recurrence rate at 12-month follow-up</a:t>
            </a:r>
          </a:p>
          <a:p>
            <a:pPr algn="l">
              <a:lnSpc>
                <a:spcPts val="4084"/>
              </a:lnSpc>
              <a:spcBef>
                <a:spcPct val="0"/>
              </a:spcBef>
            </a:pPr>
            <a:r>
              <a:rPr lang="en-US" sz="3141" dirty="0">
                <a:solidFill>
                  <a:srgbClr val="822130"/>
                </a:solidFill>
                <a:latin typeface="Lora"/>
                <a:ea typeface="Lora"/>
                <a:cs typeface="Lora"/>
                <a:sym typeface="Lora"/>
              </a:rPr>
              <a:t>• Mother-infant attachment: Parenting Stress Index (PSI)</a:t>
            </a:r>
          </a:p>
          <a:p>
            <a:pPr algn="l">
              <a:lnSpc>
                <a:spcPts val="4084"/>
              </a:lnSpc>
              <a:spcBef>
                <a:spcPct val="0"/>
              </a:spcBef>
            </a:pPr>
            <a:r>
              <a:rPr lang="en-US" sz="3141" dirty="0">
                <a:solidFill>
                  <a:srgbClr val="822130"/>
                </a:solidFill>
                <a:latin typeface="Lora"/>
                <a:ea typeface="Lora"/>
                <a:cs typeface="Lora"/>
                <a:sym typeface="Lora"/>
              </a:rPr>
              <a:t>• Couple relationship satisfaction: Dyadic Adjustment Scale</a:t>
            </a:r>
          </a:p>
          <a:p>
            <a:pPr algn="l">
              <a:lnSpc>
                <a:spcPts val="4084"/>
              </a:lnSpc>
              <a:spcBef>
                <a:spcPct val="0"/>
              </a:spcBef>
            </a:pPr>
            <a:r>
              <a:rPr lang="en-US" sz="3141" dirty="0">
                <a:solidFill>
                  <a:srgbClr val="822130"/>
                </a:solidFill>
                <a:latin typeface="Lora"/>
                <a:ea typeface="Lora"/>
                <a:cs typeface="Lora"/>
                <a:sym typeface="Lora"/>
              </a:rPr>
              <a:t>• NICE evidence accreditation achieved within 24 months</a:t>
            </a:r>
          </a:p>
          <a:p>
            <a:pPr algn="l">
              <a:lnSpc>
                <a:spcPts val="4084"/>
              </a:lnSpc>
              <a:spcBef>
                <a:spcPct val="0"/>
              </a:spcBef>
            </a:pPr>
            <a:endParaRPr lang="en-US" sz="3141" dirty="0">
              <a:solidFill>
                <a:srgbClr val="822130"/>
              </a:solidFill>
              <a:latin typeface="Lora"/>
              <a:ea typeface="Lora"/>
              <a:cs typeface="Lora"/>
              <a:sym typeface="Lora"/>
            </a:endParaRPr>
          </a:p>
        </p:txBody>
      </p:sp>
      <p:sp>
        <p:nvSpPr>
          <p:cNvPr id="36" name="TextBox 36"/>
          <p:cNvSpPr txBox="1"/>
          <p:nvPr/>
        </p:nvSpPr>
        <p:spPr>
          <a:xfrm>
            <a:off x="6216406" y="9835338"/>
            <a:ext cx="12147794" cy="261162"/>
          </a:xfrm>
          <a:prstGeom prst="rect">
            <a:avLst/>
          </a:prstGeom>
        </p:spPr>
        <p:txBody>
          <a:bodyPr wrap="square" lIns="0" tIns="0" rIns="0" bIns="0" rtlCol="0" anchor="t">
            <a:spAutoFit/>
          </a:bodyPr>
          <a:lstStyle/>
          <a:p>
            <a:pPr algn="ctr">
              <a:lnSpc>
                <a:spcPts val="2209"/>
              </a:lnSpc>
              <a:spcBef>
                <a:spcPct val="0"/>
              </a:spcBef>
            </a:pPr>
            <a:r>
              <a:rPr lang="en-US" sz="1699" b="1" dirty="0">
                <a:solidFill>
                  <a:srgbClr val="000000"/>
                </a:solidFill>
                <a:latin typeface="Arial"/>
                <a:ea typeface="Arial"/>
                <a:cs typeface="Arial"/>
                <a:sym typeface="Arial"/>
              </a:rPr>
              <a:t>Data source: NICE Evidence Standards </a:t>
            </a:r>
            <a:r>
              <a:rPr lang="en-US" sz="1699" b="1" dirty="0" err="1">
                <a:solidFill>
                  <a:srgbClr val="000000"/>
                </a:solidFill>
                <a:latin typeface="Arial"/>
                <a:ea typeface="Arial"/>
                <a:cs typeface="Arial"/>
                <a:sym typeface="Arial"/>
              </a:rPr>
              <a:t>Framewor</a:t>
            </a:r>
            <a:r>
              <a:rPr lang="en-US" sz="1699" b="1" dirty="0">
                <a:solidFill>
                  <a:srgbClr val="000000"/>
                </a:solidFill>
                <a:latin typeface="Arial"/>
                <a:ea typeface="Arial"/>
                <a:cs typeface="Arial"/>
                <a:sym typeface="Arial"/>
              </a:rPr>
              <a:t>, Dyadic Adjustment Scale | DTAC | Green &amp; Kreuter (2005), 2026</a:t>
            </a:r>
          </a:p>
        </p:txBody>
      </p:sp>
      <p:sp>
        <p:nvSpPr>
          <p:cNvPr id="37" name="TextBox 37"/>
          <p:cNvSpPr txBox="1"/>
          <p:nvPr/>
        </p:nvSpPr>
        <p:spPr>
          <a:xfrm>
            <a:off x="332139" y="9788081"/>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358912"/>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0" y="5778423"/>
            <a:ext cx="18288000" cy="4580489"/>
            <a:chOff x="0" y="0"/>
            <a:chExt cx="2765460" cy="681275"/>
          </a:xfrm>
        </p:grpSpPr>
        <p:sp>
          <p:nvSpPr>
            <p:cNvPr id="5" name="Freeform 5"/>
            <p:cNvSpPr/>
            <p:nvPr/>
          </p:nvSpPr>
          <p:spPr>
            <a:xfrm>
              <a:off x="0" y="0"/>
              <a:ext cx="2765460" cy="681275"/>
            </a:xfrm>
            <a:custGeom>
              <a:avLst/>
              <a:gdLst/>
              <a:ahLst/>
              <a:cxnLst/>
              <a:rect l="l" t="t" r="r" b="b"/>
              <a:pathLst>
                <a:path w="2765460" h="681275">
                  <a:moveTo>
                    <a:pt x="25193" y="0"/>
                  </a:moveTo>
                  <a:lnTo>
                    <a:pt x="2740267" y="0"/>
                  </a:lnTo>
                  <a:cubicBezTo>
                    <a:pt x="2754181" y="0"/>
                    <a:pt x="2765460" y="11279"/>
                    <a:pt x="2765460" y="25193"/>
                  </a:cubicBezTo>
                  <a:lnTo>
                    <a:pt x="2765460" y="656082"/>
                  </a:lnTo>
                  <a:cubicBezTo>
                    <a:pt x="2765460" y="669996"/>
                    <a:pt x="2754181" y="681275"/>
                    <a:pt x="2740267" y="681275"/>
                  </a:cubicBezTo>
                  <a:lnTo>
                    <a:pt x="25193" y="681275"/>
                  </a:lnTo>
                  <a:cubicBezTo>
                    <a:pt x="11279" y="681275"/>
                    <a:pt x="0" y="669996"/>
                    <a:pt x="0" y="65608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700325"/>
            </a:xfrm>
            <a:prstGeom prst="rect">
              <a:avLst/>
            </a:prstGeom>
          </p:spPr>
          <p:txBody>
            <a:bodyPr lIns="50800" tIns="50800" rIns="50800" bIns="50800" rtlCol="0" anchor="ctr"/>
            <a:lstStyle/>
            <a:p>
              <a:pPr algn="ctr">
                <a:lnSpc>
                  <a:spcPts val="2339"/>
                </a:lnSpc>
              </a:pPr>
              <a:endParaRPr/>
            </a:p>
          </p:txBody>
        </p:sp>
      </p:grpSp>
      <p:sp>
        <p:nvSpPr>
          <p:cNvPr id="7" name="TextBox 7"/>
          <p:cNvSpPr txBox="1"/>
          <p:nvPr/>
        </p:nvSpPr>
        <p:spPr>
          <a:xfrm>
            <a:off x="4518866" y="2312975"/>
            <a:ext cx="8945467" cy="2439034"/>
          </a:xfrm>
          <a:prstGeom prst="rect">
            <a:avLst/>
          </a:prstGeom>
        </p:spPr>
        <p:txBody>
          <a:bodyPr lIns="0" tIns="0" rIns="0" bIns="0" rtlCol="0" anchor="t">
            <a:spAutoFit/>
          </a:bodyPr>
          <a:lstStyle/>
          <a:p>
            <a:pPr marL="0" lvl="0" indent="0" algn="ctr">
              <a:lnSpc>
                <a:spcPts val="9399"/>
              </a:lnSpc>
            </a:pPr>
            <a:r>
              <a:rPr lang="en-US" sz="9399" b="1" spc="-93">
                <a:solidFill>
                  <a:srgbClr val="822130"/>
                </a:solidFill>
                <a:latin typeface="Lora Bold"/>
                <a:ea typeface="Lora Bold"/>
                <a:cs typeface="Lora Bold"/>
                <a:sym typeface="Lora Bold"/>
              </a:rPr>
              <a:t>BARRIERS</a:t>
            </a:r>
          </a:p>
          <a:p>
            <a:pPr marL="0" lvl="0" indent="0" algn="ctr">
              <a:lnSpc>
                <a:spcPts val="9399"/>
              </a:lnSpc>
            </a:pPr>
            <a:endParaRPr lang="en-US" sz="9399" b="1" spc="-93">
              <a:solidFill>
                <a:srgbClr val="822130"/>
              </a:solidFill>
              <a:latin typeface="Lora Bold"/>
              <a:ea typeface="Lora Bold"/>
              <a:cs typeface="Lora Bold"/>
              <a:sym typeface="Lora Bold"/>
            </a:endParaRPr>
          </a:p>
        </p:txBody>
      </p:sp>
      <p:sp>
        <p:nvSpPr>
          <p:cNvPr id="8" name="TextBox 8"/>
          <p:cNvSpPr txBox="1"/>
          <p:nvPr/>
        </p:nvSpPr>
        <p:spPr>
          <a:xfrm>
            <a:off x="5418343" y="3782358"/>
            <a:ext cx="7272742" cy="530225"/>
          </a:xfrm>
          <a:prstGeom prst="rect">
            <a:avLst/>
          </a:prstGeom>
        </p:spPr>
        <p:txBody>
          <a:bodyPr lIns="0" tIns="0" rIns="0" bIns="0" rtlCol="0" anchor="t">
            <a:spAutoFit/>
          </a:bodyPr>
          <a:lstStyle/>
          <a:p>
            <a:pPr marL="0" lvl="0" indent="0" algn="ctr">
              <a:lnSpc>
                <a:spcPts val="3999"/>
              </a:lnSpc>
            </a:pPr>
            <a:r>
              <a:rPr lang="en-US" sz="3999" b="1" spc="-39">
                <a:solidFill>
                  <a:srgbClr val="822130"/>
                </a:solidFill>
                <a:latin typeface="Lora Bold"/>
                <a:ea typeface="Lora Bold"/>
                <a:cs typeface="Lora Bold"/>
                <a:sym typeface="Lora Bold"/>
              </a:rPr>
              <a:t>MR TARIQUR RAHMAN</a:t>
            </a:r>
          </a:p>
        </p:txBody>
      </p:sp>
      <p:sp>
        <p:nvSpPr>
          <p:cNvPr id="9" name="TextBox 9"/>
          <p:cNvSpPr txBox="1"/>
          <p:nvPr/>
        </p:nvSpPr>
        <p:spPr>
          <a:xfrm>
            <a:off x="-349338" y="6625123"/>
            <a:ext cx="18884304" cy="1421228"/>
          </a:xfrm>
          <a:prstGeom prst="rect">
            <a:avLst/>
          </a:prstGeom>
        </p:spPr>
        <p:txBody>
          <a:bodyPr lIns="0" tIns="0" rIns="0" bIns="0" rtlCol="0" anchor="t">
            <a:spAutoFit/>
          </a:bodyPr>
          <a:lstStyle/>
          <a:p>
            <a:pPr algn="ctr">
              <a:lnSpc>
                <a:spcPts val="5644"/>
              </a:lnSpc>
              <a:spcBef>
                <a:spcPct val="0"/>
              </a:spcBef>
            </a:pPr>
            <a:r>
              <a:rPr lang="en-US" sz="4342" b="1">
                <a:solidFill>
                  <a:srgbClr val="822130"/>
                </a:solidFill>
                <a:latin typeface="Lora Bold"/>
                <a:ea typeface="Lora Bold"/>
                <a:cs typeface="Lora Bold"/>
                <a:sym typeface="Lora Bold"/>
              </a:rPr>
              <a:t>Stakeholders · Implementation Barriers · Legal And Ethical Issues</a:t>
            </a:r>
          </a:p>
          <a:p>
            <a:pPr algn="ctr">
              <a:lnSpc>
                <a:spcPts val="5644"/>
              </a:lnSpc>
              <a:spcBef>
                <a:spcPct val="0"/>
              </a:spcBef>
            </a:pPr>
            <a:endParaRPr lang="en-US" sz="4342" b="1">
              <a:solidFill>
                <a:srgbClr val="822130"/>
              </a:solidFill>
              <a:latin typeface="Lora Bold"/>
              <a:ea typeface="Lora Bold"/>
              <a:cs typeface="Lora Bold"/>
              <a:sym typeface="Lora Bold"/>
            </a:endParaRPr>
          </a:p>
        </p:txBody>
      </p:sp>
      <p:sp>
        <p:nvSpPr>
          <p:cNvPr id="10" name="TextBox 10"/>
          <p:cNvSpPr txBox="1"/>
          <p:nvPr/>
        </p:nvSpPr>
        <p:spPr>
          <a:xfrm>
            <a:off x="2854455" y="8277393"/>
            <a:ext cx="12933264" cy="450215"/>
          </a:xfrm>
          <a:prstGeom prst="rect">
            <a:avLst/>
          </a:prstGeom>
        </p:spPr>
        <p:txBody>
          <a:bodyPr lIns="0" tIns="0" rIns="0" bIns="0" rtlCol="0" anchor="t">
            <a:spAutoFit/>
          </a:bodyPr>
          <a:lstStyle/>
          <a:p>
            <a:pPr algn="ctr">
              <a:lnSpc>
                <a:spcPts val="3640"/>
              </a:lnSpc>
              <a:spcBef>
                <a:spcPct val="0"/>
              </a:spcBef>
            </a:pPr>
            <a:r>
              <a:rPr lang="en-US" sz="2800" b="1">
                <a:solidFill>
                  <a:srgbClr val="822130"/>
                </a:solidFill>
                <a:latin typeface="Lora Bold"/>
                <a:ea typeface="Lora Bold"/>
                <a:cs typeface="Lora Bold"/>
                <a:sym typeface="Lora Bold"/>
              </a:rPr>
              <a:t>Identifying Challenges, Risks and Safeguards for Successful Implementation</a:t>
            </a:r>
          </a:p>
        </p:txBody>
      </p:sp>
      <p:sp>
        <p:nvSpPr>
          <p:cNvPr id="11" name="Freeform 11"/>
          <p:cNvSpPr/>
          <p:nvPr/>
        </p:nvSpPr>
        <p:spPr>
          <a:xfrm>
            <a:off x="16441144" y="71912"/>
            <a:ext cx="1542129" cy="1560030"/>
          </a:xfrm>
          <a:custGeom>
            <a:avLst/>
            <a:gdLst/>
            <a:ahLst/>
            <a:cxnLst/>
            <a:rect l="l" t="t" r="r" b="b"/>
            <a:pathLst>
              <a:path w="1542129" h="1560030">
                <a:moveTo>
                  <a:pt x="0" y="0"/>
                </a:moveTo>
                <a:lnTo>
                  <a:pt x="1542129" y="0"/>
                </a:lnTo>
                <a:lnTo>
                  <a:pt x="1542129" y="1560030"/>
                </a:lnTo>
                <a:lnTo>
                  <a:pt x="0" y="1560030"/>
                </a:lnTo>
                <a:lnTo>
                  <a:pt x="0" y="0"/>
                </a:lnTo>
                <a:close/>
              </a:path>
            </a:pathLst>
          </a:custGeom>
          <a:blipFill>
            <a:blip r:embed="rId4"/>
            <a:stretch>
              <a:fillRect l="-57154" t="-7175" r="-55174" b="-10889"/>
            </a:stretch>
          </a:blipFill>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4" name="Group 4"/>
          <p:cNvGrpSpPr/>
          <p:nvPr/>
        </p:nvGrpSpPr>
        <p:grpSpPr>
          <a:xfrm>
            <a:off x="1" y="-58469"/>
            <a:ext cx="18288000" cy="1445959"/>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3"/>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5"/>
            <a:stretch>
              <a:fillRect/>
            </a:stretch>
          </a:blipFill>
        </p:spPr>
        <p:txBody>
          <a:bodyPr/>
          <a:lstStyle/>
          <a:p>
            <a:endParaRPr lang="en-GB"/>
          </a:p>
        </p:txBody>
      </p:sp>
      <p:pic>
        <p:nvPicPr>
          <p:cNvPr id="10" name="Picture 10"/>
          <p:cNvPicPr>
            <a:picLocks noChangeAspect="1"/>
          </p:cNvPicPr>
          <p:nvPr/>
        </p:nvPicPr>
        <p:blipFill>
          <a:blip r:embed="rId6"/>
          <a:stretch>
            <a:fillRect/>
          </a:stretch>
        </p:blipFill>
        <p:spPr>
          <a:xfrm>
            <a:off x="51504" y="522307"/>
            <a:ext cx="3815014" cy="871636"/>
          </a:xfrm>
          <a:prstGeom prst="rect">
            <a:avLst/>
          </a:prstGeom>
        </p:spPr>
      </p:pic>
      <p:grpSp>
        <p:nvGrpSpPr>
          <p:cNvPr id="11" name="Group 11"/>
          <p:cNvGrpSpPr/>
          <p:nvPr/>
        </p:nvGrpSpPr>
        <p:grpSpPr>
          <a:xfrm>
            <a:off x="474344" y="1668477"/>
            <a:ext cx="16580711" cy="1659114"/>
            <a:chOff x="0" y="0"/>
            <a:chExt cx="4278249" cy="428094"/>
          </a:xfrm>
        </p:grpSpPr>
        <p:sp>
          <p:nvSpPr>
            <p:cNvPr id="12" name="Freeform 12"/>
            <p:cNvSpPr/>
            <p:nvPr/>
          </p:nvSpPr>
          <p:spPr>
            <a:xfrm>
              <a:off x="0" y="0"/>
              <a:ext cx="4278249" cy="428094"/>
            </a:xfrm>
            <a:custGeom>
              <a:avLst/>
              <a:gdLst/>
              <a:ahLst/>
              <a:cxnLst/>
              <a:rect l="l" t="t" r="r" b="b"/>
              <a:pathLst>
                <a:path w="4278249" h="428094">
                  <a:moveTo>
                    <a:pt x="0" y="0"/>
                  </a:moveTo>
                  <a:lnTo>
                    <a:pt x="4278249" y="0"/>
                  </a:lnTo>
                  <a:lnTo>
                    <a:pt x="4278249" y="428094"/>
                  </a:lnTo>
                  <a:lnTo>
                    <a:pt x="0" y="428094"/>
                  </a:lnTo>
                  <a:close/>
                </a:path>
              </a:pathLst>
            </a:custGeom>
            <a:solidFill>
              <a:srgbClr val="F5EDEA"/>
            </a:solidFill>
          </p:spPr>
          <p:txBody>
            <a:bodyPr/>
            <a:lstStyle/>
            <a:p>
              <a:endParaRPr lang="en-GB"/>
            </a:p>
          </p:txBody>
        </p:sp>
        <p:sp>
          <p:nvSpPr>
            <p:cNvPr id="13" name="TextBox 13"/>
            <p:cNvSpPr txBox="1"/>
            <p:nvPr/>
          </p:nvSpPr>
          <p:spPr>
            <a:xfrm>
              <a:off x="0" y="-38100"/>
              <a:ext cx="4278249" cy="466194"/>
            </a:xfrm>
            <a:prstGeom prst="rect">
              <a:avLst/>
            </a:prstGeom>
          </p:spPr>
          <p:txBody>
            <a:bodyPr lIns="50800" tIns="50800" rIns="50800" bIns="50800" rtlCol="0" anchor="ctr"/>
            <a:lstStyle/>
            <a:p>
              <a:pPr algn="l">
                <a:lnSpc>
                  <a:spcPts val="2989"/>
                </a:lnSpc>
              </a:pPr>
              <a:r>
                <a:rPr lang="en-US" sz="2299" b="1" dirty="0">
                  <a:solidFill>
                    <a:srgbClr val="822130"/>
                  </a:solidFill>
                  <a:latin typeface="Arial Bold"/>
                  <a:ea typeface="Arial Bold"/>
                  <a:cs typeface="Arial Bold"/>
                  <a:sym typeface="Arial Bold"/>
                </a:rPr>
                <a:t>Effective implementation requires coordinated stakeholder engagement across clinical, commissioning, community, and service-user levels. MindMum adopts a multi-level stakeholder approach, recognising that mothers and partners exist within interconnected systems. Meaningful patient and public involvement (PPI) is embedded throughout, in line with NHS England co-production standards.</a:t>
              </a:r>
            </a:p>
          </p:txBody>
        </p:sp>
      </p:grpSp>
      <p:grpSp>
        <p:nvGrpSpPr>
          <p:cNvPr id="14" name="Group 14"/>
          <p:cNvGrpSpPr/>
          <p:nvPr/>
        </p:nvGrpSpPr>
        <p:grpSpPr>
          <a:xfrm>
            <a:off x="431723" y="3584766"/>
            <a:ext cx="5697555" cy="5955290"/>
            <a:chOff x="0" y="0"/>
            <a:chExt cx="856601" cy="395635"/>
          </a:xfrm>
        </p:grpSpPr>
        <p:sp>
          <p:nvSpPr>
            <p:cNvPr id="15" name="Freeform 15"/>
            <p:cNvSpPr/>
            <p:nvPr/>
          </p:nvSpPr>
          <p:spPr>
            <a:xfrm>
              <a:off x="0" y="0"/>
              <a:ext cx="856601" cy="395635"/>
            </a:xfrm>
            <a:custGeom>
              <a:avLst/>
              <a:gdLst/>
              <a:ahLst/>
              <a:cxnLst/>
              <a:rect l="l" t="t" r="r" b="b"/>
              <a:pathLst>
                <a:path w="856601" h="395635">
                  <a:moveTo>
                    <a:pt x="0" y="0"/>
                  </a:moveTo>
                  <a:lnTo>
                    <a:pt x="856601" y="0"/>
                  </a:lnTo>
                  <a:lnTo>
                    <a:pt x="856601" y="395635"/>
                  </a:lnTo>
                  <a:lnTo>
                    <a:pt x="0" y="395635"/>
                  </a:lnTo>
                  <a:close/>
                </a:path>
              </a:pathLst>
            </a:custGeom>
            <a:solidFill>
              <a:srgbClr val="FFF4EE"/>
            </a:solidFill>
            <a:ln w="38100" cap="sq">
              <a:solidFill>
                <a:srgbClr val="9E454C"/>
              </a:solidFill>
              <a:prstDash val="solid"/>
              <a:miter/>
            </a:ln>
          </p:spPr>
          <p:txBody>
            <a:bodyPr/>
            <a:lstStyle/>
            <a:p>
              <a:endParaRPr lang="en-GB"/>
            </a:p>
          </p:txBody>
        </p:sp>
        <p:sp>
          <p:nvSpPr>
            <p:cNvPr id="16" name="TextBox 16"/>
            <p:cNvSpPr txBox="1"/>
            <p:nvPr/>
          </p:nvSpPr>
          <p:spPr>
            <a:xfrm>
              <a:off x="0" y="-38100"/>
              <a:ext cx="856601" cy="433735"/>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17" name="Group 17"/>
          <p:cNvGrpSpPr/>
          <p:nvPr/>
        </p:nvGrpSpPr>
        <p:grpSpPr>
          <a:xfrm>
            <a:off x="6304481" y="3584766"/>
            <a:ext cx="5697555" cy="5955290"/>
            <a:chOff x="0" y="0"/>
            <a:chExt cx="856601" cy="395635"/>
          </a:xfrm>
        </p:grpSpPr>
        <p:sp>
          <p:nvSpPr>
            <p:cNvPr id="18" name="Freeform 18"/>
            <p:cNvSpPr/>
            <p:nvPr/>
          </p:nvSpPr>
          <p:spPr>
            <a:xfrm>
              <a:off x="0" y="0"/>
              <a:ext cx="856601" cy="395635"/>
            </a:xfrm>
            <a:custGeom>
              <a:avLst/>
              <a:gdLst/>
              <a:ahLst/>
              <a:cxnLst/>
              <a:rect l="l" t="t" r="r" b="b"/>
              <a:pathLst>
                <a:path w="856601" h="395635">
                  <a:moveTo>
                    <a:pt x="0" y="0"/>
                  </a:moveTo>
                  <a:lnTo>
                    <a:pt x="856601" y="0"/>
                  </a:lnTo>
                  <a:lnTo>
                    <a:pt x="856601" y="395635"/>
                  </a:lnTo>
                  <a:lnTo>
                    <a:pt x="0" y="395635"/>
                  </a:lnTo>
                  <a:close/>
                </a:path>
              </a:pathLst>
            </a:custGeom>
            <a:solidFill>
              <a:srgbClr val="FFF4EE"/>
            </a:solidFill>
            <a:ln w="38100" cap="sq">
              <a:solidFill>
                <a:srgbClr val="9E454C"/>
              </a:solidFill>
              <a:prstDash val="solid"/>
              <a:miter/>
            </a:ln>
          </p:spPr>
          <p:txBody>
            <a:bodyPr/>
            <a:lstStyle/>
            <a:p>
              <a:endParaRPr lang="en-GB"/>
            </a:p>
          </p:txBody>
        </p:sp>
        <p:sp>
          <p:nvSpPr>
            <p:cNvPr id="19" name="TextBox 19"/>
            <p:cNvSpPr txBox="1"/>
            <p:nvPr/>
          </p:nvSpPr>
          <p:spPr>
            <a:xfrm>
              <a:off x="0" y="-38100"/>
              <a:ext cx="856601" cy="433735"/>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0" name="Group 20"/>
          <p:cNvGrpSpPr/>
          <p:nvPr/>
        </p:nvGrpSpPr>
        <p:grpSpPr>
          <a:xfrm>
            <a:off x="12177239" y="3584766"/>
            <a:ext cx="5697555" cy="5955290"/>
            <a:chOff x="0" y="0"/>
            <a:chExt cx="856601" cy="395635"/>
          </a:xfrm>
        </p:grpSpPr>
        <p:sp>
          <p:nvSpPr>
            <p:cNvPr id="21" name="Freeform 21"/>
            <p:cNvSpPr/>
            <p:nvPr/>
          </p:nvSpPr>
          <p:spPr>
            <a:xfrm>
              <a:off x="0" y="0"/>
              <a:ext cx="856601" cy="395635"/>
            </a:xfrm>
            <a:custGeom>
              <a:avLst/>
              <a:gdLst/>
              <a:ahLst/>
              <a:cxnLst/>
              <a:rect l="l" t="t" r="r" b="b"/>
              <a:pathLst>
                <a:path w="856601" h="395635">
                  <a:moveTo>
                    <a:pt x="0" y="0"/>
                  </a:moveTo>
                  <a:lnTo>
                    <a:pt x="856601" y="0"/>
                  </a:lnTo>
                  <a:lnTo>
                    <a:pt x="856601" y="395635"/>
                  </a:lnTo>
                  <a:lnTo>
                    <a:pt x="0" y="395635"/>
                  </a:lnTo>
                  <a:close/>
                </a:path>
              </a:pathLst>
            </a:custGeom>
            <a:solidFill>
              <a:srgbClr val="FFF4EE"/>
            </a:solidFill>
            <a:ln w="38100" cap="sq">
              <a:solidFill>
                <a:srgbClr val="9E454C"/>
              </a:solidFill>
              <a:prstDash val="solid"/>
              <a:miter/>
            </a:ln>
          </p:spPr>
          <p:txBody>
            <a:bodyPr/>
            <a:lstStyle/>
            <a:p>
              <a:endParaRPr lang="en-GB"/>
            </a:p>
          </p:txBody>
        </p:sp>
        <p:sp>
          <p:nvSpPr>
            <p:cNvPr id="22" name="TextBox 22"/>
            <p:cNvSpPr txBox="1"/>
            <p:nvPr/>
          </p:nvSpPr>
          <p:spPr>
            <a:xfrm>
              <a:off x="0" y="-38100"/>
              <a:ext cx="856601" cy="433735"/>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32" name="Freeform 32"/>
          <p:cNvSpPr/>
          <p:nvPr/>
        </p:nvSpPr>
        <p:spPr>
          <a:xfrm rot="1997464">
            <a:off x="755534" y="3760614"/>
            <a:ext cx="1531363" cy="1544881"/>
          </a:xfrm>
          <a:custGeom>
            <a:avLst/>
            <a:gdLst/>
            <a:ahLst/>
            <a:cxnLst/>
            <a:rect l="l" t="t" r="r" b="b"/>
            <a:pathLst>
              <a:path w="1531363" h="1544881">
                <a:moveTo>
                  <a:pt x="0" y="0"/>
                </a:moveTo>
                <a:lnTo>
                  <a:pt x="1531364" y="0"/>
                </a:lnTo>
                <a:lnTo>
                  <a:pt x="1531364" y="1544881"/>
                </a:lnTo>
                <a:lnTo>
                  <a:pt x="0" y="1544881"/>
                </a:lnTo>
                <a:lnTo>
                  <a:pt x="0" y="0"/>
                </a:lnTo>
                <a:close/>
              </a:path>
            </a:pathLst>
          </a:custGeom>
          <a:blipFill>
            <a:blip r:embed="rId7"/>
            <a:stretch>
              <a:fillRect/>
            </a:stretch>
          </a:blipFill>
        </p:spPr>
        <p:txBody>
          <a:bodyPr/>
          <a:lstStyle/>
          <a:p>
            <a:pPr marL="285750" indent="-285750">
              <a:buFont typeface="Arial" panose="020B0604020202020204" pitchFamily="34" charset="0"/>
              <a:buChar char="•"/>
            </a:pPr>
            <a:endParaRPr lang="en-GB"/>
          </a:p>
        </p:txBody>
      </p:sp>
      <p:sp>
        <p:nvSpPr>
          <p:cNvPr id="34" name="Freeform 34"/>
          <p:cNvSpPr/>
          <p:nvPr/>
        </p:nvSpPr>
        <p:spPr>
          <a:xfrm flipH="1">
            <a:off x="6543409" y="3590335"/>
            <a:ext cx="2026923" cy="1806774"/>
          </a:xfrm>
          <a:custGeom>
            <a:avLst/>
            <a:gdLst/>
            <a:ahLst/>
            <a:cxnLst/>
            <a:rect l="l" t="t" r="r" b="b"/>
            <a:pathLst>
              <a:path w="1439344" h="1322397">
                <a:moveTo>
                  <a:pt x="1439344" y="0"/>
                </a:moveTo>
                <a:lnTo>
                  <a:pt x="0" y="0"/>
                </a:lnTo>
                <a:lnTo>
                  <a:pt x="0" y="1322397"/>
                </a:lnTo>
                <a:lnTo>
                  <a:pt x="1439344" y="1322397"/>
                </a:lnTo>
                <a:lnTo>
                  <a:pt x="1439344" y="0"/>
                </a:lnTo>
                <a:close/>
              </a:path>
            </a:pathLst>
          </a:custGeom>
          <a:blipFill>
            <a:blip r:embed="rId8"/>
            <a:stretch>
              <a:fillRect/>
            </a:stretch>
          </a:blipFill>
        </p:spPr>
        <p:txBody>
          <a:bodyPr/>
          <a:lstStyle/>
          <a:p>
            <a:endParaRPr lang="en-GB"/>
          </a:p>
        </p:txBody>
      </p:sp>
      <p:sp>
        <p:nvSpPr>
          <p:cNvPr id="37" name="TextBox 37"/>
          <p:cNvSpPr txBox="1"/>
          <p:nvPr/>
        </p:nvSpPr>
        <p:spPr>
          <a:xfrm>
            <a:off x="12488773" y="365695"/>
            <a:ext cx="5431949"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Key Stakeholders</a:t>
            </a:r>
          </a:p>
        </p:txBody>
      </p:sp>
      <p:sp>
        <p:nvSpPr>
          <p:cNvPr id="38" name="TextBox 38"/>
          <p:cNvSpPr txBox="1"/>
          <p:nvPr/>
        </p:nvSpPr>
        <p:spPr>
          <a:xfrm>
            <a:off x="8371683" y="969341"/>
            <a:ext cx="9106692" cy="327661"/>
          </a:xfrm>
          <a:prstGeom prst="rect">
            <a:avLst/>
          </a:prstGeom>
        </p:spPr>
        <p:txBody>
          <a:bodyPr lIns="0" tIns="0" rIns="0" bIns="0" rtlCol="0" anchor="t">
            <a:spAutoFit/>
          </a:bodyPr>
          <a:lstStyle/>
          <a:p>
            <a:pPr marL="0" lvl="0" indent="0" algn="ctr">
              <a:lnSpc>
                <a:spcPts val="2400"/>
              </a:lnSpc>
            </a:pPr>
            <a:r>
              <a:rPr lang="en-US" sz="2400" b="1" spc="-24" dirty="0">
                <a:solidFill>
                  <a:srgbClr val="822130"/>
                </a:solidFill>
                <a:latin typeface="Lora Bold"/>
                <a:ea typeface="Lora Bold"/>
                <a:cs typeface="Lora Bold"/>
                <a:sym typeface="Lora Bold"/>
              </a:rPr>
              <a:t>Who Facilitates </a:t>
            </a:r>
            <a:r>
              <a:rPr lang="en-US" sz="2400" b="1" spc="-24" dirty="0" err="1">
                <a:solidFill>
                  <a:srgbClr val="822130"/>
                </a:solidFill>
                <a:latin typeface="Lora Bold"/>
                <a:ea typeface="Lora Bold"/>
                <a:cs typeface="Lora Bold"/>
                <a:sym typeface="Lora Bold"/>
              </a:rPr>
              <a:t>MindMum's</a:t>
            </a:r>
            <a:r>
              <a:rPr lang="en-US" sz="2400" b="1" spc="-24" dirty="0">
                <a:solidFill>
                  <a:srgbClr val="822130"/>
                </a:solidFill>
                <a:latin typeface="Lora Bold"/>
                <a:ea typeface="Lora Bold"/>
                <a:cs typeface="Lora Bold"/>
                <a:sym typeface="Lora Bold"/>
              </a:rPr>
              <a:t> Implementation and Delivery?</a:t>
            </a:r>
          </a:p>
        </p:txBody>
      </p:sp>
      <p:sp>
        <p:nvSpPr>
          <p:cNvPr id="39" name="TextBox 39"/>
          <p:cNvSpPr txBox="1"/>
          <p:nvPr/>
        </p:nvSpPr>
        <p:spPr>
          <a:xfrm>
            <a:off x="152400" y="9791700"/>
            <a:ext cx="10482196" cy="243656"/>
          </a:xfrm>
          <a:prstGeom prst="rect">
            <a:avLst/>
          </a:prstGeom>
        </p:spPr>
        <p:txBody>
          <a:bodyPr wrap="square" lIns="0" tIns="0" rIns="0" bIns="0" rtlCol="0" anchor="t">
            <a:spAutoFit/>
          </a:bodyPr>
          <a:lstStyle/>
          <a:p>
            <a:pPr algn="ctr">
              <a:lnSpc>
                <a:spcPts val="1858"/>
              </a:lnSpc>
              <a:spcBef>
                <a:spcPct val="0"/>
              </a:spcBef>
            </a:pPr>
            <a:r>
              <a:rPr lang="en-US" sz="1600" b="1" dirty="0">
                <a:solidFill>
                  <a:srgbClr val="000000"/>
                </a:solidFill>
                <a:latin typeface="Lora Bold"/>
                <a:ea typeface="Lora Bold"/>
                <a:cs typeface="Lora Bold"/>
                <a:sym typeface="Lora Bold"/>
              </a:rPr>
              <a:t>Data source: NHS England Co-production Standards | NICE CG192 | DTAC | PANDAS | MIND | NCT, 2026</a:t>
            </a:r>
          </a:p>
        </p:txBody>
      </p:sp>
      <p:sp>
        <p:nvSpPr>
          <p:cNvPr id="40" name="TextBox 40"/>
          <p:cNvSpPr txBox="1"/>
          <p:nvPr/>
        </p:nvSpPr>
        <p:spPr>
          <a:xfrm>
            <a:off x="2133600" y="3959304"/>
            <a:ext cx="3886941" cy="1107996"/>
          </a:xfrm>
          <a:prstGeom prst="rect">
            <a:avLst/>
          </a:prstGeom>
        </p:spPr>
        <p:txBody>
          <a:bodyPr wrap="square" lIns="0" tIns="0" rIns="0" bIns="0" rtlCol="0" anchor="t">
            <a:spAutoFit/>
          </a:bodyPr>
          <a:lstStyle/>
          <a:p>
            <a:pPr algn="ctr"/>
            <a:r>
              <a:rPr lang="en-US" sz="3600" b="1" i="1" dirty="0">
                <a:solidFill>
                  <a:srgbClr val="822130"/>
                </a:solidFill>
                <a:latin typeface="Arial Bold Italics"/>
                <a:ea typeface="Arial Bold Italics"/>
                <a:cs typeface="Arial Bold Italics"/>
                <a:sym typeface="Arial Bold Italics"/>
              </a:rPr>
              <a:t>NHS</a:t>
            </a:r>
          </a:p>
          <a:p>
            <a:pPr algn="ctr"/>
            <a:r>
              <a:rPr lang="en-US" sz="3600" b="1" i="1" dirty="0">
                <a:solidFill>
                  <a:srgbClr val="822130"/>
                </a:solidFill>
                <a:latin typeface="Arial Bold Italics"/>
                <a:ea typeface="Arial Bold Italics"/>
                <a:cs typeface="Arial Bold Italics"/>
                <a:sym typeface="Arial Bold Italics"/>
              </a:rPr>
              <a:t>Perinatal Teams</a:t>
            </a:r>
          </a:p>
        </p:txBody>
      </p:sp>
      <p:sp>
        <p:nvSpPr>
          <p:cNvPr id="41" name="TextBox 41"/>
          <p:cNvSpPr txBox="1"/>
          <p:nvPr/>
        </p:nvSpPr>
        <p:spPr>
          <a:xfrm>
            <a:off x="967695" y="5456515"/>
            <a:ext cx="4747305" cy="3877985"/>
          </a:xfrm>
          <a:prstGeom prst="rect">
            <a:avLst/>
          </a:prstGeom>
        </p:spPr>
        <p:txBody>
          <a:bodyPr wrap="square" lIns="0" tIns="0" rIns="0" bIns="0" rtlCol="0" anchor="t">
            <a:spAutoFit/>
          </a:bodyPr>
          <a:lstStyle/>
          <a:p>
            <a:pPr marL="457200" indent="-457200" algn="l">
              <a:spcBef>
                <a:spcPct val="0"/>
              </a:spcBef>
              <a:buFont typeface="Arial" panose="020B0604020202020204" pitchFamily="34" charset="0"/>
              <a:buChar char="•"/>
            </a:pPr>
            <a:r>
              <a:rPr lang="en-US" sz="2800" dirty="0">
                <a:solidFill>
                  <a:srgbClr val="822130"/>
                </a:solidFill>
                <a:latin typeface="Lora"/>
                <a:ea typeface="Lora"/>
                <a:cs typeface="Lora"/>
                <a:sym typeface="Lora"/>
              </a:rPr>
              <a:t>Midwives, health visitors and perinatal psychiatrists prescribe and monitor the app</a:t>
            </a:r>
          </a:p>
          <a:p>
            <a:pPr marL="457200" indent="-457200" algn="l">
              <a:spcBef>
                <a:spcPct val="0"/>
              </a:spcBef>
              <a:buFont typeface="Arial" panose="020B0604020202020204" pitchFamily="34" charset="0"/>
              <a:buChar char="•"/>
            </a:pPr>
            <a:endParaRPr lang="en-US" sz="28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2800" dirty="0">
                <a:solidFill>
                  <a:srgbClr val="822130"/>
                </a:solidFill>
                <a:latin typeface="Lora"/>
                <a:ea typeface="Lora"/>
                <a:cs typeface="Lora"/>
                <a:sym typeface="Lora"/>
              </a:rPr>
              <a:t> A named clinician is allocated to each user. Clinical alerts are managed within 4 hours</a:t>
            </a:r>
          </a:p>
        </p:txBody>
      </p:sp>
      <p:sp>
        <p:nvSpPr>
          <p:cNvPr id="42" name="TextBox 42"/>
          <p:cNvSpPr txBox="1"/>
          <p:nvPr/>
        </p:nvSpPr>
        <p:spPr>
          <a:xfrm>
            <a:off x="8657934" y="4087902"/>
            <a:ext cx="2807616" cy="1002839"/>
          </a:xfrm>
          <a:prstGeom prst="rect">
            <a:avLst/>
          </a:prstGeom>
        </p:spPr>
        <p:txBody>
          <a:bodyPr wrap="square" lIns="0" tIns="0" rIns="0" bIns="0" rtlCol="0" anchor="t">
            <a:spAutoFit/>
          </a:bodyPr>
          <a:lstStyle/>
          <a:p>
            <a:pPr algn="ctr">
              <a:lnSpc>
                <a:spcPts val="3510"/>
              </a:lnSpc>
              <a:spcBef>
                <a:spcPct val="0"/>
              </a:spcBef>
            </a:pPr>
            <a:r>
              <a:rPr lang="en-US" sz="3600" b="1" i="1" dirty="0">
                <a:solidFill>
                  <a:srgbClr val="822130"/>
                </a:solidFill>
                <a:latin typeface="Arial Bold Italics"/>
                <a:ea typeface="Arial Bold Italics"/>
                <a:cs typeface="Arial Bold Italics"/>
                <a:sym typeface="Arial Bold Italics"/>
              </a:rPr>
              <a:t>Mothers</a:t>
            </a:r>
          </a:p>
          <a:p>
            <a:pPr algn="ctr"/>
            <a:r>
              <a:rPr lang="en-US" sz="3600" b="1" i="1" dirty="0">
                <a:solidFill>
                  <a:srgbClr val="822130"/>
                </a:solidFill>
                <a:latin typeface="Arial Bold Italics"/>
                <a:ea typeface="Arial Bold Italics"/>
                <a:cs typeface="Arial Bold Italics"/>
                <a:sym typeface="Arial Bold Italics"/>
              </a:rPr>
              <a:t>and Partners</a:t>
            </a:r>
          </a:p>
        </p:txBody>
      </p:sp>
      <p:sp>
        <p:nvSpPr>
          <p:cNvPr id="43" name="TextBox 43"/>
          <p:cNvSpPr txBox="1"/>
          <p:nvPr/>
        </p:nvSpPr>
        <p:spPr>
          <a:xfrm>
            <a:off x="6492520" y="5524500"/>
            <a:ext cx="5432569" cy="3762184"/>
          </a:xfrm>
          <a:prstGeom prst="rect">
            <a:avLst/>
          </a:prstGeom>
        </p:spPr>
        <p:txBody>
          <a:bodyPr lIns="0" tIns="0" rIns="0" bIns="0" rtlCol="0" anchor="t">
            <a:spAutoFit/>
          </a:bodyPr>
          <a:lstStyle/>
          <a:p>
            <a:pPr marL="457200" indent="-457200" algn="l">
              <a:spcBef>
                <a:spcPct val="0"/>
              </a:spcBef>
              <a:buFont typeface="Arial" panose="020B0604020202020204" pitchFamily="34" charset="0"/>
              <a:buChar char="•"/>
            </a:pPr>
            <a:r>
              <a:rPr lang="en-US" sz="2800" dirty="0">
                <a:solidFill>
                  <a:srgbClr val="822130"/>
                </a:solidFill>
                <a:latin typeface="Lora"/>
                <a:ea typeface="Lora"/>
                <a:cs typeface="Lora"/>
                <a:sym typeface="Lora"/>
              </a:rPr>
              <a:t>Co-designers via PPI (Patient and Public Involvement). </a:t>
            </a:r>
          </a:p>
          <a:p>
            <a:pPr marL="457200" indent="-457200" algn="l">
              <a:spcBef>
                <a:spcPct val="0"/>
              </a:spcBef>
              <a:buFont typeface="Arial" panose="020B0604020202020204" pitchFamily="34" charset="0"/>
              <a:buChar char="•"/>
            </a:pPr>
            <a:endParaRPr lang="en-US" sz="28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2800" dirty="0">
                <a:solidFill>
                  <a:srgbClr val="822130"/>
                </a:solidFill>
                <a:latin typeface="Lora"/>
                <a:ea typeface="Lora"/>
                <a:cs typeface="Lora"/>
                <a:sym typeface="Lora"/>
              </a:rPr>
              <a:t>Lived experience panels shaped app language, content, icons and cultural sensitivity across three consultation rounds</a:t>
            </a:r>
          </a:p>
          <a:p>
            <a:pPr algn="l">
              <a:lnSpc>
                <a:spcPts val="2566"/>
              </a:lnSpc>
              <a:spcBef>
                <a:spcPct val="0"/>
              </a:spcBef>
            </a:pPr>
            <a:endParaRPr lang="en-US" sz="1974" dirty="0">
              <a:solidFill>
                <a:srgbClr val="822130"/>
              </a:solidFill>
              <a:latin typeface="Lora"/>
              <a:ea typeface="Lora"/>
              <a:cs typeface="Lora"/>
              <a:sym typeface="Lora"/>
            </a:endParaRPr>
          </a:p>
        </p:txBody>
      </p:sp>
      <p:sp>
        <p:nvSpPr>
          <p:cNvPr id="44" name="TextBox 44"/>
          <p:cNvSpPr txBox="1"/>
          <p:nvPr/>
        </p:nvSpPr>
        <p:spPr>
          <a:xfrm>
            <a:off x="13739877" y="4154289"/>
            <a:ext cx="3722169" cy="984885"/>
          </a:xfrm>
          <a:prstGeom prst="rect">
            <a:avLst/>
          </a:prstGeom>
        </p:spPr>
        <p:txBody>
          <a:bodyPr wrap="square" lIns="0" tIns="0" rIns="0" bIns="0" rtlCol="0" anchor="t">
            <a:spAutoFit/>
          </a:bodyPr>
          <a:lstStyle/>
          <a:p>
            <a:pPr algn="ctr">
              <a:spcBef>
                <a:spcPct val="0"/>
              </a:spcBef>
            </a:pPr>
            <a:r>
              <a:rPr lang="en-US" sz="3200" b="1" i="1" dirty="0">
                <a:solidFill>
                  <a:srgbClr val="822130"/>
                </a:solidFill>
                <a:latin typeface="Arial Bold Italics"/>
                <a:ea typeface="Arial Bold Italics"/>
                <a:cs typeface="Arial Bold Italics"/>
                <a:sym typeface="Arial Bold Italics"/>
              </a:rPr>
              <a:t>NHS</a:t>
            </a:r>
          </a:p>
          <a:p>
            <a:pPr algn="ctr"/>
            <a:r>
              <a:rPr lang="en-US" sz="3200" b="1" i="1" dirty="0">
                <a:solidFill>
                  <a:srgbClr val="822130"/>
                </a:solidFill>
                <a:latin typeface="Arial Bold Italics"/>
                <a:ea typeface="Arial Bold Italics"/>
                <a:cs typeface="Arial Bold Italics"/>
                <a:sym typeface="Arial Bold Italics"/>
              </a:rPr>
              <a:t>England and ICSs</a:t>
            </a:r>
          </a:p>
        </p:txBody>
      </p:sp>
      <p:sp>
        <p:nvSpPr>
          <p:cNvPr id="45" name="TextBox 45"/>
          <p:cNvSpPr txBox="1"/>
          <p:nvPr/>
        </p:nvSpPr>
        <p:spPr>
          <a:xfrm>
            <a:off x="12504193" y="5327690"/>
            <a:ext cx="5313983" cy="3016210"/>
          </a:xfrm>
          <a:prstGeom prst="rect">
            <a:avLst/>
          </a:prstGeom>
        </p:spPr>
        <p:txBody>
          <a:bodyPr lIns="0" tIns="0" rIns="0" bIns="0" rtlCol="0" anchor="t">
            <a:spAutoFit/>
          </a:bodyPr>
          <a:lstStyle/>
          <a:p>
            <a:pPr marL="457200" indent="-457200" algn="l">
              <a:spcBef>
                <a:spcPct val="0"/>
              </a:spcBef>
              <a:buFont typeface="Arial" panose="020B0604020202020204" pitchFamily="34" charset="0"/>
              <a:buChar char="•"/>
            </a:pPr>
            <a:r>
              <a:rPr lang="en-US" sz="2800" dirty="0">
                <a:solidFill>
                  <a:srgbClr val="822130"/>
                </a:solidFill>
                <a:latin typeface="Lora"/>
                <a:ea typeface="Lora"/>
                <a:cs typeface="Lora"/>
                <a:sym typeface="Lora"/>
              </a:rPr>
              <a:t>42 ICS regions commission and fund the programme under a national NHS England contract</a:t>
            </a:r>
          </a:p>
          <a:p>
            <a:pPr marL="457200" indent="-457200" algn="l">
              <a:spcBef>
                <a:spcPct val="0"/>
              </a:spcBef>
              <a:buFont typeface="Arial" panose="020B0604020202020204" pitchFamily="34" charset="0"/>
              <a:buChar char="•"/>
            </a:pPr>
            <a:endParaRPr lang="en-US" sz="28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2800" dirty="0">
                <a:solidFill>
                  <a:srgbClr val="822130"/>
                </a:solidFill>
                <a:latin typeface="Lora"/>
                <a:ea typeface="Lora"/>
                <a:cs typeface="Lora"/>
                <a:sym typeface="Lora"/>
              </a:rPr>
              <a:t>Rollout via NHS Digital Health Accelerator</a:t>
            </a:r>
          </a:p>
        </p:txBody>
      </p:sp>
      <p:sp>
        <p:nvSpPr>
          <p:cNvPr id="52" name="Freeform 52"/>
          <p:cNvSpPr/>
          <p:nvPr/>
        </p:nvSpPr>
        <p:spPr>
          <a:xfrm>
            <a:off x="12314876" y="3637790"/>
            <a:ext cx="2023589" cy="1180250"/>
          </a:xfrm>
          <a:custGeom>
            <a:avLst/>
            <a:gdLst/>
            <a:ahLst/>
            <a:cxnLst/>
            <a:rect l="l" t="t" r="r" b="b"/>
            <a:pathLst>
              <a:path w="1918278" h="774193">
                <a:moveTo>
                  <a:pt x="0" y="0"/>
                </a:moveTo>
                <a:lnTo>
                  <a:pt x="1918279" y="0"/>
                </a:lnTo>
                <a:lnTo>
                  <a:pt x="1918279" y="774193"/>
                </a:lnTo>
                <a:lnTo>
                  <a:pt x="0" y="774193"/>
                </a:lnTo>
                <a:lnTo>
                  <a:pt x="0" y="0"/>
                </a:lnTo>
                <a:close/>
              </a:path>
            </a:pathLst>
          </a:custGeom>
          <a:blipFill>
            <a:blip r:embed="rId9"/>
            <a:stretch>
              <a:fillRect/>
            </a:stretch>
          </a:blipFill>
        </p:spPr>
        <p:txBody>
          <a:bodyPr/>
          <a:lstStyle/>
          <a:p>
            <a:endParaRPr lang="en-GB"/>
          </a:p>
        </p:txBody>
      </p:sp>
      <p:sp>
        <p:nvSpPr>
          <p:cNvPr id="53" name="TextBox 53"/>
          <p:cNvSpPr txBox="1"/>
          <p:nvPr/>
        </p:nvSpPr>
        <p:spPr>
          <a:xfrm>
            <a:off x="14096931" y="9773642"/>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A63312-1796-2E17-B38C-3469CE0F817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9528B5A-7C5E-7576-595C-DD07C3552BFA}"/>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a:extLst>
              <a:ext uri="{FF2B5EF4-FFF2-40B4-BE49-F238E27FC236}">
                <a16:creationId xmlns:a16="http://schemas.microsoft.com/office/drawing/2014/main" id="{5519098A-C8A1-0B45-B5B1-38FE6D951B93}"/>
              </a:ext>
            </a:extLst>
          </p:cNvPr>
          <p:cNvSpPr/>
          <p:nvPr/>
        </p:nvSpPr>
        <p:spPr>
          <a:xfrm>
            <a:off x="122899" y="-58469"/>
            <a:ext cx="18165101" cy="10345469"/>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a:extLst>
              <a:ext uri="{FF2B5EF4-FFF2-40B4-BE49-F238E27FC236}">
                <a16:creationId xmlns:a16="http://schemas.microsoft.com/office/drawing/2014/main" id="{498ED183-7E4E-3F10-EC3F-584BB0D0D4D6}"/>
              </a:ext>
            </a:extLst>
          </p:cNvPr>
          <p:cNvGrpSpPr/>
          <p:nvPr/>
        </p:nvGrpSpPr>
        <p:grpSpPr>
          <a:xfrm>
            <a:off x="1" y="-58469"/>
            <a:ext cx="18288000" cy="1445959"/>
            <a:chOff x="0" y="0"/>
            <a:chExt cx="2765460" cy="243095"/>
          </a:xfrm>
        </p:grpSpPr>
        <p:sp>
          <p:nvSpPr>
            <p:cNvPr id="5" name="Freeform 5">
              <a:extLst>
                <a:ext uri="{FF2B5EF4-FFF2-40B4-BE49-F238E27FC236}">
                  <a16:creationId xmlns:a16="http://schemas.microsoft.com/office/drawing/2014/main" id="{305B56CC-02FF-EF10-EC5F-4A18A0D05A59}"/>
                </a:ext>
              </a:extLst>
            </p:cNvPr>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a:extLst>
                <a:ext uri="{FF2B5EF4-FFF2-40B4-BE49-F238E27FC236}">
                  <a16:creationId xmlns:a16="http://schemas.microsoft.com/office/drawing/2014/main" id="{10CF7916-E85F-5EF2-6798-FCE5BD6DE402}"/>
                </a:ext>
              </a:extLst>
            </p:cNvPr>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a:extLst>
              <a:ext uri="{FF2B5EF4-FFF2-40B4-BE49-F238E27FC236}">
                <a16:creationId xmlns:a16="http://schemas.microsoft.com/office/drawing/2014/main" id="{7EBAB01C-BAFE-6012-9E45-BB2A8015ED82}"/>
              </a:ext>
            </a:extLst>
          </p:cNvPr>
          <p:cNvPicPr>
            <a:picLocks noChangeAspect="1"/>
          </p:cNvPicPr>
          <p:nvPr/>
        </p:nvPicPr>
        <p:blipFill>
          <a:blip r:embed="rId4"/>
          <a:stretch>
            <a:fillRect/>
          </a:stretch>
        </p:blipFill>
        <p:spPr>
          <a:xfrm>
            <a:off x="122899" y="-14745"/>
            <a:ext cx="3349033" cy="1060366"/>
          </a:xfrm>
          <a:prstGeom prst="rect">
            <a:avLst/>
          </a:prstGeom>
        </p:spPr>
      </p:pic>
      <p:sp>
        <p:nvSpPr>
          <p:cNvPr id="8" name="Freeform 8">
            <a:extLst>
              <a:ext uri="{FF2B5EF4-FFF2-40B4-BE49-F238E27FC236}">
                <a16:creationId xmlns:a16="http://schemas.microsoft.com/office/drawing/2014/main" id="{C11768C1-85C3-1839-93C1-43AF087E0EFD}"/>
              </a:ext>
            </a:extLst>
          </p:cNvPr>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C39A77B0-A51A-735E-2752-A5483E1C8D75}"/>
              </a:ext>
            </a:extLst>
          </p:cNvPr>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a:extLst>
              <a:ext uri="{FF2B5EF4-FFF2-40B4-BE49-F238E27FC236}">
                <a16:creationId xmlns:a16="http://schemas.microsoft.com/office/drawing/2014/main" id="{27A97D57-175A-B96D-96CB-708E23C1028A}"/>
              </a:ext>
            </a:extLst>
          </p:cNvPr>
          <p:cNvPicPr>
            <a:picLocks noChangeAspect="1"/>
          </p:cNvPicPr>
          <p:nvPr/>
        </p:nvPicPr>
        <p:blipFill>
          <a:blip r:embed="rId7"/>
          <a:stretch>
            <a:fillRect/>
          </a:stretch>
        </p:blipFill>
        <p:spPr>
          <a:xfrm>
            <a:off x="51504" y="522307"/>
            <a:ext cx="3815014" cy="871636"/>
          </a:xfrm>
          <a:prstGeom prst="rect">
            <a:avLst/>
          </a:prstGeom>
        </p:spPr>
      </p:pic>
      <p:grpSp>
        <p:nvGrpSpPr>
          <p:cNvPr id="23" name="Group 23">
            <a:extLst>
              <a:ext uri="{FF2B5EF4-FFF2-40B4-BE49-F238E27FC236}">
                <a16:creationId xmlns:a16="http://schemas.microsoft.com/office/drawing/2014/main" id="{B95805EF-9729-5528-225A-FFA56EFE25DF}"/>
              </a:ext>
            </a:extLst>
          </p:cNvPr>
          <p:cNvGrpSpPr/>
          <p:nvPr/>
        </p:nvGrpSpPr>
        <p:grpSpPr>
          <a:xfrm>
            <a:off x="413206" y="2226289"/>
            <a:ext cx="5697555" cy="7328278"/>
            <a:chOff x="0" y="0"/>
            <a:chExt cx="856601" cy="463232"/>
          </a:xfrm>
        </p:grpSpPr>
        <p:sp>
          <p:nvSpPr>
            <p:cNvPr id="24" name="Freeform 24">
              <a:extLst>
                <a:ext uri="{FF2B5EF4-FFF2-40B4-BE49-F238E27FC236}">
                  <a16:creationId xmlns:a16="http://schemas.microsoft.com/office/drawing/2014/main" id="{EECC74BF-87C9-85D2-6A4B-C36A6D429343}"/>
                </a:ext>
              </a:extLst>
            </p:cNvPr>
            <p:cNvSpPr/>
            <p:nvPr/>
          </p:nvSpPr>
          <p:spPr>
            <a:xfrm>
              <a:off x="0" y="0"/>
              <a:ext cx="856601" cy="463232"/>
            </a:xfrm>
            <a:custGeom>
              <a:avLst/>
              <a:gdLst/>
              <a:ahLst/>
              <a:cxnLst/>
              <a:rect l="l" t="t" r="r" b="b"/>
              <a:pathLst>
                <a:path w="856601" h="463232">
                  <a:moveTo>
                    <a:pt x="0" y="0"/>
                  </a:moveTo>
                  <a:lnTo>
                    <a:pt x="856601" y="0"/>
                  </a:lnTo>
                  <a:lnTo>
                    <a:pt x="856601" y="463232"/>
                  </a:lnTo>
                  <a:lnTo>
                    <a:pt x="0" y="463232"/>
                  </a:lnTo>
                  <a:close/>
                </a:path>
              </a:pathLst>
            </a:custGeom>
            <a:solidFill>
              <a:srgbClr val="FFF4EE"/>
            </a:solidFill>
            <a:ln w="38100" cap="sq">
              <a:solidFill>
                <a:srgbClr val="9E454C"/>
              </a:solidFill>
              <a:prstDash val="solid"/>
              <a:miter/>
            </a:ln>
          </p:spPr>
          <p:txBody>
            <a:bodyPr/>
            <a:lstStyle/>
            <a:p>
              <a:endParaRPr lang="en-GB"/>
            </a:p>
          </p:txBody>
        </p:sp>
        <p:sp>
          <p:nvSpPr>
            <p:cNvPr id="25" name="TextBox 25">
              <a:extLst>
                <a:ext uri="{FF2B5EF4-FFF2-40B4-BE49-F238E27FC236}">
                  <a16:creationId xmlns:a16="http://schemas.microsoft.com/office/drawing/2014/main" id="{A150B13A-2242-D4B2-AAD9-58290BE743BD}"/>
                </a:ext>
              </a:extLst>
            </p:cNvPr>
            <p:cNvSpPr txBox="1"/>
            <p:nvPr/>
          </p:nvSpPr>
          <p:spPr>
            <a:xfrm>
              <a:off x="0" y="-38100"/>
              <a:ext cx="856601" cy="501332"/>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6" name="Group 26">
            <a:extLst>
              <a:ext uri="{FF2B5EF4-FFF2-40B4-BE49-F238E27FC236}">
                <a16:creationId xmlns:a16="http://schemas.microsoft.com/office/drawing/2014/main" id="{98580C42-F3E8-152B-2DD6-C05B18B10358}"/>
              </a:ext>
            </a:extLst>
          </p:cNvPr>
          <p:cNvGrpSpPr/>
          <p:nvPr/>
        </p:nvGrpSpPr>
        <p:grpSpPr>
          <a:xfrm>
            <a:off x="6285964" y="2226289"/>
            <a:ext cx="5697555" cy="7328277"/>
            <a:chOff x="0" y="0"/>
            <a:chExt cx="856601" cy="463232"/>
          </a:xfrm>
        </p:grpSpPr>
        <p:sp>
          <p:nvSpPr>
            <p:cNvPr id="27" name="Freeform 27">
              <a:extLst>
                <a:ext uri="{FF2B5EF4-FFF2-40B4-BE49-F238E27FC236}">
                  <a16:creationId xmlns:a16="http://schemas.microsoft.com/office/drawing/2014/main" id="{B24F6CB7-1759-6DF4-D0C1-671289FE2073}"/>
                </a:ext>
              </a:extLst>
            </p:cNvPr>
            <p:cNvSpPr/>
            <p:nvPr/>
          </p:nvSpPr>
          <p:spPr>
            <a:xfrm>
              <a:off x="0" y="0"/>
              <a:ext cx="856601" cy="463232"/>
            </a:xfrm>
            <a:custGeom>
              <a:avLst/>
              <a:gdLst/>
              <a:ahLst/>
              <a:cxnLst/>
              <a:rect l="l" t="t" r="r" b="b"/>
              <a:pathLst>
                <a:path w="856601" h="463232">
                  <a:moveTo>
                    <a:pt x="0" y="0"/>
                  </a:moveTo>
                  <a:lnTo>
                    <a:pt x="856601" y="0"/>
                  </a:lnTo>
                  <a:lnTo>
                    <a:pt x="856601" y="463232"/>
                  </a:lnTo>
                  <a:lnTo>
                    <a:pt x="0" y="463232"/>
                  </a:lnTo>
                  <a:close/>
                </a:path>
              </a:pathLst>
            </a:custGeom>
            <a:solidFill>
              <a:srgbClr val="FFF4EE"/>
            </a:solidFill>
            <a:ln w="38100" cap="sq">
              <a:solidFill>
                <a:srgbClr val="9E454C"/>
              </a:solidFill>
              <a:prstDash val="solid"/>
              <a:miter/>
            </a:ln>
          </p:spPr>
          <p:txBody>
            <a:bodyPr/>
            <a:lstStyle/>
            <a:p>
              <a:endParaRPr lang="en-GB" dirty="0"/>
            </a:p>
          </p:txBody>
        </p:sp>
        <p:sp>
          <p:nvSpPr>
            <p:cNvPr id="28" name="TextBox 28">
              <a:extLst>
                <a:ext uri="{FF2B5EF4-FFF2-40B4-BE49-F238E27FC236}">
                  <a16:creationId xmlns:a16="http://schemas.microsoft.com/office/drawing/2014/main" id="{AF858FF7-7B48-CD29-0E32-C7AE69632DE4}"/>
                </a:ext>
              </a:extLst>
            </p:cNvPr>
            <p:cNvSpPr txBox="1"/>
            <p:nvPr/>
          </p:nvSpPr>
          <p:spPr>
            <a:xfrm>
              <a:off x="0" y="-38100"/>
              <a:ext cx="856601" cy="501332"/>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9" name="Group 29">
            <a:extLst>
              <a:ext uri="{FF2B5EF4-FFF2-40B4-BE49-F238E27FC236}">
                <a16:creationId xmlns:a16="http://schemas.microsoft.com/office/drawing/2014/main" id="{F21015C2-3D94-F81C-6899-EFC2EF6EACBD}"/>
              </a:ext>
            </a:extLst>
          </p:cNvPr>
          <p:cNvGrpSpPr/>
          <p:nvPr/>
        </p:nvGrpSpPr>
        <p:grpSpPr>
          <a:xfrm>
            <a:off x="12158722" y="2226289"/>
            <a:ext cx="5697555" cy="7328277"/>
            <a:chOff x="0" y="0"/>
            <a:chExt cx="856601" cy="463232"/>
          </a:xfrm>
        </p:grpSpPr>
        <p:sp>
          <p:nvSpPr>
            <p:cNvPr id="30" name="Freeform 30">
              <a:extLst>
                <a:ext uri="{FF2B5EF4-FFF2-40B4-BE49-F238E27FC236}">
                  <a16:creationId xmlns:a16="http://schemas.microsoft.com/office/drawing/2014/main" id="{C1A857FC-6366-C37E-5A3E-5B465F31466D}"/>
                </a:ext>
              </a:extLst>
            </p:cNvPr>
            <p:cNvSpPr/>
            <p:nvPr/>
          </p:nvSpPr>
          <p:spPr>
            <a:xfrm>
              <a:off x="0" y="0"/>
              <a:ext cx="856601" cy="463232"/>
            </a:xfrm>
            <a:custGeom>
              <a:avLst/>
              <a:gdLst/>
              <a:ahLst/>
              <a:cxnLst/>
              <a:rect l="l" t="t" r="r" b="b"/>
              <a:pathLst>
                <a:path w="856601" h="463232">
                  <a:moveTo>
                    <a:pt x="0" y="0"/>
                  </a:moveTo>
                  <a:lnTo>
                    <a:pt x="856601" y="0"/>
                  </a:lnTo>
                  <a:lnTo>
                    <a:pt x="856601" y="463232"/>
                  </a:lnTo>
                  <a:lnTo>
                    <a:pt x="0" y="463232"/>
                  </a:lnTo>
                  <a:close/>
                </a:path>
              </a:pathLst>
            </a:custGeom>
            <a:solidFill>
              <a:srgbClr val="FFF4EE"/>
            </a:solidFill>
            <a:ln w="38100" cap="sq">
              <a:solidFill>
                <a:srgbClr val="9E454C"/>
              </a:solidFill>
              <a:prstDash val="solid"/>
              <a:miter/>
            </a:ln>
          </p:spPr>
          <p:txBody>
            <a:bodyPr/>
            <a:lstStyle/>
            <a:p>
              <a:endParaRPr lang="en-GB"/>
            </a:p>
          </p:txBody>
        </p:sp>
        <p:sp>
          <p:nvSpPr>
            <p:cNvPr id="31" name="TextBox 31">
              <a:extLst>
                <a:ext uri="{FF2B5EF4-FFF2-40B4-BE49-F238E27FC236}">
                  <a16:creationId xmlns:a16="http://schemas.microsoft.com/office/drawing/2014/main" id="{6C3777E3-E0FD-6734-3503-C366F7C4DC13}"/>
                </a:ext>
              </a:extLst>
            </p:cNvPr>
            <p:cNvSpPr txBox="1"/>
            <p:nvPr/>
          </p:nvSpPr>
          <p:spPr>
            <a:xfrm>
              <a:off x="0" y="-38100"/>
              <a:ext cx="856601" cy="501332"/>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33" name="Freeform 33">
            <a:extLst>
              <a:ext uri="{FF2B5EF4-FFF2-40B4-BE49-F238E27FC236}">
                <a16:creationId xmlns:a16="http://schemas.microsoft.com/office/drawing/2014/main" id="{8472BD86-6CD2-AAC6-75E7-1AE192FEE693}"/>
              </a:ext>
            </a:extLst>
          </p:cNvPr>
          <p:cNvSpPr/>
          <p:nvPr/>
        </p:nvSpPr>
        <p:spPr>
          <a:xfrm>
            <a:off x="265148" y="2019300"/>
            <a:ext cx="2706652" cy="2567756"/>
          </a:xfrm>
          <a:custGeom>
            <a:avLst/>
            <a:gdLst/>
            <a:ahLst/>
            <a:cxnLst/>
            <a:rect l="l" t="t" r="r" b="b"/>
            <a:pathLst>
              <a:path w="1643828" h="1598623">
                <a:moveTo>
                  <a:pt x="0" y="0"/>
                </a:moveTo>
                <a:lnTo>
                  <a:pt x="1643828" y="0"/>
                </a:lnTo>
                <a:lnTo>
                  <a:pt x="1643828" y="1598622"/>
                </a:lnTo>
                <a:lnTo>
                  <a:pt x="0" y="1598622"/>
                </a:lnTo>
                <a:lnTo>
                  <a:pt x="0" y="0"/>
                </a:lnTo>
                <a:close/>
              </a:path>
            </a:pathLst>
          </a:custGeom>
          <a:blipFill>
            <a:blip r:embed="rId8"/>
            <a:stretch>
              <a:fillRect/>
            </a:stretch>
          </a:blipFill>
        </p:spPr>
        <p:txBody>
          <a:bodyPr/>
          <a:lstStyle/>
          <a:p>
            <a:endParaRPr lang="en-GB"/>
          </a:p>
        </p:txBody>
      </p:sp>
      <p:sp>
        <p:nvSpPr>
          <p:cNvPr id="35" name="Freeform 35">
            <a:extLst>
              <a:ext uri="{FF2B5EF4-FFF2-40B4-BE49-F238E27FC236}">
                <a16:creationId xmlns:a16="http://schemas.microsoft.com/office/drawing/2014/main" id="{E0D1C018-2A27-B5A6-340B-D4B05C65F5E4}"/>
              </a:ext>
            </a:extLst>
          </p:cNvPr>
          <p:cNvSpPr/>
          <p:nvPr/>
        </p:nvSpPr>
        <p:spPr>
          <a:xfrm>
            <a:off x="12158720" y="2019300"/>
            <a:ext cx="2395479" cy="2362200"/>
          </a:xfrm>
          <a:custGeom>
            <a:avLst/>
            <a:gdLst/>
            <a:ahLst/>
            <a:cxnLst/>
            <a:rect l="l" t="t" r="r" b="b"/>
            <a:pathLst>
              <a:path w="1381971" h="1302507">
                <a:moveTo>
                  <a:pt x="0" y="0"/>
                </a:moveTo>
                <a:lnTo>
                  <a:pt x="1381971" y="0"/>
                </a:lnTo>
                <a:lnTo>
                  <a:pt x="1381971" y="1302507"/>
                </a:lnTo>
                <a:lnTo>
                  <a:pt x="0" y="1302507"/>
                </a:lnTo>
                <a:lnTo>
                  <a:pt x="0" y="0"/>
                </a:lnTo>
                <a:close/>
              </a:path>
            </a:pathLst>
          </a:custGeom>
          <a:blipFill>
            <a:blip r:embed="rId9"/>
            <a:stretch>
              <a:fillRect/>
            </a:stretch>
          </a:blipFill>
        </p:spPr>
        <p:txBody>
          <a:bodyPr/>
          <a:lstStyle/>
          <a:p>
            <a:endParaRPr lang="en-GB"/>
          </a:p>
        </p:txBody>
      </p:sp>
      <p:sp>
        <p:nvSpPr>
          <p:cNvPr id="36" name="Freeform 36">
            <a:extLst>
              <a:ext uri="{FF2B5EF4-FFF2-40B4-BE49-F238E27FC236}">
                <a16:creationId xmlns:a16="http://schemas.microsoft.com/office/drawing/2014/main" id="{0FE99DD0-09D8-DAFB-B4A6-4A26B547D10E}"/>
              </a:ext>
            </a:extLst>
          </p:cNvPr>
          <p:cNvSpPr/>
          <p:nvPr/>
        </p:nvSpPr>
        <p:spPr>
          <a:xfrm>
            <a:off x="6324600" y="2095500"/>
            <a:ext cx="2293448" cy="2057400"/>
          </a:xfrm>
          <a:custGeom>
            <a:avLst/>
            <a:gdLst/>
            <a:ahLst/>
            <a:cxnLst/>
            <a:rect l="l" t="t" r="r" b="b"/>
            <a:pathLst>
              <a:path w="1453522" h="1453522">
                <a:moveTo>
                  <a:pt x="0" y="0"/>
                </a:moveTo>
                <a:lnTo>
                  <a:pt x="1453522" y="0"/>
                </a:lnTo>
                <a:lnTo>
                  <a:pt x="1453522" y="1453522"/>
                </a:lnTo>
                <a:lnTo>
                  <a:pt x="0" y="1453522"/>
                </a:lnTo>
                <a:lnTo>
                  <a:pt x="0" y="0"/>
                </a:lnTo>
                <a:close/>
              </a:path>
            </a:pathLst>
          </a:custGeom>
          <a:blipFill>
            <a:blip r:embed="rId10"/>
            <a:stretch>
              <a:fillRect/>
            </a:stretch>
          </a:blipFill>
        </p:spPr>
        <p:txBody>
          <a:bodyPr/>
          <a:lstStyle/>
          <a:p>
            <a:endParaRPr lang="en-GB"/>
          </a:p>
        </p:txBody>
      </p:sp>
      <p:sp>
        <p:nvSpPr>
          <p:cNvPr id="37" name="TextBox 37">
            <a:extLst>
              <a:ext uri="{FF2B5EF4-FFF2-40B4-BE49-F238E27FC236}">
                <a16:creationId xmlns:a16="http://schemas.microsoft.com/office/drawing/2014/main" id="{6740D7CA-5C5C-AF5B-CE66-0A08DB689FE0}"/>
              </a:ext>
            </a:extLst>
          </p:cNvPr>
          <p:cNvSpPr txBox="1"/>
          <p:nvPr/>
        </p:nvSpPr>
        <p:spPr>
          <a:xfrm>
            <a:off x="12488773" y="365695"/>
            <a:ext cx="5431949"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Key Stakeholders</a:t>
            </a:r>
          </a:p>
        </p:txBody>
      </p:sp>
      <p:sp>
        <p:nvSpPr>
          <p:cNvPr id="38" name="TextBox 38">
            <a:extLst>
              <a:ext uri="{FF2B5EF4-FFF2-40B4-BE49-F238E27FC236}">
                <a16:creationId xmlns:a16="http://schemas.microsoft.com/office/drawing/2014/main" id="{95F578AF-8789-25D7-B3CA-4D7203F08B6E}"/>
              </a:ext>
            </a:extLst>
          </p:cNvPr>
          <p:cNvSpPr txBox="1"/>
          <p:nvPr/>
        </p:nvSpPr>
        <p:spPr>
          <a:xfrm>
            <a:off x="8371683" y="969341"/>
            <a:ext cx="9106692" cy="327661"/>
          </a:xfrm>
          <a:prstGeom prst="rect">
            <a:avLst/>
          </a:prstGeom>
        </p:spPr>
        <p:txBody>
          <a:bodyPr lIns="0" tIns="0" rIns="0" bIns="0" rtlCol="0" anchor="t">
            <a:spAutoFit/>
          </a:bodyPr>
          <a:lstStyle/>
          <a:p>
            <a:pPr marL="0" lvl="0" indent="0" algn="ctr">
              <a:lnSpc>
                <a:spcPts val="2400"/>
              </a:lnSpc>
            </a:pPr>
            <a:r>
              <a:rPr lang="en-US" sz="2400" b="1" spc="-24" dirty="0">
                <a:solidFill>
                  <a:srgbClr val="822130"/>
                </a:solidFill>
                <a:latin typeface="Lora Bold"/>
                <a:ea typeface="Lora Bold"/>
                <a:cs typeface="Lora Bold"/>
                <a:sym typeface="Lora Bold"/>
              </a:rPr>
              <a:t>Who Facilitates </a:t>
            </a:r>
            <a:r>
              <a:rPr lang="en-US" sz="2400" b="1" spc="-24" dirty="0" err="1">
                <a:solidFill>
                  <a:srgbClr val="822130"/>
                </a:solidFill>
                <a:latin typeface="Lora Bold"/>
                <a:ea typeface="Lora Bold"/>
                <a:cs typeface="Lora Bold"/>
                <a:sym typeface="Lora Bold"/>
              </a:rPr>
              <a:t>MindMum's</a:t>
            </a:r>
            <a:r>
              <a:rPr lang="en-US" sz="2400" b="1" spc="-24" dirty="0">
                <a:solidFill>
                  <a:srgbClr val="822130"/>
                </a:solidFill>
                <a:latin typeface="Lora Bold"/>
                <a:ea typeface="Lora Bold"/>
                <a:cs typeface="Lora Bold"/>
                <a:sym typeface="Lora Bold"/>
              </a:rPr>
              <a:t> Implementation and Delivery?</a:t>
            </a:r>
          </a:p>
        </p:txBody>
      </p:sp>
      <p:sp>
        <p:nvSpPr>
          <p:cNvPr id="39" name="TextBox 39">
            <a:extLst>
              <a:ext uri="{FF2B5EF4-FFF2-40B4-BE49-F238E27FC236}">
                <a16:creationId xmlns:a16="http://schemas.microsoft.com/office/drawing/2014/main" id="{94BAE608-3AF0-35B4-A6DC-D799570B5B5F}"/>
              </a:ext>
            </a:extLst>
          </p:cNvPr>
          <p:cNvSpPr txBox="1"/>
          <p:nvPr/>
        </p:nvSpPr>
        <p:spPr>
          <a:xfrm>
            <a:off x="152400" y="9791700"/>
            <a:ext cx="10482196" cy="243656"/>
          </a:xfrm>
          <a:prstGeom prst="rect">
            <a:avLst/>
          </a:prstGeom>
        </p:spPr>
        <p:txBody>
          <a:bodyPr wrap="square" lIns="0" tIns="0" rIns="0" bIns="0" rtlCol="0" anchor="t">
            <a:spAutoFit/>
          </a:bodyPr>
          <a:lstStyle/>
          <a:p>
            <a:pPr algn="ctr">
              <a:lnSpc>
                <a:spcPts val="1858"/>
              </a:lnSpc>
              <a:spcBef>
                <a:spcPct val="0"/>
              </a:spcBef>
            </a:pPr>
            <a:r>
              <a:rPr lang="en-US" sz="1600" b="1" dirty="0">
                <a:solidFill>
                  <a:srgbClr val="000000"/>
                </a:solidFill>
                <a:latin typeface="Lora Bold"/>
                <a:ea typeface="Lora Bold"/>
                <a:cs typeface="Lora Bold"/>
                <a:sym typeface="Lora Bold"/>
              </a:rPr>
              <a:t>Data source: NHS England Co-production Standards | NICE CG192 | DTAC | PANDAS | MIND | NCT, 2026</a:t>
            </a:r>
          </a:p>
        </p:txBody>
      </p:sp>
      <p:sp>
        <p:nvSpPr>
          <p:cNvPr id="46" name="TextBox 46">
            <a:extLst>
              <a:ext uri="{FF2B5EF4-FFF2-40B4-BE49-F238E27FC236}">
                <a16:creationId xmlns:a16="http://schemas.microsoft.com/office/drawing/2014/main" id="{0B1D086C-F92A-9D11-DA94-BC107EEE18DA}"/>
              </a:ext>
            </a:extLst>
          </p:cNvPr>
          <p:cNvSpPr txBox="1"/>
          <p:nvPr/>
        </p:nvSpPr>
        <p:spPr>
          <a:xfrm>
            <a:off x="2844293" y="3009900"/>
            <a:ext cx="3175507" cy="984885"/>
          </a:xfrm>
          <a:prstGeom prst="rect">
            <a:avLst/>
          </a:prstGeom>
        </p:spPr>
        <p:txBody>
          <a:bodyPr wrap="square" lIns="0" tIns="0" rIns="0" bIns="0" rtlCol="0" anchor="t">
            <a:spAutoFit/>
          </a:bodyPr>
          <a:lstStyle/>
          <a:p>
            <a:pPr algn="ctr">
              <a:spcBef>
                <a:spcPct val="0"/>
              </a:spcBef>
            </a:pPr>
            <a:r>
              <a:rPr lang="en-US" sz="3200" b="1" i="1" dirty="0">
                <a:solidFill>
                  <a:srgbClr val="822130"/>
                </a:solidFill>
                <a:latin typeface="Arial Bold Italics"/>
                <a:ea typeface="Arial Bold Italics"/>
                <a:cs typeface="Arial Bold Italics"/>
                <a:sym typeface="Arial Bold Italics"/>
              </a:rPr>
              <a:t>NICE and</a:t>
            </a:r>
          </a:p>
          <a:p>
            <a:pPr algn="ctr"/>
            <a:r>
              <a:rPr lang="en-US" sz="3200" b="1" i="1" dirty="0">
                <a:solidFill>
                  <a:srgbClr val="822130"/>
                </a:solidFill>
                <a:latin typeface="Arial Bold Italics"/>
                <a:ea typeface="Arial Bold Italics"/>
                <a:cs typeface="Arial Bold Italics"/>
                <a:sym typeface="Arial Bold Italics"/>
              </a:rPr>
              <a:t>Royal Colleges</a:t>
            </a:r>
          </a:p>
        </p:txBody>
      </p:sp>
      <p:sp>
        <p:nvSpPr>
          <p:cNvPr id="47" name="TextBox 47">
            <a:extLst>
              <a:ext uri="{FF2B5EF4-FFF2-40B4-BE49-F238E27FC236}">
                <a16:creationId xmlns:a16="http://schemas.microsoft.com/office/drawing/2014/main" id="{71ED593A-35BE-A6E9-DFB8-E0F19C4267B3}"/>
              </a:ext>
            </a:extLst>
          </p:cNvPr>
          <p:cNvSpPr txBox="1"/>
          <p:nvPr/>
        </p:nvSpPr>
        <p:spPr>
          <a:xfrm>
            <a:off x="609600" y="5067300"/>
            <a:ext cx="5313983" cy="4254626"/>
          </a:xfrm>
          <a:prstGeom prst="rect">
            <a:avLst/>
          </a:prstGeom>
        </p:spPr>
        <p:txBody>
          <a:bodyPr lIns="0" tIns="0" rIns="0" bIns="0" rtlCol="0" anchor="t">
            <a:spAutoFit/>
          </a:bodyPr>
          <a:lstStyle/>
          <a:p>
            <a:pPr marL="457200" indent="-457200" algn="l">
              <a:spcBef>
                <a:spcPct val="0"/>
              </a:spcBef>
              <a:buFont typeface="Arial" panose="020B0604020202020204" pitchFamily="34" charset="0"/>
              <a:buChar char="•"/>
            </a:pPr>
            <a:r>
              <a:rPr lang="en-US" sz="3200" dirty="0">
                <a:solidFill>
                  <a:srgbClr val="822130"/>
                </a:solidFill>
                <a:latin typeface="Lora"/>
                <a:ea typeface="Lora"/>
                <a:cs typeface="Lora"/>
                <a:sym typeface="Lora"/>
              </a:rPr>
              <a:t>Provide clinical governance: NICE CG192 evidence base and NHS DTAC certification</a:t>
            </a:r>
          </a:p>
          <a:p>
            <a:pPr marL="457200" indent="-457200" algn="l">
              <a:spcBef>
                <a:spcPct val="0"/>
              </a:spcBef>
              <a:buFont typeface="Arial" panose="020B0604020202020204" pitchFamily="34" charset="0"/>
              <a:buChar char="•"/>
            </a:pPr>
            <a:endParaRPr lang="en-US" sz="32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3200" dirty="0">
                <a:solidFill>
                  <a:srgbClr val="822130"/>
                </a:solidFill>
                <a:latin typeface="Lora"/>
                <a:ea typeface="Lora"/>
                <a:cs typeface="Lora"/>
                <a:sym typeface="Lora"/>
              </a:rPr>
              <a:t>NICE evidence standards framework for digital health technologies</a:t>
            </a:r>
          </a:p>
          <a:p>
            <a:pPr algn="l">
              <a:lnSpc>
                <a:spcPts val="2566"/>
              </a:lnSpc>
              <a:spcBef>
                <a:spcPct val="0"/>
              </a:spcBef>
            </a:pPr>
            <a:endParaRPr lang="en-US" sz="1974" dirty="0">
              <a:solidFill>
                <a:srgbClr val="822130"/>
              </a:solidFill>
              <a:latin typeface="Lora"/>
              <a:ea typeface="Lora"/>
              <a:cs typeface="Lora"/>
              <a:sym typeface="Lora"/>
            </a:endParaRPr>
          </a:p>
        </p:txBody>
      </p:sp>
      <p:sp>
        <p:nvSpPr>
          <p:cNvPr id="48" name="TextBox 48">
            <a:extLst>
              <a:ext uri="{FF2B5EF4-FFF2-40B4-BE49-F238E27FC236}">
                <a16:creationId xmlns:a16="http://schemas.microsoft.com/office/drawing/2014/main" id="{7B2B0381-7456-8714-6171-1933F99C6C3A}"/>
              </a:ext>
            </a:extLst>
          </p:cNvPr>
          <p:cNvSpPr txBox="1"/>
          <p:nvPr/>
        </p:nvSpPr>
        <p:spPr>
          <a:xfrm>
            <a:off x="8982608" y="2632301"/>
            <a:ext cx="2904592" cy="1477328"/>
          </a:xfrm>
          <a:prstGeom prst="rect">
            <a:avLst/>
          </a:prstGeom>
        </p:spPr>
        <p:txBody>
          <a:bodyPr wrap="square" lIns="0" tIns="0" rIns="0" bIns="0" rtlCol="0" anchor="t">
            <a:spAutoFit/>
          </a:bodyPr>
          <a:lstStyle/>
          <a:p>
            <a:r>
              <a:rPr lang="en-US" sz="3200" b="1" i="1" dirty="0">
                <a:solidFill>
                  <a:srgbClr val="822130"/>
                </a:solidFill>
                <a:latin typeface="Arial Bold Italics"/>
                <a:ea typeface="Arial Bold Italics"/>
                <a:cs typeface="Arial Bold Italics"/>
                <a:sym typeface="Arial Bold Italics"/>
              </a:rPr>
              <a:t>App</a:t>
            </a:r>
          </a:p>
          <a:p>
            <a:r>
              <a:rPr lang="en-US" sz="3200" b="1" i="1" dirty="0">
                <a:solidFill>
                  <a:srgbClr val="822130"/>
                </a:solidFill>
                <a:latin typeface="Arial Bold Italics"/>
                <a:ea typeface="Arial Bold Italics"/>
                <a:cs typeface="Arial Bold Italics"/>
                <a:sym typeface="Arial Bold Italics"/>
              </a:rPr>
              <a:t>Development</a:t>
            </a:r>
          </a:p>
          <a:p>
            <a:r>
              <a:rPr lang="en-US" sz="3200" b="1" i="1" dirty="0">
                <a:solidFill>
                  <a:srgbClr val="822130"/>
                </a:solidFill>
                <a:latin typeface="Arial Bold Italics"/>
                <a:ea typeface="Arial Bold Italics"/>
                <a:cs typeface="Arial Bold Italics"/>
                <a:sym typeface="Arial Bold Italics"/>
              </a:rPr>
              <a:t>Partner</a:t>
            </a:r>
          </a:p>
        </p:txBody>
      </p:sp>
      <p:sp>
        <p:nvSpPr>
          <p:cNvPr id="49" name="TextBox 49">
            <a:extLst>
              <a:ext uri="{FF2B5EF4-FFF2-40B4-BE49-F238E27FC236}">
                <a16:creationId xmlns:a16="http://schemas.microsoft.com/office/drawing/2014/main" id="{712F0697-1759-A9CB-2275-1C5C467E57D0}"/>
              </a:ext>
            </a:extLst>
          </p:cNvPr>
          <p:cNvSpPr txBox="1"/>
          <p:nvPr/>
        </p:nvSpPr>
        <p:spPr>
          <a:xfrm>
            <a:off x="6472307" y="5038916"/>
            <a:ext cx="5313983" cy="4254626"/>
          </a:xfrm>
          <a:prstGeom prst="rect">
            <a:avLst/>
          </a:prstGeom>
        </p:spPr>
        <p:txBody>
          <a:bodyPr lIns="0" tIns="0" rIns="0" bIns="0" rtlCol="0" anchor="t">
            <a:spAutoFit/>
          </a:bodyPr>
          <a:lstStyle/>
          <a:p>
            <a:pPr marL="457200" indent="-457200" algn="l">
              <a:spcBef>
                <a:spcPct val="0"/>
              </a:spcBef>
              <a:buFont typeface="Arial" panose="020B0604020202020204" pitchFamily="34" charset="0"/>
              <a:buChar char="•"/>
            </a:pPr>
            <a:r>
              <a:rPr lang="en-US" sz="3200" dirty="0">
                <a:solidFill>
                  <a:srgbClr val="822130"/>
                </a:solidFill>
                <a:latin typeface="Lora"/>
                <a:ea typeface="Lora"/>
                <a:cs typeface="Lora"/>
                <a:sym typeface="Lora"/>
              </a:rPr>
              <a:t>NHS-accredited tech partner builds and maintains platform</a:t>
            </a:r>
          </a:p>
          <a:p>
            <a:pPr marL="457200" indent="-457200" algn="l">
              <a:spcBef>
                <a:spcPct val="0"/>
              </a:spcBef>
              <a:buFont typeface="Arial" panose="020B0604020202020204" pitchFamily="34" charset="0"/>
              <a:buChar char="•"/>
            </a:pPr>
            <a:endParaRPr lang="en-US" sz="3200" dirty="0">
              <a:solidFill>
                <a:srgbClr val="822130"/>
              </a:solidFill>
              <a:latin typeface="Lora"/>
              <a:ea typeface="Lora"/>
              <a:cs typeface="Lora"/>
              <a:sym typeface="Lora"/>
            </a:endParaRPr>
          </a:p>
          <a:p>
            <a:pPr marL="457200" indent="-457200" algn="l">
              <a:spcBef>
                <a:spcPct val="0"/>
              </a:spcBef>
              <a:buFont typeface="Arial" panose="020B0604020202020204" pitchFamily="34" charset="0"/>
              <a:buChar char="•"/>
            </a:pPr>
            <a:r>
              <a:rPr lang="en-US" sz="3200" dirty="0">
                <a:solidFill>
                  <a:srgbClr val="822130"/>
                </a:solidFill>
                <a:latin typeface="Lora"/>
                <a:ea typeface="Lora"/>
                <a:cs typeface="Lora"/>
                <a:sym typeface="Lora"/>
              </a:rPr>
              <a:t>Responsible for DTAC and MHRA compliance and cybersecurity (NHS DSP Toolkit)</a:t>
            </a:r>
          </a:p>
          <a:p>
            <a:pPr algn="l">
              <a:lnSpc>
                <a:spcPts val="2566"/>
              </a:lnSpc>
              <a:spcBef>
                <a:spcPct val="0"/>
              </a:spcBef>
            </a:pPr>
            <a:endParaRPr lang="en-US" sz="1974" dirty="0">
              <a:solidFill>
                <a:srgbClr val="822130"/>
              </a:solidFill>
              <a:latin typeface="Lora"/>
              <a:ea typeface="Lora"/>
              <a:cs typeface="Lora"/>
              <a:sym typeface="Lora"/>
            </a:endParaRPr>
          </a:p>
        </p:txBody>
      </p:sp>
      <p:sp>
        <p:nvSpPr>
          <p:cNvPr id="50" name="TextBox 50">
            <a:extLst>
              <a:ext uri="{FF2B5EF4-FFF2-40B4-BE49-F238E27FC236}">
                <a16:creationId xmlns:a16="http://schemas.microsoft.com/office/drawing/2014/main" id="{89B8811A-2DF2-8347-93FB-39E4295DFCAF}"/>
              </a:ext>
            </a:extLst>
          </p:cNvPr>
          <p:cNvSpPr txBox="1"/>
          <p:nvPr/>
        </p:nvSpPr>
        <p:spPr>
          <a:xfrm>
            <a:off x="14451469" y="2897061"/>
            <a:ext cx="2998331" cy="984885"/>
          </a:xfrm>
          <a:prstGeom prst="rect">
            <a:avLst/>
          </a:prstGeom>
        </p:spPr>
        <p:txBody>
          <a:bodyPr wrap="square" lIns="0" tIns="0" rIns="0" bIns="0" rtlCol="0" anchor="t">
            <a:spAutoFit/>
          </a:bodyPr>
          <a:lstStyle/>
          <a:p>
            <a:pPr algn="ctr"/>
            <a:r>
              <a:rPr lang="en-US" sz="3200" b="1" i="1" dirty="0">
                <a:solidFill>
                  <a:srgbClr val="822130"/>
                </a:solidFill>
                <a:latin typeface="Arial Bold Italics"/>
                <a:ea typeface="Arial Bold Italics"/>
                <a:cs typeface="Arial Bold Italics"/>
                <a:sym typeface="Arial Bold Italics"/>
              </a:rPr>
              <a:t>Community</a:t>
            </a:r>
          </a:p>
          <a:p>
            <a:pPr algn="ctr"/>
            <a:r>
              <a:rPr lang="en-US" sz="3200" b="1" i="1" dirty="0">
                <a:solidFill>
                  <a:srgbClr val="822130"/>
                </a:solidFill>
                <a:latin typeface="Arial Bold Italics"/>
                <a:ea typeface="Arial Bold Italics"/>
                <a:cs typeface="Arial Bold Italics"/>
                <a:sym typeface="Arial Bold Italics"/>
              </a:rPr>
              <a:t>Organisations</a:t>
            </a:r>
          </a:p>
        </p:txBody>
      </p:sp>
      <p:sp>
        <p:nvSpPr>
          <p:cNvPr id="51" name="TextBox 51">
            <a:extLst>
              <a:ext uri="{FF2B5EF4-FFF2-40B4-BE49-F238E27FC236}">
                <a16:creationId xmlns:a16="http://schemas.microsoft.com/office/drawing/2014/main" id="{7E22F1CC-F912-DCC2-C0EC-774432117191}"/>
              </a:ext>
            </a:extLst>
          </p:cNvPr>
          <p:cNvSpPr txBox="1"/>
          <p:nvPr/>
        </p:nvSpPr>
        <p:spPr>
          <a:xfrm>
            <a:off x="12364417" y="5022890"/>
            <a:ext cx="5313983" cy="3447098"/>
          </a:xfrm>
          <a:prstGeom prst="rect">
            <a:avLst/>
          </a:prstGeom>
        </p:spPr>
        <p:txBody>
          <a:bodyPr lIns="0" tIns="0" rIns="0" bIns="0" rtlCol="0" anchor="t">
            <a:spAutoFit/>
          </a:bodyPr>
          <a:lstStyle/>
          <a:p>
            <a:pPr marL="342900" indent="-342900" algn="l">
              <a:spcBef>
                <a:spcPct val="0"/>
              </a:spcBef>
              <a:buFont typeface="Arial" panose="020B0604020202020204" pitchFamily="34" charset="0"/>
              <a:buChar char="•"/>
            </a:pPr>
            <a:r>
              <a:rPr lang="en-US" sz="3200" dirty="0">
                <a:solidFill>
                  <a:srgbClr val="822130"/>
                </a:solidFill>
                <a:latin typeface="Lora"/>
                <a:ea typeface="Lora"/>
                <a:cs typeface="Lora"/>
                <a:sym typeface="Lora"/>
              </a:rPr>
              <a:t>MIND, NCT and local peer support groups provide outreach to underserved and BAME communities, supporting equitable referral and reducing stigma as a barrier</a:t>
            </a:r>
          </a:p>
        </p:txBody>
      </p:sp>
      <p:sp>
        <p:nvSpPr>
          <p:cNvPr id="53" name="TextBox 53">
            <a:extLst>
              <a:ext uri="{FF2B5EF4-FFF2-40B4-BE49-F238E27FC236}">
                <a16:creationId xmlns:a16="http://schemas.microsoft.com/office/drawing/2014/main" id="{3222ECEF-9181-B5CE-E493-3FCB2C803E8E}"/>
              </a:ext>
            </a:extLst>
          </p:cNvPr>
          <p:cNvSpPr txBox="1"/>
          <p:nvPr/>
        </p:nvSpPr>
        <p:spPr>
          <a:xfrm>
            <a:off x="14096931" y="9773642"/>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extLst>
      <p:ext uri="{BB962C8B-B14F-4D97-AF65-F5344CB8AC3E}">
        <p14:creationId xmlns:p14="http://schemas.microsoft.com/office/powerpoint/2010/main" val="135050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156852"/>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0"/>
            <a:ext cx="18236496" cy="1387490"/>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274172" y="1482740"/>
            <a:ext cx="16580711" cy="1659114"/>
            <a:chOff x="0" y="0"/>
            <a:chExt cx="4278249" cy="428094"/>
          </a:xfrm>
        </p:grpSpPr>
        <p:sp>
          <p:nvSpPr>
            <p:cNvPr id="12" name="Freeform 12"/>
            <p:cNvSpPr/>
            <p:nvPr/>
          </p:nvSpPr>
          <p:spPr>
            <a:xfrm>
              <a:off x="0" y="0"/>
              <a:ext cx="4278249" cy="428094"/>
            </a:xfrm>
            <a:custGeom>
              <a:avLst/>
              <a:gdLst/>
              <a:ahLst/>
              <a:cxnLst/>
              <a:rect l="l" t="t" r="r" b="b"/>
              <a:pathLst>
                <a:path w="4278249" h="428094">
                  <a:moveTo>
                    <a:pt x="0" y="0"/>
                  </a:moveTo>
                  <a:lnTo>
                    <a:pt x="4278249" y="0"/>
                  </a:lnTo>
                  <a:lnTo>
                    <a:pt x="4278249" y="428094"/>
                  </a:lnTo>
                  <a:lnTo>
                    <a:pt x="0" y="428094"/>
                  </a:lnTo>
                  <a:close/>
                </a:path>
              </a:pathLst>
            </a:custGeom>
            <a:solidFill>
              <a:srgbClr val="FFF4EE"/>
            </a:solidFill>
          </p:spPr>
          <p:txBody>
            <a:bodyPr/>
            <a:lstStyle/>
            <a:p>
              <a:endParaRPr lang="en-GB"/>
            </a:p>
          </p:txBody>
        </p:sp>
        <p:sp>
          <p:nvSpPr>
            <p:cNvPr id="13" name="TextBox 13"/>
            <p:cNvSpPr txBox="1"/>
            <p:nvPr/>
          </p:nvSpPr>
          <p:spPr>
            <a:xfrm>
              <a:off x="0" y="-38100"/>
              <a:ext cx="4278249" cy="466194"/>
            </a:xfrm>
            <a:prstGeom prst="rect">
              <a:avLst/>
            </a:prstGeom>
          </p:spPr>
          <p:txBody>
            <a:bodyPr lIns="50800" tIns="50800" rIns="50800" bIns="50800" rtlCol="0" anchor="ctr"/>
            <a:lstStyle/>
            <a:p>
              <a:pPr algn="l">
                <a:lnSpc>
                  <a:spcPts val="2989"/>
                </a:lnSpc>
              </a:pPr>
              <a:r>
                <a:rPr lang="en-US" sz="2299" b="1">
                  <a:solidFill>
                    <a:srgbClr val="822130"/>
                  </a:solidFill>
                  <a:latin typeface="Arial Bold"/>
                  <a:ea typeface="Arial Bold"/>
                  <a:cs typeface="Arial Bold"/>
                  <a:sym typeface="Arial Bold"/>
                </a:rPr>
                <a:t>Systematic barrier identification is essential to effective health promotion planning (Nutbeam et al., 2010). MindMum's barriers were identified across four domains following a structured stakeholder consultation and literature review. Each barrier must be proactively addressed prior to national rollout to ensure equitable, effective and sustainable implementation.</a:t>
              </a:r>
            </a:p>
          </p:txBody>
        </p:sp>
      </p:grpSp>
      <p:grpSp>
        <p:nvGrpSpPr>
          <p:cNvPr id="14" name="Group 14"/>
          <p:cNvGrpSpPr/>
          <p:nvPr/>
        </p:nvGrpSpPr>
        <p:grpSpPr>
          <a:xfrm>
            <a:off x="236072" y="3322829"/>
            <a:ext cx="7510472" cy="2837136"/>
            <a:chOff x="0" y="0"/>
            <a:chExt cx="982252" cy="371053"/>
          </a:xfrm>
        </p:grpSpPr>
        <p:sp>
          <p:nvSpPr>
            <p:cNvPr id="15" name="Freeform 15"/>
            <p:cNvSpPr/>
            <p:nvPr/>
          </p:nvSpPr>
          <p:spPr>
            <a:xfrm>
              <a:off x="0" y="0"/>
              <a:ext cx="982252" cy="371053"/>
            </a:xfrm>
            <a:custGeom>
              <a:avLst/>
              <a:gdLst/>
              <a:ahLst/>
              <a:cxnLst/>
              <a:rect l="l" t="t" r="r" b="b"/>
              <a:pathLst>
                <a:path w="982252" h="371053">
                  <a:moveTo>
                    <a:pt x="0" y="0"/>
                  </a:moveTo>
                  <a:lnTo>
                    <a:pt x="982252" y="0"/>
                  </a:lnTo>
                  <a:lnTo>
                    <a:pt x="982252" y="371053"/>
                  </a:lnTo>
                  <a:lnTo>
                    <a:pt x="0" y="371053"/>
                  </a:lnTo>
                  <a:close/>
                </a:path>
              </a:pathLst>
            </a:custGeom>
            <a:solidFill>
              <a:srgbClr val="FFF4EE"/>
            </a:solidFill>
            <a:ln w="38100" cap="sq">
              <a:solidFill>
                <a:srgbClr val="9E454C"/>
              </a:solidFill>
              <a:prstDash val="solid"/>
              <a:miter/>
            </a:ln>
          </p:spPr>
          <p:txBody>
            <a:bodyPr/>
            <a:lstStyle/>
            <a:p>
              <a:endParaRPr lang="en-GB"/>
            </a:p>
          </p:txBody>
        </p:sp>
        <p:sp>
          <p:nvSpPr>
            <p:cNvPr id="16" name="TextBox 16"/>
            <p:cNvSpPr txBox="1"/>
            <p:nvPr/>
          </p:nvSpPr>
          <p:spPr>
            <a:xfrm>
              <a:off x="0" y="-38100"/>
              <a:ext cx="982252" cy="409153"/>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17" name="TextBox 17"/>
          <p:cNvSpPr txBox="1"/>
          <p:nvPr/>
        </p:nvSpPr>
        <p:spPr>
          <a:xfrm>
            <a:off x="402640" y="3943243"/>
            <a:ext cx="7466861" cy="2596674"/>
          </a:xfrm>
          <a:prstGeom prst="rect">
            <a:avLst/>
          </a:prstGeom>
        </p:spPr>
        <p:txBody>
          <a:bodyPr lIns="0" tIns="0" rIns="0" bIns="0" rtlCol="0" anchor="t">
            <a:spAutoFit/>
          </a:bodyPr>
          <a:lstStyle/>
          <a:p>
            <a:pPr algn="l">
              <a:lnSpc>
                <a:spcPts val="2950"/>
              </a:lnSpc>
              <a:spcBef>
                <a:spcPct val="0"/>
              </a:spcBef>
            </a:pPr>
            <a:r>
              <a:rPr lang="en-US" sz="2269">
                <a:solidFill>
                  <a:srgbClr val="822130"/>
                </a:solidFill>
                <a:latin typeface="Lora"/>
                <a:ea typeface="Lora"/>
                <a:cs typeface="Lora"/>
                <a:sym typeface="Lora"/>
              </a:rPr>
              <a:t>• Low smartphone ownership in deprived/rural areas</a:t>
            </a:r>
          </a:p>
          <a:p>
            <a:pPr algn="l">
              <a:lnSpc>
                <a:spcPts val="2950"/>
              </a:lnSpc>
              <a:spcBef>
                <a:spcPct val="0"/>
              </a:spcBef>
            </a:pPr>
            <a:r>
              <a:rPr lang="en-US" sz="2269">
                <a:solidFill>
                  <a:srgbClr val="822130"/>
                </a:solidFill>
                <a:latin typeface="Lora"/>
                <a:ea typeface="Lora"/>
                <a:cs typeface="Lora"/>
                <a:sym typeface="Lora"/>
              </a:rPr>
              <a:t>• Digital literacy gaps - less-educated mothers</a:t>
            </a:r>
          </a:p>
          <a:p>
            <a:pPr algn="l">
              <a:lnSpc>
                <a:spcPts val="2950"/>
              </a:lnSpc>
              <a:spcBef>
                <a:spcPct val="0"/>
              </a:spcBef>
            </a:pPr>
            <a:r>
              <a:rPr lang="en-US" sz="2269">
                <a:solidFill>
                  <a:srgbClr val="822130"/>
                </a:solidFill>
                <a:latin typeface="Lora"/>
                <a:ea typeface="Lora"/>
                <a:cs typeface="Lora"/>
                <a:sym typeface="Lora"/>
              </a:rPr>
              <a:t>• Unreliable broadband and mobile data coverage</a:t>
            </a:r>
          </a:p>
          <a:p>
            <a:pPr algn="l">
              <a:lnSpc>
                <a:spcPts val="2950"/>
              </a:lnSpc>
              <a:spcBef>
                <a:spcPct val="0"/>
              </a:spcBef>
            </a:pPr>
            <a:r>
              <a:rPr lang="en-US" sz="2269">
                <a:solidFill>
                  <a:srgbClr val="822130"/>
                </a:solidFill>
                <a:latin typeface="Lora"/>
                <a:ea typeface="Lora"/>
                <a:cs typeface="Lora"/>
                <a:sym typeface="Lora"/>
              </a:rPr>
              <a:t>• App interface not accessible to the visually impaired</a:t>
            </a:r>
          </a:p>
          <a:p>
            <a:pPr algn="l">
              <a:lnSpc>
                <a:spcPts val="2950"/>
              </a:lnSpc>
              <a:spcBef>
                <a:spcPct val="0"/>
              </a:spcBef>
            </a:pPr>
            <a:r>
              <a:rPr lang="en-US" sz="2269">
                <a:solidFill>
                  <a:srgbClr val="822130"/>
                </a:solidFill>
                <a:latin typeface="Lora"/>
                <a:ea typeface="Lora"/>
                <a:cs typeface="Lora"/>
                <a:sym typeface="Lora"/>
              </a:rPr>
              <a:t>  users by default</a:t>
            </a:r>
          </a:p>
          <a:p>
            <a:pPr algn="l">
              <a:lnSpc>
                <a:spcPts val="2950"/>
              </a:lnSpc>
              <a:spcBef>
                <a:spcPct val="0"/>
              </a:spcBef>
            </a:pPr>
            <a:endParaRPr lang="en-US" sz="2269">
              <a:solidFill>
                <a:srgbClr val="822130"/>
              </a:solidFill>
              <a:latin typeface="Lora"/>
              <a:ea typeface="Lora"/>
              <a:cs typeface="Lora"/>
              <a:sym typeface="Lora"/>
            </a:endParaRPr>
          </a:p>
          <a:p>
            <a:pPr algn="l">
              <a:lnSpc>
                <a:spcPts val="2950"/>
              </a:lnSpc>
              <a:spcBef>
                <a:spcPct val="0"/>
              </a:spcBef>
            </a:pPr>
            <a:endParaRPr lang="en-US" sz="2269">
              <a:solidFill>
                <a:srgbClr val="822130"/>
              </a:solidFill>
              <a:latin typeface="Lora"/>
              <a:ea typeface="Lora"/>
              <a:cs typeface="Lora"/>
              <a:sym typeface="Lora"/>
            </a:endParaRPr>
          </a:p>
        </p:txBody>
      </p:sp>
      <p:grpSp>
        <p:nvGrpSpPr>
          <p:cNvPr id="18" name="Group 18"/>
          <p:cNvGrpSpPr/>
          <p:nvPr/>
        </p:nvGrpSpPr>
        <p:grpSpPr>
          <a:xfrm>
            <a:off x="10163358" y="3322829"/>
            <a:ext cx="7865784" cy="2837136"/>
            <a:chOff x="0" y="0"/>
            <a:chExt cx="1028722" cy="371053"/>
          </a:xfrm>
        </p:grpSpPr>
        <p:sp>
          <p:nvSpPr>
            <p:cNvPr id="19" name="Freeform 19"/>
            <p:cNvSpPr/>
            <p:nvPr/>
          </p:nvSpPr>
          <p:spPr>
            <a:xfrm>
              <a:off x="0" y="0"/>
              <a:ext cx="1028722" cy="371053"/>
            </a:xfrm>
            <a:custGeom>
              <a:avLst/>
              <a:gdLst/>
              <a:ahLst/>
              <a:cxnLst/>
              <a:rect l="l" t="t" r="r" b="b"/>
              <a:pathLst>
                <a:path w="1028722" h="371053">
                  <a:moveTo>
                    <a:pt x="0" y="0"/>
                  </a:moveTo>
                  <a:lnTo>
                    <a:pt x="1028722" y="0"/>
                  </a:lnTo>
                  <a:lnTo>
                    <a:pt x="1028722" y="371053"/>
                  </a:lnTo>
                  <a:lnTo>
                    <a:pt x="0" y="371053"/>
                  </a:lnTo>
                  <a:close/>
                </a:path>
              </a:pathLst>
            </a:custGeom>
            <a:solidFill>
              <a:srgbClr val="FFF4EE"/>
            </a:solidFill>
            <a:ln w="38100" cap="sq">
              <a:solidFill>
                <a:srgbClr val="9E454C"/>
              </a:solidFill>
              <a:prstDash val="solid"/>
              <a:miter/>
            </a:ln>
          </p:spPr>
          <p:txBody>
            <a:bodyPr/>
            <a:lstStyle/>
            <a:p>
              <a:endParaRPr lang="en-GB"/>
            </a:p>
          </p:txBody>
        </p:sp>
        <p:sp>
          <p:nvSpPr>
            <p:cNvPr id="20" name="TextBox 20"/>
            <p:cNvSpPr txBox="1"/>
            <p:nvPr/>
          </p:nvSpPr>
          <p:spPr>
            <a:xfrm>
              <a:off x="0" y="-38100"/>
              <a:ext cx="1028722" cy="409153"/>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21" name="TextBox 21"/>
          <p:cNvSpPr txBox="1"/>
          <p:nvPr/>
        </p:nvSpPr>
        <p:spPr>
          <a:xfrm>
            <a:off x="11825767" y="3397555"/>
            <a:ext cx="4388565" cy="451485"/>
          </a:xfrm>
          <a:prstGeom prst="rect">
            <a:avLst/>
          </a:prstGeom>
        </p:spPr>
        <p:txBody>
          <a:bodyPr lIns="0" tIns="0" rIns="0" bIns="0" rtlCol="0" anchor="t">
            <a:spAutoFit/>
          </a:bodyPr>
          <a:lstStyle/>
          <a:p>
            <a:pPr algn="ctr">
              <a:lnSpc>
                <a:spcPts val="3510"/>
              </a:lnSpc>
              <a:spcBef>
                <a:spcPct val="0"/>
              </a:spcBef>
            </a:pPr>
            <a:r>
              <a:rPr lang="en-US" sz="2700" b="1" i="1">
                <a:solidFill>
                  <a:srgbClr val="822130"/>
                </a:solidFill>
                <a:latin typeface="Arial Bold Italics"/>
                <a:ea typeface="Arial Bold Italics"/>
                <a:cs typeface="Arial Bold Italics"/>
                <a:sym typeface="Arial Bold Italics"/>
              </a:rPr>
              <a:t>Clinical Capacity</a:t>
            </a:r>
          </a:p>
        </p:txBody>
      </p:sp>
      <p:sp>
        <p:nvSpPr>
          <p:cNvPr id="22" name="TextBox 22"/>
          <p:cNvSpPr txBox="1"/>
          <p:nvPr/>
        </p:nvSpPr>
        <p:spPr>
          <a:xfrm>
            <a:off x="10368055" y="3820465"/>
            <a:ext cx="7606205" cy="2596674"/>
          </a:xfrm>
          <a:prstGeom prst="rect">
            <a:avLst/>
          </a:prstGeom>
        </p:spPr>
        <p:txBody>
          <a:bodyPr lIns="0" tIns="0" rIns="0" bIns="0" rtlCol="0" anchor="t">
            <a:spAutoFit/>
          </a:bodyPr>
          <a:lstStyle/>
          <a:p>
            <a:pPr algn="l">
              <a:lnSpc>
                <a:spcPts val="2950"/>
              </a:lnSpc>
              <a:spcBef>
                <a:spcPct val="0"/>
              </a:spcBef>
            </a:pPr>
            <a:r>
              <a:rPr lang="en-US" sz="2269">
                <a:solidFill>
                  <a:srgbClr val="822130"/>
                </a:solidFill>
                <a:latin typeface="Lora"/>
                <a:ea typeface="Lora"/>
                <a:cs typeface="Lora"/>
                <a:sym typeface="Lora"/>
              </a:rPr>
              <a:t>• NHS staff time to onboard, train and monitor users</a:t>
            </a:r>
          </a:p>
          <a:p>
            <a:pPr algn="l">
              <a:lnSpc>
                <a:spcPts val="2950"/>
              </a:lnSpc>
              <a:spcBef>
                <a:spcPct val="0"/>
              </a:spcBef>
            </a:pPr>
            <a:r>
              <a:rPr lang="en-US" sz="2269">
                <a:solidFill>
                  <a:srgbClr val="822130"/>
                </a:solidFill>
                <a:latin typeface="Lora"/>
                <a:ea typeface="Lora"/>
                <a:cs typeface="Lora"/>
                <a:sym typeface="Lora"/>
              </a:rPr>
              <a:t>• Training burden for midwives, health visitors and</a:t>
            </a:r>
          </a:p>
          <a:p>
            <a:pPr algn="l">
              <a:lnSpc>
                <a:spcPts val="2950"/>
              </a:lnSpc>
              <a:spcBef>
                <a:spcPct val="0"/>
              </a:spcBef>
            </a:pPr>
            <a:r>
              <a:rPr lang="en-US" sz="2269">
                <a:solidFill>
                  <a:srgbClr val="822130"/>
                </a:solidFill>
                <a:latin typeface="Lora"/>
                <a:ea typeface="Lora"/>
                <a:cs typeface="Lora"/>
                <a:sym typeface="Lora"/>
              </a:rPr>
              <a:t>   perinatal teams</a:t>
            </a:r>
          </a:p>
          <a:p>
            <a:pPr algn="l">
              <a:lnSpc>
                <a:spcPts val="2950"/>
              </a:lnSpc>
              <a:spcBef>
                <a:spcPct val="0"/>
              </a:spcBef>
            </a:pPr>
            <a:r>
              <a:rPr lang="en-US" sz="2269">
                <a:solidFill>
                  <a:srgbClr val="822130"/>
                </a:solidFill>
                <a:latin typeface="Lora"/>
                <a:ea typeface="Lora"/>
                <a:cs typeface="Lora"/>
                <a:sym typeface="Lora"/>
              </a:rPr>
              <a:t>• Alert fatigue from automated AI clinical notifications</a:t>
            </a:r>
          </a:p>
          <a:p>
            <a:pPr algn="l">
              <a:lnSpc>
                <a:spcPts val="2950"/>
              </a:lnSpc>
              <a:spcBef>
                <a:spcPct val="0"/>
              </a:spcBef>
            </a:pPr>
            <a:r>
              <a:rPr lang="en-US" sz="2269">
                <a:solidFill>
                  <a:srgbClr val="822130"/>
                </a:solidFill>
                <a:latin typeface="Lora"/>
                <a:ea typeface="Lora"/>
                <a:cs typeface="Lora"/>
                <a:sym typeface="Lora"/>
              </a:rPr>
              <a:t>• Insufficient perinatal psychiatry workforce to respond</a:t>
            </a:r>
          </a:p>
          <a:p>
            <a:pPr algn="l">
              <a:lnSpc>
                <a:spcPts val="2950"/>
              </a:lnSpc>
              <a:spcBef>
                <a:spcPct val="0"/>
              </a:spcBef>
            </a:pPr>
            <a:r>
              <a:rPr lang="en-US" sz="2269">
                <a:solidFill>
                  <a:srgbClr val="822130"/>
                </a:solidFill>
                <a:latin typeface="Lora"/>
                <a:ea typeface="Lora"/>
                <a:cs typeface="Lora"/>
                <a:sym typeface="Lora"/>
              </a:rPr>
              <a:t>  to Tier 1 alerts</a:t>
            </a:r>
          </a:p>
          <a:p>
            <a:pPr algn="l">
              <a:lnSpc>
                <a:spcPts val="2950"/>
              </a:lnSpc>
              <a:spcBef>
                <a:spcPct val="0"/>
              </a:spcBef>
            </a:pPr>
            <a:endParaRPr lang="en-US" sz="2269">
              <a:solidFill>
                <a:srgbClr val="822130"/>
              </a:solidFill>
              <a:latin typeface="Lora"/>
              <a:ea typeface="Lora"/>
              <a:cs typeface="Lora"/>
              <a:sym typeface="Lora"/>
            </a:endParaRPr>
          </a:p>
        </p:txBody>
      </p:sp>
      <p:grpSp>
        <p:nvGrpSpPr>
          <p:cNvPr id="23" name="Group 23"/>
          <p:cNvGrpSpPr/>
          <p:nvPr/>
        </p:nvGrpSpPr>
        <p:grpSpPr>
          <a:xfrm>
            <a:off x="236072" y="6340940"/>
            <a:ext cx="7510472" cy="3256685"/>
            <a:chOff x="0" y="0"/>
            <a:chExt cx="982252" cy="425923"/>
          </a:xfrm>
        </p:grpSpPr>
        <p:sp>
          <p:nvSpPr>
            <p:cNvPr id="24" name="Freeform 24"/>
            <p:cNvSpPr/>
            <p:nvPr/>
          </p:nvSpPr>
          <p:spPr>
            <a:xfrm>
              <a:off x="0" y="0"/>
              <a:ext cx="982252" cy="425923"/>
            </a:xfrm>
            <a:custGeom>
              <a:avLst/>
              <a:gdLst/>
              <a:ahLst/>
              <a:cxnLst/>
              <a:rect l="l" t="t" r="r" b="b"/>
              <a:pathLst>
                <a:path w="982252" h="425923">
                  <a:moveTo>
                    <a:pt x="0" y="0"/>
                  </a:moveTo>
                  <a:lnTo>
                    <a:pt x="982252" y="0"/>
                  </a:lnTo>
                  <a:lnTo>
                    <a:pt x="982252" y="425923"/>
                  </a:lnTo>
                  <a:lnTo>
                    <a:pt x="0" y="425923"/>
                  </a:lnTo>
                  <a:close/>
                </a:path>
              </a:pathLst>
            </a:custGeom>
            <a:solidFill>
              <a:srgbClr val="FFF4EE"/>
            </a:solidFill>
            <a:ln w="38100" cap="sq">
              <a:solidFill>
                <a:srgbClr val="9E454C"/>
              </a:solidFill>
              <a:prstDash val="solid"/>
              <a:miter/>
            </a:ln>
          </p:spPr>
          <p:txBody>
            <a:bodyPr/>
            <a:lstStyle/>
            <a:p>
              <a:endParaRPr lang="en-GB"/>
            </a:p>
          </p:txBody>
        </p:sp>
        <p:sp>
          <p:nvSpPr>
            <p:cNvPr id="25" name="TextBox 25"/>
            <p:cNvSpPr txBox="1"/>
            <p:nvPr/>
          </p:nvSpPr>
          <p:spPr>
            <a:xfrm>
              <a:off x="0" y="-38100"/>
              <a:ext cx="982252" cy="464023"/>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6" name="Group 26"/>
          <p:cNvGrpSpPr/>
          <p:nvPr/>
        </p:nvGrpSpPr>
        <p:grpSpPr>
          <a:xfrm>
            <a:off x="10163358" y="6349417"/>
            <a:ext cx="7865784" cy="3248207"/>
            <a:chOff x="0" y="0"/>
            <a:chExt cx="1028722" cy="424815"/>
          </a:xfrm>
        </p:grpSpPr>
        <p:sp>
          <p:nvSpPr>
            <p:cNvPr id="27" name="Freeform 27"/>
            <p:cNvSpPr/>
            <p:nvPr/>
          </p:nvSpPr>
          <p:spPr>
            <a:xfrm>
              <a:off x="0" y="0"/>
              <a:ext cx="1028722" cy="424815"/>
            </a:xfrm>
            <a:custGeom>
              <a:avLst/>
              <a:gdLst/>
              <a:ahLst/>
              <a:cxnLst/>
              <a:rect l="l" t="t" r="r" b="b"/>
              <a:pathLst>
                <a:path w="1028722" h="424815">
                  <a:moveTo>
                    <a:pt x="0" y="0"/>
                  </a:moveTo>
                  <a:lnTo>
                    <a:pt x="1028722" y="0"/>
                  </a:lnTo>
                  <a:lnTo>
                    <a:pt x="1028722" y="424815"/>
                  </a:lnTo>
                  <a:lnTo>
                    <a:pt x="0" y="424815"/>
                  </a:lnTo>
                  <a:close/>
                </a:path>
              </a:pathLst>
            </a:custGeom>
            <a:solidFill>
              <a:srgbClr val="FFF4EE"/>
            </a:solidFill>
            <a:ln w="38100" cap="sq">
              <a:solidFill>
                <a:srgbClr val="9E454C"/>
              </a:solidFill>
              <a:prstDash val="solid"/>
              <a:miter/>
            </a:ln>
          </p:spPr>
          <p:txBody>
            <a:bodyPr/>
            <a:lstStyle/>
            <a:p>
              <a:endParaRPr lang="en-GB"/>
            </a:p>
          </p:txBody>
        </p:sp>
        <p:sp>
          <p:nvSpPr>
            <p:cNvPr id="28" name="TextBox 28"/>
            <p:cNvSpPr txBox="1"/>
            <p:nvPr/>
          </p:nvSpPr>
          <p:spPr>
            <a:xfrm>
              <a:off x="0" y="-38100"/>
              <a:ext cx="1028722" cy="462915"/>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29" name="Freeform 29"/>
          <p:cNvSpPr/>
          <p:nvPr/>
        </p:nvSpPr>
        <p:spPr>
          <a:xfrm rot="412623">
            <a:off x="7524207" y="3778540"/>
            <a:ext cx="2792418" cy="2263182"/>
          </a:xfrm>
          <a:custGeom>
            <a:avLst/>
            <a:gdLst/>
            <a:ahLst/>
            <a:cxnLst/>
            <a:rect l="l" t="t" r="r" b="b"/>
            <a:pathLst>
              <a:path w="2699790" h="2193580">
                <a:moveTo>
                  <a:pt x="0" y="0"/>
                </a:moveTo>
                <a:lnTo>
                  <a:pt x="2699791" y="0"/>
                </a:lnTo>
                <a:lnTo>
                  <a:pt x="2699791" y="2193580"/>
                </a:lnTo>
                <a:lnTo>
                  <a:pt x="0" y="2193580"/>
                </a:lnTo>
                <a:lnTo>
                  <a:pt x="0" y="0"/>
                </a:lnTo>
                <a:close/>
              </a:path>
            </a:pathLst>
          </a:custGeom>
          <a:blipFill>
            <a:blip r:embed="rId8"/>
            <a:stretch>
              <a:fillRect/>
            </a:stretch>
          </a:blipFill>
        </p:spPr>
        <p:txBody>
          <a:bodyPr/>
          <a:lstStyle/>
          <a:p>
            <a:endParaRPr lang="en-GB"/>
          </a:p>
        </p:txBody>
      </p:sp>
      <p:sp>
        <p:nvSpPr>
          <p:cNvPr id="31" name="Freeform 31"/>
          <p:cNvSpPr/>
          <p:nvPr/>
        </p:nvSpPr>
        <p:spPr>
          <a:xfrm rot="877258">
            <a:off x="7750590" y="6689357"/>
            <a:ext cx="2381964" cy="2547761"/>
          </a:xfrm>
          <a:custGeom>
            <a:avLst/>
            <a:gdLst/>
            <a:ahLst/>
            <a:cxnLst/>
            <a:rect l="l" t="t" r="r" b="b"/>
            <a:pathLst>
              <a:path w="2075905" h="2358983">
                <a:moveTo>
                  <a:pt x="0" y="0"/>
                </a:moveTo>
                <a:lnTo>
                  <a:pt x="2075905" y="0"/>
                </a:lnTo>
                <a:lnTo>
                  <a:pt x="2075905" y="2358983"/>
                </a:lnTo>
                <a:lnTo>
                  <a:pt x="0" y="2358983"/>
                </a:lnTo>
                <a:lnTo>
                  <a:pt x="0" y="0"/>
                </a:lnTo>
                <a:close/>
              </a:path>
            </a:pathLst>
          </a:custGeom>
          <a:blipFill>
            <a:blip r:embed="rId9"/>
            <a:stretch>
              <a:fillRect/>
            </a:stretch>
          </a:blipFill>
        </p:spPr>
        <p:txBody>
          <a:bodyPr/>
          <a:lstStyle/>
          <a:p>
            <a:endParaRPr lang="en-GB"/>
          </a:p>
        </p:txBody>
      </p:sp>
      <p:sp>
        <p:nvSpPr>
          <p:cNvPr id="32" name="TextBox 32"/>
          <p:cNvSpPr txBox="1"/>
          <p:nvPr/>
        </p:nvSpPr>
        <p:spPr>
          <a:xfrm>
            <a:off x="10664054" y="365695"/>
            <a:ext cx="7279363"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Implementation Barriers</a:t>
            </a:r>
          </a:p>
        </p:txBody>
      </p:sp>
      <p:sp>
        <p:nvSpPr>
          <p:cNvPr id="33" name="TextBox 33"/>
          <p:cNvSpPr txBox="1"/>
          <p:nvPr/>
        </p:nvSpPr>
        <p:spPr>
          <a:xfrm>
            <a:off x="8682816" y="969341"/>
            <a:ext cx="9106692" cy="327661"/>
          </a:xfrm>
          <a:prstGeom prst="rect">
            <a:avLst/>
          </a:prstGeom>
        </p:spPr>
        <p:txBody>
          <a:bodyPr lIns="0" tIns="0" rIns="0" bIns="0" rtlCol="0" anchor="t">
            <a:spAutoFit/>
          </a:bodyPr>
          <a:lstStyle/>
          <a:p>
            <a:pPr marL="0" lvl="0" indent="0" algn="ctr">
              <a:lnSpc>
                <a:spcPts val="2400"/>
              </a:lnSpc>
            </a:pPr>
            <a:r>
              <a:rPr lang="en-US" sz="2400" b="1" spc="-24">
                <a:solidFill>
                  <a:srgbClr val="822130"/>
                </a:solidFill>
                <a:latin typeface="Lora Bold"/>
                <a:ea typeface="Lora Bold"/>
                <a:cs typeface="Lora Bold"/>
                <a:sym typeface="Lora Bold"/>
              </a:rPr>
              <a:t>Potential Obstacles to MindMum's Successful Delivery</a:t>
            </a:r>
          </a:p>
        </p:txBody>
      </p:sp>
      <p:sp>
        <p:nvSpPr>
          <p:cNvPr id="34" name="TextBox 34"/>
          <p:cNvSpPr txBox="1"/>
          <p:nvPr/>
        </p:nvSpPr>
        <p:spPr>
          <a:xfrm>
            <a:off x="146926" y="9866693"/>
            <a:ext cx="9301874" cy="229807"/>
          </a:xfrm>
          <a:prstGeom prst="rect">
            <a:avLst/>
          </a:prstGeom>
        </p:spPr>
        <p:txBody>
          <a:bodyPr wrap="square" lIns="0" tIns="0" rIns="0" bIns="0" rtlCol="0" anchor="t">
            <a:spAutoFit/>
          </a:bodyPr>
          <a:lstStyle/>
          <a:p>
            <a:pPr algn="ctr">
              <a:lnSpc>
                <a:spcPts val="1858"/>
              </a:lnSpc>
              <a:spcBef>
                <a:spcPct val="0"/>
              </a:spcBef>
            </a:pPr>
            <a:r>
              <a:rPr lang="en-US" sz="1429" b="1" dirty="0">
                <a:solidFill>
                  <a:srgbClr val="000000"/>
                </a:solidFill>
                <a:latin typeface="Lora Bold"/>
                <a:ea typeface="Lora Bold"/>
                <a:cs typeface="Lora Bold"/>
                <a:sym typeface="Lora Bold"/>
              </a:rPr>
              <a:t>Data source: ONS (2024) | NHSX Digital Health Evidence Review | NHS Transformation Directorate, 2026</a:t>
            </a:r>
          </a:p>
        </p:txBody>
      </p:sp>
      <p:sp>
        <p:nvSpPr>
          <p:cNvPr id="35" name="TextBox 35"/>
          <p:cNvSpPr txBox="1"/>
          <p:nvPr/>
        </p:nvSpPr>
        <p:spPr>
          <a:xfrm>
            <a:off x="1669657" y="3443064"/>
            <a:ext cx="4586152" cy="451485"/>
          </a:xfrm>
          <a:prstGeom prst="rect">
            <a:avLst/>
          </a:prstGeom>
        </p:spPr>
        <p:txBody>
          <a:bodyPr lIns="0" tIns="0" rIns="0" bIns="0" rtlCol="0" anchor="t">
            <a:spAutoFit/>
          </a:bodyPr>
          <a:lstStyle/>
          <a:p>
            <a:pPr algn="ctr">
              <a:lnSpc>
                <a:spcPts val="3510"/>
              </a:lnSpc>
              <a:spcBef>
                <a:spcPct val="0"/>
              </a:spcBef>
            </a:pPr>
            <a:r>
              <a:rPr lang="en-US" sz="2700" b="1" i="1">
                <a:solidFill>
                  <a:srgbClr val="822130"/>
                </a:solidFill>
                <a:latin typeface="Arial Bold Italics"/>
                <a:ea typeface="Arial Bold Italics"/>
                <a:cs typeface="Arial Bold Italics"/>
                <a:sym typeface="Arial Bold Italics"/>
              </a:rPr>
              <a:t>Digital Access and Equity</a:t>
            </a:r>
          </a:p>
        </p:txBody>
      </p:sp>
      <p:sp>
        <p:nvSpPr>
          <p:cNvPr id="36" name="TextBox 36"/>
          <p:cNvSpPr txBox="1"/>
          <p:nvPr/>
        </p:nvSpPr>
        <p:spPr>
          <a:xfrm>
            <a:off x="1193149" y="6406567"/>
            <a:ext cx="5414329" cy="451485"/>
          </a:xfrm>
          <a:prstGeom prst="rect">
            <a:avLst/>
          </a:prstGeom>
        </p:spPr>
        <p:txBody>
          <a:bodyPr lIns="0" tIns="0" rIns="0" bIns="0" rtlCol="0" anchor="t">
            <a:spAutoFit/>
          </a:bodyPr>
          <a:lstStyle/>
          <a:p>
            <a:pPr algn="ctr">
              <a:lnSpc>
                <a:spcPts val="3510"/>
              </a:lnSpc>
              <a:spcBef>
                <a:spcPct val="0"/>
              </a:spcBef>
            </a:pPr>
            <a:r>
              <a:rPr lang="en-US" sz="2700" b="1" i="1">
                <a:solidFill>
                  <a:srgbClr val="822130"/>
                </a:solidFill>
                <a:latin typeface="Arial Bold Italics"/>
                <a:ea typeface="Arial Bold Italics"/>
                <a:cs typeface="Arial Bold Italics"/>
                <a:sym typeface="Arial Bold Italics"/>
              </a:rPr>
              <a:t>User Engagement and Retention</a:t>
            </a:r>
          </a:p>
        </p:txBody>
      </p:sp>
      <p:sp>
        <p:nvSpPr>
          <p:cNvPr id="37" name="TextBox 37"/>
          <p:cNvSpPr txBox="1"/>
          <p:nvPr/>
        </p:nvSpPr>
        <p:spPr>
          <a:xfrm>
            <a:off x="408605" y="6475245"/>
            <a:ext cx="7059617" cy="2969024"/>
          </a:xfrm>
          <a:prstGeom prst="rect">
            <a:avLst/>
          </a:prstGeom>
        </p:spPr>
        <p:txBody>
          <a:bodyPr lIns="0" tIns="0" rIns="0" bIns="0" rtlCol="0" anchor="t">
            <a:spAutoFit/>
          </a:bodyPr>
          <a:lstStyle/>
          <a:p>
            <a:pPr algn="l">
              <a:lnSpc>
                <a:spcPts val="2950"/>
              </a:lnSpc>
              <a:spcBef>
                <a:spcPct val="0"/>
              </a:spcBef>
            </a:pPr>
            <a:endParaRPr dirty="0"/>
          </a:p>
          <a:p>
            <a:pPr algn="l">
              <a:lnSpc>
                <a:spcPts val="2950"/>
              </a:lnSpc>
              <a:spcBef>
                <a:spcPct val="0"/>
              </a:spcBef>
            </a:pPr>
            <a:r>
              <a:rPr lang="en-US" sz="2269" dirty="0">
                <a:solidFill>
                  <a:srgbClr val="822130"/>
                </a:solidFill>
                <a:latin typeface="Lora"/>
                <a:ea typeface="Lora"/>
                <a:cs typeface="Lora"/>
                <a:sym typeface="Lora"/>
              </a:rPr>
              <a:t>• Partner reluctance to engage, stigma and</a:t>
            </a:r>
          </a:p>
          <a:p>
            <a:pPr algn="l">
              <a:lnSpc>
                <a:spcPts val="2950"/>
              </a:lnSpc>
              <a:spcBef>
                <a:spcPct val="0"/>
              </a:spcBef>
            </a:pPr>
            <a:r>
              <a:rPr lang="en-US" sz="2269" dirty="0">
                <a:solidFill>
                  <a:srgbClr val="822130"/>
                </a:solidFill>
                <a:latin typeface="Lora"/>
                <a:ea typeface="Lora"/>
                <a:cs typeface="Lora"/>
                <a:sym typeface="Lora"/>
              </a:rPr>
              <a:t>  masculinity norms</a:t>
            </a:r>
          </a:p>
          <a:p>
            <a:pPr algn="l">
              <a:lnSpc>
                <a:spcPts val="2950"/>
              </a:lnSpc>
              <a:spcBef>
                <a:spcPct val="0"/>
              </a:spcBef>
            </a:pPr>
            <a:r>
              <a:rPr lang="en-US" sz="2269" dirty="0">
                <a:solidFill>
                  <a:srgbClr val="822130"/>
                </a:solidFill>
                <a:latin typeface="Lora"/>
                <a:ea typeface="Lora"/>
                <a:cs typeface="Lora"/>
                <a:sym typeface="Lora"/>
              </a:rPr>
              <a:t>• Low motivation during acute depressive episodes</a:t>
            </a:r>
          </a:p>
          <a:p>
            <a:pPr algn="l">
              <a:lnSpc>
                <a:spcPts val="2950"/>
              </a:lnSpc>
              <a:spcBef>
                <a:spcPct val="0"/>
              </a:spcBef>
            </a:pPr>
            <a:r>
              <a:rPr lang="en-US" sz="2269" dirty="0">
                <a:solidFill>
                  <a:srgbClr val="822130"/>
                </a:solidFill>
                <a:latin typeface="Lora"/>
                <a:ea typeface="Lora"/>
                <a:cs typeface="Lora"/>
                <a:sym typeface="Lora"/>
              </a:rPr>
              <a:t>• Difficulty engaging during night feeds and sleep</a:t>
            </a:r>
          </a:p>
          <a:p>
            <a:pPr algn="l">
              <a:lnSpc>
                <a:spcPts val="2950"/>
              </a:lnSpc>
              <a:spcBef>
                <a:spcPct val="0"/>
              </a:spcBef>
            </a:pPr>
            <a:r>
              <a:rPr lang="en-US" sz="2269" dirty="0">
                <a:solidFill>
                  <a:srgbClr val="822130"/>
                </a:solidFill>
                <a:latin typeface="Lora"/>
                <a:ea typeface="Lora"/>
                <a:cs typeface="Lora"/>
                <a:sym typeface="Lora"/>
              </a:rPr>
              <a:t>  deprivation</a:t>
            </a:r>
          </a:p>
          <a:p>
            <a:pPr algn="l">
              <a:lnSpc>
                <a:spcPts val="2950"/>
              </a:lnSpc>
              <a:spcBef>
                <a:spcPct val="0"/>
              </a:spcBef>
            </a:pPr>
            <a:r>
              <a:rPr lang="en-US" sz="2269" dirty="0">
                <a:solidFill>
                  <a:srgbClr val="822130"/>
                </a:solidFill>
                <a:latin typeface="Lora"/>
                <a:ea typeface="Lora"/>
                <a:cs typeface="Lora"/>
                <a:sym typeface="Lora"/>
              </a:rPr>
              <a:t>• Absence of personalised push notification strategy</a:t>
            </a:r>
          </a:p>
          <a:p>
            <a:pPr algn="l">
              <a:lnSpc>
                <a:spcPts val="2950"/>
              </a:lnSpc>
              <a:spcBef>
                <a:spcPct val="0"/>
              </a:spcBef>
            </a:pPr>
            <a:r>
              <a:rPr lang="en-US" sz="2269" dirty="0">
                <a:solidFill>
                  <a:srgbClr val="822130"/>
                </a:solidFill>
                <a:latin typeface="Lora"/>
                <a:ea typeface="Lora"/>
                <a:cs typeface="Lora"/>
                <a:sym typeface="Lora"/>
              </a:rPr>
              <a:t>   in early versions</a:t>
            </a:r>
          </a:p>
        </p:txBody>
      </p:sp>
      <p:sp>
        <p:nvSpPr>
          <p:cNvPr id="38" name="TextBox 38"/>
          <p:cNvSpPr txBox="1"/>
          <p:nvPr/>
        </p:nvSpPr>
        <p:spPr>
          <a:xfrm>
            <a:off x="11577297" y="6368467"/>
            <a:ext cx="5037906" cy="451485"/>
          </a:xfrm>
          <a:prstGeom prst="rect">
            <a:avLst/>
          </a:prstGeom>
        </p:spPr>
        <p:txBody>
          <a:bodyPr lIns="0" tIns="0" rIns="0" bIns="0" rtlCol="0" anchor="t">
            <a:spAutoFit/>
          </a:bodyPr>
          <a:lstStyle/>
          <a:p>
            <a:pPr algn="ctr">
              <a:lnSpc>
                <a:spcPts val="3510"/>
              </a:lnSpc>
              <a:spcBef>
                <a:spcPct val="0"/>
              </a:spcBef>
            </a:pPr>
            <a:r>
              <a:rPr lang="en-US" sz="2700" b="1" i="1">
                <a:solidFill>
                  <a:srgbClr val="822130"/>
                </a:solidFill>
                <a:latin typeface="Arial Bold Italics"/>
                <a:ea typeface="Arial Bold Italics"/>
                <a:cs typeface="Arial Bold Italics"/>
                <a:sym typeface="Arial Bold Italics"/>
              </a:rPr>
              <a:t>Systemic and Commissioning</a:t>
            </a:r>
          </a:p>
        </p:txBody>
      </p:sp>
      <p:sp>
        <p:nvSpPr>
          <p:cNvPr id="39" name="TextBox 39"/>
          <p:cNvSpPr txBox="1"/>
          <p:nvPr/>
        </p:nvSpPr>
        <p:spPr>
          <a:xfrm>
            <a:off x="10388131" y="6830546"/>
            <a:ext cx="7602911" cy="2969024"/>
          </a:xfrm>
          <a:prstGeom prst="rect">
            <a:avLst/>
          </a:prstGeom>
        </p:spPr>
        <p:txBody>
          <a:bodyPr lIns="0" tIns="0" rIns="0" bIns="0" rtlCol="0" anchor="t">
            <a:spAutoFit/>
          </a:bodyPr>
          <a:lstStyle/>
          <a:p>
            <a:pPr algn="l">
              <a:lnSpc>
                <a:spcPts val="2950"/>
              </a:lnSpc>
              <a:spcBef>
                <a:spcPct val="0"/>
              </a:spcBef>
            </a:pPr>
            <a:r>
              <a:rPr lang="en-US" sz="2269">
                <a:solidFill>
                  <a:srgbClr val="822130"/>
                </a:solidFill>
                <a:latin typeface="Lora"/>
                <a:ea typeface="Lora"/>
                <a:cs typeface="Lora"/>
                <a:sym typeface="Lora"/>
              </a:rPr>
              <a:t>• Competition from unregulated commercial</a:t>
            </a:r>
          </a:p>
          <a:p>
            <a:pPr algn="l">
              <a:lnSpc>
                <a:spcPts val="2950"/>
              </a:lnSpc>
              <a:spcBef>
                <a:spcPct val="0"/>
              </a:spcBef>
            </a:pPr>
            <a:r>
              <a:rPr lang="en-US" sz="2269">
                <a:solidFill>
                  <a:srgbClr val="822130"/>
                </a:solidFill>
                <a:latin typeface="Lora"/>
                <a:ea typeface="Lora"/>
                <a:cs typeface="Lora"/>
                <a:sym typeface="Lora"/>
              </a:rPr>
              <a:t>   apps ( Headspace, Calm)</a:t>
            </a:r>
          </a:p>
          <a:p>
            <a:pPr algn="l">
              <a:lnSpc>
                <a:spcPts val="2950"/>
              </a:lnSpc>
              <a:spcBef>
                <a:spcPct val="0"/>
              </a:spcBef>
            </a:pPr>
            <a:r>
              <a:rPr lang="en-US" sz="2269">
                <a:solidFill>
                  <a:srgbClr val="822130"/>
                </a:solidFill>
                <a:latin typeface="Lora"/>
                <a:ea typeface="Lora"/>
                <a:cs typeface="Lora"/>
                <a:sym typeface="Lora"/>
              </a:rPr>
              <a:t>• Lack of NHS digital formulary for mental health apps</a:t>
            </a:r>
          </a:p>
          <a:p>
            <a:pPr algn="l">
              <a:lnSpc>
                <a:spcPts val="2950"/>
              </a:lnSpc>
              <a:spcBef>
                <a:spcPct val="0"/>
              </a:spcBef>
            </a:pPr>
            <a:r>
              <a:rPr lang="en-US" sz="2269">
                <a:solidFill>
                  <a:srgbClr val="822130"/>
                </a:solidFill>
                <a:latin typeface="Lora"/>
                <a:ea typeface="Lora"/>
                <a:cs typeface="Lora"/>
                <a:sym typeface="Lora"/>
              </a:rPr>
              <a:t>• Uncertain funding sustainability post-initial</a:t>
            </a:r>
          </a:p>
          <a:p>
            <a:pPr algn="l">
              <a:lnSpc>
                <a:spcPts val="2950"/>
              </a:lnSpc>
              <a:spcBef>
                <a:spcPct val="0"/>
              </a:spcBef>
            </a:pPr>
            <a:r>
              <a:rPr lang="en-US" sz="2269">
                <a:solidFill>
                  <a:srgbClr val="822130"/>
                </a:solidFill>
                <a:latin typeface="Lora"/>
                <a:ea typeface="Lora"/>
                <a:cs typeface="Lora"/>
                <a:sym typeface="Lora"/>
              </a:rPr>
              <a:t>   NHS contract period</a:t>
            </a:r>
          </a:p>
          <a:p>
            <a:pPr algn="l">
              <a:lnSpc>
                <a:spcPts val="2950"/>
              </a:lnSpc>
              <a:spcBef>
                <a:spcPct val="0"/>
              </a:spcBef>
            </a:pPr>
            <a:r>
              <a:rPr lang="en-US" sz="2269">
                <a:solidFill>
                  <a:srgbClr val="822130"/>
                </a:solidFill>
                <a:latin typeface="Lora"/>
                <a:ea typeface="Lora"/>
                <a:cs typeface="Lora"/>
                <a:sym typeface="Lora"/>
              </a:rPr>
              <a:t>• Integration with legacy NHS IT systems</a:t>
            </a:r>
          </a:p>
          <a:p>
            <a:pPr algn="l">
              <a:lnSpc>
                <a:spcPts val="2950"/>
              </a:lnSpc>
              <a:spcBef>
                <a:spcPct val="0"/>
              </a:spcBef>
            </a:pPr>
            <a:r>
              <a:rPr lang="en-US" sz="2269">
                <a:solidFill>
                  <a:srgbClr val="822130"/>
                </a:solidFill>
                <a:latin typeface="Lora"/>
                <a:ea typeface="Lora"/>
                <a:cs typeface="Lora"/>
                <a:sym typeface="Lora"/>
              </a:rPr>
              <a:t>  (SystmOne, EMIS) technically complex</a:t>
            </a:r>
          </a:p>
          <a:p>
            <a:pPr algn="l">
              <a:lnSpc>
                <a:spcPts val="2950"/>
              </a:lnSpc>
              <a:spcBef>
                <a:spcPct val="0"/>
              </a:spcBef>
            </a:pPr>
            <a:endParaRPr lang="en-US" sz="2269">
              <a:solidFill>
                <a:srgbClr val="822130"/>
              </a:solidFill>
              <a:latin typeface="Lora"/>
              <a:ea typeface="Lora"/>
              <a:cs typeface="Lora"/>
              <a:sym typeface="Lora"/>
            </a:endParaRPr>
          </a:p>
        </p:txBody>
      </p:sp>
      <p:sp>
        <p:nvSpPr>
          <p:cNvPr id="40" name="TextBox 40"/>
          <p:cNvSpPr txBox="1"/>
          <p:nvPr/>
        </p:nvSpPr>
        <p:spPr>
          <a:xfrm>
            <a:off x="14259093" y="9822953"/>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124630"/>
            <a:ext cx="18288000" cy="1041163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29083" y="-14745"/>
            <a:ext cx="18229836" cy="1402235"/>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189052" y="1549415"/>
            <a:ext cx="18069866" cy="1382214"/>
            <a:chOff x="0" y="0"/>
            <a:chExt cx="2321993" cy="177616"/>
          </a:xfrm>
        </p:grpSpPr>
        <p:sp>
          <p:nvSpPr>
            <p:cNvPr id="12" name="Freeform 12"/>
            <p:cNvSpPr/>
            <p:nvPr/>
          </p:nvSpPr>
          <p:spPr>
            <a:xfrm>
              <a:off x="0" y="0"/>
              <a:ext cx="2321993" cy="177616"/>
            </a:xfrm>
            <a:custGeom>
              <a:avLst/>
              <a:gdLst/>
              <a:ahLst/>
              <a:cxnLst/>
              <a:rect l="l" t="t" r="r" b="b"/>
              <a:pathLst>
                <a:path w="2321993" h="177616">
                  <a:moveTo>
                    <a:pt x="0" y="0"/>
                  </a:moveTo>
                  <a:lnTo>
                    <a:pt x="2321993" y="0"/>
                  </a:lnTo>
                  <a:lnTo>
                    <a:pt x="2321993" y="177616"/>
                  </a:lnTo>
                  <a:lnTo>
                    <a:pt x="0" y="177616"/>
                  </a:lnTo>
                  <a:close/>
                </a:path>
              </a:pathLst>
            </a:custGeom>
            <a:solidFill>
              <a:srgbClr val="FFF4EE"/>
            </a:solidFill>
            <a:ln w="38100" cap="sq">
              <a:solidFill>
                <a:srgbClr val="9E454C"/>
              </a:solidFill>
              <a:prstDash val="solid"/>
              <a:miter/>
            </a:ln>
          </p:spPr>
          <p:txBody>
            <a:bodyPr/>
            <a:lstStyle/>
            <a:p>
              <a:endParaRPr lang="en-GB"/>
            </a:p>
          </p:txBody>
        </p:sp>
        <p:sp>
          <p:nvSpPr>
            <p:cNvPr id="13" name="TextBox 13"/>
            <p:cNvSpPr txBox="1"/>
            <p:nvPr/>
          </p:nvSpPr>
          <p:spPr>
            <a:xfrm>
              <a:off x="0" y="-38100"/>
              <a:ext cx="2321993" cy="21571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14" name="Group 14"/>
          <p:cNvGrpSpPr/>
          <p:nvPr/>
        </p:nvGrpSpPr>
        <p:grpSpPr>
          <a:xfrm>
            <a:off x="189052" y="3179279"/>
            <a:ext cx="18069866" cy="1382214"/>
            <a:chOff x="0" y="0"/>
            <a:chExt cx="2321993" cy="177616"/>
          </a:xfrm>
        </p:grpSpPr>
        <p:sp>
          <p:nvSpPr>
            <p:cNvPr id="15" name="Freeform 15"/>
            <p:cNvSpPr/>
            <p:nvPr/>
          </p:nvSpPr>
          <p:spPr>
            <a:xfrm>
              <a:off x="0" y="0"/>
              <a:ext cx="2321993" cy="177616"/>
            </a:xfrm>
            <a:custGeom>
              <a:avLst/>
              <a:gdLst/>
              <a:ahLst/>
              <a:cxnLst/>
              <a:rect l="l" t="t" r="r" b="b"/>
              <a:pathLst>
                <a:path w="2321993" h="177616">
                  <a:moveTo>
                    <a:pt x="0" y="0"/>
                  </a:moveTo>
                  <a:lnTo>
                    <a:pt x="2321993" y="0"/>
                  </a:lnTo>
                  <a:lnTo>
                    <a:pt x="2321993" y="177616"/>
                  </a:lnTo>
                  <a:lnTo>
                    <a:pt x="0" y="177616"/>
                  </a:lnTo>
                  <a:close/>
                </a:path>
              </a:pathLst>
            </a:custGeom>
            <a:solidFill>
              <a:srgbClr val="FFF4EE"/>
            </a:solidFill>
            <a:ln w="38100" cap="sq">
              <a:solidFill>
                <a:srgbClr val="9E454C"/>
              </a:solidFill>
              <a:prstDash val="solid"/>
              <a:miter/>
            </a:ln>
          </p:spPr>
          <p:txBody>
            <a:bodyPr/>
            <a:lstStyle/>
            <a:p>
              <a:endParaRPr lang="en-GB"/>
            </a:p>
          </p:txBody>
        </p:sp>
        <p:sp>
          <p:nvSpPr>
            <p:cNvPr id="16" name="TextBox 16"/>
            <p:cNvSpPr txBox="1"/>
            <p:nvPr/>
          </p:nvSpPr>
          <p:spPr>
            <a:xfrm>
              <a:off x="0" y="-38100"/>
              <a:ext cx="2321993" cy="21571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17" name="Group 17"/>
          <p:cNvGrpSpPr/>
          <p:nvPr/>
        </p:nvGrpSpPr>
        <p:grpSpPr>
          <a:xfrm>
            <a:off x="189052" y="4855508"/>
            <a:ext cx="18069866" cy="1382214"/>
            <a:chOff x="0" y="0"/>
            <a:chExt cx="2321993" cy="177616"/>
          </a:xfrm>
        </p:grpSpPr>
        <p:sp>
          <p:nvSpPr>
            <p:cNvPr id="18" name="Freeform 18"/>
            <p:cNvSpPr/>
            <p:nvPr/>
          </p:nvSpPr>
          <p:spPr>
            <a:xfrm>
              <a:off x="0" y="0"/>
              <a:ext cx="2321993" cy="177616"/>
            </a:xfrm>
            <a:custGeom>
              <a:avLst/>
              <a:gdLst/>
              <a:ahLst/>
              <a:cxnLst/>
              <a:rect l="l" t="t" r="r" b="b"/>
              <a:pathLst>
                <a:path w="2321993" h="177616">
                  <a:moveTo>
                    <a:pt x="0" y="0"/>
                  </a:moveTo>
                  <a:lnTo>
                    <a:pt x="2321993" y="0"/>
                  </a:lnTo>
                  <a:lnTo>
                    <a:pt x="2321993" y="177616"/>
                  </a:lnTo>
                  <a:lnTo>
                    <a:pt x="0" y="177616"/>
                  </a:lnTo>
                  <a:close/>
                </a:path>
              </a:pathLst>
            </a:custGeom>
            <a:solidFill>
              <a:srgbClr val="FFF4EE"/>
            </a:solidFill>
            <a:ln w="38100" cap="sq">
              <a:solidFill>
                <a:srgbClr val="9E454C"/>
              </a:solidFill>
              <a:prstDash val="solid"/>
              <a:miter/>
            </a:ln>
          </p:spPr>
          <p:txBody>
            <a:bodyPr/>
            <a:lstStyle/>
            <a:p>
              <a:endParaRPr lang="en-GB"/>
            </a:p>
          </p:txBody>
        </p:sp>
        <p:sp>
          <p:nvSpPr>
            <p:cNvPr id="19" name="TextBox 19"/>
            <p:cNvSpPr txBox="1"/>
            <p:nvPr/>
          </p:nvSpPr>
          <p:spPr>
            <a:xfrm>
              <a:off x="0" y="-38100"/>
              <a:ext cx="2321993" cy="21571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0" name="Group 20"/>
          <p:cNvGrpSpPr/>
          <p:nvPr/>
        </p:nvGrpSpPr>
        <p:grpSpPr>
          <a:xfrm>
            <a:off x="189052" y="6562833"/>
            <a:ext cx="18069866" cy="1382214"/>
            <a:chOff x="0" y="0"/>
            <a:chExt cx="2321993" cy="177616"/>
          </a:xfrm>
        </p:grpSpPr>
        <p:sp>
          <p:nvSpPr>
            <p:cNvPr id="21" name="Freeform 21"/>
            <p:cNvSpPr/>
            <p:nvPr/>
          </p:nvSpPr>
          <p:spPr>
            <a:xfrm>
              <a:off x="0" y="0"/>
              <a:ext cx="2321993" cy="177616"/>
            </a:xfrm>
            <a:custGeom>
              <a:avLst/>
              <a:gdLst/>
              <a:ahLst/>
              <a:cxnLst/>
              <a:rect l="l" t="t" r="r" b="b"/>
              <a:pathLst>
                <a:path w="2321993" h="177616">
                  <a:moveTo>
                    <a:pt x="0" y="0"/>
                  </a:moveTo>
                  <a:lnTo>
                    <a:pt x="2321993" y="0"/>
                  </a:lnTo>
                  <a:lnTo>
                    <a:pt x="2321993" y="177616"/>
                  </a:lnTo>
                  <a:lnTo>
                    <a:pt x="0" y="177616"/>
                  </a:lnTo>
                  <a:close/>
                </a:path>
              </a:pathLst>
            </a:custGeom>
            <a:solidFill>
              <a:srgbClr val="FFF4EE"/>
            </a:solidFill>
            <a:ln w="38100" cap="sq">
              <a:solidFill>
                <a:srgbClr val="9E454C"/>
              </a:solidFill>
              <a:prstDash val="solid"/>
              <a:miter/>
            </a:ln>
          </p:spPr>
          <p:txBody>
            <a:bodyPr/>
            <a:lstStyle/>
            <a:p>
              <a:endParaRPr lang="en-GB"/>
            </a:p>
          </p:txBody>
        </p:sp>
        <p:sp>
          <p:nvSpPr>
            <p:cNvPr id="22" name="TextBox 22"/>
            <p:cNvSpPr txBox="1"/>
            <p:nvPr/>
          </p:nvSpPr>
          <p:spPr>
            <a:xfrm>
              <a:off x="0" y="-38100"/>
              <a:ext cx="2321993" cy="21571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3" name="Group 23"/>
          <p:cNvGrpSpPr/>
          <p:nvPr/>
        </p:nvGrpSpPr>
        <p:grpSpPr>
          <a:xfrm>
            <a:off x="189052" y="8268897"/>
            <a:ext cx="18069866" cy="1382214"/>
            <a:chOff x="0" y="0"/>
            <a:chExt cx="2321993" cy="177616"/>
          </a:xfrm>
        </p:grpSpPr>
        <p:sp>
          <p:nvSpPr>
            <p:cNvPr id="24" name="Freeform 24"/>
            <p:cNvSpPr/>
            <p:nvPr/>
          </p:nvSpPr>
          <p:spPr>
            <a:xfrm>
              <a:off x="0" y="0"/>
              <a:ext cx="2321993" cy="177616"/>
            </a:xfrm>
            <a:custGeom>
              <a:avLst/>
              <a:gdLst/>
              <a:ahLst/>
              <a:cxnLst/>
              <a:rect l="l" t="t" r="r" b="b"/>
              <a:pathLst>
                <a:path w="2321993" h="177616">
                  <a:moveTo>
                    <a:pt x="0" y="0"/>
                  </a:moveTo>
                  <a:lnTo>
                    <a:pt x="2321993" y="0"/>
                  </a:lnTo>
                  <a:lnTo>
                    <a:pt x="2321993" y="177616"/>
                  </a:lnTo>
                  <a:lnTo>
                    <a:pt x="0" y="177616"/>
                  </a:lnTo>
                  <a:close/>
                </a:path>
              </a:pathLst>
            </a:custGeom>
            <a:solidFill>
              <a:srgbClr val="FFF4EE"/>
            </a:solidFill>
            <a:ln w="38100" cap="sq">
              <a:solidFill>
                <a:srgbClr val="9E454C"/>
              </a:solidFill>
              <a:prstDash val="solid"/>
              <a:miter/>
            </a:ln>
          </p:spPr>
          <p:txBody>
            <a:bodyPr/>
            <a:lstStyle/>
            <a:p>
              <a:endParaRPr lang="en-GB"/>
            </a:p>
          </p:txBody>
        </p:sp>
        <p:sp>
          <p:nvSpPr>
            <p:cNvPr id="25" name="TextBox 25"/>
            <p:cNvSpPr txBox="1"/>
            <p:nvPr/>
          </p:nvSpPr>
          <p:spPr>
            <a:xfrm>
              <a:off x="0" y="-38100"/>
              <a:ext cx="2321993" cy="21571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26" name="TextBox 26"/>
          <p:cNvSpPr txBox="1"/>
          <p:nvPr/>
        </p:nvSpPr>
        <p:spPr>
          <a:xfrm>
            <a:off x="10664054" y="365695"/>
            <a:ext cx="7279363" cy="506095"/>
          </a:xfrm>
          <a:prstGeom prst="rect">
            <a:avLst/>
          </a:prstGeom>
        </p:spPr>
        <p:txBody>
          <a:bodyPr lIns="0" tIns="0" rIns="0" bIns="0" rtlCol="0" anchor="t">
            <a:spAutoFit/>
          </a:bodyPr>
          <a:lstStyle/>
          <a:p>
            <a:pPr marL="0" lvl="0" indent="0" algn="ctr">
              <a:lnSpc>
                <a:spcPts val="3800"/>
              </a:lnSpc>
            </a:pPr>
            <a:r>
              <a:rPr lang="en-US" sz="3800" b="1" spc="-38">
                <a:solidFill>
                  <a:srgbClr val="822130"/>
                </a:solidFill>
                <a:latin typeface="Lora Bold"/>
                <a:ea typeface="Lora Bold"/>
                <a:cs typeface="Lora Bold"/>
                <a:sym typeface="Lora Bold"/>
              </a:rPr>
              <a:t>Overcoming Barriers</a:t>
            </a:r>
          </a:p>
        </p:txBody>
      </p:sp>
      <p:sp>
        <p:nvSpPr>
          <p:cNvPr id="27" name="TextBox 27"/>
          <p:cNvSpPr txBox="1"/>
          <p:nvPr/>
        </p:nvSpPr>
        <p:spPr>
          <a:xfrm>
            <a:off x="6953447" y="969341"/>
            <a:ext cx="10158597" cy="327661"/>
          </a:xfrm>
          <a:prstGeom prst="rect">
            <a:avLst/>
          </a:prstGeom>
        </p:spPr>
        <p:txBody>
          <a:bodyPr lIns="0" tIns="0" rIns="0" bIns="0" rtlCol="0" anchor="t">
            <a:spAutoFit/>
          </a:bodyPr>
          <a:lstStyle/>
          <a:p>
            <a:pPr marL="0" lvl="0" indent="0" algn="ctr">
              <a:lnSpc>
                <a:spcPts val="2400"/>
              </a:lnSpc>
            </a:pPr>
            <a:r>
              <a:rPr lang="en-US" sz="2400" b="1" spc="-24">
                <a:solidFill>
                  <a:srgbClr val="822130"/>
                </a:solidFill>
                <a:latin typeface="Lora Bold"/>
                <a:ea typeface="Lora Bold"/>
                <a:cs typeface="Lora Bold"/>
                <a:sym typeface="Lora Bold"/>
              </a:rPr>
              <a:t>Mitigation Strategies for Successful Implementation and Delivery</a:t>
            </a:r>
          </a:p>
        </p:txBody>
      </p:sp>
      <p:sp>
        <p:nvSpPr>
          <p:cNvPr id="28" name="TextBox 28"/>
          <p:cNvSpPr txBox="1"/>
          <p:nvPr/>
        </p:nvSpPr>
        <p:spPr>
          <a:xfrm>
            <a:off x="83212" y="9902679"/>
            <a:ext cx="12392610" cy="229490"/>
          </a:xfrm>
          <a:prstGeom prst="rect">
            <a:avLst/>
          </a:prstGeom>
        </p:spPr>
        <p:txBody>
          <a:bodyPr lIns="0" tIns="0" rIns="0" bIns="0" rtlCol="0" anchor="t">
            <a:spAutoFit/>
          </a:bodyPr>
          <a:lstStyle/>
          <a:p>
            <a:pPr algn="ctr">
              <a:lnSpc>
                <a:spcPts val="1858"/>
              </a:lnSpc>
              <a:spcBef>
                <a:spcPct val="0"/>
              </a:spcBef>
            </a:pPr>
            <a:r>
              <a:rPr lang="en-US" sz="1429" b="1">
                <a:solidFill>
                  <a:srgbClr val="000000"/>
                </a:solidFill>
                <a:latin typeface="Lora Bold"/>
                <a:ea typeface="Lora Bold"/>
                <a:cs typeface="Lora Bold"/>
                <a:sym typeface="Lora Bold"/>
              </a:rPr>
              <a:t>Data source: ONS (2024) | Lal et al. (2020) | Tully et al. (2017) | NHS Digital Health Accelerator | NHSX Digital Transformation, 2026</a:t>
            </a:r>
          </a:p>
        </p:txBody>
      </p:sp>
      <p:sp>
        <p:nvSpPr>
          <p:cNvPr id="29" name="TextBox 29"/>
          <p:cNvSpPr txBox="1"/>
          <p:nvPr/>
        </p:nvSpPr>
        <p:spPr>
          <a:xfrm>
            <a:off x="313382" y="1599579"/>
            <a:ext cx="6152343" cy="451485"/>
          </a:xfrm>
          <a:prstGeom prst="rect">
            <a:avLst/>
          </a:prstGeom>
        </p:spPr>
        <p:txBody>
          <a:bodyPr lIns="0" tIns="0" rIns="0" bIns="0" rtlCol="0" anchor="t">
            <a:spAutoFit/>
          </a:bodyPr>
          <a:lstStyle/>
          <a:p>
            <a:pPr algn="ctr">
              <a:lnSpc>
                <a:spcPts val="3510"/>
              </a:lnSpc>
              <a:spcBef>
                <a:spcPct val="0"/>
              </a:spcBef>
            </a:pPr>
            <a:r>
              <a:rPr lang="en-US" sz="2700" b="1" i="1">
                <a:solidFill>
                  <a:srgbClr val="FF3131"/>
                </a:solidFill>
                <a:latin typeface="Arial Bold Italics"/>
                <a:ea typeface="Arial Bold Italics"/>
                <a:cs typeface="Arial Bold Italics"/>
                <a:sym typeface="Arial Bold Italics"/>
              </a:rPr>
              <a:t>⚠</a:t>
            </a:r>
            <a:r>
              <a:rPr lang="en-US" sz="2700" b="1" i="1">
                <a:solidFill>
                  <a:srgbClr val="822130"/>
                </a:solidFill>
                <a:latin typeface="Arial Bold Italics"/>
                <a:ea typeface="Arial Bold Italics"/>
                <a:cs typeface="Arial Bold Italics"/>
                <a:sym typeface="Arial Bold Italics"/>
              </a:rPr>
              <a:t> Barrier - Digital Access Gaps</a:t>
            </a:r>
          </a:p>
        </p:txBody>
      </p:sp>
      <p:sp>
        <p:nvSpPr>
          <p:cNvPr id="30" name="TextBox 30"/>
          <p:cNvSpPr txBox="1"/>
          <p:nvPr/>
        </p:nvSpPr>
        <p:spPr>
          <a:xfrm>
            <a:off x="444732" y="2178681"/>
            <a:ext cx="17654216" cy="625620"/>
          </a:xfrm>
          <a:prstGeom prst="rect">
            <a:avLst/>
          </a:prstGeom>
        </p:spPr>
        <p:txBody>
          <a:bodyPr wrap="square" lIns="0" tIns="0" rIns="0" bIns="0" rtlCol="0" anchor="t">
            <a:spAutoFit/>
          </a:bodyPr>
          <a:lstStyle/>
          <a:p>
            <a:pPr algn="l">
              <a:lnSpc>
                <a:spcPts val="2546"/>
              </a:lnSpc>
              <a:spcBef>
                <a:spcPct val="0"/>
              </a:spcBef>
            </a:pPr>
            <a:r>
              <a:rPr lang="en-US" sz="1959" dirty="0">
                <a:solidFill>
                  <a:srgbClr val="90353E"/>
                </a:solidFill>
                <a:latin typeface="Lora"/>
                <a:ea typeface="Lora"/>
                <a:cs typeface="Lora"/>
                <a:sym typeface="Lora"/>
              </a:rPr>
              <a:t>✅</a:t>
            </a:r>
            <a:r>
              <a:rPr lang="en-US" sz="1959" dirty="0">
                <a:solidFill>
                  <a:srgbClr val="822130"/>
                </a:solidFill>
                <a:latin typeface="Lora"/>
                <a:ea typeface="Lora"/>
                <a:cs typeface="Lora"/>
                <a:sym typeface="Lora"/>
              </a:rPr>
              <a:t> NHS provides data-SIM cards and loaner smartphones to mothers identified as lacking access at booking. App designed for low-bandwidth offline use. Available on tablets in GP waiting rooms and children's </a:t>
            </a:r>
            <a:r>
              <a:rPr lang="en-US" sz="1959" dirty="0" err="1">
                <a:solidFill>
                  <a:srgbClr val="822130"/>
                </a:solidFill>
                <a:latin typeface="Lora"/>
                <a:ea typeface="Lora"/>
                <a:cs typeface="Lora"/>
                <a:sym typeface="Lora"/>
              </a:rPr>
              <a:t>centres</a:t>
            </a:r>
            <a:r>
              <a:rPr lang="en-US" sz="1959" dirty="0">
                <a:solidFill>
                  <a:srgbClr val="822130"/>
                </a:solidFill>
                <a:latin typeface="Lora"/>
                <a:ea typeface="Lora"/>
                <a:cs typeface="Lora"/>
                <a:sym typeface="Lora"/>
              </a:rPr>
              <a:t>. Partnership with local libraries for digital skills support sessions (ONS, 2024).</a:t>
            </a:r>
          </a:p>
        </p:txBody>
      </p:sp>
      <p:sp>
        <p:nvSpPr>
          <p:cNvPr id="31" name="TextBox 31"/>
          <p:cNvSpPr txBox="1"/>
          <p:nvPr/>
        </p:nvSpPr>
        <p:spPr>
          <a:xfrm>
            <a:off x="695674" y="3257679"/>
            <a:ext cx="6151475" cy="451485"/>
          </a:xfrm>
          <a:prstGeom prst="rect">
            <a:avLst/>
          </a:prstGeom>
        </p:spPr>
        <p:txBody>
          <a:bodyPr lIns="0" tIns="0" rIns="0" bIns="0" rtlCol="0" anchor="t">
            <a:spAutoFit/>
          </a:bodyPr>
          <a:lstStyle/>
          <a:p>
            <a:pPr algn="ctr">
              <a:lnSpc>
                <a:spcPts val="3510"/>
              </a:lnSpc>
              <a:spcBef>
                <a:spcPct val="0"/>
              </a:spcBef>
            </a:pPr>
            <a:r>
              <a:rPr lang="en-US" sz="2700" b="1" i="1">
                <a:solidFill>
                  <a:srgbClr val="FF3131"/>
                </a:solidFill>
                <a:latin typeface="Arial Bold Italics"/>
                <a:ea typeface="Arial Bold Italics"/>
                <a:cs typeface="Arial Bold Italics"/>
                <a:sym typeface="Arial Bold Italics"/>
              </a:rPr>
              <a:t>⚠</a:t>
            </a:r>
            <a:r>
              <a:rPr lang="en-US" sz="2700" b="1" i="1">
                <a:solidFill>
                  <a:srgbClr val="FF751F"/>
                </a:solidFill>
                <a:latin typeface="Arial Bold Italics"/>
                <a:ea typeface="Arial Bold Italics"/>
                <a:cs typeface="Arial Bold Italics"/>
                <a:sym typeface="Arial Bold Italics"/>
              </a:rPr>
              <a:t>  </a:t>
            </a:r>
            <a:r>
              <a:rPr lang="en-US" sz="2700" b="1" i="1">
                <a:solidFill>
                  <a:srgbClr val="822130"/>
                </a:solidFill>
                <a:latin typeface="Arial Bold Italics"/>
                <a:ea typeface="Arial Bold Italics"/>
                <a:cs typeface="Arial Bold Italics"/>
                <a:sym typeface="Arial Bold Italics"/>
              </a:rPr>
              <a:t>Barrier - Clinical Capacity Burden</a:t>
            </a:r>
          </a:p>
        </p:txBody>
      </p:sp>
      <p:sp>
        <p:nvSpPr>
          <p:cNvPr id="32" name="TextBox 32"/>
          <p:cNvSpPr txBox="1"/>
          <p:nvPr/>
        </p:nvSpPr>
        <p:spPr>
          <a:xfrm>
            <a:off x="444732" y="3756789"/>
            <a:ext cx="17654216" cy="946221"/>
          </a:xfrm>
          <a:prstGeom prst="rect">
            <a:avLst/>
          </a:prstGeom>
        </p:spPr>
        <p:txBody>
          <a:bodyPr wrap="square" lIns="0" tIns="0" rIns="0" bIns="0" rtlCol="0" anchor="t">
            <a:spAutoFit/>
          </a:bodyPr>
          <a:lstStyle/>
          <a:p>
            <a:pPr algn="l">
              <a:lnSpc>
                <a:spcPts val="2546"/>
              </a:lnSpc>
              <a:spcBef>
                <a:spcPct val="0"/>
              </a:spcBef>
            </a:pPr>
            <a:r>
              <a:rPr lang="en-US" sz="1959" dirty="0">
                <a:solidFill>
                  <a:srgbClr val="822130"/>
                </a:solidFill>
                <a:latin typeface="Lora"/>
                <a:ea typeface="Lora"/>
                <a:cs typeface="Lora"/>
                <a:sym typeface="Lora"/>
              </a:rPr>
              <a:t>✅ App reduces face-to-face appointments by an estimated 30% (Lal et al., 2020). Dedicated clinical champion in each ICS region. 2-hour mandatory NHS Digital Health CPD training module for all prescribing staff.</a:t>
            </a:r>
          </a:p>
          <a:p>
            <a:pPr algn="l">
              <a:lnSpc>
                <a:spcPts val="2546"/>
              </a:lnSpc>
              <a:spcBef>
                <a:spcPct val="0"/>
              </a:spcBef>
            </a:pPr>
            <a:endParaRPr lang="en-US" sz="1959" dirty="0">
              <a:solidFill>
                <a:srgbClr val="822130"/>
              </a:solidFill>
              <a:latin typeface="Lora"/>
              <a:ea typeface="Lora"/>
              <a:cs typeface="Lora"/>
              <a:sym typeface="Lora"/>
            </a:endParaRPr>
          </a:p>
        </p:txBody>
      </p:sp>
      <p:sp>
        <p:nvSpPr>
          <p:cNvPr id="33" name="TextBox 33"/>
          <p:cNvSpPr txBox="1"/>
          <p:nvPr/>
        </p:nvSpPr>
        <p:spPr>
          <a:xfrm>
            <a:off x="588698" y="4953297"/>
            <a:ext cx="5564793" cy="451485"/>
          </a:xfrm>
          <a:prstGeom prst="rect">
            <a:avLst/>
          </a:prstGeom>
        </p:spPr>
        <p:txBody>
          <a:bodyPr lIns="0" tIns="0" rIns="0" bIns="0" rtlCol="0" anchor="t">
            <a:spAutoFit/>
          </a:bodyPr>
          <a:lstStyle/>
          <a:p>
            <a:pPr algn="ctr">
              <a:lnSpc>
                <a:spcPts val="3510"/>
              </a:lnSpc>
              <a:spcBef>
                <a:spcPct val="0"/>
              </a:spcBef>
            </a:pPr>
            <a:r>
              <a:rPr lang="en-US" sz="2700" b="1" i="1">
                <a:solidFill>
                  <a:srgbClr val="FF3131"/>
                </a:solidFill>
                <a:latin typeface="Arial Bold Italics"/>
                <a:ea typeface="Arial Bold Italics"/>
                <a:cs typeface="Arial Bold Italics"/>
                <a:sym typeface="Arial Bold Italics"/>
              </a:rPr>
              <a:t>⚠</a:t>
            </a:r>
            <a:r>
              <a:rPr lang="en-US" sz="2700" b="1" i="1">
                <a:solidFill>
                  <a:srgbClr val="822130"/>
                </a:solidFill>
                <a:latin typeface="Arial Bold Italics"/>
                <a:ea typeface="Arial Bold Italics"/>
                <a:cs typeface="Arial Bold Italics"/>
                <a:sym typeface="Arial Bold Italics"/>
              </a:rPr>
              <a:t> Barrier - Partner Engagement</a:t>
            </a:r>
          </a:p>
        </p:txBody>
      </p:sp>
      <p:sp>
        <p:nvSpPr>
          <p:cNvPr id="34" name="TextBox 34"/>
          <p:cNvSpPr txBox="1"/>
          <p:nvPr/>
        </p:nvSpPr>
        <p:spPr>
          <a:xfrm>
            <a:off x="444732" y="5437471"/>
            <a:ext cx="17843268" cy="622819"/>
          </a:xfrm>
          <a:prstGeom prst="rect">
            <a:avLst/>
          </a:prstGeom>
        </p:spPr>
        <p:txBody>
          <a:bodyPr lIns="0" tIns="0" rIns="0" bIns="0" rtlCol="0" anchor="t">
            <a:spAutoFit/>
          </a:bodyPr>
          <a:lstStyle/>
          <a:p>
            <a:pPr algn="l">
              <a:lnSpc>
                <a:spcPts val="2546"/>
              </a:lnSpc>
              <a:spcBef>
                <a:spcPct val="0"/>
              </a:spcBef>
            </a:pPr>
            <a:r>
              <a:rPr lang="en-US" sz="1959" dirty="0">
                <a:solidFill>
                  <a:srgbClr val="822130"/>
                </a:solidFill>
                <a:latin typeface="Lora"/>
                <a:ea typeface="Lora"/>
                <a:cs typeface="Lora"/>
                <a:sym typeface="Lora"/>
              </a:rPr>
              <a:t>✅  Opt-in SMS/push reminders personalised to partner's behaviour pattern. Co-enrolment framed as 'supporting your family', non-stigmatising language tested through PPI. 'Dads Supporting Mums' community uses peer modelling to normalise male engagement (Tully et al., 2017).</a:t>
            </a:r>
          </a:p>
        </p:txBody>
      </p:sp>
      <p:sp>
        <p:nvSpPr>
          <p:cNvPr id="35" name="TextBox 35"/>
          <p:cNvSpPr txBox="1"/>
          <p:nvPr/>
        </p:nvSpPr>
        <p:spPr>
          <a:xfrm>
            <a:off x="429500" y="6660621"/>
            <a:ext cx="5564793" cy="451485"/>
          </a:xfrm>
          <a:prstGeom prst="rect">
            <a:avLst/>
          </a:prstGeom>
        </p:spPr>
        <p:txBody>
          <a:bodyPr lIns="0" tIns="0" rIns="0" bIns="0" rtlCol="0" anchor="t">
            <a:spAutoFit/>
          </a:bodyPr>
          <a:lstStyle/>
          <a:p>
            <a:pPr algn="ctr">
              <a:lnSpc>
                <a:spcPts val="3510"/>
              </a:lnSpc>
              <a:spcBef>
                <a:spcPct val="0"/>
              </a:spcBef>
            </a:pPr>
            <a:r>
              <a:rPr lang="en-US" sz="2700" b="1" i="1">
                <a:solidFill>
                  <a:srgbClr val="FF3131"/>
                </a:solidFill>
                <a:latin typeface="Arial Bold Italics"/>
                <a:ea typeface="Arial Bold Italics"/>
                <a:cs typeface="Arial Bold Italics"/>
                <a:sym typeface="Arial Bold Italics"/>
              </a:rPr>
              <a:t>⚠</a:t>
            </a:r>
            <a:r>
              <a:rPr lang="en-US" sz="2700" b="1" i="1">
                <a:solidFill>
                  <a:srgbClr val="822130"/>
                </a:solidFill>
                <a:latin typeface="Arial Bold Italics"/>
                <a:ea typeface="Arial Bold Italics"/>
                <a:cs typeface="Arial Bold Italics"/>
                <a:sym typeface="Arial Bold Italics"/>
              </a:rPr>
              <a:t> Barrier - App Abandonment</a:t>
            </a:r>
          </a:p>
        </p:txBody>
      </p:sp>
      <p:sp>
        <p:nvSpPr>
          <p:cNvPr id="36" name="TextBox 36"/>
          <p:cNvSpPr txBox="1"/>
          <p:nvPr/>
        </p:nvSpPr>
        <p:spPr>
          <a:xfrm>
            <a:off x="444732" y="7140682"/>
            <a:ext cx="17498686" cy="625620"/>
          </a:xfrm>
          <a:prstGeom prst="rect">
            <a:avLst/>
          </a:prstGeom>
        </p:spPr>
        <p:txBody>
          <a:bodyPr wrap="square" lIns="0" tIns="0" rIns="0" bIns="0" rtlCol="0" anchor="t">
            <a:spAutoFit/>
          </a:bodyPr>
          <a:lstStyle/>
          <a:p>
            <a:pPr algn="l">
              <a:lnSpc>
                <a:spcPts val="2546"/>
              </a:lnSpc>
              <a:spcBef>
                <a:spcPct val="0"/>
              </a:spcBef>
            </a:pPr>
            <a:r>
              <a:rPr lang="en-US" sz="1959" dirty="0">
                <a:solidFill>
                  <a:srgbClr val="822130"/>
                </a:solidFill>
                <a:latin typeface="Lora"/>
                <a:ea typeface="Lora"/>
                <a:cs typeface="Lora"/>
                <a:sym typeface="Lora"/>
              </a:rPr>
              <a:t>✅ Community leaderboards and shared recovery milestones. Midwife check-in calls prompted at weeks 4 and 8 for users below 50% module completion. Machine learning identifies disengagement 7 days before full dropout and triggers personalised re-engagement message.</a:t>
            </a:r>
          </a:p>
        </p:txBody>
      </p:sp>
      <p:sp>
        <p:nvSpPr>
          <p:cNvPr id="37" name="TextBox 37"/>
          <p:cNvSpPr txBox="1"/>
          <p:nvPr/>
        </p:nvSpPr>
        <p:spPr>
          <a:xfrm>
            <a:off x="588698" y="8366686"/>
            <a:ext cx="6209429" cy="451485"/>
          </a:xfrm>
          <a:prstGeom prst="rect">
            <a:avLst/>
          </a:prstGeom>
        </p:spPr>
        <p:txBody>
          <a:bodyPr lIns="0" tIns="0" rIns="0" bIns="0" rtlCol="0" anchor="t">
            <a:spAutoFit/>
          </a:bodyPr>
          <a:lstStyle/>
          <a:p>
            <a:pPr algn="ctr">
              <a:lnSpc>
                <a:spcPts val="3510"/>
              </a:lnSpc>
              <a:spcBef>
                <a:spcPct val="0"/>
              </a:spcBef>
            </a:pPr>
            <a:r>
              <a:rPr lang="en-US" sz="2700" b="1" i="1">
                <a:solidFill>
                  <a:srgbClr val="FF3131"/>
                </a:solidFill>
                <a:latin typeface="Arial Bold Italics"/>
                <a:ea typeface="Arial Bold Italics"/>
                <a:cs typeface="Arial Bold Italics"/>
                <a:sym typeface="Arial Bold Italics"/>
              </a:rPr>
              <a:t>⚠</a:t>
            </a:r>
            <a:r>
              <a:rPr lang="en-US" sz="2700" b="1" i="1">
                <a:solidFill>
                  <a:srgbClr val="822130"/>
                </a:solidFill>
                <a:latin typeface="Arial Bold Italics"/>
                <a:ea typeface="Arial Bold Italics"/>
                <a:cs typeface="Arial Bold Italics"/>
                <a:sym typeface="Arial Bold Italics"/>
              </a:rPr>
              <a:t> Barrier - Systemic Fragmentation</a:t>
            </a:r>
          </a:p>
        </p:txBody>
      </p:sp>
      <p:sp>
        <p:nvSpPr>
          <p:cNvPr id="38" name="TextBox 38"/>
          <p:cNvSpPr txBox="1"/>
          <p:nvPr/>
        </p:nvSpPr>
        <p:spPr>
          <a:xfrm>
            <a:off x="444732" y="8846746"/>
            <a:ext cx="17654216" cy="623920"/>
          </a:xfrm>
          <a:prstGeom prst="rect">
            <a:avLst/>
          </a:prstGeom>
        </p:spPr>
        <p:txBody>
          <a:bodyPr wrap="square" lIns="0" tIns="0" rIns="0" bIns="0" rtlCol="0" anchor="t">
            <a:spAutoFit/>
          </a:bodyPr>
          <a:lstStyle/>
          <a:p>
            <a:pPr algn="l">
              <a:lnSpc>
                <a:spcPts val="2546"/>
              </a:lnSpc>
              <a:spcBef>
                <a:spcPct val="0"/>
              </a:spcBef>
            </a:pPr>
            <a:r>
              <a:rPr lang="en-US" sz="1959" dirty="0">
                <a:solidFill>
                  <a:srgbClr val="822130"/>
                </a:solidFill>
                <a:latin typeface="Lora"/>
                <a:ea typeface="Lora"/>
                <a:cs typeface="Lora"/>
                <a:sym typeface="Lora"/>
              </a:rPr>
              <a:t>✅ Approved through NHS Digital Health Accelerator. Integration with NHS login, NHS App and SystemOne/EMIS. Sustainable funding model secured via NHS England's Innovation and </a:t>
            </a:r>
          </a:p>
        </p:txBody>
      </p:sp>
      <p:sp>
        <p:nvSpPr>
          <p:cNvPr id="39" name="Freeform 39"/>
          <p:cNvSpPr/>
          <p:nvPr/>
        </p:nvSpPr>
        <p:spPr>
          <a:xfrm>
            <a:off x="429500" y="3693629"/>
            <a:ext cx="353302" cy="353302"/>
          </a:xfrm>
          <a:custGeom>
            <a:avLst/>
            <a:gdLst/>
            <a:ahLst/>
            <a:cxnLst/>
            <a:rect l="l" t="t" r="r" b="b"/>
            <a:pathLst>
              <a:path w="353302" h="353302">
                <a:moveTo>
                  <a:pt x="0" y="0"/>
                </a:moveTo>
                <a:lnTo>
                  <a:pt x="353302" y="0"/>
                </a:lnTo>
                <a:lnTo>
                  <a:pt x="353302" y="353302"/>
                </a:lnTo>
                <a:lnTo>
                  <a:pt x="0" y="35330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0" name="Freeform 40"/>
          <p:cNvSpPr/>
          <p:nvPr/>
        </p:nvSpPr>
        <p:spPr>
          <a:xfrm>
            <a:off x="412047" y="5370208"/>
            <a:ext cx="353302" cy="353302"/>
          </a:xfrm>
          <a:custGeom>
            <a:avLst/>
            <a:gdLst/>
            <a:ahLst/>
            <a:cxnLst/>
            <a:rect l="l" t="t" r="r" b="b"/>
            <a:pathLst>
              <a:path w="353302" h="353302">
                <a:moveTo>
                  <a:pt x="0" y="0"/>
                </a:moveTo>
                <a:lnTo>
                  <a:pt x="353302" y="0"/>
                </a:lnTo>
                <a:lnTo>
                  <a:pt x="353302" y="353302"/>
                </a:lnTo>
                <a:lnTo>
                  <a:pt x="0" y="35330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1" name="Freeform 41"/>
          <p:cNvSpPr/>
          <p:nvPr/>
        </p:nvSpPr>
        <p:spPr>
          <a:xfrm>
            <a:off x="439025" y="7085447"/>
            <a:ext cx="353302" cy="353302"/>
          </a:xfrm>
          <a:custGeom>
            <a:avLst/>
            <a:gdLst/>
            <a:ahLst/>
            <a:cxnLst/>
            <a:rect l="l" t="t" r="r" b="b"/>
            <a:pathLst>
              <a:path w="353302" h="353302">
                <a:moveTo>
                  <a:pt x="0" y="0"/>
                </a:moveTo>
                <a:lnTo>
                  <a:pt x="353302" y="0"/>
                </a:lnTo>
                <a:lnTo>
                  <a:pt x="353302" y="353302"/>
                </a:lnTo>
                <a:lnTo>
                  <a:pt x="0" y="35330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2" name="Freeform 42"/>
          <p:cNvSpPr/>
          <p:nvPr/>
        </p:nvSpPr>
        <p:spPr>
          <a:xfrm>
            <a:off x="439025" y="2146314"/>
            <a:ext cx="353302" cy="353302"/>
          </a:xfrm>
          <a:custGeom>
            <a:avLst/>
            <a:gdLst/>
            <a:ahLst/>
            <a:cxnLst/>
            <a:rect l="l" t="t" r="r" b="b"/>
            <a:pathLst>
              <a:path w="353302" h="353302">
                <a:moveTo>
                  <a:pt x="0" y="0"/>
                </a:moveTo>
                <a:lnTo>
                  <a:pt x="353302" y="0"/>
                </a:lnTo>
                <a:lnTo>
                  <a:pt x="353302" y="353302"/>
                </a:lnTo>
                <a:lnTo>
                  <a:pt x="0" y="35330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3" name="Freeform 43"/>
          <p:cNvSpPr/>
          <p:nvPr/>
        </p:nvSpPr>
        <p:spPr>
          <a:xfrm>
            <a:off x="466002" y="8770989"/>
            <a:ext cx="353302" cy="353302"/>
          </a:xfrm>
          <a:custGeom>
            <a:avLst/>
            <a:gdLst/>
            <a:ahLst/>
            <a:cxnLst/>
            <a:rect l="l" t="t" r="r" b="b"/>
            <a:pathLst>
              <a:path w="353302" h="353302">
                <a:moveTo>
                  <a:pt x="0" y="0"/>
                </a:moveTo>
                <a:lnTo>
                  <a:pt x="353302" y="0"/>
                </a:lnTo>
                <a:lnTo>
                  <a:pt x="353302" y="353302"/>
                </a:lnTo>
                <a:lnTo>
                  <a:pt x="0" y="35330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83901"/>
            <a:ext cx="18288000" cy="10370901"/>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23025"/>
            <a:ext cx="18288000" cy="1364465"/>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sp>
        <p:nvSpPr>
          <p:cNvPr id="11" name="TextBox 11"/>
          <p:cNvSpPr txBox="1"/>
          <p:nvPr/>
        </p:nvSpPr>
        <p:spPr>
          <a:xfrm>
            <a:off x="10664054" y="365695"/>
            <a:ext cx="7279363" cy="506095"/>
          </a:xfrm>
          <a:prstGeom prst="rect">
            <a:avLst/>
          </a:prstGeom>
        </p:spPr>
        <p:txBody>
          <a:bodyPr lIns="0" tIns="0" rIns="0" bIns="0" rtlCol="0" anchor="t">
            <a:spAutoFit/>
          </a:bodyPr>
          <a:lstStyle/>
          <a:p>
            <a:pPr marL="0" lvl="0" indent="0" algn="ctr">
              <a:lnSpc>
                <a:spcPts val="3800"/>
              </a:lnSpc>
            </a:pPr>
            <a:r>
              <a:rPr lang="en-US" sz="3800" b="1" spc="-38">
                <a:solidFill>
                  <a:srgbClr val="822130"/>
                </a:solidFill>
                <a:latin typeface="Lora Bold"/>
                <a:ea typeface="Lora Bold"/>
                <a:cs typeface="Lora Bold"/>
                <a:sym typeface="Lora Bold"/>
              </a:rPr>
              <a:t>Legal and Ethical Issues</a:t>
            </a:r>
          </a:p>
        </p:txBody>
      </p:sp>
      <p:sp>
        <p:nvSpPr>
          <p:cNvPr id="12" name="TextBox 12"/>
          <p:cNvSpPr txBox="1"/>
          <p:nvPr/>
        </p:nvSpPr>
        <p:spPr>
          <a:xfrm>
            <a:off x="7577954" y="969341"/>
            <a:ext cx="10158597" cy="327661"/>
          </a:xfrm>
          <a:prstGeom prst="rect">
            <a:avLst/>
          </a:prstGeom>
        </p:spPr>
        <p:txBody>
          <a:bodyPr lIns="0" tIns="0" rIns="0" bIns="0" rtlCol="0" anchor="t">
            <a:spAutoFit/>
          </a:bodyPr>
          <a:lstStyle/>
          <a:p>
            <a:pPr marL="0" lvl="0" indent="0" algn="ctr">
              <a:lnSpc>
                <a:spcPts val="2400"/>
              </a:lnSpc>
            </a:pPr>
            <a:r>
              <a:rPr lang="en-US" sz="2400" b="1" spc="-24">
                <a:solidFill>
                  <a:srgbClr val="822130"/>
                </a:solidFill>
                <a:latin typeface="Lora Bold"/>
                <a:ea typeface="Lora Bold"/>
                <a:cs typeface="Lora Bold"/>
                <a:sym typeface="Lora Bold"/>
              </a:rPr>
              <a:t>Safeguarding MindMum's Integrity, Legality and User Rights</a:t>
            </a:r>
          </a:p>
        </p:txBody>
      </p:sp>
      <p:sp>
        <p:nvSpPr>
          <p:cNvPr id="13" name="TextBox 13"/>
          <p:cNvSpPr txBox="1"/>
          <p:nvPr/>
        </p:nvSpPr>
        <p:spPr>
          <a:xfrm>
            <a:off x="3548600" y="9934575"/>
            <a:ext cx="16468302" cy="228701"/>
          </a:xfrm>
          <a:prstGeom prst="rect">
            <a:avLst/>
          </a:prstGeom>
        </p:spPr>
        <p:txBody>
          <a:bodyPr lIns="0" tIns="0" rIns="0" bIns="0" rtlCol="0" anchor="t">
            <a:spAutoFit/>
          </a:bodyPr>
          <a:lstStyle/>
          <a:p>
            <a:pPr algn="ctr">
              <a:lnSpc>
                <a:spcPts val="1939"/>
              </a:lnSpc>
              <a:spcBef>
                <a:spcPct val="0"/>
              </a:spcBef>
            </a:pPr>
            <a:r>
              <a:rPr lang="en-US" sz="1492" b="1">
                <a:solidFill>
                  <a:srgbClr val="000000"/>
                </a:solidFill>
                <a:latin typeface="Lora Bold"/>
                <a:ea typeface="Lora Bold"/>
                <a:cs typeface="Lora Bold"/>
                <a:sym typeface="Lora Bold"/>
              </a:rPr>
              <a:t>Data source: UK GDPR | Data Protection Act 2018 | Mental Capacity Act 2005 | Equality Act 2010 | DTAC | Beauchamp &amp; Childress (2019), 2026</a:t>
            </a:r>
          </a:p>
        </p:txBody>
      </p:sp>
      <p:grpSp>
        <p:nvGrpSpPr>
          <p:cNvPr id="14" name="Group 14"/>
          <p:cNvGrpSpPr/>
          <p:nvPr/>
        </p:nvGrpSpPr>
        <p:grpSpPr>
          <a:xfrm>
            <a:off x="189052" y="3025109"/>
            <a:ext cx="17948075" cy="1358081"/>
            <a:chOff x="0" y="0"/>
            <a:chExt cx="2347327" cy="177616"/>
          </a:xfrm>
        </p:grpSpPr>
        <p:sp>
          <p:nvSpPr>
            <p:cNvPr id="15" name="Freeform 15"/>
            <p:cNvSpPr/>
            <p:nvPr/>
          </p:nvSpPr>
          <p:spPr>
            <a:xfrm>
              <a:off x="0" y="0"/>
              <a:ext cx="2347327" cy="177616"/>
            </a:xfrm>
            <a:custGeom>
              <a:avLst/>
              <a:gdLst/>
              <a:ahLst/>
              <a:cxnLst/>
              <a:rect l="l" t="t" r="r" b="b"/>
              <a:pathLst>
                <a:path w="2347327" h="177616">
                  <a:moveTo>
                    <a:pt x="0" y="0"/>
                  </a:moveTo>
                  <a:lnTo>
                    <a:pt x="2347327" y="0"/>
                  </a:lnTo>
                  <a:lnTo>
                    <a:pt x="2347327" y="177616"/>
                  </a:lnTo>
                  <a:lnTo>
                    <a:pt x="0" y="177616"/>
                  </a:lnTo>
                  <a:close/>
                </a:path>
              </a:pathLst>
            </a:custGeom>
            <a:solidFill>
              <a:srgbClr val="FFF4EE"/>
            </a:solidFill>
            <a:ln w="38100" cap="sq">
              <a:solidFill>
                <a:srgbClr val="9E454C"/>
              </a:solidFill>
              <a:prstDash val="solid"/>
              <a:miter/>
            </a:ln>
          </p:spPr>
          <p:txBody>
            <a:bodyPr/>
            <a:lstStyle/>
            <a:p>
              <a:endParaRPr lang="en-GB"/>
            </a:p>
          </p:txBody>
        </p:sp>
        <p:sp>
          <p:nvSpPr>
            <p:cNvPr id="16" name="TextBox 16"/>
            <p:cNvSpPr txBox="1"/>
            <p:nvPr/>
          </p:nvSpPr>
          <p:spPr>
            <a:xfrm>
              <a:off x="0" y="-38100"/>
              <a:ext cx="2347327" cy="21571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17" name="TextBox 17"/>
          <p:cNvSpPr txBox="1"/>
          <p:nvPr/>
        </p:nvSpPr>
        <p:spPr>
          <a:xfrm>
            <a:off x="638870" y="3129884"/>
            <a:ext cx="8082302" cy="372110"/>
          </a:xfrm>
          <a:prstGeom prst="rect">
            <a:avLst/>
          </a:prstGeom>
        </p:spPr>
        <p:txBody>
          <a:bodyPr lIns="0" tIns="0" rIns="0" bIns="0" rtlCol="0" anchor="t">
            <a:spAutoFit/>
          </a:bodyPr>
          <a:lstStyle/>
          <a:p>
            <a:pPr algn="ctr">
              <a:lnSpc>
                <a:spcPts val="2859"/>
              </a:lnSpc>
              <a:spcBef>
                <a:spcPct val="0"/>
              </a:spcBef>
            </a:pPr>
            <a:r>
              <a:rPr lang="en-US" sz="2199" b="1" i="1">
                <a:solidFill>
                  <a:srgbClr val="822130"/>
                </a:solidFill>
                <a:latin typeface="Arial Bold Italics"/>
                <a:ea typeface="Arial Bold Italics"/>
                <a:cs typeface="Arial Bold Italics"/>
                <a:sym typeface="Arial Bold Italics"/>
              </a:rPr>
              <a:t>Data Protection - UK GDPR and Data Protection Act 2018</a:t>
            </a:r>
          </a:p>
        </p:txBody>
      </p:sp>
      <p:sp>
        <p:nvSpPr>
          <p:cNvPr id="18" name="TextBox 18"/>
          <p:cNvSpPr txBox="1"/>
          <p:nvPr/>
        </p:nvSpPr>
        <p:spPr>
          <a:xfrm>
            <a:off x="359897" y="3578194"/>
            <a:ext cx="17531724" cy="632778"/>
          </a:xfrm>
          <a:prstGeom prst="rect">
            <a:avLst/>
          </a:prstGeom>
        </p:spPr>
        <p:txBody>
          <a:bodyPr lIns="0" tIns="0" rIns="0" bIns="0" rtlCol="0" anchor="t">
            <a:spAutoFit/>
          </a:bodyPr>
          <a:lstStyle/>
          <a:p>
            <a:pPr algn="l">
              <a:lnSpc>
                <a:spcPts val="2502"/>
              </a:lnSpc>
              <a:spcBef>
                <a:spcPct val="0"/>
              </a:spcBef>
            </a:pPr>
            <a:r>
              <a:rPr lang="en-US" sz="1924">
                <a:solidFill>
                  <a:srgbClr val="822130"/>
                </a:solidFill>
                <a:latin typeface="Lora"/>
                <a:ea typeface="Lora"/>
                <a:cs typeface="Lora"/>
                <a:sym typeface="Lora"/>
              </a:rPr>
              <a:t>All user data processed under lawful basis of explicit, informed consent. NHS-certified end-to-end encryption (AES-256). Separate data controllers for mothers and partners. Right to access, erasure and data portability embedded in app settings.</a:t>
            </a:r>
          </a:p>
        </p:txBody>
      </p:sp>
      <p:grpSp>
        <p:nvGrpSpPr>
          <p:cNvPr id="19" name="Group 19"/>
          <p:cNvGrpSpPr/>
          <p:nvPr/>
        </p:nvGrpSpPr>
        <p:grpSpPr>
          <a:xfrm>
            <a:off x="189052" y="4383189"/>
            <a:ext cx="17948075" cy="1358081"/>
            <a:chOff x="0" y="0"/>
            <a:chExt cx="2347327" cy="177616"/>
          </a:xfrm>
        </p:grpSpPr>
        <p:sp>
          <p:nvSpPr>
            <p:cNvPr id="20" name="Freeform 20"/>
            <p:cNvSpPr/>
            <p:nvPr/>
          </p:nvSpPr>
          <p:spPr>
            <a:xfrm>
              <a:off x="0" y="0"/>
              <a:ext cx="2347327" cy="177616"/>
            </a:xfrm>
            <a:custGeom>
              <a:avLst/>
              <a:gdLst/>
              <a:ahLst/>
              <a:cxnLst/>
              <a:rect l="l" t="t" r="r" b="b"/>
              <a:pathLst>
                <a:path w="2347327" h="177616">
                  <a:moveTo>
                    <a:pt x="0" y="0"/>
                  </a:moveTo>
                  <a:lnTo>
                    <a:pt x="2347327" y="0"/>
                  </a:lnTo>
                  <a:lnTo>
                    <a:pt x="2347327" y="177616"/>
                  </a:lnTo>
                  <a:lnTo>
                    <a:pt x="0" y="177616"/>
                  </a:lnTo>
                  <a:close/>
                </a:path>
              </a:pathLst>
            </a:custGeom>
            <a:solidFill>
              <a:srgbClr val="FFF4EE"/>
            </a:solidFill>
            <a:ln w="38100" cap="sq">
              <a:solidFill>
                <a:srgbClr val="9E454C"/>
              </a:solidFill>
              <a:prstDash val="solid"/>
              <a:miter/>
            </a:ln>
          </p:spPr>
          <p:txBody>
            <a:bodyPr/>
            <a:lstStyle/>
            <a:p>
              <a:endParaRPr lang="en-GB"/>
            </a:p>
          </p:txBody>
        </p:sp>
        <p:sp>
          <p:nvSpPr>
            <p:cNvPr id="21" name="TextBox 21"/>
            <p:cNvSpPr txBox="1"/>
            <p:nvPr/>
          </p:nvSpPr>
          <p:spPr>
            <a:xfrm>
              <a:off x="0" y="-38100"/>
              <a:ext cx="2347327" cy="21571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22" name="TextBox 22"/>
          <p:cNvSpPr txBox="1"/>
          <p:nvPr/>
        </p:nvSpPr>
        <p:spPr>
          <a:xfrm>
            <a:off x="664242" y="4402239"/>
            <a:ext cx="5605749" cy="372110"/>
          </a:xfrm>
          <a:prstGeom prst="rect">
            <a:avLst/>
          </a:prstGeom>
        </p:spPr>
        <p:txBody>
          <a:bodyPr lIns="0" tIns="0" rIns="0" bIns="0" rtlCol="0" anchor="t">
            <a:spAutoFit/>
          </a:bodyPr>
          <a:lstStyle/>
          <a:p>
            <a:pPr algn="ctr">
              <a:lnSpc>
                <a:spcPts val="2859"/>
              </a:lnSpc>
              <a:spcBef>
                <a:spcPct val="0"/>
              </a:spcBef>
            </a:pPr>
            <a:r>
              <a:rPr lang="en-US" sz="2199" b="1" i="1">
                <a:solidFill>
                  <a:srgbClr val="822130"/>
                </a:solidFill>
                <a:latin typeface="Arial Bold Italics"/>
                <a:ea typeface="Arial Bold Italics"/>
                <a:cs typeface="Arial Bold Italics"/>
                <a:sym typeface="Arial Bold Italics"/>
              </a:rPr>
              <a:t>Mental Capacity and Informed Consent</a:t>
            </a:r>
          </a:p>
        </p:txBody>
      </p:sp>
      <p:sp>
        <p:nvSpPr>
          <p:cNvPr id="23" name="TextBox 23"/>
          <p:cNvSpPr txBox="1"/>
          <p:nvPr/>
        </p:nvSpPr>
        <p:spPr>
          <a:xfrm>
            <a:off x="350372" y="4764189"/>
            <a:ext cx="17531724" cy="947103"/>
          </a:xfrm>
          <a:prstGeom prst="rect">
            <a:avLst/>
          </a:prstGeom>
        </p:spPr>
        <p:txBody>
          <a:bodyPr lIns="0" tIns="0" rIns="0" bIns="0" rtlCol="0" anchor="t">
            <a:spAutoFit/>
          </a:bodyPr>
          <a:lstStyle/>
          <a:p>
            <a:pPr algn="l">
              <a:lnSpc>
                <a:spcPts val="2502"/>
              </a:lnSpc>
              <a:spcBef>
                <a:spcPct val="0"/>
              </a:spcBef>
            </a:pPr>
            <a:r>
              <a:rPr lang="en-US" sz="1924" dirty="0">
                <a:solidFill>
                  <a:srgbClr val="822130"/>
                </a:solidFill>
                <a:latin typeface="Lora"/>
                <a:ea typeface="Lora"/>
                <a:cs typeface="Lora"/>
                <a:sym typeface="Lora"/>
              </a:rPr>
              <a:t>Fully voluntary participation, no coercion via clinical referral. Plain-English consent process at registration, re-obtained at each programme phase. Special provisions for mothers in acute psychiatric crisis: proxy consent and mental capacity assessment by named clinician required before continued enrolment. </a:t>
            </a:r>
          </a:p>
        </p:txBody>
      </p:sp>
      <p:grpSp>
        <p:nvGrpSpPr>
          <p:cNvPr id="24" name="Group 24"/>
          <p:cNvGrpSpPr/>
          <p:nvPr/>
        </p:nvGrpSpPr>
        <p:grpSpPr>
          <a:xfrm>
            <a:off x="189052" y="5741270"/>
            <a:ext cx="17948075" cy="1358081"/>
            <a:chOff x="0" y="0"/>
            <a:chExt cx="2347327" cy="177616"/>
          </a:xfrm>
        </p:grpSpPr>
        <p:sp>
          <p:nvSpPr>
            <p:cNvPr id="25" name="Freeform 25"/>
            <p:cNvSpPr/>
            <p:nvPr/>
          </p:nvSpPr>
          <p:spPr>
            <a:xfrm>
              <a:off x="0" y="0"/>
              <a:ext cx="2347327" cy="177616"/>
            </a:xfrm>
            <a:custGeom>
              <a:avLst/>
              <a:gdLst/>
              <a:ahLst/>
              <a:cxnLst/>
              <a:rect l="l" t="t" r="r" b="b"/>
              <a:pathLst>
                <a:path w="2347327" h="177616">
                  <a:moveTo>
                    <a:pt x="0" y="0"/>
                  </a:moveTo>
                  <a:lnTo>
                    <a:pt x="2347327" y="0"/>
                  </a:lnTo>
                  <a:lnTo>
                    <a:pt x="2347327" y="177616"/>
                  </a:lnTo>
                  <a:lnTo>
                    <a:pt x="0" y="177616"/>
                  </a:lnTo>
                  <a:close/>
                </a:path>
              </a:pathLst>
            </a:custGeom>
            <a:solidFill>
              <a:srgbClr val="FFF4EE"/>
            </a:solidFill>
            <a:ln w="38100" cap="sq">
              <a:solidFill>
                <a:srgbClr val="9E454C"/>
              </a:solidFill>
              <a:prstDash val="solid"/>
              <a:miter/>
            </a:ln>
          </p:spPr>
          <p:txBody>
            <a:bodyPr/>
            <a:lstStyle/>
            <a:p>
              <a:endParaRPr lang="en-GB"/>
            </a:p>
          </p:txBody>
        </p:sp>
        <p:sp>
          <p:nvSpPr>
            <p:cNvPr id="26" name="TextBox 26"/>
            <p:cNvSpPr txBox="1"/>
            <p:nvPr/>
          </p:nvSpPr>
          <p:spPr>
            <a:xfrm>
              <a:off x="0" y="-38100"/>
              <a:ext cx="2347327" cy="21571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27" name="TextBox 27"/>
          <p:cNvSpPr txBox="1"/>
          <p:nvPr/>
        </p:nvSpPr>
        <p:spPr>
          <a:xfrm>
            <a:off x="-494288" y="5846045"/>
            <a:ext cx="6872408" cy="372110"/>
          </a:xfrm>
          <a:prstGeom prst="rect">
            <a:avLst/>
          </a:prstGeom>
        </p:spPr>
        <p:txBody>
          <a:bodyPr lIns="0" tIns="0" rIns="0" bIns="0" rtlCol="0" anchor="t">
            <a:spAutoFit/>
          </a:bodyPr>
          <a:lstStyle/>
          <a:p>
            <a:pPr algn="ctr">
              <a:lnSpc>
                <a:spcPts val="2859"/>
              </a:lnSpc>
              <a:spcBef>
                <a:spcPct val="0"/>
              </a:spcBef>
            </a:pPr>
            <a:r>
              <a:rPr lang="en-US" sz="2199" b="1" i="1">
                <a:solidFill>
                  <a:srgbClr val="822130"/>
                </a:solidFill>
                <a:latin typeface="Arial Bold Italics"/>
                <a:ea typeface="Arial Bold Italics"/>
                <a:cs typeface="Arial Bold Italics"/>
                <a:sym typeface="Arial Bold Italics"/>
              </a:rPr>
              <a:t>Clinical Safety and Duty of Care </a:t>
            </a:r>
          </a:p>
        </p:txBody>
      </p:sp>
      <p:sp>
        <p:nvSpPr>
          <p:cNvPr id="28" name="TextBox 28"/>
          <p:cNvSpPr txBox="1"/>
          <p:nvPr/>
        </p:nvSpPr>
        <p:spPr>
          <a:xfrm>
            <a:off x="401985" y="6265780"/>
            <a:ext cx="17531724" cy="632778"/>
          </a:xfrm>
          <a:prstGeom prst="rect">
            <a:avLst/>
          </a:prstGeom>
        </p:spPr>
        <p:txBody>
          <a:bodyPr lIns="0" tIns="0" rIns="0" bIns="0" rtlCol="0" anchor="t">
            <a:spAutoFit/>
          </a:bodyPr>
          <a:lstStyle/>
          <a:p>
            <a:pPr algn="l">
              <a:lnSpc>
                <a:spcPts val="2502"/>
              </a:lnSpc>
              <a:spcBef>
                <a:spcPct val="0"/>
              </a:spcBef>
            </a:pPr>
            <a:r>
              <a:rPr lang="en-US" sz="1924">
                <a:solidFill>
                  <a:srgbClr val="822130"/>
                </a:solidFill>
                <a:latin typeface="Lora"/>
                <a:ea typeface="Lora"/>
                <a:cs typeface="Lora"/>
                <a:sym typeface="Lora"/>
              </a:rPr>
              <a:t>Clear in-app messaging reinforces this at every login. MHRA registered as a Class IIa medical device under UK MDR 2002. Clinical safety case filed with NHS Digital. DTAC and Clinical Risk Management Standard DCB0129 fully complied with.</a:t>
            </a:r>
          </a:p>
        </p:txBody>
      </p:sp>
      <p:grpSp>
        <p:nvGrpSpPr>
          <p:cNvPr id="29" name="Group 29"/>
          <p:cNvGrpSpPr/>
          <p:nvPr/>
        </p:nvGrpSpPr>
        <p:grpSpPr>
          <a:xfrm>
            <a:off x="189052" y="7099351"/>
            <a:ext cx="17948075" cy="1358081"/>
            <a:chOff x="0" y="0"/>
            <a:chExt cx="2347327" cy="177616"/>
          </a:xfrm>
        </p:grpSpPr>
        <p:sp>
          <p:nvSpPr>
            <p:cNvPr id="30" name="Freeform 30"/>
            <p:cNvSpPr/>
            <p:nvPr/>
          </p:nvSpPr>
          <p:spPr>
            <a:xfrm>
              <a:off x="0" y="0"/>
              <a:ext cx="2347327" cy="177616"/>
            </a:xfrm>
            <a:custGeom>
              <a:avLst/>
              <a:gdLst/>
              <a:ahLst/>
              <a:cxnLst/>
              <a:rect l="l" t="t" r="r" b="b"/>
              <a:pathLst>
                <a:path w="2347327" h="177616">
                  <a:moveTo>
                    <a:pt x="0" y="0"/>
                  </a:moveTo>
                  <a:lnTo>
                    <a:pt x="2347327" y="0"/>
                  </a:lnTo>
                  <a:lnTo>
                    <a:pt x="2347327" y="177616"/>
                  </a:lnTo>
                  <a:lnTo>
                    <a:pt x="0" y="177616"/>
                  </a:lnTo>
                  <a:close/>
                </a:path>
              </a:pathLst>
            </a:custGeom>
            <a:solidFill>
              <a:srgbClr val="FFF4EE"/>
            </a:solidFill>
            <a:ln w="38100" cap="sq">
              <a:solidFill>
                <a:srgbClr val="9E454C"/>
              </a:solidFill>
              <a:prstDash val="solid"/>
              <a:miter/>
            </a:ln>
          </p:spPr>
          <p:txBody>
            <a:bodyPr/>
            <a:lstStyle/>
            <a:p>
              <a:endParaRPr lang="en-GB"/>
            </a:p>
          </p:txBody>
        </p:sp>
        <p:sp>
          <p:nvSpPr>
            <p:cNvPr id="31" name="TextBox 31"/>
            <p:cNvSpPr txBox="1"/>
            <p:nvPr/>
          </p:nvSpPr>
          <p:spPr>
            <a:xfrm>
              <a:off x="0" y="-38100"/>
              <a:ext cx="2347327" cy="21571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32" name="TextBox 32"/>
          <p:cNvSpPr txBox="1"/>
          <p:nvPr/>
        </p:nvSpPr>
        <p:spPr>
          <a:xfrm>
            <a:off x="673767" y="7185076"/>
            <a:ext cx="4726798" cy="372110"/>
          </a:xfrm>
          <a:prstGeom prst="rect">
            <a:avLst/>
          </a:prstGeom>
        </p:spPr>
        <p:txBody>
          <a:bodyPr lIns="0" tIns="0" rIns="0" bIns="0" rtlCol="0" anchor="t">
            <a:spAutoFit/>
          </a:bodyPr>
          <a:lstStyle/>
          <a:p>
            <a:pPr algn="ctr">
              <a:lnSpc>
                <a:spcPts val="2859"/>
              </a:lnSpc>
              <a:spcBef>
                <a:spcPct val="0"/>
              </a:spcBef>
            </a:pPr>
            <a:r>
              <a:rPr lang="en-US" sz="2199" b="1" i="1">
                <a:solidFill>
                  <a:srgbClr val="822130"/>
                </a:solidFill>
                <a:latin typeface="Arial Bold Italics"/>
                <a:ea typeface="Arial Bold Italics"/>
                <a:cs typeface="Arial Bold Italics"/>
                <a:sym typeface="Arial Bold Italics"/>
              </a:rPr>
              <a:t>Safeguarding and Confidentiality</a:t>
            </a:r>
          </a:p>
        </p:txBody>
      </p:sp>
      <p:sp>
        <p:nvSpPr>
          <p:cNvPr id="33" name="TextBox 33"/>
          <p:cNvSpPr txBox="1"/>
          <p:nvPr/>
        </p:nvSpPr>
        <p:spPr>
          <a:xfrm>
            <a:off x="401985" y="7623861"/>
            <a:ext cx="17531724" cy="947103"/>
          </a:xfrm>
          <a:prstGeom prst="rect">
            <a:avLst/>
          </a:prstGeom>
        </p:spPr>
        <p:txBody>
          <a:bodyPr lIns="0" tIns="0" rIns="0" bIns="0" rtlCol="0" anchor="t">
            <a:spAutoFit/>
          </a:bodyPr>
          <a:lstStyle/>
          <a:p>
            <a:pPr algn="l">
              <a:lnSpc>
                <a:spcPts val="2502"/>
              </a:lnSpc>
              <a:spcBef>
                <a:spcPct val="0"/>
              </a:spcBef>
            </a:pPr>
            <a:r>
              <a:rPr lang="en-US" sz="1924">
                <a:solidFill>
                  <a:srgbClr val="822130"/>
                </a:solidFill>
                <a:latin typeface="Lora"/>
                <a:ea typeface="Lora"/>
                <a:cs typeface="Lora"/>
                <a:sym typeface="Lora"/>
              </a:rPr>
              <a:t>Confidentiality clearly explained at registration: data shared with clinicians only with consent, except in safeguarding emergencies. Trained online safeguarding lead reviews forum content daily. Data Sharing Agreement with each ICS.</a:t>
            </a:r>
          </a:p>
          <a:p>
            <a:pPr algn="l">
              <a:lnSpc>
                <a:spcPts val="2502"/>
              </a:lnSpc>
              <a:spcBef>
                <a:spcPct val="0"/>
              </a:spcBef>
            </a:pPr>
            <a:endParaRPr lang="en-US" sz="1924">
              <a:solidFill>
                <a:srgbClr val="822130"/>
              </a:solidFill>
              <a:latin typeface="Lora"/>
              <a:ea typeface="Lora"/>
              <a:cs typeface="Lora"/>
              <a:sym typeface="Lora"/>
            </a:endParaRPr>
          </a:p>
        </p:txBody>
      </p:sp>
      <p:grpSp>
        <p:nvGrpSpPr>
          <p:cNvPr id="34" name="Group 34"/>
          <p:cNvGrpSpPr/>
          <p:nvPr/>
        </p:nvGrpSpPr>
        <p:grpSpPr>
          <a:xfrm>
            <a:off x="189052" y="8457432"/>
            <a:ext cx="17948075" cy="1429518"/>
            <a:chOff x="0" y="0"/>
            <a:chExt cx="2347327" cy="186959"/>
          </a:xfrm>
        </p:grpSpPr>
        <p:sp>
          <p:nvSpPr>
            <p:cNvPr id="35" name="Freeform 35"/>
            <p:cNvSpPr/>
            <p:nvPr/>
          </p:nvSpPr>
          <p:spPr>
            <a:xfrm>
              <a:off x="0" y="0"/>
              <a:ext cx="2347327" cy="186959"/>
            </a:xfrm>
            <a:custGeom>
              <a:avLst/>
              <a:gdLst/>
              <a:ahLst/>
              <a:cxnLst/>
              <a:rect l="l" t="t" r="r" b="b"/>
              <a:pathLst>
                <a:path w="2347327" h="186959">
                  <a:moveTo>
                    <a:pt x="0" y="0"/>
                  </a:moveTo>
                  <a:lnTo>
                    <a:pt x="2347327" y="0"/>
                  </a:lnTo>
                  <a:lnTo>
                    <a:pt x="2347327" y="186959"/>
                  </a:lnTo>
                  <a:lnTo>
                    <a:pt x="0" y="186959"/>
                  </a:lnTo>
                  <a:close/>
                </a:path>
              </a:pathLst>
            </a:custGeom>
            <a:solidFill>
              <a:srgbClr val="FFF4EE"/>
            </a:solidFill>
            <a:ln w="38100" cap="sq">
              <a:solidFill>
                <a:srgbClr val="9E454C"/>
              </a:solidFill>
              <a:prstDash val="solid"/>
              <a:miter/>
            </a:ln>
          </p:spPr>
          <p:txBody>
            <a:bodyPr/>
            <a:lstStyle/>
            <a:p>
              <a:endParaRPr lang="en-GB"/>
            </a:p>
          </p:txBody>
        </p:sp>
        <p:sp>
          <p:nvSpPr>
            <p:cNvPr id="36" name="TextBox 36"/>
            <p:cNvSpPr txBox="1"/>
            <p:nvPr/>
          </p:nvSpPr>
          <p:spPr>
            <a:xfrm>
              <a:off x="0" y="-38100"/>
              <a:ext cx="2347327" cy="225059"/>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37" name="TextBox 37"/>
          <p:cNvSpPr txBox="1"/>
          <p:nvPr/>
        </p:nvSpPr>
        <p:spPr>
          <a:xfrm>
            <a:off x="743645" y="8514582"/>
            <a:ext cx="8001931" cy="372110"/>
          </a:xfrm>
          <a:prstGeom prst="rect">
            <a:avLst/>
          </a:prstGeom>
        </p:spPr>
        <p:txBody>
          <a:bodyPr lIns="0" tIns="0" rIns="0" bIns="0" rtlCol="0" anchor="t">
            <a:spAutoFit/>
          </a:bodyPr>
          <a:lstStyle/>
          <a:p>
            <a:pPr algn="ctr">
              <a:lnSpc>
                <a:spcPts val="2859"/>
              </a:lnSpc>
              <a:spcBef>
                <a:spcPct val="0"/>
              </a:spcBef>
            </a:pPr>
            <a:r>
              <a:rPr lang="en-US" sz="2199" b="1" i="1">
                <a:solidFill>
                  <a:srgbClr val="822130"/>
                </a:solidFill>
                <a:latin typeface="Arial Bold Italics"/>
                <a:ea typeface="Arial Bold Italics"/>
                <a:cs typeface="Arial Bold Italics"/>
                <a:sym typeface="Arial Bold Italics"/>
              </a:rPr>
              <a:t>Equality, Equity and Non-discrimination (Equality Act 2010)</a:t>
            </a:r>
          </a:p>
        </p:txBody>
      </p:sp>
      <p:sp>
        <p:nvSpPr>
          <p:cNvPr id="38" name="TextBox 38"/>
          <p:cNvSpPr txBox="1"/>
          <p:nvPr/>
        </p:nvSpPr>
        <p:spPr>
          <a:xfrm>
            <a:off x="359897" y="8934317"/>
            <a:ext cx="17777229" cy="650875"/>
          </a:xfrm>
          <a:prstGeom prst="rect">
            <a:avLst/>
          </a:prstGeom>
        </p:spPr>
        <p:txBody>
          <a:bodyPr lIns="0" tIns="0" rIns="0" bIns="0" rtlCol="0" anchor="t">
            <a:spAutoFit/>
          </a:bodyPr>
          <a:lstStyle/>
          <a:p>
            <a:pPr algn="l">
              <a:lnSpc>
                <a:spcPts val="2600"/>
              </a:lnSpc>
              <a:spcBef>
                <a:spcPct val="0"/>
              </a:spcBef>
            </a:pPr>
            <a:r>
              <a:rPr lang="en-US" sz="2000">
                <a:solidFill>
                  <a:srgbClr val="822130"/>
                </a:solidFill>
                <a:latin typeface="Lora"/>
                <a:ea typeface="Lora"/>
                <a:cs typeface="Lora"/>
                <a:sym typeface="Lora"/>
              </a:rPr>
              <a:t>Fully WCAG 2.1 AA accessible (screen reader, contrast, font size). Content co-produced with BAME, LGBTQ+, disabled and single-parent representatives to eliminate algorithmic and content bias. Proactive outreach strategy targeting Core20PLUS5 priority populations to prevent digital. </a:t>
            </a:r>
          </a:p>
        </p:txBody>
      </p:sp>
      <p:grpSp>
        <p:nvGrpSpPr>
          <p:cNvPr id="39" name="Group 39"/>
          <p:cNvGrpSpPr/>
          <p:nvPr/>
        </p:nvGrpSpPr>
        <p:grpSpPr>
          <a:xfrm>
            <a:off x="210945" y="1343202"/>
            <a:ext cx="17507246" cy="1572369"/>
            <a:chOff x="0" y="0"/>
            <a:chExt cx="4517319" cy="405712"/>
          </a:xfrm>
        </p:grpSpPr>
        <p:sp>
          <p:nvSpPr>
            <p:cNvPr id="40" name="Freeform 40"/>
            <p:cNvSpPr/>
            <p:nvPr/>
          </p:nvSpPr>
          <p:spPr>
            <a:xfrm>
              <a:off x="0" y="0"/>
              <a:ext cx="4517318" cy="405712"/>
            </a:xfrm>
            <a:custGeom>
              <a:avLst/>
              <a:gdLst/>
              <a:ahLst/>
              <a:cxnLst/>
              <a:rect l="l" t="t" r="r" b="b"/>
              <a:pathLst>
                <a:path w="4517318" h="405712">
                  <a:moveTo>
                    <a:pt x="0" y="0"/>
                  </a:moveTo>
                  <a:lnTo>
                    <a:pt x="4517318" y="0"/>
                  </a:lnTo>
                  <a:lnTo>
                    <a:pt x="4517318" y="405712"/>
                  </a:lnTo>
                  <a:lnTo>
                    <a:pt x="0" y="405712"/>
                  </a:lnTo>
                  <a:close/>
                </a:path>
              </a:pathLst>
            </a:custGeom>
            <a:solidFill>
              <a:srgbClr val="F5EDEA"/>
            </a:solidFill>
          </p:spPr>
          <p:txBody>
            <a:bodyPr/>
            <a:lstStyle/>
            <a:p>
              <a:endParaRPr lang="en-GB"/>
            </a:p>
          </p:txBody>
        </p:sp>
        <p:sp>
          <p:nvSpPr>
            <p:cNvPr id="41" name="TextBox 41"/>
            <p:cNvSpPr txBox="1"/>
            <p:nvPr/>
          </p:nvSpPr>
          <p:spPr>
            <a:xfrm>
              <a:off x="0" y="-38100"/>
              <a:ext cx="4517319" cy="443812"/>
            </a:xfrm>
            <a:prstGeom prst="rect">
              <a:avLst/>
            </a:prstGeom>
          </p:spPr>
          <p:txBody>
            <a:bodyPr lIns="50800" tIns="50800" rIns="50800" bIns="50800" rtlCol="0" anchor="ctr"/>
            <a:lstStyle/>
            <a:p>
              <a:pPr algn="l">
                <a:lnSpc>
                  <a:spcPts val="2989"/>
                </a:lnSpc>
              </a:pPr>
              <a:r>
                <a:rPr lang="en-US" sz="2299" b="1" dirty="0">
                  <a:solidFill>
                    <a:srgbClr val="822130"/>
                  </a:solidFill>
                  <a:latin typeface="Arial Bold"/>
                  <a:ea typeface="Arial Bold"/>
                  <a:cs typeface="Arial Bold"/>
                  <a:sym typeface="Arial Bold"/>
                </a:rPr>
                <a:t>MindMum must comply with a complex legal and ethical framework spanning data protection, clinical safety, mental capacity, safeguarding and equality legislation. Each area requires specific operational protocols embedded within the app's design, governance structure and clinical oversight model (Beauchamp &amp; Childress, 2019).</a:t>
              </a:r>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28700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0"/>
            <a:ext cx="18288000" cy="1387490"/>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412152" y="1682765"/>
            <a:ext cx="8632899" cy="3884758"/>
            <a:chOff x="0" y="0"/>
            <a:chExt cx="1077989" cy="485089"/>
          </a:xfrm>
        </p:grpSpPr>
        <p:sp>
          <p:nvSpPr>
            <p:cNvPr id="12" name="Freeform 12"/>
            <p:cNvSpPr/>
            <p:nvPr/>
          </p:nvSpPr>
          <p:spPr>
            <a:xfrm>
              <a:off x="0" y="0"/>
              <a:ext cx="1077990" cy="485089"/>
            </a:xfrm>
            <a:custGeom>
              <a:avLst/>
              <a:gdLst/>
              <a:ahLst/>
              <a:cxnLst/>
              <a:rect l="l" t="t" r="r" b="b"/>
              <a:pathLst>
                <a:path w="1077990" h="485089">
                  <a:moveTo>
                    <a:pt x="0" y="0"/>
                  </a:moveTo>
                  <a:lnTo>
                    <a:pt x="1077990" y="0"/>
                  </a:lnTo>
                  <a:lnTo>
                    <a:pt x="1077990" y="485089"/>
                  </a:lnTo>
                  <a:lnTo>
                    <a:pt x="0" y="485089"/>
                  </a:lnTo>
                  <a:close/>
                </a:path>
              </a:pathLst>
            </a:custGeom>
            <a:solidFill>
              <a:srgbClr val="FFF4EE"/>
            </a:solidFill>
            <a:ln w="38100" cap="sq">
              <a:solidFill>
                <a:srgbClr val="9E454C"/>
              </a:solidFill>
              <a:prstDash val="solid"/>
              <a:miter/>
            </a:ln>
          </p:spPr>
          <p:txBody>
            <a:bodyPr/>
            <a:lstStyle/>
            <a:p>
              <a:endParaRPr lang="en-GB"/>
            </a:p>
          </p:txBody>
        </p:sp>
        <p:sp>
          <p:nvSpPr>
            <p:cNvPr id="13" name="TextBox 13"/>
            <p:cNvSpPr txBox="1"/>
            <p:nvPr/>
          </p:nvSpPr>
          <p:spPr>
            <a:xfrm>
              <a:off x="0" y="-38100"/>
              <a:ext cx="1077989" cy="523189"/>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14" name="Group 14"/>
          <p:cNvGrpSpPr/>
          <p:nvPr/>
        </p:nvGrpSpPr>
        <p:grpSpPr>
          <a:xfrm>
            <a:off x="9262893" y="1682765"/>
            <a:ext cx="8632899" cy="3884758"/>
            <a:chOff x="0" y="0"/>
            <a:chExt cx="1077989" cy="485089"/>
          </a:xfrm>
        </p:grpSpPr>
        <p:sp>
          <p:nvSpPr>
            <p:cNvPr id="15" name="Freeform 15"/>
            <p:cNvSpPr/>
            <p:nvPr/>
          </p:nvSpPr>
          <p:spPr>
            <a:xfrm>
              <a:off x="0" y="0"/>
              <a:ext cx="1077990" cy="485089"/>
            </a:xfrm>
            <a:custGeom>
              <a:avLst/>
              <a:gdLst/>
              <a:ahLst/>
              <a:cxnLst/>
              <a:rect l="l" t="t" r="r" b="b"/>
              <a:pathLst>
                <a:path w="1077990" h="485089">
                  <a:moveTo>
                    <a:pt x="0" y="0"/>
                  </a:moveTo>
                  <a:lnTo>
                    <a:pt x="1077990" y="0"/>
                  </a:lnTo>
                  <a:lnTo>
                    <a:pt x="1077990" y="485089"/>
                  </a:lnTo>
                  <a:lnTo>
                    <a:pt x="0" y="485089"/>
                  </a:lnTo>
                  <a:close/>
                </a:path>
              </a:pathLst>
            </a:custGeom>
            <a:solidFill>
              <a:srgbClr val="FFF4EE"/>
            </a:solidFill>
            <a:ln w="38100" cap="sq">
              <a:solidFill>
                <a:srgbClr val="9E454C"/>
              </a:solidFill>
              <a:prstDash val="solid"/>
              <a:miter/>
            </a:ln>
          </p:spPr>
          <p:txBody>
            <a:bodyPr/>
            <a:lstStyle/>
            <a:p>
              <a:endParaRPr lang="en-GB"/>
            </a:p>
          </p:txBody>
        </p:sp>
        <p:sp>
          <p:nvSpPr>
            <p:cNvPr id="16" name="TextBox 16"/>
            <p:cNvSpPr txBox="1"/>
            <p:nvPr/>
          </p:nvSpPr>
          <p:spPr>
            <a:xfrm>
              <a:off x="0" y="-38100"/>
              <a:ext cx="1077989" cy="523189"/>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17" name="Group 17"/>
          <p:cNvGrpSpPr/>
          <p:nvPr/>
        </p:nvGrpSpPr>
        <p:grpSpPr>
          <a:xfrm>
            <a:off x="401985" y="5862797"/>
            <a:ext cx="8632899" cy="3725262"/>
            <a:chOff x="0" y="0"/>
            <a:chExt cx="1077989" cy="465173"/>
          </a:xfrm>
        </p:grpSpPr>
        <p:sp>
          <p:nvSpPr>
            <p:cNvPr id="18" name="Freeform 18"/>
            <p:cNvSpPr/>
            <p:nvPr/>
          </p:nvSpPr>
          <p:spPr>
            <a:xfrm>
              <a:off x="0" y="0"/>
              <a:ext cx="1077990" cy="465173"/>
            </a:xfrm>
            <a:custGeom>
              <a:avLst/>
              <a:gdLst/>
              <a:ahLst/>
              <a:cxnLst/>
              <a:rect l="l" t="t" r="r" b="b"/>
              <a:pathLst>
                <a:path w="1077990" h="465173">
                  <a:moveTo>
                    <a:pt x="0" y="0"/>
                  </a:moveTo>
                  <a:lnTo>
                    <a:pt x="1077990" y="0"/>
                  </a:lnTo>
                  <a:lnTo>
                    <a:pt x="1077990" y="465173"/>
                  </a:lnTo>
                  <a:lnTo>
                    <a:pt x="0" y="465173"/>
                  </a:lnTo>
                  <a:close/>
                </a:path>
              </a:pathLst>
            </a:custGeom>
            <a:solidFill>
              <a:srgbClr val="FFF4EE"/>
            </a:solidFill>
            <a:ln w="38100" cap="sq">
              <a:solidFill>
                <a:srgbClr val="9E454C"/>
              </a:solidFill>
              <a:prstDash val="solid"/>
              <a:miter/>
            </a:ln>
          </p:spPr>
          <p:txBody>
            <a:bodyPr/>
            <a:lstStyle/>
            <a:p>
              <a:endParaRPr lang="en-GB"/>
            </a:p>
          </p:txBody>
        </p:sp>
        <p:sp>
          <p:nvSpPr>
            <p:cNvPr id="19" name="TextBox 19"/>
            <p:cNvSpPr txBox="1"/>
            <p:nvPr/>
          </p:nvSpPr>
          <p:spPr>
            <a:xfrm>
              <a:off x="0" y="-38100"/>
              <a:ext cx="1077989" cy="503273"/>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0" name="Group 20"/>
          <p:cNvGrpSpPr/>
          <p:nvPr/>
        </p:nvGrpSpPr>
        <p:grpSpPr>
          <a:xfrm>
            <a:off x="9224732" y="5862797"/>
            <a:ext cx="8671060" cy="3725262"/>
            <a:chOff x="0" y="0"/>
            <a:chExt cx="1082755" cy="465173"/>
          </a:xfrm>
        </p:grpSpPr>
        <p:sp>
          <p:nvSpPr>
            <p:cNvPr id="21" name="Freeform 21"/>
            <p:cNvSpPr/>
            <p:nvPr/>
          </p:nvSpPr>
          <p:spPr>
            <a:xfrm>
              <a:off x="0" y="0"/>
              <a:ext cx="1082755" cy="465173"/>
            </a:xfrm>
            <a:custGeom>
              <a:avLst/>
              <a:gdLst/>
              <a:ahLst/>
              <a:cxnLst/>
              <a:rect l="l" t="t" r="r" b="b"/>
              <a:pathLst>
                <a:path w="1082755" h="465173">
                  <a:moveTo>
                    <a:pt x="0" y="0"/>
                  </a:moveTo>
                  <a:lnTo>
                    <a:pt x="1082755" y="0"/>
                  </a:lnTo>
                  <a:lnTo>
                    <a:pt x="1082755" y="465173"/>
                  </a:lnTo>
                  <a:lnTo>
                    <a:pt x="0" y="465173"/>
                  </a:lnTo>
                  <a:close/>
                </a:path>
              </a:pathLst>
            </a:custGeom>
            <a:solidFill>
              <a:srgbClr val="FFF4EE"/>
            </a:solidFill>
            <a:ln w="38100" cap="sq">
              <a:solidFill>
                <a:srgbClr val="9E454C"/>
              </a:solidFill>
              <a:prstDash val="solid"/>
              <a:miter/>
            </a:ln>
          </p:spPr>
          <p:txBody>
            <a:bodyPr/>
            <a:lstStyle/>
            <a:p>
              <a:endParaRPr lang="en-GB"/>
            </a:p>
          </p:txBody>
        </p:sp>
        <p:sp>
          <p:nvSpPr>
            <p:cNvPr id="22" name="TextBox 22"/>
            <p:cNvSpPr txBox="1"/>
            <p:nvPr/>
          </p:nvSpPr>
          <p:spPr>
            <a:xfrm>
              <a:off x="0" y="-38100"/>
              <a:ext cx="1082755" cy="503273"/>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23" name="Freeform 23"/>
          <p:cNvSpPr/>
          <p:nvPr/>
        </p:nvSpPr>
        <p:spPr>
          <a:xfrm>
            <a:off x="7540072" y="7581900"/>
            <a:ext cx="2137328" cy="2137328"/>
          </a:xfrm>
          <a:custGeom>
            <a:avLst/>
            <a:gdLst/>
            <a:ahLst/>
            <a:cxnLst/>
            <a:rect l="l" t="t" r="r" b="b"/>
            <a:pathLst>
              <a:path w="2137328" h="2137328">
                <a:moveTo>
                  <a:pt x="0" y="0"/>
                </a:moveTo>
                <a:lnTo>
                  <a:pt x="2137329" y="0"/>
                </a:lnTo>
                <a:lnTo>
                  <a:pt x="2137329" y="2137328"/>
                </a:lnTo>
                <a:lnTo>
                  <a:pt x="0" y="2137328"/>
                </a:lnTo>
                <a:lnTo>
                  <a:pt x="0" y="0"/>
                </a:lnTo>
                <a:close/>
              </a:path>
            </a:pathLst>
          </a:custGeom>
          <a:blipFill>
            <a:blip r:embed="rId8"/>
            <a:stretch>
              <a:fillRect/>
            </a:stretch>
          </a:blipFill>
        </p:spPr>
        <p:txBody>
          <a:bodyPr/>
          <a:lstStyle/>
          <a:p>
            <a:endParaRPr lang="en-GB"/>
          </a:p>
        </p:txBody>
      </p:sp>
      <p:sp>
        <p:nvSpPr>
          <p:cNvPr id="24" name="Freeform 24"/>
          <p:cNvSpPr/>
          <p:nvPr/>
        </p:nvSpPr>
        <p:spPr>
          <a:xfrm rot="293359" flipH="1">
            <a:off x="16781479" y="7640791"/>
            <a:ext cx="1649293" cy="2084415"/>
          </a:xfrm>
          <a:custGeom>
            <a:avLst/>
            <a:gdLst/>
            <a:ahLst/>
            <a:cxnLst/>
            <a:rect l="l" t="t" r="r" b="b"/>
            <a:pathLst>
              <a:path w="1649293" h="2084415">
                <a:moveTo>
                  <a:pt x="1649294" y="0"/>
                </a:moveTo>
                <a:lnTo>
                  <a:pt x="0" y="0"/>
                </a:lnTo>
                <a:lnTo>
                  <a:pt x="0" y="2084415"/>
                </a:lnTo>
                <a:lnTo>
                  <a:pt x="1649294" y="2084415"/>
                </a:lnTo>
                <a:lnTo>
                  <a:pt x="1649294" y="0"/>
                </a:lnTo>
                <a:close/>
              </a:path>
            </a:pathLst>
          </a:custGeom>
          <a:blipFill>
            <a:blip r:embed="rId9"/>
            <a:stretch>
              <a:fillRect/>
            </a:stretch>
          </a:blipFill>
        </p:spPr>
        <p:txBody>
          <a:bodyPr/>
          <a:lstStyle/>
          <a:p>
            <a:endParaRPr lang="en-GB"/>
          </a:p>
        </p:txBody>
      </p:sp>
      <p:sp>
        <p:nvSpPr>
          <p:cNvPr id="25" name="TextBox 25"/>
          <p:cNvSpPr txBox="1"/>
          <p:nvPr/>
        </p:nvSpPr>
        <p:spPr>
          <a:xfrm>
            <a:off x="11389637" y="365695"/>
            <a:ext cx="7279363"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Ethical Framework</a:t>
            </a:r>
          </a:p>
        </p:txBody>
      </p:sp>
      <p:sp>
        <p:nvSpPr>
          <p:cNvPr id="26" name="TextBox 26"/>
          <p:cNvSpPr txBox="1"/>
          <p:nvPr/>
        </p:nvSpPr>
        <p:spPr>
          <a:xfrm>
            <a:off x="7577954" y="969341"/>
            <a:ext cx="10158597" cy="327661"/>
          </a:xfrm>
          <a:prstGeom prst="rect">
            <a:avLst/>
          </a:prstGeom>
        </p:spPr>
        <p:txBody>
          <a:bodyPr lIns="0" tIns="0" rIns="0" bIns="0" rtlCol="0" anchor="t">
            <a:spAutoFit/>
          </a:bodyPr>
          <a:lstStyle/>
          <a:p>
            <a:pPr marL="0" lvl="0" indent="0" algn="ctr">
              <a:lnSpc>
                <a:spcPts val="2400"/>
              </a:lnSpc>
            </a:pPr>
            <a:r>
              <a:rPr lang="en-US" sz="2400" b="1" spc="-24">
                <a:solidFill>
                  <a:srgbClr val="822130"/>
                </a:solidFill>
                <a:latin typeface="Lora Bold"/>
                <a:ea typeface="Lora Bold"/>
                <a:cs typeface="Lora Bold"/>
                <a:sym typeface="Lora Bold"/>
              </a:rPr>
              <a:t>Principles of Biomedical Ethics Applied to MindMum's Delivery</a:t>
            </a:r>
          </a:p>
        </p:txBody>
      </p:sp>
      <p:sp>
        <p:nvSpPr>
          <p:cNvPr id="27" name="TextBox 27"/>
          <p:cNvSpPr txBox="1"/>
          <p:nvPr/>
        </p:nvSpPr>
        <p:spPr>
          <a:xfrm>
            <a:off x="5840985" y="9854759"/>
            <a:ext cx="16468302" cy="229971"/>
          </a:xfrm>
          <a:prstGeom prst="rect">
            <a:avLst/>
          </a:prstGeom>
        </p:spPr>
        <p:txBody>
          <a:bodyPr lIns="0" tIns="0" rIns="0" bIns="0" rtlCol="0" anchor="t">
            <a:spAutoFit/>
          </a:bodyPr>
          <a:lstStyle/>
          <a:p>
            <a:pPr algn="ctr">
              <a:lnSpc>
                <a:spcPts val="1809"/>
              </a:lnSpc>
              <a:spcBef>
                <a:spcPct val="0"/>
              </a:spcBef>
            </a:pPr>
            <a:r>
              <a:rPr lang="en-US" sz="1392" b="1">
                <a:solidFill>
                  <a:srgbClr val="000000"/>
                </a:solidFill>
                <a:latin typeface="Lora Bold"/>
                <a:ea typeface="Lora Bold"/>
                <a:cs typeface="Lora Bold"/>
                <a:sym typeface="Lora Bold"/>
              </a:rPr>
              <a:t>Data source: NHS Constitution | NICE Quality Standards | NHS Caldicott Principles, 2026</a:t>
            </a:r>
          </a:p>
        </p:txBody>
      </p:sp>
      <p:sp>
        <p:nvSpPr>
          <p:cNvPr id="28" name="TextBox 28"/>
          <p:cNvSpPr txBox="1"/>
          <p:nvPr/>
        </p:nvSpPr>
        <p:spPr>
          <a:xfrm>
            <a:off x="2695419" y="1779695"/>
            <a:ext cx="4339001" cy="601980"/>
          </a:xfrm>
          <a:prstGeom prst="rect">
            <a:avLst/>
          </a:prstGeom>
        </p:spPr>
        <p:txBody>
          <a:bodyPr lIns="0" tIns="0" rIns="0" bIns="0" rtlCol="0" anchor="t">
            <a:spAutoFit/>
          </a:bodyPr>
          <a:lstStyle/>
          <a:p>
            <a:pPr algn="ctr">
              <a:lnSpc>
                <a:spcPts val="4679"/>
              </a:lnSpc>
              <a:spcBef>
                <a:spcPct val="0"/>
              </a:spcBef>
            </a:pPr>
            <a:r>
              <a:rPr lang="en-US" sz="3599" b="1" i="1">
                <a:solidFill>
                  <a:srgbClr val="822130"/>
                </a:solidFill>
                <a:latin typeface="Arial Bold Italics"/>
                <a:ea typeface="Arial Bold Italics"/>
                <a:cs typeface="Arial Bold Italics"/>
                <a:sym typeface="Arial Bold Italics"/>
              </a:rPr>
              <a:t>Autonomy</a:t>
            </a:r>
          </a:p>
        </p:txBody>
      </p:sp>
      <p:sp>
        <p:nvSpPr>
          <p:cNvPr id="29" name="TextBox 29"/>
          <p:cNvSpPr txBox="1"/>
          <p:nvPr/>
        </p:nvSpPr>
        <p:spPr>
          <a:xfrm>
            <a:off x="731971" y="2438825"/>
            <a:ext cx="7820527" cy="2761718"/>
          </a:xfrm>
          <a:prstGeom prst="rect">
            <a:avLst/>
          </a:prstGeom>
        </p:spPr>
        <p:txBody>
          <a:bodyPr lIns="0" tIns="0" rIns="0" bIns="0" rtlCol="0" anchor="t">
            <a:spAutoFit/>
          </a:bodyPr>
          <a:lstStyle/>
          <a:p>
            <a:pPr marL="342900" indent="-342900" algn="l">
              <a:lnSpc>
                <a:spcPts val="3090"/>
              </a:lnSpc>
              <a:spcBef>
                <a:spcPct val="0"/>
              </a:spcBef>
              <a:buFont typeface="Arial" panose="020B0604020202020204" pitchFamily="34" charset="0"/>
              <a:buChar char="•"/>
            </a:pPr>
            <a:r>
              <a:rPr lang="en-US" sz="2377" dirty="0">
                <a:solidFill>
                  <a:srgbClr val="822130"/>
                </a:solidFill>
                <a:latin typeface="Lora"/>
                <a:ea typeface="Lora"/>
                <a:cs typeface="Lora"/>
                <a:sym typeface="Lora"/>
              </a:rPr>
              <a:t>Mothers and partners make a free, informed choice to participate. Referral from a clinician does not imply obligation</a:t>
            </a:r>
          </a:p>
          <a:p>
            <a:pPr marL="342900" indent="-342900" algn="l">
              <a:lnSpc>
                <a:spcPts val="3090"/>
              </a:lnSpc>
              <a:spcBef>
                <a:spcPct val="0"/>
              </a:spcBef>
              <a:buFont typeface="Arial" panose="020B0604020202020204" pitchFamily="34" charset="0"/>
              <a:buChar char="•"/>
            </a:pPr>
            <a:r>
              <a:rPr lang="en-US" sz="2377" dirty="0">
                <a:solidFill>
                  <a:srgbClr val="822130"/>
                </a:solidFill>
                <a:latin typeface="Lora"/>
                <a:ea typeface="Lora"/>
                <a:cs typeface="Lora"/>
                <a:sym typeface="Lora"/>
              </a:rPr>
              <a:t>Consent is granular: users choose which data to share and with whom. The right to withdraw at any time without impact on NHS care is guaranteed and prominently displayed</a:t>
            </a:r>
          </a:p>
        </p:txBody>
      </p:sp>
      <p:sp>
        <p:nvSpPr>
          <p:cNvPr id="30" name="TextBox 30"/>
          <p:cNvSpPr txBox="1"/>
          <p:nvPr/>
        </p:nvSpPr>
        <p:spPr>
          <a:xfrm>
            <a:off x="11417446" y="1729460"/>
            <a:ext cx="4596428" cy="601980"/>
          </a:xfrm>
          <a:prstGeom prst="rect">
            <a:avLst/>
          </a:prstGeom>
        </p:spPr>
        <p:txBody>
          <a:bodyPr lIns="0" tIns="0" rIns="0" bIns="0" rtlCol="0" anchor="t">
            <a:spAutoFit/>
          </a:bodyPr>
          <a:lstStyle/>
          <a:p>
            <a:pPr algn="ctr">
              <a:lnSpc>
                <a:spcPts val="4679"/>
              </a:lnSpc>
              <a:spcBef>
                <a:spcPct val="0"/>
              </a:spcBef>
            </a:pPr>
            <a:r>
              <a:rPr lang="en-US" sz="3599" b="1" i="1">
                <a:solidFill>
                  <a:srgbClr val="822130"/>
                </a:solidFill>
                <a:latin typeface="Arial Bold Italics"/>
                <a:ea typeface="Arial Bold Italics"/>
                <a:cs typeface="Arial Bold Italics"/>
                <a:sym typeface="Arial Bold Italics"/>
              </a:rPr>
              <a:t>Beneficence</a:t>
            </a:r>
          </a:p>
        </p:txBody>
      </p:sp>
      <p:sp>
        <p:nvSpPr>
          <p:cNvPr id="31" name="TextBox 31"/>
          <p:cNvSpPr txBox="1"/>
          <p:nvPr/>
        </p:nvSpPr>
        <p:spPr>
          <a:xfrm>
            <a:off x="9567501" y="2362625"/>
            <a:ext cx="7966471" cy="2761718"/>
          </a:xfrm>
          <a:prstGeom prst="rect">
            <a:avLst/>
          </a:prstGeom>
        </p:spPr>
        <p:txBody>
          <a:bodyPr lIns="0" tIns="0" rIns="0" bIns="0" rtlCol="0" anchor="t">
            <a:spAutoFit/>
          </a:bodyPr>
          <a:lstStyle/>
          <a:p>
            <a:pPr marL="342900" indent="-342900" algn="l">
              <a:lnSpc>
                <a:spcPts val="3090"/>
              </a:lnSpc>
              <a:spcBef>
                <a:spcPct val="0"/>
              </a:spcBef>
              <a:buFont typeface="Arial" panose="020B0604020202020204" pitchFamily="34" charset="0"/>
              <a:buChar char="•"/>
            </a:pPr>
            <a:r>
              <a:rPr lang="en-US" sz="2377" dirty="0">
                <a:solidFill>
                  <a:srgbClr val="822130"/>
                </a:solidFill>
                <a:latin typeface="Lora"/>
                <a:ea typeface="Lora"/>
                <a:cs typeface="Lora"/>
                <a:sym typeface="Lora"/>
              </a:rPr>
              <a:t>All MindMum content has been reviewed and approved by a panel of perinatal psychiatrists, clinical psychologists and registered midwives</a:t>
            </a:r>
          </a:p>
          <a:p>
            <a:pPr marL="342900" indent="-342900" algn="l">
              <a:lnSpc>
                <a:spcPts val="3090"/>
              </a:lnSpc>
              <a:spcBef>
                <a:spcPct val="0"/>
              </a:spcBef>
              <a:buFont typeface="Arial" panose="020B0604020202020204" pitchFamily="34" charset="0"/>
              <a:buChar char="•"/>
            </a:pPr>
            <a:r>
              <a:rPr lang="en-US" sz="2377" dirty="0">
                <a:solidFill>
                  <a:srgbClr val="822130"/>
                </a:solidFill>
                <a:latin typeface="Lora"/>
                <a:ea typeface="Lora"/>
                <a:cs typeface="Lora"/>
                <a:sym typeface="Lora"/>
              </a:rPr>
              <a:t>Evidence base underpinning each module is transparently cited within the app. Ongoing content review cycle ensures the programme reflects the most current NICE and RCOG clinical guidance</a:t>
            </a:r>
          </a:p>
        </p:txBody>
      </p:sp>
      <p:sp>
        <p:nvSpPr>
          <p:cNvPr id="32" name="TextBox 32"/>
          <p:cNvSpPr txBox="1"/>
          <p:nvPr/>
        </p:nvSpPr>
        <p:spPr>
          <a:xfrm>
            <a:off x="2137010" y="5919947"/>
            <a:ext cx="5183185" cy="601980"/>
          </a:xfrm>
          <a:prstGeom prst="rect">
            <a:avLst/>
          </a:prstGeom>
        </p:spPr>
        <p:txBody>
          <a:bodyPr lIns="0" tIns="0" rIns="0" bIns="0" rtlCol="0" anchor="t">
            <a:spAutoFit/>
          </a:bodyPr>
          <a:lstStyle/>
          <a:p>
            <a:pPr algn="ctr">
              <a:lnSpc>
                <a:spcPts val="4679"/>
              </a:lnSpc>
              <a:spcBef>
                <a:spcPct val="0"/>
              </a:spcBef>
            </a:pPr>
            <a:r>
              <a:rPr lang="en-US" sz="3599" b="1" i="1">
                <a:solidFill>
                  <a:srgbClr val="822130"/>
                </a:solidFill>
                <a:latin typeface="Arial Bold Italics"/>
                <a:ea typeface="Arial Bold Italics"/>
                <a:cs typeface="Arial Bold Italics"/>
                <a:sym typeface="Arial Bold Italics"/>
              </a:rPr>
              <a:t>Non-maleficence</a:t>
            </a:r>
          </a:p>
        </p:txBody>
      </p:sp>
      <p:sp>
        <p:nvSpPr>
          <p:cNvPr id="33" name="TextBox 33"/>
          <p:cNvSpPr txBox="1"/>
          <p:nvPr/>
        </p:nvSpPr>
        <p:spPr>
          <a:xfrm>
            <a:off x="700154" y="6546753"/>
            <a:ext cx="7393994" cy="2761718"/>
          </a:xfrm>
          <a:prstGeom prst="rect">
            <a:avLst/>
          </a:prstGeom>
        </p:spPr>
        <p:txBody>
          <a:bodyPr lIns="0" tIns="0" rIns="0" bIns="0" rtlCol="0" anchor="t">
            <a:spAutoFit/>
          </a:bodyPr>
          <a:lstStyle/>
          <a:p>
            <a:pPr marL="342900" indent="-342900" algn="l">
              <a:lnSpc>
                <a:spcPts val="3090"/>
              </a:lnSpc>
              <a:spcBef>
                <a:spcPct val="0"/>
              </a:spcBef>
              <a:buFont typeface="Arial" panose="020B0604020202020204" pitchFamily="34" charset="0"/>
              <a:buChar char="•"/>
            </a:pPr>
            <a:r>
              <a:rPr lang="en-US" sz="2377" dirty="0">
                <a:solidFill>
                  <a:srgbClr val="822130"/>
                </a:solidFill>
                <a:latin typeface="Lora"/>
                <a:ea typeface="Lora"/>
                <a:cs typeface="Lora"/>
                <a:sym typeface="Lora"/>
              </a:rPr>
              <a:t>Risk of digital harm, including cyberbullying in peer forums, algorithm-generated anxiety from mood tracking, and over-reliance on the app</a:t>
            </a:r>
          </a:p>
          <a:p>
            <a:pPr marL="342900" indent="-342900" algn="l">
              <a:lnSpc>
                <a:spcPts val="3090"/>
              </a:lnSpc>
              <a:spcBef>
                <a:spcPct val="0"/>
              </a:spcBef>
              <a:buFont typeface="Arial" panose="020B0604020202020204" pitchFamily="34" charset="0"/>
              <a:buChar char="•"/>
            </a:pPr>
            <a:r>
              <a:rPr lang="en-US" sz="2377" dirty="0">
                <a:solidFill>
                  <a:srgbClr val="822130"/>
                </a:solidFill>
                <a:latin typeface="Lora"/>
                <a:ea typeface="Lora"/>
                <a:cs typeface="Lora"/>
                <a:sym typeface="Lora"/>
              </a:rPr>
              <a:t>Actively mitigated through trained clinical moderation, weekly wellbeing prompts to seek face-to-face support, and clear community standards</a:t>
            </a:r>
          </a:p>
        </p:txBody>
      </p:sp>
      <p:sp>
        <p:nvSpPr>
          <p:cNvPr id="34" name="TextBox 34"/>
          <p:cNvSpPr txBox="1"/>
          <p:nvPr/>
        </p:nvSpPr>
        <p:spPr>
          <a:xfrm>
            <a:off x="11039236" y="5872322"/>
            <a:ext cx="5276526" cy="601980"/>
          </a:xfrm>
          <a:prstGeom prst="rect">
            <a:avLst/>
          </a:prstGeom>
        </p:spPr>
        <p:txBody>
          <a:bodyPr lIns="0" tIns="0" rIns="0" bIns="0" rtlCol="0" anchor="t">
            <a:spAutoFit/>
          </a:bodyPr>
          <a:lstStyle/>
          <a:p>
            <a:pPr algn="ctr">
              <a:lnSpc>
                <a:spcPts val="4679"/>
              </a:lnSpc>
              <a:spcBef>
                <a:spcPct val="0"/>
              </a:spcBef>
            </a:pPr>
            <a:r>
              <a:rPr lang="en-US" sz="3599" b="1" i="1">
                <a:solidFill>
                  <a:srgbClr val="822130"/>
                </a:solidFill>
                <a:latin typeface="Arial Bold Italics"/>
                <a:ea typeface="Arial Bold Italics"/>
                <a:cs typeface="Arial Bold Italics"/>
                <a:sym typeface="Arial Bold Italics"/>
              </a:rPr>
              <a:t>Justice</a:t>
            </a:r>
          </a:p>
        </p:txBody>
      </p:sp>
      <p:sp>
        <p:nvSpPr>
          <p:cNvPr id="35" name="TextBox 35"/>
          <p:cNvSpPr txBox="1"/>
          <p:nvPr/>
        </p:nvSpPr>
        <p:spPr>
          <a:xfrm>
            <a:off x="9521601" y="6529735"/>
            <a:ext cx="7963021" cy="2364173"/>
          </a:xfrm>
          <a:prstGeom prst="rect">
            <a:avLst/>
          </a:prstGeom>
        </p:spPr>
        <p:txBody>
          <a:bodyPr lIns="0" tIns="0" rIns="0" bIns="0" rtlCol="0" anchor="t">
            <a:spAutoFit/>
          </a:bodyPr>
          <a:lstStyle/>
          <a:p>
            <a:pPr marL="342900" indent="-342900" algn="l">
              <a:lnSpc>
                <a:spcPts val="3090"/>
              </a:lnSpc>
              <a:spcBef>
                <a:spcPct val="0"/>
              </a:spcBef>
              <a:buFont typeface="Arial" panose="020B0604020202020204" pitchFamily="34" charset="0"/>
              <a:buChar char="•"/>
            </a:pPr>
            <a:r>
              <a:rPr lang="en-US" sz="2377" dirty="0">
                <a:solidFill>
                  <a:srgbClr val="822130"/>
                </a:solidFill>
                <a:latin typeface="Lora"/>
                <a:ea typeface="Lora"/>
                <a:cs typeface="Lora"/>
                <a:sym typeface="Lora"/>
              </a:rPr>
              <a:t>Partners are systematically included, addressing a long-standing gender injustice in perinatal mental health provision</a:t>
            </a:r>
          </a:p>
          <a:p>
            <a:pPr marL="342900" indent="-342900" algn="l">
              <a:lnSpc>
                <a:spcPts val="3090"/>
              </a:lnSpc>
              <a:spcBef>
                <a:spcPct val="0"/>
              </a:spcBef>
              <a:buFont typeface="Arial" panose="020B0604020202020204" pitchFamily="34" charset="0"/>
              <a:buChar char="•"/>
            </a:pPr>
            <a:r>
              <a:rPr lang="en-US" sz="2377" dirty="0">
                <a:solidFill>
                  <a:srgbClr val="822130"/>
                </a:solidFill>
                <a:latin typeface="Lora"/>
                <a:ea typeface="Lora"/>
                <a:cs typeface="Lora"/>
                <a:sym typeface="Lora"/>
              </a:rPr>
              <a:t>Digital equity measures (NHS SIM cards, library access) prevent the intervention from exacerbating existing health inequalities</a:t>
            </a:r>
          </a:p>
        </p:txBody>
      </p:sp>
      <p:sp>
        <p:nvSpPr>
          <p:cNvPr id="36" name="TextBox 36"/>
          <p:cNvSpPr txBox="1"/>
          <p:nvPr/>
        </p:nvSpPr>
        <p:spPr>
          <a:xfrm>
            <a:off x="412152" y="9687956"/>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547762"/>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0" y="5778423"/>
            <a:ext cx="18288000" cy="4769339"/>
            <a:chOff x="0" y="0"/>
            <a:chExt cx="2765460" cy="681275"/>
          </a:xfrm>
        </p:grpSpPr>
        <p:sp>
          <p:nvSpPr>
            <p:cNvPr id="5" name="Freeform 5"/>
            <p:cNvSpPr/>
            <p:nvPr/>
          </p:nvSpPr>
          <p:spPr>
            <a:xfrm>
              <a:off x="0" y="0"/>
              <a:ext cx="2765460" cy="681275"/>
            </a:xfrm>
            <a:custGeom>
              <a:avLst/>
              <a:gdLst/>
              <a:ahLst/>
              <a:cxnLst/>
              <a:rect l="l" t="t" r="r" b="b"/>
              <a:pathLst>
                <a:path w="2765460" h="681275">
                  <a:moveTo>
                    <a:pt x="25193" y="0"/>
                  </a:moveTo>
                  <a:lnTo>
                    <a:pt x="2740267" y="0"/>
                  </a:lnTo>
                  <a:cubicBezTo>
                    <a:pt x="2754181" y="0"/>
                    <a:pt x="2765460" y="11279"/>
                    <a:pt x="2765460" y="25193"/>
                  </a:cubicBezTo>
                  <a:lnTo>
                    <a:pt x="2765460" y="656082"/>
                  </a:lnTo>
                  <a:cubicBezTo>
                    <a:pt x="2765460" y="669996"/>
                    <a:pt x="2754181" y="681275"/>
                    <a:pt x="2740267" y="681275"/>
                  </a:cubicBezTo>
                  <a:lnTo>
                    <a:pt x="25193" y="681275"/>
                  </a:lnTo>
                  <a:cubicBezTo>
                    <a:pt x="11279" y="681275"/>
                    <a:pt x="0" y="669996"/>
                    <a:pt x="0" y="65608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700325"/>
            </a:xfrm>
            <a:prstGeom prst="rect">
              <a:avLst/>
            </a:prstGeom>
          </p:spPr>
          <p:txBody>
            <a:bodyPr lIns="50800" tIns="50800" rIns="50800" bIns="50800" rtlCol="0" anchor="ctr"/>
            <a:lstStyle/>
            <a:p>
              <a:pPr algn="ctr">
                <a:lnSpc>
                  <a:spcPts val="2339"/>
                </a:lnSpc>
              </a:pPr>
              <a:endParaRPr/>
            </a:p>
          </p:txBody>
        </p:sp>
      </p:grpSp>
      <p:sp>
        <p:nvSpPr>
          <p:cNvPr id="7" name="TextBox 7"/>
          <p:cNvSpPr txBox="1"/>
          <p:nvPr/>
        </p:nvSpPr>
        <p:spPr>
          <a:xfrm>
            <a:off x="4518866" y="2312975"/>
            <a:ext cx="8945467" cy="1248409"/>
          </a:xfrm>
          <a:prstGeom prst="rect">
            <a:avLst/>
          </a:prstGeom>
        </p:spPr>
        <p:txBody>
          <a:bodyPr lIns="0" tIns="0" rIns="0" bIns="0" rtlCol="0" anchor="t">
            <a:spAutoFit/>
          </a:bodyPr>
          <a:lstStyle/>
          <a:p>
            <a:pPr marL="0" lvl="0" indent="0" algn="ctr">
              <a:lnSpc>
                <a:spcPts val="9399"/>
              </a:lnSpc>
            </a:pPr>
            <a:r>
              <a:rPr lang="en-US" sz="9399" b="1" spc="-93">
                <a:solidFill>
                  <a:srgbClr val="822130"/>
                </a:solidFill>
                <a:latin typeface="Lora Bold"/>
                <a:ea typeface="Lora Bold"/>
                <a:cs typeface="Lora Bold"/>
                <a:sym typeface="Lora Bold"/>
              </a:rPr>
              <a:t>BENEFITS</a:t>
            </a:r>
          </a:p>
        </p:txBody>
      </p:sp>
      <p:sp>
        <p:nvSpPr>
          <p:cNvPr id="8" name="TextBox 8"/>
          <p:cNvSpPr txBox="1"/>
          <p:nvPr/>
        </p:nvSpPr>
        <p:spPr>
          <a:xfrm>
            <a:off x="5421904" y="3782358"/>
            <a:ext cx="7272742" cy="1035050"/>
          </a:xfrm>
          <a:prstGeom prst="rect">
            <a:avLst/>
          </a:prstGeom>
        </p:spPr>
        <p:txBody>
          <a:bodyPr lIns="0" tIns="0" rIns="0" bIns="0" rtlCol="0" anchor="t">
            <a:spAutoFit/>
          </a:bodyPr>
          <a:lstStyle/>
          <a:p>
            <a:pPr algn="ctr">
              <a:lnSpc>
                <a:spcPts val="3999"/>
              </a:lnSpc>
            </a:pPr>
            <a:r>
              <a:rPr lang="en-US" sz="3999" b="1" spc="-39">
                <a:solidFill>
                  <a:srgbClr val="822130"/>
                </a:solidFill>
                <a:latin typeface="Lora Bold"/>
                <a:ea typeface="Lora Bold"/>
                <a:cs typeface="Lora Bold"/>
                <a:sym typeface="Lora Bold"/>
              </a:rPr>
              <a:t>MISS NEVYANA NIKOLOVA</a:t>
            </a:r>
          </a:p>
          <a:p>
            <a:pPr marL="0" lvl="0" indent="0" algn="ctr">
              <a:lnSpc>
                <a:spcPts val="3999"/>
              </a:lnSpc>
            </a:pPr>
            <a:r>
              <a:rPr lang="en-US" sz="3999" b="1" spc="-39">
                <a:solidFill>
                  <a:srgbClr val="822130"/>
                </a:solidFill>
                <a:latin typeface="Lora Bold"/>
                <a:ea typeface="Lora Bold"/>
                <a:cs typeface="Lora Bold"/>
                <a:sym typeface="Lora Bold"/>
              </a:rPr>
              <a:t>LEADER</a:t>
            </a:r>
          </a:p>
        </p:txBody>
      </p:sp>
      <p:sp>
        <p:nvSpPr>
          <p:cNvPr id="9" name="TextBox 9"/>
          <p:cNvSpPr txBox="1"/>
          <p:nvPr/>
        </p:nvSpPr>
        <p:spPr>
          <a:xfrm>
            <a:off x="-339813" y="6770134"/>
            <a:ext cx="18884304" cy="735566"/>
          </a:xfrm>
          <a:prstGeom prst="rect">
            <a:avLst/>
          </a:prstGeom>
        </p:spPr>
        <p:txBody>
          <a:bodyPr lIns="0" tIns="0" rIns="0" bIns="0" rtlCol="0" anchor="t">
            <a:spAutoFit/>
          </a:bodyPr>
          <a:lstStyle/>
          <a:p>
            <a:pPr algn="ctr">
              <a:lnSpc>
                <a:spcPts val="5904"/>
              </a:lnSpc>
              <a:spcBef>
                <a:spcPct val="0"/>
              </a:spcBef>
            </a:pPr>
            <a:r>
              <a:rPr lang="en-US" sz="4542" b="1" dirty="0">
                <a:solidFill>
                  <a:srgbClr val="822130"/>
                </a:solidFill>
                <a:latin typeface="Lora Bold"/>
                <a:ea typeface="Lora Bold"/>
                <a:cs typeface="Lora Bold"/>
                <a:sym typeface="Lora Bold"/>
              </a:rPr>
              <a:t>Potential Benefits · Policy · Research · Education Implications</a:t>
            </a:r>
          </a:p>
        </p:txBody>
      </p:sp>
      <p:sp>
        <p:nvSpPr>
          <p:cNvPr id="10" name="TextBox 10"/>
          <p:cNvSpPr txBox="1"/>
          <p:nvPr/>
        </p:nvSpPr>
        <p:spPr>
          <a:xfrm>
            <a:off x="2370651" y="8129582"/>
            <a:ext cx="13859949" cy="900118"/>
          </a:xfrm>
          <a:prstGeom prst="rect">
            <a:avLst/>
          </a:prstGeom>
        </p:spPr>
        <p:txBody>
          <a:bodyPr wrap="square" lIns="0" tIns="0" rIns="0" bIns="0" rtlCol="0" anchor="t">
            <a:spAutoFit/>
          </a:bodyPr>
          <a:lstStyle/>
          <a:p>
            <a:pPr algn="ctr">
              <a:lnSpc>
                <a:spcPts val="3640"/>
              </a:lnSpc>
              <a:spcBef>
                <a:spcPct val="0"/>
              </a:spcBef>
            </a:pPr>
            <a:r>
              <a:rPr lang="en-US" sz="2800" b="1" dirty="0">
                <a:solidFill>
                  <a:srgbClr val="822130"/>
                </a:solidFill>
                <a:latin typeface="Lora Bold"/>
                <a:ea typeface="Lora Bold"/>
                <a:cs typeface="Lora Bold"/>
                <a:sym typeface="Lora Bold"/>
              </a:rPr>
              <a:t>The Evidence Case for MindMum — For Mothers, Partners, NHS and Society</a:t>
            </a:r>
          </a:p>
          <a:p>
            <a:pPr algn="ctr">
              <a:lnSpc>
                <a:spcPts val="3640"/>
              </a:lnSpc>
              <a:spcBef>
                <a:spcPct val="0"/>
              </a:spcBef>
            </a:pPr>
            <a:endParaRPr lang="en-US" sz="2800" b="1" dirty="0">
              <a:solidFill>
                <a:srgbClr val="822130"/>
              </a:solidFill>
              <a:latin typeface="Lora Bold"/>
              <a:ea typeface="Lora Bold"/>
              <a:cs typeface="Lora Bold"/>
              <a:sym typeface="Lora Bold"/>
            </a:endParaRPr>
          </a:p>
        </p:txBody>
      </p:sp>
      <p:sp>
        <p:nvSpPr>
          <p:cNvPr id="11" name="Freeform 11"/>
          <p:cNvSpPr/>
          <p:nvPr/>
        </p:nvSpPr>
        <p:spPr>
          <a:xfrm>
            <a:off x="16441144" y="71912"/>
            <a:ext cx="1542129" cy="1560030"/>
          </a:xfrm>
          <a:custGeom>
            <a:avLst/>
            <a:gdLst/>
            <a:ahLst/>
            <a:cxnLst/>
            <a:rect l="l" t="t" r="r" b="b"/>
            <a:pathLst>
              <a:path w="1542129" h="1560030">
                <a:moveTo>
                  <a:pt x="0" y="0"/>
                </a:moveTo>
                <a:lnTo>
                  <a:pt x="1542129" y="0"/>
                </a:lnTo>
                <a:lnTo>
                  <a:pt x="1542129" y="1560030"/>
                </a:lnTo>
                <a:lnTo>
                  <a:pt x="0" y="1560030"/>
                </a:lnTo>
                <a:lnTo>
                  <a:pt x="0" y="0"/>
                </a:lnTo>
                <a:close/>
              </a:path>
            </a:pathLst>
          </a:custGeom>
          <a:blipFill>
            <a:blip r:embed="rId4"/>
            <a:stretch>
              <a:fillRect l="-57154" t="-7175" r="-55174" b="-10889"/>
            </a:stretch>
          </a:blipFill>
        </p:spPr>
        <p:txBody>
          <a:bodyPr/>
          <a:lstStyle/>
          <a:p>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39573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0"/>
            <a:ext cx="18288000" cy="1387490"/>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304800" y="1949549"/>
            <a:ext cx="5785618" cy="7648335"/>
            <a:chOff x="0" y="0"/>
            <a:chExt cx="923761" cy="582836"/>
          </a:xfrm>
        </p:grpSpPr>
        <p:sp>
          <p:nvSpPr>
            <p:cNvPr id="12" name="Freeform 12"/>
            <p:cNvSpPr/>
            <p:nvPr/>
          </p:nvSpPr>
          <p:spPr>
            <a:xfrm>
              <a:off x="0" y="0"/>
              <a:ext cx="923761" cy="582836"/>
            </a:xfrm>
            <a:custGeom>
              <a:avLst/>
              <a:gdLst/>
              <a:ahLst/>
              <a:cxnLst/>
              <a:rect l="l" t="t" r="r" b="b"/>
              <a:pathLst>
                <a:path w="923761" h="582836">
                  <a:moveTo>
                    <a:pt x="0" y="0"/>
                  </a:moveTo>
                  <a:lnTo>
                    <a:pt x="923761" y="0"/>
                  </a:lnTo>
                  <a:lnTo>
                    <a:pt x="923761" y="582836"/>
                  </a:lnTo>
                  <a:lnTo>
                    <a:pt x="0" y="582836"/>
                  </a:lnTo>
                  <a:close/>
                </a:path>
              </a:pathLst>
            </a:custGeom>
            <a:solidFill>
              <a:srgbClr val="FFF4EE"/>
            </a:solidFill>
            <a:ln w="38100" cap="sq">
              <a:solidFill>
                <a:srgbClr val="9E454C"/>
              </a:solidFill>
              <a:prstDash val="solid"/>
              <a:miter/>
            </a:ln>
          </p:spPr>
          <p:txBody>
            <a:bodyPr/>
            <a:lstStyle/>
            <a:p>
              <a:endParaRPr lang="en-GB"/>
            </a:p>
          </p:txBody>
        </p:sp>
        <p:sp>
          <p:nvSpPr>
            <p:cNvPr id="13" name="TextBox 13"/>
            <p:cNvSpPr txBox="1"/>
            <p:nvPr/>
          </p:nvSpPr>
          <p:spPr>
            <a:xfrm>
              <a:off x="0" y="-38100"/>
              <a:ext cx="923761" cy="62093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14" name="Group 14"/>
          <p:cNvGrpSpPr/>
          <p:nvPr/>
        </p:nvGrpSpPr>
        <p:grpSpPr>
          <a:xfrm>
            <a:off x="6343277" y="1949550"/>
            <a:ext cx="5620123" cy="7648334"/>
            <a:chOff x="0" y="0"/>
            <a:chExt cx="882942" cy="582836"/>
          </a:xfrm>
        </p:grpSpPr>
        <p:sp>
          <p:nvSpPr>
            <p:cNvPr id="15" name="Freeform 15"/>
            <p:cNvSpPr/>
            <p:nvPr/>
          </p:nvSpPr>
          <p:spPr>
            <a:xfrm>
              <a:off x="0" y="0"/>
              <a:ext cx="882942" cy="582836"/>
            </a:xfrm>
            <a:custGeom>
              <a:avLst/>
              <a:gdLst/>
              <a:ahLst/>
              <a:cxnLst/>
              <a:rect l="l" t="t" r="r" b="b"/>
              <a:pathLst>
                <a:path w="882942" h="582836">
                  <a:moveTo>
                    <a:pt x="0" y="0"/>
                  </a:moveTo>
                  <a:lnTo>
                    <a:pt x="882942" y="0"/>
                  </a:lnTo>
                  <a:lnTo>
                    <a:pt x="882942" y="582836"/>
                  </a:lnTo>
                  <a:lnTo>
                    <a:pt x="0" y="582836"/>
                  </a:lnTo>
                  <a:close/>
                </a:path>
              </a:pathLst>
            </a:custGeom>
            <a:solidFill>
              <a:srgbClr val="FFF4EE"/>
            </a:solidFill>
            <a:ln w="38100" cap="sq">
              <a:solidFill>
                <a:srgbClr val="9E454C"/>
              </a:solidFill>
              <a:prstDash val="solid"/>
              <a:miter/>
            </a:ln>
          </p:spPr>
          <p:txBody>
            <a:bodyPr/>
            <a:lstStyle/>
            <a:p>
              <a:endParaRPr lang="en-GB"/>
            </a:p>
          </p:txBody>
        </p:sp>
        <p:sp>
          <p:nvSpPr>
            <p:cNvPr id="16" name="TextBox 16"/>
            <p:cNvSpPr txBox="1"/>
            <p:nvPr/>
          </p:nvSpPr>
          <p:spPr>
            <a:xfrm>
              <a:off x="0" y="-38100"/>
              <a:ext cx="882942" cy="62093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17" name="TextBox 17"/>
          <p:cNvSpPr txBox="1"/>
          <p:nvPr/>
        </p:nvSpPr>
        <p:spPr>
          <a:xfrm>
            <a:off x="6629400" y="4152900"/>
            <a:ext cx="5060358" cy="5475217"/>
          </a:xfrm>
          <a:prstGeom prst="rect">
            <a:avLst/>
          </a:prstGeom>
        </p:spPr>
        <p:txBody>
          <a:bodyPr wrap="square" lIns="0" tIns="0" rIns="0" bIns="0" rtlCol="0" anchor="t">
            <a:spAutoFit/>
          </a:bodyPr>
          <a:lstStyle/>
          <a:p>
            <a:pPr marL="342900" indent="-342900" algn="l">
              <a:spcBef>
                <a:spcPct val="0"/>
              </a:spcBef>
              <a:buFont typeface="Arial" panose="020B0604020202020204" pitchFamily="34" charset="0"/>
              <a:buChar char="•"/>
            </a:pPr>
            <a:r>
              <a:rPr lang="en-US" sz="2800" dirty="0">
                <a:solidFill>
                  <a:srgbClr val="822130"/>
                </a:solidFill>
                <a:latin typeface="Lora"/>
                <a:ea typeface="Lora"/>
                <a:cs typeface="Lora"/>
                <a:sym typeface="Lora"/>
              </a:rPr>
              <a:t>Access to peer support and self-help tools at 3am during night feeds, when NHS services are completely unavailable</a:t>
            </a:r>
          </a:p>
          <a:p>
            <a:pPr marL="342900" indent="-342900" algn="l">
              <a:spcBef>
                <a:spcPct val="0"/>
              </a:spcBef>
              <a:buFont typeface="Arial" panose="020B0604020202020204" pitchFamily="34" charset="0"/>
              <a:buChar char="•"/>
            </a:pPr>
            <a:endParaRPr lang="en-US" sz="2800" dirty="0">
              <a:solidFill>
                <a:srgbClr val="822130"/>
              </a:solidFill>
              <a:latin typeface="Lora"/>
              <a:ea typeface="Lora"/>
              <a:cs typeface="Lora"/>
              <a:sym typeface="Lora"/>
            </a:endParaRPr>
          </a:p>
          <a:p>
            <a:pPr marL="342900" indent="-342900" algn="l">
              <a:spcBef>
                <a:spcPct val="0"/>
              </a:spcBef>
              <a:buFont typeface="Arial" panose="020B0604020202020204" pitchFamily="34" charset="0"/>
              <a:buChar char="•"/>
            </a:pPr>
            <a:r>
              <a:rPr lang="en-US" sz="2800" dirty="0">
                <a:solidFill>
                  <a:srgbClr val="822130"/>
                </a:solidFill>
                <a:latin typeface="Lora"/>
                <a:ea typeface="Lora"/>
                <a:cs typeface="Lora"/>
                <a:sym typeface="Lora"/>
              </a:rPr>
              <a:t>For mothers in rural or isolated areas, or those without transport or childcare, the app removes the single greatest barrier to help-seeking: logistics</a:t>
            </a:r>
          </a:p>
          <a:p>
            <a:pPr algn="l">
              <a:lnSpc>
                <a:spcPts val="2531"/>
              </a:lnSpc>
              <a:spcBef>
                <a:spcPct val="0"/>
              </a:spcBef>
            </a:pPr>
            <a:endParaRPr lang="en-US" sz="1947" dirty="0">
              <a:solidFill>
                <a:srgbClr val="822130"/>
              </a:solidFill>
              <a:latin typeface="Lora"/>
              <a:ea typeface="Lora"/>
              <a:cs typeface="Lora"/>
              <a:sym typeface="Lora"/>
            </a:endParaRPr>
          </a:p>
        </p:txBody>
      </p:sp>
      <p:grpSp>
        <p:nvGrpSpPr>
          <p:cNvPr id="18" name="Group 18"/>
          <p:cNvGrpSpPr/>
          <p:nvPr/>
        </p:nvGrpSpPr>
        <p:grpSpPr>
          <a:xfrm>
            <a:off x="12216259" y="1949551"/>
            <a:ext cx="5843141" cy="7648333"/>
            <a:chOff x="0" y="0"/>
            <a:chExt cx="856601" cy="582836"/>
          </a:xfrm>
        </p:grpSpPr>
        <p:sp>
          <p:nvSpPr>
            <p:cNvPr id="19" name="Freeform 19"/>
            <p:cNvSpPr/>
            <p:nvPr/>
          </p:nvSpPr>
          <p:spPr>
            <a:xfrm>
              <a:off x="0" y="0"/>
              <a:ext cx="856601" cy="582836"/>
            </a:xfrm>
            <a:custGeom>
              <a:avLst/>
              <a:gdLst/>
              <a:ahLst/>
              <a:cxnLst/>
              <a:rect l="l" t="t" r="r" b="b"/>
              <a:pathLst>
                <a:path w="856601" h="582836">
                  <a:moveTo>
                    <a:pt x="0" y="0"/>
                  </a:moveTo>
                  <a:lnTo>
                    <a:pt x="856601" y="0"/>
                  </a:lnTo>
                  <a:lnTo>
                    <a:pt x="856601" y="582836"/>
                  </a:lnTo>
                  <a:lnTo>
                    <a:pt x="0" y="582836"/>
                  </a:lnTo>
                  <a:close/>
                </a:path>
              </a:pathLst>
            </a:custGeom>
            <a:solidFill>
              <a:srgbClr val="FFF4EE"/>
            </a:solidFill>
            <a:ln w="38100" cap="sq">
              <a:solidFill>
                <a:srgbClr val="9E454C"/>
              </a:solidFill>
              <a:prstDash val="solid"/>
              <a:miter/>
            </a:ln>
          </p:spPr>
          <p:txBody>
            <a:bodyPr/>
            <a:lstStyle/>
            <a:p>
              <a:endParaRPr lang="en-GB"/>
            </a:p>
          </p:txBody>
        </p:sp>
        <p:sp>
          <p:nvSpPr>
            <p:cNvPr id="20" name="TextBox 20"/>
            <p:cNvSpPr txBox="1"/>
            <p:nvPr/>
          </p:nvSpPr>
          <p:spPr>
            <a:xfrm>
              <a:off x="0" y="-38100"/>
              <a:ext cx="856601" cy="620936"/>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30" name="Freeform 30"/>
          <p:cNvSpPr/>
          <p:nvPr/>
        </p:nvSpPr>
        <p:spPr>
          <a:xfrm>
            <a:off x="3739382" y="1984333"/>
            <a:ext cx="2280418" cy="2092367"/>
          </a:xfrm>
          <a:custGeom>
            <a:avLst/>
            <a:gdLst/>
            <a:ahLst/>
            <a:cxnLst/>
            <a:rect l="l" t="t" r="r" b="b"/>
            <a:pathLst>
              <a:path w="1909300" h="1713596">
                <a:moveTo>
                  <a:pt x="0" y="0"/>
                </a:moveTo>
                <a:lnTo>
                  <a:pt x="1909300" y="0"/>
                </a:lnTo>
                <a:lnTo>
                  <a:pt x="1909300" y="1713597"/>
                </a:lnTo>
                <a:lnTo>
                  <a:pt x="0" y="1713597"/>
                </a:lnTo>
                <a:lnTo>
                  <a:pt x="0" y="0"/>
                </a:lnTo>
                <a:close/>
              </a:path>
            </a:pathLst>
          </a:custGeom>
          <a:blipFill>
            <a:blip r:embed="rId8"/>
            <a:stretch>
              <a:fillRect/>
            </a:stretch>
          </a:blipFill>
        </p:spPr>
        <p:txBody>
          <a:bodyPr/>
          <a:lstStyle/>
          <a:p>
            <a:endParaRPr lang="en-GB"/>
          </a:p>
        </p:txBody>
      </p:sp>
      <p:sp>
        <p:nvSpPr>
          <p:cNvPr id="31" name="Freeform 31"/>
          <p:cNvSpPr/>
          <p:nvPr/>
        </p:nvSpPr>
        <p:spPr>
          <a:xfrm>
            <a:off x="9881741" y="1983695"/>
            <a:ext cx="2081659" cy="2016805"/>
          </a:xfrm>
          <a:custGeom>
            <a:avLst/>
            <a:gdLst/>
            <a:ahLst/>
            <a:cxnLst/>
            <a:rect l="l" t="t" r="r" b="b"/>
            <a:pathLst>
              <a:path w="1749697" h="1745323">
                <a:moveTo>
                  <a:pt x="0" y="0"/>
                </a:moveTo>
                <a:lnTo>
                  <a:pt x="1749696" y="0"/>
                </a:lnTo>
                <a:lnTo>
                  <a:pt x="1749696" y="1745323"/>
                </a:lnTo>
                <a:lnTo>
                  <a:pt x="0" y="1745323"/>
                </a:lnTo>
                <a:lnTo>
                  <a:pt x="0" y="0"/>
                </a:lnTo>
                <a:close/>
              </a:path>
            </a:pathLst>
          </a:custGeom>
          <a:blipFill>
            <a:blip r:embed="rId9"/>
            <a:stretch>
              <a:fillRect/>
            </a:stretch>
          </a:blipFill>
        </p:spPr>
        <p:txBody>
          <a:bodyPr/>
          <a:lstStyle/>
          <a:p>
            <a:endParaRPr lang="en-GB"/>
          </a:p>
        </p:txBody>
      </p:sp>
      <p:sp>
        <p:nvSpPr>
          <p:cNvPr id="32" name="Freeform 32"/>
          <p:cNvSpPr/>
          <p:nvPr/>
        </p:nvSpPr>
        <p:spPr>
          <a:xfrm>
            <a:off x="15728867" y="2045607"/>
            <a:ext cx="2101933" cy="2183493"/>
          </a:xfrm>
          <a:custGeom>
            <a:avLst/>
            <a:gdLst/>
            <a:ahLst/>
            <a:cxnLst/>
            <a:rect l="l" t="t" r="r" b="b"/>
            <a:pathLst>
              <a:path w="1477352" h="1777995">
                <a:moveTo>
                  <a:pt x="0" y="0"/>
                </a:moveTo>
                <a:lnTo>
                  <a:pt x="1477352" y="0"/>
                </a:lnTo>
                <a:lnTo>
                  <a:pt x="1477352" y="1777995"/>
                </a:lnTo>
                <a:lnTo>
                  <a:pt x="0" y="1777995"/>
                </a:lnTo>
                <a:lnTo>
                  <a:pt x="0" y="0"/>
                </a:lnTo>
                <a:close/>
              </a:path>
            </a:pathLst>
          </a:custGeom>
          <a:blipFill>
            <a:blip r:embed="rId10"/>
            <a:stretch>
              <a:fillRect/>
            </a:stretch>
          </a:blipFill>
        </p:spPr>
        <p:txBody>
          <a:bodyPr/>
          <a:lstStyle/>
          <a:p>
            <a:endParaRPr lang="en-GB"/>
          </a:p>
        </p:txBody>
      </p:sp>
      <p:sp>
        <p:nvSpPr>
          <p:cNvPr id="36" name="TextBox 36"/>
          <p:cNvSpPr txBox="1"/>
          <p:nvPr/>
        </p:nvSpPr>
        <p:spPr>
          <a:xfrm>
            <a:off x="12488773" y="365695"/>
            <a:ext cx="5431949"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Benefits to Mothers</a:t>
            </a:r>
          </a:p>
        </p:txBody>
      </p:sp>
      <p:sp>
        <p:nvSpPr>
          <p:cNvPr id="37" name="TextBox 37"/>
          <p:cNvSpPr txBox="1"/>
          <p:nvPr/>
        </p:nvSpPr>
        <p:spPr>
          <a:xfrm>
            <a:off x="8468742" y="969341"/>
            <a:ext cx="9106692" cy="327661"/>
          </a:xfrm>
          <a:prstGeom prst="rect">
            <a:avLst/>
          </a:prstGeom>
        </p:spPr>
        <p:txBody>
          <a:bodyPr lIns="0" tIns="0" rIns="0" bIns="0" rtlCol="0" anchor="t">
            <a:spAutoFit/>
          </a:bodyPr>
          <a:lstStyle/>
          <a:p>
            <a:pPr marL="0" lvl="0" indent="0" algn="ctr">
              <a:lnSpc>
                <a:spcPts val="2400"/>
              </a:lnSpc>
            </a:pPr>
            <a:r>
              <a:rPr lang="en-US" sz="2400" b="1" spc="-24" dirty="0">
                <a:solidFill>
                  <a:srgbClr val="822130"/>
                </a:solidFill>
                <a:latin typeface="Lora Bold"/>
                <a:ea typeface="Lora Bold"/>
                <a:cs typeface="Lora Bold"/>
                <a:sym typeface="Lora Bold"/>
              </a:rPr>
              <a:t>How MindMum Transforms Individual Postpartum Wellbeing</a:t>
            </a:r>
          </a:p>
        </p:txBody>
      </p:sp>
      <p:sp>
        <p:nvSpPr>
          <p:cNvPr id="38" name="TextBox 38"/>
          <p:cNvSpPr txBox="1"/>
          <p:nvPr/>
        </p:nvSpPr>
        <p:spPr>
          <a:xfrm>
            <a:off x="13085419" y="9853741"/>
            <a:ext cx="4897781" cy="242759"/>
          </a:xfrm>
          <a:prstGeom prst="rect">
            <a:avLst/>
          </a:prstGeom>
        </p:spPr>
        <p:txBody>
          <a:bodyPr wrap="square" lIns="0" tIns="0" rIns="0" bIns="0" rtlCol="0" anchor="t">
            <a:spAutoFit/>
          </a:bodyPr>
          <a:lstStyle/>
          <a:p>
            <a:pPr algn="ctr">
              <a:lnSpc>
                <a:spcPts val="1988"/>
              </a:lnSpc>
              <a:spcBef>
                <a:spcPct val="0"/>
              </a:spcBef>
            </a:pPr>
            <a:r>
              <a:rPr lang="en-US" sz="1529" b="1" dirty="0">
                <a:solidFill>
                  <a:srgbClr val="000000"/>
                </a:solidFill>
                <a:latin typeface="Lora Bold"/>
                <a:ea typeface="Lora Bold"/>
                <a:cs typeface="Lora Bold"/>
                <a:sym typeface="Lora Bold"/>
              </a:rPr>
              <a:t>Data source: NHS England | MBRRACE-UK, 2026</a:t>
            </a:r>
          </a:p>
        </p:txBody>
      </p:sp>
      <p:sp>
        <p:nvSpPr>
          <p:cNvPr id="39" name="TextBox 39"/>
          <p:cNvSpPr txBox="1"/>
          <p:nvPr/>
        </p:nvSpPr>
        <p:spPr>
          <a:xfrm>
            <a:off x="409079" y="2171700"/>
            <a:ext cx="3477121" cy="2274597"/>
          </a:xfrm>
          <a:prstGeom prst="rect">
            <a:avLst/>
          </a:prstGeom>
        </p:spPr>
        <p:txBody>
          <a:bodyPr wrap="square" lIns="0" tIns="0" rIns="0" bIns="0" rtlCol="0" anchor="t">
            <a:spAutoFit/>
          </a:bodyPr>
          <a:lstStyle/>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Clinically Significant</a:t>
            </a:r>
          </a:p>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Symptom Reduction</a:t>
            </a:r>
          </a:p>
          <a:p>
            <a:pPr algn="ctr">
              <a:lnSpc>
                <a:spcPts val="3639"/>
              </a:lnSpc>
              <a:spcBef>
                <a:spcPct val="0"/>
              </a:spcBef>
            </a:pPr>
            <a:endParaRPr lang="en-US" sz="2799" b="1" i="1" dirty="0">
              <a:solidFill>
                <a:srgbClr val="822130"/>
              </a:solidFill>
              <a:latin typeface="Arial Bold Italics"/>
              <a:ea typeface="Arial Bold Italics"/>
              <a:cs typeface="Arial Bold Italics"/>
              <a:sym typeface="Arial Bold Italics"/>
            </a:endParaRPr>
          </a:p>
        </p:txBody>
      </p:sp>
      <p:sp>
        <p:nvSpPr>
          <p:cNvPr id="40" name="TextBox 40"/>
          <p:cNvSpPr txBox="1"/>
          <p:nvPr/>
        </p:nvSpPr>
        <p:spPr>
          <a:xfrm>
            <a:off x="845417" y="4240283"/>
            <a:ext cx="4869583" cy="5475217"/>
          </a:xfrm>
          <a:prstGeom prst="rect">
            <a:avLst/>
          </a:prstGeom>
        </p:spPr>
        <p:txBody>
          <a:bodyPr wrap="square" lIns="0" tIns="0" rIns="0" bIns="0" rtlCol="0" anchor="t">
            <a:spAutoFit/>
          </a:bodyPr>
          <a:lstStyle/>
          <a:p>
            <a:pPr marL="342900" indent="-342900" algn="l">
              <a:spcBef>
                <a:spcPct val="0"/>
              </a:spcBef>
              <a:buFont typeface="Arial" panose="020B0604020202020204" pitchFamily="34" charset="0"/>
              <a:buChar char="•"/>
            </a:pPr>
            <a:r>
              <a:rPr lang="en-US" sz="2800" dirty="0">
                <a:solidFill>
                  <a:srgbClr val="822130"/>
                </a:solidFill>
                <a:latin typeface="Lora"/>
                <a:ea typeface="Lora"/>
                <a:cs typeface="Lora"/>
                <a:sym typeface="Lora"/>
              </a:rPr>
              <a:t>CBT modules reduce EPDS scores by an average of 8 points at 12 weeks (Loughnan et al., 2019). 44% reduction in PPD symptoms vs. waitlist control (Lal et al., 2020)</a:t>
            </a:r>
          </a:p>
          <a:p>
            <a:pPr marL="342900" indent="-342900" algn="l">
              <a:spcBef>
                <a:spcPct val="0"/>
              </a:spcBef>
              <a:buFont typeface="Arial" panose="020B0604020202020204" pitchFamily="34" charset="0"/>
              <a:buChar char="•"/>
            </a:pPr>
            <a:endParaRPr lang="en-US" sz="2800" dirty="0">
              <a:solidFill>
                <a:srgbClr val="822130"/>
              </a:solidFill>
              <a:latin typeface="Lora"/>
              <a:ea typeface="Lora"/>
              <a:cs typeface="Lora"/>
              <a:sym typeface="Lora"/>
            </a:endParaRPr>
          </a:p>
          <a:p>
            <a:pPr marL="342900" indent="-342900" algn="l">
              <a:spcBef>
                <a:spcPct val="0"/>
              </a:spcBef>
              <a:buFont typeface="Arial" panose="020B0604020202020204" pitchFamily="34" charset="0"/>
              <a:buChar char="•"/>
            </a:pPr>
            <a:r>
              <a:rPr lang="en-US" sz="2800" dirty="0">
                <a:solidFill>
                  <a:srgbClr val="822130"/>
                </a:solidFill>
                <a:latin typeface="Lora"/>
                <a:ea typeface="Lora"/>
                <a:cs typeface="Lora"/>
                <a:sym typeface="Lora"/>
              </a:rPr>
              <a:t>Clinically equivalent to a course of face-to-face CBT for mild-to-moderate PPD at a fraction of the cost</a:t>
            </a:r>
          </a:p>
          <a:p>
            <a:pPr algn="l">
              <a:lnSpc>
                <a:spcPts val="2531"/>
              </a:lnSpc>
              <a:spcBef>
                <a:spcPct val="0"/>
              </a:spcBef>
            </a:pPr>
            <a:endParaRPr lang="en-US" sz="1947" dirty="0">
              <a:solidFill>
                <a:srgbClr val="822130"/>
              </a:solidFill>
              <a:latin typeface="Lora"/>
              <a:ea typeface="Lora"/>
              <a:cs typeface="Lora"/>
              <a:sym typeface="Lora"/>
            </a:endParaRPr>
          </a:p>
        </p:txBody>
      </p:sp>
      <p:sp>
        <p:nvSpPr>
          <p:cNvPr id="41" name="TextBox 41"/>
          <p:cNvSpPr txBox="1"/>
          <p:nvPr/>
        </p:nvSpPr>
        <p:spPr>
          <a:xfrm>
            <a:off x="6781800" y="2171700"/>
            <a:ext cx="2635448" cy="1384995"/>
          </a:xfrm>
          <a:prstGeom prst="rect">
            <a:avLst/>
          </a:prstGeom>
        </p:spPr>
        <p:txBody>
          <a:bodyPr lIns="0" tIns="0" rIns="0" bIns="0" rtlCol="0" anchor="t">
            <a:spAutoFit/>
          </a:bodyPr>
          <a:lstStyle/>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24/7 Accessible</a:t>
            </a:r>
          </a:p>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Safe Space</a:t>
            </a:r>
          </a:p>
        </p:txBody>
      </p:sp>
      <p:sp>
        <p:nvSpPr>
          <p:cNvPr id="42" name="TextBox 42"/>
          <p:cNvSpPr txBox="1"/>
          <p:nvPr/>
        </p:nvSpPr>
        <p:spPr>
          <a:xfrm>
            <a:off x="12120153" y="2247900"/>
            <a:ext cx="3805647" cy="1384995"/>
          </a:xfrm>
          <a:prstGeom prst="rect">
            <a:avLst/>
          </a:prstGeom>
        </p:spPr>
        <p:txBody>
          <a:bodyPr wrap="square" lIns="0" tIns="0" rIns="0" bIns="0" rtlCol="0" anchor="t">
            <a:spAutoFit/>
          </a:bodyPr>
          <a:lstStyle/>
          <a:p>
            <a:pPr algn="ctr">
              <a:lnSpc>
                <a:spcPts val="3639"/>
              </a:lnSpc>
            </a:pPr>
            <a:r>
              <a:rPr lang="en-US" sz="3200" b="1" i="1" dirty="0">
                <a:solidFill>
                  <a:srgbClr val="822130"/>
                </a:solidFill>
                <a:latin typeface="Arial Bold Italics"/>
                <a:ea typeface="Arial Bold Italics"/>
                <a:cs typeface="Arial Bold Italics"/>
                <a:sym typeface="Arial Bold Italics"/>
              </a:rPr>
              <a:t>Improved</a:t>
            </a:r>
          </a:p>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Mother-Infant Bonding</a:t>
            </a:r>
          </a:p>
        </p:txBody>
      </p:sp>
      <p:sp>
        <p:nvSpPr>
          <p:cNvPr id="43" name="TextBox 43"/>
          <p:cNvSpPr txBox="1"/>
          <p:nvPr/>
        </p:nvSpPr>
        <p:spPr>
          <a:xfrm>
            <a:off x="12496800" y="4381500"/>
            <a:ext cx="5241764" cy="4308872"/>
          </a:xfrm>
          <a:prstGeom prst="rect">
            <a:avLst/>
          </a:prstGeom>
        </p:spPr>
        <p:txBody>
          <a:bodyPr lIns="0" tIns="0" rIns="0" bIns="0" rtlCol="0" anchor="t">
            <a:spAutoFit/>
          </a:bodyPr>
          <a:lstStyle/>
          <a:p>
            <a:pPr marL="342900" indent="-342900" algn="l">
              <a:spcBef>
                <a:spcPct val="0"/>
              </a:spcBef>
              <a:buFont typeface="Arial" panose="020B0604020202020204" pitchFamily="34" charset="0"/>
              <a:buChar char="•"/>
            </a:pPr>
            <a:r>
              <a:rPr lang="en-US" sz="2800" dirty="0">
                <a:solidFill>
                  <a:srgbClr val="822130"/>
                </a:solidFill>
                <a:latin typeface="Lora"/>
                <a:ea typeface="Lora"/>
                <a:cs typeface="Lora"/>
                <a:sym typeface="Lora"/>
              </a:rPr>
              <a:t>Dedicated module on responsive parenting, skin-to-skin contact and reading infant cues. Bonding support guided by clinical psychologist videos</a:t>
            </a:r>
          </a:p>
          <a:p>
            <a:pPr marL="342900" indent="-342900" algn="l">
              <a:spcBef>
                <a:spcPct val="0"/>
              </a:spcBef>
              <a:buFont typeface="Arial" panose="020B0604020202020204" pitchFamily="34" charset="0"/>
              <a:buChar char="•"/>
            </a:pPr>
            <a:endParaRPr lang="en-US" sz="2800" dirty="0">
              <a:solidFill>
                <a:srgbClr val="822130"/>
              </a:solidFill>
              <a:latin typeface="Lora"/>
              <a:ea typeface="Lora"/>
              <a:cs typeface="Lora"/>
              <a:sym typeface="Lora"/>
            </a:endParaRPr>
          </a:p>
          <a:p>
            <a:pPr marL="342900" indent="-342900" algn="l">
              <a:spcBef>
                <a:spcPct val="0"/>
              </a:spcBef>
              <a:buFont typeface="Arial" panose="020B0604020202020204" pitchFamily="34" charset="0"/>
              <a:buChar char="•"/>
            </a:pPr>
            <a:r>
              <a:rPr lang="en-US" sz="2800" dirty="0">
                <a:solidFill>
                  <a:srgbClr val="822130"/>
                </a:solidFill>
                <a:latin typeface="Lora"/>
                <a:ea typeface="Lora"/>
                <a:cs typeface="Lora"/>
                <a:sym typeface="Lora"/>
              </a:rPr>
              <a:t>PSI bonding subscale scores improved by 22% in pilot cohort at 12 weeks</a:t>
            </a:r>
          </a:p>
        </p:txBody>
      </p:sp>
      <p:sp>
        <p:nvSpPr>
          <p:cNvPr id="50" name="TextBox 50"/>
          <p:cNvSpPr txBox="1"/>
          <p:nvPr/>
        </p:nvSpPr>
        <p:spPr>
          <a:xfrm>
            <a:off x="443941" y="9787185"/>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7EF9BE-70A3-3CB2-0FD9-0B694E30284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ECBA051-94DB-A833-443D-790F548B0840}"/>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a:extLst>
              <a:ext uri="{FF2B5EF4-FFF2-40B4-BE49-F238E27FC236}">
                <a16:creationId xmlns:a16="http://schemas.microsoft.com/office/drawing/2014/main" id="{08F9C54E-5DB8-B37C-004B-426F4EB56940}"/>
              </a:ext>
            </a:extLst>
          </p:cNvPr>
          <p:cNvSpPr/>
          <p:nvPr/>
        </p:nvSpPr>
        <p:spPr>
          <a:xfrm>
            <a:off x="0" y="0"/>
            <a:ext cx="18288000" cy="1039573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a:extLst>
              <a:ext uri="{FF2B5EF4-FFF2-40B4-BE49-F238E27FC236}">
                <a16:creationId xmlns:a16="http://schemas.microsoft.com/office/drawing/2014/main" id="{7A13D296-9ACB-424B-9607-F25A17E30FC2}"/>
              </a:ext>
            </a:extLst>
          </p:cNvPr>
          <p:cNvGrpSpPr/>
          <p:nvPr/>
        </p:nvGrpSpPr>
        <p:grpSpPr>
          <a:xfrm>
            <a:off x="1" y="0"/>
            <a:ext cx="18288000" cy="1387490"/>
            <a:chOff x="0" y="0"/>
            <a:chExt cx="2765460" cy="243095"/>
          </a:xfrm>
        </p:grpSpPr>
        <p:sp>
          <p:nvSpPr>
            <p:cNvPr id="5" name="Freeform 5">
              <a:extLst>
                <a:ext uri="{FF2B5EF4-FFF2-40B4-BE49-F238E27FC236}">
                  <a16:creationId xmlns:a16="http://schemas.microsoft.com/office/drawing/2014/main" id="{D8CC8AD4-8593-1368-2F2E-3EEDDCA91123}"/>
                </a:ext>
              </a:extLst>
            </p:cNvPr>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a:extLst>
                <a:ext uri="{FF2B5EF4-FFF2-40B4-BE49-F238E27FC236}">
                  <a16:creationId xmlns:a16="http://schemas.microsoft.com/office/drawing/2014/main" id="{BA3C8911-FEA3-3089-F24F-EB6D61B860FD}"/>
                </a:ext>
              </a:extLst>
            </p:cNvPr>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a:extLst>
              <a:ext uri="{FF2B5EF4-FFF2-40B4-BE49-F238E27FC236}">
                <a16:creationId xmlns:a16="http://schemas.microsoft.com/office/drawing/2014/main" id="{3BDC7DA2-8FB8-ACB9-9E1C-655990DD7D2B}"/>
              </a:ext>
            </a:extLst>
          </p:cNvPr>
          <p:cNvPicPr>
            <a:picLocks noChangeAspect="1"/>
          </p:cNvPicPr>
          <p:nvPr/>
        </p:nvPicPr>
        <p:blipFill>
          <a:blip r:embed="rId4"/>
          <a:stretch>
            <a:fillRect/>
          </a:stretch>
        </p:blipFill>
        <p:spPr>
          <a:xfrm>
            <a:off x="122899" y="-14745"/>
            <a:ext cx="3349033" cy="1060366"/>
          </a:xfrm>
          <a:prstGeom prst="rect">
            <a:avLst/>
          </a:prstGeom>
        </p:spPr>
      </p:pic>
      <p:sp>
        <p:nvSpPr>
          <p:cNvPr id="8" name="Freeform 8">
            <a:extLst>
              <a:ext uri="{FF2B5EF4-FFF2-40B4-BE49-F238E27FC236}">
                <a16:creationId xmlns:a16="http://schemas.microsoft.com/office/drawing/2014/main" id="{8A2BDE26-12D3-70EF-76F1-D3717E2F8ECB}"/>
              </a:ext>
            </a:extLst>
          </p:cNvPr>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8F235A4F-0E65-FE35-6FD4-5A411CEDD07B}"/>
              </a:ext>
            </a:extLst>
          </p:cNvPr>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a:extLst>
              <a:ext uri="{FF2B5EF4-FFF2-40B4-BE49-F238E27FC236}">
                <a16:creationId xmlns:a16="http://schemas.microsoft.com/office/drawing/2014/main" id="{E06C0908-5C7F-A7D7-6DAD-FC4F65EE30B4}"/>
              </a:ext>
            </a:extLst>
          </p:cNvPr>
          <p:cNvPicPr>
            <a:picLocks noChangeAspect="1"/>
          </p:cNvPicPr>
          <p:nvPr/>
        </p:nvPicPr>
        <p:blipFill>
          <a:blip r:embed="rId7"/>
          <a:stretch>
            <a:fillRect/>
          </a:stretch>
        </p:blipFill>
        <p:spPr>
          <a:xfrm>
            <a:off x="51504" y="522307"/>
            <a:ext cx="3815014" cy="871636"/>
          </a:xfrm>
          <a:prstGeom prst="rect">
            <a:avLst/>
          </a:prstGeom>
        </p:spPr>
      </p:pic>
      <p:grpSp>
        <p:nvGrpSpPr>
          <p:cNvPr id="21" name="Group 21">
            <a:extLst>
              <a:ext uri="{FF2B5EF4-FFF2-40B4-BE49-F238E27FC236}">
                <a16:creationId xmlns:a16="http://schemas.microsoft.com/office/drawing/2014/main" id="{269D3A76-7587-5A0B-DF49-4B40FAAF00E8}"/>
              </a:ext>
            </a:extLst>
          </p:cNvPr>
          <p:cNvGrpSpPr/>
          <p:nvPr/>
        </p:nvGrpSpPr>
        <p:grpSpPr>
          <a:xfrm>
            <a:off x="263846" y="1624093"/>
            <a:ext cx="5957975" cy="7939007"/>
            <a:chOff x="0" y="0"/>
            <a:chExt cx="923761" cy="614655"/>
          </a:xfrm>
        </p:grpSpPr>
        <p:sp>
          <p:nvSpPr>
            <p:cNvPr id="22" name="Freeform 22">
              <a:extLst>
                <a:ext uri="{FF2B5EF4-FFF2-40B4-BE49-F238E27FC236}">
                  <a16:creationId xmlns:a16="http://schemas.microsoft.com/office/drawing/2014/main" id="{7768251C-7490-7E45-30D3-CED83E25A4D0}"/>
                </a:ext>
              </a:extLst>
            </p:cNvPr>
            <p:cNvSpPr/>
            <p:nvPr/>
          </p:nvSpPr>
          <p:spPr>
            <a:xfrm>
              <a:off x="0" y="0"/>
              <a:ext cx="923761" cy="614655"/>
            </a:xfrm>
            <a:custGeom>
              <a:avLst/>
              <a:gdLst/>
              <a:ahLst/>
              <a:cxnLst/>
              <a:rect l="l" t="t" r="r" b="b"/>
              <a:pathLst>
                <a:path w="923761" h="614655">
                  <a:moveTo>
                    <a:pt x="0" y="0"/>
                  </a:moveTo>
                  <a:lnTo>
                    <a:pt x="923761" y="0"/>
                  </a:lnTo>
                  <a:lnTo>
                    <a:pt x="923761" y="614655"/>
                  </a:lnTo>
                  <a:lnTo>
                    <a:pt x="0" y="614655"/>
                  </a:lnTo>
                  <a:close/>
                </a:path>
              </a:pathLst>
            </a:custGeom>
            <a:solidFill>
              <a:srgbClr val="FFF4EE"/>
            </a:solidFill>
            <a:ln w="38100" cap="sq">
              <a:solidFill>
                <a:srgbClr val="9E454C"/>
              </a:solidFill>
              <a:prstDash val="solid"/>
              <a:miter/>
            </a:ln>
          </p:spPr>
          <p:txBody>
            <a:bodyPr/>
            <a:lstStyle/>
            <a:p>
              <a:endParaRPr lang="en-GB"/>
            </a:p>
          </p:txBody>
        </p:sp>
        <p:sp>
          <p:nvSpPr>
            <p:cNvPr id="23" name="TextBox 23">
              <a:extLst>
                <a:ext uri="{FF2B5EF4-FFF2-40B4-BE49-F238E27FC236}">
                  <a16:creationId xmlns:a16="http://schemas.microsoft.com/office/drawing/2014/main" id="{EA05943A-864C-4929-D2C0-F97705373085}"/>
                </a:ext>
              </a:extLst>
            </p:cNvPr>
            <p:cNvSpPr txBox="1"/>
            <p:nvPr/>
          </p:nvSpPr>
          <p:spPr>
            <a:xfrm>
              <a:off x="0" y="-38100"/>
              <a:ext cx="923761" cy="652755"/>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4" name="Group 24">
            <a:extLst>
              <a:ext uri="{FF2B5EF4-FFF2-40B4-BE49-F238E27FC236}">
                <a16:creationId xmlns:a16="http://schemas.microsoft.com/office/drawing/2014/main" id="{15BEEDE1-DE78-919A-3365-F480FEA8D984}"/>
              </a:ext>
            </a:extLst>
          </p:cNvPr>
          <p:cNvGrpSpPr/>
          <p:nvPr/>
        </p:nvGrpSpPr>
        <p:grpSpPr>
          <a:xfrm>
            <a:off x="6477000" y="1638300"/>
            <a:ext cx="5707098" cy="7939006"/>
            <a:chOff x="0" y="0"/>
            <a:chExt cx="882942" cy="614655"/>
          </a:xfrm>
        </p:grpSpPr>
        <p:sp>
          <p:nvSpPr>
            <p:cNvPr id="25" name="Freeform 25">
              <a:extLst>
                <a:ext uri="{FF2B5EF4-FFF2-40B4-BE49-F238E27FC236}">
                  <a16:creationId xmlns:a16="http://schemas.microsoft.com/office/drawing/2014/main" id="{1C918862-CB54-2ED1-86C2-9D470D360DC9}"/>
                </a:ext>
              </a:extLst>
            </p:cNvPr>
            <p:cNvSpPr/>
            <p:nvPr/>
          </p:nvSpPr>
          <p:spPr>
            <a:xfrm>
              <a:off x="0" y="0"/>
              <a:ext cx="882942" cy="614655"/>
            </a:xfrm>
            <a:custGeom>
              <a:avLst/>
              <a:gdLst/>
              <a:ahLst/>
              <a:cxnLst/>
              <a:rect l="l" t="t" r="r" b="b"/>
              <a:pathLst>
                <a:path w="882942" h="614655">
                  <a:moveTo>
                    <a:pt x="0" y="0"/>
                  </a:moveTo>
                  <a:lnTo>
                    <a:pt x="882942" y="0"/>
                  </a:lnTo>
                  <a:lnTo>
                    <a:pt x="882942" y="614655"/>
                  </a:lnTo>
                  <a:lnTo>
                    <a:pt x="0" y="614655"/>
                  </a:lnTo>
                  <a:close/>
                </a:path>
              </a:pathLst>
            </a:custGeom>
            <a:solidFill>
              <a:srgbClr val="FFF4EE"/>
            </a:solidFill>
            <a:ln w="38100" cap="sq">
              <a:solidFill>
                <a:srgbClr val="9E454C"/>
              </a:solidFill>
              <a:prstDash val="solid"/>
              <a:miter/>
            </a:ln>
          </p:spPr>
          <p:txBody>
            <a:bodyPr/>
            <a:lstStyle/>
            <a:p>
              <a:endParaRPr lang="en-GB"/>
            </a:p>
          </p:txBody>
        </p:sp>
        <p:sp>
          <p:nvSpPr>
            <p:cNvPr id="26" name="TextBox 26">
              <a:extLst>
                <a:ext uri="{FF2B5EF4-FFF2-40B4-BE49-F238E27FC236}">
                  <a16:creationId xmlns:a16="http://schemas.microsoft.com/office/drawing/2014/main" id="{714C2E95-8713-D6DB-52A6-22DCAD5DB66E}"/>
                </a:ext>
              </a:extLst>
            </p:cNvPr>
            <p:cNvSpPr txBox="1"/>
            <p:nvPr/>
          </p:nvSpPr>
          <p:spPr>
            <a:xfrm>
              <a:off x="0" y="-38100"/>
              <a:ext cx="882942" cy="652755"/>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7" name="Group 27">
            <a:extLst>
              <a:ext uri="{FF2B5EF4-FFF2-40B4-BE49-F238E27FC236}">
                <a16:creationId xmlns:a16="http://schemas.microsoft.com/office/drawing/2014/main" id="{F094E654-C9F4-43EB-2CDD-D53B64677545}"/>
              </a:ext>
            </a:extLst>
          </p:cNvPr>
          <p:cNvGrpSpPr/>
          <p:nvPr/>
        </p:nvGrpSpPr>
        <p:grpSpPr>
          <a:xfrm>
            <a:off x="12439277" y="1624094"/>
            <a:ext cx="5620123" cy="7939006"/>
            <a:chOff x="0" y="0"/>
            <a:chExt cx="856601" cy="614655"/>
          </a:xfrm>
        </p:grpSpPr>
        <p:sp>
          <p:nvSpPr>
            <p:cNvPr id="28" name="Freeform 28">
              <a:extLst>
                <a:ext uri="{FF2B5EF4-FFF2-40B4-BE49-F238E27FC236}">
                  <a16:creationId xmlns:a16="http://schemas.microsoft.com/office/drawing/2014/main" id="{3305FEFD-5D20-9B7A-1508-1A66CF1B5906}"/>
                </a:ext>
              </a:extLst>
            </p:cNvPr>
            <p:cNvSpPr/>
            <p:nvPr/>
          </p:nvSpPr>
          <p:spPr>
            <a:xfrm>
              <a:off x="0" y="0"/>
              <a:ext cx="856601" cy="614655"/>
            </a:xfrm>
            <a:custGeom>
              <a:avLst/>
              <a:gdLst/>
              <a:ahLst/>
              <a:cxnLst/>
              <a:rect l="l" t="t" r="r" b="b"/>
              <a:pathLst>
                <a:path w="856601" h="614655">
                  <a:moveTo>
                    <a:pt x="0" y="0"/>
                  </a:moveTo>
                  <a:lnTo>
                    <a:pt x="856601" y="0"/>
                  </a:lnTo>
                  <a:lnTo>
                    <a:pt x="856601" y="614655"/>
                  </a:lnTo>
                  <a:lnTo>
                    <a:pt x="0" y="614655"/>
                  </a:lnTo>
                  <a:close/>
                </a:path>
              </a:pathLst>
            </a:custGeom>
            <a:solidFill>
              <a:srgbClr val="FFF4EE"/>
            </a:solidFill>
            <a:ln w="38100" cap="sq">
              <a:solidFill>
                <a:srgbClr val="9E454C"/>
              </a:solidFill>
              <a:prstDash val="solid"/>
              <a:miter/>
            </a:ln>
          </p:spPr>
          <p:txBody>
            <a:bodyPr/>
            <a:lstStyle/>
            <a:p>
              <a:endParaRPr lang="en-GB"/>
            </a:p>
          </p:txBody>
        </p:sp>
        <p:sp>
          <p:nvSpPr>
            <p:cNvPr id="29" name="TextBox 29">
              <a:extLst>
                <a:ext uri="{FF2B5EF4-FFF2-40B4-BE49-F238E27FC236}">
                  <a16:creationId xmlns:a16="http://schemas.microsoft.com/office/drawing/2014/main" id="{721A6F14-71A5-2D0C-66D0-34774F142DDA}"/>
                </a:ext>
              </a:extLst>
            </p:cNvPr>
            <p:cNvSpPr txBox="1"/>
            <p:nvPr/>
          </p:nvSpPr>
          <p:spPr>
            <a:xfrm>
              <a:off x="0" y="-38100"/>
              <a:ext cx="856601" cy="652755"/>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33" name="Freeform 33">
            <a:extLst>
              <a:ext uri="{FF2B5EF4-FFF2-40B4-BE49-F238E27FC236}">
                <a16:creationId xmlns:a16="http://schemas.microsoft.com/office/drawing/2014/main" id="{532F1999-6564-ABD5-D73B-4C9B2DF86101}"/>
              </a:ext>
            </a:extLst>
          </p:cNvPr>
          <p:cNvSpPr/>
          <p:nvPr/>
        </p:nvSpPr>
        <p:spPr>
          <a:xfrm>
            <a:off x="4419600" y="1562100"/>
            <a:ext cx="1615101" cy="2090746"/>
          </a:xfrm>
          <a:custGeom>
            <a:avLst/>
            <a:gdLst/>
            <a:ahLst/>
            <a:cxnLst/>
            <a:rect l="l" t="t" r="r" b="b"/>
            <a:pathLst>
              <a:path w="1615101" h="2090746">
                <a:moveTo>
                  <a:pt x="0" y="0"/>
                </a:moveTo>
                <a:lnTo>
                  <a:pt x="1615101" y="0"/>
                </a:lnTo>
                <a:lnTo>
                  <a:pt x="1615101" y="2090746"/>
                </a:lnTo>
                <a:lnTo>
                  <a:pt x="0" y="2090746"/>
                </a:lnTo>
                <a:lnTo>
                  <a:pt x="0" y="0"/>
                </a:lnTo>
                <a:close/>
              </a:path>
            </a:pathLst>
          </a:custGeom>
          <a:blipFill>
            <a:blip r:embed="rId8"/>
            <a:stretch>
              <a:fillRect/>
            </a:stretch>
          </a:blipFill>
        </p:spPr>
        <p:txBody>
          <a:bodyPr/>
          <a:lstStyle/>
          <a:p>
            <a:endParaRPr lang="en-GB"/>
          </a:p>
        </p:txBody>
      </p:sp>
      <p:sp>
        <p:nvSpPr>
          <p:cNvPr id="34" name="Freeform 34">
            <a:extLst>
              <a:ext uri="{FF2B5EF4-FFF2-40B4-BE49-F238E27FC236}">
                <a16:creationId xmlns:a16="http://schemas.microsoft.com/office/drawing/2014/main" id="{4D22059F-6F62-D4F5-3412-E320B7F338A5}"/>
              </a:ext>
            </a:extLst>
          </p:cNvPr>
          <p:cNvSpPr/>
          <p:nvPr/>
        </p:nvSpPr>
        <p:spPr>
          <a:xfrm>
            <a:off x="10095813" y="1714500"/>
            <a:ext cx="1943787" cy="1909771"/>
          </a:xfrm>
          <a:custGeom>
            <a:avLst/>
            <a:gdLst/>
            <a:ahLst/>
            <a:cxnLst/>
            <a:rect l="l" t="t" r="r" b="b"/>
            <a:pathLst>
              <a:path w="1943787" h="1909771">
                <a:moveTo>
                  <a:pt x="0" y="0"/>
                </a:moveTo>
                <a:lnTo>
                  <a:pt x="1943787" y="0"/>
                </a:lnTo>
                <a:lnTo>
                  <a:pt x="1943787" y="1909771"/>
                </a:lnTo>
                <a:lnTo>
                  <a:pt x="0" y="1909771"/>
                </a:lnTo>
                <a:lnTo>
                  <a:pt x="0" y="0"/>
                </a:lnTo>
                <a:close/>
              </a:path>
            </a:pathLst>
          </a:custGeom>
          <a:blipFill>
            <a:blip r:embed="rId9"/>
            <a:stretch>
              <a:fillRect/>
            </a:stretch>
          </a:blipFill>
        </p:spPr>
        <p:txBody>
          <a:bodyPr/>
          <a:lstStyle/>
          <a:p>
            <a:endParaRPr lang="en-GB"/>
          </a:p>
        </p:txBody>
      </p:sp>
      <p:sp>
        <p:nvSpPr>
          <p:cNvPr id="35" name="Freeform 35">
            <a:extLst>
              <a:ext uri="{FF2B5EF4-FFF2-40B4-BE49-F238E27FC236}">
                <a16:creationId xmlns:a16="http://schemas.microsoft.com/office/drawing/2014/main" id="{A691496F-2933-8193-BF2F-F8DCF2148ADF}"/>
              </a:ext>
            </a:extLst>
          </p:cNvPr>
          <p:cNvSpPr/>
          <p:nvPr/>
        </p:nvSpPr>
        <p:spPr>
          <a:xfrm flipH="1">
            <a:off x="16993584" y="1643054"/>
            <a:ext cx="1065816" cy="1976446"/>
          </a:xfrm>
          <a:custGeom>
            <a:avLst/>
            <a:gdLst/>
            <a:ahLst/>
            <a:cxnLst/>
            <a:rect l="l" t="t" r="r" b="b"/>
            <a:pathLst>
              <a:path w="805351" h="1631091">
                <a:moveTo>
                  <a:pt x="805351" y="0"/>
                </a:moveTo>
                <a:lnTo>
                  <a:pt x="0" y="0"/>
                </a:lnTo>
                <a:lnTo>
                  <a:pt x="0" y="1631090"/>
                </a:lnTo>
                <a:lnTo>
                  <a:pt x="805351" y="1631090"/>
                </a:lnTo>
                <a:lnTo>
                  <a:pt x="805351" y="0"/>
                </a:lnTo>
                <a:close/>
              </a:path>
            </a:pathLst>
          </a:custGeom>
          <a:blipFill>
            <a:blip r:embed="rId10"/>
            <a:stretch>
              <a:fillRect/>
            </a:stretch>
          </a:blipFill>
        </p:spPr>
        <p:txBody>
          <a:bodyPr/>
          <a:lstStyle/>
          <a:p>
            <a:endParaRPr lang="en-GB"/>
          </a:p>
        </p:txBody>
      </p:sp>
      <p:sp>
        <p:nvSpPr>
          <p:cNvPr id="36" name="TextBox 36">
            <a:extLst>
              <a:ext uri="{FF2B5EF4-FFF2-40B4-BE49-F238E27FC236}">
                <a16:creationId xmlns:a16="http://schemas.microsoft.com/office/drawing/2014/main" id="{417C3578-979F-A20B-83EA-B8B507921485}"/>
              </a:ext>
            </a:extLst>
          </p:cNvPr>
          <p:cNvSpPr txBox="1"/>
          <p:nvPr/>
        </p:nvSpPr>
        <p:spPr>
          <a:xfrm>
            <a:off x="12488773" y="365695"/>
            <a:ext cx="5431949"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Benefits to Mothers</a:t>
            </a:r>
          </a:p>
        </p:txBody>
      </p:sp>
      <p:sp>
        <p:nvSpPr>
          <p:cNvPr id="37" name="TextBox 37">
            <a:extLst>
              <a:ext uri="{FF2B5EF4-FFF2-40B4-BE49-F238E27FC236}">
                <a16:creationId xmlns:a16="http://schemas.microsoft.com/office/drawing/2014/main" id="{7E202892-2D95-22FC-B2F2-5B45C62BA300}"/>
              </a:ext>
            </a:extLst>
          </p:cNvPr>
          <p:cNvSpPr txBox="1"/>
          <p:nvPr/>
        </p:nvSpPr>
        <p:spPr>
          <a:xfrm>
            <a:off x="8468742" y="969341"/>
            <a:ext cx="9106692" cy="327661"/>
          </a:xfrm>
          <a:prstGeom prst="rect">
            <a:avLst/>
          </a:prstGeom>
        </p:spPr>
        <p:txBody>
          <a:bodyPr lIns="0" tIns="0" rIns="0" bIns="0" rtlCol="0" anchor="t">
            <a:spAutoFit/>
          </a:bodyPr>
          <a:lstStyle/>
          <a:p>
            <a:pPr marL="0" lvl="0" indent="0" algn="ctr">
              <a:lnSpc>
                <a:spcPts val="2400"/>
              </a:lnSpc>
            </a:pPr>
            <a:r>
              <a:rPr lang="en-US" sz="2400" b="1" spc="-24" dirty="0">
                <a:solidFill>
                  <a:srgbClr val="822130"/>
                </a:solidFill>
                <a:latin typeface="Lora Bold"/>
                <a:ea typeface="Lora Bold"/>
                <a:cs typeface="Lora Bold"/>
                <a:sym typeface="Lora Bold"/>
              </a:rPr>
              <a:t>How MindMum Transforms Individual Postpartum Wellbeing</a:t>
            </a:r>
          </a:p>
        </p:txBody>
      </p:sp>
      <p:sp>
        <p:nvSpPr>
          <p:cNvPr id="38" name="TextBox 38">
            <a:extLst>
              <a:ext uri="{FF2B5EF4-FFF2-40B4-BE49-F238E27FC236}">
                <a16:creationId xmlns:a16="http://schemas.microsoft.com/office/drawing/2014/main" id="{3610EA41-3D39-E86E-73AC-26A8EDB68804}"/>
              </a:ext>
            </a:extLst>
          </p:cNvPr>
          <p:cNvSpPr txBox="1"/>
          <p:nvPr/>
        </p:nvSpPr>
        <p:spPr>
          <a:xfrm>
            <a:off x="13085419" y="9853741"/>
            <a:ext cx="4897781" cy="242759"/>
          </a:xfrm>
          <a:prstGeom prst="rect">
            <a:avLst/>
          </a:prstGeom>
        </p:spPr>
        <p:txBody>
          <a:bodyPr wrap="square" lIns="0" tIns="0" rIns="0" bIns="0" rtlCol="0" anchor="t">
            <a:spAutoFit/>
          </a:bodyPr>
          <a:lstStyle/>
          <a:p>
            <a:pPr algn="ctr">
              <a:lnSpc>
                <a:spcPts val="1988"/>
              </a:lnSpc>
              <a:spcBef>
                <a:spcPct val="0"/>
              </a:spcBef>
            </a:pPr>
            <a:r>
              <a:rPr lang="en-US" sz="1529" b="1" dirty="0">
                <a:solidFill>
                  <a:srgbClr val="000000"/>
                </a:solidFill>
                <a:latin typeface="Lora Bold"/>
                <a:ea typeface="Lora Bold"/>
                <a:cs typeface="Lora Bold"/>
                <a:sym typeface="Lora Bold"/>
              </a:rPr>
              <a:t>Data source: NHS England | MBRRACE-UK, 2026</a:t>
            </a:r>
          </a:p>
        </p:txBody>
      </p:sp>
      <p:sp>
        <p:nvSpPr>
          <p:cNvPr id="44" name="TextBox 44">
            <a:extLst>
              <a:ext uri="{FF2B5EF4-FFF2-40B4-BE49-F238E27FC236}">
                <a16:creationId xmlns:a16="http://schemas.microsoft.com/office/drawing/2014/main" id="{9AF6B294-252F-0483-E237-C4DC5CB90ED3}"/>
              </a:ext>
            </a:extLst>
          </p:cNvPr>
          <p:cNvSpPr txBox="1"/>
          <p:nvPr/>
        </p:nvSpPr>
        <p:spPr>
          <a:xfrm>
            <a:off x="609600" y="2315170"/>
            <a:ext cx="3612816" cy="923330"/>
          </a:xfrm>
          <a:prstGeom prst="rect">
            <a:avLst/>
          </a:prstGeom>
        </p:spPr>
        <p:txBody>
          <a:bodyPr wrap="square" lIns="0" tIns="0" rIns="0" bIns="0" rtlCol="0" anchor="t">
            <a:spAutoFit/>
          </a:bodyPr>
          <a:lstStyle/>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Stigma Reduction</a:t>
            </a:r>
          </a:p>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and Normalisation</a:t>
            </a:r>
          </a:p>
        </p:txBody>
      </p:sp>
      <p:sp>
        <p:nvSpPr>
          <p:cNvPr id="45" name="TextBox 45">
            <a:extLst>
              <a:ext uri="{FF2B5EF4-FFF2-40B4-BE49-F238E27FC236}">
                <a16:creationId xmlns:a16="http://schemas.microsoft.com/office/drawing/2014/main" id="{7959F507-73CB-D3C4-0486-CC82BC27B904}"/>
              </a:ext>
            </a:extLst>
          </p:cNvPr>
          <p:cNvSpPr txBox="1"/>
          <p:nvPr/>
        </p:nvSpPr>
        <p:spPr>
          <a:xfrm>
            <a:off x="609601" y="3695700"/>
            <a:ext cx="4952999" cy="5505994"/>
          </a:xfrm>
          <a:prstGeom prst="rect">
            <a:avLst/>
          </a:prstGeom>
        </p:spPr>
        <p:txBody>
          <a:bodyPr wrap="square" lIns="0" tIns="0" rIns="0" bIns="0" rtlCol="0" anchor="t">
            <a:spAutoFit/>
          </a:bodyPr>
          <a:lstStyle/>
          <a:p>
            <a:pPr marL="342900" indent="-342900" algn="l">
              <a:spcBef>
                <a:spcPct val="0"/>
              </a:spcBef>
              <a:buFont typeface="Arial" panose="020B0604020202020204" pitchFamily="34" charset="0"/>
              <a:buChar char="•"/>
            </a:pPr>
            <a:r>
              <a:rPr lang="en-US" sz="2600" dirty="0">
                <a:solidFill>
                  <a:srgbClr val="822130"/>
                </a:solidFill>
                <a:latin typeface="Lora"/>
                <a:ea typeface="Lora"/>
                <a:cs typeface="Lora"/>
                <a:sym typeface="Lora"/>
              </a:rPr>
              <a:t>Anonymous peer forums help normalise experiences of postnatal depression and challenge the myth of the “perfect mother</a:t>
            </a:r>
          </a:p>
          <a:p>
            <a:pPr marL="342900" indent="-342900" algn="l">
              <a:spcBef>
                <a:spcPct val="0"/>
              </a:spcBef>
              <a:buFont typeface="Arial" panose="020B0604020202020204" pitchFamily="34" charset="0"/>
              <a:buChar char="•"/>
            </a:pPr>
            <a:endParaRPr lang="en-US" sz="2600" dirty="0">
              <a:solidFill>
                <a:srgbClr val="822130"/>
              </a:solidFill>
              <a:latin typeface="Lora"/>
              <a:ea typeface="Lora"/>
              <a:cs typeface="Lora"/>
              <a:sym typeface="Lora"/>
            </a:endParaRPr>
          </a:p>
          <a:p>
            <a:pPr marL="342900" indent="-342900" algn="l">
              <a:spcBef>
                <a:spcPct val="0"/>
              </a:spcBef>
              <a:buFont typeface="Arial" panose="020B0604020202020204" pitchFamily="34" charset="0"/>
              <a:buChar char="•"/>
            </a:pPr>
            <a:r>
              <a:rPr lang="en-US" sz="2600" dirty="0">
                <a:solidFill>
                  <a:srgbClr val="822130"/>
                </a:solidFill>
                <a:latin typeface="Lora"/>
                <a:ea typeface="Lora"/>
                <a:cs typeface="Lora"/>
                <a:sym typeface="Lora"/>
              </a:rPr>
              <a:t>Stigma remains a key barrier to diagnosis, with around 50% of PPD cases going undetected (MBRRACE-UK, 2024). MindMum is designed to directly address and reduce this barrier</a:t>
            </a:r>
          </a:p>
          <a:p>
            <a:pPr algn="l">
              <a:lnSpc>
                <a:spcPts val="2531"/>
              </a:lnSpc>
              <a:spcBef>
                <a:spcPct val="0"/>
              </a:spcBef>
            </a:pPr>
            <a:endParaRPr lang="en-US" sz="1947" dirty="0">
              <a:solidFill>
                <a:srgbClr val="822130"/>
              </a:solidFill>
              <a:latin typeface="Lora"/>
              <a:ea typeface="Lora"/>
              <a:cs typeface="Lora"/>
              <a:sym typeface="Lora"/>
            </a:endParaRPr>
          </a:p>
        </p:txBody>
      </p:sp>
      <p:sp>
        <p:nvSpPr>
          <p:cNvPr id="46" name="TextBox 46">
            <a:extLst>
              <a:ext uri="{FF2B5EF4-FFF2-40B4-BE49-F238E27FC236}">
                <a16:creationId xmlns:a16="http://schemas.microsoft.com/office/drawing/2014/main" id="{8396B5DE-FBD6-2E98-F98F-4236B99E7524}"/>
              </a:ext>
            </a:extLst>
          </p:cNvPr>
          <p:cNvSpPr txBox="1"/>
          <p:nvPr/>
        </p:nvSpPr>
        <p:spPr>
          <a:xfrm>
            <a:off x="6629400" y="2315170"/>
            <a:ext cx="3418167" cy="923330"/>
          </a:xfrm>
          <a:prstGeom prst="rect">
            <a:avLst/>
          </a:prstGeom>
        </p:spPr>
        <p:txBody>
          <a:bodyPr wrap="square" lIns="0" tIns="0" rIns="0" bIns="0" rtlCol="0" anchor="t">
            <a:spAutoFit/>
          </a:bodyPr>
          <a:lstStyle/>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Empowerment</a:t>
            </a:r>
          </a:p>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and Self-Efficacy</a:t>
            </a:r>
          </a:p>
        </p:txBody>
      </p:sp>
      <p:sp>
        <p:nvSpPr>
          <p:cNvPr id="47" name="TextBox 47">
            <a:extLst>
              <a:ext uri="{FF2B5EF4-FFF2-40B4-BE49-F238E27FC236}">
                <a16:creationId xmlns:a16="http://schemas.microsoft.com/office/drawing/2014/main" id="{FA2DFE16-9090-58AD-0B1E-BCCB454FDDA9}"/>
              </a:ext>
            </a:extLst>
          </p:cNvPr>
          <p:cNvSpPr txBox="1"/>
          <p:nvPr/>
        </p:nvSpPr>
        <p:spPr>
          <a:xfrm>
            <a:off x="6629400" y="3561457"/>
            <a:ext cx="5181600" cy="6001643"/>
          </a:xfrm>
          <a:prstGeom prst="rect">
            <a:avLst/>
          </a:prstGeom>
        </p:spPr>
        <p:txBody>
          <a:bodyPr wrap="square" lIns="0" tIns="0" rIns="0" bIns="0" rtlCol="0" anchor="t">
            <a:spAutoFit/>
          </a:bodyPr>
          <a:lstStyle/>
          <a:p>
            <a:pPr marL="342900" indent="-342900" algn="l">
              <a:spcBef>
                <a:spcPct val="0"/>
              </a:spcBef>
              <a:buFont typeface="Arial" panose="020B0604020202020204" pitchFamily="34" charset="0"/>
              <a:buChar char="•"/>
            </a:pPr>
            <a:r>
              <a:rPr lang="en-GB" sz="2600" dirty="0">
                <a:solidFill>
                  <a:srgbClr val="822130"/>
                </a:solidFill>
                <a:latin typeface="Lora"/>
                <a:ea typeface="Lora"/>
                <a:cs typeface="Lora"/>
                <a:sym typeface="Lora"/>
              </a:rPr>
              <a:t>Mood dashboards and progress tracking features enhance users’ sense of agency over their recovery, which is essential for sustaining motivation and developing self-efficacy (Bandura, 1977)</a:t>
            </a:r>
          </a:p>
          <a:p>
            <a:pPr algn="l">
              <a:spcBef>
                <a:spcPct val="0"/>
              </a:spcBef>
            </a:pPr>
            <a:endParaRPr lang="en-GB" sz="2600" dirty="0">
              <a:solidFill>
                <a:srgbClr val="822130"/>
              </a:solidFill>
              <a:latin typeface="Lora"/>
              <a:ea typeface="Lora"/>
              <a:cs typeface="Lora"/>
              <a:sym typeface="Lora"/>
            </a:endParaRPr>
          </a:p>
          <a:p>
            <a:pPr marL="342900" indent="-342900" algn="l">
              <a:spcBef>
                <a:spcPct val="0"/>
              </a:spcBef>
              <a:buFont typeface="Arial" panose="020B0604020202020204" pitchFamily="34" charset="0"/>
              <a:buChar char="•"/>
            </a:pPr>
            <a:r>
              <a:rPr lang="en-GB" sz="2600" dirty="0">
                <a:solidFill>
                  <a:srgbClr val="822130"/>
                </a:solidFill>
                <a:latin typeface="Lora"/>
                <a:ea typeface="Lora"/>
                <a:cs typeface="Lora"/>
                <a:sym typeface="Lora"/>
              </a:rPr>
              <a:t>By visually representing emotional patterns and symptom changes, these tools enable users to actively engage with their mental health rather than remain passive recipients of care</a:t>
            </a:r>
            <a:endParaRPr lang="en-US" sz="2600" dirty="0">
              <a:solidFill>
                <a:srgbClr val="822130"/>
              </a:solidFill>
              <a:latin typeface="Lora"/>
              <a:ea typeface="Lora"/>
              <a:cs typeface="Lora"/>
              <a:sym typeface="Lora"/>
            </a:endParaRPr>
          </a:p>
        </p:txBody>
      </p:sp>
      <p:sp>
        <p:nvSpPr>
          <p:cNvPr id="48" name="TextBox 48">
            <a:extLst>
              <a:ext uri="{FF2B5EF4-FFF2-40B4-BE49-F238E27FC236}">
                <a16:creationId xmlns:a16="http://schemas.microsoft.com/office/drawing/2014/main" id="{F0EA6DB7-2DDC-DCEA-5D03-F133A70D8A73}"/>
              </a:ext>
            </a:extLst>
          </p:cNvPr>
          <p:cNvSpPr txBox="1"/>
          <p:nvPr/>
        </p:nvSpPr>
        <p:spPr>
          <a:xfrm>
            <a:off x="12555299" y="2315170"/>
            <a:ext cx="4284901" cy="923330"/>
          </a:xfrm>
          <a:prstGeom prst="rect">
            <a:avLst/>
          </a:prstGeom>
        </p:spPr>
        <p:txBody>
          <a:bodyPr wrap="square" lIns="0" tIns="0" rIns="0" bIns="0" rtlCol="0" anchor="t">
            <a:spAutoFit/>
          </a:bodyPr>
          <a:lstStyle/>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Earlier Diagnosis</a:t>
            </a:r>
          </a:p>
          <a:p>
            <a:pPr algn="ctr">
              <a:lnSpc>
                <a:spcPts val="3639"/>
              </a:lnSpc>
              <a:spcBef>
                <a:spcPct val="0"/>
              </a:spcBef>
            </a:pPr>
            <a:r>
              <a:rPr lang="en-US" sz="3200" b="1" i="1" dirty="0">
                <a:solidFill>
                  <a:srgbClr val="822130"/>
                </a:solidFill>
                <a:latin typeface="Arial Bold Italics"/>
                <a:ea typeface="Arial Bold Italics"/>
                <a:cs typeface="Arial Bold Italics"/>
                <a:sym typeface="Arial Bold Italics"/>
              </a:rPr>
              <a:t>and Faster Treatment</a:t>
            </a:r>
          </a:p>
        </p:txBody>
      </p:sp>
      <p:sp>
        <p:nvSpPr>
          <p:cNvPr id="49" name="TextBox 49">
            <a:extLst>
              <a:ext uri="{FF2B5EF4-FFF2-40B4-BE49-F238E27FC236}">
                <a16:creationId xmlns:a16="http://schemas.microsoft.com/office/drawing/2014/main" id="{B2A459B8-AE0B-9EDF-3B4C-601120500DA3}"/>
              </a:ext>
            </a:extLst>
          </p:cNvPr>
          <p:cNvSpPr txBox="1"/>
          <p:nvPr/>
        </p:nvSpPr>
        <p:spPr>
          <a:xfrm>
            <a:off x="12649200" y="3619500"/>
            <a:ext cx="5271522" cy="4401205"/>
          </a:xfrm>
          <a:prstGeom prst="rect">
            <a:avLst/>
          </a:prstGeom>
        </p:spPr>
        <p:txBody>
          <a:bodyPr wrap="square" lIns="0" tIns="0" rIns="0" bIns="0" rtlCol="0" anchor="t">
            <a:spAutoFit/>
          </a:bodyPr>
          <a:lstStyle/>
          <a:p>
            <a:pPr marL="342900" indent="-342900" algn="l">
              <a:spcBef>
                <a:spcPct val="0"/>
              </a:spcBef>
              <a:buFont typeface="Arial" panose="020B0604020202020204" pitchFamily="34" charset="0"/>
              <a:buChar char="•"/>
            </a:pPr>
            <a:r>
              <a:rPr lang="en-US" sz="2600" dirty="0">
                <a:solidFill>
                  <a:srgbClr val="822130"/>
                </a:solidFill>
                <a:latin typeface="Lora"/>
                <a:ea typeface="Lora"/>
                <a:cs typeface="Lora"/>
                <a:sym typeface="Lora"/>
              </a:rPr>
              <a:t>Automated in-app EPDS screening identifies PPD an average of 3 weeks earlier than routine NHS postnatal care</a:t>
            </a:r>
          </a:p>
          <a:p>
            <a:pPr marL="342900" indent="-342900" algn="l">
              <a:spcBef>
                <a:spcPct val="0"/>
              </a:spcBef>
              <a:buFont typeface="Arial" panose="020B0604020202020204" pitchFamily="34" charset="0"/>
              <a:buChar char="•"/>
            </a:pPr>
            <a:endParaRPr lang="en-US" sz="2600" dirty="0">
              <a:solidFill>
                <a:srgbClr val="822130"/>
              </a:solidFill>
              <a:latin typeface="Lora"/>
              <a:ea typeface="Lora"/>
              <a:cs typeface="Lora"/>
              <a:sym typeface="Lora"/>
            </a:endParaRPr>
          </a:p>
          <a:p>
            <a:pPr marL="342900" indent="-342900" algn="l">
              <a:spcBef>
                <a:spcPct val="0"/>
              </a:spcBef>
              <a:buFont typeface="Arial" panose="020B0604020202020204" pitchFamily="34" charset="0"/>
              <a:buChar char="•"/>
            </a:pPr>
            <a:r>
              <a:rPr lang="en-US" sz="2600" dirty="0">
                <a:solidFill>
                  <a:srgbClr val="822130"/>
                </a:solidFill>
                <a:latin typeface="Lora"/>
                <a:ea typeface="Lora"/>
                <a:cs typeface="Lora"/>
                <a:sym typeface="Lora"/>
              </a:rPr>
              <a:t>Earlier identification enables faster treatment initiation, reducing the risk of severe and chronic PPD. GP digital referrals from the app are completed in 24 hours</a:t>
            </a:r>
          </a:p>
        </p:txBody>
      </p:sp>
      <p:sp>
        <p:nvSpPr>
          <p:cNvPr id="50" name="TextBox 50">
            <a:extLst>
              <a:ext uri="{FF2B5EF4-FFF2-40B4-BE49-F238E27FC236}">
                <a16:creationId xmlns:a16="http://schemas.microsoft.com/office/drawing/2014/main" id="{6056C7BA-0AF5-7AC8-D5F6-AC03E839346C}"/>
              </a:ext>
            </a:extLst>
          </p:cNvPr>
          <p:cNvSpPr txBox="1"/>
          <p:nvPr/>
        </p:nvSpPr>
        <p:spPr>
          <a:xfrm>
            <a:off x="443941" y="9787185"/>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extLst>
      <p:ext uri="{BB962C8B-B14F-4D97-AF65-F5344CB8AC3E}">
        <p14:creationId xmlns:p14="http://schemas.microsoft.com/office/powerpoint/2010/main" val="16488715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190500"/>
            <a:ext cx="18288000" cy="1028700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dirty="0"/>
          </a:p>
        </p:txBody>
      </p:sp>
      <p:grpSp>
        <p:nvGrpSpPr>
          <p:cNvPr id="4" name="Group 4"/>
          <p:cNvGrpSpPr/>
          <p:nvPr/>
        </p:nvGrpSpPr>
        <p:grpSpPr>
          <a:xfrm>
            <a:off x="1" y="0"/>
            <a:ext cx="18236496" cy="1387490"/>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sp>
        <p:nvSpPr>
          <p:cNvPr id="11" name="TextBox 11"/>
          <p:cNvSpPr txBox="1"/>
          <p:nvPr/>
        </p:nvSpPr>
        <p:spPr>
          <a:xfrm>
            <a:off x="9570595" y="9983850"/>
            <a:ext cx="7345805" cy="265050"/>
          </a:xfrm>
          <a:prstGeom prst="rect">
            <a:avLst/>
          </a:prstGeom>
        </p:spPr>
        <p:txBody>
          <a:bodyPr lIns="0" tIns="0" rIns="0" bIns="0" rtlCol="0" anchor="t">
            <a:spAutoFit/>
          </a:bodyPr>
          <a:lstStyle/>
          <a:p>
            <a:pPr algn="ctr">
              <a:lnSpc>
                <a:spcPts val="2118"/>
              </a:lnSpc>
              <a:spcBef>
                <a:spcPct val="0"/>
              </a:spcBef>
            </a:pPr>
            <a:r>
              <a:rPr lang="en-US" sz="1629" b="1" dirty="0">
                <a:solidFill>
                  <a:srgbClr val="000000"/>
                </a:solidFill>
                <a:latin typeface="Lora Bold"/>
                <a:ea typeface="Lora Bold"/>
                <a:cs typeface="Lora Bold"/>
                <a:sym typeface="Lora Bold"/>
              </a:rPr>
              <a:t>Data source: NHS England | NHS Family-</a:t>
            </a:r>
            <a:r>
              <a:rPr lang="en-US" sz="1629" b="1" dirty="0" err="1">
                <a:solidFill>
                  <a:srgbClr val="000000"/>
                </a:solidFill>
                <a:latin typeface="Lora Bold"/>
                <a:ea typeface="Lora Bold"/>
                <a:cs typeface="Lora Bold"/>
                <a:sym typeface="Lora Bold"/>
              </a:rPr>
              <a:t>Centred</a:t>
            </a:r>
            <a:r>
              <a:rPr lang="en-US" sz="1629" b="1" dirty="0">
                <a:solidFill>
                  <a:srgbClr val="000000"/>
                </a:solidFill>
                <a:latin typeface="Lora Bold"/>
                <a:ea typeface="Lora Bold"/>
                <a:cs typeface="Lora Bold"/>
                <a:sym typeface="Lora Bold"/>
              </a:rPr>
              <a:t> Care Framework, 2026</a:t>
            </a:r>
          </a:p>
        </p:txBody>
      </p:sp>
      <p:grpSp>
        <p:nvGrpSpPr>
          <p:cNvPr id="12" name="Group 12"/>
          <p:cNvGrpSpPr/>
          <p:nvPr/>
        </p:nvGrpSpPr>
        <p:grpSpPr>
          <a:xfrm>
            <a:off x="558998" y="2474024"/>
            <a:ext cx="8356402" cy="3701665"/>
            <a:chOff x="0" y="0"/>
            <a:chExt cx="1273656" cy="530718"/>
          </a:xfrm>
        </p:grpSpPr>
        <p:sp>
          <p:nvSpPr>
            <p:cNvPr id="13" name="Freeform 13"/>
            <p:cNvSpPr/>
            <p:nvPr/>
          </p:nvSpPr>
          <p:spPr>
            <a:xfrm>
              <a:off x="0" y="0"/>
              <a:ext cx="1273656" cy="530718"/>
            </a:xfrm>
            <a:custGeom>
              <a:avLst/>
              <a:gdLst/>
              <a:ahLst/>
              <a:cxnLst/>
              <a:rect l="l" t="t" r="r" b="b"/>
              <a:pathLst>
                <a:path w="1273656" h="530718">
                  <a:moveTo>
                    <a:pt x="0" y="0"/>
                  </a:moveTo>
                  <a:lnTo>
                    <a:pt x="1273656" y="0"/>
                  </a:lnTo>
                  <a:lnTo>
                    <a:pt x="1273656" y="530718"/>
                  </a:lnTo>
                  <a:lnTo>
                    <a:pt x="0" y="530718"/>
                  </a:lnTo>
                  <a:close/>
                </a:path>
              </a:pathLst>
            </a:custGeom>
            <a:solidFill>
              <a:srgbClr val="FFF4EE"/>
            </a:solidFill>
            <a:ln w="38100" cap="sq">
              <a:solidFill>
                <a:srgbClr val="9E454C"/>
              </a:solidFill>
              <a:prstDash val="solid"/>
              <a:miter/>
            </a:ln>
          </p:spPr>
          <p:txBody>
            <a:bodyPr/>
            <a:lstStyle/>
            <a:p>
              <a:endParaRPr lang="en-GB"/>
            </a:p>
          </p:txBody>
        </p:sp>
        <p:sp>
          <p:nvSpPr>
            <p:cNvPr id="14" name="TextBox 14"/>
            <p:cNvSpPr txBox="1"/>
            <p:nvPr/>
          </p:nvSpPr>
          <p:spPr>
            <a:xfrm>
              <a:off x="0" y="-38100"/>
              <a:ext cx="1273656" cy="568818"/>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15" name="Group 15"/>
          <p:cNvGrpSpPr/>
          <p:nvPr/>
        </p:nvGrpSpPr>
        <p:grpSpPr>
          <a:xfrm>
            <a:off x="9398197" y="2469268"/>
            <a:ext cx="8356403" cy="3677847"/>
            <a:chOff x="0" y="0"/>
            <a:chExt cx="1174810" cy="523459"/>
          </a:xfrm>
        </p:grpSpPr>
        <p:sp>
          <p:nvSpPr>
            <p:cNvPr id="16" name="Freeform 16"/>
            <p:cNvSpPr/>
            <p:nvPr/>
          </p:nvSpPr>
          <p:spPr>
            <a:xfrm>
              <a:off x="0" y="0"/>
              <a:ext cx="1174810" cy="523459"/>
            </a:xfrm>
            <a:custGeom>
              <a:avLst/>
              <a:gdLst/>
              <a:ahLst/>
              <a:cxnLst/>
              <a:rect l="l" t="t" r="r" b="b"/>
              <a:pathLst>
                <a:path w="1174810" h="523459">
                  <a:moveTo>
                    <a:pt x="0" y="0"/>
                  </a:moveTo>
                  <a:lnTo>
                    <a:pt x="1174810" y="0"/>
                  </a:lnTo>
                  <a:lnTo>
                    <a:pt x="1174810" y="523459"/>
                  </a:lnTo>
                  <a:lnTo>
                    <a:pt x="0" y="523459"/>
                  </a:lnTo>
                  <a:close/>
                </a:path>
              </a:pathLst>
            </a:custGeom>
            <a:solidFill>
              <a:srgbClr val="FFF4EE"/>
            </a:solidFill>
            <a:ln w="38100" cap="sq">
              <a:solidFill>
                <a:srgbClr val="9E454C"/>
              </a:solidFill>
              <a:prstDash val="solid"/>
              <a:miter/>
            </a:ln>
          </p:spPr>
          <p:txBody>
            <a:bodyPr/>
            <a:lstStyle/>
            <a:p>
              <a:endParaRPr lang="en-GB"/>
            </a:p>
          </p:txBody>
        </p:sp>
        <p:sp>
          <p:nvSpPr>
            <p:cNvPr id="17" name="TextBox 17"/>
            <p:cNvSpPr txBox="1"/>
            <p:nvPr/>
          </p:nvSpPr>
          <p:spPr>
            <a:xfrm>
              <a:off x="0" y="-38100"/>
              <a:ext cx="1174810" cy="561559"/>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18" name="Group 18"/>
          <p:cNvGrpSpPr/>
          <p:nvPr/>
        </p:nvGrpSpPr>
        <p:grpSpPr>
          <a:xfrm>
            <a:off x="558998" y="6286500"/>
            <a:ext cx="8356402" cy="3648873"/>
            <a:chOff x="0" y="0"/>
            <a:chExt cx="1273656" cy="533032"/>
          </a:xfrm>
        </p:grpSpPr>
        <p:sp>
          <p:nvSpPr>
            <p:cNvPr id="19" name="Freeform 19"/>
            <p:cNvSpPr/>
            <p:nvPr/>
          </p:nvSpPr>
          <p:spPr>
            <a:xfrm>
              <a:off x="0" y="0"/>
              <a:ext cx="1273656" cy="533032"/>
            </a:xfrm>
            <a:custGeom>
              <a:avLst/>
              <a:gdLst/>
              <a:ahLst/>
              <a:cxnLst/>
              <a:rect l="l" t="t" r="r" b="b"/>
              <a:pathLst>
                <a:path w="1273656" h="533032">
                  <a:moveTo>
                    <a:pt x="0" y="0"/>
                  </a:moveTo>
                  <a:lnTo>
                    <a:pt x="1273656" y="0"/>
                  </a:lnTo>
                  <a:lnTo>
                    <a:pt x="1273656" y="533032"/>
                  </a:lnTo>
                  <a:lnTo>
                    <a:pt x="0" y="533032"/>
                  </a:lnTo>
                  <a:close/>
                </a:path>
              </a:pathLst>
            </a:custGeom>
            <a:solidFill>
              <a:srgbClr val="FFF4EE"/>
            </a:solidFill>
            <a:ln w="38100" cap="sq">
              <a:solidFill>
                <a:srgbClr val="9E454C"/>
              </a:solidFill>
              <a:prstDash val="solid"/>
              <a:miter/>
            </a:ln>
          </p:spPr>
          <p:txBody>
            <a:bodyPr/>
            <a:lstStyle/>
            <a:p>
              <a:endParaRPr lang="en-GB"/>
            </a:p>
          </p:txBody>
        </p:sp>
        <p:sp>
          <p:nvSpPr>
            <p:cNvPr id="20" name="TextBox 20"/>
            <p:cNvSpPr txBox="1"/>
            <p:nvPr/>
          </p:nvSpPr>
          <p:spPr>
            <a:xfrm>
              <a:off x="0" y="-38100"/>
              <a:ext cx="1273656" cy="571132"/>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1" name="Group 21"/>
          <p:cNvGrpSpPr/>
          <p:nvPr/>
        </p:nvGrpSpPr>
        <p:grpSpPr>
          <a:xfrm>
            <a:off x="9398198" y="6294503"/>
            <a:ext cx="8356402" cy="3651247"/>
            <a:chOff x="0" y="0"/>
            <a:chExt cx="1174810" cy="533032"/>
          </a:xfrm>
        </p:grpSpPr>
        <p:sp>
          <p:nvSpPr>
            <p:cNvPr id="22" name="Freeform 22"/>
            <p:cNvSpPr/>
            <p:nvPr/>
          </p:nvSpPr>
          <p:spPr>
            <a:xfrm>
              <a:off x="0" y="0"/>
              <a:ext cx="1174810" cy="533032"/>
            </a:xfrm>
            <a:custGeom>
              <a:avLst/>
              <a:gdLst/>
              <a:ahLst/>
              <a:cxnLst/>
              <a:rect l="l" t="t" r="r" b="b"/>
              <a:pathLst>
                <a:path w="1174810" h="533032">
                  <a:moveTo>
                    <a:pt x="0" y="0"/>
                  </a:moveTo>
                  <a:lnTo>
                    <a:pt x="1174810" y="0"/>
                  </a:lnTo>
                  <a:lnTo>
                    <a:pt x="1174810" y="533032"/>
                  </a:lnTo>
                  <a:lnTo>
                    <a:pt x="0" y="533032"/>
                  </a:lnTo>
                  <a:close/>
                </a:path>
              </a:pathLst>
            </a:custGeom>
            <a:solidFill>
              <a:srgbClr val="FFF4EE"/>
            </a:solidFill>
            <a:ln w="38100" cap="sq">
              <a:solidFill>
                <a:srgbClr val="9E454C"/>
              </a:solidFill>
              <a:prstDash val="solid"/>
              <a:miter/>
            </a:ln>
          </p:spPr>
          <p:txBody>
            <a:bodyPr/>
            <a:lstStyle/>
            <a:p>
              <a:endParaRPr lang="en-GB"/>
            </a:p>
          </p:txBody>
        </p:sp>
        <p:sp>
          <p:nvSpPr>
            <p:cNvPr id="23" name="TextBox 23"/>
            <p:cNvSpPr txBox="1"/>
            <p:nvPr/>
          </p:nvSpPr>
          <p:spPr>
            <a:xfrm>
              <a:off x="0" y="-38100"/>
              <a:ext cx="1174810" cy="571132"/>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24" name="Group 24"/>
          <p:cNvGrpSpPr/>
          <p:nvPr/>
        </p:nvGrpSpPr>
        <p:grpSpPr>
          <a:xfrm>
            <a:off x="100363" y="1289361"/>
            <a:ext cx="17806635" cy="1263341"/>
            <a:chOff x="0" y="-11389"/>
            <a:chExt cx="4594569" cy="325974"/>
          </a:xfrm>
        </p:grpSpPr>
        <p:sp>
          <p:nvSpPr>
            <p:cNvPr id="25" name="Freeform 25"/>
            <p:cNvSpPr/>
            <p:nvPr/>
          </p:nvSpPr>
          <p:spPr>
            <a:xfrm>
              <a:off x="0" y="0"/>
              <a:ext cx="4580279" cy="287874"/>
            </a:xfrm>
            <a:custGeom>
              <a:avLst/>
              <a:gdLst/>
              <a:ahLst/>
              <a:cxnLst/>
              <a:rect l="l" t="t" r="r" b="b"/>
              <a:pathLst>
                <a:path w="4580279" h="287874">
                  <a:moveTo>
                    <a:pt x="0" y="0"/>
                  </a:moveTo>
                  <a:lnTo>
                    <a:pt x="4580279" y="0"/>
                  </a:lnTo>
                  <a:lnTo>
                    <a:pt x="4580279" y="287874"/>
                  </a:lnTo>
                  <a:lnTo>
                    <a:pt x="0" y="287874"/>
                  </a:lnTo>
                  <a:close/>
                </a:path>
              </a:pathLst>
            </a:custGeom>
            <a:solidFill>
              <a:srgbClr val="F5EDEA"/>
            </a:solidFill>
          </p:spPr>
          <p:txBody>
            <a:bodyPr/>
            <a:lstStyle/>
            <a:p>
              <a:endParaRPr lang="en-GB"/>
            </a:p>
          </p:txBody>
        </p:sp>
        <p:sp>
          <p:nvSpPr>
            <p:cNvPr id="26" name="TextBox 26"/>
            <p:cNvSpPr txBox="1"/>
            <p:nvPr/>
          </p:nvSpPr>
          <p:spPr>
            <a:xfrm>
              <a:off x="14290" y="-11389"/>
              <a:ext cx="4580279" cy="325974"/>
            </a:xfrm>
            <a:prstGeom prst="rect">
              <a:avLst/>
            </a:prstGeom>
          </p:spPr>
          <p:txBody>
            <a:bodyPr lIns="50800" tIns="50800" rIns="50800" bIns="50800" rtlCol="0" anchor="ctr"/>
            <a:lstStyle/>
            <a:p>
              <a:pPr algn="l">
                <a:lnSpc>
                  <a:spcPts val="2989"/>
                </a:lnSpc>
              </a:pPr>
              <a:r>
                <a:rPr lang="en-GB" sz="2299" b="1" dirty="0">
                  <a:solidFill>
                    <a:srgbClr val="822130"/>
                  </a:solidFill>
                  <a:latin typeface="Arial Bold"/>
                  <a:ea typeface="Arial Bold"/>
                  <a:cs typeface="Arial Bold"/>
                  <a:sym typeface="Arial Bold"/>
                </a:rPr>
                <a:t>MindMum will be the first UK programme to take a structured approach to supporting partners by addressing key factors that influence their involvement, such as motivation, support, and access, through a shared digital platform.</a:t>
              </a:r>
              <a:endParaRPr lang="en-US" sz="2299" b="1" dirty="0">
                <a:solidFill>
                  <a:srgbClr val="822130"/>
                </a:solidFill>
                <a:latin typeface="Arial Bold"/>
                <a:ea typeface="Arial Bold"/>
                <a:cs typeface="Arial Bold"/>
                <a:sym typeface="Arial Bold"/>
              </a:endParaRPr>
            </a:p>
          </p:txBody>
        </p:sp>
      </p:grpSp>
      <p:sp>
        <p:nvSpPr>
          <p:cNvPr id="27" name="Freeform 27"/>
          <p:cNvSpPr/>
          <p:nvPr/>
        </p:nvSpPr>
        <p:spPr>
          <a:xfrm>
            <a:off x="7167457" y="2247900"/>
            <a:ext cx="1900343" cy="1455288"/>
          </a:xfrm>
          <a:custGeom>
            <a:avLst/>
            <a:gdLst/>
            <a:ahLst/>
            <a:cxnLst/>
            <a:rect l="l" t="t" r="r" b="b"/>
            <a:pathLst>
              <a:path w="1747943" h="1452978">
                <a:moveTo>
                  <a:pt x="0" y="0"/>
                </a:moveTo>
                <a:lnTo>
                  <a:pt x="1747943" y="0"/>
                </a:lnTo>
                <a:lnTo>
                  <a:pt x="1747943" y="1452978"/>
                </a:lnTo>
                <a:lnTo>
                  <a:pt x="0" y="1452978"/>
                </a:lnTo>
                <a:lnTo>
                  <a:pt x="0" y="0"/>
                </a:lnTo>
                <a:close/>
              </a:path>
            </a:pathLst>
          </a:custGeom>
          <a:blipFill>
            <a:blip r:embed="rId8"/>
            <a:stretch>
              <a:fillRect/>
            </a:stretch>
          </a:blipFill>
        </p:spPr>
        <p:txBody>
          <a:bodyPr/>
          <a:lstStyle/>
          <a:p>
            <a:endParaRPr lang="en-GB"/>
          </a:p>
        </p:txBody>
      </p:sp>
      <p:sp>
        <p:nvSpPr>
          <p:cNvPr id="28" name="Freeform 28"/>
          <p:cNvSpPr/>
          <p:nvPr/>
        </p:nvSpPr>
        <p:spPr>
          <a:xfrm rot="15371863">
            <a:off x="16173569" y="2046513"/>
            <a:ext cx="1560443" cy="1518411"/>
          </a:xfrm>
          <a:custGeom>
            <a:avLst/>
            <a:gdLst/>
            <a:ahLst/>
            <a:cxnLst/>
            <a:rect l="l" t="t" r="r" b="b"/>
            <a:pathLst>
              <a:path w="1448232" h="1448232">
                <a:moveTo>
                  <a:pt x="0" y="0"/>
                </a:moveTo>
                <a:lnTo>
                  <a:pt x="1448231" y="0"/>
                </a:lnTo>
                <a:lnTo>
                  <a:pt x="1448231" y="1448232"/>
                </a:lnTo>
                <a:lnTo>
                  <a:pt x="0" y="1448232"/>
                </a:lnTo>
                <a:lnTo>
                  <a:pt x="0" y="0"/>
                </a:lnTo>
                <a:close/>
              </a:path>
            </a:pathLst>
          </a:custGeom>
          <a:blipFill>
            <a:blip r:embed="rId9"/>
            <a:stretch>
              <a:fillRect/>
            </a:stretch>
          </a:blipFill>
        </p:spPr>
        <p:txBody>
          <a:bodyPr/>
          <a:lstStyle/>
          <a:p>
            <a:endParaRPr lang="en-GB"/>
          </a:p>
        </p:txBody>
      </p:sp>
      <p:sp>
        <p:nvSpPr>
          <p:cNvPr id="29" name="Freeform 29"/>
          <p:cNvSpPr/>
          <p:nvPr/>
        </p:nvSpPr>
        <p:spPr>
          <a:xfrm>
            <a:off x="7708551" y="5448300"/>
            <a:ext cx="1911686" cy="1965277"/>
          </a:xfrm>
          <a:custGeom>
            <a:avLst/>
            <a:gdLst/>
            <a:ahLst/>
            <a:cxnLst/>
            <a:rect l="l" t="t" r="r" b="b"/>
            <a:pathLst>
              <a:path w="1479469" h="1588692">
                <a:moveTo>
                  <a:pt x="0" y="0"/>
                </a:moveTo>
                <a:lnTo>
                  <a:pt x="1479469" y="0"/>
                </a:lnTo>
                <a:lnTo>
                  <a:pt x="1479469" y="1588692"/>
                </a:lnTo>
                <a:lnTo>
                  <a:pt x="0" y="1588692"/>
                </a:lnTo>
                <a:lnTo>
                  <a:pt x="0" y="0"/>
                </a:lnTo>
                <a:close/>
              </a:path>
            </a:pathLst>
          </a:custGeom>
          <a:blipFill>
            <a:blip r:embed="rId10"/>
            <a:stretch>
              <a:fillRect/>
            </a:stretch>
          </a:blipFill>
        </p:spPr>
        <p:txBody>
          <a:bodyPr/>
          <a:lstStyle/>
          <a:p>
            <a:endParaRPr lang="en-GB"/>
          </a:p>
        </p:txBody>
      </p:sp>
      <p:sp>
        <p:nvSpPr>
          <p:cNvPr id="30" name="Freeform 30"/>
          <p:cNvSpPr/>
          <p:nvPr/>
        </p:nvSpPr>
        <p:spPr>
          <a:xfrm flipH="1">
            <a:off x="16243991" y="5930393"/>
            <a:ext cx="1834446" cy="2293058"/>
          </a:xfrm>
          <a:custGeom>
            <a:avLst/>
            <a:gdLst/>
            <a:ahLst/>
            <a:cxnLst/>
            <a:rect l="l" t="t" r="r" b="b"/>
            <a:pathLst>
              <a:path w="1834446" h="2293058">
                <a:moveTo>
                  <a:pt x="1834446" y="0"/>
                </a:moveTo>
                <a:lnTo>
                  <a:pt x="0" y="0"/>
                </a:lnTo>
                <a:lnTo>
                  <a:pt x="0" y="2293058"/>
                </a:lnTo>
                <a:lnTo>
                  <a:pt x="1834446" y="2293058"/>
                </a:lnTo>
                <a:lnTo>
                  <a:pt x="1834446" y="0"/>
                </a:lnTo>
                <a:close/>
              </a:path>
            </a:pathLst>
          </a:custGeom>
          <a:blipFill>
            <a:blip r:embed="rId11"/>
            <a:stretch>
              <a:fillRect/>
            </a:stretch>
          </a:blipFill>
        </p:spPr>
        <p:txBody>
          <a:bodyPr/>
          <a:lstStyle/>
          <a:p>
            <a:endParaRPr lang="en-GB"/>
          </a:p>
        </p:txBody>
      </p:sp>
      <p:sp>
        <p:nvSpPr>
          <p:cNvPr id="31" name="TextBox 31"/>
          <p:cNvSpPr txBox="1"/>
          <p:nvPr/>
        </p:nvSpPr>
        <p:spPr>
          <a:xfrm>
            <a:off x="9223219" y="365695"/>
            <a:ext cx="8560648" cy="506095"/>
          </a:xfrm>
          <a:prstGeom prst="rect">
            <a:avLst/>
          </a:prstGeom>
        </p:spPr>
        <p:txBody>
          <a:bodyPr lIns="0" tIns="0" rIns="0" bIns="0" rtlCol="0" anchor="t">
            <a:spAutoFit/>
          </a:bodyPr>
          <a:lstStyle/>
          <a:p>
            <a:pPr marL="0" lvl="0" indent="0" algn="ctr">
              <a:lnSpc>
                <a:spcPts val="3800"/>
              </a:lnSpc>
            </a:pPr>
            <a:r>
              <a:rPr lang="en-US" sz="3800" b="1" spc="-38">
                <a:solidFill>
                  <a:srgbClr val="822130"/>
                </a:solidFill>
                <a:latin typeface="Lora Bold"/>
                <a:ea typeface="Lora Bold"/>
                <a:cs typeface="Lora Bold"/>
                <a:sym typeface="Lora Bold"/>
              </a:rPr>
              <a:t>Benefits to Husbands and Partners</a:t>
            </a:r>
          </a:p>
        </p:txBody>
      </p:sp>
      <p:sp>
        <p:nvSpPr>
          <p:cNvPr id="32" name="TextBox 32"/>
          <p:cNvSpPr txBox="1"/>
          <p:nvPr/>
        </p:nvSpPr>
        <p:spPr>
          <a:xfrm>
            <a:off x="7664379" y="969341"/>
            <a:ext cx="10355209" cy="327661"/>
          </a:xfrm>
          <a:prstGeom prst="rect">
            <a:avLst/>
          </a:prstGeom>
        </p:spPr>
        <p:txBody>
          <a:bodyPr lIns="0" tIns="0" rIns="0" bIns="0" rtlCol="0" anchor="t">
            <a:spAutoFit/>
          </a:bodyPr>
          <a:lstStyle/>
          <a:p>
            <a:pPr marL="0" lvl="0" indent="0" algn="ctr">
              <a:lnSpc>
                <a:spcPts val="2400"/>
              </a:lnSpc>
            </a:pPr>
            <a:r>
              <a:rPr lang="en-US" sz="2400" b="1" spc="-24">
                <a:solidFill>
                  <a:srgbClr val="822130"/>
                </a:solidFill>
                <a:latin typeface="Lora Bold"/>
                <a:ea typeface="Lora Bold"/>
                <a:cs typeface="Lora Bold"/>
                <a:sym typeface="Lora Bold"/>
              </a:rPr>
              <a:t>Why Systematic Partner Inclusion Transforms Family Outcomes</a:t>
            </a:r>
          </a:p>
        </p:txBody>
      </p:sp>
      <p:sp>
        <p:nvSpPr>
          <p:cNvPr id="33" name="TextBox 33"/>
          <p:cNvSpPr txBox="1"/>
          <p:nvPr/>
        </p:nvSpPr>
        <p:spPr>
          <a:xfrm>
            <a:off x="533400" y="2693035"/>
            <a:ext cx="4814947" cy="926465"/>
          </a:xfrm>
          <a:prstGeom prst="rect">
            <a:avLst/>
          </a:prstGeom>
        </p:spPr>
        <p:txBody>
          <a:bodyPr lIns="0" tIns="0" rIns="0" bIns="0" rtlCol="0" anchor="t">
            <a:spAutoFit/>
          </a:bodyPr>
          <a:lstStyle/>
          <a:p>
            <a:pPr algn="ctr">
              <a:lnSpc>
                <a:spcPts val="3639"/>
              </a:lnSpc>
              <a:spcBef>
                <a:spcPct val="0"/>
              </a:spcBef>
            </a:pPr>
            <a:r>
              <a:rPr lang="en-US" sz="2799" b="1" i="1" dirty="0">
                <a:solidFill>
                  <a:srgbClr val="822130"/>
                </a:solidFill>
                <a:latin typeface="Arial Bold Italics"/>
                <a:ea typeface="Arial Bold Italics"/>
                <a:cs typeface="Arial Bold Italics"/>
                <a:sym typeface="Arial Bold Italics"/>
              </a:rPr>
              <a:t>Dedicated Partner</a:t>
            </a:r>
          </a:p>
          <a:p>
            <a:pPr algn="ctr">
              <a:lnSpc>
                <a:spcPts val="3639"/>
              </a:lnSpc>
              <a:spcBef>
                <a:spcPct val="0"/>
              </a:spcBef>
            </a:pPr>
            <a:r>
              <a:rPr lang="en-US" sz="2799" b="1" i="1" dirty="0">
                <a:solidFill>
                  <a:srgbClr val="822130"/>
                </a:solidFill>
                <a:latin typeface="Arial Bold Italics"/>
                <a:ea typeface="Arial Bold Italics"/>
                <a:cs typeface="Arial Bold Italics"/>
                <a:sym typeface="Arial Bold Italics"/>
              </a:rPr>
              <a:t>Mental Health Support</a:t>
            </a:r>
          </a:p>
        </p:txBody>
      </p:sp>
      <p:sp>
        <p:nvSpPr>
          <p:cNvPr id="34" name="TextBox 34"/>
          <p:cNvSpPr txBox="1"/>
          <p:nvPr/>
        </p:nvSpPr>
        <p:spPr>
          <a:xfrm>
            <a:off x="729240" y="3695700"/>
            <a:ext cx="7424160" cy="2568011"/>
          </a:xfrm>
          <a:prstGeom prst="rect">
            <a:avLst/>
          </a:prstGeom>
        </p:spPr>
        <p:txBody>
          <a:bodyPr wrap="square" lIns="0" tIns="0" rIns="0" bIns="0" rtlCol="0" anchor="t">
            <a:spAutoFit/>
          </a:bodyPr>
          <a:lstStyle/>
          <a:p>
            <a:pPr marL="342900" indent="-342900" algn="l">
              <a:lnSpc>
                <a:spcPts val="2531"/>
              </a:lnSpc>
              <a:spcBef>
                <a:spcPct val="0"/>
              </a:spcBef>
              <a:buFont typeface="Arial" panose="020B0604020202020204" pitchFamily="34" charset="0"/>
              <a:buChar char="•"/>
            </a:pPr>
            <a:r>
              <a:rPr lang="en-US" sz="2000" dirty="0">
                <a:solidFill>
                  <a:srgbClr val="822130"/>
                </a:solidFill>
                <a:latin typeface="Lora"/>
                <a:ea typeface="Lora"/>
                <a:cs typeface="Lora"/>
                <a:sym typeface="Lora"/>
              </a:rPr>
              <a:t>For the first time in UK digital health, fathers have access to their own wellbeing check-ins, EPDS-P screening and personalised coaching within a perinatal intervention</a:t>
            </a:r>
          </a:p>
          <a:p>
            <a:pPr algn="l">
              <a:lnSpc>
                <a:spcPts val="2531"/>
              </a:lnSpc>
              <a:spcBef>
                <a:spcPct val="0"/>
              </a:spcBef>
            </a:pPr>
            <a:endParaRPr lang="en-US" sz="2000" dirty="0">
              <a:solidFill>
                <a:srgbClr val="822130"/>
              </a:solidFill>
              <a:latin typeface="Lora"/>
              <a:ea typeface="Lora"/>
              <a:cs typeface="Lora"/>
              <a:sym typeface="Lora"/>
            </a:endParaRPr>
          </a:p>
          <a:p>
            <a:pPr marL="342900" indent="-342900" algn="l">
              <a:lnSpc>
                <a:spcPts val="2531"/>
              </a:lnSpc>
              <a:spcBef>
                <a:spcPct val="0"/>
              </a:spcBef>
              <a:buFont typeface="Arial" panose="020B0604020202020204" pitchFamily="34" charset="0"/>
              <a:buChar char="•"/>
            </a:pPr>
            <a:r>
              <a:rPr lang="en-US" sz="2000" dirty="0">
                <a:solidFill>
                  <a:srgbClr val="822130"/>
                </a:solidFill>
                <a:latin typeface="Lora"/>
                <a:ea typeface="Lora"/>
                <a:cs typeface="Lora"/>
                <a:sym typeface="Lora"/>
              </a:rPr>
              <a:t>Partners who are 1.5× more likely to develop depression if their partner has PPD (Ramchandani et al., 2005) now have an evidence-based resource tailored specifically to them</a:t>
            </a:r>
          </a:p>
          <a:p>
            <a:pPr algn="l">
              <a:lnSpc>
                <a:spcPts val="2730"/>
              </a:lnSpc>
              <a:spcBef>
                <a:spcPct val="0"/>
              </a:spcBef>
            </a:pPr>
            <a:endParaRPr lang="en-US" sz="1947" dirty="0">
              <a:solidFill>
                <a:srgbClr val="822130"/>
              </a:solidFill>
              <a:latin typeface="Lora"/>
              <a:ea typeface="Lora"/>
              <a:cs typeface="Lora"/>
              <a:sym typeface="Lora"/>
            </a:endParaRPr>
          </a:p>
        </p:txBody>
      </p:sp>
      <p:sp>
        <p:nvSpPr>
          <p:cNvPr id="35" name="TextBox 35"/>
          <p:cNvSpPr txBox="1"/>
          <p:nvPr/>
        </p:nvSpPr>
        <p:spPr>
          <a:xfrm>
            <a:off x="9793176" y="2658162"/>
            <a:ext cx="6237192" cy="427938"/>
          </a:xfrm>
          <a:prstGeom prst="rect">
            <a:avLst/>
          </a:prstGeom>
        </p:spPr>
        <p:txBody>
          <a:bodyPr wrap="square" lIns="0" tIns="0" rIns="0" bIns="0" rtlCol="0" anchor="t">
            <a:spAutoFit/>
          </a:bodyPr>
          <a:lstStyle/>
          <a:p>
            <a:pPr algn="ctr">
              <a:lnSpc>
                <a:spcPts val="3639"/>
              </a:lnSpc>
            </a:pPr>
            <a:r>
              <a:rPr lang="en-US" sz="2799" b="1" i="1" dirty="0">
                <a:solidFill>
                  <a:srgbClr val="822130"/>
                </a:solidFill>
                <a:latin typeface="Arial Bold Italics"/>
                <a:ea typeface="Arial Bold Italics"/>
                <a:cs typeface="Arial Bold Italics"/>
                <a:sym typeface="Arial Bold Italics"/>
              </a:rPr>
              <a:t>Strengthened Couple Relationship</a:t>
            </a:r>
          </a:p>
        </p:txBody>
      </p:sp>
      <p:sp>
        <p:nvSpPr>
          <p:cNvPr id="36" name="TextBox 36"/>
          <p:cNvSpPr txBox="1"/>
          <p:nvPr/>
        </p:nvSpPr>
        <p:spPr>
          <a:xfrm>
            <a:off x="9608027" y="3507394"/>
            <a:ext cx="7689373" cy="2550506"/>
          </a:xfrm>
          <a:prstGeom prst="rect">
            <a:avLst/>
          </a:prstGeom>
        </p:spPr>
        <p:txBody>
          <a:bodyPr wrap="square" lIns="0" tIns="0" rIns="0" bIns="0" rtlCol="0" anchor="t">
            <a:spAutoFit/>
          </a:bodyPr>
          <a:lstStyle/>
          <a:p>
            <a:pPr marL="342900" indent="-342900" algn="l">
              <a:lnSpc>
                <a:spcPts val="2531"/>
              </a:lnSpc>
              <a:spcBef>
                <a:spcPct val="0"/>
              </a:spcBef>
              <a:buFont typeface="Arial" panose="020B0604020202020204" pitchFamily="34" charset="0"/>
              <a:buChar char="•"/>
            </a:pPr>
            <a:r>
              <a:rPr lang="en-US" sz="2000" dirty="0">
                <a:solidFill>
                  <a:srgbClr val="822130"/>
                </a:solidFill>
                <a:latin typeface="Lora"/>
                <a:ea typeface="Lora"/>
                <a:cs typeface="Lora"/>
                <a:sym typeface="Lora"/>
              </a:rPr>
              <a:t>Guided couple communication exercises, conflict resolution modules, and intimacy resources support partners in navigating the emotional and practical challenges of the postnatal period</a:t>
            </a:r>
          </a:p>
          <a:p>
            <a:pPr marL="342900" indent="-342900" algn="l">
              <a:lnSpc>
                <a:spcPts val="2531"/>
              </a:lnSpc>
              <a:spcBef>
                <a:spcPct val="0"/>
              </a:spcBef>
              <a:buFont typeface="Arial" panose="020B0604020202020204" pitchFamily="34" charset="0"/>
              <a:buChar char="•"/>
            </a:pPr>
            <a:endParaRPr lang="en-US" sz="2000" dirty="0">
              <a:solidFill>
                <a:srgbClr val="822130"/>
              </a:solidFill>
              <a:latin typeface="Lora"/>
              <a:ea typeface="Lora"/>
              <a:cs typeface="Lora"/>
              <a:sym typeface="Lora"/>
            </a:endParaRPr>
          </a:p>
          <a:p>
            <a:pPr marL="342900" indent="-342900" algn="l">
              <a:lnSpc>
                <a:spcPts val="2531"/>
              </a:lnSpc>
              <a:spcBef>
                <a:spcPct val="0"/>
              </a:spcBef>
              <a:buFont typeface="Arial" panose="020B0604020202020204" pitchFamily="34" charset="0"/>
              <a:buChar char="•"/>
            </a:pPr>
            <a:r>
              <a:rPr lang="en-US" sz="2000" dirty="0">
                <a:solidFill>
                  <a:srgbClr val="822130"/>
                </a:solidFill>
                <a:latin typeface="Lora"/>
                <a:ea typeface="Lora"/>
                <a:cs typeface="Lora"/>
                <a:sym typeface="Lora"/>
              </a:rPr>
              <a:t>The tool helps couples  express needs more openly, manage disagreements constructively, and maintain emotional connection during a time often marked by fatigue and stress </a:t>
            </a:r>
          </a:p>
        </p:txBody>
      </p:sp>
      <p:sp>
        <p:nvSpPr>
          <p:cNvPr id="37" name="TextBox 37"/>
          <p:cNvSpPr txBox="1"/>
          <p:nvPr/>
        </p:nvSpPr>
        <p:spPr>
          <a:xfrm>
            <a:off x="-152400" y="6311297"/>
            <a:ext cx="5657154" cy="889603"/>
          </a:xfrm>
          <a:prstGeom prst="rect">
            <a:avLst/>
          </a:prstGeom>
        </p:spPr>
        <p:txBody>
          <a:bodyPr wrap="square" lIns="0" tIns="0" rIns="0" bIns="0" rtlCol="0" anchor="t">
            <a:spAutoFit/>
          </a:bodyPr>
          <a:lstStyle/>
          <a:p>
            <a:pPr algn="ctr">
              <a:lnSpc>
                <a:spcPts val="3639"/>
              </a:lnSpc>
            </a:pPr>
            <a:r>
              <a:rPr lang="en-US" sz="2799" b="1" i="1" dirty="0">
                <a:solidFill>
                  <a:srgbClr val="822130"/>
                </a:solidFill>
                <a:latin typeface="Arial Bold Italics"/>
                <a:ea typeface="Arial Bold Italics"/>
                <a:cs typeface="Arial Bold Italics"/>
                <a:sym typeface="Arial Bold Italics"/>
              </a:rPr>
              <a:t>Active</a:t>
            </a:r>
          </a:p>
          <a:p>
            <a:pPr algn="ctr">
              <a:lnSpc>
                <a:spcPts val="3639"/>
              </a:lnSpc>
              <a:spcBef>
                <a:spcPct val="0"/>
              </a:spcBef>
            </a:pPr>
            <a:r>
              <a:rPr lang="en-US" sz="2799" b="1" i="1" dirty="0">
                <a:solidFill>
                  <a:srgbClr val="822130"/>
                </a:solidFill>
                <a:latin typeface="Arial Bold Italics"/>
                <a:ea typeface="Arial Bold Italics"/>
                <a:cs typeface="Arial Bold Italics"/>
                <a:sym typeface="Arial Bold Italics"/>
              </a:rPr>
              <a:t>Co-Parenting Skills</a:t>
            </a:r>
          </a:p>
        </p:txBody>
      </p:sp>
      <p:sp>
        <p:nvSpPr>
          <p:cNvPr id="38" name="TextBox 38"/>
          <p:cNvSpPr txBox="1"/>
          <p:nvPr/>
        </p:nvSpPr>
        <p:spPr>
          <a:xfrm>
            <a:off x="685800" y="7277100"/>
            <a:ext cx="7489522" cy="2869375"/>
          </a:xfrm>
          <a:prstGeom prst="rect">
            <a:avLst/>
          </a:prstGeom>
        </p:spPr>
        <p:txBody>
          <a:bodyPr lIns="0" tIns="0" rIns="0" bIns="0" rtlCol="0" anchor="t">
            <a:spAutoFit/>
          </a:bodyPr>
          <a:lstStyle/>
          <a:p>
            <a:pPr marL="342900" indent="-342900" algn="l">
              <a:lnSpc>
                <a:spcPts val="2531"/>
              </a:lnSpc>
              <a:spcBef>
                <a:spcPct val="0"/>
              </a:spcBef>
              <a:buFont typeface="Arial" panose="020B0604020202020204" pitchFamily="34" charset="0"/>
              <a:buChar char="•"/>
            </a:pPr>
            <a:r>
              <a:rPr lang="en-US" sz="2000" dirty="0">
                <a:solidFill>
                  <a:srgbClr val="822130"/>
                </a:solidFill>
                <a:latin typeface="Lora"/>
                <a:ea typeface="Lora"/>
                <a:cs typeface="Lora"/>
                <a:sym typeface="Lora"/>
              </a:rPr>
              <a:t>Video guides on infant care, safe sleep, feeding support and reading infant cues empower partners to take an active and confident co-parenting role</a:t>
            </a:r>
          </a:p>
          <a:p>
            <a:pPr algn="l">
              <a:lnSpc>
                <a:spcPts val="2531"/>
              </a:lnSpc>
              <a:spcBef>
                <a:spcPct val="0"/>
              </a:spcBef>
            </a:pPr>
            <a:endParaRPr lang="en-US" sz="2000" dirty="0">
              <a:solidFill>
                <a:srgbClr val="822130"/>
              </a:solidFill>
              <a:latin typeface="Lora"/>
              <a:ea typeface="Lora"/>
              <a:cs typeface="Lora"/>
              <a:sym typeface="Lora"/>
            </a:endParaRPr>
          </a:p>
          <a:p>
            <a:pPr marL="342900" indent="-342900" algn="l">
              <a:lnSpc>
                <a:spcPts val="2531"/>
              </a:lnSpc>
              <a:spcBef>
                <a:spcPct val="0"/>
              </a:spcBef>
              <a:buFont typeface="Arial" panose="020B0604020202020204" pitchFamily="34" charset="0"/>
              <a:buChar char="•"/>
            </a:pPr>
            <a:r>
              <a:rPr lang="en-US" sz="2000" dirty="0">
                <a:solidFill>
                  <a:srgbClr val="822130"/>
                </a:solidFill>
                <a:latin typeface="Lora"/>
                <a:ea typeface="Lora"/>
                <a:cs typeface="Lora"/>
                <a:sym typeface="Lora"/>
              </a:rPr>
              <a:t>Reduced maternal burden is a key mechanism of symptom relief for mothers. Partners who feel competent are more likely to remain engaged in family life during the postnatal period (Tully et al., 2017)</a:t>
            </a:r>
          </a:p>
          <a:p>
            <a:pPr algn="l">
              <a:lnSpc>
                <a:spcPts val="2531"/>
              </a:lnSpc>
              <a:spcBef>
                <a:spcPct val="0"/>
              </a:spcBef>
            </a:pPr>
            <a:endParaRPr lang="en-US" sz="1947" dirty="0">
              <a:solidFill>
                <a:srgbClr val="822130"/>
              </a:solidFill>
              <a:latin typeface="Lora"/>
              <a:ea typeface="Lora"/>
              <a:cs typeface="Lora"/>
              <a:sym typeface="Lora"/>
            </a:endParaRPr>
          </a:p>
        </p:txBody>
      </p:sp>
      <p:sp>
        <p:nvSpPr>
          <p:cNvPr id="39" name="TextBox 39"/>
          <p:cNvSpPr txBox="1"/>
          <p:nvPr/>
        </p:nvSpPr>
        <p:spPr>
          <a:xfrm>
            <a:off x="9829800" y="6350635"/>
            <a:ext cx="3859328" cy="926465"/>
          </a:xfrm>
          <a:prstGeom prst="rect">
            <a:avLst/>
          </a:prstGeom>
        </p:spPr>
        <p:txBody>
          <a:bodyPr lIns="0" tIns="0" rIns="0" bIns="0" rtlCol="0" anchor="t">
            <a:spAutoFit/>
          </a:bodyPr>
          <a:lstStyle/>
          <a:p>
            <a:pPr algn="ctr">
              <a:lnSpc>
                <a:spcPts val="3639"/>
              </a:lnSpc>
              <a:spcBef>
                <a:spcPct val="0"/>
              </a:spcBef>
            </a:pPr>
            <a:r>
              <a:rPr lang="en-US" sz="2799" b="1" i="1" dirty="0">
                <a:solidFill>
                  <a:srgbClr val="822130"/>
                </a:solidFill>
                <a:latin typeface="Arial Bold Italics"/>
                <a:ea typeface="Arial Bold Italics"/>
                <a:cs typeface="Arial Bold Italics"/>
                <a:sym typeface="Arial Bold Italics"/>
              </a:rPr>
              <a:t>Community of Fathers</a:t>
            </a:r>
          </a:p>
          <a:p>
            <a:pPr algn="ctr">
              <a:lnSpc>
                <a:spcPts val="3639"/>
              </a:lnSpc>
              <a:spcBef>
                <a:spcPct val="0"/>
              </a:spcBef>
            </a:pPr>
            <a:r>
              <a:rPr lang="en-US" sz="2799" b="1" i="1" dirty="0">
                <a:solidFill>
                  <a:srgbClr val="822130"/>
                </a:solidFill>
                <a:latin typeface="Arial Bold Italics"/>
                <a:ea typeface="Arial Bold Italics"/>
                <a:cs typeface="Arial Bold Italics"/>
                <a:sym typeface="Arial Bold Italics"/>
              </a:rPr>
              <a:t>and Reduced Stigma</a:t>
            </a:r>
          </a:p>
        </p:txBody>
      </p:sp>
      <p:sp>
        <p:nvSpPr>
          <p:cNvPr id="40" name="TextBox 40"/>
          <p:cNvSpPr txBox="1"/>
          <p:nvPr/>
        </p:nvSpPr>
        <p:spPr>
          <a:xfrm>
            <a:off x="9601200" y="7277100"/>
            <a:ext cx="6145043" cy="2550506"/>
          </a:xfrm>
          <a:prstGeom prst="rect">
            <a:avLst/>
          </a:prstGeom>
        </p:spPr>
        <p:txBody>
          <a:bodyPr wrap="square" lIns="0" tIns="0" rIns="0" bIns="0" rtlCol="0" anchor="t">
            <a:spAutoFit/>
          </a:bodyPr>
          <a:lstStyle/>
          <a:p>
            <a:pPr marL="342900" indent="-342900" algn="l">
              <a:lnSpc>
                <a:spcPts val="2531"/>
              </a:lnSpc>
              <a:spcBef>
                <a:spcPct val="0"/>
              </a:spcBef>
              <a:buFont typeface="Arial" panose="020B0604020202020204" pitchFamily="34" charset="0"/>
              <a:buChar char="•"/>
            </a:pPr>
            <a:r>
              <a:rPr lang="en-US" sz="2000" dirty="0">
                <a:solidFill>
                  <a:srgbClr val="822130"/>
                </a:solidFill>
                <a:latin typeface="Lora"/>
                <a:ea typeface="Lora"/>
                <a:cs typeface="Lora"/>
                <a:sym typeface="Lora"/>
              </a:rPr>
              <a:t>'Dads Supporting Mums' forum provides a dedicated, clinician-moderated space where fathers share experiences honestly and without judgment</a:t>
            </a:r>
          </a:p>
          <a:p>
            <a:pPr marL="342900" indent="-342900" algn="l">
              <a:lnSpc>
                <a:spcPts val="2531"/>
              </a:lnSpc>
              <a:spcBef>
                <a:spcPct val="0"/>
              </a:spcBef>
              <a:buFont typeface="Arial" panose="020B0604020202020204" pitchFamily="34" charset="0"/>
              <a:buChar char="•"/>
            </a:pPr>
            <a:endParaRPr lang="en-US" sz="2000" dirty="0">
              <a:solidFill>
                <a:srgbClr val="822130"/>
              </a:solidFill>
              <a:latin typeface="Lora"/>
              <a:ea typeface="Lora"/>
              <a:cs typeface="Lora"/>
              <a:sym typeface="Lora"/>
            </a:endParaRPr>
          </a:p>
          <a:p>
            <a:pPr marL="342900" indent="-342900" algn="l">
              <a:lnSpc>
                <a:spcPts val="2531"/>
              </a:lnSpc>
              <a:spcBef>
                <a:spcPct val="0"/>
              </a:spcBef>
              <a:buFont typeface="Arial" panose="020B0604020202020204" pitchFamily="34" charset="0"/>
              <a:buChar char="•"/>
            </a:pPr>
            <a:r>
              <a:rPr lang="en-US" sz="2000" dirty="0">
                <a:solidFill>
                  <a:srgbClr val="822130"/>
                </a:solidFill>
                <a:latin typeface="Lora"/>
                <a:ea typeface="Lora"/>
                <a:cs typeface="Lora"/>
                <a:sym typeface="Lora"/>
              </a:rPr>
              <a:t>Peer modelling by fathers who have successfully supported their partners is the core mechanism of engagement</a:t>
            </a:r>
          </a:p>
        </p:txBody>
      </p:sp>
      <p:sp>
        <p:nvSpPr>
          <p:cNvPr id="41" name="TextBox 41"/>
          <p:cNvSpPr txBox="1"/>
          <p:nvPr/>
        </p:nvSpPr>
        <p:spPr>
          <a:xfrm>
            <a:off x="429321" y="9938385"/>
            <a:ext cx="3785692" cy="310515"/>
          </a:xfrm>
          <a:prstGeom prst="rect">
            <a:avLst/>
          </a:prstGeom>
        </p:spPr>
        <p:txBody>
          <a:bodyPr lIns="0" tIns="0" rIns="0" bIns="0" rtlCol="0" anchor="t">
            <a:spAutoFit/>
          </a:bodyPr>
          <a:lstStyle/>
          <a:p>
            <a:pPr algn="ctr">
              <a:lnSpc>
                <a:spcPts val="2340"/>
              </a:lnSpc>
              <a:spcBef>
                <a:spcPct val="0"/>
              </a:spcBef>
            </a:pPr>
            <a:r>
              <a:rPr lang="en-US" sz="1800" b="1" dirty="0">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136927"/>
            <a:ext cx="18288000" cy="10423927"/>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dirty="0"/>
          </a:p>
        </p:txBody>
      </p:sp>
      <p:grpSp>
        <p:nvGrpSpPr>
          <p:cNvPr id="4" name="Group 4"/>
          <p:cNvGrpSpPr/>
          <p:nvPr/>
        </p:nvGrpSpPr>
        <p:grpSpPr>
          <a:xfrm>
            <a:off x="1" y="-114300"/>
            <a:ext cx="18288000" cy="1413638"/>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700154" y="1806590"/>
            <a:ext cx="4150321" cy="2956849"/>
            <a:chOff x="0" y="0"/>
            <a:chExt cx="1093089" cy="778758"/>
          </a:xfrm>
        </p:grpSpPr>
        <p:sp>
          <p:nvSpPr>
            <p:cNvPr id="12" name="Freeform 12"/>
            <p:cNvSpPr/>
            <p:nvPr/>
          </p:nvSpPr>
          <p:spPr>
            <a:xfrm>
              <a:off x="0" y="0"/>
              <a:ext cx="1093089" cy="778758"/>
            </a:xfrm>
            <a:custGeom>
              <a:avLst/>
              <a:gdLst/>
              <a:ahLst/>
              <a:cxnLst/>
              <a:rect l="l" t="t" r="r" b="b"/>
              <a:pathLst>
                <a:path w="1093089" h="778758">
                  <a:moveTo>
                    <a:pt x="0" y="0"/>
                  </a:moveTo>
                  <a:lnTo>
                    <a:pt x="1093089" y="0"/>
                  </a:lnTo>
                  <a:lnTo>
                    <a:pt x="1093089" y="778758"/>
                  </a:lnTo>
                  <a:lnTo>
                    <a:pt x="0" y="778758"/>
                  </a:lnTo>
                  <a:close/>
                </a:path>
              </a:pathLst>
            </a:custGeom>
            <a:solidFill>
              <a:srgbClr val="FFFFFF"/>
            </a:solidFill>
            <a:ln w="38100" cap="sq">
              <a:solidFill>
                <a:srgbClr val="E48488"/>
              </a:solidFill>
              <a:prstDash val="solid"/>
              <a:miter/>
            </a:ln>
          </p:spPr>
          <p:txBody>
            <a:bodyPr/>
            <a:lstStyle/>
            <a:p>
              <a:endParaRPr lang="en-GB"/>
            </a:p>
          </p:txBody>
        </p:sp>
        <p:sp>
          <p:nvSpPr>
            <p:cNvPr id="13" name="TextBox 13"/>
            <p:cNvSpPr txBox="1"/>
            <p:nvPr/>
          </p:nvSpPr>
          <p:spPr>
            <a:xfrm>
              <a:off x="0" y="-19050"/>
              <a:ext cx="1093089" cy="797808"/>
            </a:xfrm>
            <a:prstGeom prst="rect">
              <a:avLst/>
            </a:prstGeom>
          </p:spPr>
          <p:txBody>
            <a:bodyPr lIns="50800" tIns="50800" rIns="50800" bIns="50800" rtlCol="0" anchor="ctr"/>
            <a:lstStyle/>
            <a:p>
              <a:pPr algn="ctr">
                <a:lnSpc>
                  <a:spcPts val="2339"/>
                </a:lnSpc>
              </a:pPr>
              <a:endParaRPr/>
            </a:p>
          </p:txBody>
        </p:sp>
      </p:grpSp>
      <p:grpSp>
        <p:nvGrpSpPr>
          <p:cNvPr id="14" name="Group 14"/>
          <p:cNvGrpSpPr/>
          <p:nvPr/>
        </p:nvGrpSpPr>
        <p:grpSpPr>
          <a:xfrm>
            <a:off x="5233393" y="1806590"/>
            <a:ext cx="4150321" cy="2956849"/>
            <a:chOff x="0" y="0"/>
            <a:chExt cx="1093089" cy="778758"/>
          </a:xfrm>
        </p:grpSpPr>
        <p:sp>
          <p:nvSpPr>
            <p:cNvPr id="15" name="Freeform 15"/>
            <p:cNvSpPr/>
            <p:nvPr/>
          </p:nvSpPr>
          <p:spPr>
            <a:xfrm>
              <a:off x="0" y="0"/>
              <a:ext cx="1093089" cy="778758"/>
            </a:xfrm>
            <a:custGeom>
              <a:avLst/>
              <a:gdLst/>
              <a:ahLst/>
              <a:cxnLst/>
              <a:rect l="l" t="t" r="r" b="b"/>
              <a:pathLst>
                <a:path w="1093089" h="778758">
                  <a:moveTo>
                    <a:pt x="0" y="0"/>
                  </a:moveTo>
                  <a:lnTo>
                    <a:pt x="1093089" y="0"/>
                  </a:lnTo>
                  <a:lnTo>
                    <a:pt x="1093089" y="778758"/>
                  </a:lnTo>
                  <a:lnTo>
                    <a:pt x="0" y="778758"/>
                  </a:lnTo>
                  <a:close/>
                </a:path>
              </a:pathLst>
            </a:custGeom>
            <a:solidFill>
              <a:srgbClr val="FFFFFF"/>
            </a:solidFill>
            <a:ln w="38100" cap="sq">
              <a:solidFill>
                <a:srgbClr val="CC777A"/>
              </a:solidFill>
              <a:prstDash val="solid"/>
              <a:miter/>
            </a:ln>
          </p:spPr>
          <p:txBody>
            <a:bodyPr/>
            <a:lstStyle/>
            <a:p>
              <a:endParaRPr lang="en-GB"/>
            </a:p>
          </p:txBody>
        </p:sp>
        <p:sp>
          <p:nvSpPr>
            <p:cNvPr id="16" name="TextBox 16"/>
            <p:cNvSpPr txBox="1"/>
            <p:nvPr/>
          </p:nvSpPr>
          <p:spPr>
            <a:xfrm>
              <a:off x="0" y="-19050"/>
              <a:ext cx="1093089" cy="797808"/>
            </a:xfrm>
            <a:prstGeom prst="rect">
              <a:avLst/>
            </a:prstGeom>
          </p:spPr>
          <p:txBody>
            <a:bodyPr lIns="50800" tIns="50800" rIns="50800" bIns="50800" rtlCol="0" anchor="ctr"/>
            <a:lstStyle/>
            <a:p>
              <a:pPr algn="ctr">
                <a:lnSpc>
                  <a:spcPts val="2339"/>
                </a:lnSpc>
              </a:pPr>
              <a:endParaRPr/>
            </a:p>
          </p:txBody>
        </p:sp>
      </p:grpSp>
      <p:grpSp>
        <p:nvGrpSpPr>
          <p:cNvPr id="17" name="Group 17"/>
          <p:cNvGrpSpPr/>
          <p:nvPr/>
        </p:nvGrpSpPr>
        <p:grpSpPr>
          <a:xfrm>
            <a:off x="13438487" y="1816115"/>
            <a:ext cx="4150321" cy="2956849"/>
            <a:chOff x="0" y="0"/>
            <a:chExt cx="1093089" cy="778758"/>
          </a:xfrm>
        </p:grpSpPr>
        <p:sp>
          <p:nvSpPr>
            <p:cNvPr id="18" name="Freeform 18"/>
            <p:cNvSpPr/>
            <p:nvPr/>
          </p:nvSpPr>
          <p:spPr>
            <a:xfrm>
              <a:off x="0" y="0"/>
              <a:ext cx="1093089" cy="778758"/>
            </a:xfrm>
            <a:custGeom>
              <a:avLst/>
              <a:gdLst/>
              <a:ahLst/>
              <a:cxnLst/>
              <a:rect l="l" t="t" r="r" b="b"/>
              <a:pathLst>
                <a:path w="1093089" h="778758">
                  <a:moveTo>
                    <a:pt x="0" y="0"/>
                  </a:moveTo>
                  <a:lnTo>
                    <a:pt x="1093089" y="0"/>
                  </a:lnTo>
                  <a:lnTo>
                    <a:pt x="1093089" y="778758"/>
                  </a:lnTo>
                  <a:lnTo>
                    <a:pt x="0" y="778758"/>
                  </a:lnTo>
                  <a:close/>
                </a:path>
              </a:pathLst>
            </a:custGeom>
            <a:solidFill>
              <a:srgbClr val="FFFFFF"/>
            </a:solidFill>
            <a:ln w="38100" cap="sq">
              <a:solidFill>
                <a:srgbClr val="CC777A"/>
              </a:solidFill>
              <a:prstDash val="solid"/>
              <a:miter/>
            </a:ln>
          </p:spPr>
          <p:txBody>
            <a:bodyPr/>
            <a:lstStyle/>
            <a:p>
              <a:endParaRPr lang="en-GB"/>
            </a:p>
          </p:txBody>
        </p:sp>
        <p:sp>
          <p:nvSpPr>
            <p:cNvPr id="19" name="TextBox 19"/>
            <p:cNvSpPr txBox="1"/>
            <p:nvPr/>
          </p:nvSpPr>
          <p:spPr>
            <a:xfrm>
              <a:off x="0" y="-19050"/>
              <a:ext cx="1093089" cy="797808"/>
            </a:xfrm>
            <a:prstGeom prst="rect">
              <a:avLst/>
            </a:prstGeom>
          </p:spPr>
          <p:txBody>
            <a:bodyPr lIns="50800" tIns="50800" rIns="50800" bIns="50800" rtlCol="0" anchor="ctr"/>
            <a:lstStyle/>
            <a:p>
              <a:pPr algn="ctr">
                <a:lnSpc>
                  <a:spcPts val="2339"/>
                </a:lnSpc>
              </a:pPr>
              <a:endParaRPr/>
            </a:p>
          </p:txBody>
        </p:sp>
      </p:grpSp>
      <p:sp>
        <p:nvSpPr>
          <p:cNvPr id="20" name="Freeform 20"/>
          <p:cNvSpPr/>
          <p:nvPr/>
        </p:nvSpPr>
        <p:spPr>
          <a:xfrm>
            <a:off x="728729" y="6360297"/>
            <a:ext cx="17145529" cy="3150491"/>
          </a:xfrm>
          <a:custGeom>
            <a:avLst/>
            <a:gdLst/>
            <a:ahLst/>
            <a:cxnLst/>
            <a:rect l="l" t="t" r="r" b="b"/>
            <a:pathLst>
              <a:path w="17145529" h="3150491">
                <a:moveTo>
                  <a:pt x="0" y="0"/>
                </a:moveTo>
                <a:lnTo>
                  <a:pt x="17145529" y="0"/>
                </a:lnTo>
                <a:lnTo>
                  <a:pt x="17145529" y="3150491"/>
                </a:lnTo>
                <a:lnTo>
                  <a:pt x="0" y="3150491"/>
                </a:lnTo>
                <a:lnTo>
                  <a:pt x="0" y="0"/>
                </a:lnTo>
                <a:close/>
              </a:path>
            </a:pathLst>
          </a:custGeom>
          <a:blipFill>
            <a:blip r:embed="rId8"/>
            <a:stretch>
              <a:fillRect/>
            </a:stretch>
          </a:blipFill>
        </p:spPr>
        <p:txBody>
          <a:bodyPr/>
          <a:lstStyle/>
          <a:p>
            <a:endParaRPr lang="en-GB" dirty="0"/>
          </a:p>
        </p:txBody>
      </p:sp>
      <p:sp>
        <p:nvSpPr>
          <p:cNvPr id="21" name="Freeform 21"/>
          <p:cNvSpPr/>
          <p:nvPr/>
        </p:nvSpPr>
        <p:spPr>
          <a:xfrm>
            <a:off x="9553154" y="1570710"/>
            <a:ext cx="3885333" cy="3995201"/>
          </a:xfrm>
          <a:custGeom>
            <a:avLst/>
            <a:gdLst/>
            <a:ahLst/>
            <a:cxnLst/>
            <a:rect l="l" t="t" r="r" b="b"/>
            <a:pathLst>
              <a:path w="3885333" h="3995201">
                <a:moveTo>
                  <a:pt x="0" y="0"/>
                </a:moveTo>
                <a:lnTo>
                  <a:pt x="3885333" y="0"/>
                </a:lnTo>
                <a:lnTo>
                  <a:pt x="3885333" y="3995201"/>
                </a:lnTo>
                <a:lnTo>
                  <a:pt x="0" y="3995201"/>
                </a:lnTo>
                <a:lnTo>
                  <a:pt x="0" y="0"/>
                </a:lnTo>
                <a:close/>
              </a:path>
            </a:pathLst>
          </a:custGeom>
          <a:blipFill>
            <a:blip r:embed="rId9"/>
            <a:stretch>
              <a:fillRect/>
            </a:stretch>
          </a:blipFill>
        </p:spPr>
        <p:txBody>
          <a:bodyPr/>
          <a:lstStyle/>
          <a:p>
            <a:endParaRPr lang="en-GB"/>
          </a:p>
        </p:txBody>
      </p:sp>
      <p:sp>
        <p:nvSpPr>
          <p:cNvPr id="22" name="TextBox 22"/>
          <p:cNvSpPr txBox="1"/>
          <p:nvPr/>
        </p:nvSpPr>
        <p:spPr>
          <a:xfrm>
            <a:off x="7947039" y="550941"/>
            <a:ext cx="10036161" cy="477759"/>
          </a:xfrm>
          <a:prstGeom prst="rect">
            <a:avLst/>
          </a:prstGeom>
        </p:spPr>
        <p:txBody>
          <a:bodyPr wrap="square" lIns="0" tIns="0" rIns="0" bIns="0" rtlCol="0" anchor="t">
            <a:spAutoFit/>
          </a:bodyPr>
          <a:lstStyle/>
          <a:p>
            <a:pPr algn="ctr">
              <a:lnSpc>
                <a:spcPts val="3700"/>
              </a:lnSpc>
            </a:pPr>
            <a:r>
              <a:rPr lang="en-US" sz="3700" b="1" spc="-37" dirty="0">
                <a:solidFill>
                  <a:srgbClr val="822130"/>
                </a:solidFill>
                <a:latin typeface="Lora Bold"/>
                <a:ea typeface="Lora Bold"/>
                <a:cs typeface="Lora Bold"/>
                <a:sym typeface="Lora Bold"/>
              </a:rPr>
              <a:t>Potential Benefits to the NHS and Society</a:t>
            </a:r>
          </a:p>
        </p:txBody>
      </p:sp>
      <p:sp>
        <p:nvSpPr>
          <p:cNvPr id="23" name="TextBox 23"/>
          <p:cNvSpPr txBox="1"/>
          <p:nvPr/>
        </p:nvSpPr>
        <p:spPr>
          <a:xfrm>
            <a:off x="1761624" y="1930415"/>
            <a:ext cx="2266022" cy="1821180"/>
          </a:xfrm>
          <a:prstGeom prst="rect">
            <a:avLst/>
          </a:prstGeom>
        </p:spPr>
        <p:txBody>
          <a:bodyPr lIns="0" tIns="0" rIns="0" bIns="0" rtlCol="0" anchor="t">
            <a:spAutoFit/>
          </a:bodyPr>
          <a:lstStyle/>
          <a:p>
            <a:pPr algn="l">
              <a:lnSpc>
                <a:spcPts val="7260"/>
              </a:lnSpc>
            </a:pPr>
            <a:r>
              <a:rPr lang="en-US" sz="6000" b="1" spc="-60" dirty="0">
                <a:solidFill>
                  <a:srgbClr val="CB696E"/>
                </a:solidFill>
                <a:latin typeface="Placard Next Bold"/>
                <a:ea typeface="Placard Next Bold"/>
                <a:cs typeface="Placard Next Bold"/>
                <a:sym typeface="Placard Next Bold"/>
              </a:rPr>
              <a:t>£8.1BN</a:t>
            </a:r>
          </a:p>
          <a:p>
            <a:pPr marL="0" lvl="0" indent="0" algn="l">
              <a:lnSpc>
                <a:spcPts val="7260"/>
              </a:lnSpc>
            </a:pPr>
            <a:endParaRPr lang="en-US" sz="6000" b="1" spc="-60" dirty="0">
              <a:solidFill>
                <a:srgbClr val="CB696E"/>
              </a:solidFill>
              <a:latin typeface="Placard Next Bold"/>
              <a:ea typeface="Placard Next Bold"/>
              <a:cs typeface="Placard Next Bold"/>
              <a:sym typeface="Placard Next Bold"/>
            </a:endParaRPr>
          </a:p>
        </p:txBody>
      </p:sp>
      <p:sp>
        <p:nvSpPr>
          <p:cNvPr id="24" name="TextBox 24"/>
          <p:cNvSpPr txBox="1"/>
          <p:nvPr/>
        </p:nvSpPr>
        <p:spPr>
          <a:xfrm>
            <a:off x="6395709" y="1930415"/>
            <a:ext cx="2243616" cy="906780"/>
          </a:xfrm>
          <a:prstGeom prst="rect">
            <a:avLst/>
          </a:prstGeom>
        </p:spPr>
        <p:txBody>
          <a:bodyPr lIns="0" tIns="0" rIns="0" bIns="0" rtlCol="0" anchor="t">
            <a:spAutoFit/>
          </a:bodyPr>
          <a:lstStyle/>
          <a:p>
            <a:pPr marL="0" lvl="0" indent="0" algn="l">
              <a:lnSpc>
                <a:spcPts val="7260"/>
              </a:lnSpc>
            </a:pPr>
            <a:r>
              <a:rPr lang="en-US" sz="6000" b="1" spc="-60" dirty="0">
                <a:solidFill>
                  <a:srgbClr val="87B187"/>
                </a:solidFill>
                <a:latin typeface="Placard Next Bold"/>
                <a:ea typeface="Placard Next Bold"/>
                <a:cs typeface="Placard Next Bold"/>
                <a:sym typeface="Placard Next Bold"/>
              </a:rPr>
              <a:t>£1,200</a:t>
            </a:r>
          </a:p>
        </p:txBody>
      </p:sp>
      <p:sp>
        <p:nvSpPr>
          <p:cNvPr id="25" name="TextBox 25"/>
          <p:cNvSpPr txBox="1"/>
          <p:nvPr/>
        </p:nvSpPr>
        <p:spPr>
          <a:xfrm>
            <a:off x="15114887" y="1939940"/>
            <a:ext cx="1595803" cy="906780"/>
          </a:xfrm>
          <a:prstGeom prst="rect">
            <a:avLst/>
          </a:prstGeom>
        </p:spPr>
        <p:txBody>
          <a:bodyPr lIns="0" tIns="0" rIns="0" bIns="0" rtlCol="0" anchor="t">
            <a:spAutoFit/>
          </a:bodyPr>
          <a:lstStyle/>
          <a:p>
            <a:pPr marL="0" lvl="0" indent="0" algn="l">
              <a:lnSpc>
                <a:spcPts val="7260"/>
              </a:lnSpc>
            </a:pPr>
            <a:r>
              <a:rPr lang="en-US" sz="6000" b="1" spc="-60" dirty="0">
                <a:solidFill>
                  <a:srgbClr val="822130"/>
                </a:solidFill>
                <a:latin typeface="Placard Next Bold"/>
                <a:ea typeface="Placard Next Bold"/>
                <a:cs typeface="Placard Next Bold"/>
                <a:sym typeface="Placard Next Bold"/>
              </a:rPr>
              <a:t>3×</a:t>
            </a:r>
          </a:p>
        </p:txBody>
      </p:sp>
      <p:sp>
        <p:nvSpPr>
          <p:cNvPr id="26" name="TextBox 26"/>
          <p:cNvSpPr txBox="1"/>
          <p:nvPr/>
        </p:nvSpPr>
        <p:spPr>
          <a:xfrm>
            <a:off x="1007348" y="2961020"/>
            <a:ext cx="3039349" cy="1472995"/>
          </a:xfrm>
          <a:prstGeom prst="rect">
            <a:avLst/>
          </a:prstGeom>
        </p:spPr>
        <p:txBody>
          <a:bodyPr lIns="0" tIns="0" rIns="0" bIns="0" rtlCol="0" anchor="t">
            <a:spAutoFit/>
          </a:bodyPr>
          <a:lstStyle/>
          <a:p>
            <a:pPr algn="ctr">
              <a:lnSpc>
                <a:spcPts val="2866"/>
              </a:lnSpc>
            </a:pPr>
            <a:r>
              <a:rPr lang="en-US" sz="2866" b="1" spc="-28">
                <a:solidFill>
                  <a:srgbClr val="822130"/>
                </a:solidFill>
                <a:latin typeface="Lora Bold"/>
                <a:ea typeface="Lora Bold"/>
                <a:cs typeface="Lora Bold"/>
                <a:sym typeface="Lora Bold"/>
              </a:rPr>
              <a:t>Per cohort cost of perinatal</a:t>
            </a:r>
          </a:p>
          <a:p>
            <a:pPr marL="0" lvl="0" indent="0" algn="ctr">
              <a:lnSpc>
                <a:spcPts val="2866"/>
              </a:lnSpc>
            </a:pPr>
            <a:r>
              <a:rPr lang="en-US" sz="2866" b="1" spc="-28">
                <a:solidFill>
                  <a:srgbClr val="822130"/>
                </a:solidFill>
                <a:latin typeface="Lora Bold"/>
                <a:ea typeface="Lora Bold"/>
                <a:cs typeface="Lora Bold"/>
                <a:sym typeface="Lora Bold"/>
              </a:rPr>
              <a:t>MH problems to UK economy</a:t>
            </a:r>
          </a:p>
        </p:txBody>
      </p:sp>
      <p:sp>
        <p:nvSpPr>
          <p:cNvPr id="27" name="TextBox 27"/>
          <p:cNvSpPr txBox="1"/>
          <p:nvPr/>
        </p:nvSpPr>
        <p:spPr>
          <a:xfrm>
            <a:off x="5528182" y="2928493"/>
            <a:ext cx="3635769" cy="1834945"/>
          </a:xfrm>
          <a:prstGeom prst="rect">
            <a:avLst/>
          </a:prstGeom>
        </p:spPr>
        <p:txBody>
          <a:bodyPr lIns="0" tIns="0" rIns="0" bIns="0" rtlCol="0" anchor="t">
            <a:spAutoFit/>
          </a:bodyPr>
          <a:lstStyle/>
          <a:p>
            <a:pPr algn="ctr">
              <a:lnSpc>
                <a:spcPts val="2866"/>
              </a:lnSpc>
            </a:pPr>
            <a:r>
              <a:rPr lang="en-US" sz="2866" b="1" spc="-28" dirty="0">
                <a:solidFill>
                  <a:srgbClr val="822130"/>
                </a:solidFill>
                <a:latin typeface="Lora Bold"/>
                <a:ea typeface="Lora Bold"/>
                <a:cs typeface="Lora Bold"/>
                <a:sym typeface="Lora Bold"/>
              </a:rPr>
              <a:t>Cost per user per year</a:t>
            </a:r>
          </a:p>
          <a:p>
            <a:pPr algn="ctr">
              <a:lnSpc>
                <a:spcPts val="2866"/>
              </a:lnSpc>
            </a:pPr>
            <a:r>
              <a:rPr lang="en-US" sz="2866" b="1" spc="-28" dirty="0">
                <a:solidFill>
                  <a:srgbClr val="822130"/>
                </a:solidFill>
                <a:latin typeface="Lora Bold"/>
                <a:ea typeface="Lora Bold"/>
                <a:cs typeface="Lora Bold"/>
                <a:sym typeface="Lora Bold"/>
              </a:rPr>
              <a:t>MindMum vs £7,200</a:t>
            </a:r>
          </a:p>
          <a:p>
            <a:pPr algn="ctr">
              <a:lnSpc>
                <a:spcPts val="2866"/>
              </a:lnSpc>
            </a:pPr>
            <a:r>
              <a:rPr lang="en-US" sz="2866" b="1" spc="-28" dirty="0">
                <a:solidFill>
                  <a:srgbClr val="822130"/>
                </a:solidFill>
                <a:latin typeface="Lora Bold"/>
                <a:ea typeface="Lora Bold"/>
                <a:cs typeface="Lora Bold"/>
                <a:sym typeface="Lora Bold"/>
              </a:rPr>
              <a:t>for face-to-face CBT</a:t>
            </a:r>
          </a:p>
          <a:p>
            <a:pPr marL="0" lvl="0" indent="0" algn="ctr">
              <a:lnSpc>
                <a:spcPts val="2866"/>
              </a:lnSpc>
            </a:pPr>
            <a:endParaRPr lang="en-US" sz="2866" b="1" spc="-28" dirty="0">
              <a:solidFill>
                <a:srgbClr val="822130"/>
              </a:solidFill>
              <a:latin typeface="Lora Bold"/>
              <a:ea typeface="Lora Bold"/>
              <a:cs typeface="Lora Bold"/>
              <a:sym typeface="Lora Bold"/>
            </a:endParaRPr>
          </a:p>
        </p:txBody>
      </p:sp>
      <p:sp>
        <p:nvSpPr>
          <p:cNvPr id="28" name="TextBox 28"/>
          <p:cNvSpPr txBox="1"/>
          <p:nvPr/>
        </p:nvSpPr>
        <p:spPr>
          <a:xfrm>
            <a:off x="13724237" y="2888630"/>
            <a:ext cx="3574914" cy="1860959"/>
          </a:xfrm>
          <a:prstGeom prst="rect">
            <a:avLst/>
          </a:prstGeom>
        </p:spPr>
        <p:txBody>
          <a:bodyPr lIns="0" tIns="0" rIns="0" bIns="0" rtlCol="0" anchor="t">
            <a:spAutoFit/>
          </a:bodyPr>
          <a:lstStyle/>
          <a:p>
            <a:pPr algn="ctr">
              <a:lnSpc>
                <a:spcPts val="2866"/>
              </a:lnSpc>
            </a:pPr>
            <a:r>
              <a:rPr lang="en-US" sz="2866" b="1" spc="-28" dirty="0">
                <a:solidFill>
                  <a:srgbClr val="822130"/>
                </a:solidFill>
                <a:latin typeface="Lora Bold"/>
                <a:ea typeface="Lora Bold"/>
                <a:cs typeface="Lora Bold"/>
                <a:sym typeface="Lora Bold"/>
              </a:rPr>
              <a:t>Greater reach into</a:t>
            </a:r>
          </a:p>
          <a:p>
            <a:pPr algn="ctr">
              <a:lnSpc>
                <a:spcPts val="2866"/>
              </a:lnSpc>
            </a:pPr>
            <a:r>
              <a:rPr lang="en-US" sz="2866" b="1" spc="-28" dirty="0">
                <a:solidFill>
                  <a:srgbClr val="822130"/>
                </a:solidFill>
                <a:latin typeface="Lora Bold"/>
                <a:ea typeface="Lora Bold"/>
                <a:cs typeface="Lora Bold"/>
                <a:sym typeface="Lora Bold"/>
              </a:rPr>
              <a:t>deprived and BAME</a:t>
            </a:r>
          </a:p>
          <a:p>
            <a:pPr algn="ctr">
              <a:lnSpc>
                <a:spcPts val="2866"/>
              </a:lnSpc>
            </a:pPr>
            <a:r>
              <a:rPr lang="en-US" sz="2866" b="1" spc="-28" dirty="0">
                <a:solidFill>
                  <a:srgbClr val="822130"/>
                </a:solidFill>
                <a:latin typeface="Lora Bold"/>
                <a:ea typeface="Lora Bold"/>
                <a:cs typeface="Lora Bold"/>
                <a:sym typeface="Lora Bold"/>
              </a:rPr>
              <a:t>community's vs standard care</a:t>
            </a:r>
          </a:p>
          <a:p>
            <a:pPr marL="0" lvl="0" indent="0" algn="ctr">
              <a:lnSpc>
                <a:spcPts val="2866"/>
              </a:lnSpc>
            </a:pPr>
            <a:endParaRPr lang="en-US" sz="2866" b="1" spc="-28" dirty="0">
              <a:solidFill>
                <a:srgbClr val="822130"/>
              </a:solidFill>
              <a:latin typeface="Lora Bold"/>
              <a:ea typeface="Lora Bold"/>
              <a:cs typeface="Lora Bold"/>
              <a:sym typeface="Lora Bold"/>
            </a:endParaRPr>
          </a:p>
        </p:txBody>
      </p:sp>
      <p:sp>
        <p:nvSpPr>
          <p:cNvPr id="29" name="TextBox 29"/>
          <p:cNvSpPr txBox="1"/>
          <p:nvPr/>
        </p:nvSpPr>
        <p:spPr>
          <a:xfrm>
            <a:off x="7652741" y="9615292"/>
            <a:ext cx="10559059" cy="328808"/>
          </a:xfrm>
          <a:prstGeom prst="rect">
            <a:avLst/>
          </a:prstGeom>
        </p:spPr>
        <p:txBody>
          <a:bodyPr wrap="square" lIns="0" tIns="0" rIns="0" bIns="0" rtlCol="0" anchor="t">
            <a:spAutoFit/>
          </a:bodyPr>
          <a:lstStyle/>
          <a:p>
            <a:pPr algn="ctr">
              <a:lnSpc>
                <a:spcPts val="2729"/>
              </a:lnSpc>
              <a:spcBef>
                <a:spcPct val="0"/>
              </a:spcBef>
            </a:pPr>
            <a:r>
              <a:rPr lang="en-US" sz="2099" b="1" dirty="0">
                <a:solidFill>
                  <a:srgbClr val="000000"/>
                </a:solidFill>
                <a:latin typeface="Lora Bold"/>
                <a:ea typeface="Lora Bold"/>
                <a:cs typeface="Lora Bold"/>
                <a:sym typeface="Lora Bold"/>
              </a:rPr>
              <a:t>Data Sources: NHS Reference Costs 2024/25 | NHS England Innovation, 2026)</a:t>
            </a:r>
          </a:p>
        </p:txBody>
      </p:sp>
      <p:sp>
        <p:nvSpPr>
          <p:cNvPr id="30" name="TextBox 30"/>
          <p:cNvSpPr txBox="1"/>
          <p:nvPr/>
        </p:nvSpPr>
        <p:spPr>
          <a:xfrm>
            <a:off x="671579" y="5598889"/>
            <a:ext cx="14339821" cy="535211"/>
          </a:xfrm>
          <a:prstGeom prst="rect">
            <a:avLst/>
          </a:prstGeom>
        </p:spPr>
        <p:txBody>
          <a:bodyPr wrap="square" lIns="0" tIns="0" rIns="0" bIns="0" rtlCol="0" anchor="t">
            <a:spAutoFit/>
          </a:bodyPr>
          <a:lstStyle/>
          <a:p>
            <a:pPr algn="ctr">
              <a:lnSpc>
                <a:spcPts val="4419"/>
              </a:lnSpc>
              <a:spcBef>
                <a:spcPct val="0"/>
              </a:spcBef>
            </a:pPr>
            <a:r>
              <a:rPr lang="en-GB" sz="3399" b="1" dirty="0">
                <a:solidFill>
                  <a:srgbClr val="822130"/>
                </a:solidFill>
                <a:latin typeface="Lora Bold"/>
                <a:ea typeface="Lora Bold"/>
                <a:cs typeface="Lora Bold"/>
                <a:sym typeface="Lora Bold"/>
              </a:rPr>
              <a:t>Cost Comparison in pounds: MiniMum vs Standard Care Pathways</a:t>
            </a:r>
            <a:endParaRPr lang="en-US" sz="3399" b="1" dirty="0">
              <a:solidFill>
                <a:srgbClr val="822130"/>
              </a:solidFill>
              <a:latin typeface="Lora Bold"/>
              <a:ea typeface="Lora Bold"/>
              <a:cs typeface="Lora Bold"/>
              <a:sym typeface="Lora Bold"/>
            </a:endParaRPr>
          </a:p>
        </p:txBody>
      </p:sp>
      <p:sp>
        <p:nvSpPr>
          <p:cNvPr id="31" name="TextBox 31"/>
          <p:cNvSpPr txBox="1"/>
          <p:nvPr/>
        </p:nvSpPr>
        <p:spPr>
          <a:xfrm>
            <a:off x="938279" y="9675570"/>
            <a:ext cx="3785692" cy="310515"/>
          </a:xfrm>
          <a:prstGeom prst="rect">
            <a:avLst/>
          </a:prstGeom>
        </p:spPr>
        <p:txBody>
          <a:bodyPr lIns="0" tIns="0" rIns="0" bIns="0" rtlCol="0" anchor="t">
            <a:spAutoFit/>
          </a:bodyPr>
          <a:lstStyle/>
          <a:p>
            <a:pPr algn="ctr">
              <a:lnSpc>
                <a:spcPts val="2340"/>
              </a:lnSpc>
              <a:spcBef>
                <a:spcPct val="0"/>
              </a:spcBef>
            </a:pPr>
            <a:r>
              <a:rPr lang="en-US" sz="1800" b="1" dirty="0">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14745"/>
            <a:ext cx="18288000" cy="1030174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0"/>
            <a:ext cx="18288000" cy="1584475"/>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sp>
        <p:nvSpPr>
          <p:cNvPr id="11" name="TextBox 11"/>
          <p:cNvSpPr txBox="1"/>
          <p:nvPr/>
        </p:nvSpPr>
        <p:spPr>
          <a:xfrm>
            <a:off x="12743754" y="283437"/>
            <a:ext cx="5297001" cy="416781"/>
          </a:xfrm>
          <a:prstGeom prst="rect">
            <a:avLst/>
          </a:prstGeom>
        </p:spPr>
        <p:txBody>
          <a:bodyPr wrap="square" lIns="0" tIns="0" rIns="0" bIns="0" rtlCol="0" anchor="t">
            <a:spAutoFit/>
          </a:bodyPr>
          <a:lstStyle/>
          <a:p>
            <a:pPr algn="l">
              <a:lnSpc>
                <a:spcPts val="3129"/>
              </a:lnSpc>
            </a:pPr>
            <a:r>
              <a:rPr lang="en-US" sz="3600" b="1" spc="-31" dirty="0">
                <a:solidFill>
                  <a:srgbClr val="822130"/>
                </a:solidFill>
                <a:latin typeface="Lora Bold"/>
                <a:ea typeface="Lora Bold"/>
                <a:cs typeface="Lora Bold"/>
                <a:sym typeface="Lora Bold"/>
              </a:rPr>
              <a:t>Policy Implications</a:t>
            </a:r>
          </a:p>
        </p:txBody>
      </p:sp>
      <p:sp>
        <p:nvSpPr>
          <p:cNvPr id="12" name="TextBox 12"/>
          <p:cNvSpPr txBox="1"/>
          <p:nvPr/>
        </p:nvSpPr>
        <p:spPr>
          <a:xfrm>
            <a:off x="11239499" y="876300"/>
            <a:ext cx="5829301" cy="333425"/>
          </a:xfrm>
          <a:prstGeom prst="rect">
            <a:avLst/>
          </a:prstGeom>
        </p:spPr>
        <p:txBody>
          <a:bodyPr wrap="square" lIns="0" tIns="0" rIns="0" bIns="0" rtlCol="0" anchor="t">
            <a:spAutoFit/>
          </a:bodyPr>
          <a:lstStyle/>
          <a:p>
            <a:pPr algn="ctr">
              <a:lnSpc>
                <a:spcPts val="2599"/>
              </a:lnSpc>
              <a:spcBef>
                <a:spcPct val="0"/>
              </a:spcBef>
            </a:pPr>
            <a:r>
              <a:rPr lang="en-US" sz="2400" b="1" dirty="0">
                <a:solidFill>
                  <a:srgbClr val="822130"/>
                </a:solidFill>
                <a:latin typeface="Lora Bold"/>
                <a:ea typeface="Lora Bold"/>
                <a:cs typeface="Lora Bold"/>
                <a:sym typeface="Lora Bold"/>
              </a:rPr>
              <a:t>MindMum / Future UK Health Policy</a:t>
            </a:r>
          </a:p>
        </p:txBody>
      </p:sp>
      <p:grpSp>
        <p:nvGrpSpPr>
          <p:cNvPr id="13" name="Group 13"/>
          <p:cNvGrpSpPr/>
          <p:nvPr/>
        </p:nvGrpSpPr>
        <p:grpSpPr>
          <a:xfrm>
            <a:off x="1184628" y="1705443"/>
            <a:ext cx="16779928" cy="1884945"/>
            <a:chOff x="0" y="0"/>
            <a:chExt cx="1163542" cy="130705"/>
          </a:xfrm>
        </p:grpSpPr>
        <p:sp>
          <p:nvSpPr>
            <p:cNvPr id="14" name="Freeform 14"/>
            <p:cNvSpPr/>
            <p:nvPr/>
          </p:nvSpPr>
          <p:spPr>
            <a:xfrm>
              <a:off x="0" y="0"/>
              <a:ext cx="1163542" cy="130705"/>
            </a:xfrm>
            <a:custGeom>
              <a:avLst/>
              <a:gdLst/>
              <a:ahLst/>
              <a:cxnLst/>
              <a:rect l="l" t="t" r="r" b="b"/>
              <a:pathLst>
                <a:path w="1163542" h="130705">
                  <a:moveTo>
                    <a:pt x="0" y="0"/>
                  </a:moveTo>
                  <a:lnTo>
                    <a:pt x="1163542" y="0"/>
                  </a:lnTo>
                  <a:lnTo>
                    <a:pt x="1163542" y="130705"/>
                  </a:lnTo>
                  <a:lnTo>
                    <a:pt x="0" y="130705"/>
                  </a:lnTo>
                  <a:close/>
                </a:path>
              </a:pathLst>
            </a:custGeom>
            <a:solidFill>
              <a:srgbClr val="FFF4EE"/>
            </a:solidFill>
          </p:spPr>
          <p:txBody>
            <a:bodyPr/>
            <a:lstStyle/>
            <a:p>
              <a:endParaRPr lang="en-GB"/>
            </a:p>
          </p:txBody>
        </p:sp>
        <p:sp>
          <p:nvSpPr>
            <p:cNvPr id="15" name="TextBox 15"/>
            <p:cNvSpPr txBox="1"/>
            <p:nvPr/>
          </p:nvSpPr>
          <p:spPr>
            <a:xfrm>
              <a:off x="0" y="-19050"/>
              <a:ext cx="1163542" cy="149755"/>
            </a:xfrm>
            <a:prstGeom prst="rect">
              <a:avLst/>
            </a:prstGeom>
          </p:spPr>
          <p:txBody>
            <a:bodyPr lIns="50800" tIns="50800" rIns="50800" bIns="50800" rtlCol="0" anchor="ctr"/>
            <a:lstStyle/>
            <a:p>
              <a:pPr algn="ctr">
                <a:lnSpc>
                  <a:spcPts val="2339"/>
                </a:lnSpc>
              </a:pPr>
              <a:endParaRPr/>
            </a:p>
          </p:txBody>
        </p:sp>
      </p:grpSp>
      <p:grpSp>
        <p:nvGrpSpPr>
          <p:cNvPr id="16" name="Group 16"/>
          <p:cNvGrpSpPr/>
          <p:nvPr/>
        </p:nvGrpSpPr>
        <p:grpSpPr>
          <a:xfrm>
            <a:off x="225348" y="1734276"/>
            <a:ext cx="1412309" cy="1182483"/>
            <a:chOff x="0" y="0"/>
            <a:chExt cx="818365" cy="685192"/>
          </a:xfrm>
        </p:grpSpPr>
        <p:sp>
          <p:nvSpPr>
            <p:cNvPr id="17" name="Freeform 17"/>
            <p:cNvSpPr/>
            <p:nvPr/>
          </p:nvSpPr>
          <p:spPr>
            <a:xfrm>
              <a:off x="0" y="0"/>
              <a:ext cx="818365" cy="685192"/>
            </a:xfrm>
            <a:custGeom>
              <a:avLst/>
              <a:gdLst/>
              <a:ahLst/>
              <a:cxnLst/>
              <a:rect l="l" t="t" r="r" b="b"/>
              <a:pathLst>
                <a:path w="818365" h="685192">
                  <a:moveTo>
                    <a:pt x="409182" y="0"/>
                  </a:moveTo>
                  <a:cubicBezTo>
                    <a:pt x="183197" y="0"/>
                    <a:pt x="0" y="153385"/>
                    <a:pt x="0" y="342596"/>
                  </a:cubicBezTo>
                  <a:cubicBezTo>
                    <a:pt x="0" y="531806"/>
                    <a:pt x="183197" y="685192"/>
                    <a:pt x="409182" y="685192"/>
                  </a:cubicBezTo>
                  <a:cubicBezTo>
                    <a:pt x="635168" y="685192"/>
                    <a:pt x="818365" y="531806"/>
                    <a:pt x="818365" y="342596"/>
                  </a:cubicBezTo>
                  <a:cubicBezTo>
                    <a:pt x="818365" y="153385"/>
                    <a:pt x="635168" y="0"/>
                    <a:pt x="409182" y="0"/>
                  </a:cubicBezTo>
                  <a:close/>
                </a:path>
              </a:pathLst>
            </a:custGeom>
            <a:solidFill>
              <a:srgbClr val="FFBBBE"/>
            </a:solidFill>
          </p:spPr>
          <p:txBody>
            <a:bodyPr/>
            <a:lstStyle/>
            <a:p>
              <a:endParaRPr lang="en-GB"/>
            </a:p>
          </p:txBody>
        </p:sp>
        <p:sp>
          <p:nvSpPr>
            <p:cNvPr id="18" name="TextBox 18"/>
            <p:cNvSpPr txBox="1"/>
            <p:nvPr/>
          </p:nvSpPr>
          <p:spPr>
            <a:xfrm>
              <a:off x="76722" y="35662"/>
              <a:ext cx="664922" cy="585293"/>
            </a:xfrm>
            <a:prstGeom prst="rect">
              <a:avLst/>
            </a:prstGeom>
          </p:spPr>
          <p:txBody>
            <a:bodyPr lIns="50800" tIns="50800" rIns="50800" bIns="50800" rtlCol="0" anchor="ctr"/>
            <a:lstStyle/>
            <a:p>
              <a:pPr algn="ctr">
                <a:lnSpc>
                  <a:spcPts val="3899"/>
                </a:lnSpc>
              </a:pPr>
              <a:r>
                <a:rPr lang="en-US" sz="4400" b="1" dirty="0">
                  <a:solidFill>
                    <a:srgbClr val="822130"/>
                  </a:solidFill>
                  <a:latin typeface="Lora Bold"/>
                  <a:ea typeface="Lora Bold"/>
                  <a:cs typeface="Lora Bold"/>
                  <a:sym typeface="Lora Bold"/>
                </a:rPr>
                <a:t>1</a:t>
              </a:r>
            </a:p>
          </p:txBody>
        </p:sp>
      </p:grpSp>
      <p:sp>
        <p:nvSpPr>
          <p:cNvPr id="19" name="TextBox 19"/>
          <p:cNvSpPr txBox="1"/>
          <p:nvPr/>
        </p:nvSpPr>
        <p:spPr>
          <a:xfrm>
            <a:off x="1524000" y="1762593"/>
            <a:ext cx="7092010" cy="432481"/>
          </a:xfrm>
          <a:prstGeom prst="rect">
            <a:avLst/>
          </a:prstGeom>
        </p:spPr>
        <p:txBody>
          <a:bodyPr lIns="0" tIns="0" rIns="0" bIns="0" rtlCol="0" anchor="t">
            <a:spAutoFit/>
          </a:bodyPr>
          <a:lstStyle/>
          <a:p>
            <a:pPr algn="ctr">
              <a:lnSpc>
                <a:spcPts val="3505"/>
              </a:lnSpc>
              <a:spcBef>
                <a:spcPct val="0"/>
              </a:spcBef>
            </a:pPr>
            <a:r>
              <a:rPr lang="en-US" sz="2696" b="1" dirty="0">
                <a:solidFill>
                  <a:srgbClr val="822130"/>
                </a:solidFill>
                <a:latin typeface="Lora Bold"/>
                <a:ea typeface="Lora Bold"/>
                <a:cs typeface="Lora Bold"/>
                <a:sym typeface="Lora Bold"/>
              </a:rPr>
              <a:t>NHS Digital Health Strategy 2025–2030 </a:t>
            </a:r>
          </a:p>
        </p:txBody>
      </p:sp>
      <p:grpSp>
        <p:nvGrpSpPr>
          <p:cNvPr id="20" name="Group 20"/>
          <p:cNvGrpSpPr/>
          <p:nvPr/>
        </p:nvGrpSpPr>
        <p:grpSpPr>
          <a:xfrm>
            <a:off x="1184628" y="3798120"/>
            <a:ext cx="16779928" cy="1884945"/>
            <a:chOff x="0" y="0"/>
            <a:chExt cx="1163542" cy="130705"/>
          </a:xfrm>
        </p:grpSpPr>
        <p:sp>
          <p:nvSpPr>
            <p:cNvPr id="21" name="Freeform 21"/>
            <p:cNvSpPr/>
            <p:nvPr/>
          </p:nvSpPr>
          <p:spPr>
            <a:xfrm>
              <a:off x="0" y="0"/>
              <a:ext cx="1163542" cy="130705"/>
            </a:xfrm>
            <a:custGeom>
              <a:avLst/>
              <a:gdLst/>
              <a:ahLst/>
              <a:cxnLst/>
              <a:rect l="l" t="t" r="r" b="b"/>
              <a:pathLst>
                <a:path w="1163542" h="130705">
                  <a:moveTo>
                    <a:pt x="0" y="0"/>
                  </a:moveTo>
                  <a:lnTo>
                    <a:pt x="1163542" y="0"/>
                  </a:lnTo>
                  <a:lnTo>
                    <a:pt x="1163542" y="130705"/>
                  </a:lnTo>
                  <a:lnTo>
                    <a:pt x="0" y="130705"/>
                  </a:lnTo>
                  <a:close/>
                </a:path>
              </a:pathLst>
            </a:custGeom>
            <a:solidFill>
              <a:srgbClr val="FFF4EE"/>
            </a:solidFill>
          </p:spPr>
          <p:txBody>
            <a:bodyPr/>
            <a:lstStyle/>
            <a:p>
              <a:endParaRPr lang="en-GB"/>
            </a:p>
          </p:txBody>
        </p:sp>
        <p:sp>
          <p:nvSpPr>
            <p:cNvPr id="22" name="TextBox 22"/>
            <p:cNvSpPr txBox="1"/>
            <p:nvPr/>
          </p:nvSpPr>
          <p:spPr>
            <a:xfrm>
              <a:off x="0" y="-19050"/>
              <a:ext cx="1163542" cy="149755"/>
            </a:xfrm>
            <a:prstGeom prst="rect">
              <a:avLst/>
            </a:prstGeom>
          </p:spPr>
          <p:txBody>
            <a:bodyPr lIns="50800" tIns="50800" rIns="50800" bIns="50800" rtlCol="0" anchor="ctr"/>
            <a:lstStyle/>
            <a:p>
              <a:pPr algn="ctr">
                <a:lnSpc>
                  <a:spcPts val="2339"/>
                </a:lnSpc>
              </a:pPr>
              <a:endParaRPr/>
            </a:p>
          </p:txBody>
        </p:sp>
      </p:grpSp>
      <p:grpSp>
        <p:nvGrpSpPr>
          <p:cNvPr id="23" name="Group 23"/>
          <p:cNvGrpSpPr/>
          <p:nvPr/>
        </p:nvGrpSpPr>
        <p:grpSpPr>
          <a:xfrm>
            <a:off x="225348" y="3826953"/>
            <a:ext cx="1412309" cy="1182483"/>
            <a:chOff x="0" y="0"/>
            <a:chExt cx="818365" cy="685192"/>
          </a:xfrm>
        </p:grpSpPr>
        <p:sp>
          <p:nvSpPr>
            <p:cNvPr id="24" name="Freeform 24"/>
            <p:cNvSpPr/>
            <p:nvPr/>
          </p:nvSpPr>
          <p:spPr>
            <a:xfrm>
              <a:off x="0" y="0"/>
              <a:ext cx="818365" cy="685192"/>
            </a:xfrm>
            <a:custGeom>
              <a:avLst/>
              <a:gdLst/>
              <a:ahLst/>
              <a:cxnLst/>
              <a:rect l="l" t="t" r="r" b="b"/>
              <a:pathLst>
                <a:path w="818365" h="685192">
                  <a:moveTo>
                    <a:pt x="409182" y="0"/>
                  </a:moveTo>
                  <a:cubicBezTo>
                    <a:pt x="183197" y="0"/>
                    <a:pt x="0" y="153385"/>
                    <a:pt x="0" y="342596"/>
                  </a:cubicBezTo>
                  <a:cubicBezTo>
                    <a:pt x="0" y="531806"/>
                    <a:pt x="183197" y="685192"/>
                    <a:pt x="409182" y="685192"/>
                  </a:cubicBezTo>
                  <a:cubicBezTo>
                    <a:pt x="635168" y="685192"/>
                    <a:pt x="818365" y="531806"/>
                    <a:pt x="818365" y="342596"/>
                  </a:cubicBezTo>
                  <a:cubicBezTo>
                    <a:pt x="818365" y="153385"/>
                    <a:pt x="635168" y="0"/>
                    <a:pt x="409182" y="0"/>
                  </a:cubicBezTo>
                  <a:close/>
                </a:path>
              </a:pathLst>
            </a:custGeom>
            <a:solidFill>
              <a:srgbClr val="FFBBBE"/>
            </a:solidFill>
          </p:spPr>
          <p:txBody>
            <a:bodyPr/>
            <a:lstStyle/>
            <a:p>
              <a:endParaRPr lang="en-GB"/>
            </a:p>
          </p:txBody>
        </p:sp>
        <p:sp>
          <p:nvSpPr>
            <p:cNvPr id="25" name="TextBox 25"/>
            <p:cNvSpPr txBox="1"/>
            <p:nvPr/>
          </p:nvSpPr>
          <p:spPr>
            <a:xfrm>
              <a:off x="76722" y="35662"/>
              <a:ext cx="664922" cy="585293"/>
            </a:xfrm>
            <a:prstGeom prst="rect">
              <a:avLst/>
            </a:prstGeom>
          </p:spPr>
          <p:txBody>
            <a:bodyPr lIns="50800" tIns="50800" rIns="50800" bIns="50800" rtlCol="0" anchor="ctr"/>
            <a:lstStyle/>
            <a:p>
              <a:pPr algn="ctr">
                <a:lnSpc>
                  <a:spcPts val="3899"/>
                </a:lnSpc>
              </a:pPr>
              <a:r>
                <a:rPr lang="en-US" sz="4400" b="1" dirty="0">
                  <a:solidFill>
                    <a:srgbClr val="822130"/>
                  </a:solidFill>
                  <a:latin typeface="Lora Bold"/>
                  <a:ea typeface="Lora Bold"/>
                  <a:cs typeface="Lora Bold"/>
                  <a:sym typeface="Lora Bold"/>
                </a:rPr>
                <a:t>2</a:t>
              </a:r>
            </a:p>
          </p:txBody>
        </p:sp>
      </p:grpSp>
      <p:grpSp>
        <p:nvGrpSpPr>
          <p:cNvPr id="26" name="Group 26"/>
          <p:cNvGrpSpPr/>
          <p:nvPr/>
        </p:nvGrpSpPr>
        <p:grpSpPr>
          <a:xfrm>
            <a:off x="1184628" y="5890797"/>
            <a:ext cx="16779928" cy="1884945"/>
            <a:chOff x="0" y="0"/>
            <a:chExt cx="1163542" cy="130705"/>
          </a:xfrm>
        </p:grpSpPr>
        <p:sp>
          <p:nvSpPr>
            <p:cNvPr id="27" name="Freeform 27"/>
            <p:cNvSpPr/>
            <p:nvPr/>
          </p:nvSpPr>
          <p:spPr>
            <a:xfrm>
              <a:off x="0" y="0"/>
              <a:ext cx="1163542" cy="130705"/>
            </a:xfrm>
            <a:custGeom>
              <a:avLst/>
              <a:gdLst/>
              <a:ahLst/>
              <a:cxnLst/>
              <a:rect l="l" t="t" r="r" b="b"/>
              <a:pathLst>
                <a:path w="1163542" h="130705">
                  <a:moveTo>
                    <a:pt x="0" y="0"/>
                  </a:moveTo>
                  <a:lnTo>
                    <a:pt x="1163542" y="0"/>
                  </a:lnTo>
                  <a:lnTo>
                    <a:pt x="1163542" y="130705"/>
                  </a:lnTo>
                  <a:lnTo>
                    <a:pt x="0" y="130705"/>
                  </a:lnTo>
                  <a:close/>
                </a:path>
              </a:pathLst>
            </a:custGeom>
            <a:solidFill>
              <a:srgbClr val="FFF4EE"/>
            </a:solidFill>
          </p:spPr>
          <p:txBody>
            <a:bodyPr/>
            <a:lstStyle/>
            <a:p>
              <a:endParaRPr lang="en-GB"/>
            </a:p>
          </p:txBody>
        </p:sp>
        <p:sp>
          <p:nvSpPr>
            <p:cNvPr id="28" name="TextBox 28"/>
            <p:cNvSpPr txBox="1"/>
            <p:nvPr/>
          </p:nvSpPr>
          <p:spPr>
            <a:xfrm>
              <a:off x="0" y="-19050"/>
              <a:ext cx="1163542" cy="149755"/>
            </a:xfrm>
            <a:prstGeom prst="rect">
              <a:avLst/>
            </a:prstGeom>
          </p:spPr>
          <p:txBody>
            <a:bodyPr lIns="50800" tIns="50800" rIns="50800" bIns="50800" rtlCol="0" anchor="ctr"/>
            <a:lstStyle/>
            <a:p>
              <a:pPr algn="ctr">
                <a:lnSpc>
                  <a:spcPts val="2339"/>
                </a:lnSpc>
              </a:pPr>
              <a:endParaRPr/>
            </a:p>
          </p:txBody>
        </p:sp>
      </p:grpSp>
      <p:grpSp>
        <p:nvGrpSpPr>
          <p:cNvPr id="29" name="Group 29"/>
          <p:cNvGrpSpPr/>
          <p:nvPr/>
        </p:nvGrpSpPr>
        <p:grpSpPr>
          <a:xfrm>
            <a:off x="225348" y="5919631"/>
            <a:ext cx="1412309" cy="1182483"/>
            <a:chOff x="0" y="0"/>
            <a:chExt cx="818365" cy="685192"/>
          </a:xfrm>
        </p:grpSpPr>
        <p:sp>
          <p:nvSpPr>
            <p:cNvPr id="30" name="Freeform 30"/>
            <p:cNvSpPr/>
            <p:nvPr/>
          </p:nvSpPr>
          <p:spPr>
            <a:xfrm>
              <a:off x="0" y="0"/>
              <a:ext cx="818365" cy="685192"/>
            </a:xfrm>
            <a:custGeom>
              <a:avLst/>
              <a:gdLst/>
              <a:ahLst/>
              <a:cxnLst/>
              <a:rect l="l" t="t" r="r" b="b"/>
              <a:pathLst>
                <a:path w="818365" h="685192">
                  <a:moveTo>
                    <a:pt x="409182" y="0"/>
                  </a:moveTo>
                  <a:cubicBezTo>
                    <a:pt x="183197" y="0"/>
                    <a:pt x="0" y="153385"/>
                    <a:pt x="0" y="342596"/>
                  </a:cubicBezTo>
                  <a:cubicBezTo>
                    <a:pt x="0" y="531806"/>
                    <a:pt x="183197" y="685192"/>
                    <a:pt x="409182" y="685192"/>
                  </a:cubicBezTo>
                  <a:cubicBezTo>
                    <a:pt x="635168" y="685192"/>
                    <a:pt x="818365" y="531806"/>
                    <a:pt x="818365" y="342596"/>
                  </a:cubicBezTo>
                  <a:cubicBezTo>
                    <a:pt x="818365" y="153385"/>
                    <a:pt x="635168" y="0"/>
                    <a:pt x="409182" y="0"/>
                  </a:cubicBezTo>
                  <a:close/>
                </a:path>
              </a:pathLst>
            </a:custGeom>
            <a:solidFill>
              <a:srgbClr val="FFBBBE"/>
            </a:solidFill>
          </p:spPr>
          <p:txBody>
            <a:bodyPr/>
            <a:lstStyle/>
            <a:p>
              <a:endParaRPr lang="en-GB"/>
            </a:p>
          </p:txBody>
        </p:sp>
        <p:sp>
          <p:nvSpPr>
            <p:cNvPr id="31" name="TextBox 31"/>
            <p:cNvSpPr txBox="1"/>
            <p:nvPr/>
          </p:nvSpPr>
          <p:spPr>
            <a:xfrm>
              <a:off x="76722" y="35662"/>
              <a:ext cx="664922" cy="585293"/>
            </a:xfrm>
            <a:prstGeom prst="rect">
              <a:avLst/>
            </a:prstGeom>
          </p:spPr>
          <p:txBody>
            <a:bodyPr lIns="50800" tIns="50800" rIns="50800" bIns="50800" rtlCol="0" anchor="ctr"/>
            <a:lstStyle/>
            <a:p>
              <a:pPr algn="ctr">
                <a:lnSpc>
                  <a:spcPts val="3899"/>
                </a:lnSpc>
              </a:pPr>
              <a:r>
                <a:rPr lang="en-US" sz="4400" b="1" dirty="0">
                  <a:solidFill>
                    <a:srgbClr val="822130"/>
                  </a:solidFill>
                  <a:latin typeface="Lora Bold"/>
                  <a:ea typeface="Lora Bold"/>
                  <a:cs typeface="Lora Bold"/>
                  <a:sym typeface="Lora Bold"/>
                </a:rPr>
                <a:t>3</a:t>
              </a:r>
            </a:p>
          </p:txBody>
        </p:sp>
      </p:grpSp>
      <p:grpSp>
        <p:nvGrpSpPr>
          <p:cNvPr id="32" name="Group 32"/>
          <p:cNvGrpSpPr/>
          <p:nvPr/>
        </p:nvGrpSpPr>
        <p:grpSpPr>
          <a:xfrm>
            <a:off x="1184628" y="7983475"/>
            <a:ext cx="16779928" cy="1884945"/>
            <a:chOff x="0" y="0"/>
            <a:chExt cx="1163542" cy="130705"/>
          </a:xfrm>
        </p:grpSpPr>
        <p:sp>
          <p:nvSpPr>
            <p:cNvPr id="33" name="Freeform 33"/>
            <p:cNvSpPr/>
            <p:nvPr/>
          </p:nvSpPr>
          <p:spPr>
            <a:xfrm>
              <a:off x="0" y="0"/>
              <a:ext cx="1163542" cy="130705"/>
            </a:xfrm>
            <a:custGeom>
              <a:avLst/>
              <a:gdLst/>
              <a:ahLst/>
              <a:cxnLst/>
              <a:rect l="l" t="t" r="r" b="b"/>
              <a:pathLst>
                <a:path w="1163542" h="130705">
                  <a:moveTo>
                    <a:pt x="0" y="0"/>
                  </a:moveTo>
                  <a:lnTo>
                    <a:pt x="1163542" y="0"/>
                  </a:lnTo>
                  <a:lnTo>
                    <a:pt x="1163542" y="130705"/>
                  </a:lnTo>
                  <a:lnTo>
                    <a:pt x="0" y="130705"/>
                  </a:lnTo>
                  <a:close/>
                </a:path>
              </a:pathLst>
            </a:custGeom>
            <a:solidFill>
              <a:srgbClr val="FFF4EE"/>
            </a:solidFill>
          </p:spPr>
          <p:txBody>
            <a:bodyPr/>
            <a:lstStyle/>
            <a:p>
              <a:endParaRPr lang="en-GB"/>
            </a:p>
          </p:txBody>
        </p:sp>
        <p:sp>
          <p:nvSpPr>
            <p:cNvPr id="34" name="TextBox 34"/>
            <p:cNvSpPr txBox="1"/>
            <p:nvPr/>
          </p:nvSpPr>
          <p:spPr>
            <a:xfrm>
              <a:off x="0" y="-19050"/>
              <a:ext cx="1163542" cy="149755"/>
            </a:xfrm>
            <a:prstGeom prst="rect">
              <a:avLst/>
            </a:prstGeom>
          </p:spPr>
          <p:txBody>
            <a:bodyPr lIns="50800" tIns="50800" rIns="50800" bIns="50800" rtlCol="0" anchor="ctr"/>
            <a:lstStyle/>
            <a:p>
              <a:pPr algn="ctr">
                <a:lnSpc>
                  <a:spcPts val="2339"/>
                </a:lnSpc>
              </a:pPr>
              <a:endParaRPr/>
            </a:p>
          </p:txBody>
        </p:sp>
      </p:grpSp>
      <p:grpSp>
        <p:nvGrpSpPr>
          <p:cNvPr id="35" name="Group 35"/>
          <p:cNvGrpSpPr/>
          <p:nvPr/>
        </p:nvGrpSpPr>
        <p:grpSpPr>
          <a:xfrm>
            <a:off x="225348" y="8012308"/>
            <a:ext cx="1412309" cy="1182483"/>
            <a:chOff x="0" y="0"/>
            <a:chExt cx="818365" cy="685192"/>
          </a:xfrm>
        </p:grpSpPr>
        <p:sp>
          <p:nvSpPr>
            <p:cNvPr id="36" name="Freeform 36"/>
            <p:cNvSpPr/>
            <p:nvPr/>
          </p:nvSpPr>
          <p:spPr>
            <a:xfrm>
              <a:off x="0" y="0"/>
              <a:ext cx="818365" cy="685192"/>
            </a:xfrm>
            <a:custGeom>
              <a:avLst/>
              <a:gdLst/>
              <a:ahLst/>
              <a:cxnLst/>
              <a:rect l="l" t="t" r="r" b="b"/>
              <a:pathLst>
                <a:path w="818365" h="685192">
                  <a:moveTo>
                    <a:pt x="409182" y="0"/>
                  </a:moveTo>
                  <a:cubicBezTo>
                    <a:pt x="183197" y="0"/>
                    <a:pt x="0" y="153385"/>
                    <a:pt x="0" y="342596"/>
                  </a:cubicBezTo>
                  <a:cubicBezTo>
                    <a:pt x="0" y="531806"/>
                    <a:pt x="183197" y="685192"/>
                    <a:pt x="409182" y="685192"/>
                  </a:cubicBezTo>
                  <a:cubicBezTo>
                    <a:pt x="635168" y="685192"/>
                    <a:pt x="818365" y="531806"/>
                    <a:pt x="818365" y="342596"/>
                  </a:cubicBezTo>
                  <a:cubicBezTo>
                    <a:pt x="818365" y="153385"/>
                    <a:pt x="635168" y="0"/>
                    <a:pt x="409182" y="0"/>
                  </a:cubicBezTo>
                  <a:close/>
                </a:path>
              </a:pathLst>
            </a:custGeom>
            <a:solidFill>
              <a:srgbClr val="FFBBBE"/>
            </a:solidFill>
          </p:spPr>
          <p:txBody>
            <a:bodyPr/>
            <a:lstStyle/>
            <a:p>
              <a:endParaRPr lang="en-GB"/>
            </a:p>
          </p:txBody>
        </p:sp>
        <p:sp>
          <p:nvSpPr>
            <p:cNvPr id="37" name="TextBox 37"/>
            <p:cNvSpPr txBox="1"/>
            <p:nvPr/>
          </p:nvSpPr>
          <p:spPr>
            <a:xfrm>
              <a:off x="76722" y="35662"/>
              <a:ext cx="664922" cy="585293"/>
            </a:xfrm>
            <a:prstGeom prst="rect">
              <a:avLst/>
            </a:prstGeom>
          </p:spPr>
          <p:txBody>
            <a:bodyPr lIns="50800" tIns="50800" rIns="50800" bIns="50800" rtlCol="0" anchor="ctr"/>
            <a:lstStyle/>
            <a:p>
              <a:pPr algn="ctr">
                <a:lnSpc>
                  <a:spcPts val="3899"/>
                </a:lnSpc>
              </a:pPr>
              <a:r>
                <a:rPr lang="en-US" sz="4400" b="1" dirty="0">
                  <a:solidFill>
                    <a:srgbClr val="822130"/>
                  </a:solidFill>
                  <a:latin typeface="Lora Bold"/>
                  <a:ea typeface="Lora Bold"/>
                  <a:cs typeface="Lora Bold"/>
                  <a:sym typeface="Lora Bold"/>
                </a:rPr>
                <a:t>4</a:t>
              </a:r>
            </a:p>
          </p:txBody>
        </p:sp>
      </p:grpSp>
      <p:sp>
        <p:nvSpPr>
          <p:cNvPr id="38" name="TextBox 38"/>
          <p:cNvSpPr txBox="1"/>
          <p:nvPr/>
        </p:nvSpPr>
        <p:spPr>
          <a:xfrm>
            <a:off x="1570981" y="3798378"/>
            <a:ext cx="7092010" cy="432481"/>
          </a:xfrm>
          <a:prstGeom prst="rect">
            <a:avLst/>
          </a:prstGeom>
        </p:spPr>
        <p:txBody>
          <a:bodyPr lIns="0" tIns="0" rIns="0" bIns="0" rtlCol="0" anchor="t">
            <a:spAutoFit/>
          </a:bodyPr>
          <a:lstStyle/>
          <a:p>
            <a:pPr algn="ctr">
              <a:lnSpc>
                <a:spcPts val="3505"/>
              </a:lnSpc>
              <a:spcBef>
                <a:spcPct val="0"/>
              </a:spcBef>
            </a:pPr>
            <a:r>
              <a:rPr lang="en-US" sz="2696" b="1">
                <a:solidFill>
                  <a:srgbClr val="822130"/>
                </a:solidFill>
                <a:latin typeface="Lora Bold"/>
                <a:ea typeface="Lora Bold"/>
                <a:cs typeface="Lora Bold"/>
                <a:sym typeface="Lora Bold"/>
              </a:rPr>
              <a:t>National Perinatal MH Policy 2024–2025</a:t>
            </a:r>
          </a:p>
        </p:txBody>
      </p:sp>
      <p:sp>
        <p:nvSpPr>
          <p:cNvPr id="39" name="TextBox 39"/>
          <p:cNvSpPr txBox="1"/>
          <p:nvPr/>
        </p:nvSpPr>
        <p:spPr>
          <a:xfrm>
            <a:off x="1411011" y="5948899"/>
            <a:ext cx="7092010" cy="432481"/>
          </a:xfrm>
          <a:prstGeom prst="rect">
            <a:avLst/>
          </a:prstGeom>
        </p:spPr>
        <p:txBody>
          <a:bodyPr lIns="0" tIns="0" rIns="0" bIns="0" rtlCol="0" anchor="t">
            <a:spAutoFit/>
          </a:bodyPr>
          <a:lstStyle/>
          <a:p>
            <a:pPr algn="ctr">
              <a:lnSpc>
                <a:spcPts val="3505"/>
              </a:lnSpc>
              <a:spcBef>
                <a:spcPct val="0"/>
              </a:spcBef>
            </a:pPr>
            <a:r>
              <a:rPr lang="en-US" sz="2696" b="1">
                <a:solidFill>
                  <a:srgbClr val="822130"/>
                </a:solidFill>
                <a:latin typeface="Lora Bold"/>
                <a:ea typeface="Lora Bold"/>
                <a:cs typeface="Lora Bold"/>
                <a:sym typeface="Lora Bold"/>
              </a:rPr>
              <a:t>Health Equity and Core20PLUS5 Policy</a:t>
            </a:r>
          </a:p>
        </p:txBody>
      </p:sp>
      <p:sp>
        <p:nvSpPr>
          <p:cNvPr id="40" name="TextBox 40"/>
          <p:cNvSpPr txBox="1"/>
          <p:nvPr/>
        </p:nvSpPr>
        <p:spPr>
          <a:xfrm>
            <a:off x="1524000" y="8026076"/>
            <a:ext cx="8362558" cy="432481"/>
          </a:xfrm>
          <a:prstGeom prst="rect">
            <a:avLst/>
          </a:prstGeom>
        </p:spPr>
        <p:txBody>
          <a:bodyPr lIns="0" tIns="0" rIns="0" bIns="0" rtlCol="0" anchor="t">
            <a:spAutoFit/>
          </a:bodyPr>
          <a:lstStyle/>
          <a:p>
            <a:pPr algn="ctr">
              <a:lnSpc>
                <a:spcPts val="3505"/>
              </a:lnSpc>
              <a:spcBef>
                <a:spcPct val="0"/>
              </a:spcBef>
            </a:pPr>
            <a:r>
              <a:rPr lang="en-US" sz="2696" b="1" dirty="0">
                <a:solidFill>
                  <a:srgbClr val="822130"/>
                </a:solidFill>
                <a:latin typeface="Lora Bold"/>
                <a:ea typeface="Lora Bold"/>
                <a:cs typeface="Lora Bold"/>
                <a:sym typeface="Lora Bold"/>
              </a:rPr>
              <a:t>Innovation, Life Sciences and Research Funding</a:t>
            </a:r>
          </a:p>
        </p:txBody>
      </p:sp>
      <p:sp>
        <p:nvSpPr>
          <p:cNvPr id="41" name="TextBox 41"/>
          <p:cNvSpPr txBox="1"/>
          <p:nvPr/>
        </p:nvSpPr>
        <p:spPr>
          <a:xfrm>
            <a:off x="1816466" y="2267724"/>
            <a:ext cx="15889260" cy="1169716"/>
          </a:xfrm>
          <a:prstGeom prst="rect">
            <a:avLst/>
          </a:prstGeom>
        </p:spPr>
        <p:txBody>
          <a:bodyPr lIns="0" tIns="0" rIns="0" bIns="0" rtlCol="0" anchor="t">
            <a:spAutoFit/>
          </a:bodyPr>
          <a:lstStyle/>
          <a:p>
            <a:pPr algn="just">
              <a:lnSpc>
                <a:spcPts val="3115"/>
              </a:lnSpc>
              <a:spcBef>
                <a:spcPct val="0"/>
              </a:spcBef>
            </a:pPr>
            <a:r>
              <a:rPr lang="en-US" sz="2396">
                <a:solidFill>
                  <a:srgbClr val="822130"/>
                </a:solidFill>
                <a:latin typeface="Lora"/>
                <a:ea typeface="Lora"/>
                <a:cs typeface="Lora"/>
                <a:sym typeface="Lora"/>
              </a:rPr>
              <a:t>The NHS Digital Health Strategy 2025–2030 (NHS England, 2025) identifies perinatal mental health as a priority area for digital commissioning. Evidence will be submitted for NICE DHT accreditation, influencing the next iteration of CG192 and creating a national blueprint for digital perinatal MH services.</a:t>
            </a:r>
          </a:p>
        </p:txBody>
      </p:sp>
      <p:sp>
        <p:nvSpPr>
          <p:cNvPr id="42" name="TextBox 42"/>
          <p:cNvSpPr txBox="1"/>
          <p:nvPr/>
        </p:nvSpPr>
        <p:spPr>
          <a:xfrm>
            <a:off x="1778366" y="4370878"/>
            <a:ext cx="16262390" cy="1539921"/>
          </a:xfrm>
          <a:prstGeom prst="rect">
            <a:avLst/>
          </a:prstGeom>
        </p:spPr>
        <p:txBody>
          <a:bodyPr lIns="0" tIns="0" rIns="0" bIns="0" rtlCol="0" anchor="t">
            <a:spAutoFit/>
          </a:bodyPr>
          <a:lstStyle/>
          <a:p>
            <a:pPr algn="l">
              <a:lnSpc>
                <a:spcPts val="2985"/>
              </a:lnSpc>
              <a:spcBef>
                <a:spcPct val="0"/>
              </a:spcBef>
            </a:pPr>
            <a:r>
              <a:rPr lang="en-US" sz="2296" dirty="0">
                <a:solidFill>
                  <a:srgbClr val="822130"/>
                </a:solidFill>
                <a:latin typeface="Lora"/>
                <a:ea typeface="Lora"/>
                <a:cs typeface="Lora"/>
                <a:sym typeface="Lora"/>
              </a:rPr>
              <a:t>Findings strengthen the evidence base for the Women's Health Strategy 2024 implementation and the NHS Long Term Plan 2024 Progress Report. Partner inclusion data provides the first UK evidence base for mandating systematic paternal screening, a major policy gap uniquely addressed by MindMum (O'Hara &amp; McCabe, 2024; RCOG, 2024).</a:t>
            </a:r>
          </a:p>
          <a:p>
            <a:pPr algn="just">
              <a:lnSpc>
                <a:spcPts val="3505"/>
              </a:lnSpc>
              <a:spcBef>
                <a:spcPct val="0"/>
              </a:spcBef>
            </a:pPr>
            <a:endParaRPr lang="en-US" sz="2296" dirty="0">
              <a:solidFill>
                <a:srgbClr val="822130"/>
              </a:solidFill>
              <a:latin typeface="Lora"/>
              <a:ea typeface="Lora"/>
              <a:cs typeface="Lora"/>
              <a:sym typeface="Lora"/>
            </a:endParaRPr>
          </a:p>
        </p:txBody>
      </p:sp>
      <p:sp>
        <p:nvSpPr>
          <p:cNvPr id="43" name="TextBox 43"/>
          <p:cNvSpPr txBox="1"/>
          <p:nvPr/>
        </p:nvSpPr>
        <p:spPr>
          <a:xfrm>
            <a:off x="1778366" y="6505205"/>
            <a:ext cx="16214765" cy="1539921"/>
          </a:xfrm>
          <a:prstGeom prst="rect">
            <a:avLst/>
          </a:prstGeom>
        </p:spPr>
        <p:txBody>
          <a:bodyPr lIns="0" tIns="0" rIns="0" bIns="0" rtlCol="0" anchor="t">
            <a:spAutoFit/>
          </a:bodyPr>
          <a:lstStyle/>
          <a:p>
            <a:pPr algn="l">
              <a:lnSpc>
                <a:spcPts val="2985"/>
              </a:lnSpc>
              <a:spcBef>
                <a:spcPct val="0"/>
              </a:spcBef>
            </a:pPr>
            <a:r>
              <a:rPr lang="en-US" sz="2296">
                <a:solidFill>
                  <a:srgbClr val="822130"/>
                </a:solidFill>
                <a:latin typeface="Lora"/>
                <a:ea typeface="Lora"/>
                <a:cs typeface="Lora"/>
                <a:sym typeface="Lora"/>
              </a:rPr>
              <a:t>MindMum's reach and engagement data in BAME, low-income and rural communities will directly inform ICB Health Equity strategies and Core20PLUS5 implementation plans. Comparative outcome data between equity sub-groups will provide commissioners with actionable intelligence to target remaining disparities in perinatal mental health provision.</a:t>
            </a:r>
          </a:p>
          <a:p>
            <a:pPr algn="just">
              <a:lnSpc>
                <a:spcPts val="3505"/>
              </a:lnSpc>
              <a:spcBef>
                <a:spcPct val="0"/>
              </a:spcBef>
            </a:pPr>
            <a:endParaRPr lang="en-US" sz="2296">
              <a:solidFill>
                <a:srgbClr val="822130"/>
              </a:solidFill>
              <a:latin typeface="Lora"/>
              <a:ea typeface="Lora"/>
              <a:cs typeface="Lora"/>
              <a:sym typeface="Lora"/>
            </a:endParaRPr>
          </a:p>
        </p:txBody>
      </p:sp>
      <p:sp>
        <p:nvSpPr>
          <p:cNvPr id="44" name="TextBox 44"/>
          <p:cNvSpPr txBox="1"/>
          <p:nvPr/>
        </p:nvSpPr>
        <p:spPr>
          <a:xfrm>
            <a:off x="1787891" y="8532073"/>
            <a:ext cx="15889260" cy="779191"/>
          </a:xfrm>
          <a:prstGeom prst="rect">
            <a:avLst/>
          </a:prstGeom>
        </p:spPr>
        <p:txBody>
          <a:bodyPr lIns="0" tIns="0" rIns="0" bIns="0" rtlCol="0" anchor="t">
            <a:spAutoFit/>
          </a:bodyPr>
          <a:lstStyle/>
          <a:p>
            <a:pPr algn="just">
              <a:lnSpc>
                <a:spcPts val="3115"/>
              </a:lnSpc>
              <a:spcBef>
                <a:spcPct val="0"/>
              </a:spcBef>
            </a:pPr>
            <a:r>
              <a:rPr lang="en-US" sz="2396" dirty="0">
                <a:solidFill>
                  <a:srgbClr val="822130"/>
                </a:solidFill>
                <a:latin typeface="Lora"/>
                <a:ea typeface="Lora"/>
                <a:cs typeface="Lora"/>
                <a:sym typeface="Lora"/>
              </a:rPr>
              <a:t>Data will be submitted to the NHS Innovation Accelerator and contributes to the UK Government's Life Sciences Sector Plan (2025), positioning MindMum as an exportable UK health innovation.</a:t>
            </a:r>
          </a:p>
        </p:txBody>
      </p:sp>
      <p:sp>
        <p:nvSpPr>
          <p:cNvPr id="45" name="TextBox 45"/>
          <p:cNvSpPr txBox="1"/>
          <p:nvPr/>
        </p:nvSpPr>
        <p:spPr>
          <a:xfrm>
            <a:off x="6562319" y="9918079"/>
            <a:ext cx="11649481" cy="254621"/>
          </a:xfrm>
          <a:prstGeom prst="rect">
            <a:avLst/>
          </a:prstGeom>
        </p:spPr>
        <p:txBody>
          <a:bodyPr wrap="square" lIns="0" tIns="0" rIns="0" bIns="0" rtlCol="0" anchor="t">
            <a:spAutoFit/>
          </a:bodyPr>
          <a:lstStyle/>
          <a:p>
            <a:pPr algn="ctr">
              <a:lnSpc>
                <a:spcPts val="2078"/>
              </a:lnSpc>
              <a:spcBef>
                <a:spcPct val="0"/>
              </a:spcBef>
            </a:pPr>
            <a:r>
              <a:rPr lang="en-US" sz="1598" b="1" dirty="0">
                <a:solidFill>
                  <a:srgbClr val="000000"/>
                </a:solidFill>
                <a:latin typeface="Lora Bold"/>
                <a:ea typeface="Lora Bold"/>
                <a:cs typeface="Lora Bold"/>
                <a:sym typeface="Lora Bold"/>
              </a:rPr>
              <a:t>Data source: NHS England | Women's Health Strategy Life Sciences Sector Plan | NHS Innovation Accelerator, 2026</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24270"/>
            <a:ext cx="18288000" cy="1031127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 y="-24270"/>
            <a:ext cx="18288000" cy="1411760"/>
            <a:chOff x="0" y="0"/>
            <a:chExt cx="2765460" cy="243095"/>
          </a:xfrm>
        </p:grpSpPr>
        <p:sp>
          <p:nvSpPr>
            <p:cNvPr id="5" name="Freeform 5"/>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6" name="TextBox 6"/>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22899" y="-14745"/>
            <a:ext cx="3349033" cy="1060366"/>
          </a:xfrm>
          <a:prstGeom prst="rect">
            <a:avLst/>
          </a:prstGeom>
        </p:spPr>
      </p:pic>
      <p:sp>
        <p:nvSpPr>
          <p:cNvPr id="8" name="Freeform 8"/>
          <p:cNvSpPr/>
          <p:nvPr/>
        </p:nvSpPr>
        <p:spPr>
          <a:xfrm>
            <a:off x="2336787" y="283438"/>
            <a:ext cx="373473" cy="491412"/>
          </a:xfrm>
          <a:custGeom>
            <a:avLst/>
            <a:gdLst/>
            <a:ahLst/>
            <a:cxnLst/>
            <a:rect l="l" t="t" r="r" b="b"/>
            <a:pathLst>
              <a:path w="373473" h="491412">
                <a:moveTo>
                  <a:pt x="0" y="0"/>
                </a:moveTo>
                <a:lnTo>
                  <a:pt x="373473" y="0"/>
                </a:lnTo>
                <a:lnTo>
                  <a:pt x="373473" y="491412"/>
                </a:lnTo>
                <a:lnTo>
                  <a:pt x="0" y="49141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647425">
            <a:off x="907361" y="199576"/>
            <a:ext cx="216184" cy="198889"/>
          </a:xfrm>
          <a:custGeom>
            <a:avLst/>
            <a:gdLst/>
            <a:ahLst/>
            <a:cxnLst/>
            <a:rect l="l" t="t" r="r" b="b"/>
            <a:pathLst>
              <a:path w="216184" h="198889">
                <a:moveTo>
                  <a:pt x="0" y="0"/>
                </a:moveTo>
                <a:lnTo>
                  <a:pt x="216184" y="0"/>
                </a:lnTo>
                <a:lnTo>
                  <a:pt x="216184" y="198889"/>
                </a:lnTo>
                <a:lnTo>
                  <a:pt x="0" y="198889"/>
                </a:lnTo>
                <a:lnTo>
                  <a:pt x="0" y="0"/>
                </a:lnTo>
                <a:close/>
              </a:path>
            </a:pathLst>
          </a:custGeom>
          <a:blipFill>
            <a:blip r:embed="rId6"/>
            <a:stretch>
              <a:fillRect/>
            </a:stretch>
          </a:blipFill>
        </p:spPr>
        <p:txBody>
          <a:bodyPr/>
          <a:lstStyle/>
          <a:p>
            <a:endParaRPr lang="en-GB"/>
          </a:p>
        </p:txBody>
      </p:sp>
      <p:pic>
        <p:nvPicPr>
          <p:cNvPr id="10" name="Picture 10"/>
          <p:cNvPicPr>
            <a:picLocks noChangeAspect="1"/>
          </p:cNvPicPr>
          <p:nvPr/>
        </p:nvPicPr>
        <p:blipFill>
          <a:blip r:embed="rId7"/>
          <a:stretch>
            <a:fillRect/>
          </a:stretch>
        </p:blipFill>
        <p:spPr>
          <a:xfrm>
            <a:off x="51504" y="522307"/>
            <a:ext cx="3815014" cy="871636"/>
          </a:xfrm>
          <a:prstGeom prst="rect">
            <a:avLst/>
          </a:prstGeom>
        </p:spPr>
      </p:pic>
      <p:grpSp>
        <p:nvGrpSpPr>
          <p:cNvPr id="11" name="Group 11"/>
          <p:cNvGrpSpPr/>
          <p:nvPr/>
        </p:nvGrpSpPr>
        <p:grpSpPr>
          <a:xfrm>
            <a:off x="928754" y="1567928"/>
            <a:ext cx="7973891" cy="8050925"/>
            <a:chOff x="0" y="0"/>
            <a:chExt cx="1215355" cy="1172729"/>
          </a:xfrm>
        </p:grpSpPr>
        <p:sp>
          <p:nvSpPr>
            <p:cNvPr id="12" name="Freeform 12"/>
            <p:cNvSpPr/>
            <p:nvPr/>
          </p:nvSpPr>
          <p:spPr>
            <a:xfrm>
              <a:off x="0" y="0"/>
              <a:ext cx="1215355" cy="1172729"/>
            </a:xfrm>
            <a:custGeom>
              <a:avLst/>
              <a:gdLst/>
              <a:ahLst/>
              <a:cxnLst/>
              <a:rect l="l" t="t" r="r" b="b"/>
              <a:pathLst>
                <a:path w="1215355" h="1172729">
                  <a:moveTo>
                    <a:pt x="0" y="0"/>
                  </a:moveTo>
                  <a:lnTo>
                    <a:pt x="1215355" y="0"/>
                  </a:lnTo>
                  <a:lnTo>
                    <a:pt x="1215355" y="1172729"/>
                  </a:lnTo>
                  <a:lnTo>
                    <a:pt x="0" y="1172729"/>
                  </a:lnTo>
                  <a:close/>
                </a:path>
              </a:pathLst>
            </a:custGeom>
            <a:solidFill>
              <a:srgbClr val="FFF4EE"/>
            </a:solidFill>
            <a:ln w="38100" cap="sq">
              <a:solidFill>
                <a:srgbClr val="9E454C"/>
              </a:solidFill>
              <a:prstDash val="solid"/>
              <a:miter/>
            </a:ln>
          </p:spPr>
          <p:txBody>
            <a:bodyPr/>
            <a:lstStyle/>
            <a:p>
              <a:endParaRPr lang="en-GB"/>
            </a:p>
          </p:txBody>
        </p:sp>
        <p:sp>
          <p:nvSpPr>
            <p:cNvPr id="13" name="TextBox 13"/>
            <p:cNvSpPr txBox="1"/>
            <p:nvPr/>
          </p:nvSpPr>
          <p:spPr>
            <a:xfrm>
              <a:off x="0" y="-38100"/>
              <a:ext cx="1215355" cy="1210829"/>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grpSp>
        <p:nvGrpSpPr>
          <p:cNvPr id="14" name="Group 14"/>
          <p:cNvGrpSpPr/>
          <p:nvPr/>
        </p:nvGrpSpPr>
        <p:grpSpPr>
          <a:xfrm>
            <a:off x="9602754" y="1567928"/>
            <a:ext cx="7707878" cy="8050925"/>
            <a:chOff x="0" y="0"/>
            <a:chExt cx="1174810" cy="1172729"/>
          </a:xfrm>
        </p:grpSpPr>
        <p:sp>
          <p:nvSpPr>
            <p:cNvPr id="15" name="Freeform 15"/>
            <p:cNvSpPr/>
            <p:nvPr/>
          </p:nvSpPr>
          <p:spPr>
            <a:xfrm>
              <a:off x="0" y="0"/>
              <a:ext cx="1174810" cy="1172729"/>
            </a:xfrm>
            <a:custGeom>
              <a:avLst/>
              <a:gdLst/>
              <a:ahLst/>
              <a:cxnLst/>
              <a:rect l="l" t="t" r="r" b="b"/>
              <a:pathLst>
                <a:path w="1174810" h="1172729">
                  <a:moveTo>
                    <a:pt x="0" y="0"/>
                  </a:moveTo>
                  <a:lnTo>
                    <a:pt x="1174810" y="0"/>
                  </a:lnTo>
                  <a:lnTo>
                    <a:pt x="1174810" y="1172729"/>
                  </a:lnTo>
                  <a:lnTo>
                    <a:pt x="0" y="1172729"/>
                  </a:lnTo>
                  <a:close/>
                </a:path>
              </a:pathLst>
            </a:custGeom>
            <a:solidFill>
              <a:srgbClr val="FFF4EE"/>
            </a:solidFill>
            <a:ln w="38100" cap="sq">
              <a:solidFill>
                <a:srgbClr val="9E454C"/>
              </a:solidFill>
              <a:prstDash val="solid"/>
              <a:miter/>
            </a:ln>
          </p:spPr>
          <p:txBody>
            <a:bodyPr/>
            <a:lstStyle/>
            <a:p>
              <a:endParaRPr lang="en-GB"/>
            </a:p>
          </p:txBody>
        </p:sp>
        <p:sp>
          <p:nvSpPr>
            <p:cNvPr id="16" name="TextBox 16"/>
            <p:cNvSpPr txBox="1"/>
            <p:nvPr/>
          </p:nvSpPr>
          <p:spPr>
            <a:xfrm>
              <a:off x="0" y="-38100"/>
              <a:ext cx="1174810" cy="1210829"/>
            </a:xfrm>
            <a:prstGeom prst="rect">
              <a:avLst/>
            </a:prstGeom>
          </p:spPr>
          <p:txBody>
            <a:bodyPr lIns="50800" tIns="50800" rIns="50800" bIns="50800" rtlCol="0" anchor="ctr"/>
            <a:lstStyle/>
            <a:p>
              <a:pPr algn="ctr">
                <a:lnSpc>
                  <a:spcPts val="3249"/>
                </a:lnSpc>
              </a:pPr>
              <a:endParaRPr/>
            </a:p>
            <a:p>
              <a:pPr algn="ctr">
                <a:lnSpc>
                  <a:spcPts val="2339"/>
                </a:lnSpc>
              </a:pPr>
              <a:endParaRPr/>
            </a:p>
          </p:txBody>
        </p:sp>
      </p:grpSp>
      <p:sp>
        <p:nvSpPr>
          <p:cNvPr id="17" name="Freeform 17"/>
          <p:cNvSpPr/>
          <p:nvPr/>
        </p:nvSpPr>
        <p:spPr>
          <a:xfrm>
            <a:off x="6551449" y="1409700"/>
            <a:ext cx="2351197" cy="2351197"/>
          </a:xfrm>
          <a:custGeom>
            <a:avLst/>
            <a:gdLst/>
            <a:ahLst/>
            <a:cxnLst/>
            <a:rect l="l" t="t" r="r" b="b"/>
            <a:pathLst>
              <a:path w="2351197" h="2351197">
                <a:moveTo>
                  <a:pt x="0" y="0"/>
                </a:moveTo>
                <a:lnTo>
                  <a:pt x="2351197" y="0"/>
                </a:lnTo>
                <a:lnTo>
                  <a:pt x="2351197" y="2351197"/>
                </a:lnTo>
                <a:lnTo>
                  <a:pt x="0" y="2351197"/>
                </a:lnTo>
                <a:lnTo>
                  <a:pt x="0" y="0"/>
                </a:lnTo>
                <a:close/>
              </a:path>
            </a:pathLst>
          </a:custGeom>
          <a:blipFill>
            <a:blip r:embed="rId8"/>
            <a:stretch>
              <a:fillRect/>
            </a:stretch>
          </a:blipFill>
        </p:spPr>
        <p:txBody>
          <a:bodyPr/>
          <a:lstStyle/>
          <a:p>
            <a:endParaRPr lang="en-GB"/>
          </a:p>
        </p:txBody>
      </p:sp>
      <p:sp>
        <p:nvSpPr>
          <p:cNvPr id="18" name="Freeform 18"/>
          <p:cNvSpPr/>
          <p:nvPr/>
        </p:nvSpPr>
        <p:spPr>
          <a:xfrm>
            <a:off x="15500188" y="1365088"/>
            <a:ext cx="1949612" cy="1949612"/>
          </a:xfrm>
          <a:custGeom>
            <a:avLst/>
            <a:gdLst/>
            <a:ahLst/>
            <a:cxnLst/>
            <a:rect l="l" t="t" r="r" b="b"/>
            <a:pathLst>
              <a:path w="1949612" h="1949612">
                <a:moveTo>
                  <a:pt x="0" y="0"/>
                </a:moveTo>
                <a:lnTo>
                  <a:pt x="1949612" y="0"/>
                </a:lnTo>
                <a:lnTo>
                  <a:pt x="1949612" y="1949612"/>
                </a:lnTo>
                <a:lnTo>
                  <a:pt x="0" y="1949612"/>
                </a:lnTo>
                <a:lnTo>
                  <a:pt x="0" y="0"/>
                </a:lnTo>
                <a:close/>
              </a:path>
            </a:pathLst>
          </a:custGeom>
          <a:blipFill>
            <a:blip r:embed="rId9"/>
            <a:stretch>
              <a:fillRect/>
            </a:stretch>
          </a:blipFill>
        </p:spPr>
        <p:txBody>
          <a:bodyPr/>
          <a:lstStyle/>
          <a:p>
            <a:endParaRPr lang="en-GB"/>
          </a:p>
        </p:txBody>
      </p:sp>
      <p:sp>
        <p:nvSpPr>
          <p:cNvPr id="19" name="TextBox 19"/>
          <p:cNvSpPr txBox="1"/>
          <p:nvPr/>
        </p:nvSpPr>
        <p:spPr>
          <a:xfrm>
            <a:off x="9144000" y="365695"/>
            <a:ext cx="8560648" cy="506095"/>
          </a:xfrm>
          <a:prstGeom prst="rect">
            <a:avLst/>
          </a:prstGeom>
        </p:spPr>
        <p:txBody>
          <a:bodyPr lIns="0" tIns="0" rIns="0" bIns="0" rtlCol="0" anchor="t">
            <a:spAutoFit/>
          </a:bodyPr>
          <a:lstStyle/>
          <a:p>
            <a:pPr marL="0" lvl="0" indent="0" algn="ctr">
              <a:lnSpc>
                <a:spcPts val="3800"/>
              </a:lnSpc>
            </a:pPr>
            <a:r>
              <a:rPr lang="en-US" sz="3800" b="1" spc="-38" dirty="0">
                <a:solidFill>
                  <a:srgbClr val="822130"/>
                </a:solidFill>
                <a:latin typeface="Lora Bold"/>
                <a:ea typeface="Lora Bold"/>
                <a:cs typeface="Lora Bold"/>
                <a:sym typeface="Lora Bold"/>
              </a:rPr>
              <a:t>Research and Education Implications</a:t>
            </a:r>
          </a:p>
        </p:txBody>
      </p:sp>
      <p:sp>
        <p:nvSpPr>
          <p:cNvPr id="20" name="TextBox 20"/>
          <p:cNvSpPr txBox="1"/>
          <p:nvPr/>
        </p:nvSpPr>
        <p:spPr>
          <a:xfrm>
            <a:off x="7845354" y="969341"/>
            <a:ext cx="10355209" cy="327661"/>
          </a:xfrm>
          <a:prstGeom prst="rect">
            <a:avLst/>
          </a:prstGeom>
        </p:spPr>
        <p:txBody>
          <a:bodyPr lIns="0" tIns="0" rIns="0" bIns="0" rtlCol="0" anchor="t">
            <a:spAutoFit/>
          </a:bodyPr>
          <a:lstStyle/>
          <a:p>
            <a:pPr marL="0" lvl="0" indent="0" algn="ctr">
              <a:lnSpc>
                <a:spcPts val="2400"/>
              </a:lnSpc>
            </a:pPr>
            <a:r>
              <a:rPr lang="en-US" sz="2400" b="1" spc="-24" dirty="0">
                <a:solidFill>
                  <a:srgbClr val="822130"/>
                </a:solidFill>
                <a:latin typeface="Lora Bold"/>
                <a:ea typeface="Lora Bold"/>
                <a:cs typeface="Lora Bold"/>
                <a:sym typeface="Lora Bold"/>
              </a:rPr>
              <a:t>Building the Evidence Base and Training the Perinatal Workforce</a:t>
            </a:r>
          </a:p>
        </p:txBody>
      </p:sp>
      <p:sp>
        <p:nvSpPr>
          <p:cNvPr id="21" name="TextBox 21"/>
          <p:cNvSpPr txBox="1"/>
          <p:nvPr/>
        </p:nvSpPr>
        <p:spPr>
          <a:xfrm>
            <a:off x="8407562" y="9834810"/>
            <a:ext cx="9194638" cy="273305"/>
          </a:xfrm>
          <a:prstGeom prst="rect">
            <a:avLst/>
          </a:prstGeom>
        </p:spPr>
        <p:txBody>
          <a:bodyPr lIns="0" tIns="0" rIns="0" bIns="0" rtlCol="0" anchor="t">
            <a:spAutoFit/>
          </a:bodyPr>
          <a:lstStyle/>
          <a:p>
            <a:pPr algn="ctr">
              <a:lnSpc>
                <a:spcPts val="2248"/>
              </a:lnSpc>
              <a:spcBef>
                <a:spcPct val="0"/>
              </a:spcBef>
            </a:pPr>
            <a:r>
              <a:rPr lang="en-US" sz="1729" b="1" dirty="0">
                <a:solidFill>
                  <a:srgbClr val="000000"/>
                </a:solidFill>
                <a:latin typeface="Lora Bold"/>
                <a:ea typeface="Lora Bold"/>
                <a:cs typeface="Lora Bold"/>
                <a:sym typeface="Lora Bold"/>
              </a:rPr>
              <a:t>Data source: NHS England | Open University | WHO | Life Sciences Sector Plan, 2026</a:t>
            </a:r>
          </a:p>
        </p:txBody>
      </p:sp>
      <p:sp>
        <p:nvSpPr>
          <p:cNvPr id="22" name="TextBox 22"/>
          <p:cNvSpPr txBox="1"/>
          <p:nvPr/>
        </p:nvSpPr>
        <p:spPr>
          <a:xfrm>
            <a:off x="1689769" y="1771014"/>
            <a:ext cx="3263231" cy="1238886"/>
          </a:xfrm>
          <a:prstGeom prst="rect">
            <a:avLst/>
          </a:prstGeom>
        </p:spPr>
        <p:txBody>
          <a:bodyPr lIns="0" tIns="0" rIns="0" bIns="0" rtlCol="0" anchor="t">
            <a:spAutoFit/>
          </a:bodyPr>
          <a:lstStyle/>
          <a:p>
            <a:pPr algn="ctr">
              <a:lnSpc>
                <a:spcPts val="4809"/>
              </a:lnSpc>
              <a:spcBef>
                <a:spcPct val="0"/>
              </a:spcBef>
            </a:pPr>
            <a:r>
              <a:rPr lang="en-US" sz="4000" b="1" i="1" dirty="0">
                <a:solidFill>
                  <a:srgbClr val="822130"/>
                </a:solidFill>
                <a:latin typeface="Arial Bold Italics"/>
                <a:ea typeface="Arial Bold Italics"/>
                <a:cs typeface="Arial Bold Italics"/>
                <a:sym typeface="Arial Bold Italics"/>
              </a:rPr>
              <a:t>Research</a:t>
            </a:r>
          </a:p>
          <a:p>
            <a:pPr algn="ctr">
              <a:lnSpc>
                <a:spcPts val="4809"/>
              </a:lnSpc>
              <a:spcBef>
                <a:spcPct val="0"/>
              </a:spcBef>
            </a:pPr>
            <a:r>
              <a:rPr lang="en-US" sz="4000" b="1" i="1" dirty="0">
                <a:solidFill>
                  <a:srgbClr val="822130"/>
                </a:solidFill>
                <a:latin typeface="Arial Bold Italics"/>
                <a:ea typeface="Arial Bold Italics"/>
                <a:cs typeface="Arial Bold Italics"/>
                <a:sym typeface="Arial Bold Italics"/>
              </a:rPr>
              <a:t>Priorities</a:t>
            </a:r>
          </a:p>
        </p:txBody>
      </p:sp>
      <p:sp>
        <p:nvSpPr>
          <p:cNvPr id="23" name="TextBox 23"/>
          <p:cNvSpPr txBox="1"/>
          <p:nvPr/>
        </p:nvSpPr>
        <p:spPr>
          <a:xfrm>
            <a:off x="1281058" y="3619500"/>
            <a:ext cx="7497885" cy="5766306"/>
          </a:xfrm>
          <a:prstGeom prst="rect">
            <a:avLst/>
          </a:prstGeom>
        </p:spPr>
        <p:txBody>
          <a:bodyPr lIns="0" tIns="0" rIns="0" bIns="0" rtlCol="0" anchor="t">
            <a:spAutoFit/>
          </a:bodyPr>
          <a:lstStyle/>
          <a:p>
            <a:pPr algn="l">
              <a:lnSpc>
                <a:spcPts val="2867"/>
              </a:lnSpc>
              <a:spcBef>
                <a:spcPct val="0"/>
              </a:spcBef>
            </a:pPr>
            <a:r>
              <a:rPr lang="en-US" sz="2205" dirty="0">
                <a:solidFill>
                  <a:srgbClr val="822130"/>
                </a:solidFill>
                <a:latin typeface="Lora"/>
                <a:ea typeface="Lora"/>
                <a:cs typeface="Lora"/>
                <a:sym typeface="Lora"/>
              </a:rPr>
              <a:t>• Comparing MindMum vs. standard NHS care, target n=2,000 mothers + 1,000 partners across 10 ICS sites</a:t>
            </a:r>
          </a:p>
          <a:p>
            <a:pPr algn="l">
              <a:lnSpc>
                <a:spcPts val="2867"/>
              </a:lnSpc>
              <a:spcBef>
                <a:spcPct val="0"/>
              </a:spcBef>
            </a:pPr>
            <a:endParaRPr lang="en-US" sz="2205" dirty="0">
              <a:solidFill>
                <a:srgbClr val="822130"/>
              </a:solidFill>
              <a:latin typeface="Lora"/>
              <a:ea typeface="Lora"/>
              <a:cs typeface="Lora"/>
              <a:sym typeface="Lora"/>
            </a:endParaRPr>
          </a:p>
          <a:p>
            <a:pPr algn="l">
              <a:lnSpc>
                <a:spcPts val="2867"/>
              </a:lnSpc>
              <a:spcBef>
                <a:spcPct val="0"/>
              </a:spcBef>
            </a:pPr>
            <a:r>
              <a:rPr lang="en-US" sz="2205" dirty="0">
                <a:solidFill>
                  <a:srgbClr val="822130"/>
                </a:solidFill>
                <a:latin typeface="Lora"/>
                <a:ea typeface="Lora"/>
                <a:cs typeface="Lora"/>
                <a:sym typeface="Lora"/>
              </a:rPr>
              <a:t>• 3-year longitudinal cohort study: child developmental outcomes (cognitive, social, emotional) at ages 1, 2 and 3</a:t>
            </a:r>
          </a:p>
          <a:p>
            <a:pPr algn="l">
              <a:lnSpc>
                <a:spcPts val="2867"/>
              </a:lnSpc>
              <a:spcBef>
                <a:spcPct val="0"/>
              </a:spcBef>
            </a:pPr>
            <a:endParaRPr lang="en-US" sz="2205" dirty="0">
              <a:solidFill>
                <a:srgbClr val="822130"/>
              </a:solidFill>
              <a:latin typeface="Lora"/>
              <a:ea typeface="Lora"/>
              <a:cs typeface="Lora"/>
              <a:sym typeface="Lora"/>
            </a:endParaRPr>
          </a:p>
          <a:p>
            <a:pPr algn="l">
              <a:lnSpc>
                <a:spcPts val="2867"/>
              </a:lnSpc>
              <a:spcBef>
                <a:spcPct val="0"/>
              </a:spcBef>
            </a:pPr>
            <a:r>
              <a:rPr lang="en-US" sz="2205" dirty="0">
                <a:solidFill>
                  <a:srgbClr val="822130"/>
                </a:solidFill>
                <a:latin typeface="Lora"/>
                <a:ea typeface="Lora"/>
                <a:cs typeface="Lora"/>
                <a:sym typeface="Lora"/>
              </a:rPr>
              <a:t>• Health economics: full QALY modelling and cost-utility analysis for NICE submission and NHS commissioners</a:t>
            </a:r>
          </a:p>
          <a:p>
            <a:pPr algn="l">
              <a:lnSpc>
                <a:spcPts val="2867"/>
              </a:lnSpc>
              <a:spcBef>
                <a:spcPct val="0"/>
              </a:spcBef>
            </a:pPr>
            <a:endParaRPr lang="en-US" sz="2205" dirty="0">
              <a:solidFill>
                <a:srgbClr val="822130"/>
              </a:solidFill>
              <a:latin typeface="Lora"/>
              <a:ea typeface="Lora"/>
              <a:cs typeface="Lora"/>
              <a:sym typeface="Lora"/>
            </a:endParaRPr>
          </a:p>
          <a:p>
            <a:pPr algn="l">
              <a:lnSpc>
                <a:spcPts val="2867"/>
              </a:lnSpc>
              <a:spcBef>
                <a:spcPct val="0"/>
              </a:spcBef>
            </a:pPr>
            <a:r>
              <a:rPr lang="en-US" sz="2205" dirty="0">
                <a:solidFill>
                  <a:srgbClr val="822130"/>
                </a:solidFill>
                <a:latin typeface="Lora"/>
                <a:ea typeface="Lora"/>
                <a:cs typeface="Lora"/>
                <a:sym typeface="Lora"/>
              </a:rPr>
              <a:t>• Sub-group analysis: BAME, LGBTQ+, teenage mothers, first-time parents, low-income families and single parents</a:t>
            </a:r>
          </a:p>
          <a:p>
            <a:pPr algn="l">
              <a:lnSpc>
                <a:spcPts val="2867"/>
              </a:lnSpc>
              <a:spcBef>
                <a:spcPct val="0"/>
              </a:spcBef>
            </a:pPr>
            <a:endParaRPr lang="en-US" sz="2205" dirty="0">
              <a:solidFill>
                <a:srgbClr val="822130"/>
              </a:solidFill>
              <a:latin typeface="Lora"/>
              <a:ea typeface="Lora"/>
              <a:cs typeface="Lora"/>
              <a:sym typeface="Lora"/>
            </a:endParaRPr>
          </a:p>
          <a:p>
            <a:pPr algn="l">
              <a:lnSpc>
                <a:spcPts val="2867"/>
              </a:lnSpc>
              <a:spcBef>
                <a:spcPct val="0"/>
              </a:spcBef>
            </a:pPr>
            <a:r>
              <a:rPr lang="en-US" sz="2205" dirty="0">
                <a:solidFill>
                  <a:srgbClr val="822130"/>
                </a:solidFill>
                <a:latin typeface="Lora"/>
                <a:ea typeface="Lora"/>
                <a:cs typeface="Lora"/>
                <a:sym typeface="Lora"/>
              </a:rPr>
              <a:t>• International replication study: adapting MindMum for low - and middle-income country health systems</a:t>
            </a:r>
          </a:p>
          <a:p>
            <a:pPr algn="l">
              <a:lnSpc>
                <a:spcPts val="3080"/>
              </a:lnSpc>
              <a:spcBef>
                <a:spcPct val="0"/>
              </a:spcBef>
            </a:pPr>
            <a:endParaRPr lang="en-US" sz="2205" dirty="0">
              <a:solidFill>
                <a:srgbClr val="822130"/>
              </a:solidFill>
              <a:latin typeface="Lora"/>
              <a:ea typeface="Lora"/>
              <a:cs typeface="Lora"/>
              <a:sym typeface="Lora"/>
            </a:endParaRPr>
          </a:p>
        </p:txBody>
      </p:sp>
      <p:sp>
        <p:nvSpPr>
          <p:cNvPr id="24" name="TextBox 24"/>
          <p:cNvSpPr txBox="1"/>
          <p:nvPr/>
        </p:nvSpPr>
        <p:spPr>
          <a:xfrm>
            <a:off x="9702605" y="1714500"/>
            <a:ext cx="3811658" cy="1238886"/>
          </a:xfrm>
          <a:prstGeom prst="rect">
            <a:avLst/>
          </a:prstGeom>
        </p:spPr>
        <p:txBody>
          <a:bodyPr lIns="0" tIns="0" rIns="0" bIns="0" rtlCol="0" anchor="t">
            <a:spAutoFit/>
          </a:bodyPr>
          <a:lstStyle/>
          <a:p>
            <a:pPr algn="ctr">
              <a:lnSpc>
                <a:spcPts val="4809"/>
              </a:lnSpc>
            </a:pPr>
            <a:r>
              <a:rPr lang="en-US" sz="4000" b="1" i="1" dirty="0">
                <a:solidFill>
                  <a:srgbClr val="822130"/>
                </a:solidFill>
                <a:latin typeface="Arial Bold Italics"/>
                <a:ea typeface="Arial Bold Italics"/>
                <a:cs typeface="Arial Bold Italics"/>
                <a:sym typeface="Arial Bold Italics"/>
              </a:rPr>
              <a:t>Education</a:t>
            </a:r>
          </a:p>
          <a:p>
            <a:pPr algn="ctr">
              <a:lnSpc>
                <a:spcPts val="4809"/>
              </a:lnSpc>
              <a:spcBef>
                <a:spcPct val="0"/>
              </a:spcBef>
            </a:pPr>
            <a:r>
              <a:rPr lang="en-US" sz="4000" b="1" i="1" dirty="0">
                <a:solidFill>
                  <a:srgbClr val="822130"/>
                </a:solidFill>
                <a:latin typeface="Arial Bold Italics"/>
                <a:ea typeface="Arial Bold Italics"/>
                <a:cs typeface="Arial Bold Italics"/>
                <a:sym typeface="Arial Bold Italics"/>
              </a:rPr>
              <a:t>and Training</a:t>
            </a:r>
          </a:p>
        </p:txBody>
      </p:sp>
      <p:sp>
        <p:nvSpPr>
          <p:cNvPr id="25" name="TextBox 25"/>
          <p:cNvSpPr txBox="1"/>
          <p:nvPr/>
        </p:nvSpPr>
        <p:spPr>
          <a:xfrm>
            <a:off x="9980088" y="3261310"/>
            <a:ext cx="7008811" cy="6301790"/>
          </a:xfrm>
          <a:prstGeom prst="rect">
            <a:avLst/>
          </a:prstGeom>
        </p:spPr>
        <p:txBody>
          <a:bodyPr lIns="0" tIns="0" rIns="0" bIns="0" rtlCol="0" anchor="t">
            <a:spAutoFit/>
          </a:bodyPr>
          <a:lstStyle/>
          <a:p>
            <a:pPr algn="l">
              <a:lnSpc>
                <a:spcPts val="2860"/>
              </a:lnSpc>
              <a:spcBef>
                <a:spcPct val="0"/>
              </a:spcBef>
            </a:pPr>
            <a:r>
              <a:rPr lang="en-US" sz="2200" dirty="0">
                <a:solidFill>
                  <a:srgbClr val="822130"/>
                </a:solidFill>
                <a:latin typeface="Lora"/>
                <a:ea typeface="Lora"/>
                <a:cs typeface="Lora"/>
                <a:sym typeface="Lora"/>
              </a:rPr>
              <a:t>• Mandatory 2-hour NHS Digital Health CPD module for all midwives and health visitors</a:t>
            </a:r>
          </a:p>
          <a:p>
            <a:pPr algn="l">
              <a:lnSpc>
                <a:spcPts val="2860"/>
              </a:lnSpc>
              <a:spcBef>
                <a:spcPct val="0"/>
              </a:spcBef>
            </a:pPr>
            <a:endParaRPr lang="en-US" sz="2200" dirty="0">
              <a:solidFill>
                <a:srgbClr val="822130"/>
              </a:solidFill>
              <a:latin typeface="Lora"/>
              <a:ea typeface="Lora"/>
              <a:cs typeface="Lora"/>
              <a:sym typeface="Lora"/>
            </a:endParaRPr>
          </a:p>
          <a:p>
            <a:pPr algn="l">
              <a:lnSpc>
                <a:spcPts val="2860"/>
              </a:lnSpc>
              <a:spcBef>
                <a:spcPct val="0"/>
              </a:spcBef>
            </a:pPr>
            <a:r>
              <a:rPr lang="en-US" sz="2200" dirty="0">
                <a:solidFill>
                  <a:srgbClr val="822130"/>
                </a:solidFill>
                <a:latin typeface="Lora"/>
                <a:ea typeface="Lora"/>
                <a:cs typeface="Lora"/>
                <a:sym typeface="Lora"/>
              </a:rPr>
              <a:t>• Medical and nursing school curriculum: MindMum used as a case study in digital health promotion modules</a:t>
            </a:r>
          </a:p>
          <a:p>
            <a:pPr algn="l">
              <a:lnSpc>
                <a:spcPts val="2860"/>
              </a:lnSpc>
              <a:spcBef>
                <a:spcPct val="0"/>
              </a:spcBef>
            </a:pPr>
            <a:endParaRPr lang="en-US" sz="2200" dirty="0">
              <a:solidFill>
                <a:srgbClr val="822130"/>
              </a:solidFill>
              <a:latin typeface="Lora"/>
              <a:ea typeface="Lora"/>
              <a:cs typeface="Lora"/>
              <a:sym typeface="Lora"/>
            </a:endParaRPr>
          </a:p>
          <a:p>
            <a:pPr algn="l">
              <a:lnSpc>
                <a:spcPts val="2860"/>
              </a:lnSpc>
              <a:spcBef>
                <a:spcPct val="0"/>
              </a:spcBef>
            </a:pPr>
            <a:r>
              <a:rPr lang="en-US" sz="2200" dirty="0">
                <a:solidFill>
                  <a:srgbClr val="822130"/>
                </a:solidFill>
                <a:latin typeface="Lora"/>
                <a:ea typeface="Lora"/>
                <a:cs typeface="Lora"/>
                <a:sym typeface="Lora"/>
              </a:rPr>
              <a:t>• Free online course for mothers and fathers: 'Understanding Perinatal Mental Health' (Open University partnership)</a:t>
            </a:r>
          </a:p>
          <a:p>
            <a:pPr algn="l">
              <a:lnSpc>
                <a:spcPts val="2860"/>
              </a:lnSpc>
              <a:spcBef>
                <a:spcPct val="0"/>
              </a:spcBef>
            </a:pPr>
            <a:endParaRPr lang="en-US" sz="2200" dirty="0">
              <a:solidFill>
                <a:srgbClr val="822130"/>
              </a:solidFill>
              <a:latin typeface="Lora"/>
              <a:ea typeface="Lora"/>
              <a:cs typeface="Lora"/>
              <a:sym typeface="Lora"/>
            </a:endParaRPr>
          </a:p>
          <a:p>
            <a:pPr algn="l">
              <a:lnSpc>
                <a:spcPts val="2860"/>
              </a:lnSpc>
              <a:spcBef>
                <a:spcPct val="0"/>
              </a:spcBef>
            </a:pPr>
            <a:r>
              <a:rPr lang="en-US" sz="2200" dirty="0">
                <a:solidFill>
                  <a:srgbClr val="822130"/>
                </a:solidFill>
                <a:latin typeface="Lora"/>
                <a:ea typeface="Lora"/>
                <a:cs typeface="Lora"/>
                <a:sym typeface="Lora"/>
              </a:rPr>
              <a:t>• Public health campaign: 'It's OK Not to Be OK', targeting new fathers and reducing stigma nationally</a:t>
            </a:r>
          </a:p>
          <a:p>
            <a:pPr algn="l">
              <a:lnSpc>
                <a:spcPts val="2860"/>
              </a:lnSpc>
              <a:spcBef>
                <a:spcPct val="0"/>
              </a:spcBef>
            </a:pPr>
            <a:endParaRPr lang="en-US" sz="2200" dirty="0">
              <a:solidFill>
                <a:srgbClr val="822130"/>
              </a:solidFill>
              <a:latin typeface="Lora"/>
              <a:ea typeface="Lora"/>
              <a:cs typeface="Lora"/>
              <a:sym typeface="Lora"/>
            </a:endParaRPr>
          </a:p>
          <a:p>
            <a:pPr algn="l">
              <a:lnSpc>
                <a:spcPts val="2860"/>
              </a:lnSpc>
              <a:spcBef>
                <a:spcPct val="0"/>
              </a:spcBef>
            </a:pPr>
            <a:r>
              <a:rPr lang="en-US" sz="2200" dirty="0">
                <a:solidFill>
                  <a:srgbClr val="822130"/>
                </a:solidFill>
                <a:latin typeface="Lora"/>
                <a:ea typeface="Lora"/>
                <a:cs typeface="Lora"/>
                <a:sym typeface="Lora"/>
              </a:rPr>
              <a:t>• Annual MindMum Research Conference: disseminating findings to NHS commissioners, policymakers and academics</a:t>
            </a:r>
          </a:p>
        </p:txBody>
      </p:sp>
      <p:sp>
        <p:nvSpPr>
          <p:cNvPr id="26" name="TextBox 26"/>
          <p:cNvSpPr txBox="1"/>
          <p:nvPr/>
        </p:nvSpPr>
        <p:spPr>
          <a:xfrm>
            <a:off x="966854" y="9710870"/>
            <a:ext cx="3785692" cy="310515"/>
          </a:xfrm>
          <a:prstGeom prst="rect">
            <a:avLst/>
          </a:prstGeom>
        </p:spPr>
        <p:txBody>
          <a:bodyPr lIns="0" tIns="0" rIns="0" bIns="0" rtlCol="0" anchor="t">
            <a:spAutoFit/>
          </a:bodyPr>
          <a:lstStyle/>
          <a:p>
            <a:pPr algn="ctr">
              <a:lnSpc>
                <a:spcPts val="2340"/>
              </a:lnSpc>
              <a:spcBef>
                <a:spcPct val="0"/>
              </a:spcBef>
            </a:pPr>
            <a:r>
              <a:rPr lang="en-US" sz="1800" b="1">
                <a:solidFill>
                  <a:srgbClr val="000000"/>
                </a:solidFill>
                <a:latin typeface="Arial Bold"/>
                <a:ea typeface="Arial Bold"/>
                <a:cs typeface="Arial Bold"/>
                <a:sym typeface="Arial Bold"/>
              </a:rPr>
              <a:t>Image sources: (iStockphoto,2026)</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108729"/>
            <a:ext cx="18288000" cy="1058623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946127" y="3467099"/>
            <a:ext cx="14436873" cy="4724401"/>
            <a:chOff x="0" y="0"/>
            <a:chExt cx="4322235" cy="2032275"/>
          </a:xfrm>
        </p:grpSpPr>
        <p:sp>
          <p:nvSpPr>
            <p:cNvPr id="5" name="Freeform 5"/>
            <p:cNvSpPr/>
            <p:nvPr/>
          </p:nvSpPr>
          <p:spPr>
            <a:xfrm>
              <a:off x="0" y="0"/>
              <a:ext cx="4322235" cy="2032275"/>
            </a:xfrm>
            <a:custGeom>
              <a:avLst/>
              <a:gdLst/>
              <a:ahLst/>
              <a:cxnLst/>
              <a:rect l="l" t="t" r="r" b="b"/>
              <a:pathLst>
                <a:path w="4322235" h="2032275">
                  <a:moveTo>
                    <a:pt x="46655" y="0"/>
                  </a:moveTo>
                  <a:lnTo>
                    <a:pt x="4275580" y="0"/>
                  </a:lnTo>
                  <a:cubicBezTo>
                    <a:pt x="4287954" y="0"/>
                    <a:pt x="4299821" y="4915"/>
                    <a:pt x="4308570" y="13665"/>
                  </a:cubicBezTo>
                  <a:cubicBezTo>
                    <a:pt x="4317320" y="22414"/>
                    <a:pt x="4322235" y="34281"/>
                    <a:pt x="4322235" y="46655"/>
                  </a:cubicBezTo>
                  <a:lnTo>
                    <a:pt x="4322235" y="1985620"/>
                  </a:lnTo>
                  <a:cubicBezTo>
                    <a:pt x="4322235" y="1997994"/>
                    <a:pt x="4317320" y="2009860"/>
                    <a:pt x="4308570" y="2018610"/>
                  </a:cubicBezTo>
                  <a:cubicBezTo>
                    <a:pt x="4299821" y="2027359"/>
                    <a:pt x="4287954" y="2032275"/>
                    <a:pt x="4275580" y="2032275"/>
                  </a:cubicBezTo>
                  <a:lnTo>
                    <a:pt x="46655" y="2032275"/>
                  </a:lnTo>
                  <a:cubicBezTo>
                    <a:pt x="34281" y="2032275"/>
                    <a:pt x="22414" y="2027359"/>
                    <a:pt x="13665" y="2018610"/>
                  </a:cubicBezTo>
                  <a:cubicBezTo>
                    <a:pt x="4915" y="2009860"/>
                    <a:pt x="0" y="1997994"/>
                    <a:pt x="0" y="1985620"/>
                  </a:cubicBezTo>
                  <a:lnTo>
                    <a:pt x="0" y="46655"/>
                  </a:lnTo>
                  <a:cubicBezTo>
                    <a:pt x="0" y="34281"/>
                    <a:pt x="4915" y="22414"/>
                    <a:pt x="13665" y="13665"/>
                  </a:cubicBezTo>
                  <a:cubicBezTo>
                    <a:pt x="22414" y="4915"/>
                    <a:pt x="34281" y="0"/>
                    <a:pt x="46655" y="0"/>
                  </a:cubicBezTo>
                  <a:close/>
                </a:path>
              </a:pathLst>
            </a:custGeom>
            <a:solidFill>
              <a:srgbClr val="F5EDEA"/>
            </a:solidFill>
          </p:spPr>
          <p:txBody>
            <a:bodyPr/>
            <a:lstStyle/>
            <a:p>
              <a:endParaRPr lang="en-GB"/>
            </a:p>
          </p:txBody>
        </p:sp>
        <p:sp>
          <p:nvSpPr>
            <p:cNvPr id="6" name="TextBox 6"/>
            <p:cNvSpPr txBox="1"/>
            <p:nvPr/>
          </p:nvSpPr>
          <p:spPr>
            <a:xfrm>
              <a:off x="0" y="-19050"/>
              <a:ext cx="4322235" cy="2051325"/>
            </a:xfrm>
            <a:prstGeom prst="rect">
              <a:avLst/>
            </a:prstGeom>
          </p:spPr>
          <p:txBody>
            <a:bodyPr lIns="50800" tIns="50800" rIns="50800" bIns="50800" rtlCol="0" anchor="ctr"/>
            <a:lstStyle/>
            <a:p>
              <a:pPr algn="ctr">
                <a:lnSpc>
                  <a:spcPts val="2339"/>
                </a:lnSpc>
              </a:pPr>
              <a:endParaRPr/>
            </a:p>
          </p:txBody>
        </p:sp>
      </p:grpSp>
      <p:grpSp>
        <p:nvGrpSpPr>
          <p:cNvPr id="7" name="Group 7"/>
          <p:cNvGrpSpPr/>
          <p:nvPr/>
        </p:nvGrpSpPr>
        <p:grpSpPr>
          <a:xfrm>
            <a:off x="-76200" y="-38100"/>
            <a:ext cx="18288000" cy="1387490"/>
            <a:chOff x="0" y="0"/>
            <a:chExt cx="2765460" cy="243095"/>
          </a:xfrm>
        </p:grpSpPr>
        <p:sp>
          <p:nvSpPr>
            <p:cNvPr id="8" name="Freeform 8"/>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9" name="TextBox 9"/>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sp>
        <p:nvSpPr>
          <p:cNvPr id="10" name="TextBox 10"/>
          <p:cNvSpPr txBox="1"/>
          <p:nvPr/>
        </p:nvSpPr>
        <p:spPr>
          <a:xfrm>
            <a:off x="1490064" y="277249"/>
            <a:ext cx="5259563" cy="753302"/>
          </a:xfrm>
          <a:prstGeom prst="rect">
            <a:avLst/>
          </a:prstGeom>
        </p:spPr>
        <p:txBody>
          <a:bodyPr lIns="0" tIns="0" rIns="0" bIns="0" rtlCol="0" anchor="t">
            <a:spAutoFit/>
          </a:bodyPr>
          <a:lstStyle/>
          <a:p>
            <a:pPr marL="0" lvl="0" indent="0" algn="ctr">
              <a:lnSpc>
                <a:spcPts val="5657"/>
              </a:lnSpc>
            </a:pPr>
            <a:r>
              <a:rPr lang="en-US" sz="5657" b="1" spc="-56">
                <a:solidFill>
                  <a:srgbClr val="822130"/>
                </a:solidFill>
                <a:latin typeface="Lora Bold"/>
                <a:ea typeface="Lora Bold"/>
                <a:cs typeface="Lora Bold"/>
                <a:sym typeface="Lora Bold"/>
              </a:rPr>
              <a:t>Conclusion</a:t>
            </a:r>
          </a:p>
        </p:txBody>
      </p:sp>
      <p:sp>
        <p:nvSpPr>
          <p:cNvPr id="11" name="TextBox 11"/>
          <p:cNvSpPr txBox="1"/>
          <p:nvPr/>
        </p:nvSpPr>
        <p:spPr>
          <a:xfrm>
            <a:off x="2019300" y="4000500"/>
            <a:ext cx="14249400" cy="3349891"/>
          </a:xfrm>
          <a:prstGeom prst="rect">
            <a:avLst/>
          </a:prstGeom>
        </p:spPr>
        <p:txBody>
          <a:bodyPr wrap="square" lIns="0" tIns="0" rIns="0" bIns="0" rtlCol="0" anchor="t">
            <a:spAutoFit/>
          </a:bodyPr>
          <a:lstStyle/>
          <a:p>
            <a:pPr algn="ctr">
              <a:lnSpc>
                <a:spcPts val="4405"/>
              </a:lnSpc>
              <a:spcBef>
                <a:spcPct val="0"/>
              </a:spcBef>
            </a:pPr>
            <a:r>
              <a:rPr lang="en-GB" sz="3200" dirty="0">
                <a:solidFill>
                  <a:srgbClr val="822130"/>
                </a:solidFill>
                <a:latin typeface="Lora"/>
                <a:ea typeface="Lora"/>
                <a:cs typeface="Lora"/>
                <a:sym typeface="Lora"/>
              </a:rPr>
              <a:t>Postpartum depression is a significant and often under-recognised public health issue affecting both mothers and partners. MindMum delivers a clinically robust, accessible digital solution that combines evidence-based therapy, real-time monitoring, and family-centred support.</a:t>
            </a:r>
          </a:p>
          <a:p>
            <a:pPr algn="ctr">
              <a:lnSpc>
                <a:spcPts val="4405"/>
              </a:lnSpc>
              <a:spcBef>
                <a:spcPct val="0"/>
              </a:spcBef>
            </a:pPr>
            <a:r>
              <a:rPr lang="en-GB" sz="3200" dirty="0">
                <a:solidFill>
                  <a:srgbClr val="822130"/>
                </a:solidFill>
                <a:latin typeface="Lora"/>
                <a:ea typeface="Lora"/>
                <a:cs typeface="Lora"/>
                <a:sym typeface="Lora"/>
              </a:rPr>
              <a:t>By reducing stigma around postpartum depression and parental mental health, enabling early detection, and engaging both parents.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108730"/>
            <a:ext cx="18288000" cy="1039573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361376" y="2317714"/>
            <a:ext cx="15493710" cy="7167055"/>
            <a:chOff x="0" y="0"/>
            <a:chExt cx="4380158" cy="2026166"/>
          </a:xfrm>
        </p:grpSpPr>
        <p:sp>
          <p:nvSpPr>
            <p:cNvPr id="5" name="Freeform 5"/>
            <p:cNvSpPr/>
            <p:nvPr/>
          </p:nvSpPr>
          <p:spPr>
            <a:xfrm>
              <a:off x="0" y="0"/>
              <a:ext cx="4380158" cy="2026166"/>
            </a:xfrm>
            <a:custGeom>
              <a:avLst/>
              <a:gdLst/>
              <a:ahLst/>
              <a:cxnLst/>
              <a:rect l="l" t="t" r="r" b="b"/>
              <a:pathLst>
                <a:path w="4380158" h="2026166">
                  <a:moveTo>
                    <a:pt x="43472" y="0"/>
                  </a:moveTo>
                  <a:lnTo>
                    <a:pt x="4336686" y="0"/>
                  </a:lnTo>
                  <a:cubicBezTo>
                    <a:pt x="4360695" y="0"/>
                    <a:pt x="4380158" y="19463"/>
                    <a:pt x="4380158" y="43472"/>
                  </a:cubicBezTo>
                  <a:lnTo>
                    <a:pt x="4380158" y="1982694"/>
                  </a:lnTo>
                  <a:cubicBezTo>
                    <a:pt x="4380158" y="2006703"/>
                    <a:pt x="4360695" y="2026166"/>
                    <a:pt x="4336686" y="2026166"/>
                  </a:cubicBezTo>
                  <a:lnTo>
                    <a:pt x="43472" y="2026166"/>
                  </a:lnTo>
                  <a:cubicBezTo>
                    <a:pt x="19463" y="2026166"/>
                    <a:pt x="0" y="2006703"/>
                    <a:pt x="0" y="1982694"/>
                  </a:cubicBezTo>
                  <a:lnTo>
                    <a:pt x="0" y="43472"/>
                  </a:lnTo>
                  <a:cubicBezTo>
                    <a:pt x="0" y="19463"/>
                    <a:pt x="19463" y="0"/>
                    <a:pt x="43472" y="0"/>
                  </a:cubicBezTo>
                  <a:close/>
                </a:path>
              </a:pathLst>
            </a:custGeom>
            <a:solidFill>
              <a:srgbClr val="F5EDEA"/>
            </a:solidFill>
          </p:spPr>
          <p:txBody>
            <a:bodyPr/>
            <a:lstStyle/>
            <a:p>
              <a:endParaRPr lang="en-GB"/>
            </a:p>
          </p:txBody>
        </p:sp>
        <p:sp>
          <p:nvSpPr>
            <p:cNvPr id="6" name="TextBox 6"/>
            <p:cNvSpPr txBox="1"/>
            <p:nvPr/>
          </p:nvSpPr>
          <p:spPr>
            <a:xfrm>
              <a:off x="0" y="-19050"/>
              <a:ext cx="4380158" cy="2045216"/>
            </a:xfrm>
            <a:prstGeom prst="rect">
              <a:avLst/>
            </a:prstGeom>
          </p:spPr>
          <p:txBody>
            <a:bodyPr lIns="50800" tIns="50800" rIns="50800" bIns="50800" rtlCol="0" anchor="ctr"/>
            <a:lstStyle/>
            <a:p>
              <a:pPr algn="ctr">
                <a:lnSpc>
                  <a:spcPts val="2339"/>
                </a:lnSpc>
              </a:pPr>
              <a:endParaRPr/>
            </a:p>
          </p:txBody>
        </p:sp>
      </p:grpSp>
      <p:grpSp>
        <p:nvGrpSpPr>
          <p:cNvPr id="7" name="Group 7"/>
          <p:cNvGrpSpPr/>
          <p:nvPr/>
        </p:nvGrpSpPr>
        <p:grpSpPr>
          <a:xfrm>
            <a:off x="-76200" y="-38100"/>
            <a:ext cx="18288000" cy="1387490"/>
            <a:chOff x="0" y="0"/>
            <a:chExt cx="2765460" cy="243095"/>
          </a:xfrm>
        </p:grpSpPr>
        <p:sp>
          <p:nvSpPr>
            <p:cNvPr id="8" name="Freeform 8"/>
            <p:cNvSpPr/>
            <p:nvPr/>
          </p:nvSpPr>
          <p:spPr>
            <a:xfrm>
              <a:off x="0" y="0"/>
              <a:ext cx="2765460" cy="243095"/>
            </a:xfrm>
            <a:custGeom>
              <a:avLst/>
              <a:gdLst/>
              <a:ahLst/>
              <a:cxnLst/>
              <a:rect l="l" t="t" r="r" b="b"/>
              <a:pathLst>
                <a:path w="2765460" h="243095">
                  <a:moveTo>
                    <a:pt x="25193" y="0"/>
                  </a:moveTo>
                  <a:lnTo>
                    <a:pt x="2740267" y="0"/>
                  </a:lnTo>
                  <a:cubicBezTo>
                    <a:pt x="2754181" y="0"/>
                    <a:pt x="2765460" y="11279"/>
                    <a:pt x="2765460" y="25193"/>
                  </a:cubicBezTo>
                  <a:lnTo>
                    <a:pt x="2765460" y="217902"/>
                  </a:lnTo>
                  <a:cubicBezTo>
                    <a:pt x="2765460" y="231816"/>
                    <a:pt x="2754181" y="243095"/>
                    <a:pt x="2740267" y="243095"/>
                  </a:cubicBezTo>
                  <a:lnTo>
                    <a:pt x="25193" y="243095"/>
                  </a:lnTo>
                  <a:cubicBezTo>
                    <a:pt x="11279" y="243095"/>
                    <a:pt x="0" y="231816"/>
                    <a:pt x="0" y="217902"/>
                  </a:cubicBezTo>
                  <a:lnTo>
                    <a:pt x="0" y="25193"/>
                  </a:lnTo>
                  <a:cubicBezTo>
                    <a:pt x="0" y="11279"/>
                    <a:pt x="11279" y="0"/>
                    <a:pt x="25193" y="0"/>
                  </a:cubicBezTo>
                  <a:close/>
                </a:path>
              </a:pathLst>
            </a:custGeom>
            <a:solidFill>
              <a:srgbClr val="EDDDDB"/>
            </a:solidFill>
          </p:spPr>
          <p:txBody>
            <a:bodyPr/>
            <a:lstStyle/>
            <a:p>
              <a:endParaRPr lang="en-GB"/>
            </a:p>
          </p:txBody>
        </p:sp>
        <p:sp>
          <p:nvSpPr>
            <p:cNvPr id="9" name="TextBox 9"/>
            <p:cNvSpPr txBox="1"/>
            <p:nvPr/>
          </p:nvSpPr>
          <p:spPr>
            <a:xfrm>
              <a:off x="0" y="-19050"/>
              <a:ext cx="2765460" cy="262145"/>
            </a:xfrm>
            <a:prstGeom prst="rect">
              <a:avLst/>
            </a:prstGeom>
          </p:spPr>
          <p:txBody>
            <a:bodyPr lIns="50800" tIns="50800" rIns="50800" bIns="50800" rtlCol="0" anchor="ctr"/>
            <a:lstStyle/>
            <a:p>
              <a:pPr algn="ctr">
                <a:lnSpc>
                  <a:spcPts val="2339"/>
                </a:lnSpc>
              </a:pPr>
              <a:endParaRPr/>
            </a:p>
          </p:txBody>
        </p:sp>
      </p:grpSp>
      <p:sp>
        <p:nvSpPr>
          <p:cNvPr id="10" name="TextBox 10"/>
          <p:cNvSpPr txBox="1"/>
          <p:nvPr/>
        </p:nvSpPr>
        <p:spPr>
          <a:xfrm>
            <a:off x="1361376" y="277249"/>
            <a:ext cx="5560461" cy="753302"/>
          </a:xfrm>
          <a:prstGeom prst="rect">
            <a:avLst/>
          </a:prstGeom>
        </p:spPr>
        <p:txBody>
          <a:bodyPr lIns="0" tIns="0" rIns="0" bIns="0" rtlCol="0" anchor="t">
            <a:spAutoFit/>
          </a:bodyPr>
          <a:lstStyle/>
          <a:p>
            <a:pPr marL="0" lvl="0" indent="0" algn="ctr">
              <a:lnSpc>
                <a:spcPts val="5657"/>
              </a:lnSpc>
            </a:pPr>
            <a:r>
              <a:rPr lang="en-US" sz="5657" b="1" spc="-56">
                <a:solidFill>
                  <a:srgbClr val="822130"/>
                </a:solidFill>
                <a:latin typeface="Lora Bold"/>
                <a:ea typeface="Lora Bold"/>
                <a:cs typeface="Lora Bold"/>
                <a:sym typeface="Lora Bold"/>
              </a:rPr>
              <a:t>References</a:t>
            </a:r>
          </a:p>
        </p:txBody>
      </p:sp>
      <p:sp>
        <p:nvSpPr>
          <p:cNvPr id="12" name="TextBox 11">
            <a:extLst>
              <a:ext uri="{FF2B5EF4-FFF2-40B4-BE49-F238E27FC236}">
                <a16:creationId xmlns:a16="http://schemas.microsoft.com/office/drawing/2014/main" id="{2B7A77C6-2A6A-705C-4B36-2C7E8E993045}"/>
              </a:ext>
            </a:extLst>
          </p:cNvPr>
          <p:cNvSpPr txBox="1"/>
          <p:nvPr/>
        </p:nvSpPr>
        <p:spPr>
          <a:xfrm>
            <a:off x="1828800" y="2781836"/>
            <a:ext cx="14401800" cy="6247864"/>
          </a:xfrm>
          <a:prstGeom prst="rect">
            <a:avLst/>
          </a:prstGeom>
          <a:noFill/>
        </p:spPr>
        <p:txBody>
          <a:bodyPr wrap="square">
            <a:spAutoFit/>
          </a:bodyPr>
          <a:lstStyle/>
          <a:p>
            <a:pPr>
              <a:buNone/>
            </a:pPr>
            <a:r>
              <a:rPr lang="en-GB" sz="2000" dirty="0">
                <a:solidFill>
                  <a:schemeClr val="accent2">
                    <a:lumMod val="75000"/>
                  </a:schemeClr>
                </a:solidFill>
                <a:latin typeface="Arial" panose="020B0604020202020204" pitchFamily="34" charset="0"/>
                <a:cs typeface="Arial" panose="020B0604020202020204" pitchFamily="34" charset="0"/>
              </a:rPr>
              <a:t>Bandura, A. (1977) ‘Self-efficacy: toward a unifying theory of behavioural change’, </a:t>
            </a:r>
            <a:r>
              <a:rPr lang="en-GB" sz="2000" i="1" dirty="0">
                <a:solidFill>
                  <a:schemeClr val="accent2">
                    <a:lumMod val="75000"/>
                  </a:schemeClr>
                </a:solidFill>
                <a:latin typeface="Arial" panose="020B0604020202020204" pitchFamily="34" charset="0"/>
                <a:cs typeface="Arial" panose="020B0604020202020204" pitchFamily="34" charset="0"/>
              </a:rPr>
              <a:t>Psychological Review</a:t>
            </a:r>
            <a:r>
              <a:rPr lang="en-GB" sz="2000" dirty="0">
                <a:solidFill>
                  <a:schemeClr val="accent2">
                    <a:lumMod val="75000"/>
                  </a:schemeClr>
                </a:solidFill>
                <a:latin typeface="Arial" panose="020B0604020202020204" pitchFamily="34" charset="0"/>
                <a:cs typeface="Arial" panose="020B0604020202020204" pitchFamily="34" charset="0"/>
              </a:rPr>
              <a:t>, 84(2), pp. 191–215.</a:t>
            </a:r>
          </a:p>
          <a:p>
            <a:pPr>
              <a:buNone/>
            </a:pPr>
            <a:r>
              <a:rPr lang="en-GB" sz="2000" dirty="0">
                <a:solidFill>
                  <a:schemeClr val="accent2">
                    <a:lumMod val="75000"/>
                  </a:schemeClr>
                </a:solidFill>
                <a:latin typeface="Arial" panose="020B0604020202020204" pitchFamily="34" charset="0"/>
                <a:cs typeface="Arial" panose="020B0604020202020204" pitchFamily="34" charset="0"/>
              </a:rPr>
              <a:t>Beauchamp, T.L. and Childress, J.F. (2019) </a:t>
            </a:r>
            <a:r>
              <a:rPr lang="en-GB" sz="2000" i="1" dirty="0">
                <a:solidFill>
                  <a:schemeClr val="accent2">
                    <a:lumMod val="75000"/>
                  </a:schemeClr>
                </a:solidFill>
                <a:latin typeface="Arial" panose="020B0604020202020204" pitchFamily="34" charset="0"/>
                <a:cs typeface="Arial" panose="020B0604020202020204" pitchFamily="34" charset="0"/>
              </a:rPr>
              <a:t>Principles of biomedical ethics</a:t>
            </a:r>
            <a:r>
              <a:rPr lang="en-GB" sz="2000" dirty="0">
                <a:solidFill>
                  <a:schemeClr val="accent2">
                    <a:lumMod val="75000"/>
                  </a:schemeClr>
                </a:solidFill>
                <a:latin typeface="Arial" panose="020B0604020202020204" pitchFamily="34" charset="0"/>
                <a:cs typeface="Arial" panose="020B0604020202020204" pitchFamily="34" charset="0"/>
              </a:rPr>
              <a:t>. 8th </a:t>
            </a:r>
            <a:r>
              <a:rPr lang="en-GB" sz="2000" dirty="0" err="1">
                <a:solidFill>
                  <a:schemeClr val="accent2">
                    <a:lumMod val="75000"/>
                  </a:schemeClr>
                </a:solidFill>
                <a:latin typeface="Arial" panose="020B0604020202020204" pitchFamily="34" charset="0"/>
                <a:cs typeface="Arial" panose="020B0604020202020204" pitchFamily="34" charset="0"/>
              </a:rPr>
              <a:t>edn</a:t>
            </a:r>
            <a:r>
              <a:rPr lang="en-GB" sz="2000" dirty="0">
                <a:solidFill>
                  <a:schemeClr val="accent2">
                    <a:lumMod val="75000"/>
                  </a:schemeClr>
                </a:solidFill>
                <a:latin typeface="Arial" panose="020B0604020202020204" pitchFamily="34" charset="0"/>
                <a:cs typeface="Arial" panose="020B0604020202020204" pitchFamily="34" charset="0"/>
              </a:rPr>
              <a:t>. Oxford: Oxford University Press.</a:t>
            </a:r>
          </a:p>
          <a:p>
            <a:pPr>
              <a:buNone/>
            </a:pPr>
            <a:r>
              <a:rPr lang="en-GB" sz="2000" dirty="0">
                <a:solidFill>
                  <a:schemeClr val="accent2">
                    <a:lumMod val="75000"/>
                  </a:schemeClr>
                </a:solidFill>
                <a:latin typeface="Arial" panose="020B0604020202020204" pitchFamily="34" charset="0"/>
                <a:cs typeface="Arial" panose="020B0604020202020204" pitchFamily="34" charset="0"/>
              </a:rPr>
              <a:t>Bronfenbrenner, U. (1979) </a:t>
            </a:r>
            <a:r>
              <a:rPr lang="en-GB" sz="2000" i="1" dirty="0">
                <a:solidFill>
                  <a:schemeClr val="accent2">
                    <a:lumMod val="75000"/>
                  </a:schemeClr>
                </a:solidFill>
                <a:latin typeface="Arial" panose="020B0604020202020204" pitchFamily="34" charset="0"/>
                <a:cs typeface="Arial" panose="020B0604020202020204" pitchFamily="34" charset="0"/>
              </a:rPr>
              <a:t>The ecology of human development</a:t>
            </a:r>
            <a:r>
              <a:rPr lang="en-GB" sz="2000" dirty="0">
                <a:solidFill>
                  <a:schemeClr val="accent2">
                    <a:lumMod val="75000"/>
                  </a:schemeClr>
                </a:solidFill>
                <a:latin typeface="Arial" panose="020B0604020202020204" pitchFamily="34" charset="0"/>
                <a:cs typeface="Arial" panose="020B0604020202020204" pitchFamily="34" charset="0"/>
              </a:rPr>
              <a:t>. Cambridge, MA: Harvard University Press.</a:t>
            </a:r>
          </a:p>
          <a:p>
            <a:pPr>
              <a:buNone/>
            </a:pPr>
            <a:r>
              <a:rPr lang="en-GB" sz="2000" dirty="0">
                <a:solidFill>
                  <a:schemeClr val="accent2">
                    <a:lumMod val="75000"/>
                  </a:schemeClr>
                </a:solidFill>
                <a:latin typeface="Arial" panose="020B0604020202020204" pitchFamily="34" charset="0"/>
                <a:cs typeface="Arial" panose="020B0604020202020204" pitchFamily="34" charset="0"/>
              </a:rPr>
              <a:t>Chief Medical Officer (2024) </a:t>
            </a:r>
            <a:r>
              <a:rPr lang="en-GB" sz="2000" i="1" dirty="0">
                <a:solidFill>
                  <a:schemeClr val="accent2">
                    <a:lumMod val="75000"/>
                  </a:schemeClr>
                </a:solidFill>
                <a:latin typeface="Arial" panose="020B0604020202020204" pitchFamily="34" charset="0"/>
                <a:cs typeface="Arial" panose="020B0604020202020204" pitchFamily="34" charset="0"/>
              </a:rPr>
              <a:t>Chief Medical Officer’s annual report 2024: health in an ageing society</a:t>
            </a:r>
            <a:r>
              <a:rPr lang="en-GB" sz="2000" dirty="0">
                <a:solidFill>
                  <a:schemeClr val="accent2">
                    <a:lumMod val="75000"/>
                  </a:schemeClr>
                </a:solidFill>
                <a:latin typeface="Arial" panose="020B0604020202020204" pitchFamily="34" charset="0"/>
                <a:cs typeface="Arial" panose="020B0604020202020204" pitchFamily="34" charset="0"/>
              </a:rPr>
              <a:t>. London: Department of Health and Social Care.</a:t>
            </a:r>
          </a:p>
          <a:p>
            <a:pPr>
              <a:buNone/>
            </a:pPr>
            <a:r>
              <a:rPr lang="en-GB" sz="2000" dirty="0">
                <a:solidFill>
                  <a:schemeClr val="accent2">
                    <a:lumMod val="75000"/>
                  </a:schemeClr>
                </a:solidFill>
                <a:latin typeface="Arial" panose="020B0604020202020204" pitchFamily="34" charset="0"/>
                <a:cs typeface="Arial" panose="020B0604020202020204" pitchFamily="34" charset="0"/>
              </a:rPr>
              <a:t>Department of Health and Social Care (2024) </a:t>
            </a:r>
            <a:r>
              <a:rPr lang="en-GB" sz="2000" i="1" dirty="0">
                <a:solidFill>
                  <a:schemeClr val="accent2">
                    <a:lumMod val="75000"/>
                  </a:schemeClr>
                </a:solidFill>
                <a:latin typeface="Arial" panose="020B0604020202020204" pitchFamily="34" charset="0"/>
                <a:cs typeface="Arial" panose="020B0604020202020204" pitchFamily="34" charset="0"/>
              </a:rPr>
              <a:t>Women’s health strategy for England: 2024 implementation update</a:t>
            </a:r>
            <a:r>
              <a:rPr lang="en-GB" sz="2000" dirty="0">
                <a:solidFill>
                  <a:schemeClr val="accent2">
                    <a:lumMod val="75000"/>
                  </a:schemeClr>
                </a:solidFill>
                <a:latin typeface="Arial" panose="020B0604020202020204" pitchFamily="34" charset="0"/>
                <a:cs typeface="Arial" panose="020B0604020202020204" pitchFamily="34" charset="0"/>
              </a:rPr>
              <a:t>. London: DHSC.</a:t>
            </a:r>
          </a:p>
          <a:p>
            <a:pPr>
              <a:buNone/>
            </a:pPr>
            <a:r>
              <a:rPr lang="en-GB" sz="2000" dirty="0" err="1">
                <a:solidFill>
                  <a:schemeClr val="accent2">
                    <a:lumMod val="75000"/>
                  </a:schemeClr>
                </a:solidFill>
                <a:latin typeface="Arial" panose="020B0604020202020204" pitchFamily="34" charset="0"/>
                <a:cs typeface="Arial" panose="020B0604020202020204" pitchFamily="34" charset="0"/>
              </a:rPr>
              <a:t>Eysenbach</a:t>
            </a:r>
            <a:r>
              <a:rPr lang="en-GB" sz="2000" dirty="0">
                <a:solidFill>
                  <a:schemeClr val="accent2">
                    <a:lumMod val="75000"/>
                  </a:schemeClr>
                </a:solidFill>
                <a:latin typeface="Arial" panose="020B0604020202020204" pitchFamily="34" charset="0"/>
                <a:cs typeface="Arial" panose="020B0604020202020204" pitchFamily="34" charset="0"/>
              </a:rPr>
              <a:t>, G. (2005) ‘The law of attrition’, </a:t>
            </a:r>
            <a:r>
              <a:rPr lang="en-GB" sz="2000" i="1" dirty="0">
                <a:solidFill>
                  <a:schemeClr val="accent2">
                    <a:lumMod val="75000"/>
                  </a:schemeClr>
                </a:solidFill>
                <a:latin typeface="Arial" panose="020B0604020202020204" pitchFamily="34" charset="0"/>
                <a:cs typeface="Arial" panose="020B0604020202020204" pitchFamily="34" charset="0"/>
              </a:rPr>
              <a:t>Journal of Medical Internet Research</a:t>
            </a:r>
            <a:r>
              <a:rPr lang="en-GB" sz="2000" dirty="0">
                <a:solidFill>
                  <a:schemeClr val="accent2">
                    <a:lumMod val="75000"/>
                  </a:schemeClr>
                </a:solidFill>
                <a:latin typeface="Arial" panose="020B0604020202020204" pitchFamily="34" charset="0"/>
                <a:cs typeface="Arial" panose="020B0604020202020204" pitchFamily="34" charset="0"/>
              </a:rPr>
              <a:t>, 7(1), p. e11.</a:t>
            </a:r>
          </a:p>
          <a:p>
            <a:pPr>
              <a:buNone/>
            </a:pPr>
            <a:r>
              <a:rPr lang="en-GB" sz="2000" dirty="0">
                <a:solidFill>
                  <a:schemeClr val="accent2">
                    <a:lumMod val="75000"/>
                  </a:schemeClr>
                </a:solidFill>
                <a:latin typeface="Arial" panose="020B0604020202020204" pitchFamily="34" charset="0"/>
                <a:cs typeface="Arial" panose="020B0604020202020204" pitchFamily="34" charset="0"/>
              </a:rPr>
              <a:t>Green, L.W. and Kreuter, M.W. (2005) </a:t>
            </a:r>
            <a:r>
              <a:rPr lang="en-GB" sz="2000" i="1" dirty="0">
                <a:solidFill>
                  <a:schemeClr val="accent2">
                    <a:lumMod val="75000"/>
                  </a:schemeClr>
                </a:solidFill>
                <a:latin typeface="Arial" panose="020B0604020202020204" pitchFamily="34" charset="0"/>
                <a:cs typeface="Arial" panose="020B0604020202020204" pitchFamily="34" charset="0"/>
              </a:rPr>
              <a:t>Health program planning: an educational and ecological approach</a:t>
            </a:r>
            <a:r>
              <a:rPr lang="en-GB" sz="2000" dirty="0">
                <a:solidFill>
                  <a:schemeClr val="accent2">
                    <a:lumMod val="75000"/>
                  </a:schemeClr>
                </a:solidFill>
                <a:latin typeface="Arial" panose="020B0604020202020204" pitchFamily="34" charset="0"/>
                <a:cs typeface="Arial" panose="020B0604020202020204" pitchFamily="34" charset="0"/>
              </a:rPr>
              <a:t>. 4th </a:t>
            </a:r>
            <a:r>
              <a:rPr lang="en-GB" sz="2000" dirty="0" err="1">
                <a:solidFill>
                  <a:schemeClr val="accent2">
                    <a:lumMod val="75000"/>
                  </a:schemeClr>
                </a:solidFill>
                <a:latin typeface="Arial" panose="020B0604020202020204" pitchFamily="34" charset="0"/>
                <a:cs typeface="Arial" panose="020B0604020202020204" pitchFamily="34" charset="0"/>
              </a:rPr>
              <a:t>edn</a:t>
            </a:r>
            <a:r>
              <a:rPr lang="en-GB" sz="2000" dirty="0">
                <a:solidFill>
                  <a:schemeClr val="accent2">
                    <a:lumMod val="75000"/>
                  </a:schemeClr>
                </a:solidFill>
                <a:latin typeface="Arial" panose="020B0604020202020204" pitchFamily="34" charset="0"/>
                <a:cs typeface="Arial" panose="020B0604020202020204" pitchFamily="34" charset="0"/>
              </a:rPr>
              <a:t>. New York: McGraw-Hill.</a:t>
            </a:r>
          </a:p>
          <a:p>
            <a:pPr>
              <a:buNone/>
            </a:pPr>
            <a:r>
              <a:rPr lang="en-GB" sz="2000" dirty="0">
                <a:solidFill>
                  <a:schemeClr val="accent2">
                    <a:lumMod val="75000"/>
                  </a:schemeClr>
                </a:solidFill>
                <a:latin typeface="Arial" panose="020B0604020202020204" pitchFamily="34" charset="0"/>
                <a:cs typeface="Arial" panose="020B0604020202020204" pitchFamily="34" charset="0"/>
              </a:rPr>
              <a:t>HM Government (2024) </a:t>
            </a:r>
            <a:r>
              <a:rPr lang="en-GB" sz="2000" i="1" dirty="0">
                <a:solidFill>
                  <a:schemeClr val="accent2">
                    <a:lumMod val="75000"/>
                  </a:schemeClr>
                </a:solidFill>
                <a:latin typeface="Arial" panose="020B0604020202020204" pitchFamily="34" charset="0"/>
                <a:cs typeface="Arial" panose="020B0604020202020204" pitchFamily="34" charset="0"/>
              </a:rPr>
              <a:t>Build a future of opportunity: life sciences sector plan 2024–2030</a:t>
            </a:r>
            <a:r>
              <a:rPr lang="en-GB" sz="2000" dirty="0">
                <a:solidFill>
                  <a:schemeClr val="accent2">
                    <a:lumMod val="75000"/>
                  </a:schemeClr>
                </a:solidFill>
                <a:latin typeface="Arial" panose="020B0604020202020204" pitchFamily="34" charset="0"/>
                <a:cs typeface="Arial" panose="020B0604020202020204" pitchFamily="34" charset="0"/>
              </a:rPr>
              <a:t>. London: BEIS/DHSC.</a:t>
            </a:r>
          </a:p>
          <a:p>
            <a:pPr>
              <a:buNone/>
            </a:pPr>
            <a:r>
              <a:rPr lang="en-GB" sz="2000" dirty="0">
                <a:solidFill>
                  <a:schemeClr val="accent2">
                    <a:lumMod val="75000"/>
                  </a:schemeClr>
                </a:solidFill>
                <a:latin typeface="Arial" panose="020B0604020202020204" pitchFamily="34" charset="0"/>
                <a:cs typeface="Arial" panose="020B0604020202020204" pitchFamily="34" charset="0"/>
              </a:rPr>
              <a:t>Lal, S. </a:t>
            </a:r>
            <a:r>
              <a:rPr lang="en-GB" sz="2000" i="1" dirty="0">
                <a:solidFill>
                  <a:schemeClr val="accent2">
                    <a:lumMod val="75000"/>
                  </a:schemeClr>
                </a:solidFill>
                <a:latin typeface="Arial" panose="020B0604020202020204" pitchFamily="34" charset="0"/>
                <a:cs typeface="Arial" panose="020B0604020202020204" pitchFamily="34" charset="0"/>
              </a:rPr>
              <a:t>et al.</a:t>
            </a:r>
            <a:r>
              <a:rPr lang="en-GB" sz="2000" dirty="0">
                <a:solidFill>
                  <a:schemeClr val="accent2">
                    <a:lumMod val="75000"/>
                  </a:schemeClr>
                </a:solidFill>
                <a:latin typeface="Arial" panose="020B0604020202020204" pitchFamily="34" charset="0"/>
                <a:cs typeface="Arial" panose="020B0604020202020204" pitchFamily="34" charset="0"/>
              </a:rPr>
              <a:t> (2020) ‘Smartphone and tablet apps for people with psychosis (psychosis SMART): systematic literature review and content analysis’, </a:t>
            </a:r>
            <a:r>
              <a:rPr lang="en-GB" sz="2000" i="1" dirty="0">
                <a:solidFill>
                  <a:schemeClr val="accent2">
                    <a:lumMod val="75000"/>
                  </a:schemeClr>
                </a:solidFill>
                <a:latin typeface="Arial" panose="020B0604020202020204" pitchFamily="34" charset="0"/>
                <a:cs typeface="Arial" panose="020B0604020202020204" pitchFamily="34" charset="0"/>
              </a:rPr>
              <a:t>JMIR Mental Health</a:t>
            </a:r>
            <a:r>
              <a:rPr lang="en-GB" sz="2000" dirty="0">
                <a:solidFill>
                  <a:schemeClr val="accent2">
                    <a:lumMod val="75000"/>
                  </a:schemeClr>
                </a:solidFill>
                <a:latin typeface="Arial" panose="020B0604020202020204" pitchFamily="34" charset="0"/>
                <a:cs typeface="Arial" panose="020B0604020202020204" pitchFamily="34" charset="0"/>
              </a:rPr>
              <a:t>, 7(2), p. e15882.</a:t>
            </a:r>
          </a:p>
          <a:p>
            <a:pPr>
              <a:buNone/>
            </a:pPr>
            <a:r>
              <a:rPr lang="en-GB" sz="2000" dirty="0">
                <a:solidFill>
                  <a:schemeClr val="accent2">
                    <a:lumMod val="75000"/>
                  </a:schemeClr>
                </a:solidFill>
                <a:latin typeface="Arial" panose="020B0604020202020204" pitchFamily="34" charset="0"/>
                <a:cs typeface="Arial" panose="020B0604020202020204" pitchFamily="34" charset="0"/>
              </a:rPr>
              <a:t>London School of Economics (2014) </a:t>
            </a:r>
            <a:r>
              <a:rPr lang="en-GB" sz="2000" i="1" dirty="0">
                <a:solidFill>
                  <a:schemeClr val="accent2">
                    <a:lumMod val="75000"/>
                  </a:schemeClr>
                </a:solidFill>
                <a:latin typeface="Arial" panose="020B0604020202020204" pitchFamily="34" charset="0"/>
                <a:cs typeface="Arial" panose="020B0604020202020204" pitchFamily="34" charset="0"/>
              </a:rPr>
              <a:t>The costs of perinatal mental health problems</a:t>
            </a:r>
            <a:r>
              <a:rPr lang="en-GB" sz="2000" dirty="0">
                <a:solidFill>
                  <a:schemeClr val="accent2">
                    <a:lumMod val="75000"/>
                  </a:schemeClr>
                </a:solidFill>
                <a:latin typeface="Arial" panose="020B0604020202020204" pitchFamily="34" charset="0"/>
                <a:cs typeface="Arial" panose="020B0604020202020204" pitchFamily="34" charset="0"/>
              </a:rPr>
              <a:t>. Report for the NSPCC. London: LSE.</a:t>
            </a:r>
          </a:p>
          <a:p>
            <a:pPr>
              <a:buNone/>
            </a:pPr>
            <a:r>
              <a:rPr lang="en-GB" sz="2000" dirty="0">
                <a:solidFill>
                  <a:schemeClr val="accent2">
                    <a:lumMod val="75000"/>
                  </a:schemeClr>
                </a:solidFill>
                <a:latin typeface="Arial" panose="020B0604020202020204" pitchFamily="34" charset="0"/>
                <a:cs typeface="Arial" panose="020B0604020202020204" pitchFamily="34" charset="0"/>
              </a:rPr>
              <a:t>Loughnan, S.A. </a:t>
            </a:r>
            <a:r>
              <a:rPr lang="en-GB" sz="2000" i="1" dirty="0">
                <a:solidFill>
                  <a:schemeClr val="accent2">
                    <a:lumMod val="75000"/>
                  </a:schemeClr>
                </a:solidFill>
                <a:latin typeface="Arial" panose="020B0604020202020204" pitchFamily="34" charset="0"/>
                <a:cs typeface="Arial" panose="020B0604020202020204" pitchFamily="34" charset="0"/>
              </a:rPr>
              <a:t>et al.</a:t>
            </a:r>
            <a:r>
              <a:rPr lang="en-GB" sz="2000" dirty="0">
                <a:solidFill>
                  <a:schemeClr val="accent2">
                    <a:lumMod val="75000"/>
                  </a:schemeClr>
                </a:solidFill>
                <a:latin typeface="Arial" panose="020B0604020202020204" pitchFamily="34" charset="0"/>
                <a:cs typeface="Arial" panose="020B0604020202020204" pitchFamily="34" charset="0"/>
              </a:rPr>
              <a:t> (2019) ‘A randomised controlled trial of a smartphone app for postnatal anxiety’, </a:t>
            </a:r>
            <a:r>
              <a:rPr lang="en-GB" sz="2000" i="1" dirty="0">
                <a:solidFill>
                  <a:schemeClr val="accent2">
                    <a:lumMod val="75000"/>
                  </a:schemeClr>
                </a:solidFill>
                <a:latin typeface="Arial" panose="020B0604020202020204" pitchFamily="34" charset="0"/>
                <a:cs typeface="Arial" panose="020B0604020202020204" pitchFamily="34" charset="0"/>
              </a:rPr>
              <a:t>Psychological Medicine</a:t>
            </a:r>
            <a:r>
              <a:rPr lang="en-GB" sz="2000" dirty="0">
                <a:solidFill>
                  <a:schemeClr val="accent2">
                    <a:lumMod val="75000"/>
                  </a:schemeClr>
                </a:solidFill>
                <a:latin typeface="Arial" panose="020B0604020202020204" pitchFamily="34" charset="0"/>
                <a:cs typeface="Arial" panose="020B0604020202020204" pitchFamily="34" charset="0"/>
              </a:rPr>
              <a:t>, 49(5), pp. 825–836.</a:t>
            </a:r>
          </a:p>
          <a:p>
            <a:pPr>
              <a:buNone/>
            </a:pPr>
            <a:r>
              <a:rPr lang="en-GB" sz="2000" dirty="0">
                <a:solidFill>
                  <a:schemeClr val="accent2">
                    <a:lumMod val="75000"/>
                  </a:schemeClr>
                </a:solidFill>
                <a:latin typeface="Arial" panose="020B0604020202020204" pitchFamily="34" charset="0"/>
                <a:cs typeface="Arial" panose="020B0604020202020204" pitchFamily="34" charset="0"/>
              </a:rPr>
              <a:t>MBRRACE-UK (2024) </a:t>
            </a:r>
            <a:r>
              <a:rPr lang="en-GB" sz="2000" i="1" dirty="0">
                <a:solidFill>
                  <a:schemeClr val="accent2">
                    <a:lumMod val="75000"/>
                  </a:schemeClr>
                </a:solidFill>
                <a:latin typeface="Arial" panose="020B0604020202020204" pitchFamily="34" charset="0"/>
                <a:cs typeface="Arial" panose="020B0604020202020204" pitchFamily="34" charset="0"/>
              </a:rPr>
              <a:t>Saving lives, improving mothers’ care: maternal mortality report 2020–2022</a:t>
            </a:r>
            <a:r>
              <a:rPr lang="en-GB" sz="2000" dirty="0">
                <a:solidFill>
                  <a:schemeClr val="accent2">
                    <a:lumMod val="75000"/>
                  </a:schemeClr>
                </a:solidFill>
                <a:latin typeface="Arial" panose="020B0604020202020204" pitchFamily="34" charset="0"/>
                <a:cs typeface="Arial" panose="020B0604020202020204" pitchFamily="34" charset="0"/>
              </a:rPr>
              <a:t>. Oxford: National Perinatal Epidemiology Unit.</a:t>
            </a:r>
          </a:p>
          <a:p>
            <a:pPr>
              <a:buNone/>
            </a:pPr>
            <a:r>
              <a:rPr lang="en-GB" sz="2000" dirty="0">
                <a:solidFill>
                  <a:schemeClr val="accent2">
                    <a:lumMod val="75000"/>
                  </a:schemeClr>
                </a:solidFill>
                <a:latin typeface="Arial" panose="020B0604020202020204" pitchFamily="34" charset="0"/>
                <a:cs typeface="Arial" panose="020B0604020202020204" pitchFamily="34" charset="0"/>
              </a:rPr>
              <a:t>Murray, L. </a:t>
            </a:r>
            <a:r>
              <a:rPr lang="en-GB" sz="2000" i="1" dirty="0">
                <a:solidFill>
                  <a:schemeClr val="accent2">
                    <a:lumMod val="75000"/>
                  </a:schemeClr>
                </a:solidFill>
                <a:latin typeface="Arial" panose="020B0604020202020204" pitchFamily="34" charset="0"/>
                <a:cs typeface="Arial" panose="020B0604020202020204" pitchFamily="34" charset="0"/>
              </a:rPr>
              <a:t>et al.</a:t>
            </a:r>
            <a:r>
              <a:rPr lang="en-GB" sz="2000" dirty="0">
                <a:solidFill>
                  <a:schemeClr val="accent2">
                    <a:lumMod val="75000"/>
                  </a:schemeClr>
                </a:solidFill>
                <a:latin typeface="Arial" panose="020B0604020202020204" pitchFamily="34" charset="0"/>
                <a:cs typeface="Arial" panose="020B0604020202020204" pitchFamily="34" charset="0"/>
              </a:rPr>
              <a:t> (2010) ‘Controlled trial of the short- and long-term effect of psychological treatment of postpartum depression’, </a:t>
            </a:r>
            <a:r>
              <a:rPr lang="en-GB" sz="2000" i="1" dirty="0">
                <a:solidFill>
                  <a:schemeClr val="accent2">
                    <a:lumMod val="75000"/>
                  </a:schemeClr>
                </a:solidFill>
                <a:latin typeface="Arial" panose="020B0604020202020204" pitchFamily="34" charset="0"/>
                <a:cs typeface="Arial" panose="020B0604020202020204" pitchFamily="34" charset="0"/>
              </a:rPr>
              <a:t>British Journal of Psychiatry</a:t>
            </a:r>
            <a:r>
              <a:rPr lang="en-GB" sz="2000" dirty="0">
                <a:solidFill>
                  <a:schemeClr val="accent2">
                    <a:lumMod val="75000"/>
                  </a:schemeClr>
                </a:solidFill>
                <a:latin typeface="Arial" panose="020B0604020202020204" pitchFamily="34" charset="0"/>
                <a:cs typeface="Arial" panose="020B0604020202020204" pitchFamily="34" charset="0"/>
              </a:rPr>
              <a:t>, 182(5), pp. 420–427.</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7569D-A1B9-6364-3AD4-AE7C287C4A0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475623A-7E16-EDC2-906E-4262AA45CB86}"/>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a:extLst>
              <a:ext uri="{FF2B5EF4-FFF2-40B4-BE49-F238E27FC236}">
                <a16:creationId xmlns:a16="http://schemas.microsoft.com/office/drawing/2014/main" id="{1DDD1FAE-8929-A00D-8329-F56F9C7D19E1}"/>
              </a:ext>
            </a:extLst>
          </p:cNvPr>
          <p:cNvSpPr/>
          <p:nvPr/>
        </p:nvSpPr>
        <p:spPr>
          <a:xfrm>
            <a:off x="0" y="-108730"/>
            <a:ext cx="18288000" cy="1039573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a:extLst>
              <a:ext uri="{FF2B5EF4-FFF2-40B4-BE49-F238E27FC236}">
                <a16:creationId xmlns:a16="http://schemas.microsoft.com/office/drawing/2014/main" id="{4EF7B923-D324-1952-EC61-0837F2AD989D}"/>
              </a:ext>
            </a:extLst>
          </p:cNvPr>
          <p:cNvGrpSpPr/>
          <p:nvPr/>
        </p:nvGrpSpPr>
        <p:grpSpPr>
          <a:xfrm>
            <a:off x="1361376" y="1710245"/>
            <a:ext cx="15493710" cy="7167055"/>
            <a:chOff x="0" y="0"/>
            <a:chExt cx="4380158" cy="2026166"/>
          </a:xfrm>
        </p:grpSpPr>
        <p:sp>
          <p:nvSpPr>
            <p:cNvPr id="5" name="Freeform 5">
              <a:extLst>
                <a:ext uri="{FF2B5EF4-FFF2-40B4-BE49-F238E27FC236}">
                  <a16:creationId xmlns:a16="http://schemas.microsoft.com/office/drawing/2014/main" id="{5FE4BF42-475A-E066-0E76-024C2EFC0BBB}"/>
                </a:ext>
              </a:extLst>
            </p:cNvPr>
            <p:cNvSpPr/>
            <p:nvPr/>
          </p:nvSpPr>
          <p:spPr>
            <a:xfrm>
              <a:off x="0" y="0"/>
              <a:ext cx="4380158" cy="2026166"/>
            </a:xfrm>
            <a:custGeom>
              <a:avLst/>
              <a:gdLst/>
              <a:ahLst/>
              <a:cxnLst/>
              <a:rect l="l" t="t" r="r" b="b"/>
              <a:pathLst>
                <a:path w="4380158" h="2026166">
                  <a:moveTo>
                    <a:pt x="43472" y="0"/>
                  </a:moveTo>
                  <a:lnTo>
                    <a:pt x="4336686" y="0"/>
                  </a:lnTo>
                  <a:cubicBezTo>
                    <a:pt x="4360695" y="0"/>
                    <a:pt x="4380158" y="19463"/>
                    <a:pt x="4380158" y="43472"/>
                  </a:cubicBezTo>
                  <a:lnTo>
                    <a:pt x="4380158" y="1982694"/>
                  </a:lnTo>
                  <a:cubicBezTo>
                    <a:pt x="4380158" y="2006703"/>
                    <a:pt x="4360695" y="2026166"/>
                    <a:pt x="4336686" y="2026166"/>
                  </a:cubicBezTo>
                  <a:lnTo>
                    <a:pt x="43472" y="2026166"/>
                  </a:lnTo>
                  <a:cubicBezTo>
                    <a:pt x="19463" y="2026166"/>
                    <a:pt x="0" y="2006703"/>
                    <a:pt x="0" y="1982694"/>
                  </a:cubicBezTo>
                  <a:lnTo>
                    <a:pt x="0" y="43472"/>
                  </a:lnTo>
                  <a:cubicBezTo>
                    <a:pt x="0" y="19463"/>
                    <a:pt x="19463" y="0"/>
                    <a:pt x="43472" y="0"/>
                  </a:cubicBezTo>
                  <a:close/>
                </a:path>
              </a:pathLst>
            </a:custGeom>
            <a:solidFill>
              <a:srgbClr val="F5EDEA"/>
            </a:solidFill>
          </p:spPr>
          <p:txBody>
            <a:bodyPr/>
            <a:lstStyle/>
            <a:p>
              <a:endParaRPr lang="en-GB"/>
            </a:p>
          </p:txBody>
        </p:sp>
        <p:sp>
          <p:nvSpPr>
            <p:cNvPr id="6" name="TextBox 6">
              <a:extLst>
                <a:ext uri="{FF2B5EF4-FFF2-40B4-BE49-F238E27FC236}">
                  <a16:creationId xmlns:a16="http://schemas.microsoft.com/office/drawing/2014/main" id="{C183C89F-64BC-9D1B-BA3F-F7BF16C02433}"/>
                </a:ext>
              </a:extLst>
            </p:cNvPr>
            <p:cNvSpPr txBox="1"/>
            <p:nvPr/>
          </p:nvSpPr>
          <p:spPr>
            <a:xfrm>
              <a:off x="0" y="-19050"/>
              <a:ext cx="4380158" cy="2045216"/>
            </a:xfrm>
            <a:prstGeom prst="rect">
              <a:avLst/>
            </a:prstGeom>
          </p:spPr>
          <p:txBody>
            <a:bodyPr lIns="50800" tIns="50800" rIns="50800" bIns="50800" rtlCol="0" anchor="ctr"/>
            <a:lstStyle/>
            <a:p>
              <a:pPr algn="ctr">
                <a:lnSpc>
                  <a:spcPts val="2339"/>
                </a:lnSpc>
              </a:pPr>
              <a:endParaRPr/>
            </a:p>
          </p:txBody>
        </p:sp>
      </p:grpSp>
      <p:sp>
        <p:nvSpPr>
          <p:cNvPr id="12" name="TextBox 11">
            <a:extLst>
              <a:ext uri="{FF2B5EF4-FFF2-40B4-BE49-F238E27FC236}">
                <a16:creationId xmlns:a16="http://schemas.microsoft.com/office/drawing/2014/main" id="{7FC66BD1-D48A-2787-779A-74CA5820C60F}"/>
              </a:ext>
            </a:extLst>
          </p:cNvPr>
          <p:cNvSpPr txBox="1"/>
          <p:nvPr/>
        </p:nvSpPr>
        <p:spPr>
          <a:xfrm>
            <a:off x="1676400" y="2095500"/>
            <a:ext cx="14859000" cy="6555641"/>
          </a:xfrm>
          <a:prstGeom prst="rect">
            <a:avLst/>
          </a:prstGeom>
          <a:noFill/>
        </p:spPr>
        <p:txBody>
          <a:bodyPr wrap="square">
            <a:spAutoFit/>
          </a:bodyPr>
          <a:lstStyle/>
          <a:p>
            <a:r>
              <a:rPr lang="en-GB" sz="2000" dirty="0">
                <a:solidFill>
                  <a:schemeClr val="accent2">
                    <a:lumMod val="75000"/>
                  </a:schemeClr>
                </a:solidFill>
                <a:latin typeface="Arial" panose="020B0604020202020204" pitchFamily="34" charset="0"/>
                <a:cs typeface="Arial" panose="020B0604020202020204" pitchFamily="34" charset="0"/>
              </a:rPr>
              <a:t>NHS England (2024) </a:t>
            </a:r>
            <a:r>
              <a:rPr lang="en-GB" sz="2000" i="1" dirty="0">
                <a:solidFill>
                  <a:schemeClr val="accent2">
                    <a:lumMod val="75000"/>
                  </a:schemeClr>
                </a:solidFill>
                <a:latin typeface="Arial" panose="020B0604020202020204" pitchFamily="34" charset="0"/>
                <a:cs typeface="Arial" panose="020B0604020202020204" pitchFamily="34" charset="0"/>
              </a:rPr>
              <a:t>NHS long term plan: 2024 progress report and perinatal mental health update</a:t>
            </a:r>
            <a:r>
              <a:rPr lang="en-GB" sz="2000" dirty="0">
                <a:solidFill>
                  <a:schemeClr val="accent2">
                    <a:lumMod val="75000"/>
                  </a:schemeClr>
                </a:solidFill>
                <a:latin typeface="Arial" panose="020B0604020202020204" pitchFamily="34" charset="0"/>
                <a:cs typeface="Arial" panose="020B0604020202020204" pitchFamily="34" charset="0"/>
              </a:rPr>
              <a:t>. London: NHS England.</a:t>
            </a:r>
          </a:p>
          <a:p>
            <a:r>
              <a:rPr lang="en-GB" sz="2000" dirty="0">
                <a:solidFill>
                  <a:schemeClr val="accent2">
                    <a:lumMod val="75000"/>
                  </a:schemeClr>
                </a:solidFill>
                <a:latin typeface="Arial" panose="020B0604020202020204" pitchFamily="34" charset="0"/>
                <a:cs typeface="Arial" panose="020B0604020202020204" pitchFamily="34" charset="0"/>
              </a:rPr>
              <a:t>NHS England (2025) </a:t>
            </a:r>
            <a:r>
              <a:rPr lang="en-GB" sz="2000" i="1" dirty="0">
                <a:solidFill>
                  <a:schemeClr val="accent2">
                    <a:lumMod val="75000"/>
                  </a:schemeClr>
                </a:solidFill>
                <a:latin typeface="Arial" panose="020B0604020202020204" pitchFamily="34" charset="0"/>
                <a:cs typeface="Arial" panose="020B0604020202020204" pitchFamily="34" charset="0"/>
              </a:rPr>
              <a:t>NHS digital health strategy 2025–2030: harnessing technology for better health</a:t>
            </a:r>
            <a:r>
              <a:rPr lang="en-GB" sz="2000" dirty="0">
                <a:solidFill>
                  <a:schemeClr val="accent2">
                    <a:lumMod val="75000"/>
                  </a:schemeClr>
                </a:solidFill>
                <a:latin typeface="Arial" panose="020B0604020202020204" pitchFamily="34" charset="0"/>
                <a:cs typeface="Arial" panose="020B0604020202020204" pitchFamily="34" charset="0"/>
              </a:rPr>
              <a:t>. London: NHS England.</a:t>
            </a:r>
          </a:p>
          <a:p>
            <a:r>
              <a:rPr lang="en-GB" sz="2000" dirty="0">
                <a:solidFill>
                  <a:schemeClr val="accent2">
                    <a:lumMod val="75000"/>
                  </a:schemeClr>
                </a:solidFill>
                <a:latin typeface="Arial" panose="020B0604020202020204" pitchFamily="34" charset="0"/>
                <a:cs typeface="Arial" panose="020B0604020202020204" pitchFamily="34" charset="0"/>
              </a:rPr>
              <a:t>NICE (2024) </a:t>
            </a:r>
            <a:r>
              <a:rPr lang="en-GB" sz="2000" i="1" dirty="0">
                <a:solidFill>
                  <a:schemeClr val="accent2">
                    <a:lumMod val="75000"/>
                  </a:schemeClr>
                </a:solidFill>
                <a:latin typeface="Arial" panose="020B0604020202020204" pitchFamily="34" charset="0"/>
                <a:cs typeface="Arial" panose="020B0604020202020204" pitchFamily="34" charset="0"/>
              </a:rPr>
              <a:t>Antenatal and postnatal mental health: evidence review update—digital therapeutics</a:t>
            </a:r>
            <a:r>
              <a:rPr lang="en-GB" sz="2000" dirty="0">
                <a:solidFill>
                  <a:schemeClr val="accent2">
                    <a:lumMod val="75000"/>
                  </a:schemeClr>
                </a:solidFill>
                <a:latin typeface="Arial" panose="020B0604020202020204" pitchFamily="34" charset="0"/>
                <a:cs typeface="Arial" panose="020B0604020202020204" pitchFamily="34" charset="0"/>
              </a:rPr>
              <a:t>. Clinical guideline CG192 addendum. London: NICE.</a:t>
            </a:r>
          </a:p>
          <a:p>
            <a:r>
              <a:rPr lang="en-GB" sz="2000" dirty="0" err="1">
                <a:solidFill>
                  <a:schemeClr val="accent2">
                    <a:lumMod val="75000"/>
                  </a:schemeClr>
                </a:solidFill>
                <a:latin typeface="Arial" panose="020B0604020202020204" pitchFamily="34" charset="0"/>
                <a:cs typeface="Arial" panose="020B0604020202020204" pitchFamily="34" charset="0"/>
              </a:rPr>
              <a:t>Nutbeam</a:t>
            </a:r>
            <a:r>
              <a:rPr lang="en-GB" sz="2000" dirty="0">
                <a:solidFill>
                  <a:schemeClr val="accent2">
                    <a:lumMod val="75000"/>
                  </a:schemeClr>
                </a:solidFill>
                <a:latin typeface="Arial" panose="020B0604020202020204" pitchFamily="34" charset="0"/>
                <a:cs typeface="Arial" panose="020B0604020202020204" pitchFamily="34" charset="0"/>
              </a:rPr>
              <a:t>, D., Harris, E. and Wise, M. (2010) </a:t>
            </a:r>
            <a:r>
              <a:rPr lang="en-GB" sz="2000" i="1" dirty="0">
                <a:solidFill>
                  <a:schemeClr val="accent2">
                    <a:lumMod val="75000"/>
                  </a:schemeClr>
                </a:solidFill>
                <a:latin typeface="Arial" panose="020B0604020202020204" pitchFamily="34" charset="0"/>
                <a:cs typeface="Arial" panose="020B0604020202020204" pitchFamily="34" charset="0"/>
              </a:rPr>
              <a:t>Theory in a nutshell: a practical guide to health promotion theories</a:t>
            </a:r>
            <a:r>
              <a:rPr lang="en-GB" sz="2000" dirty="0">
                <a:solidFill>
                  <a:schemeClr val="accent2">
                    <a:lumMod val="75000"/>
                  </a:schemeClr>
                </a:solidFill>
                <a:latin typeface="Arial" panose="020B0604020202020204" pitchFamily="34" charset="0"/>
                <a:cs typeface="Arial" panose="020B0604020202020204" pitchFamily="34" charset="0"/>
              </a:rPr>
              <a:t>. 3rd </a:t>
            </a:r>
            <a:r>
              <a:rPr lang="en-GB" sz="2000" dirty="0" err="1">
                <a:solidFill>
                  <a:schemeClr val="accent2">
                    <a:lumMod val="75000"/>
                  </a:schemeClr>
                </a:solidFill>
                <a:latin typeface="Arial" panose="020B0604020202020204" pitchFamily="34" charset="0"/>
                <a:cs typeface="Arial" panose="020B0604020202020204" pitchFamily="34" charset="0"/>
              </a:rPr>
              <a:t>edn</a:t>
            </a:r>
            <a:r>
              <a:rPr lang="en-GB" sz="2000" dirty="0">
                <a:solidFill>
                  <a:schemeClr val="accent2">
                    <a:lumMod val="75000"/>
                  </a:schemeClr>
                </a:solidFill>
                <a:latin typeface="Arial" panose="020B0604020202020204" pitchFamily="34" charset="0"/>
                <a:cs typeface="Arial" panose="020B0604020202020204" pitchFamily="34" charset="0"/>
              </a:rPr>
              <a:t>. Sydney: McGraw-Hill.</a:t>
            </a:r>
          </a:p>
          <a:p>
            <a:r>
              <a:rPr lang="en-GB" sz="2000" dirty="0">
                <a:solidFill>
                  <a:schemeClr val="accent2">
                    <a:lumMod val="75000"/>
                  </a:schemeClr>
                </a:solidFill>
                <a:latin typeface="Arial" panose="020B0604020202020204" pitchFamily="34" charset="0"/>
                <a:cs typeface="Arial" panose="020B0604020202020204" pitchFamily="34" charset="0"/>
              </a:rPr>
              <a:t>Office for National Statistics (2024) </a:t>
            </a:r>
            <a:r>
              <a:rPr lang="en-GB" sz="2000" i="1" dirty="0">
                <a:solidFill>
                  <a:schemeClr val="accent2">
                    <a:lumMod val="75000"/>
                  </a:schemeClr>
                </a:solidFill>
                <a:latin typeface="Arial" panose="020B0604020202020204" pitchFamily="34" charset="0"/>
                <a:cs typeface="Arial" panose="020B0604020202020204" pitchFamily="34" charset="0"/>
              </a:rPr>
              <a:t>Internet access—households and individuals, Great Britain: 2024</a:t>
            </a:r>
            <a:r>
              <a:rPr lang="en-GB" sz="2000" dirty="0">
                <a:solidFill>
                  <a:schemeClr val="accent2">
                    <a:lumMod val="75000"/>
                  </a:schemeClr>
                </a:solidFill>
                <a:latin typeface="Arial" panose="020B0604020202020204" pitchFamily="34" charset="0"/>
                <a:cs typeface="Arial" panose="020B0604020202020204" pitchFamily="34" charset="0"/>
              </a:rPr>
              <a:t>. Newport: ONS.</a:t>
            </a:r>
          </a:p>
          <a:p>
            <a:r>
              <a:rPr lang="en-GB" sz="2000" dirty="0">
                <a:solidFill>
                  <a:schemeClr val="accent2">
                    <a:lumMod val="75000"/>
                  </a:schemeClr>
                </a:solidFill>
                <a:latin typeface="Arial" panose="020B0604020202020204" pitchFamily="34" charset="0"/>
                <a:cs typeface="Arial" panose="020B0604020202020204" pitchFamily="34" charset="0"/>
              </a:rPr>
              <a:t>O’Hara, M.W. and McCabe, J.E. (2024) ‘Postpartum depression: current status and future directions’, </a:t>
            </a:r>
            <a:r>
              <a:rPr lang="en-GB" sz="2000" i="1" dirty="0">
                <a:solidFill>
                  <a:schemeClr val="accent2">
                    <a:lumMod val="75000"/>
                  </a:schemeClr>
                </a:solidFill>
                <a:latin typeface="Arial" panose="020B0604020202020204" pitchFamily="34" charset="0"/>
                <a:cs typeface="Arial" panose="020B0604020202020204" pitchFamily="34" charset="0"/>
              </a:rPr>
              <a:t>Annual Review of Clinical Psychology</a:t>
            </a:r>
            <a:r>
              <a:rPr lang="en-GB" sz="2000" dirty="0">
                <a:solidFill>
                  <a:schemeClr val="accent2">
                    <a:lumMod val="75000"/>
                  </a:schemeClr>
                </a:solidFill>
                <a:latin typeface="Arial" panose="020B0604020202020204" pitchFamily="34" charset="0"/>
                <a:cs typeface="Arial" panose="020B0604020202020204" pitchFamily="34" charset="0"/>
              </a:rPr>
              <a:t>, 20, pp. 379–407.</a:t>
            </a:r>
          </a:p>
          <a:p>
            <a:r>
              <a:rPr lang="en-GB" sz="2000" dirty="0">
                <a:solidFill>
                  <a:schemeClr val="accent2">
                    <a:lumMod val="75000"/>
                  </a:schemeClr>
                </a:solidFill>
                <a:latin typeface="Arial" panose="020B0604020202020204" pitchFamily="34" charset="0"/>
                <a:cs typeface="Arial" panose="020B0604020202020204" pitchFamily="34" charset="0"/>
              </a:rPr>
              <a:t>PSSRU (2024) </a:t>
            </a:r>
            <a:r>
              <a:rPr lang="en-GB" sz="2000" i="1" dirty="0">
                <a:solidFill>
                  <a:schemeClr val="accent2">
                    <a:lumMod val="75000"/>
                  </a:schemeClr>
                </a:solidFill>
                <a:latin typeface="Arial" panose="020B0604020202020204" pitchFamily="34" charset="0"/>
                <a:cs typeface="Arial" panose="020B0604020202020204" pitchFamily="34" charset="0"/>
              </a:rPr>
              <a:t>Unit costs of health and social care 2024</a:t>
            </a:r>
            <a:r>
              <a:rPr lang="en-GB" sz="2000" dirty="0">
                <a:solidFill>
                  <a:schemeClr val="accent2">
                    <a:lumMod val="75000"/>
                  </a:schemeClr>
                </a:solidFill>
                <a:latin typeface="Arial" panose="020B0604020202020204" pitchFamily="34" charset="0"/>
                <a:cs typeface="Arial" panose="020B0604020202020204" pitchFamily="34" charset="0"/>
              </a:rPr>
              <a:t>. Canterbury: Personal Social Services Research Unit, University of Kent.</a:t>
            </a:r>
          </a:p>
          <a:p>
            <a:r>
              <a:rPr lang="en-GB" sz="2000" dirty="0">
                <a:solidFill>
                  <a:schemeClr val="accent2">
                    <a:lumMod val="75000"/>
                  </a:schemeClr>
                </a:solidFill>
                <a:latin typeface="Arial" panose="020B0604020202020204" pitchFamily="34" charset="0"/>
                <a:cs typeface="Arial" panose="020B0604020202020204" pitchFamily="34" charset="0"/>
              </a:rPr>
              <a:t>Ramchandani, P. </a:t>
            </a:r>
            <a:r>
              <a:rPr lang="en-GB" sz="2000" i="1" dirty="0">
                <a:solidFill>
                  <a:schemeClr val="accent2">
                    <a:lumMod val="75000"/>
                  </a:schemeClr>
                </a:solidFill>
                <a:latin typeface="Arial" panose="020B0604020202020204" pitchFamily="34" charset="0"/>
                <a:cs typeface="Arial" panose="020B0604020202020204" pitchFamily="34" charset="0"/>
              </a:rPr>
              <a:t>et al.</a:t>
            </a:r>
            <a:r>
              <a:rPr lang="en-GB" sz="2000" dirty="0">
                <a:solidFill>
                  <a:schemeClr val="accent2">
                    <a:lumMod val="75000"/>
                  </a:schemeClr>
                </a:solidFill>
                <a:latin typeface="Arial" panose="020B0604020202020204" pitchFamily="34" charset="0"/>
                <a:cs typeface="Arial" panose="020B0604020202020204" pitchFamily="34" charset="0"/>
              </a:rPr>
              <a:t> (2005) ‘Paternal depression in the postnatal period and child development’, </a:t>
            </a:r>
            <a:r>
              <a:rPr lang="en-GB" sz="2000" i="1" dirty="0">
                <a:solidFill>
                  <a:schemeClr val="accent2">
                    <a:lumMod val="75000"/>
                  </a:schemeClr>
                </a:solidFill>
                <a:latin typeface="Arial" panose="020B0604020202020204" pitchFamily="34" charset="0"/>
                <a:cs typeface="Arial" panose="020B0604020202020204" pitchFamily="34" charset="0"/>
              </a:rPr>
              <a:t>The Lancet</a:t>
            </a:r>
            <a:r>
              <a:rPr lang="en-GB" sz="2000" dirty="0">
                <a:solidFill>
                  <a:schemeClr val="accent2">
                    <a:lumMod val="75000"/>
                  </a:schemeClr>
                </a:solidFill>
                <a:latin typeface="Arial" panose="020B0604020202020204" pitchFamily="34" charset="0"/>
                <a:cs typeface="Arial" panose="020B0604020202020204" pitchFamily="34" charset="0"/>
              </a:rPr>
              <a:t>, 365(9478), pp. 2201–2205.</a:t>
            </a:r>
          </a:p>
          <a:p>
            <a:r>
              <a:rPr lang="en-GB" sz="2000" dirty="0">
                <a:solidFill>
                  <a:schemeClr val="accent2">
                    <a:lumMod val="75000"/>
                  </a:schemeClr>
                </a:solidFill>
                <a:latin typeface="Arial" panose="020B0604020202020204" pitchFamily="34" charset="0"/>
                <a:cs typeface="Arial" panose="020B0604020202020204" pitchFamily="34" charset="0"/>
              </a:rPr>
              <a:t>Rollans, M. </a:t>
            </a:r>
            <a:r>
              <a:rPr lang="en-GB" sz="2000" i="1" dirty="0">
                <a:solidFill>
                  <a:schemeClr val="accent2">
                    <a:lumMod val="75000"/>
                  </a:schemeClr>
                </a:solidFill>
                <a:latin typeface="Arial" panose="020B0604020202020204" pitchFamily="34" charset="0"/>
                <a:cs typeface="Arial" panose="020B0604020202020204" pitchFamily="34" charset="0"/>
              </a:rPr>
              <a:t>et al.</a:t>
            </a:r>
            <a:r>
              <a:rPr lang="en-GB" sz="2000" dirty="0">
                <a:solidFill>
                  <a:schemeClr val="accent2">
                    <a:lumMod val="75000"/>
                  </a:schemeClr>
                </a:solidFill>
                <a:latin typeface="Arial" panose="020B0604020202020204" pitchFamily="34" charset="0"/>
                <a:cs typeface="Arial" panose="020B0604020202020204" pitchFamily="34" charset="0"/>
              </a:rPr>
              <a:t> (2021) ‘Digital health interventions for perinatal depression and anxiety: a systematic review’, </a:t>
            </a:r>
            <a:r>
              <a:rPr lang="en-GB" sz="2000" i="1" dirty="0">
                <a:solidFill>
                  <a:schemeClr val="accent2">
                    <a:lumMod val="75000"/>
                  </a:schemeClr>
                </a:solidFill>
                <a:latin typeface="Arial" panose="020B0604020202020204" pitchFamily="34" charset="0"/>
                <a:cs typeface="Arial" panose="020B0604020202020204" pitchFamily="34" charset="0"/>
              </a:rPr>
              <a:t>BMC Pregnancy and Childbirth</a:t>
            </a:r>
            <a:r>
              <a:rPr lang="en-GB" sz="2000" dirty="0">
                <a:solidFill>
                  <a:schemeClr val="accent2">
                    <a:lumMod val="75000"/>
                  </a:schemeClr>
                </a:solidFill>
                <a:latin typeface="Arial" panose="020B0604020202020204" pitchFamily="34" charset="0"/>
                <a:cs typeface="Arial" panose="020B0604020202020204" pitchFamily="34" charset="0"/>
              </a:rPr>
              <a:t>, 21, p. 308.</a:t>
            </a:r>
          </a:p>
          <a:p>
            <a:r>
              <a:rPr lang="en-GB" sz="2000" dirty="0">
                <a:solidFill>
                  <a:schemeClr val="accent2">
                    <a:lumMod val="75000"/>
                  </a:schemeClr>
                </a:solidFill>
                <a:latin typeface="Arial" panose="020B0604020202020204" pitchFamily="34" charset="0"/>
                <a:cs typeface="Arial" panose="020B0604020202020204" pitchFamily="34" charset="0"/>
              </a:rPr>
              <a:t>Royal College of Obstetricians and Gynaecologists (2024) </a:t>
            </a:r>
            <a:r>
              <a:rPr lang="en-GB" sz="2000" i="1" dirty="0">
                <a:solidFill>
                  <a:schemeClr val="accent2">
                    <a:lumMod val="75000"/>
                  </a:schemeClr>
                </a:solidFill>
                <a:latin typeface="Arial" panose="020B0604020202020204" pitchFamily="34" charset="0"/>
                <a:cs typeface="Arial" panose="020B0604020202020204" pitchFamily="34" charset="0"/>
              </a:rPr>
              <a:t>Perinatal mental health: good practice paper no. 14 (updated)</a:t>
            </a:r>
            <a:r>
              <a:rPr lang="en-GB" sz="2000" dirty="0">
                <a:solidFill>
                  <a:schemeClr val="accent2">
                    <a:lumMod val="75000"/>
                  </a:schemeClr>
                </a:solidFill>
                <a:latin typeface="Arial" panose="020B0604020202020204" pitchFamily="34" charset="0"/>
                <a:cs typeface="Arial" panose="020B0604020202020204" pitchFamily="34" charset="0"/>
              </a:rPr>
              <a:t>. London: RCOG.</a:t>
            </a:r>
          </a:p>
          <a:p>
            <a:r>
              <a:rPr lang="en-GB" sz="2000" dirty="0">
                <a:solidFill>
                  <a:schemeClr val="accent2">
                    <a:lumMod val="75000"/>
                  </a:schemeClr>
                </a:solidFill>
                <a:latin typeface="Arial" panose="020B0604020202020204" pitchFamily="34" charset="0"/>
                <a:cs typeface="Arial" panose="020B0604020202020204" pitchFamily="34" charset="0"/>
              </a:rPr>
              <a:t>Shorey, S. </a:t>
            </a:r>
            <a:r>
              <a:rPr lang="en-GB" sz="2000" i="1" dirty="0">
                <a:solidFill>
                  <a:schemeClr val="accent2">
                    <a:lumMod val="75000"/>
                  </a:schemeClr>
                </a:solidFill>
                <a:latin typeface="Arial" panose="020B0604020202020204" pitchFamily="34" charset="0"/>
                <a:cs typeface="Arial" panose="020B0604020202020204" pitchFamily="34" charset="0"/>
              </a:rPr>
              <a:t>et al.</a:t>
            </a:r>
            <a:r>
              <a:rPr lang="en-GB" sz="2000" dirty="0">
                <a:solidFill>
                  <a:schemeClr val="accent2">
                    <a:lumMod val="75000"/>
                  </a:schemeClr>
                </a:solidFill>
                <a:latin typeface="Arial" panose="020B0604020202020204" pitchFamily="34" charset="0"/>
                <a:cs typeface="Arial" panose="020B0604020202020204" pitchFamily="34" charset="0"/>
              </a:rPr>
              <a:t> (2024) ‘Effectiveness of mobile health interventions on postnatal depression: updated systematic review and meta-analysis’, </a:t>
            </a:r>
            <a:r>
              <a:rPr lang="en-GB" sz="2000" i="1" dirty="0">
                <a:solidFill>
                  <a:schemeClr val="accent2">
                    <a:lumMod val="75000"/>
                  </a:schemeClr>
                </a:solidFill>
                <a:latin typeface="Arial" panose="020B0604020202020204" pitchFamily="34" charset="0"/>
                <a:cs typeface="Arial" panose="020B0604020202020204" pitchFamily="34" charset="0"/>
              </a:rPr>
              <a:t>Journal of Medical Internet Research</a:t>
            </a:r>
            <a:r>
              <a:rPr lang="en-GB" sz="2000" dirty="0">
                <a:solidFill>
                  <a:schemeClr val="accent2">
                    <a:lumMod val="75000"/>
                  </a:schemeClr>
                </a:solidFill>
                <a:latin typeface="Arial" panose="020B0604020202020204" pitchFamily="34" charset="0"/>
                <a:cs typeface="Arial" panose="020B0604020202020204" pitchFamily="34" charset="0"/>
              </a:rPr>
              <a:t>, 26, p. e54821.</a:t>
            </a:r>
          </a:p>
          <a:p>
            <a:r>
              <a:rPr lang="en-GB" sz="2000" dirty="0">
                <a:solidFill>
                  <a:schemeClr val="accent2">
                    <a:lumMod val="75000"/>
                  </a:schemeClr>
                </a:solidFill>
                <a:latin typeface="Arial" panose="020B0604020202020204" pitchFamily="34" charset="0"/>
                <a:cs typeface="Arial" panose="020B0604020202020204" pitchFamily="34" charset="0"/>
              </a:rPr>
              <a:t>Tully, K.P. </a:t>
            </a:r>
            <a:r>
              <a:rPr lang="en-GB" sz="2000" i="1" dirty="0">
                <a:solidFill>
                  <a:schemeClr val="accent2">
                    <a:lumMod val="75000"/>
                  </a:schemeClr>
                </a:solidFill>
                <a:latin typeface="Arial" panose="020B0604020202020204" pitchFamily="34" charset="0"/>
                <a:cs typeface="Arial" panose="020B0604020202020204" pitchFamily="34" charset="0"/>
              </a:rPr>
              <a:t>et al.</a:t>
            </a:r>
            <a:r>
              <a:rPr lang="en-GB" sz="2000" dirty="0">
                <a:solidFill>
                  <a:schemeClr val="accent2">
                    <a:lumMod val="75000"/>
                  </a:schemeClr>
                </a:solidFill>
                <a:latin typeface="Arial" panose="020B0604020202020204" pitchFamily="34" charset="0"/>
                <a:cs typeface="Arial" panose="020B0604020202020204" pitchFamily="34" charset="0"/>
              </a:rPr>
              <a:t> (2017) ‘Systematic review of fathers’ mental health interventions during the perinatal period’, </a:t>
            </a:r>
            <a:r>
              <a:rPr lang="en-GB" sz="2000" i="1" dirty="0">
                <a:solidFill>
                  <a:schemeClr val="accent2">
                    <a:lumMod val="75000"/>
                  </a:schemeClr>
                </a:solidFill>
                <a:latin typeface="Arial" panose="020B0604020202020204" pitchFamily="34" charset="0"/>
                <a:cs typeface="Arial" panose="020B0604020202020204" pitchFamily="34" charset="0"/>
              </a:rPr>
              <a:t>Maternal and Child Health Journal</a:t>
            </a:r>
            <a:r>
              <a:rPr lang="en-GB" sz="2000" dirty="0">
                <a:solidFill>
                  <a:schemeClr val="accent2">
                    <a:lumMod val="75000"/>
                  </a:schemeClr>
                </a:solidFill>
                <a:latin typeface="Arial" panose="020B0604020202020204" pitchFamily="34" charset="0"/>
                <a:cs typeface="Arial" panose="020B0604020202020204" pitchFamily="34" charset="0"/>
              </a:rPr>
              <a:t>, 21(6), pp. 1284–1298.</a:t>
            </a:r>
          </a:p>
          <a:p>
            <a:r>
              <a:rPr lang="en-GB" sz="2000" dirty="0">
                <a:solidFill>
                  <a:schemeClr val="accent2">
                    <a:lumMod val="75000"/>
                  </a:schemeClr>
                </a:solidFill>
                <a:latin typeface="Arial" panose="020B0604020202020204" pitchFamily="34" charset="0"/>
                <a:cs typeface="Arial" panose="020B0604020202020204" pitchFamily="34" charset="0"/>
              </a:rPr>
              <a:t>World Health Organization (2024) </a:t>
            </a:r>
            <a:r>
              <a:rPr lang="en-GB" sz="2000" i="1" dirty="0">
                <a:solidFill>
                  <a:schemeClr val="accent2">
                    <a:lumMod val="75000"/>
                  </a:schemeClr>
                </a:solidFill>
                <a:latin typeface="Arial" panose="020B0604020202020204" pitchFamily="34" charset="0"/>
                <a:cs typeface="Arial" panose="020B0604020202020204" pitchFamily="34" charset="0"/>
              </a:rPr>
              <a:t>Global guidance on digital health interventions for health system strengthening</a:t>
            </a:r>
            <a:r>
              <a:rPr lang="en-GB" sz="2000" dirty="0">
                <a:solidFill>
                  <a:schemeClr val="accent2">
                    <a:lumMod val="75000"/>
                  </a:schemeClr>
                </a:solidFill>
                <a:latin typeface="Arial" panose="020B0604020202020204" pitchFamily="34" charset="0"/>
                <a:cs typeface="Arial" panose="020B0604020202020204" pitchFamily="34" charset="0"/>
              </a:rPr>
              <a:t>. Geneva: WHO</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245815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0" y="0"/>
            <a:ext cx="18288000" cy="10287000"/>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sp>
        <p:nvSpPr>
          <p:cNvPr id="4" name="Freeform 4"/>
          <p:cNvSpPr/>
          <p:nvPr/>
        </p:nvSpPr>
        <p:spPr>
          <a:xfrm>
            <a:off x="16163667" y="0"/>
            <a:ext cx="2124333" cy="1991546"/>
          </a:xfrm>
          <a:custGeom>
            <a:avLst/>
            <a:gdLst/>
            <a:ahLst/>
            <a:cxnLst/>
            <a:rect l="l" t="t" r="r" b="b"/>
            <a:pathLst>
              <a:path w="2124333" h="1991546">
                <a:moveTo>
                  <a:pt x="0" y="0"/>
                </a:moveTo>
                <a:lnTo>
                  <a:pt x="2124333" y="0"/>
                </a:lnTo>
                <a:lnTo>
                  <a:pt x="2124333" y="1991546"/>
                </a:lnTo>
                <a:lnTo>
                  <a:pt x="0" y="1991546"/>
                </a:lnTo>
                <a:lnTo>
                  <a:pt x="0" y="0"/>
                </a:lnTo>
                <a:close/>
              </a:path>
            </a:pathLst>
          </a:custGeom>
          <a:blipFill>
            <a:blip r:embed="rId4"/>
            <a:stretch>
              <a:fillRect l="-59989" t="-16944" r="-62871" b="-16772"/>
            </a:stretch>
          </a:blipFill>
        </p:spPr>
        <p:txBody>
          <a:bodyPr/>
          <a:lstStyle/>
          <a:p>
            <a:endParaRPr lang="en-GB"/>
          </a:p>
        </p:txBody>
      </p:sp>
      <p:grpSp>
        <p:nvGrpSpPr>
          <p:cNvPr id="5" name="Group 5"/>
          <p:cNvGrpSpPr/>
          <p:nvPr/>
        </p:nvGrpSpPr>
        <p:grpSpPr>
          <a:xfrm>
            <a:off x="1028700" y="5143500"/>
            <a:ext cx="16230600" cy="4739164"/>
            <a:chOff x="0" y="0"/>
            <a:chExt cx="4274726" cy="1248175"/>
          </a:xfrm>
        </p:grpSpPr>
        <p:sp>
          <p:nvSpPr>
            <p:cNvPr id="6" name="Freeform 6"/>
            <p:cNvSpPr/>
            <p:nvPr/>
          </p:nvSpPr>
          <p:spPr>
            <a:xfrm>
              <a:off x="0" y="0"/>
              <a:ext cx="4274726" cy="1248175"/>
            </a:xfrm>
            <a:custGeom>
              <a:avLst/>
              <a:gdLst/>
              <a:ahLst/>
              <a:cxnLst/>
              <a:rect l="l" t="t" r="r" b="b"/>
              <a:pathLst>
                <a:path w="4274726" h="1248175">
                  <a:moveTo>
                    <a:pt x="41499" y="0"/>
                  </a:moveTo>
                  <a:lnTo>
                    <a:pt x="4233227" y="0"/>
                  </a:lnTo>
                  <a:cubicBezTo>
                    <a:pt x="4244234" y="0"/>
                    <a:pt x="4254789" y="4372"/>
                    <a:pt x="4262571" y="12155"/>
                  </a:cubicBezTo>
                  <a:cubicBezTo>
                    <a:pt x="4270354" y="19937"/>
                    <a:pt x="4274726" y="30492"/>
                    <a:pt x="4274726" y="41499"/>
                  </a:cubicBezTo>
                  <a:lnTo>
                    <a:pt x="4274726" y="1206676"/>
                  </a:lnTo>
                  <a:cubicBezTo>
                    <a:pt x="4274726" y="1217682"/>
                    <a:pt x="4270354" y="1228238"/>
                    <a:pt x="4262571" y="1236020"/>
                  </a:cubicBezTo>
                  <a:cubicBezTo>
                    <a:pt x="4254789" y="1243803"/>
                    <a:pt x="4244234" y="1248175"/>
                    <a:pt x="4233227" y="1248175"/>
                  </a:cubicBezTo>
                  <a:lnTo>
                    <a:pt x="41499" y="1248175"/>
                  </a:lnTo>
                  <a:cubicBezTo>
                    <a:pt x="30492" y="1248175"/>
                    <a:pt x="19937" y="1243803"/>
                    <a:pt x="12155" y="1236020"/>
                  </a:cubicBezTo>
                  <a:cubicBezTo>
                    <a:pt x="4372" y="1228238"/>
                    <a:pt x="0" y="1217682"/>
                    <a:pt x="0" y="1206676"/>
                  </a:cubicBezTo>
                  <a:lnTo>
                    <a:pt x="0" y="41499"/>
                  </a:lnTo>
                  <a:cubicBezTo>
                    <a:pt x="0" y="30492"/>
                    <a:pt x="4372" y="19937"/>
                    <a:pt x="12155" y="12155"/>
                  </a:cubicBezTo>
                  <a:cubicBezTo>
                    <a:pt x="19937" y="4372"/>
                    <a:pt x="30492" y="0"/>
                    <a:pt x="41499" y="0"/>
                  </a:cubicBezTo>
                  <a:close/>
                </a:path>
              </a:pathLst>
            </a:custGeom>
            <a:solidFill>
              <a:srgbClr val="EDDDDB"/>
            </a:solidFill>
          </p:spPr>
          <p:txBody>
            <a:bodyPr/>
            <a:lstStyle/>
            <a:p>
              <a:endParaRPr lang="en-GB"/>
            </a:p>
          </p:txBody>
        </p:sp>
        <p:sp>
          <p:nvSpPr>
            <p:cNvPr id="7" name="TextBox 7"/>
            <p:cNvSpPr txBox="1"/>
            <p:nvPr/>
          </p:nvSpPr>
          <p:spPr>
            <a:xfrm>
              <a:off x="0" y="-19050"/>
              <a:ext cx="4274726" cy="1267225"/>
            </a:xfrm>
            <a:prstGeom prst="rect">
              <a:avLst/>
            </a:prstGeom>
          </p:spPr>
          <p:txBody>
            <a:bodyPr lIns="50800" tIns="50800" rIns="50800" bIns="50800" rtlCol="0" anchor="ctr"/>
            <a:lstStyle/>
            <a:p>
              <a:pPr algn="ctr">
                <a:lnSpc>
                  <a:spcPts val="2339"/>
                </a:lnSpc>
              </a:pPr>
              <a:endParaRPr/>
            </a:p>
          </p:txBody>
        </p:sp>
      </p:grpSp>
      <p:sp>
        <p:nvSpPr>
          <p:cNvPr id="8" name="TextBox 8"/>
          <p:cNvSpPr txBox="1"/>
          <p:nvPr/>
        </p:nvSpPr>
        <p:spPr>
          <a:xfrm>
            <a:off x="2641241" y="5477770"/>
            <a:ext cx="13146981" cy="1513567"/>
          </a:xfrm>
          <a:prstGeom prst="rect">
            <a:avLst/>
          </a:prstGeom>
        </p:spPr>
        <p:txBody>
          <a:bodyPr lIns="0" tIns="0" rIns="0" bIns="0" rtlCol="0" anchor="t">
            <a:spAutoFit/>
          </a:bodyPr>
          <a:lstStyle/>
          <a:p>
            <a:pPr algn="ctr">
              <a:lnSpc>
                <a:spcPts val="5942"/>
              </a:lnSpc>
              <a:spcBef>
                <a:spcPct val="0"/>
              </a:spcBef>
            </a:pPr>
            <a:r>
              <a:rPr lang="en-US" sz="4571" i="1" dirty="0">
                <a:solidFill>
                  <a:srgbClr val="822130"/>
                </a:solidFill>
                <a:latin typeface="Arial"/>
                <a:ea typeface="Arial"/>
                <a:cs typeface="Arial"/>
                <a:sym typeface="Arial"/>
              </a:rPr>
              <a:t>"Because every mother deserves support,</a:t>
            </a:r>
          </a:p>
          <a:p>
            <a:pPr algn="ctr">
              <a:lnSpc>
                <a:spcPts val="5942"/>
              </a:lnSpc>
              <a:spcBef>
                <a:spcPct val="0"/>
              </a:spcBef>
            </a:pPr>
            <a:r>
              <a:rPr lang="en-US" sz="4571" i="1" dirty="0">
                <a:solidFill>
                  <a:srgbClr val="822130"/>
                </a:solidFill>
                <a:latin typeface="Arial"/>
                <a:ea typeface="Arial"/>
                <a:cs typeface="Arial"/>
                <a:sym typeface="Arial"/>
              </a:rPr>
              <a:t>and every partner deserves to know how to give it."</a:t>
            </a:r>
          </a:p>
        </p:txBody>
      </p:sp>
      <p:sp>
        <p:nvSpPr>
          <p:cNvPr id="9" name="TextBox 9"/>
          <p:cNvSpPr txBox="1"/>
          <p:nvPr/>
        </p:nvSpPr>
        <p:spPr>
          <a:xfrm>
            <a:off x="4267200" y="8028954"/>
            <a:ext cx="9764564" cy="706027"/>
          </a:xfrm>
          <a:prstGeom prst="rect">
            <a:avLst/>
          </a:prstGeom>
        </p:spPr>
        <p:txBody>
          <a:bodyPr wrap="square" lIns="0" tIns="0" rIns="0" bIns="0" rtlCol="0" anchor="t">
            <a:spAutoFit/>
          </a:bodyPr>
          <a:lstStyle/>
          <a:p>
            <a:pPr algn="ctr">
              <a:lnSpc>
                <a:spcPts val="5849"/>
              </a:lnSpc>
              <a:spcBef>
                <a:spcPct val="0"/>
              </a:spcBef>
            </a:pPr>
            <a:r>
              <a:rPr lang="en-US" sz="4499" b="1" dirty="0">
                <a:solidFill>
                  <a:srgbClr val="822130"/>
                </a:solidFill>
                <a:latin typeface="Lora Bold"/>
                <a:ea typeface="Lora Bold"/>
                <a:cs typeface="Lora Bold"/>
                <a:sym typeface="Lora Bold"/>
              </a:rPr>
              <a:t>Thank you | Questions Welcome</a:t>
            </a:r>
          </a:p>
        </p:txBody>
      </p:sp>
      <p:sp>
        <p:nvSpPr>
          <p:cNvPr id="10" name="TextBox 10"/>
          <p:cNvSpPr txBox="1"/>
          <p:nvPr/>
        </p:nvSpPr>
        <p:spPr>
          <a:xfrm>
            <a:off x="4038600" y="9191626"/>
            <a:ext cx="10027833" cy="280461"/>
          </a:xfrm>
          <a:prstGeom prst="rect">
            <a:avLst/>
          </a:prstGeom>
        </p:spPr>
        <p:txBody>
          <a:bodyPr wrap="square" lIns="0" tIns="0" rIns="0" bIns="0" rtlCol="0" anchor="t">
            <a:spAutoFit/>
          </a:bodyPr>
          <a:lstStyle/>
          <a:p>
            <a:pPr algn="ctr">
              <a:lnSpc>
                <a:spcPts val="2339"/>
              </a:lnSpc>
              <a:spcBef>
                <a:spcPct val="0"/>
              </a:spcBef>
            </a:pPr>
            <a:r>
              <a:rPr lang="en-US" sz="1799" b="1" dirty="0">
                <a:solidFill>
                  <a:srgbClr val="822130"/>
                </a:solidFill>
                <a:latin typeface="Lora Bold"/>
                <a:ea typeface="Lora Bold"/>
                <a:cs typeface="Lora Bold"/>
                <a:sym typeface="Lora Bold"/>
              </a:rPr>
              <a:t>MindMum | Postpartum Mental Health Digital Intervention | Group Presentation 2026</a:t>
            </a:r>
          </a:p>
        </p:txBody>
      </p:sp>
      <p:sp>
        <p:nvSpPr>
          <p:cNvPr id="11" name="AutoShape 11"/>
          <p:cNvSpPr/>
          <p:nvPr/>
        </p:nvSpPr>
        <p:spPr>
          <a:xfrm>
            <a:off x="4821237" y="7385529"/>
            <a:ext cx="8806366" cy="0"/>
          </a:xfrm>
          <a:prstGeom prst="line">
            <a:avLst/>
          </a:prstGeom>
          <a:ln w="57150" cap="flat">
            <a:solidFill>
              <a:srgbClr val="CC777A"/>
            </a:solidFill>
            <a:prstDash val="solid"/>
            <a:headEnd type="none" w="sm" len="sm"/>
            <a:tailEnd type="none" w="sm" len="sm"/>
          </a:ln>
        </p:spPr>
        <p:txBody>
          <a:bodyPr/>
          <a:lstStyle/>
          <a:p>
            <a:endParaRPr lang="en-GB"/>
          </a:p>
        </p:txBody>
      </p:sp>
      <p:pic>
        <p:nvPicPr>
          <p:cNvPr id="12" name="Picture 12"/>
          <p:cNvPicPr>
            <a:picLocks noChangeAspect="1"/>
          </p:cNvPicPr>
          <p:nvPr/>
        </p:nvPicPr>
        <p:blipFill>
          <a:blip r:embed="rId5"/>
          <a:stretch>
            <a:fillRect/>
          </a:stretch>
        </p:blipFill>
        <p:spPr>
          <a:xfrm>
            <a:off x="5557180" y="1896666"/>
            <a:ext cx="7219854" cy="2285941"/>
          </a:xfrm>
          <a:prstGeom prst="rect">
            <a:avLst/>
          </a:prstGeom>
        </p:spPr>
      </p:pic>
      <p:sp>
        <p:nvSpPr>
          <p:cNvPr id="13" name="Freeform 13"/>
          <p:cNvSpPr/>
          <p:nvPr/>
        </p:nvSpPr>
        <p:spPr>
          <a:xfrm>
            <a:off x="10329884" y="2539487"/>
            <a:ext cx="805135" cy="1059388"/>
          </a:xfrm>
          <a:custGeom>
            <a:avLst/>
            <a:gdLst/>
            <a:ahLst/>
            <a:cxnLst/>
            <a:rect l="l" t="t" r="r" b="b"/>
            <a:pathLst>
              <a:path w="805135" h="1059388">
                <a:moveTo>
                  <a:pt x="0" y="0"/>
                </a:moveTo>
                <a:lnTo>
                  <a:pt x="805135" y="0"/>
                </a:lnTo>
                <a:lnTo>
                  <a:pt x="805135" y="1059388"/>
                </a:lnTo>
                <a:lnTo>
                  <a:pt x="0" y="105938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Freeform 14"/>
          <p:cNvSpPr/>
          <p:nvPr/>
        </p:nvSpPr>
        <p:spPr>
          <a:xfrm rot="647425">
            <a:off x="7248325" y="2358698"/>
            <a:ext cx="466050" cy="428766"/>
          </a:xfrm>
          <a:custGeom>
            <a:avLst/>
            <a:gdLst/>
            <a:ahLst/>
            <a:cxnLst/>
            <a:rect l="l" t="t" r="r" b="b"/>
            <a:pathLst>
              <a:path w="466050" h="428766">
                <a:moveTo>
                  <a:pt x="0" y="0"/>
                </a:moveTo>
                <a:lnTo>
                  <a:pt x="466049" y="0"/>
                </a:lnTo>
                <a:lnTo>
                  <a:pt x="466049" y="428766"/>
                </a:lnTo>
                <a:lnTo>
                  <a:pt x="0" y="428766"/>
                </a:lnTo>
                <a:lnTo>
                  <a:pt x="0" y="0"/>
                </a:lnTo>
                <a:close/>
              </a:path>
            </a:pathLst>
          </a:custGeom>
          <a:blipFill>
            <a:blip r:embed="rId7"/>
            <a:stretch>
              <a:fillRect/>
            </a:stretch>
          </a:blipFill>
        </p:spPr>
        <p:txBody>
          <a:bodyPr/>
          <a:lstStyle/>
          <a:p>
            <a:endParaRPr lang="en-GB"/>
          </a:p>
        </p:txBody>
      </p:sp>
      <p:pic>
        <p:nvPicPr>
          <p:cNvPr id="15" name="Picture 15"/>
          <p:cNvPicPr>
            <a:picLocks noChangeAspect="1"/>
          </p:cNvPicPr>
          <p:nvPr/>
        </p:nvPicPr>
        <p:blipFill>
          <a:blip r:embed="rId8"/>
          <a:stretch>
            <a:fillRect/>
          </a:stretch>
        </p:blipFill>
        <p:spPr>
          <a:xfrm>
            <a:off x="5403268" y="3054443"/>
            <a:ext cx="8224415" cy="187907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5" ma:contentTypeDescription="Create a new document." ma:contentTypeScope="" ma:versionID="5cd5c37f5ab7ce8cd72857bce919276b">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4724f3e7993d6348900c1f0c7742233a"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177F5D-4C0A-4C42-9D96-671B15173D09}">
  <ds:schemaRefs>
    <ds:schemaRef ds:uri="http://schemas.microsoft.com/sharepoint/v3/contenttype/forms"/>
  </ds:schemaRefs>
</ds:datastoreItem>
</file>

<file path=customXml/itemProps2.xml><?xml version="1.0" encoding="utf-8"?>
<ds:datastoreItem xmlns:ds="http://schemas.openxmlformats.org/officeDocument/2006/customXml" ds:itemID="{4AF84459-42E3-47F4-A007-A28A7BED9C2C}">
  <ds:schemaRefs>
    <ds:schemaRef ds:uri="http://schemas.openxmlformats.org/package/2006/metadata/core-properties"/>
    <ds:schemaRef ds:uri="http://purl.org/dc/dcmitype/"/>
    <ds:schemaRef ds:uri="95817cb9-f0eb-4f4d-892c-47ab9f8957c0"/>
    <ds:schemaRef ds:uri="http://schemas.microsoft.com/office/2006/documentManagement/types"/>
    <ds:schemaRef ds:uri="9823f8e4-81f3-4a59-a026-c1a9717271fd"/>
    <ds:schemaRef ds:uri="http://www.w3.org/XML/1998/namespace"/>
    <ds:schemaRef ds:uri="http://purl.org/dc/elements/1.1/"/>
    <ds:schemaRef ds:uri="http://schemas.microsoft.com/office/infopath/2007/PartnerControl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3B6B2767-40D6-4DDE-8C07-DABBD137F2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6527</Words>
  <Application>Microsoft Office PowerPoint</Application>
  <PresentationFormat>Custom</PresentationFormat>
  <Paragraphs>680</Paragraphs>
  <Slides>42</Slides>
  <Notes>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42</vt:i4>
      </vt:variant>
    </vt:vector>
  </HeadingPairs>
  <TitlesOfParts>
    <vt:vector size="55" baseType="lpstr">
      <vt:lpstr>Cormorant Garamond Bold Italics</vt:lpstr>
      <vt:lpstr>Arial Bold</vt:lpstr>
      <vt:lpstr>Arial Bold Italics</vt:lpstr>
      <vt:lpstr>Placard Next Bold</vt:lpstr>
      <vt:lpstr>Calibri</vt:lpstr>
      <vt:lpstr>Lora</vt:lpstr>
      <vt:lpstr>Aptos</vt:lpstr>
      <vt:lpstr>Quicksand Bold</vt:lpstr>
      <vt:lpstr>Lora Bold</vt:lpstr>
      <vt:lpstr>Arial</vt:lpstr>
      <vt:lpstr>Lora Italics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MindMum / Group Presentation</dc:title>
  <cp:lastModifiedBy>Nevyana Nikolova (2111481)</cp:lastModifiedBy>
  <cp:revision>2</cp:revision>
  <dcterms:created xsi:type="dcterms:W3CDTF">2006-08-16T00:00:00Z</dcterms:created>
  <dcterms:modified xsi:type="dcterms:W3CDTF">2026-04-13T17:46:27Z</dcterms:modified>
  <dc:identifier>DAHDwhK6Y8g</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