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0" d="100"/>
          <a:sy n="60" d="100"/>
        </p:scale>
        <p:origin x="1888" y="-9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slide" Target="slides/slide4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661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37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297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990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915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41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855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965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807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40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714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4ADDE-02DB-46D0-AFBE-40F0C53747EB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D99CF-4D08-4EDF-BE6D-EF37DC1B03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598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6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6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4F912-1D28-3F43-4E3E-15C328413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2" y="3730752"/>
            <a:ext cx="6077712" cy="5291328"/>
          </a:xfrm>
        </p:spPr>
        <p:txBody>
          <a:bodyPr>
            <a:normAutofit fontScale="90000"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Module:Food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&amp; Beverage Operation       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Module  code:BMIH4002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Assigment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Title: Valentine’s Day Menu of Trinity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Hotel,London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Assigment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No: 2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Name:Mihaela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Georgeta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Nistor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Number:2210499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Tutor: Tristan Hawkins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6B0BDCAF-5BD6-7B82-BD5D-657ABEDD83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9696" y="0"/>
            <a:ext cx="4767470" cy="271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461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earts background - stock photo 873695 | Crushpixel">
            <a:extLst>
              <a:ext uri="{FF2B5EF4-FFF2-40B4-BE49-F238E27FC236}">
                <a16:creationId xmlns:a16="http://schemas.microsoft.com/office/drawing/2014/main" id="{9C7725DF-75FB-BE86-8940-803F71F1F3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97" t="9091" r="16767"/>
          <a:stretch/>
        </p:blipFill>
        <p:spPr bwMode="auto">
          <a:xfrm>
            <a:off x="20" y="2279"/>
            <a:ext cx="6857980" cy="12189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D3EE41-4EAC-8C30-FDE7-23EFB20CFDAE}"/>
              </a:ext>
            </a:extLst>
          </p:cNvPr>
          <p:cNvSpPr txBox="1"/>
          <p:nvPr/>
        </p:nvSpPr>
        <p:spPr>
          <a:xfrm>
            <a:off x="579228" y="3210200"/>
            <a:ext cx="6167144" cy="6638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700" dirty="0">
                <a:solidFill>
                  <a:schemeClr val="accent6">
                    <a:lumMod val="20000"/>
                    <a:lumOff val="80000"/>
                  </a:schemeClr>
                </a:solidFill>
                <a:latin typeface="Algerian" panose="04020705040A02060702" pitchFamily="82" charset="0"/>
                <a:ea typeface="+mj-ea"/>
                <a:cs typeface="+mj-cs"/>
              </a:rPr>
              <a:t>Valentine’s Day Menu of Trinity Hotel, London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170888-A9DF-E389-0A20-2E9379A9FE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7289" y="64168"/>
            <a:ext cx="2165685" cy="20213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9DD017-CF42-FE82-742E-3AD91C278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2179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857" y="0"/>
            <a:ext cx="6856285" cy="1219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050" name="Picture 2" descr="Hearts background - stock photo 873695 | Crushpixel">
            <a:extLst>
              <a:ext uri="{FF2B5EF4-FFF2-40B4-BE49-F238E27FC236}">
                <a16:creationId xmlns:a16="http://schemas.microsoft.com/office/drawing/2014/main" id="{BBB42872-8FF3-7E66-6ED7-86157A3D93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44" r="13495" b="-1"/>
          <a:stretch/>
        </p:blipFill>
        <p:spPr bwMode="auto">
          <a:xfrm>
            <a:off x="20" y="2279"/>
            <a:ext cx="6857980" cy="1218972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A9B537-1621-98B0-C009-6113EF1C836A}"/>
              </a:ext>
            </a:extLst>
          </p:cNvPr>
          <p:cNvSpPr txBox="1"/>
          <p:nvPr/>
        </p:nvSpPr>
        <p:spPr>
          <a:xfrm>
            <a:off x="160424" y="144383"/>
            <a:ext cx="2711114" cy="10987623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IN" b="1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Starters</a:t>
            </a:r>
            <a:endParaRPr lang="en-GB" b="1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Shrimp and Avocado Ceviche    </a:t>
            </a:r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</a:t>
            </a:r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14.00 </a:t>
            </a:r>
            <a:endParaRPr lang="en-GB" sz="14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(Fresh shrimps and avocado, cooked in cilantro, tomatoes, lime juice, jalapenos and onion, served with white corn chips)</a:t>
            </a:r>
            <a:endParaRPr lang="en-GB" sz="14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Vichyssoise </a:t>
            </a:r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£9.00 (V)</a:t>
            </a:r>
            <a:endParaRPr lang="en-GB" sz="14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(cream of leek and potato, pureed and cooked with chive oil, mild garlic and onion; served with a side of bread roll)</a:t>
            </a:r>
            <a:endParaRPr lang="en-GB" sz="14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Smoked, cured Salmon </a:t>
            </a:r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£13.00</a:t>
            </a:r>
            <a:endParaRPr lang="en-GB" sz="14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(cured in brine, slow-smoked with dill and sea-fennel for the aromatic flavour, served with home-made buckwheat blini, soft quail egg and horseradish cream)</a:t>
            </a:r>
            <a:endParaRPr lang="en-GB" sz="14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Chicken and Mushroom Roulade £17.50</a:t>
            </a:r>
            <a:endParaRPr lang="en-GB" sz="14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(tender chicken and mushroom, rolled in savoy cabbage layer, topped with truffle cream and cheese; served with a side of pickled winter vegetable and sourdough crisps)</a:t>
            </a:r>
            <a:endParaRPr lang="en-GB" sz="14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 err="1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Patzarosalata</a:t>
            </a:r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 £8.50 (V)</a:t>
            </a:r>
            <a:endParaRPr lang="en-GB" sz="14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(finely chopped beetroot salad with a herby, Greek yoghurt dressing, topped with caramelised hazelnuts and winter leaves)</a:t>
            </a:r>
            <a:endParaRPr lang="en-GB" sz="14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Moroccan Cold Beet Salad </a:t>
            </a:r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£9.75 (V)</a:t>
            </a:r>
            <a:endParaRPr lang="en-GB" sz="14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(Quinoa and beet salad, in a sweet and tangy vinaigrette, with a topping of crisp and cilantro for the freshness, finished with a handful of craisins and feta, for that zesty look!)</a:t>
            </a:r>
          </a:p>
          <a:p>
            <a:pPr algn="just"/>
            <a:r>
              <a:rPr lang="en-IN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East Lothian Beef, Braised Truffle Barley and Scottish Girolles £25.00</a:t>
            </a:r>
            <a:endParaRPr lang="en-GB" sz="14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IN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truffle barley, beef fillet, broccoli and girolle mushrooms arranged and served with a dash of lemon, fresh sour cream and cheese)</a:t>
            </a:r>
            <a:endParaRPr lang="en-GB" sz="14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Vegan Salad (V)</a:t>
            </a:r>
          </a:p>
          <a:p>
            <a:pPr algn="just"/>
            <a:r>
              <a:rPr lang="en-GB" sz="14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(with your choice of vegetables and toppings )</a:t>
            </a:r>
          </a:p>
          <a:p>
            <a:pPr algn="just"/>
            <a:r>
              <a:rPr lang="en-GB" sz="1400" dirty="0"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Fresh Fruit Salad (V)</a:t>
            </a:r>
          </a:p>
          <a:p>
            <a:pPr algn="just"/>
            <a:r>
              <a:rPr lang="en-GB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(with your choice of fresh fruits, dressing and toppings)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87D547-9963-D4D3-7FC2-DABB1C7EBB98}"/>
              </a:ext>
            </a:extLst>
          </p:cNvPr>
          <p:cNvSpPr txBox="1"/>
          <p:nvPr/>
        </p:nvSpPr>
        <p:spPr>
          <a:xfrm>
            <a:off x="3064042" y="144383"/>
            <a:ext cx="3633536" cy="1089529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IN" b="1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Entrees </a:t>
            </a:r>
            <a:r>
              <a:rPr lang="en-IN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All entrees are accompanied by your choice of soup or salad</a:t>
            </a:r>
            <a:r>
              <a:rPr lang="en-IN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Crab Bisque </a:t>
            </a:r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£10.50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(rich, thick, flavourful soup made of crab, topped with celery and freshly ground black pepper)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8oz Rump Steak </a:t>
            </a:r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£28.00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(served with triple cooked hand cut chips, confit heritage tomatoes and peppercorn sauce)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Cotswold Chicken </a:t>
            </a:r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£19.50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(slow roasted chicken; served on a bed of chives and mashed potato, topped with rainbow chard and chicken Jus)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Poached Cornish Hake £25.50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(a meaty chunk of Cornish Hake on a bed of mashed potato flavoured with garlic, topped with sea </a:t>
            </a:r>
            <a:r>
              <a:rPr lang="en-IN" sz="1800" dirty="0" err="1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samphires</a:t>
            </a:r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, celery and cockles)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Artichoke Risotto £17.00 (V)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(roasted artichoke with shiitake mushroom, aged parmesan and hazelnut oil)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Chicken Tagine </a:t>
            </a:r>
            <a:r>
              <a:rPr lang="en-IN" sz="1800" dirty="0" err="1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Makful</a:t>
            </a:r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  £19.00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(flavourful, tender chicken breast cooked in spices, coriander, parley, saffron and </a:t>
            </a:r>
            <a:r>
              <a:rPr lang="en-IN" sz="1800" dirty="0" err="1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smen</a:t>
            </a:r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Spring Carbonara £16.50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(fusilli al dente cooked in egg and parmesan cheese; served with a side of picked mix vegetables, crispy pig cheek; topped with fresh </a:t>
            </a:r>
            <a:r>
              <a:rPr lang="en-IN" sz="1800" dirty="0" err="1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Marzolino</a:t>
            </a:r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Pecorino Cheese and a sprinkle of freshly ground black pepper)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Ravioli Di </a:t>
            </a:r>
            <a:r>
              <a:rPr lang="en-IN" sz="1800" dirty="0" err="1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Erbette</a:t>
            </a:r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 £18.50 (V)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(Ravioli cooked in ricotta, parmesan and topped with celery, emulsified sauce and black pepper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2AEF58-99FF-3515-BC8B-E72DE51C0AA0}"/>
              </a:ext>
            </a:extLst>
          </p:cNvPr>
          <p:cNvSpPr txBox="1"/>
          <p:nvPr/>
        </p:nvSpPr>
        <p:spPr>
          <a:xfrm>
            <a:off x="160424" y="11274110"/>
            <a:ext cx="6537154" cy="738664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IN" sz="1400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Information on Allergen: </a:t>
            </a:r>
            <a:r>
              <a:rPr lang="en-IN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Potential allergens like </a:t>
            </a:r>
            <a:r>
              <a:rPr lang="en-IN" sz="1400" dirty="0" err="1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peacan</a:t>
            </a:r>
            <a:r>
              <a:rPr lang="en-IN" sz="14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, wheat, gluten, mushrooms are present in many of our dishes, which might cause allergic reaction. Please seek the assistance of our servers to know about the components of the items, before ordering</a:t>
            </a:r>
            <a:endParaRPr lang="en-GB" sz="14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245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857" y="0"/>
            <a:ext cx="6856285" cy="1219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074" name="Picture 2" descr="Hearts background - stock photo 873695 | Crushpixel">
            <a:extLst>
              <a:ext uri="{FF2B5EF4-FFF2-40B4-BE49-F238E27FC236}">
                <a16:creationId xmlns:a16="http://schemas.microsoft.com/office/drawing/2014/main" id="{81994C2C-C297-B6BC-284F-9ED6A2EE69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44" r="13495" b="-1"/>
          <a:stretch/>
        </p:blipFill>
        <p:spPr bwMode="auto">
          <a:xfrm>
            <a:off x="20" y="2279"/>
            <a:ext cx="6857980" cy="12189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F9CFFB-4FA9-605A-C351-63B6CE840779}"/>
              </a:ext>
            </a:extLst>
          </p:cNvPr>
          <p:cNvSpPr txBox="1"/>
          <p:nvPr/>
        </p:nvSpPr>
        <p:spPr>
          <a:xfrm>
            <a:off x="160424" y="144383"/>
            <a:ext cx="2502565" cy="4524315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IN" b="1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Desserts</a:t>
            </a: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Dark Chocolate Mousse £9.00 (V)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(with a drizzle of dark chocolate sauce, strawberry sauce and a orange-scented tuille)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Lotus </a:t>
            </a:r>
            <a:r>
              <a:rPr lang="en-IN" sz="1800" dirty="0" err="1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Biscoff</a:t>
            </a:r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 Cheesecake £7.50 (V)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(cheesecake with mocha coffee sauce)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 err="1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Peacan</a:t>
            </a:r>
            <a:r>
              <a:rPr lang="en-IN" sz="18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 crumble apple pie £7.50 (V)</a:t>
            </a:r>
            <a:endParaRPr lang="en-GB" sz="18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(served with warm custard and vanilla ice cream)</a:t>
            </a:r>
            <a:endParaRPr lang="en-GB" sz="1800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3B0E21-20A5-8288-997F-81CD5E1869C3}"/>
              </a:ext>
            </a:extLst>
          </p:cNvPr>
          <p:cNvSpPr txBox="1"/>
          <p:nvPr/>
        </p:nvSpPr>
        <p:spPr>
          <a:xfrm>
            <a:off x="2794589" y="3579696"/>
            <a:ext cx="3902985" cy="6463308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IN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Apart from the A la carte menu, special week-day and week-end lunch and dinner buffet will be available for the entire Valentine’s Week at Trinity  Hotel</a:t>
            </a:r>
          </a:p>
          <a:p>
            <a:pPr algn="just"/>
            <a:r>
              <a:rPr lang="en-IN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The unlimited buffet on weekdays would comprise of </a:t>
            </a:r>
            <a:r>
              <a:rPr lang="en-IN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IN" b="1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4 Starters </a:t>
            </a:r>
            <a:r>
              <a:rPr lang="en-IN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(2 Veg 2 Non-veg</a:t>
            </a:r>
            <a:r>
              <a:rPr lang="en-IN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IN" b="1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4 Entrees </a:t>
            </a:r>
            <a:r>
              <a:rPr lang="en-IN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(2 Veg, 2 Non-Veg)</a:t>
            </a:r>
          </a:p>
          <a:p>
            <a:pPr algn="just"/>
            <a:r>
              <a:rPr lang="en-IN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2 Desserts</a:t>
            </a:r>
          </a:p>
          <a:p>
            <a:pPr algn="just"/>
            <a:r>
              <a:rPr lang="en-IN" b="1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(All sorts of beverages will be additional )</a:t>
            </a:r>
          </a:p>
          <a:p>
            <a:pPr algn="just"/>
            <a:r>
              <a:rPr lang="en-IN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Price of weekday buffet: </a:t>
            </a:r>
            <a:r>
              <a:rPr lang="en-IN" sz="1800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£45 per person or £80 for a couple</a:t>
            </a:r>
          </a:p>
          <a:p>
            <a:pPr algn="just"/>
            <a:r>
              <a:rPr lang="en-IN" b="1" dirty="0"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The  unlimited week-end  buffet would comprise of :</a:t>
            </a:r>
          </a:p>
          <a:p>
            <a:pPr algn="just"/>
            <a:r>
              <a:rPr lang="en-IN" sz="1800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2 Welcome drinks </a:t>
            </a:r>
            <a:r>
              <a:rPr lang="en-IN" sz="18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(unlimited)</a:t>
            </a:r>
            <a:endParaRPr lang="en-IN" sz="1800" b="1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IN" b="1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5 Starters </a:t>
            </a:r>
            <a:r>
              <a:rPr lang="en-IN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(2 Veg 3 Non-veg</a:t>
            </a:r>
            <a:r>
              <a:rPr lang="en-IN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IN" b="1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55Entrees </a:t>
            </a:r>
            <a:r>
              <a:rPr lang="en-IN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(2 Veg, 3 Non-Veg) </a:t>
            </a:r>
          </a:p>
          <a:p>
            <a:pPr algn="just"/>
            <a:r>
              <a:rPr lang="en-IN" b="1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3</a:t>
            </a:r>
            <a:r>
              <a:rPr lang="en-IN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 Desserts</a:t>
            </a:r>
          </a:p>
          <a:p>
            <a:pPr algn="just"/>
            <a:r>
              <a:rPr lang="en-IN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Price of the week-end buffet: </a:t>
            </a:r>
            <a:r>
              <a:rPr lang="en-IN" sz="1800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£50 per person or £90 for a couple</a:t>
            </a:r>
          </a:p>
          <a:p>
            <a:pPr algn="just"/>
            <a:r>
              <a:rPr lang="en-IN" b="1" dirty="0"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The week-day and week-end  lunch and dinner buffet will be available from 7th 15</a:t>
            </a:r>
            <a:r>
              <a:rPr lang="en-IN" b="1" baseline="30000" dirty="0"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IN" b="1" dirty="0"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February, 2023</a:t>
            </a:r>
            <a:endParaRPr lang="en-IN" b="1" dirty="0">
              <a:effectLst/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702249-E7B6-8865-0B65-E805100D8CAA}"/>
              </a:ext>
            </a:extLst>
          </p:cNvPr>
          <p:cNvSpPr txBox="1"/>
          <p:nvPr/>
        </p:nvSpPr>
        <p:spPr>
          <a:xfrm>
            <a:off x="160424" y="4895863"/>
            <a:ext cx="2474599" cy="6986528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IN" sz="1600" b="1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Cocktails</a:t>
            </a:r>
          </a:p>
          <a:p>
            <a:pPr algn="just"/>
            <a:r>
              <a:rPr lang="en-IN" sz="16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The minoresses </a:t>
            </a:r>
            <a:r>
              <a:rPr lang="en-IN" sz="16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£14.00</a:t>
            </a:r>
            <a:endParaRPr lang="en-IN" sz="16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(Tanqueray gin, lemon juice, basil syrup, soda, handmade beetroot, micro shiso leaves)</a:t>
            </a:r>
          </a:p>
          <a:p>
            <a:pPr algn="just"/>
            <a:r>
              <a:rPr lang="en-IN" sz="1600" dirty="0"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London city spice </a:t>
            </a:r>
            <a:r>
              <a:rPr lang="en-IN" sz="16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£14.00</a:t>
            </a:r>
            <a:endParaRPr lang="en-IN" sz="1600" dirty="0"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(black cardamom infused Ketel One, Amaretto, Disaronno, Galliano Espresso Ristretto, chocolate bitter, coffee)</a:t>
            </a:r>
          </a:p>
          <a:p>
            <a:pPr algn="just"/>
            <a:r>
              <a:rPr lang="en-IN" sz="1600" dirty="0"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Aldgate flower </a:t>
            </a:r>
            <a:r>
              <a:rPr lang="en-IN" sz="16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£14.00</a:t>
            </a:r>
            <a:endParaRPr lang="en-IN" sz="1600" dirty="0"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(Tanqueray gin, Martini Rubini, homemade pomegranate cordial, lemon juice, jasmine flower)</a:t>
            </a:r>
          </a:p>
          <a:p>
            <a:pPr algn="just"/>
            <a:endParaRPr lang="en-IN" sz="1600" b="1" dirty="0"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b="1" dirty="0"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Mocktails</a:t>
            </a:r>
          </a:p>
          <a:p>
            <a:pPr algn="just"/>
            <a:r>
              <a:rPr lang="en-IN" sz="1600" dirty="0"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Banglatown </a:t>
            </a:r>
            <a:r>
              <a:rPr lang="en-IN" sz="16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£11</a:t>
            </a:r>
          </a:p>
          <a:p>
            <a:pPr algn="just"/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(Peppercorn infused </a:t>
            </a:r>
            <a:r>
              <a:rPr lang="en-IN" sz="1600" dirty="0" err="1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Seedlip</a:t>
            </a:r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 grove 42</a:t>
            </a:r>
            <a:r>
              <a:rPr lang="en-IN" sz="1600" dirty="0"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Jar ginger Kombucha, Sumac)</a:t>
            </a:r>
          </a:p>
          <a:p>
            <a:pPr algn="just"/>
            <a:r>
              <a:rPr lang="en-IN" sz="1600" dirty="0"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Trinity’s Petal </a:t>
            </a:r>
            <a:r>
              <a:rPr lang="en-IN" sz="16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£11</a:t>
            </a:r>
            <a:endParaRPr lang="en-IN" sz="1600" dirty="0"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(Salcombe Light Gin, Lemon Juice, Raspberry syrup, albumin, Rose petal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BBDB13-A2C0-A386-89BC-172858A22EDB}"/>
              </a:ext>
            </a:extLst>
          </p:cNvPr>
          <p:cNvSpPr txBox="1"/>
          <p:nvPr/>
        </p:nvSpPr>
        <p:spPr>
          <a:xfrm>
            <a:off x="2794590" y="144383"/>
            <a:ext cx="3902985" cy="3293209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IN" sz="1600" b="1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Other beverages</a:t>
            </a:r>
          </a:p>
          <a:p>
            <a:pPr algn="just"/>
            <a:endParaRPr lang="en-IN" sz="1600" dirty="0"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Champagne (all variants) </a:t>
            </a:r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(price from </a:t>
            </a:r>
            <a:r>
              <a:rPr lang="en-IN" sz="1600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£95 to £310</a:t>
            </a:r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IN" sz="16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Beer (all variants) </a:t>
            </a:r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(prince from </a:t>
            </a:r>
            <a:r>
              <a:rPr lang="en-IN" sz="1600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£6 to £9</a:t>
            </a:r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IN" sz="16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Sparkling </a:t>
            </a:r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IN" sz="1600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£45 for a bottle, £8 for a peg</a:t>
            </a:r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IN" sz="16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 err="1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Brina</a:t>
            </a:r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 Prosecco Spumante</a:t>
            </a:r>
          </a:p>
          <a:p>
            <a:pPr algn="just"/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Extra dry </a:t>
            </a:r>
            <a:r>
              <a:rPr lang="en-IN" sz="1600" dirty="0" err="1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nv</a:t>
            </a:r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, organic</a:t>
            </a:r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, Italy</a:t>
            </a:r>
            <a:endParaRPr lang="en-IN" sz="16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Sparkling </a:t>
            </a:r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IN" sz="1600" b="1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£85 for a bottle, £8 for a peg</a:t>
            </a:r>
            <a:r>
              <a:rPr lang="en-IN" sz="1600" dirty="0">
                <a:effectLst/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IN" sz="1600" dirty="0"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Classic reserve </a:t>
            </a:r>
            <a:r>
              <a:rPr lang="en-IN" sz="1600" dirty="0" err="1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hattingley</a:t>
            </a:r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 valley, </a:t>
            </a:r>
            <a:r>
              <a:rPr lang="en-IN" sz="1600" dirty="0" err="1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nv</a:t>
            </a:r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, England</a:t>
            </a:r>
            <a:endParaRPr lang="en-IN" sz="1600" b="1" dirty="0"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Chapel down brut sparkling rose</a:t>
            </a:r>
          </a:p>
          <a:p>
            <a:pPr algn="just"/>
            <a:r>
              <a:rPr lang="en-IN" sz="1600" dirty="0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Court garden brut rose 2014, </a:t>
            </a:r>
            <a:r>
              <a:rPr lang="en-IN" sz="1600" dirty="0" err="1">
                <a:latin typeface="Monotype Corsiva" panose="03010101010201010101" pitchFamily="66" charset="0"/>
                <a:ea typeface="Calibri" panose="020F0502020204030204" pitchFamily="34" charset="0"/>
                <a:cs typeface="Arial" panose="020B0604020202020204" pitchFamily="34" charset="0"/>
              </a:rPr>
              <a:t>england</a:t>
            </a:r>
            <a:endParaRPr lang="en-IN" sz="1600" dirty="0">
              <a:latin typeface="Monotype Corsiva" panose="03010101010201010101" pitchFamily="66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484CA5-29F2-5D0E-4A06-7A0B07879EA6}"/>
              </a:ext>
            </a:extLst>
          </p:cNvPr>
          <p:cNvSpPr txBox="1"/>
          <p:nvPr/>
        </p:nvSpPr>
        <p:spPr>
          <a:xfrm>
            <a:off x="2794589" y="10185108"/>
            <a:ext cx="3902985" cy="1815882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>
                <a:solidFill>
                  <a:srgbClr val="002060"/>
                </a:solidFill>
                <a:effectLst/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Thanks for Visiting</a:t>
            </a:r>
          </a:p>
          <a:p>
            <a:pPr algn="ctr"/>
            <a:endParaRPr lang="en-IN" sz="2800" b="1" dirty="0">
              <a:solidFill>
                <a:srgbClr val="002060"/>
              </a:solidFill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sz="2800" b="1" dirty="0">
                <a:solidFill>
                  <a:srgbClr val="002060"/>
                </a:solidFill>
                <a:latin typeface="Algerian" panose="04020705040A02060702" pitchFamily="82" charset="0"/>
                <a:ea typeface="Calibri" panose="020F0502020204030204" pitchFamily="34" charset="0"/>
                <a:cs typeface="Arial" panose="020B0604020202020204" pitchFamily="34" charset="0"/>
              </a:rPr>
              <a:t>Wish you a great day</a:t>
            </a:r>
            <a:endParaRPr lang="en-GB" sz="2800" dirty="0">
              <a:solidFill>
                <a:srgbClr val="002060"/>
              </a:solidFill>
              <a:effectLst/>
              <a:latin typeface="Algerian" panose="04020705040A02060702" pitchFamily="82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6054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101</TotalTime>
  <Words>965</Words>
  <Application>Microsoft Office PowerPoint</Application>
  <PresentationFormat>Widescreen</PresentationFormat>
  <Paragraphs>86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Module:Food &amp; Beverage Operation                         Module  code:BMIH4002  Assigment Title: Valentine’s Day Menu of Trinity Hotel,London           Assigment No: 2   Student Name:Mihaela Georgeta Nistor   Student Number:2210499    Tutor: Tristan Hawkins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Ana-Maria Berculean</cp:lastModifiedBy>
  <cp:revision>2</cp:revision>
  <dcterms:created xsi:type="dcterms:W3CDTF">2023-02-16T16:39:42Z</dcterms:created>
  <dcterms:modified xsi:type="dcterms:W3CDTF">2023-02-17T20:57:39Z</dcterms:modified>
</cp:coreProperties>
</file>