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rts/chart1.xml" ContentType="application/vnd.openxmlformats-officedocument.drawingml.chart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4" r:id="rId2"/>
    <p:sldId id="269" r:id="rId3"/>
    <p:sldId id="257" r:id="rId4"/>
    <p:sldId id="258" r:id="rId5"/>
    <p:sldId id="259" r:id="rId6"/>
    <p:sldId id="260" r:id="rId7"/>
    <p:sldId id="275" r:id="rId8"/>
    <p:sldId id="261" r:id="rId9"/>
    <p:sldId id="263" r:id="rId10"/>
    <p:sldId id="270" r:id="rId11"/>
    <p:sldId id="271" r:id="rId12"/>
    <p:sldId id="265" r:id="rId13"/>
    <p:sldId id="264" r:id="rId14"/>
    <p:sldId id="272" r:id="rId15"/>
    <p:sldId id="267" r:id="rId16"/>
    <p:sldId id="268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5" d="100"/>
          <a:sy n="55" d="100"/>
        </p:scale>
        <p:origin x="1600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Survey Feedback (%)</c:v>
                </c:pt>
              </c:strCache>
            </c:strRef>
          </c:tx>
          <c:invertIfNegative val="1"/>
          <c:cat>
            <c:strRef>
              <c:f>Sheet1!$A$2:$A$5</c:f>
              <c:strCache>
                <c:ptCount val="4"/>
                <c:pt idx="0">
                  <c:v>Miss Doses Often</c:v>
                </c:pt>
                <c:pt idx="1">
                  <c:v>Want Voice Reminders</c:v>
                </c:pt>
                <c:pt idx="2">
                  <c:v>Want Caregiver Alerts</c:v>
                </c:pt>
                <c:pt idx="3">
                  <c:v>Find Current Apps Hard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72</c:v>
                </c:pt>
                <c:pt idx="1">
                  <c:v>85</c:v>
                </c:pt>
                <c:pt idx="2">
                  <c:v>90</c:v>
                </c:pt>
                <c:pt idx="3">
                  <c:v>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662-45D8-9C90-BD35C8C1C2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068027336"/>
        <c:axId val="-2113994440"/>
      </c:barChart>
      <c:catAx>
        <c:axId val="-20680273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-2068027336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5.4946442874941485E-2"/>
          <c:y val="2.3108337389294992E-2"/>
          <c:w val="0.328816779653263"/>
          <c:h val="0.22012090556356639"/>
        </c:manualLayout>
      </c:layout>
      <c:overlay val="1"/>
    </c:legend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18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1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#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#44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#9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#4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352D73-0A4C-4B5E-A98B-0A6F8A7E4C0A}" type="doc">
      <dgm:prSet loTypeId="urn:microsoft.com/office/officeart/2005/8/layout/vList2" loCatId="list" qsTypeId="urn:microsoft.com/office/officeart/2005/8/quickstyle/simple1#1" qsCatId="simple" csTypeId="urn:microsoft.com/office/officeart/2005/8/colors/colorful5#1" csCatId="colorful" phldr="1"/>
      <dgm:spPr/>
      <dgm:t>
        <a:bodyPr/>
        <a:lstStyle/>
        <a:p>
          <a:endParaRPr lang="en-US"/>
        </a:p>
      </dgm:t>
    </dgm:pt>
    <dgm:pt modelId="{4B68CA98-2DA0-418C-B737-8882FE7F0A92}">
      <dgm:prSet/>
      <dgm:spPr>
        <a:solidFill>
          <a:schemeClr val="tx2"/>
        </a:solidFill>
      </dgm:spPr>
      <dgm:t>
        <a:bodyPr/>
        <a:lstStyle/>
        <a:p>
          <a:r>
            <a:rPr lang="en-US"/>
            <a:t>Nasira: Project Lead &amp; Coordinator</a:t>
          </a:r>
        </a:p>
      </dgm:t>
    </dgm:pt>
    <dgm:pt modelId="{26981104-66AC-41B9-A47B-2EEB8CE6E60F}" type="parTrans" cxnId="{F7A1B5E5-688C-4AE3-9C98-643FFB161944}">
      <dgm:prSet/>
      <dgm:spPr/>
      <dgm:t>
        <a:bodyPr/>
        <a:lstStyle/>
        <a:p>
          <a:endParaRPr lang="en-US"/>
        </a:p>
      </dgm:t>
    </dgm:pt>
    <dgm:pt modelId="{88116AA3-21BE-4486-B060-8F21A7B66E34}" type="sibTrans" cxnId="{F7A1B5E5-688C-4AE3-9C98-643FFB161944}">
      <dgm:prSet/>
      <dgm:spPr/>
      <dgm:t>
        <a:bodyPr/>
        <a:lstStyle/>
        <a:p>
          <a:endParaRPr lang="en-US"/>
        </a:p>
      </dgm:t>
    </dgm:pt>
    <dgm:pt modelId="{B32CB4B3-49B0-4185-9FD3-D3E4EF8A5502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US" dirty="0"/>
            <a:t>khadar: Team Leader Helper</a:t>
          </a:r>
        </a:p>
      </dgm:t>
    </dgm:pt>
    <dgm:pt modelId="{2A2EC56C-65BC-4064-A8ED-0790DE93DD75}" type="parTrans" cxnId="{9ADC6D5A-FA48-4CD6-B3D8-1461B53CC46E}">
      <dgm:prSet/>
      <dgm:spPr/>
      <dgm:t>
        <a:bodyPr/>
        <a:lstStyle/>
        <a:p>
          <a:endParaRPr lang="en-US"/>
        </a:p>
      </dgm:t>
    </dgm:pt>
    <dgm:pt modelId="{9FFCA7F1-CB8B-4275-839C-3EFC30DD47CA}" type="sibTrans" cxnId="{9ADC6D5A-FA48-4CD6-B3D8-1461B53CC46E}">
      <dgm:prSet/>
      <dgm:spPr/>
      <dgm:t>
        <a:bodyPr/>
        <a:lstStyle/>
        <a:p>
          <a:endParaRPr lang="en-US"/>
        </a:p>
      </dgm:t>
    </dgm:pt>
    <dgm:pt modelId="{B84DAFE0-C513-4582-BD24-3850E69753F9}">
      <dgm:prSet/>
      <dgm:spPr>
        <a:solidFill>
          <a:srgbClr val="00B050"/>
        </a:solidFill>
      </dgm:spPr>
      <dgm:t>
        <a:bodyPr/>
        <a:lstStyle/>
        <a:p>
          <a:r>
            <a:rPr lang="en-US"/>
            <a:t>Dharar: Medication &amp; Elderly User Research Lead</a:t>
          </a:r>
        </a:p>
      </dgm:t>
    </dgm:pt>
    <dgm:pt modelId="{E3B0DFAB-8274-4E9C-A1D6-BEAE053BF88A}" type="parTrans" cxnId="{61068B7A-6696-4928-B81E-F3098BE9673C}">
      <dgm:prSet/>
      <dgm:spPr/>
      <dgm:t>
        <a:bodyPr/>
        <a:lstStyle/>
        <a:p>
          <a:endParaRPr lang="en-US"/>
        </a:p>
      </dgm:t>
    </dgm:pt>
    <dgm:pt modelId="{AD1D589E-B246-469F-9313-0370F7C1F9E9}" type="sibTrans" cxnId="{61068B7A-6696-4928-B81E-F3098BE9673C}">
      <dgm:prSet/>
      <dgm:spPr/>
      <dgm:t>
        <a:bodyPr/>
        <a:lstStyle/>
        <a:p>
          <a:endParaRPr lang="en-US"/>
        </a:p>
      </dgm:t>
    </dgm:pt>
    <dgm:pt modelId="{2C31911E-9EFA-4270-B470-AB11CAFE7D90}">
      <dgm:prSet/>
      <dgm:spPr>
        <a:solidFill>
          <a:srgbClr val="002060"/>
        </a:solidFill>
      </dgm:spPr>
      <dgm:t>
        <a:bodyPr/>
        <a:lstStyle/>
        <a:p>
          <a:r>
            <a:rPr lang="en-US"/>
            <a:t>Radu: System &amp; Security Lead</a:t>
          </a:r>
        </a:p>
      </dgm:t>
    </dgm:pt>
    <dgm:pt modelId="{13090981-45EC-4032-AFFA-B44DFE162347}" type="parTrans" cxnId="{FCDC8222-F84B-405A-80D5-E816818EF425}">
      <dgm:prSet/>
      <dgm:spPr/>
      <dgm:t>
        <a:bodyPr/>
        <a:lstStyle/>
        <a:p>
          <a:endParaRPr lang="en-US"/>
        </a:p>
      </dgm:t>
    </dgm:pt>
    <dgm:pt modelId="{26B2FC58-AB86-4B03-AC5E-A41AB06F8A0B}" type="sibTrans" cxnId="{FCDC8222-F84B-405A-80D5-E816818EF425}">
      <dgm:prSet/>
      <dgm:spPr/>
      <dgm:t>
        <a:bodyPr/>
        <a:lstStyle/>
        <a:p>
          <a:endParaRPr lang="en-US"/>
        </a:p>
      </dgm:t>
    </dgm:pt>
    <dgm:pt modelId="{78EA2840-29F1-4BF1-8B24-18967A40785B}">
      <dgm:prSet/>
      <dgm:spPr>
        <a:solidFill>
          <a:srgbClr val="C00000"/>
        </a:solidFill>
      </dgm:spPr>
      <dgm:t>
        <a:bodyPr/>
        <a:lstStyle/>
        <a:p>
          <a:r>
            <a:rPr lang="en-US"/>
            <a:t>Micah: Usability &amp; Testing Lead</a:t>
          </a:r>
        </a:p>
      </dgm:t>
    </dgm:pt>
    <dgm:pt modelId="{8A9EE112-1B22-441D-B495-84846B016B98}" type="parTrans" cxnId="{823E42A6-EB20-4E9E-8326-62020243A20E}">
      <dgm:prSet/>
      <dgm:spPr/>
      <dgm:t>
        <a:bodyPr/>
        <a:lstStyle/>
        <a:p>
          <a:endParaRPr lang="en-US"/>
        </a:p>
      </dgm:t>
    </dgm:pt>
    <dgm:pt modelId="{7861754E-0013-4EBF-8A33-0BA2DB6B1A1C}" type="sibTrans" cxnId="{823E42A6-EB20-4E9E-8326-62020243A20E}">
      <dgm:prSet/>
      <dgm:spPr/>
      <dgm:t>
        <a:bodyPr/>
        <a:lstStyle/>
        <a:p>
          <a:endParaRPr lang="en-US"/>
        </a:p>
      </dgm:t>
    </dgm:pt>
    <dgm:pt modelId="{3A60CF06-E889-4B4E-83DA-58FDEBFB4814}">
      <dgm:prSet/>
      <dgm:spPr/>
      <dgm:t>
        <a:bodyPr/>
        <a:lstStyle/>
        <a:p>
          <a:r>
            <a:rPr lang="en-US" dirty="0"/>
            <a:t>Collaboration Tool: WhatsApp &amp; Microsoft Teams used for meetings and file sharing.</a:t>
          </a:r>
        </a:p>
      </dgm:t>
    </dgm:pt>
    <dgm:pt modelId="{1483565C-6252-4390-B3F3-EA6EF491357F}" type="parTrans" cxnId="{55781195-31C0-4387-AAB3-A625241104CE}">
      <dgm:prSet/>
      <dgm:spPr/>
      <dgm:t>
        <a:bodyPr/>
        <a:lstStyle/>
        <a:p>
          <a:endParaRPr lang="en-US"/>
        </a:p>
      </dgm:t>
    </dgm:pt>
    <dgm:pt modelId="{D793FF17-143E-4B25-BA74-EA71EF4CC1E3}" type="sibTrans" cxnId="{55781195-31C0-4387-AAB3-A625241104CE}">
      <dgm:prSet/>
      <dgm:spPr/>
      <dgm:t>
        <a:bodyPr/>
        <a:lstStyle/>
        <a:p>
          <a:endParaRPr lang="en-US"/>
        </a:p>
      </dgm:t>
    </dgm:pt>
    <dgm:pt modelId="{F626FA62-E2B6-4745-B3EC-C614C5F7C2FB}" type="pres">
      <dgm:prSet presAssocID="{00352D73-0A4C-4B5E-A98B-0A6F8A7E4C0A}" presName="linear" presStyleCnt="0">
        <dgm:presLayoutVars>
          <dgm:animLvl val="lvl"/>
          <dgm:resizeHandles val="exact"/>
        </dgm:presLayoutVars>
      </dgm:prSet>
      <dgm:spPr/>
    </dgm:pt>
    <dgm:pt modelId="{F9B66865-1E65-4572-A366-9B0969B562D2}" type="pres">
      <dgm:prSet presAssocID="{4B68CA98-2DA0-418C-B737-8882FE7F0A92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57CB83D-C4E4-461B-A67F-91424D906A54}" type="pres">
      <dgm:prSet presAssocID="{88116AA3-21BE-4486-B060-8F21A7B66E34}" presName="spacer" presStyleCnt="0"/>
      <dgm:spPr/>
    </dgm:pt>
    <dgm:pt modelId="{0A7BAEDE-D727-436B-89B5-CFAE834D0984}" type="pres">
      <dgm:prSet presAssocID="{B32CB4B3-49B0-4185-9FD3-D3E4EF8A550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9595A4B-E12C-4547-89CC-4D965BE7C0B6}" type="pres">
      <dgm:prSet presAssocID="{9FFCA7F1-CB8B-4275-839C-3EFC30DD47CA}" presName="spacer" presStyleCnt="0"/>
      <dgm:spPr/>
    </dgm:pt>
    <dgm:pt modelId="{206401DC-C6D8-418E-94F5-79E49E9FA0D0}" type="pres">
      <dgm:prSet presAssocID="{B84DAFE0-C513-4582-BD24-3850E69753F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ECCBF8E-3A0A-4426-8650-4F8308D42421}" type="pres">
      <dgm:prSet presAssocID="{AD1D589E-B246-469F-9313-0370F7C1F9E9}" presName="spacer" presStyleCnt="0"/>
      <dgm:spPr/>
    </dgm:pt>
    <dgm:pt modelId="{8DC078EE-6935-412D-8944-7A3496948B90}" type="pres">
      <dgm:prSet presAssocID="{2C31911E-9EFA-4270-B470-AB11CAFE7D9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AD06EB4-2E3D-417B-8651-F3ED1947A3EB}" type="pres">
      <dgm:prSet presAssocID="{26B2FC58-AB86-4B03-AC5E-A41AB06F8A0B}" presName="spacer" presStyleCnt="0"/>
      <dgm:spPr/>
    </dgm:pt>
    <dgm:pt modelId="{01D7C139-2DA7-47FD-86C5-AC10A06A3B79}" type="pres">
      <dgm:prSet presAssocID="{78EA2840-29F1-4BF1-8B24-18967A40785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5826007-1B00-44E6-9A64-78A4F6735FAA}" type="pres">
      <dgm:prSet presAssocID="{7861754E-0013-4EBF-8A33-0BA2DB6B1A1C}" presName="spacer" presStyleCnt="0"/>
      <dgm:spPr/>
    </dgm:pt>
    <dgm:pt modelId="{06F70CD1-5FB9-4DEB-A969-4FEFC3B1B6D9}" type="pres">
      <dgm:prSet presAssocID="{3A60CF06-E889-4B4E-83DA-58FDEBFB481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80BB016-2E34-471F-BD17-FF30508778A4}" type="presOf" srcId="{78EA2840-29F1-4BF1-8B24-18967A40785B}" destId="{01D7C139-2DA7-47FD-86C5-AC10A06A3B79}" srcOrd="0" destOrd="0" presId="urn:microsoft.com/office/officeart/2005/8/layout/vList2"/>
    <dgm:cxn modelId="{FCDC8222-F84B-405A-80D5-E816818EF425}" srcId="{00352D73-0A4C-4B5E-A98B-0A6F8A7E4C0A}" destId="{2C31911E-9EFA-4270-B470-AB11CAFE7D90}" srcOrd="3" destOrd="0" parTransId="{13090981-45EC-4032-AFFA-B44DFE162347}" sibTransId="{26B2FC58-AB86-4B03-AC5E-A41AB06F8A0B}"/>
    <dgm:cxn modelId="{1306BA43-86B9-4CFF-9937-FAE14F519349}" type="presOf" srcId="{00352D73-0A4C-4B5E-A98B-0A6F8A7E4C0A}" destId="{F626FA62-E2B6-4745-B3EC-C614C5F7C2FB}" srcOrd="0" destOrd="0" presId="urn:microsoft.com/office/officeart/2005/8/layout/vList2"/>
    <dgm:cxn modelId="{FEE28B46-512B-4829-B061-2475D1350DD4}" type="presOf" srcId="{B84DAFE0-C513-4582-BD24-3850E69753F9}" destId="{206401DC-C6D8-418E-94F5-79E49E9FA0D0}" srcOrd="0" destOrd="0" presId="urn:microsoft.com/office/officeart/2005/8/layout/vList2"/>
    <dgm:cxn modelId="{9ADC6D5A-FA48-4CD6-B3D8-1461B53CC46E}" srcId="{00352D73-0A4C-4B5E-A98B-0A6F8A7E4C0A}" destId="{B32CB4B3-49B0-4185-9FD3-D3E4EF8A5502}" srcOrd="1" destOrd="0" parTransId="{2A2EC56C-65BC-4064-A8ED-0790DE93DD75}" sibTransId="{9FFCA7F1-CB8B-4275-839C-3EFC30DD47CA}"/>
    <dgm:cxn modelId="{61068B7A-6696-4928-B81E-F3098BE9673C}" srcId="{00352D73-0A4C-4B5E-A98B-0A6F8A7E4C0A}" destId="{B84DAFE0-C513-4582-BD24-3850E69753F9}" srcOrd="2" destOrd="0" parTransId="{E3B0DFAB-8274-4E9C-A1D6-BEAE053BF88A}" sibTransId="{AD1D589E-B246-469F-9313-0370F7C1F9E9}"/>
    <dgm:cxn modelId="{FE2B4F85-B160-4A34-B084-B361ACB89042}" type="presOf" srcId="{3A60CF06-E889-4B4E-83DA-58FDEBFB4814}" destId="{06F70CD1-5FB9-4DEB-A969-4FEFC3B1B6D9}" srcOrd="0" destOrd="0" presId="urn:microsoft.com/office/officeart/2005/8/layout/vList2"/>
    <dgm:cxn modelId="{4F456F94-23A8-4017-814D-71CED547858B}" type="presOf" srcId="{2C31911E-9EFA-4270-B470-AB11CAFE7D90}" destId="{8DC078EE-6935-412D-8944-7A3496948B90}" srcOrd="0" destOrd="0" presId="urn:microsoft.com/office/officeart/2005/8/layout/vList2"/>
    <dgm:cxn modelId="{55781195-31C0-4387-AAB3-A625241104CE}" srcId="{00352D73-0A4C-4B5E-A98B-0A6F8A7E4C0A}" destId="{3A60CF06-E889-4B4E-83DA-58FDEBFB4814}" srcOrd="5" destOrd="0" parTransId="{1483565C-6252-4390-B3F3-EA6EF491357F}" sibTransId="{D793FF17-143E-4B25-BA74-EA71EF4CC1E3}"/>
    <dgm:cxn modelId="{823E42A6-EB20-4E9E-8326-62020243A20E}" srcId="{00352D73-0A4C-4B5E-A98B-0A6F8A7E4C0A}" destId="{78EA2840-29F1-4BF1-8B24-18967A40785B}" srcOrd="4" destOrd="0" parTransId="{8A9EE112-1B22-441D-B495-84846B016B98}" sibTransId="{7861754E-0013-4EBF-8A33-0BA2DB6B1A1C}"/>
    <dgm:cxn modelId="{9978CEA7-642C-4209-9D1B-B00F7889A98B}" type="presOf" srcId="{4B68CA98-2DA0-418C-B737-8882FE7F0A92}" destId="{F9B66865-1E65-4572-A366-9B0969B562D2}" srcOrd="0" destOrd="0" presId="urn:microsoft.com/office/officeart/2005/8/layout/vList2"/>
    <dgm:cxn modelId="{F7A1B5E5-688C-4AE3-9C98-643FFB161944}" srcId="{00352D73-0A4C-4B5E-A98B-0A6F8A7E4C0A}" destId="{4B68CA98-2DA0-418C-B737-8882FE7F0A92}" srcOrd="0" destOrd="0" parTransId="{26981104-66AC-41B9-A47B-2EEB8CE6E60F}" sibTransId="{88116AA3-21BE-4486-B060-8F21A7B66E34}"/>
    <dgm:cxn modelId="{B44A4BFC-13BC-4834-8F7E-56996EAC416D}" type="presOf" srcId="{B32CB4B3-49B0-4185-9FD3-D3E4EF8A5502}" destId="{0A7BAEDE-D727-436B-89B5-CFAE834D0984}" srcOrd="0" destOrd="0" presId="urn:microsoft.com/office/officeart/2005/8/layout/vList2"/>
    <dgm:cxn modelId="{3D9A93F0-8E5C-4FC0-A078-FF2BAABC4F6B}" type="presParOf" srcId="{F626FA62-E2B6-4745-B3EC-C614C5F7C2FB}" destId="{F9B66865-1E65-4572-A366-9B0969B562D2}" srcOrd="0" destOrd="0" presId="urn:microsoft.com/office/officeart/2005/8/layout/vList2"/>
    <dgm:cxn modelId="{AD6F7CC7-91C7-4388-9F4A-BBF11BE96301}" type="presParOf" srcId="{F626FA62-E2B6-4745-B3EC-C614C5F7C2FB}" destId="{757CB83D-C4E4-461B-A67F-91424D906A54}" srcOrd="1" destOrd="0" presId="urn:microsoft.com/office/officeart/2005/8/layout/vList2"/>
    <dgm:cxn modelId="{BA9A48F7-74D9-4BB1-98DD-FF6E47EC602A}" type="presParOf" srcId="{F626FA62-E2B6-4745-B3EC-C614C5F7C2FB}" destId="{0A7BAEDE-D727-436B-89B5-CFAE834D0984}" srcOrd="2" destOrd="0" presId="urn:microsoft.com/office/officeart/2005/8/layout/vList2"/>
    <dgm:cxn modelId="{B7EE8E0E-BB06-4C4B-825A-7DA8D8E3E7E0}" type="presParOf" srcId="{F626FA62-E2B6-4745-B3EC-C614C5F7C2FB}" destId="{F9595A4B-E12C-4547-89CC-4D965BE7C0B6}" srcOrd="3" destOrd="0" presId="urn:microsoft.com/office/officeart/2005/8/layout/vList2"/>
    <dgm:cxn modelId="{C9D03875-1570-4C0E-9637-9EE043F08107}" type="presParOf" srcId="{F626FA62-E2B6-4745-B3EC-C614C5F7C2FB}" destId="{206401DC-C6D8-418E-94F5-79E49E9FA0D0}" srcOrd="4" destOrd="0" presId="urn:microsoft.com/office/officeart/2005/8/layout/vList2"/>
    <dgm:cxn modelId="{E68D500D-DBAA-4C5C-BA97-00AD58D1C563}" type="presParOf" srcId="{F626FA62-E2B6-4745-B3EC-C614C5F7C2FB}" destId="{BECCBF8E-3A0A-4426-8650-4F8308D42421}" srcOrd="5" destOrd="0" presId="urn:microsoft.com/office/officeart/2005/8/layout/vList2"/>
    <dgm:cxn modelId="{217BEF97-A3F2-4628-8E09-5DEABD5313D4}" type="presParOf" srcId="{F626FA62-E2B6-4745-B3EC-C614C5F7C2FB}" destId="{8DC078EE-6935-412D-8944-7A3496948B90}" srcOrd="6" destOrd="0" presId="urn:microsoft.com/office/officeart/2005/8/layout/vList2"/>
    <dgm:cxn modelId="{52E5A562-1BCF-4A03-BE43-E0298E50E07B}" type="presParOf" srcId="{F626FA62-E2B6-4745-B3EC-C614C5F7C2FB}" destId="{DAD06EB4-2E3D-417B-8651-F3ED1947A3EB}" srcOrd="7" destOrd="0" presId="urn:microsoft.com/office/officeart/2005/8/layout/vList2"/>
    <dgm:cxn modelId="{28A4C4BE-3913-4EF9-80DB-51A84ED34080}" type="presParOf" srcId="{F626FA62-E2B6-4745-B3EC-C614C5F7C2FB}" destId="{01D7C139-2DA7-47FD-86C5-AC10A06A3B79}" srcOrd="8" destOrd="0" presId="urn:microsoft.com/office/officeart/2005/8/layout/vList2"/>
    <dgm:cxn modelId="{2B3D8D89-3291-4798-867C-62C27B3082A8}" type="presParOf" srcId="{F626FA62-E2B6-4745-B3EC-C614C5F7C2FB}" destId="{D5826007-1B00-44E6-9A64-78A4F6735FAA}" srcOrd="9" destOrd="0" presId="urn:microsoft.com/office/officeart/2005/8/layout/vList2"/>
    <dgm:cxn modelId="{9C07F147-F267-481C-AA2F-EDD82AF73CC8}" type="presParOf" srcId="{F626FA62-E2B6-4745-B3EC-C614C5F7C2FB}" destId="{06F70CD1-5FB9-4DEB-A969-4FEFC3B1B6D9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DE271F-4DA2-4A9D-BD53-2BEF7785552A}" type="doc">
      <dgm:prSet loTypeId="urn:microsoft.com/office/officeart/2005/8/layout/vProcess5" loCatId="process" qsTypeId="urn:microsoft.com/office/officeart/2005/8/quickstyle/simple1#22" qsCatId="simple" csTypeId="urn:microsoft.com/office/officeart/2005/8/colors/colorful2#1" csCatId="colorful" phldr="1"/>
      <dgm:spPr/>
      <dgm:t>
        <a:bodyPr/>
        <a:lstStyle/>
        <a:p>
          <a:endParaRPr lang="en-US"/>
        </a:p>
      </dgm:t>
    </dgm:pt>
    <dgm:pt modelId="{297BEB94-E5AC-4678-BE01-FAEFC9122916}">
      <dgm:prSet custT="1"/>
      <dgm:spPr>
        <a:solidFill>
          <a:srgbClr val="0070C0"/>
        </a:solidFill>
      </dgm:spPr>
      <dgm:t>
        <a:bodyPr/>
        <a:lstStyle/>
        <a:p>
          <a:pPr algn="ctr"/>
          <a:r>
            <a:rPr lang="en-US" sz="1800" b="1" dirty="0"/>
            <a:t>The Core Problem: Elderly people frequently forget or miss scheduled medicines.</a:t>
          </a:r>
        </a:p>
      </dgm:t>
    </dgm:pt>
    <dgm:pt modelId="{947B22AC-70DB-4D31-8F5B-576308D96F7A}" type="parTrans" cxnId="{1FFBE30E-33F7-463F-A73B-900E5F00CACC}">
      <dgm:prSet/>
      <dgm:spPr/>
      <dgm:t>
        <a:bodyPr/>
        <a:lstStyle/>
        <a:p>
          <a:endParaRPr lang="en-US"/>
        </a:p>
      </dgm:t>
    </dgm:pt>
    <dgm:pt modelId="{6328C528-EA0F-4BEA-8546-1C559DB43D04}" type="sibTrans" cxnId="{1FFBE30E-33F7-463F-A73B-900E5F00CACC}">
      <dgm:prSet/>
      <dgm:spPr/>
      <dgm:t>
        <a:bodyPr/>
        <a:lstStyle/>
        <a:p>
          <a:endParaRPr lang="en-US"/>
        </a:p>
      </dgm:t>
    </dgm:pt>
    <dgm:pt modelId="{E4AE9065-4F75-48CB-8638-C0CDE2851A90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pPr algn="ctr"/>
          <a:r>
            <a:rPr lang="en-US" sz="1800" dirty="0"/>
            <a:t>Why it happens: Memory decline, complex schedules, and lack of immediate monitoring.</a:t>
          </a:r>
        </a:p>
      </dgm:t>
    </dgm:pt>
    <dgm:pt modelId="{0BE2F1B6-0039-4F63-ABC8-FAE7BB888829}" type="parTrans" cxnId="{C6941379-7513-4C84-934E-75404B09153C}">
      <dgm:prSet/>
      <dgm:spPr/>
      <dgm:t>
        <a:bodyPr/>
        <a:lstStyle/>
        <a:p>
          <a:endParaRPr lang="en-US"/>
        </a:p>
      </dgm:t>
    </dgm:pt>
    <dgm:pt modelId="{5C760255-38BE-48BA-A062-D7B6D4ABE7F9}" type="sibTrans" cxnId="{C6941379-7513-4C84-934E-75404B09153C}">
      <dgm:prSet/>
      <dgm:spPr/>
      <dgm:t>
        <a:bodyPr/>
        <a:lstStyle/>
        <a:p>
          <a:endParaRPr lang="en-US"/>
        </a:p>
      </dgm:t>
    </dgm:pt>
    <dgm:pt modelId="{CC28272A-B774-4B21-8EA9-4EF817C3F931}">
      <dgm:prSet custT="1"/>
      <dgm:spPr>
        <a:solidFill>
          <a:srgbClr val="00B050"/>
        </a:solidFill>
      </dgm:spPr>
      <dgm:t>
        <a:bodyPr/>
        <a:lstStyle/>
        <a:p>
          <a:pPr algn="ctr"/>
          <a:r>
            <a:rPr lang="en-US" sz="1600" dirty="0"/>
            <a:t>The Gap: Existing healthcare systems are too complex or inaccessible for elderly users. </a:t>
          </a:r>
          <a:r>
            <a:rPr lang="en-US" sz="1600" dirty="0" err="1"/>
            <a:t>Medisafe</a:t>
          </a:r>
          <a:r>
            <a:rPr lang="en-US" sz="1600" dirty="0"/>
            <a:t> Pill Reminder</a:t>
          </a:r>
        </a:p>
      </dgm:t>
    </dgm:pt>
    <dgm:pt modelId="{6CF10FB5-CD2C-475C-BD00-5FFD56DB3325}" type="parTrans" cxnId="{0C63DA31-C47A-4A56-9650-B9B382C795D0}">
      <dgm:prSet/>
      <dgm:spPr/>
      <dgm:t>
        <a:bodyPr/>
        <a:lstStyle/>
        <a:p>
          <a:endParaRPr lang="en-US"/>
        </a:p>
      </dgm:t>
    </dgm:pt>
    <dgm:pt modelId="{D2ED7EF7-76D8-46C4-BC91-205731B67B01}" type="sibTrans" cxnId="{0C63DA31-C47A-4A56-9650-B9B382C795D0}">
      <dgm:prSet/>
      <dgm:spPr/>
      <dgm:t>
        <a:bodyPr/>
        <a:lstStyle/>
        <a:p>
          <a:endParaRPr lang="en-US"/>
        </a:p>
      </dgm:t>
    </dgm:pt>
    <dgm:pt modelId="{B0A12D20-7007-4A84-8815-AF6F0C1EDF62}" type="pres">
      <dgm:prSet presAssocID="{09DE271F-4DA2-4A9D-BD53-2BEF7785552A}" presName="outerComposite" presStyleCnt="0">
        <dgm:presLayoutVars>
          <dgm:chMax val="5"/>
          <dgm:dir/>
          <dgm:resizeHandles val="exact"/>
        </dgm:presLayoutVars>
      </dgm:prSet>
      <dgm:spPr/>
    </dgm:pt>
    <dgm:pt modelId="{8835C98D-2F64-45B7-8DFD-24C5E13A4968}" type="pres">
      <dgm:prSet presAssocID="{09DE271F-4DA2-4A9D-BD53-2BEF7785552A}" presName="dummyMaxCanvas" presStyleCnt="0">
        <dgm:presLayoutVars/>
      </dgm:prSet>
      <dgm:spPr/>
    </dgm:pt>
    <dgm:pt modelId="{ED0C8F44-D6FD-4ECD-9FDE-F94DEBB569C5}" type="pres">
      <dgm:prSet presAssocID="{09DE271F-4DA2-4A9D-BD53-2BEF7785552A}" presName="ThreeNodes_1" presStyleLbl="node1" presStyleIdx="0" presStyleCnt="3">
        <dgm:presLayoutVars>
          <dgm:bulletEnabled val="1"/>
        </dgm:presLayoutVars>
      </dgm:prSet>
      <dgm:spPr/>
    </dgm:pt>
    <dgm:pt modelId="{9CAFF19D-1CDE-4A3E-B05C-F6567B5796FE}" type="pres">
      <dgm:prSet presAssocID="{09DE271F-4DA2-4A9D-BD53-2BEF7785552A}" presName="ThreeNodes_2" presStyleLbl="node1" presStyleIdx="1" presStyleCnt="3">
        <dgm:presLayoutVars>
          <dgm:bulletEnabled val="1"/>
        </dgm:presLayoutVars>
      </dgm:prSet>
      <dgm:spPr/>
    </dgm:pt>
    <dgm:pt modelId="{BAF804DD-CA39-4988-921B-F955839C2999}" type="pres">
      <dgm:prSet presAssocID="{09DE271F-4DA2-4A9D-BD53-2BEF7785552A}" presName="ThreeNodes_3" presStyleLbl="node1" presStyleIdx="2" presStyleCnt="3">
        <dgm:presLayoutVars>
          <dgm:bulletEnabled val="1"/>
        </dgm:presLayoutVars>
      </dgm:prSet>
      <dgm:spPr/>
    </dgm:pt>
    <dgm:pt modelId="{2E9864CE-5A49-4F45-84C1-123BA10B3E93}" type="pres">
      <dgm:prSet presAssocID="{09DE271F-4DA2-4A9D-BD53-2BEF7785552A}" presName="ThreeConn_1-2" presStyleLbl="fgAccFollowNode1" presStyleIdx="0" presStyleCnt="2">
        <dgm:presLayoutVars>
          <dgm:bulletEnabled val="1"/>
        </dgm:presLayoutVars>
      </dgm:prSet>
      <dgm:spPr/>
    </dgm:pt>
    <dgm:pt modelId="{B0B11EF9-ED05-4F3E-94C1-2B1E7EADB9DC}" type="pres">
      <dgm:prSet presAssocID="{09DE271F-4DA2-4A9D-BD53-2BEF7785552A}" presName="ThreeConn_2-3" presStyleLbl="fgAccFollowNode1" presStyleIdx="1" presStyleCnt="2">
        <dgm:presLayoutVars>
          <dgm:bulletEnabled val="1"/>
        </dgm:presLayoutVars>
      </dgm:prSet>
      <dgm:spPr/>
    </dgm:pt>
    <dgm:pt modelId="{33F048E2-1095-484E-8322-DFBAE4E9EBF6}" type="pres">
      <dgm:prSet presAssocID="{09DE271F-4DA2-4A9D-BD53-2BEF7785552A}" presName="ThreeNodes_1_text" presStyleLbl="node1" presStyleIdx="2" presStyleCnt="3">
        <dgm:presLayoutVars>
          <dgm:bulletEnabled val="1"/>
        </dgm:presLayoutVars>
      </dgm:prSet>
      <dgm:spPr/>
    </dgm:pt>
    <dgm:pt modelId="{25175D55-C18B-4A04-AA2D-0A9DDDCBF233}" type="pres">
      <dgm:prSet presAssocID="{09DE271F-4DA2-4A9D-BD53-2BEF7785552A}" presName="ThreeNodes_2_text" presStyleLbl="node1" presStyleIdx="2" presStyleCnt="3">
        <dgm:presLayoutVars>
          <dgm:bulletEnabled val="1"/>
        </dgm:presLayoutVars>
      </dgm:prSet>
      <dgm:spPr/>
    </dgm:pt>
    <dgm:pt modelId="{C38E27BA-DF35-4963-A320-6560FF654FE6}" type="pres">
      <dgm:prSet presAssocID="{09DE271F-4DA2-4A9D-BD53-2BEF7785552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D52F0A00-28CE-486B-8A8A-49719228E534}" type="presOf" srcId="{E4AE9065-4F75-48CB-8638-C0CDE2851A90}" destId="{25175D55-C18B-4A04-AA2D-0A9DDDCBF233}" srcOrd="1" destOrd="0" presId="urn:microsoft.com/office/officeart/2005/8/layout/vProcess5"/>
    <dgm:cxn modelId="{8B6B9E01-A707-4183-A7B6-88ABD9260A6D}" type="presOf" srcId="{297BEB94-E5AC-4678-BE01-FAEFC9122916}" destId="{ED0C8F44-D6FD-4ECD-9FDE-F94DEBB569C5}" srcOrd="0" destOrd="0" presId="urn:microsoft.com/office/officeart/2005/8/layout/vProcess5"/>
    <dgm:cxn modelId="{2FA99C06-BA20-49C7-9EE8-4875B5D78FAA}" type="presOf" srcId="{E4AE9065-4F75-48CB-8638-C0CDE2851A90}" destId="{9CAFF19D-1CDE-4A3E-B05C-F6567B5796FE}" srcOrd="0" destOrd="0" presId="urn:microsoft.com/office/officeart/2005/8/layout/vProcess5"/>
    <dgm:cxn modelId="{1FFBE30E-33F7-463F-A73B-900E5F00CACC}" srcId="{09DE271F-4DA2-4A9D-BD53-2BEF7785552A}" destId="{297BEB94-E5AC-4678-BE01-FAEFC9122916}" srcOrd="0" destOrd="0" parTransId="{947B22AC-70DB-4D31-8F5B-576308D96F7A}" sibTransId="{6328C528-EA0F-4BEA-8546-1C559DB43D04}"/>
    <dgm:cxn modelId="{0C63DA31-C47A-4A56-9650-B9B382C795D0}" srcId="{09DE271F-4DA2-4A9D-BD53-2BEF7785552A}" destId="{CC28272A-B774-4B21-8EA9-4EF817C3F931}" srcOrd="2" destOrd="0" parTransId="{6CF10FB5-CD2C-475C-BD00-5FFD56DB3325}" sibTransId="{D2ED7EF7-76D8-46C4-BC91-205731B67B01}"/>
    <dgm:cxn modelId="{830B6D5D-1669-43B9-B0D8-CFEB499F4AFD}" type="presOf" srcId="{09DE271F-4DA2-4A9D-BD53-2BEF7785552A}" destId="{B0A12D20-7007-4A84-8815-AF6F0C1EDF62}" srcOrd="0" destOrd="0" presId="urn:microsoft.com/office/officeart/2005/8/layout/vProcess5"/>
    <dgm:cxn modelId="{B7D51C72-02FA-4E58-9461-E145780214F9}" type="presOf" srcId="{CC28272A-B774-4B21-8EA9-4EF817C3F931}" destId="{C38E27BA-DF35-4963-A320-6560FF654FE6}" srcOrd="1" destOrd="0" presId="urn:microsoft.com/office/officeart/2005/8/layout/vProcess5"/>
    <dgm:cxn modelId="{C6941379-7513-4C84-934E-75404B09153C}" srcId="{09DE271F-4DA2-4A9D-BD53-2BEF7785552A}" destId="{E4AE9065-4F75-48CB-8638-C0CDE2851A90}" srcOrd="1" destOrd="0" parTransId="{0BE2F1B6-0039-4F63-ABC8-FAE7BB888829}" sibTransId="{5C760255-38BE-48BA-A062-D7B6D4ABE7F9}"/>
    <dgm:cxn modelId="{8E31388B-9AA2-4C4B-81BA-5CDB1BF846E4}" type="presOf" srcId="{6328C528-EA0F-4BEA-8546-1C559DB43D04}" destId="{2E9864CE-5A49-4F45-84C1-123BA10B3E93}" srcOrd="0" destOrd="0" presId="urn:microsoft.com/office/officeart/2005/8/layout/vProcess5"/>
    <dgm:cxn modelId="{28F4FEB1-F91C-4BD5-BF5F-E13DA624CF99}" type="presOf" srcId="{297BEB94-E5AC-4678-BE01-FAEFC9122916}" destId="{33F048E2-1095-484E-8322-DFBAE4E9EBF6}" srcOrd="1" destOrd="0" presId="urn:microsoft.com/office/officeart/2005/8/layout/vProcess5"/>
    <dgm:cxn modelId="{AE503EBA-802C-4129-BEEC-CC6F4CF9CC80}" type="presOf" srcId="{5C760255-38BE-48BA-A062-D7B6D4ABE7F9}" destId="{B0B11EF9-ED05-4F3E-94C1-2B1E7EADB9DC}" srcOrd="0" destOrd="0" presId="urn:microsoft.com/office/officeart/2005/8/layout/vProcess5"/>
    <dgm:cxn modelId="{4B4A36BB-931C-48D7-B5D8-2E4DEC423055}" type="presOf" srcId="{CC28272A-B774-4B21-8EA9-4EF817C3F931}" destId="{BAF804DD-CA39-4988-921B-F955839C2999}" srcOrd="0" destOrd="0" presId="urn:microsoft.com/office/officeart/2005/8/layout/vProcess5"/>
    <dgm:cxn modelId="{D9FC6E25-C8C3-4937-ACAA-A39DD790620B}" type="presParOf" srcId="{B0A12D20-7007-4A84-8815-AF6F0C1EDF62}" destId="{8835C98D-2F64-45B7-8DFD-24C5E13A4968}" srcOrd="0" destOrd="0" presId="urn:microsoft.com/office/officeart/2005/8/layout/vProcess5"/>
    <dgm:cxn modelId="{A9274C06-53C4-4C36-AFF9-F15F7EB7BFBF}" type="presParOf" srcId="{B0A12D20-7007-4A84-8815-AF6F0C1EDF62}" destId="{ED0C8F44-D6FD-4ECD-9FDE-F94DEBB569C5}" srcOrd="1" destOrd="0" presId="urn:microsoft.com/office/officeart/2005/8/layout/vProcess5"/>
    <dgm:cxn modelId="{3541E634-F9B0-4D01-986A-7FF42C9E6F53}" type="presParOf" srcId="{B0A12D20-7007-4A84-8815-AF6F0C1EDF62}" destId="{9CAFF19D-1CDE-4A3E-B05C-F6567B5796FE}" srcOrd="2" destOrd="0" presId="urn:microsoft.com/office/officeart/2005/8/layout/vProcess5"/>
    <dgm:cxn modelId="{476C6B8B-C0F7-4DB1-8D06-ECAAF0635218}" type="presParOf" srcId="{B0A12D20-7007-4A84-8815-AF6F0C1EDF62}" destId="{BAF804DD-CA39-4988-921B-F955839C2999}" srcOrd="3" destOrd="0" presId="urn:microsoft.com/office/officeart/2005/8/layout/vProcess5"/>
    <dgm:cxn modelId="{B0A0126C-13EE-41F3-BC58-F624EF3598DD}" type="presParOf" srcId="{B0A12D20-7007-4A84-8815-AF6F0C1EDF62}" destId="{2E9864CE-5A49-4F45-84C1-123BA10B3E93}" srcOrd="4" destOrd="0" presId="urn:microsoft.com/office/officeart/2005/8/layout/vProcess5"/>
    <dgm:cxn modelId="{AB79325C-9C19-4D22-9822-29B9D7C725BD}" type="presParOf" srcId="{B0A12D20-7007-4A84-8815-AF6F0C1EDF62}" destId="{B0B11EF9-ED05-4F3E-94C1-2B1E7EADB9DC}" srcOrd="5" destOrd="0" presId="urn:microsoft.com/office/officeart/2005/8/layout/vProcess5"/>
    <dgm:cxn modelId="{85AFD5B8-6B27-42B7-8B86-D85B2E30DC7F}" type="presParOf" srcId="{B0A12D20-7007-4A84-8815-AF6F0C1EDF62}" destId="{33F048E2-1095-484E-8322-DFBAE4E9EBF6}" srcOrd="6" destOrd="0" presId="urn:microsoft.com/office/officeart/2005/8/layout/vProcess5"/>
    <dgm:cxn modelId="{6BE85CC7-F690-40B1-B3D4-C5B2B12865F1}" type="presParOf" srcId="{B0A12D20-7007-4A84-8815-AF6F0C1EDF62}" destId="{25175D55-C18B-4A04-AA2D-0A9DDDCBF233}" srcOrd="7" destOrd="0" presId="urn:microsoft.com/office/officeart/2005/8/layout/vProcess5"/>
    <dgm:cxn modelId="{A5128D5C-1C5A-4108-9E00-3FC552210491}" type="presParOf" srcId="{B0A12D20-7007-4A84-8815-AF6F0C1EDF62}" destId="{C38E27BA-DF35-4963-A320-6560FF654FE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3F4E4C3-6E32-470A-890D-2019E36B8A7D}" type="doc">
      <dgm:prSet loTypeId="urn:microsoft.com/office/officeart/2005/8/layout/vProcess5" loCatId="process" qsTypeId="urn:microsoft.com/office/officeart/2005/8/quickstyle/simple1#32" qsCatId="simple" csTypeId="urn:microsoft.com/office/officeart/2005/8/colors/colorful2#3" csCatId="colorful" phldr="1"/>
      <dgm:spPr/>
      <dgm:t>
        <a:bodyPr/>
        <a:lstStyle/>
        <a:p>
          <a:endParaRPr lang="en-US"/>
        </a:p>
      </dgm:t>
    </dgm:pt>
    <dgm:pt modelId="{4B65F06E-29F1-4498-A2DE-8979F22AC65D}">
      <dgm:prSet custT="1"/>
      <dgm:spPr>
        <a:solidFill>
          <a:srgbClr val="C00000"/>
        </a:solidFill>
      </dgm:spPr>
      <dgm:t>
        <a:bodyPr/>
        <a:lstStyle/>
        <a:p>
          <a:pPr algn="ctr"/>
          <a:r>
            <a:rPr lang="en-US" sz="1600" b="1" dirty="0"/>
            <a:t>Primary User: Elderly person taking regular medication.</a:t>
          </a:r>
        </a:p>
      </dgm:t>
    </dgm:pt>
    <dgm:pt modelId="{13A5FAE9-CED8-49D5-B3AD-B5498C6EDAD9}" type="parTrans" cxnId="{65EE864E-A4CF-4132-A3E6-8CCD0E72F339}">
      <dgm:prSet/>
      <dgm:spPr/>
      <dgm:t>
        <a:bodyPr/>
        <a:lstStyle/>
        <a:p>
          <a:endParaRPr lang="en-US"/>
        </a:p>
      </dgm:t>
    </dgm:pt>
    <dgm:pt modelId="{71857E1E-B762-4D8E-9DC6-871557F4488A}" type="sibTrans" cxnId="{65EE864E-A4CF-4132-A3E6-8CCD0E72F339}">
      <dgm:prSet/>
      <dgm:spPr/>
      <dgm:t>
        <a:bodyPr/>
        <a:lstStyle/>
        <a:p>
          <a:endParaRPr lang="en-US"/>
        </a:p>
      </dgm:t>
    </dgm:pt>
    <dgm:pt modelId="{B2012A71-45E7-46DE-9667-04E59E354A26}">
      <dgm:prSet custT="1"/>
      <dgm:spPr>
        <a:solidFill>
          <a:srgbClr val="00B0F0"/>
        </a:solidFill>
      </dgm:spPr>
      <dgm:t>
        <a:bodyPr/>
        <a:lstStyle/>
        <a:p>
          <a:pPr algn="ctr"/>
          <a:r>
            <a:rPr lang="en-US" sz="2800" dirty="0"/>
            <a:t>Key User Needs:</a:t>
          </a:r>
        </a:p>
      </dgm:t>
    </dgm:pt>
    <dgm:pt modelId="{CDED9125-1BA7-4C98-A6FC-D8230B669B89}" type="parTrans" cxnId="{7A162001-0D18-4415-9E06-0C14D61FD434}">
      <dgm:prSet/>
      <dgm:spPr/>
      <dgm:t>
        <a:bodyPr/>
        <a:lstStyle/>
        <a:p>
          <a:endParaRPr lang="en-US"/>
        </a:p>
      </dgm:t>
    </dgm:pt>
    <dgm:pt modelId="{92BBD231-7CDA-4D7F-9B06-4E19264825BF}" type="sibTrans" cxnId="{7A162001-0D18-4415-9E06-0C14D61FD434}">
      <dgm:prSet/>
      <dgm:spPr/>
      <dgm:t>
        <a:bodyPr/>
        <a:lstStyle/>
        <a:p>
          <a:endParaRPr lang="en-US"/>
        </a:p>
      </dgm:t>
    </dgm:pt>
    <dgm:pt modelId="{E4BBED07-C47F-4440-B2D7-1A623B632596}">
      <dgm:prSet/>
      <dgm:spPr>
        <a:solidFill>
          <a:schemeClr val="accent6">
            <a:lumMod val="50000"/>
          </a:schemeClr>
        </a:solidFill>
      </dgm:spPr>
      <dgm:t>
        <a:bodyPr/>
        <a:lstStyle/>
        <a:p>
          <a:pPr algn="ctr"/>
          <a:r>
            <a:rPr lang="en-US" b="1" dirty="0"/>
            <a:t>Simple, highly accessible interface with large buttons.</a:t>
          </a:r>
        </a:p>
      </dgm:t>
    </dgm:pt>
    <dgm:pt modelId="{F8680610-D449-4820-873B-06767C55BCD2}" type="parTrans" cxnId="{634C2F9F-0DD9-4525-9486-6C7728319350}">
      <dgm:prSet/>
      <dgm:spPr/>
      <dgm:t>
        <a:bodyPr/>
        <a:lstStyle/>
        <a:p>
          <a:endParaRPr lang="en-US"/>
        </a:p>
      </dgm:t>
    </dgm:pt>
    <dgm:pt modelId="{109CAA0A-BDC5-4FC5-903A-87A2D5E22476}" type="sibTrans" cxnId="{634C2F9F-0DD9-4525-9486-6C7728319350}">
      <dgm:prSet/>
      <dgm:spPr/>
      <dgm:t>
        <a:bodyPr/>
        <a:lstStyle/>
        <a:p>
          <a:endParaRPr lang="en-US"/>
        </a:p>
      </dgm:t>
    </dgm:pt>
    <dgm:pt modelId="{B9888704-28AF-44DD-BD77-9722A7282EA7}">
      <dgm:prSet/>
      <dgm:spPr>
        <a:solidFill>
          <a:schemeClr val="accent3">
            <a:lumMod val="50000"/>
          </a:schemeClr>
        </a:solidFill>
      </dgm:spPr>
      <dgm:t>
        <a:bodyPr/>
        <a:lstStyle/>
        <a:p>
          <a:pPr algn="ctr"/>
          <a:r>
            <a:rPr lang="en-US" b="1" dirty="0"/>
            <a:t>Loud, clear, and adaptable reminders.</a:t>
          </a:r>
        </a:p>
      </dgm:t>
    </dgm:pt>
    <dgm:pt modelId="{A95C8A56-D334-47F8-9CFA-D20D3B63DFCE}" type="parTrans" cxnId="{B598F449-6BD9-4FCC-890D-307C2F33FFFE}">
      <dgm:prSet/>
      <dgm:spPr/>
      <dgm:t>
        <a:bodyPr/>
        <a:lstStyle/>
        <a:p>
          <a:endParaRPr lang="en-US"/>
        </a:p>
      </dgm:t>
    </dgm:pt>
    <dgm:pt modelId="{B348A048-DF4E-4AE6-A90F-391F69D5E972}" type="sibTrans" cxnId="{B598F449-6BD9-4FCC-890D-307C2F33FFFE}">
      <dgm:prSet/>
      <dgm:spPr/>
      <dgm:t>
        <a:bodyPr/>
        <a:lstStyle/>
        <a:p>
          <a:endParaRPr lang="en-US"/>
        </a:p>
      </dgm:t>
    </dgm:pt>
    <dgm:pt modelId="{C31D799E-8ED5-4888-9E84-0BAA714F8F47}">
      <dgm:prSet/>
      <dgm:spPr>
        <a:solidFill>
          <a:srgbClr val="00B050"/>
        </a:solidFill>
      </dgm:spPr>
      <dgm:t>
        <a:bodyPr/>
        <a:lstStyle/>
        <a:p>
          <a:pPr algn="ctr"/>
          <a:r>
            <a:rPr lang="en-US" b="1" dirty="0"/>
            <a:t>Effortless 'Taken / Missed' logging.</a:t>
          </a:r>
        </a:p>
      </dgm:t>
    </dgm:pt>
    <dgm:pt modelId="{F24B7A87-0A37-4A8D-A8BA-EE4AE6C0E03A}" type="parTrans" cxnId="{4C730CD6-183A-4F68-9EFD-87F49C33C693}">
      <dgm:prSet/>
      <dgm:spPr/>
      <dgm:t>
        <a:bodyPr/>
        <a:lstStyle/>
        <a:p>
          <a:endParaRPr lang="en-US"/>
        </a:p>
      </dgm:t>
    </dgm:pt>
    <dgm:pt modelId="{2488584F-61CF-47EA-9791-584ED23A48C0}" type="sibTrans" cxnId="{4C730CD6-183A-4F68-9EFD-87F49C33C693}">
      <dgm:prSet/>
      <dgm:spPr/>
      <dgm:t>
        <a:bodyPr/>
        <a:lstStyle/>
        <a:p>
          <a:endParaRPr lang="en-US"/>
        </a:p>
      </dgm:t>
    </dgm:pt>
    <dgm:pt modelId="{CF03583B-3F2C-46AF-A7C2-C2D3F8B331C6}" type="pres">
      <dgm:prSet presAssocID="{73F4E4C3-6E32-470A-890D-2019E36B8A7D}" presName="outerComposite" presStyleCnt="0">
        <dgm:presLayoutVars>
          <dgm:chMax val="5"/>
          <dgm:dir/>
          <dgm:resizeHandles val="exact"/>
        </dgm:presLayoutVars>
      </dgm:prSet>
      <dgm:spPr/>
    </dgm:pt>
    <dgm:pt modelId="{44C8E500-531C-4AF5-9D26-3FD2B171EC55}" type="pres">
      <dgm:prSet presAssocID="{73F4E4C3-6E32-470A-890D-2019E36B8A7D}" presName="dummyMaxCanvas" presStyleCnt="0">
        <dgm:presLayoutVars/>
      </dgm:prSet>
      <dgm:spPr/>
    </dgm:pt>
    <dgm:pt modelId="{49530101-CB60-4896-AD6E-6BD6F206DC4F}" type="pres">
      <dgm:prSet presAssocID="{73F4E4C3-6E32-470A-890D-2019E36B8A7D}" presName="FiveNodes_1" presStyleLbl="node1" presStyleIdx="0" presStyleCnt="5">
        <dgm:presLayoutVars>
          <dgm:bulletEnabled val="1"/>
        </dgm:presLayoutVars>
      </dgm:prSet>
      <dgm:spPr/>
    </dgm:pt>
    <dgm:pt modelId="{71A55A5E-4502-44BB-840C-55E319410003}" type="pres">
      <dgm:prSet presAssocID="{73F4E4C3-6E32-470A-890D-2019E36B8A7D}" presName="FiveNodes_2" presStyleLbl="node1" presStyleIdx="1" presStyleCnt="5">
        <dgm:presLayoutVars>
          <dgm:bulletEnabled val="1"/>
        </dgm:presLayoutVars>
      </dgm:prSet>
      <dgm:spPr/>
    </dgm:pt>
    <dgm:pt modelId="{9B5663C0-0EFA-4E83-9176-775B471E34C4}" type="pres">
      <dgm:prSet presAssocID="{73F4E4C3-6E32-470A-890D-2019E36B8A7D}" presName="FiveNodes_3" presStyleLbl="node1" presStyleIdx="2" presStyleCnt="5">
        <dgm:presLayoutVars>
          <dgm:bulletEnabled val="1"/>
        </dgm:presLayoutVars>
      </dgm:prSet>
      <dgm:spPr/>
    </dgm:pt>
    <dgm:pt modelId="{F8374138-507B-47DB-908F-1C8702382700}" type="pres">
      <dgm:prSet presAssocID="{73F4E4C3-6E32-470A-890D-2019E36B8A7D}" presName="FiveNodes_4" presStyleLbl="node1" presStyleIdx="3" presStyleCnt="5">
        <dgm:presLayoutVars>
          <dgm:bulletEnabled val="1"/>
        </dgm:presLayoutVars>
      </dgm:prSet>
      <dgm:spPr/>
    </dgm:pt>
    <dgm:pt modelId="{EF38FBE3-3EC4-4E80-8805-6A60FE0DA6C9}" type="pres">
      <dgm:prSet presAssocID="{73F4E4C3-6E32-470A-890D-2019E36B8A7D}" presName="FiveNodes_5" presStyleLbl="node1" presStyleIdx="4" presStyleCnt="5">
        <dgm:presLayoutVars>
          <dgm:bulletEnabled val="1"/>
        </dgm:presLayoutVars>
      </dgm:prSet>
      <dgm:spPr/>
    </dgm:pt>
    <dgm:pt modelId="{77338866-6D5F-44BA-886E-AEC05CE2206C}" type="pres">
      <dgm:prSet presAssocID="{73F4E4C3-6E32-470A-890D-2019E36B8A7D}" presName="FiveConn_1-2" presStyleLbl="fgAccFollowNode1" presStyleIdx="0" presStyleCnt="4">
        <dgm:presLayoutVars>
          <dgm:bulletEnabled val="1"/>
        </dgm:presLayoutVars>
      </dgm:prSet>
      <dgm:spPr/>
    </dgm:pt>
    <dgm:pt modelId="{E3F351A2-6033-41A8-A8B6-950E9F7B14B2}" type="pres">
      <dgm:prSet presAssocID="{73F4E4C3-6E32-470A-890D-2019E36B8A7D}" presName="FiveConn_2-3" presStyleLbl="fgAccFollowNode1" presStyleIdx="1" presStyleCnt="4">
        <dgm:presLayoutVars>
          <dgm:bulletEnabled val="1"/>
        </dgm:presLayoutVars>
      </dgm:prSet>
      <dgm:spPr/>
    </dgm:pt>
    <dgm:pt modelId="{0C9ED22C-0A69-4331-BFD9-DE9D5DA01856}" type="pres">
      <dgm:prSet presAssocID="{73F4E4C3-6E32-470A-890D-2019E36B8A7D}" presName="FiveConn_3-4" presStyleLbl="fgAccFollowNode1" presStyleIdx="2" presStyleCnt="4">
        <dgm:presLayoutVars>
          <dgm:bulletEnabled val="1"/>
        </dgm:presLayoutVars>
      </dgm:prSet>
      <dgm:spPr/>
    </dgm:pt>
    <dgm:pt modelId="{025FD55F-B54F-44A2-86B5-7EAB4F39BBB9}" type="pres">
      <dgm:prSet presAssocID="{73F4E4C3-6E32-470A-890D-2019E36B8A7D}" presName="FiveConn_4-5" presStyleLbl="fgAccFollowNode1" presStyleIdx="3" presStyleCnt="4">
        <dgm:presLayoutVars>
          <dgm:bulletEnabled val="1"/>
        </dgm:presLayoutVars>
      </dgm:prSet>
      <dgm:spPr/>
    </dgm:pt>
    <dgm:pt modelId="{FC9BE590-F54F-4746-A2EF-FB04CADF872A}" type="pres">
      <dgm:prSet presAssocID="{73F4E4C3-6E32-470A-890D-2019E36B8A7D}" presName="FiveNodes_1_text" presStyleLbl="node1" presStyleIdx="4" presStyleCnt="5">
        <dgm:presLayoutVars>
          <dgm:bulletEnabled val="1"/>
        </dgm:presLayoutVars>
      </dgm:prSet>
      <dgm:spPr/>
    </dgm:pt>
    <dgm:pt modelId="{578EEE61-3224-4025-AE4C-C6B933B4A919}" type="pres">
      <dgm:prSet presAssocID="{73F4E4C3-6E32-470A-890D-2019E36B8A7D}" presName="FiveNodes_2_text" presStyleLbl="node1" presStyleIdx="4" presStyleCnt="5">
        <dgm:presLayoutVars>
          <dgm:bulletEnabled val="1"/>
        </dgm:presLayoutVars>
      </dgm:prSet>
      <dgm:spPr/>
    </dgm:pt>
    <dgm:pt modelId="{D570C50E-FF11-4550-A60B-218E368F70EC}" type="pres">
      <dgm:prSet presAssocID="{73F4E4C3-6E32-470A-890D-2019E36B8A7D}" presName="FiveNodes_3_text" presStyleLbl="node1" presStyleIdx="4" presStyleCnt="5">
        <dgm:presLayoutVars>
          <dgm:bulletEnabled val="1"/>
        </dgm:presLayoutVars>
      </dgm:prSet>
      <dgm:spPr/>
    </dgm:pt>
    <dgm:pt modelId="{25A5EE17-12D3-4B6B-97F4-3B65915C7B04}" type="pres">
      <dgm:prSet presAssocID="{73F4E4C3-6E32-470A-890D-2019E36B8A7D}" presName="FiveNodes_4_text" presStyleLbl="node1" presStyleIdx="4" presStyleCnt="5">
        <dgm:presLayoutVars>
          <dgm:bulletEnabled val="1"/>
        </dgm:presLayoutVars>
      </dgm:prSet>
      <dgm:spPr/>
    </dgm:pt>
    <dgm:pt modelId="{0D2A873A-7754-4570-9A57-72A4993D7F09}" type="pres">
      <dgm:prSet presAssocID="{73F4E4C3-6E32-470A-890D-2019E36B8A7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A162001-0D18-4415-9E06-0C14D61FD434}" srcId="{73F4E4C3-6E32-470A-890D-2019E36B8A7D}" destId="{B2012A71-45E7-46DE-9667-04E59E354A26}" srcOrd="1" destOrd="0" parTransId="{CDED9125-1BA7-4C98-A6FC-D8230B669B89}" sibTransId="{92BBD231-7CDA-4D7F-9B06-4E19264825BF}"/>
    <dgm:cxn modelId="{F32F1F09-5DFC-4DC8-962D-428FAE84622A}" type="presOf" srcId="{B9888704-28AF-44DD-BD77-9722A7282EA7}" destId="{25A5EE17-12D3-4B6B-97F4-3B65915C7B04}" srcOrd="1" destOrd="0" presId="urn:microsoft.com/office/officeart/2005/8/layout/vProcess5"/>
    <dgm:cxn modelId="{496E970B-C9BF-49BF-9DCA-06D799B5E7F4}" type="presOf" srcId="{73F4E4C3-6E32-470A-890D-2019E36B8A7D}" destId="{CF03583B-3F2C-46AF-A7C2-C2D3F8B331C6}" srcOrd="0" destOrd="0" presId="urn:microsoft.com/office/officeart/2005/8/layout/vProcess5"/>
    <dgm:cxn modelId="{F540F724-1744-48B1-8A86-6095DA83D0A3}" type="presOf" srcId="{109CAA0A-BDC5-4FC5-903A-87A2D5E22476}" destId="{0C9ED22C-0A69-4331-BFD9-DE9D5DA01856}" srcOrd="0" destOrd="0" presId="urn:microsoft.com/office/officeart/2005/8/layout/vProcess5"/>
    <dgm:cxn modelId="{AB8A3D2B-DDA9-499A-8727-24927E299C12}" type="presOf" srcId="{92BBD231-7CDA-4D7F-9B06-4E19264825BF}" destId="{E3F351A2-6033-41A8-A8B6-950E9F7B14B2}" srcOrd="0" destOrd="0" presId="urn:microsoft.com/office/officeart/2005/8/layout/vProcess5"/>
    <dgm:cxn modelId="{DF467F35-0505-4157-8318-B03261E0E7B5}" type="presOf" srcId="{4B65F06E-29F1-4498-A2DE-8979F22AC65D}" destId="{FC9BE590-F54F-4746-A2EF-FB04CADF872A}" srcOrd="1" destOrd="0" presId="urn:microsoft.com/office/officeart/2005/8/layout/vProcess5"/>
    <dgm:cxn modelId="{B598F449-6BD9-4FCC-890D-307C2F33FFFE}" srcId="{73F4E4C3-6E32-470A-890D-2019E36B8A7D}" destId="{B9888704-28AF-44DD-BD77-9722A7282EA7}" srcOrd="3" destOrd="0" parTransId="{A95C8A56-D334-47F8-9CFA-D20D3B63DFCE}" sibTransId="{B348A048-DF4E-4AE6-A90F-391F69D5E972}"/>
    <dgm:cxn modelId="{65EE864E-A4CF-4132-A3E6-8CCD0E72F339}" srcId="{73F4E4C3-6E32-470A-890D-2019E36B8A7D}" destId="{4B65F06E-29F1-4498-A2DE-8979F22AC65D}" srcOrd="0" destOrd="0" parTransId="{13A5FAE9-CED8-49D5-B3AD-B5498C6EDAD9}" sibTransId="{71857E1E-B762-4D8E-9DC6-871557F4488A}"/>
    <dgm:cxn modelId="{D02EEA7B-85DF-4855-B6EE-4F0FF385A95E}" type="presOf" srcId="{C31D799E-8ED5-4888-9E84-0BAA714F8F47}" destId="{0D2A873A-7754-4570-9A57-72A4993D7F09}" srcOrd="1" destOrd="0" presId="urn:microsoft.com/office/officeart/2005/8/layout/vProcess5"/>
    <dgm:cxn modelId="{35772185-82DD-45F4-AF7A-E01F12EA6404}" type="presOf" srcId="{B348A048-DF4E-4AE6-A90F-391F69D5E972}" destId="{025FD55F-B54F-44A2-86B5-7EAB4F39BBB9}" srcOrd="0" destOrd="0" presId="urn:microsoft.com/office/officeart/2005/8/layout/vProcess5"/>
    <dgm:cxn modelId="{C63B138C-E123-48DD-A3BF-CA2485525D04}" type="presOf" srcId="{B9888704-28AF-44DD-BD77-9722A7282EA7}" destId="{F8374138-507B-47DB-908F-1C8702382700}" srcOrd="0" destOrd="0" presId="urn:microsoft.com/office/officeart/2005/8/layout/vProcess5"/>
    <dgm:cxn modelId="{634C2F9F-0DD9-4525-9486-6C7728319350}" srcId="{73F4E4C3-6E32-470A-890D-2019E36B8A7D}" destId="{E4BBED07-C47F-4440-B2D7-1A623B632596}" srcOrd="2" destOrd="0" parTransId="{F8680610-D449-4820-873B-06767C55BCD2}" sibTransId="{109CAA0A-BDC5-4FC5-903A-87A2D5E22476}"/>
    <dgm:cxn modelId="{B31F589F-C4BC-4B00-B790-B8D385490C02}" type="presOf" srcId="{4B65F06E-29F1-4498-A2DE-8979F22AC65D}" destId="{49530101-CB60-4896-AD6E-6BD6F206DC4F}" srcOrd="0" destOrd="0" presId="urn:microsoft.com/office/officeart/2005/8/layout/vProcess5"/>
    <dgm:cxn modelId="{3E7297CD-87C3-4785-9638-3431EC1AD3E2}" type="presOf" srcId="{B2012A71-45E7-46DE-9667-04E59E354A26}" destId="{71A55A5E-4502-44BB-840C-55E319410003}" srcOrd="0" destOrd="0" presId="urn:microsoft.com/office/officeart/2005/8/layout/vProcess5"/>
    <dgm:cxn modelId="{4C730CD6-183A-4F68-9EFD-87F49C33C693}" srcId="{73F4E4C3-6E32-470A-890D-2019E36B8A7D}" destId="{C31D799E-8ED5-4888-9E84-0BAA714F8F47}" srcOrd="4" destOrd="0" parTransId="{F24B7A87-0A37-4A8D-A8BA-EE4AE6C0E03A}" sibTransId="{2488584F-61CF-47EA-9791-584ED23A48C0}"/>
    <dgm:cxn modelId="{E8056BE1-53EC-4729-8BC9-28EDB01AC206}" type="presOf" srcId="{71857E1E-B762-4D8E-9DC6-871557F4488A}" destId="{77338866-6D5F-44BA-886E-AEC05CE2206C}" srcOrd="0" destOrd="0" presId="urn:microsoft.com/office/officeart/2005/8/layout/vProcess5"/>
    <dgm:cxn modelId="{F2E29FE6-1581-46A7-B1E7-13E5DF12E67B}" type="presOf" srcId="{B2012A71-45E7-46DE-9667-04E59E354A26}" destId="{578EEE61-3224-4025-AE4C-C6B933B4A919}" srcOrd="1" destOrd="0" presId="urn:microsoft.com/office/officeart/2005/8/layout/vProcess5"/>
    <dgm:cxn modelId="{758CB7E9-4758-4846-836A-37354189D553}" type="presOf" srcId="{C31D799E-8ED5-4888-9E84-0BAA714F8F47}" destId="{EF38FBE3-3EC4-4E80-8805-6A60FE0DA6C9}" srcOrd="0" destOrd="0" presId="urn:microsoft.com/office/officeart/2005/8/layout/vProcess5"/>
    <dgm:cxn modelId="{585A4DED-CA1A-44A0-A506-535048BF09AE}" type="presOf" srcId="{E4BBED07-C47F-4440-B2D7-1A623B632596}" destId="{9B5663C0-0EFA-4E83-9176-775B471E34C4}" srcOrd="0" destOrd="0" presId="urn:microsoft.com/office/officeart/2005/8/layout/vProcess5"/>
    <dgm:cxn modelId="{9B414BF8-9FA0-408A-8C2D-D3E6D39B43A6}" type="presOf" srcId="{E4BBED07-C47F-4440-B2D7-1A623B632596}" destId="{D570C50E-FF11-4550-A60B-218E368F70EC}" srcOrd="1" destOrd="0" presId="urn:microsoft.com/office/officeart/2005/8/layout/vProcess5"/>
    <dgm:cxn modelId="{F6CD0EE2-25D6-4721-8A3D-0D56BBC68D35}" type="presParOf" srcId="{CF03583B-3F2C-46AF-A7C2-C2D3F8B331C6}" destId="{44C8E500-531C-4AF5-9D26-3FD2B171EC55}" srcOrd="0" destOrd="0" presId="urn:microsoft.com/office/officeart/2005/8/layout/vProcess5"/>
    <dgm:cxn modelId="{3C75F4C5-D588-4027-BEBE-13E885E19542}" type="presParOf" srcId="{CF03583B-3F2C-46AF-A7C2-C2D3F8B331C6}" destId="{49530101-CB60-4896-AD6E-6BD6F206DC4F}" srcOrd="1" destOrd="0" presId="urn:microsoft.com/office/officeart/2005/8/layout/vProcess5"/>
    <dgm:cxn modelId="{38562CCC-BB39-4F2D-8FF1-4A587992C20D}" type="presParOf" srcId="{CF03583B-3F2C-46AF-A7C2-C2D3F8B331C6}" destId="{71A55A5E-4502-44BB-840C-55E319410003}" srcOrd="2" destOrd="0" presId="urn:microsoft.com/office/officeart/2005/8/layout/vProcess5"/>
    <dgm:cxn modelId="{A5782CEA-D8BF-4955-8E02-D8EDFD5283A2}" type="presParOf" srcId="{CF03583B-3F2C-46AF-A7C2-C2D3F8B331C6}" destId="{9B5663C0-0EFA-4E83-9176-775B471E34C4}" srcOrd="3" destOrd="0" presId="urn:microsoft.com/office/officeart/2005/8/layout/vProcess5"/>
    <dgm:cxn modelId="{7B3BF22F-E4EE-40D3-B421-48BF2CB8F065}" type="presParOf" srcId="{CF03583B-3F2C-46AF-A7C2-C2D3F8B331C6}" destId="{F8374138-507B-47DB-908F-1C8702382700}" srcOrd="4" destOrd="0" presId="urn:microsoft.com/office/officeart/2005/8/layout/vProcess5"/>
    <dgm:cxn modelId="{C3F3E565-E132-41CE-BC8B-2D980772562F}" type="presParOf" srcId="{CF03583B-3F2C-46AF-A7C2-C2D3F8B331C6}" destId="{EF38FBE3-3EC4-4E80-8805-6A60FE0DA6C9}" srcOrd="5" destOrd="0" presId="urn:microsoft.com/office/officeart/2005/8/layout/vProcess5"/>
    <dgm:cxn modelId="{9490EB1D-BB28-448B-AF46-846F74FC80EF}" type="presParOf" srcId="{CF03583B-3F2C-46AF-A7C2-C2D3F8B331C6}" destId="{77338866-6D5F-44BA-886E-AEC05CE2206C}" srcOrd="6" destOrd="0" presId="urn:microsoft.com/office/officeart/2005/8/layout/vProcess5"/>
    <dgm:cxn modelId="{62E8568A-DCED-47E9-A2FD-0D93292F5B47}" type="presParOf" srcId="{CF03583B-3F2C-46AF-A7C2-C2D3F8B331C6}" destId="{E3F351A2-6033-41A8-A8B6-950E9F7B14B2}" srcOrd="7" destOrd="0" presId="urn:microsoft.com/office/officeart/2005/8/layout/vProcess5"/>
    <dgm:cxn modelId="{44E0EB1F-2D27-4116-B21D-1D3A1461CAD3}" type="presParOf" srcId="{CF03583B-3F2C-46AF-A7C2-C2D3F8B331C6}" destId="{0C9ED22C-0A69-4331-BFD9-DE9D5DA01856}" srcOrd="8" destOrd="0" presId="urn:microsoft.com/office/officeart/2005/8/layout/vProcess5"/>
    <dgm:cxn modelId="{1BEBC489-CE29-4C4F-995B-F55B982A4963}" type="presParOf" srcId="{CF03583B-3F2C-46AF-A7C2-C2D3F8B331C6}" destId="{025FD55F-B54F-44A2-86B5-7EAB4F39BBB9}" srcOrd="9" destOrd="0" presId="urn:microsoft.com/office/officeart/2005/8/layout/vProcess5"/>
    <dgm:cxn modelId="{CB937BEB-D746-4F39-BA71-C28229C7F6DD}" type="presParOf" srcId="{CF03583B-3F2C-46AF-A7C2-C2D3F8B331C6}" destId="{FC9BE590-F54F-4746-A2EF-FB04CADF872A}" srcOrd="10" destOrd="0" presId="urn:microsoft.com/office/officeart/2005/8/layout/vProcess5"/>
    <dgm:cxn modelId="{355900F4-391B-4056-8D5F-3758D6BE3778}" type="presParOf" srcId="{CF03583B-3F2C-46AF-A7C2-C2D3F8B331C6}" destId="{578EEE61-3224-4025-AE4C-C6B933B4A919}" srcOrd="11" destOrd="0" presId="urn:microsoft.com/office/officeart/2005/8/layout/vProcess5"/>
    <dgm:cxn modelId="{E5275EEF-4E03-409E-942A-58A2AD36311F}" type="presParOf" srcId="{CF03583B-3F2C-46AF-A7C2-C2D3F8B331C6}" destId="{D570C50E-FF11-4550-A60B-218E368F70EC}" srcOrd="12" destOrd="0" presId="urn:microsoft.com/office/officeart/2005/8/layout/vProcess5"/>
    <dgm:cxn modelId="{8FBD5E4F-371A-4564-BE9C-48667BC6F716}" type="presParOf" srcId="{CF03583B-3F2C-46AF-A7C2-C2D3F8B331C6}" destId="{25A5EE17-12D3-4B6B-97F4-3B65915C7B04}" srcOrd="13" destOrd="0" presId="urn:microsoft.com/office/officeart/2005/8/layout/vProcess5"/>
    <dgm:cxn modelId="{4B93E94B-CC58-430B-9B41-D552062EBBDC}" type="presParOf" srcId="{CF03583B-3F2C-46AF-A7C2-C2D3F8B331C6}" destId="{0D2A873A-7754-4570-9A57-72A4993D7F0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625942C-493A-4D44-BACD-FF00815AA1A0}" type="doc">
      <dgm:prSet loTypeId="urn:microsoft.com/office/officeart/2005/8/layout/process4" loCatId="process" qsTypeId="urn:microsoft.com/office/officeart/2005/8/quickstyle/simple1#80" qsCatId="simple" csTypeId="urn:microsoft.com/office/officeart/2005/8/colors/colorful1#18" csCatId="colorful" phldr="1"/>
      <dgm:spPr/>
      <dgm:t>
        <a:bodyPr/>
        <a:lstStyle/>
        <a:p>
          <a:endParaRPr lang="en-US"/>
        </a:p>
      </dgm:t>
    </dgm:pt>
    <dgm:pt modelId="{C26AF330-C6EF-431A-AB03-2854411D6A30}">
      <dgm:prSet custT="1"/>
      <dgm:spPr/>
      <dgm:t>
        <a:bodyPr/>
        <a:lstStyle/>
        <a:p>
          <a:r>
            <a:rPr lang="en-US" sz="2000" b="1" dirty="0"/>
            <a:t>A simple, smart digital reminder system tailored for the elderly.</a:t>
          </a:r>
        </a:p>
      </dgm:t>
    </dgm:pt>
    <dgm:pt modelId="{D593BF79-B66C-45B6-9969-CEC31019FF42}" type="parTrans" cxnId="{FC8952A3-1A3E-4687-995E-AC84E650CAB2}">
      <dgm:prSet/>
      <dgm:spPr/>
      <dgm:t>
        <a:bodyPr/>
        <a:lstStyle/>
        <a:p>
          <a:endParaRPr lang="en-US"/>
        </a:p>
      </dgm:t>
    </dgm:pt>
    <dgm:pt modelId="{B012E715-980E-4E97-A38D-FA7E28A69268}" type="sibTrans" cxnId="{FC8952A3-1A3E-4687-995E-AC84E650CAB2}">
      <dgm:prSet/>
      <dgm:spPr/>
      <dgm:t>
        <a:bodyPr/>
        <a:lstStyle/>
        <a:p>
          <a:endParaRPr lang="en-US"/>
        </a:p>
      </dgm:t>
    </dgm:pt>
    <dgm:pt modelId="{525C6F95-AC54-4193-9610-BF5B074FB962}">
      <dgm:prSet custT="1"/>
      <dgm:spPr/>
      <dgm:t>
        <a:bodyPr/>
        <a:lstStyle/>
        <a:p>
          <a:r>
            <a:rPr lang="en-US" sz="4000" b="1" dirty="0"/>
            <a:t>Key Features:</a:t>
          </a:r>
        </a:p>
      </dgm:t>
    </dgm:pt>
    <dgm:pt modelId="{A9635C8C-D6E6-469F-B47C-E7F834D0028A}" type="parTrans" cxnId="{FB8562EF-7C8C-49F7-9DD0-D3B96F5A1D30}">
      <dgm:prSet/>
      <dgm:spPr/>
      <dgm:t>
        <a:bodyPr/>
        <a:lstStyle/>
        <a:p>
          <a:endParaRPr lang="en-US"/>
        </a:p>
      </dgm:t>
    </dgm:pt>
    <dgm:pt modelId="{5B1EE280-C160-4512-846E-89ACADC607D0}" type="sibTrans" cxnId="{FB8562EF-7C8C-49F7-9DD0-D3B96F5A1D30}">
      <dgm:prSet/>
      <dgm:spPr/>
      <dgm:t>
        <a:bodyPr/>
        <a:lstStyle/>
        <a:p>
          <a:endParaRPr lang="en-US"/>
        </a:p>
      </dgm:t>
    </dgm:pt>
    <dgm:pt modelId="{F6B6221C-1151-45FF-9F3E-A812CC74E725}">
      <dgm:prSet custT="1"/>
      <dgm:spPr/>
      <dgm:t>
        <a:bodyPr/>
        <a:lstStyle/>
        <a:p>
          <a:r>
            <a:rPr lang="en-US" sz="3200" dirty="0"/>
            <a:t>Scheduled medicine reminders.</a:t>
          </a:r>
        </a:p>
      </dgm:t>
    </dgm:pt>
    <dgm:pt modelId="{826B3FB7-057F-4B42-8D61-FD8243D35016}" type="parTrans" cxnId="{B225BD20-1F76-41B5-8ED7-C0A742767FD9}">
      <dgm:prSet/>
      <dgm:spPr/>
      <dgm:t>
        <a:bodyPr/>
        <a:lstStyle/>
        <a:p>
          <a:endParaRPr lang="en-US"/>
        </a:p>
      </dgm:t>
    </dgm:pt>
    <dgm:pt modelId="{870B85CA-1F66-4CAB-B4E5-B42C0CBA479A}" type="sibTrans" cxnId="{B225BD20-1F76-41B5-8ED7-C0A742767FD9}">
      <dgm:prSet/>
      <dgm:spPr/>
      <dgm:t>
        <a:bodyPr/>
        <a:lstStyle/>
        <a:p>
          <a:endParaRPr lang="en-US"/>
        </a:p>
      </dgm:t>
    </dgm:pt>
    <dgm:pt modelId="{234D4B93-F112-43B6-A7BC-ED47A531BE2B}">
      <dgm:prSet custT="1"/>
      <dgm:spPr/>
      <dgm:t>
        <a:bodyPr/>
        <a:lstStyle/>
        <a:p>
          <a:r>
            <a:rPr lang="en-US" sz="2800" b="1" dirty="0"/>
            <a:t>Tracking of Taken vs. Missed doses.</a:t>
          </a:r>
        </a:p>
      </dgm:t>
    </dgm:pt>
    <dgm:pt modelId="{CAE557B3-DB67-4891-A7CE-EEB4B84FD2D3}" type="parTrans" cxnId="{75327211-D1DD-44EE-A8C3-0FF6ABFEE4B2}">
      <dgm:prSet/>
      <dgm:spPr/>
      <dgm:t>
        <a:bodyPr/>
        <a:lstStyle/>
        <a:p>
          <a:endParaRPr lang="en-US"/>
        </a:p>
      </dgm:t>
    </dgm:pt>
    <dgm:pt modelId="{FD680206-28AF-48E9-94CE-23072F6249CB}" type="sibTrans" cxnId="{75327211-D1DD-44EE-A8C3-0FF6ABFEE4B2}">
      <dgm:prSet/>
      <dgm:spPr/>
      <dgm:t>
        <a:bodyPr/>
        <a:lstStyle/>
        <a:p>
          <a:endParaRPr lang="en-US"/>
        </a:p>
      </dgm:t>
    </dgm:pt>
    <dgm:pt modelId="{2075B20D-56C6-4235-B944-B792E8D935F3}">
      <dgm:prSet custT="1"/>
      <dgm:spPr/>
      <dgm:t>
        <a:bodyPr/>
        <a:lstStyle/>
        <a:p>
          <a:r>
            <a:rPr lang="en-US" sz="2800" b="1" dirty="0"/>
            <a:t>Secure handling of personal health data.</a:t>
          </a:r>
        </a:p>
      </dgm:t>
    </dgm:pt>
    <dgm:pt modelId="{88ECB978-6A10-48AC-86A9-10413748EBED}" type="parTrans" cxnId="{ACC3AB42-EDB7-496C-BA1B-09F3E9651AD1}">
      <dgm:prSet/>
      <dgm:spPr/>
      <dgm:t>
        <a:bodyPr/>
        <a:lstStyle/>
        <a:p>
          <a:endParaRPr lang="en-US"/>
        </a:p>
      </dgm:t>
    </dgm:pt>
    <dgm:pt modelId="{DF30C942-98F8-4F68-8414-FFA4FEDFAEFC}" type="sibTrans" cxnId="{ACC3AB42-EDB7-496C-BA1B-09F3E9651AD1}">
      <dgm:prSet/>
      <dgm:spPr/>
      <dgm:t>
        <a:bodyPr/>
        <a:lstStyle/>
        <a:p>
          <a:endParaRPr lang="en-US"/>
        </a:p>
      </dgm:t>
    </dgm:pt>
    <dgm:pt modelId="{7F7554AA-0666-454A-B492-277148A1A7FA}">
      <dgm:prSet custT="1"/>
      <dgm:spPr/>
      <dgm:t>
        <a:bodyPr/>
        <a:lstStyle/>
        <a:p>
          <a:r>
            <a:rPr lang="en-US" sz="2800" b="1" dirty="0"/>
            <a:t>Goal:</a:t>
          </a:r>
          <a:endParaRPr lang="en-US" sz="1200" b="1" dirty="0"/>
        </a:p>
      </dgm:t>
    </dgm:pt>
    <dgm:pt modelId="{9C357DA9-01BB-4101-B33D-E671BBBC90CF}" type="parTrans" cxnId="{A124DCAC-2D68-439F-9041-79DB06271466}">
      <dgm:prSet/>
      <dgm:spPr/>
      <dgm:t>
        <a:bodyPr/>
        <a:lstStyle/>
        <a:p>
          <a:endParaRPr lang="en-US"/>
        </a:p>
      </dgm:t>
    </dgm:pt>
    <dgm:pt modelId="{EFC2E897-6071-4422-A5E3-F91B780E260D}" type="sibTrans" cxnId="{A124DCAC-2D68-439F-9041-79DB06271466}">
      <dgm:prSet/>
      <dgm:spPr/>
      <dgm:t>
        <a:bodyPr/>
        <a:lstStyle/>
        <a:p>
          <a:endParaRPr lang="en-US"/>
        </a:p>
      </dgm:t>
    </dgm:pt>
    <dgm:pt modelId="{C09E5C8B-1947-446C-97C3-52DD33601639}">
      <dgm:prSet phldrT="[Text]" custT="1"/>
      <dgm:spPr/>
      <dgm:t>
        <a:bodyPr/>
        <a:lstStyle/>
        <a:p>
          <a:r>
            <a:rPr lang="en-US" sz="2400" b="1" dirty="0"/>
            <a:t>Improve</a:t>
          </a:r>
          <a:r>
            <a:rPr lang="en-US" sz="1600" b="1" dirty="0"/>
            <a:t> medication adherence, safety, and peace of mind for users and caregivers.</a:t>
          </a:r>
          <a:endParaRPr lang="en-GB" sz="1600" dirty="0"/>
        </a:p>
      </dgm:t>
    </dgm:pt>
    <dgm:pt modelId="{91262484-0FE9-4C54-B819-39DAD3E1ED01}" type="parTrans" cxnId="{3FEA71D2-ED22-4E18-A7C5-51EC25920446}">
      <dgm:prSet/>
      <dgm:spPr/>
      <dgm:t>
        <a:bodyPr/>
        <a:lstStyle/>
        <a:p>
          <a:endParaRPr lang="en-GB"/>
        </a:p>
      </dgm:t>
    </dgm:pt>
    <dgm:pt modelId="{1712E045-E48C-4D17-B45A-22DC77860D9A}" type="sibTrans" cxnId="{3FEA71D2-ED22-4E18-A7C5-51EC25920446}">
      <dgm:prSet/>
      <dgm:spPr/>
      <dgm:t>
        <a:bodyPr/>
        <a:lstStyle/>
        <a:p>
          <a:endParaRPr lang="en-GB"/>
        </a:p>
      </dgm:t>
    </dgm:pt>
    <dgm:pt modelId="{6298767C-1682-4B4F-86BE-FA2E9FD68959}" type="pres">
      <dgm:prSet presAssocID="{E625942C-493A-4D44-BACD-FF00815AA1A0}" presName="Name0" presStyleCnt="0">
        <dgm:presLayoutVars>
          <dgm:dir/>
          <dgm:animLvl val="lvl"/>
          <dgm:resizeHandles val="exact"/>
        </dgm:presLayoutVars>
      </dgm:prSet>
      <dgm:spPr/>
    </dgm:pt>
    <dgm:pt modelId="{408D6A0D-9BE4-4CC5-A0BF-202CBC1148F1}" type="pres">
      <dgm:prSet presAssocID="{C09E5C8B-1947-446C-97C3-52DD33601639}" presName="boxAndChildren" presStyleCnt="0"/>
      <dgm:spPr/>
    </dgm:pt>
    <dgm:pt modelId="{2E9777D4-356B-4014-AD97-402544D97DAA}" type="pres">
      <dgm:prSet presAssocID="{C09E5C8B-1947-446C-97C3-52DD33601639}" presName="parentTextBox" presStyleLbl="node1" presStyleIdx="0" presStyleCnt="7"/>
      <dgm:spPr/>
    </dgm:pt>
    <dgm:pt modelId="{7A9D2A9A-B9F5-4291-9757-ABAD6485A120}" type="pres">
      <dgm:prSet presAssocID="{EFC2E897-6071-4422-A5E3-F91B780E260D}" presName="sp" presStyleCnt="0"/>
      <dgm:spPr/>
    </dgm:pt>
    <dgm:pt modelId="{E66A88FE-8697-4A18-B88C-7591544088C6}" type="pres">
      <dgm:prSet presAssocID="{7F7554AA-0666-454A-B492-277148A1A7FA}" presName="arrowAndChildren" presStyleCnt="0"/>
      <dgm:spPr/>
    </dgm:pt>
    <dgm:pt modelId="{0289B425-5041-44B5-BB73-84F24D0E89EA}" type="pres">
      <dgm:prSet presAssocID="{7F7554AA-0666-454A-B492-277148A1A7FA}" presName="parentTextArrow" presStyleLbl="node1" presStyleIdx="1" presStyleCnt="7"/>
      <dgm:spPr/>
    </dgm:pt>
    <dgm:pt modelId="{E7BF284F-E735-4653-9580-B077B51631DB}" type="pres">
      <dgm:prSet presAssocID="{DF30C942-98F8-4F68-8414-FFA4FEDFAEFC}" presName="sp" presStyleCnt="0"/>
      <dgm:spPr/>
    </dgm:pt>
    <dgm:pt modelId="{2716E2E9-CBCE-4DD3-982A-5150B986D9B3}" type="pres">
      <dgm:prSet presAssocID="{2075B20D-56C6-4235-B944-B792E8D935F3}" presName="arrowAndChildren" presStyleCnt="0"/>
      <dgm:spPr/>
    </dgm:pt>
    <dgm:pt modelId="{D4088D57-18B8-4B13-87CF-13383F33FE29}" type="pres">
      <dgm:prSet presAssocID="{2075B20D-56C6-4235-B944-B792E8D935F3}" presName="parentTextArrow" presStyleLbl="node1" presStyleIdx="2" presStyleCnt="7"/>
      <dgm:spPr/>
    </dgm:pt>
    <dgm:pt modelId="{371A2906-7232-46D9-89C0-9CB15DC2D21D}" type="pres">
      <dgm:prSet presAssocID="{FD680206-28AF-48E9-94CE-23072F6249CB}" presName="sp" presStyleCnt="0"/>
      <dgm:spPr/>
    </dgm:pt>
    <dgm:pt modelId="{487FCE5A-F258-4F39-808B-C86DF6E476E6}" type="pres">
      <dgm:prSet presAssocID="{234D4B93-F112-43B6-A7BC-ED47A531BE2B}" presName="arrowAndChildren" presStyleCnt="0"/>
      <dgm:spPr/>
    </dgm:pt>
    <dgm:pt modelId="{777C6D39-B921-448D-8CB0-E31B664B0CCF}" type="pres">
      <dgm:prSet presAssocID="{234D4B93-F112-43B6-A7BC-ED47A531BE2B}" presName="parentTextArrow" presStyleLbl="node1" presStyleIdx="3" presStyleCnt="7"/>
      <dgm:spPr/>
    </dgm:pt>
    <dgm:pt modelId="{E68F13A1-D2BD-49EA-8B34-6019387AF6B1}" type="pres">
      <dgm:prSet presAssocID="{870B85CA-1F66-4CAB-B4E5-B42C0CBA479A}" presName="sp" presStyleCnt="0"/>
      <dgm:spPr/>
    </dgm:pt>
    <dgm:pt modelId="{DA4FD3CE-916A-44E4-8688-C90B75DEF3C2}" type="pres">
      <dgm:prSet presAssocID="{F6B6221C-1151-45FF-9F3E-A812CC74E725}" presName="arrowAndChildren" presStyleCnt="0"/>
      <dgm:spPr/>
    </dgm:pt>
    <dgm:pt modelId="{D8D10844-84FD-481F-8CF1-F2B90510C1DD}" type="pres">
      <dgm:prSet presAssocID="{F6B6221C-1151-45FF-9F3E-A812CC74E725}" presName="parentTextArrow" presStyleLbl="node1" presStyleIdx="4" presStyleCnt="7"/>
      <dgm:spPr/>
    </dgm:pt>
    <dgm:pt modelId="{06053DD4-132E-48A9-8D67-AF8058E854EF}" type="pres">
      <dgm:prSet presAssocID="{5B1EE280-C160-4512-846E-89ACADC607D0}" presName="sp" presStyleCnt="0"/>
      <dgm:spPr/>
    </dgm:pt>
    <dgm:pt modelId="{3958166C-92F0-4988-862F-F1D7D32FC22A}" type="pres">
      <dgm:prSet presAssocID="{525C6F95-AC54-4193-9610-BF5B074FB962}" presName="arrowAndChildren" presStyleCnt="0"/>
      <dgm:spPr/>
    </dgm:pt>
    <dgm:pt modelId="{23F1D059-0A9A-46BD-9652-EA54305F9160}" type="pres">
      <dgm:prSet presAssocID="{525C6F95-AC54-4193-9610-BF5B074FB962}" presName="parentTextArrow" presStyleLbl="node1" presStyleIdx="5" presStyleCnt="7"/>
      <dgm:spPr/>
    </dgm:pt>
    <dgm:pt modelId="{C9728D74-7873-4578-85B2-11400527F3E2}" type="pres">
      <dgm:prSet presAssocID="{B012E715-980E-4E97-A38D-FA7E28A69268}" presName="sp" presStyleCnt="0"/>
      <dgm:spPr/>
    </dgm:pt>
    <dgm:pt modelId="{95C197CD-DA98-468C-AAF0-EC7AC20E381D}" type="pres">
      <dgm:prSet presAssocID="{C26AF330-C6EF-431A-AB03-2854411D6A30}" presName="arrowAndChildren" presStyleCnt="0"/>
      <dgm:spPr/>
    </dgm:pt>
    <dgm:pt modelId="{FDD5997E-CD7B-4D26-B3BD-302E8F101B1D}" type="pres">
      <dgm:prSet presAssocID="{C26AF330-C6EF-431A-AB03-2854411D6A30}" presName="parentTextArrow" presStyleLbl="node1" presStyleIdx="6" presStyleCnt="7"/>
      <dgm:spPr/>
    </dgm:pt>
  </dgm:ptLst>
  <dgm:cxnLst>
    <dgm:cxn modelId="{EE52DD03-17FB-4B4E-99AA-515B0E33361B}" type="presOf" srcId="{C09E5C8B-1947-446C-97C3-52DD33601639}" destId="{2E9777D4-356B-4014-AD97-402544D97DAA}" srcOrd="0" destOrd="0" presId="urn:microsoft.com/office/officeart/2005/8/layout/process4"/>
    <dgm:cxn modelId="{75327211-D1DD-44EE-A8C3-0FF6ABFEE4B2}" srcId="{E625942C-493A-4D44-BACD-FF00815AA1A0}" destId="{234D4B93-F112-43B6-A7BC-ED47A531BE2B}" srcOrd="3" destOrd="0" parTransId="{CAE557B3-DB67-4891-A7CE-EEB4B84FD2D3}" sibTransId="{FD680206-28AF-48E9-94CE-23072F6249CB}"/>
    <dgm:cxn modelId="{B225BD20-1F76-41B5-8ED7-C0A742767FD9}" srcId="{E625942C-493A-4D44-BACD-FF00815AA1A0}" destId="{F6B6221C-1151-45FF-9F3E-A812CC74E725}" srcOrd="2" destOrd="0" parTransId="{826B3FB7-057F-4B42-8D61-FD8243D35016}" sibTransId="{870B85CA-1F66-4CAB-B4E5-B42C0CBA479A}"/>
    <dgm:cxn modelId="{A4C0923C-3022-411A-B4D7-7AEDDF7F11F8}" type="presOf" srcId="{7F7554AA-0666-454A-B492-277148A1A7FA}" destId="{0289B425-5041-44B5-BB73-84F24D0E89EA}" srcOrd="0" destOrd="0" presId="urn:microsoft.com/office/officeart/2005/8/layout/process4"/>
    <dgm:cxn modelId="{ACC3AB42-EDB7-496C-BA1B-09F3E9651AD1}" srcId="{E625942C-493A-4D44-BACD-FF00815AA1A0}" destId="{2075B20D-56C6-4235-B944-B792E8D935F3}" srcOrd="4" destOrd="0" parTransId="{88ECB978-6A10-48AC-86A9-10413748EBED}" sibTransId="{DF30C942-98F8-4F68-8414-FFA4FEDFAEFC}"/>
    <dgm:cxn modelId="{ED1B8D64-D457-4CEA-BE16-689945F75EEE}" type="presOf" srcId="{525C6F95-AC54-4193-9610-BF5B074FB962}" destId="{23F1D059-0A9A-46BD-9652-EA54305F9160}" srcOrd="0" destOrd="0" presId="urn:microsoft.com/office/officeart/2005/8/layout/process4"/>
    <dgm:cxn modelId="{BA22A64E-9244-4F33-98D0-B9F2C7FEBF38}" type="presOf" srcId="{234D4B93-F112-43B6-A7BC-ED47A531BE2B}" destId="{777C6D39-B921-448D-8CB0-E31B664B0CCF}" srcOrd="0" destOrd="0" presId="urn:microsoft.com/office/officeart/2005/8/layout/process4"/>
    <dgm:cxn modelId="{7FBC6C84-0C39-472F-B68F-D7186324A024}" type="presOf" srcId="{F6B6221C-1151-45FF-9F3E-A812CC74E725}" destId="{D8D10844-84FD-481F-8CF1-F2B90510C1DD}" srcOrd="0" destOrd="0" presId="urn:microsoft.com/office/officeart/2005/8/layout/process4"/>
    <dgm:cxn modelId="{097B038B-BC72-4CF3-AE68-3C72CE58537A}" type="presOf" srcId="{2075B20D-56C6-4235-B944-B792E8D935F3}" destId="{D4088D57-18B8-4B13-87CF-13383F33FE29}" srcOrd="0" destOrd="0" presId="urn:microsoft.com/office/officeart/2005/8/layout/process4"/>
    <dgm:cxn modelId="{569E8F93-2BDB-4937-870B-DDD3363605B2}" type="presOf" srcId="{C26AF330-C6EF-431A-AB03-2854411D6A30}" destId="{FDD5997E-CD7B-4D26-B3BD-302E8F101B1D}" srcOrd="0" destOrd="0" presId="urn:microsoft.com/office/officeart/2005/8/layout/process4"/>
    <dgm:cxn modelId="{FC8952A3-1A3E-4687-995E-AC84E650CAB2}" srcId="{E625942C-493A-4D44-BACD-FF00815AA1A0}" destId="{C26AF330-C6EF-431A-AB03-2854411D6A30}" srcOrd="0" destOrd="0" parTransId="{D593BF79-B66C-45B6-9969-CEC31019FF42}" sibTransId="{B012E715-980E-4E97-A38D-FA7E28A69268}"/>
    <dgm:cxn modelId="{200523A7-6996-45AE-A1F2-9A0DEB33F11A}" type="presOf" srcId="{E625942C-493A-4D44-BACD-FF00815AA1A0}" destId="{6298767C-1682-4B4F-86BE-FA2E9FD68959}" srcOrd="0" destOrd="0" presId="urn:microsoft.com/office/officeart/2005/8/layout/process4"/>
    <dgm:cxn modelId="{A124DCAC-2D68-439F-9041-79DB06271466}" srcId="{E625942C-493A-4D44-BACD-FF00815AA1A0}" destId="{7F7554AA-0666-454A-B492-277148A1A7FA}" srcOrd="5" destOrd="0" parTransId="{9C357DA9-01BB-4101-B33D-E671BBBC90CF}" sibTransId="{EFC2E897-6071-4422-A5E3-F91B780E260D}"/>
    <dgm:cxn modelId="{3FEA71D2-ED22-4E18-A7C5-51EC25920446}" srcId="{E625942C-493A-4D44-BACD-FF00815AA1A0}" destId="{C09E5C8B-1947-446C-97C3-52DD33601639}" srcOrd="6" destOrd="0" parTransId="{91262484-0FE9-4C54-B819-39DAD3E1ED01}" sibTransId="{1712E045-E48C-4D17-B45A-22DC77860D9A}"/>
    <dgm:cxn modelId="{FB8562EF-7C8C-49F7-9DD0-D3B96F5A1D30}" srcId="{E625942C-493A-4D44-BACD-FF00815AA1A0}" destId="{525C6F95-AC54-4193-9610-BF5B074FB962}" srcOrd="1" destOrd="0" parTransId="{A9635C8C-D6E6-469F-B47C-E7F834D0028A}" sibTransId="{5B1EE280-C160-4512-846E-89ACADC607D0}"/>
    <dgm:cxn modelId="{245BE2E2-E603-44AA-AB5A-2063544E6183}" type="presParOf" srcId="{6298767C-1682-4B4F-86BE-FA2E9FD68959}" destId="{408D6A0D-9BE4-4CC5-A0BF-202CBC1148F1}" srcOrd="0" destOrd="0" presId="urn:microsoft.com/office/officeart/2005/8/layout/process4"/>
    <dgm:cxn modelId="{C4C1E581-F805-46A3-9D32-5E180D696E4F}" type="presParOf" srcId="{408D6A0D-9BE4-4CC5-A0BF-202CBC1148F1}" destId="{2E9777D4-356B-4014-AD97-402544D97DAA}" srcOrd="0" destOrd="0" presId="urn:microsoft.com/office/officeart/2005/8/layout/process4"/>
    <dgm:cxn modelId="{2976FD91-F692-4ABB-8186-A746B52DA763}" type="presParOf" srcId="{6298767C-1682-4B4F-86BE-FA2E9FD68959}" destId="{7A9D2A9A-B9F5-4291-9757-ABAD6485A120}" srcOrd="1" destOrd="0" presId="urn:microsoft.com/office/officeart/2005/8/layout/process4"/>
    <dgm:cxn modelId="{6A0CAF87-8886-4828-9325-AB052F5785FC}" type="presParOf" srcId="{6298767C-1682-4B4F-86BE-FA2E9FD68959}" destId="{E66A88FE-8697-4A18-B88C-7591544088C6}" srcOrd="2" destOrd="0" presId="urn:microsoft.com/office/officeart/2005/8/layout/process4"/>
    <dgm:cxn modelId="{14EC0F3D-497F-40E2-8FB7-75432735BE9B}" type="presParOf" srcId="{E66A88FE-8697-4A18-B88C-7591544088C6}" destId="{0289B425-5041-44B5-BB73-84F24D0E89EA}" srcOrd="0" destOrd="0" presId="urn:microsoft.com/office/officeart/2005/8/layout/process4"/>
    <dgm:cxn modelId="{03038485-652F-4394-80C2-898197DC8F1B}" type="presParOf" srcId="{6298767C-1682-4B4F-86BE-FA2E9FD68959}" destId="{E7BF284F-E735-4653-9580-B077B51631DB}" srcOrd="3" destOrd="0" presId="urn:microsoft.com/office/officeart/2005/8/layout/process4"/>
    <dgm:cxn modelId="{CA28C112-23DA-49AF-94EF-00B6EF715CA5}" type="presParOf" srcId="{6298767C-1682-4B4F-86BE-FA2E9FD68959}" destId="{2716E2E9-CBCE-4DD3-982A-5150B986D9B3}" srcOrd="4" destOrd="0" presId="urn:microsoft.com/office/officeart/2005/8/layout/process4"/>
    <dgm:cxn modelId="{B0FF6B7E-8C21-470C-A4F8-A05D9186F885}" type="presParOf" srcId="{2716E2E9-CBCE-4DD3-982A-5150B986D9B3}" destId="{D4088D57-18B8-4B13-87CF-13383F33FE29}" srcOrd="0" destOrd="0" presId="urn:microsoft.com/office/officeart/2005/8/layout/process4"/>
    <dgm:cxn modelId="{6D4225FB-2391-485F-843B-FA6D172836D8}" type="presParOf" srcId="{6298767C-1682-4B4F-86BE-FA2E9FD68959}" destId="{371A2906-7232-46D9-89C0-9CB15DC2D21D}" srcOrd="5" destOrd="0" presId="urn:microsoft.com/office/officeart/2005/8/layout/process4"/>
    <dgm:cxn modelId="{3C6CF86E-FA95-41A2-B759-8A260D38E6D3}" type="presParOf" srcId="{6298767C-1682-4B4F-86BE-FA2E9FD68959}" destId="{487FCE5A-F258-4F39-808B-C86DF6E476E6}" srcOrd="6" destOrd="0" presId="urn:microsoft.com/office/officeart/2005/8/layout/process4"/>
    <dgm:cxn modelId="{EBB701DC-4181-45AE-8CF6-7A2F7ED2661E}" type="presParOf" srcId="{487FCE5A-F258-4F39-808B-C86DF6E476E6}" destId="{777C6D39-B921-448D-8CB0-E31B664B0CCF}" srcOrd="0" destOrd="0" presId="urn:microsoft.com/office/officeart/2005/8/layout/process4"/>
    <dgm:cxn modelId="{6DBEA905-15B1-4887-B30C-B91AE86CE22D}" type="presParOf" srcId="{6298767C-1682-4B4F-86BE-FA2E9FD68959}" destId="{E68F13A1-D2BD-49EA-8B34-6019387AF6B1}" srcOrd="7" destOrd="0" presId="urn:microsoft.com/office/officeart/2005/8/layout/process4"/>
    <dgm:cxn modelId="{661DA852-1B37-40EA-A66D-19529D42F9B8}" type="presParOf" srcId="{6298767C-1682-4B4F-86BE-FA2E9FD68959}" destId="{DA4FD3CE-916A-44E4-8688-C90B75DEF3C2}" srcOrd="8" destOrd="0" presId="urn:microsoft.com/office/officeart/2005/8/layout/process4"/>
    <dgm:cxn modelId="{C4A3F8FB-0B16-4326-B249-306EAC649396}" type="presParOf" srcId="{DA4FD3CE-916A-44E4-8688-C90B75DEF3C2}" destId="{D8D10844-84FD-481F-8CF1-F2B90510C1DD}" srcOrd="0" destOrd="0" presId="urn:microsoft.com/office/officeart/2005/8/layout/process4"/>
    <dgm:cxn modelId="{926D8161-0389-44B1-8527-AADFFB197EF1}" type="presParOf" srcId="{6298767C-1682-4B4F-86BE-FA2E9FD68959}" destId="{06053DD4-132E-48A9-8D67-AF8058E854EF}" srcOrd="9" destOrd="0" presId="urn:microsoft.com/office/officeart/2005/8/layout/process4"/>
    <dgm:cxn modelId="{7FDDECA4-B22E-4901-874F-11295584C0B0}" type="presParOf" srcId="{6298767C-1682-4B4F-86BE-FA2E9FD68959}" destId="{3958166C-92F0-4988-862F-F1D7D32FC22A}" srcOrd="10" destOrd="0" presId="urn:microsoft.com/office/officeart/2005/8/layout/process4"/>
    <dgm:cxn modelId="{3C6E107D-5C6A-4806-9381-F7D692D468D8}" type="presParOf" srcId="{3958166C-92F0-4988-862F-F1D7D32FC22A}" destId="{23F1D059-0A9A-46BD-9652-EA54305F9160}" srcOrd="0" destOrd="0" presId="urn:microsoft.com/office/officeart/2005/8/layout/process4"/>
    <dgm:cxn modelId="{662EBB77-81A0-45D3-B135-154C57DA4181}" type="presParOf" srcId="{6298767C-1682-4B4F-86BE-FA2E9FD68959}" destId="{C9728D74-7873-4578-85B2-11400527F3E2}" srcOrd="11" destOrd="0" presId="urn:microsoft.com/office/officeart/2005/8/layout/process4"/>
    <dgm:cxn modelId="{C2F9E3F9-CD53-4396-B7A2-D7A7A63CF0EA}" type="presParOf" srcId="{6298767C-1682-4B4F-86BE-FA2E9FD68959}" destId="{95C197CD-DA98-468C-AAF0-EC7AC20E381D}" srcOrd="12" destOrd="0" presId="urn:microsoft.com/office/officeart/2005/8/layout/process4"/>
    <dgm:cxn modelId="{C86AF789-DDF2-4B63-AD62-4B8D4691BF5F}" type="presParOf" srcId="{95C197CD-DA98-468C-AAF0-EC7AC20E381D}" destId="{FDD5997E-CD7B-4D26-B3BD-302E8F101B1D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7FF60A2-4967-4C93-9F73-D4DD972AEA9C}" type="doc">
      <dgm:prSet loTypeId="urn:microsoft.com/office/officeart/2005/8/layout/vProcess5" loCatId="process" qsTypeId="urn:microsoft.com/office/officeart/2005/8/quickstyle/simple1#82" qsCatId="simple" csTypeId="urn:microsoft.com/office/officeart/2005/8/colors/colorful1#14" csCatId="colorful" phldr="1"/>
      <dgm:spPr/>
      <dgm:t>
        <a:bodyPr/>
        <a:lstStyle/>
        <a:p>
          <a:endParaRPr lang="en-US"/>
        </a:p>
      </dgm:t>
    </dgm:pt>
    <dgm:pt modelId="{98EDE4C6-2E17-43A8-B966-5A2606A79D08}">
      <dgm:prSet/>
      <dgm:spPr/>
      <dgm:t>
        <a:bodyPr/>
        <a:lstStyle/>
        <a:p>
          <a:pPr algn="ctr"/>
          <a:r>
            <a:rPr lang="en-US" b="1" dirty="0">
              <a:solidFill>
                <a:schemeClr val="tx1"/>
              </a:solidFill>
            </a:rPr>
            <a:t>Academic Findings</a:t>
          </a:r>
          <a:r>
            <a:rPr lang="en-US" dirty="0"/>
            <a:t>: Research shows medication non-adherence is a major cause of hospital readmissions among the elderly.</a:t>
          </a:r>
        </a:p>
      </dgm:t>
    </dgm:pt>
    <dgm:pt modelId="{9F9D37E1-D928-4AA9-96E5-EEC069328095}" type="parTrans" cxnId="{B65007B8-24BB-48FE-A9AB-FABA809C665A}">
      <dgm:prSet/>
      <dgm:spPr/>
      <dgm:t>
        <a:bodyPr/>
        <a:lstStyle/>
        <a:p>
          <a:endParaRPr lang="en-US"/>
        </a:p>
      </dgm:t>
    </dgm:pt>
    <dgm:pt modelId="{C3739516-7127-4BDC-9385-A4F1E6286D6B}" type="sibTrans" cxnId="{B65007B8-24BB-48FE-A9AB-FABA809C665A}">
      <dgm:prSet/>
      <dgm:spPr/>
      <dgm:t>
        <a:bodyPr/>
        <a:lstStyle/>
        <a:p>
          <a:endParaRPr lang="en-US"/>
        </a:p>
      </dgm:t>
    </dgm:pt>
    <dgm:pt modelId="{2B57B814-1EA2-467F-8A76-873EA2F34DC3}">
      <dgm:prSet/>
      <dgm:spPr/>
      <dgm:t>
        <a:bodyPr/>
        <a:lstStyle/>
        <a:p>
          <a:pPr algn="ctr"/>
          <a:r>
            <a:rPr lang="en-US" b="1" dirty="0">
              <a:solidFill>
                <a:schemeClr val="tx1"/>
              </a:solidFill>
            </a:rPr>
            <a:t>Industry Insight: </a:t>
          </a:r>
          <a:r>
            <a:rPr lang="en-US" dirty="0"/>
            <a:t>Current digital healthcare systems face challenges in fragmented information and poor usability.</a:t>
          </a:r>
        </a:p>
      </dgm:t>
    </dgm:pt>
    <dgm:pt modelId="{60208BB8-DC42-4C4B-B29C-98F9975057E9}" type="parTrans" cxnId="{2BE0A408-3EB6-4561-B8A1-F35F573933B2}">
      <dgm:prSet/>
      <dgm:spPr/>
      <dgm:t>
        <a:bodyPr/>
        <a:lstStyle/>
        <a:p>
          <a:endParaRPr lang="en-US"/>
        </a:p>
      </dgm:t>
    </dgm:pt>
    <dgm:pt modelId="{C0289367-C648-4C2D-816C-7483478E04D3}" type="sibTrans" cxnId="{2BE0A408-3EB6-4561-B8A1-F35F573933B2}">
      <dgm:prSet/>
      <dgm:spPr/>
      <dgm:t>
        <a:bodyPr/>
        <a:lstStyle/>
        <a:p>
          <a:endParaRPr lang="en-US"/>
        </a:p>
      </dgm:t>
    </dgm:pt>
    <dgm:pt modelId="{690CA43C-2A0A-4879-8322-D5BCBC82797A}">
      <dgm:prSet/>
      <dgm:spPr/>
      <dgm:t>
        <a:bodyPr/>
        <a:lstStyle/>
        <a:p>
          <a:pPr algn="ctr"/>
          <a:r>
            <a:rPr lang="en-US" b="1" dirty="0">
              <a:solidFill>
                <a:schemeClr val="tx1"/>
              </a:solidFill>
            </a:rPr>
            <a:t>Data Privacy: </a:t>
          </a:r>
          <a:r>
            <a:rPr lang="en-US" dirty="0"/>
            <a:t>Handling medical data requires strict security protocols (e.g., GDPR) to prevent </a:t>
          </a:r>
          <a:r>
            <a:rPr lang="en-US" dirty="0" err="1"/>
            <a:t>unauthorised</a:t>
          </a:r>
          <a:r>
            <a:rPr lang="en-US" dirty="0"/>
            <a:t> access.</a:t>
          </a:r>
        </a:p>
      </dgm:t>
    </dgm:pt>
    <dgm:pt modelId="{CFD948B3-7070-4F70-B072-1CA2C5696453}" type="parTrans" cxnId="{1B2BCD87-D4BA-434F-942A-0E17BE9CDBC8}">
      <dgm:prSet/>
      <dgm:spPr/>
      <dgm:t>
        <a:bodyPr/>
        <a:lstStyle/>
        <a:p>
          <a:endParaRPr lang="en-US"/>
        </a:p>
      </dgm:t>
    </dgm:pt>
    <dgm:pt modelId="{9A6425D1-0EC1-4B00-97D9-75F2F02A3B91}" type="sibTrans" cxnId="{1B2BCD87-D4BA-434F-942A-0E17BE9CDBC8}">
      <dgm:prSet/>
      <dgm:spPr/>
      <dgm:t>
        <a:bodyPr/>
        <a:lstStyle/>
        <a:p>
          <a:endParaRPr lang="en-US"/>
        </a:p>
      </dgm:t>
    </dgm:pt>
    <dgm:pt modelId="{2C261AC7-FEF9-4E48-A1CD-F3FE6C5E2B97}" type="pres">
      <dgm:prSet presAssocID="{A7FF60A2-4967-4C93-9F73-D4DD972AEA9C}" presName="outerComposite" presStyleCnt="0">
        <dgm:presLayoutVars>
          <dgm:chMax val="5"/>
          <dgm:dir/>
          <dgm:resizeHandles val="exact"/>
        </dgm:presLayoutVars>
      </dgm:prSet>
      <dgm:spPr/>
    </dgm:pt>
    <dgm:pt modelId="{EA1D52BC-4EFA-492E-9BCA-8F9A648F010D}" type="pres">
      <dgm:prSet presAssocID="{A7FF60A2-4967-4C93-9F73-D4DD972AEA9C}" presName="dummyMaxCanvas" presStyleCnt="0">
        <dgm:presLayoutVars/>
      </dgm:prSet>
      <dgm:spPr/>
    </dgm:pt>
    <dgm:pt modelId="{6DC64472-E462-436D-BF40-58BDAF45E0BB}" type="pres">
      <dgm:prSet presAssocID="{A7FF60A2-4967-4C93-9F73-D4DD972AEA9C}" presName="ThreeNodes_1" presStyleLbl="node1" presStyleIdx="0" presStyleCnt="3">
        <dgm:presLayoutVars>
          <dgm:bulletEnabled val="1"/>
        </dgm:presLayoutVars>
      </dgm:prSet>
      <dgm:spPr/>
    </dgm:pt>
    <dgm:pt modelId="{B5ED6E51-B15A-4B57-A7F4-EAAA61467AF8}" type="pres">
      <dgm:prSet presAssocID="{A7FF60A2-4967-4C93-9F73-D4DD972AEA9C}" presName="ThreeNodes_2" presStyleLbl="node1" presStyleIdx="1" presStyleCnt="3">
        <dgm:presLayoutVars>
          <dgm:bulletEnabled val="1"/>
        </dgm:presLayoutVars>
      </dgm:prSet>
      <dgm:spPr/>
    </dgm:pt>
    <dgm:pt modelId="{C59F9E83-22DC-42DC-9F59-C46A978DFA93}" type="pres">
      <dgm:prSet presAssocID="{A7FF60A2-4967-4C93-9F73-D4DD972AEA9C}" presName="ThreeNodes_3" presStyleLbl="node1" presStyleIdx="2" presStyleCnt="3">
        <dgm:presLayoutVars>
          <dgm:bulletEnabled val="1"/>
        </dgm:presLayoutVars>
      </dgm:prSet>
      <dgm:spPr/>
    </dgm:pt>
    <dgm:pt modelId="{C8D09040-F2EA-4120-88B2-E6D49432F8D0}" type="pres">
      <dgm:prSet presAssocID="{A7FF60A2-4967-4C93-9F73-D4DD972AEA9C}" presName="ThreeConn_1-2" presStyleLbl="fgAccFollowNode1" presStyleIdx="0" presStyleCnt="2">
        <dgm:presLayoutVars>
          <dgm:bulletEnabled val="1"/>
        </dgm:presLayoutVars>
      </dgm:prSet>
      <dgm:spPr/>
    </dgm:pt>
    <dgm:pt modelId="{39E1FEDE-1082-48CD-9309-3C3865AD88E1}" type="pres">
      <dgm:prSet presAssocID="{A7FF60A2-4967-4C93-9F73-D4DD972AEA9C}" presName="ThreeConn_2-3" presStyleLbl="fgAccFollowNode1" presStyleIdx="1" presStyleCnt="2">
        <dgm:presLayoutVars>
          <dgm:bulletEnabled val="1"/>
        </dgm:presLayoutVars>
      </dgm:prSet>
      <dgm:spPr/>
    </dgm:pt>
    <dgm:pt modelId="{193074BE-69DF-41B4-A424-9DB02BCD56C5}" type="pres">
      <dgm:prSet presAssocID="{A7FF60A2-4967-4C93-9F73-D4DD972AEA9C}" presName="ThreeNodes_1_text" presStyleLbl="node1" presStyleIdx="2" presStyleCnt="3">
        <dgm:presLayoutVars>
          <dgm:bulletEnabled val="1"/>
        </dgm:presLayoutVars>
      </dgm:prSet>
      <dgm:spPr/>
    </dgm:pt>
    <dgm:pt modelId="{6627CDAA-2862-4840-B81E-5724EE3B6462}" type="pres">
      <dgm:prSet presAssocID="{A7FF60A2-4967-4C93-9F73-D4DD972AEA9C}" presName="ThreeNodes_2_text" presStyleLbl="node1" presStyleIdx="2" presStyleCnt="3">
        <dgm:presLayoutVars>
          <dgm:bulletEnabled val="1"/>
        </dgm:presLayoutVars>
      </dgm:prSet>
      <dgm:spPr/>
    </dgm:pt>
    <dgm:pt modelId="{B5826BF3-50A0-48B8-A16A-86EEC5C8DB76}" type="pres">
      <dgm:prSet presAssocID="{A7FF60A2-4967-4C93-9F73-D4DD972AEA9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9913100-0283-41D7-A2AC-445AD943AE2B}" type="presOf" srcId="{A7FF60A2-4967-4C93-9F73-D4DD972AEA9C}" destId="{2C261AC7-FEF9-4E48-A1CD-F3FE6C5E2B97}" srcOrd="0" destOrd="0" presId="urn:microsoft.com/office/officeart/2005/8/layout/vProcess5"/>
    <dgm:cxn modelId="{2BE0A408-3EB6-4561-B8A1-F35F573933B2}" srcId="{A7FF60A2-4967-4C93-9F73-D4DD972AEA9C}" destId="{2B57B814-1EA2-467F-8A76-873EA2F34DC3}" srcOrd="1" destOrd="0" parTransId="{60208BB8-DC42-4C4B-B29C-98F9975057E9}" sibTransId="{C0289367-C648-4C2D-816C-7483478E04D3}"/>
    <dgm:cxn modelId="{4535D431-F29F-4E17-A581-13436394BAD0}" type="presOf" srcId="{98EDE4C6-2E17-43A8-B966-5A2606A79D08}" destId="{193074BE-69DF-41B4-A424-9DB02BCD56C5}" srcOrd="1" destOrd="0" presId="urn:microsoft.com/office/officeart/2005/8/layout/vProcess5"/>
    <dgm:cxn modelId="{7BC12B65-C580-4F93-9CB4-F4886C4E7B8B}" type="presOf" srcId="{690CA43C-2A0A-4879-8322-D5BCBC82797A}" destId="{C59F9E83-22DC-42DC-9F59-C46A978DFA93}" srcOrd="0" destOrd="0" presId="urn:microsoft.com/office/officeart/2005/8/layout/vProcess5"/>
    <dgm:cxn modelId="{B2DA9647-2832-4F5D-81DA-C2C3F1E05D58}" type="presOf" srcId="{2B57B814-1EA2-467F-8A76-873EA2F34DC3}" destId="{6627CDAA-2862-4840-B81E-5724EE3B6462}" srcOrd="1" destOrd="0" presId="urn:microsoft.com/office/officeart/2005/8/layout/vProcess5"/>
    <dgm:cxn modelId="{1B2BCD87-D4BA-434F-942A-0E17BE9CDBC8}" srcId="{A7FF60A2-4967-4C93-9F73-D4DD972AEA9C}" destId="{690CA43C-2A0A-4879-8322-D5BCBC82797A}" srcOrd="2" destOrd="0" parTransId="{CFD948B3-7070-4F70-B072-1CA2C5696453}" sibTransId="{9A6425D1-0EC1-4B00-97D9-75F2F02A3B91}"/>
    <dgm:cxn modelId="{C9CBC291-6DE8-4C7F-950F-6158B7ED473A}" type="presOf" srcId="{C3739516-7127-4BDC-9385-A4F1E6286D6B}" destId="{C8D09040-F2EA-4120-88B2-E6D49432F8D0}" srcOrd="0" destOrd="0" presId="urn:microsoft.com/office/officeart/2005/8/layout/vProcess5"/>
    <dgm:cxn modelId="{D52772A2-ADC2-4770-8162-9440AD8BBFC7}" type="presOf" srcId="{C0289367-C648-4C2D-816C-7483478E04D3}" destId="{39E1FEDE-1082-48CD-9309-3C3865AD88E1}" srcOrd="0" destOrd="0" presId="urn:microsoft.com/office/officeart/2005/8/layout/vProcess5"/>
    <dgm:cxn modelId="{B65007B8-24BB-48FE-A9AB-FABA809C665A}" srcId="{A7FF60A2-4967-4C93-9F73-D4DD972AEA9C}" destId="{98EDE4C6-2E17-43A8-B966-5A2606A79D08}" srcOrd="0" destOrd="0" parTransId="{9F9D37E1-D928-4AA9-96E5-EEC069328095}" sibTransId="{C3739516-7127-4BDC-9385-A4F1E6286D6B}"/>
    <dgm:cxn modelId="{FEC782BB-252B-4EE1-9404-C9914DFF32D1}" type="presOf" srcId="{2B57B814-1EA2-467F-8A76-873EA2F34DC3}" destId="{B5ED6E51-B15A-4B57-A7F4-EAAA61467AF8}" srcOrd="0" destOrd="0" presId="urn:microsoft.com/office/officeart/2005/8/layout/vProcess5"/>
    <dgm:cxn modelId="{B08A8EEB-F191-4B03-8F51-F02C1FE47E93}" type="presOf" srcId="{98EDE4C6-2E17-43A8-B966-5A2606A79D08}" destId="{6DC64472-E462-436D-BF40-58BDAF45E0BB}" srcOrd="0" destOrd="0" presId="urn:microsoft.com/office/officeart/2005/8/layout/vProcess5"/>
    <dgm:cxn modelId="{C4D269FD-E79D-4063-ACB7-9F3480BDEB54}" type="presOf" srcId="{690CA43C-2A0A-4879-8322-D5BCBC82797A}" destId="{B5826BF3-50A0-48B8-A16A-86EEC5C8DB76}" srcOrd="1" destOrd="0" presId="urn:microsoft.com/office/officeart/2005/8/layout/vProcess5"/>
    <dgm:cxn modelId="{8ACC7501-C497-47FD-8171-D16E72A238D7}" type="presParOf" srcId="{2C261AC7-FEF9-4E48-A1CD-F3FE6C5E2B97}" destId="{EA1D52BC-4EFA-492E-9BCA-8F9A648F010D}" srcOrd="0" destOrd="0" presId="urn:microsoft.com/office/officeart/2005/8/layout/vProcess5"/>
    <dgm:cxn modelId="{56EC1BCA-59D6-4E13-B83D-C4F4C4DBA29E}" type="presParOf" srcId="{2C261AC7-FEF9-4E48-A1CD-F3FE6C5E2B97}" destId="{6DC64472-E462-436D-BF40-58BDAF45E0BB}" srcOrd="1" destOrd="0" presId="urn:microsoft.com/office/officeart/2005/8/layout/vProcess5"/>
    <dgm:cxn modelId="{C4FA2319-91EF-44EC-A10D-5FAD629264CD}" type="presParOf" srcId="{2C261AC7-FEF9-4E48-A1CD-F3FE6C5E2B97}" destId="{B5ED6E51-B15A-4B57-A7F4-EAAA61467AF8}" srcOrd="2" destOrd="0" presId="urn:microsoft.com/office/officeart/2005/8/layout/vProcess5"/>
    <dgm:cxn modelId="{45FC7D66-E19A-4F3F-A4D0-72C4B4062E2F}" type="presParOf" srcId="{2C261AC7-FEF9-4E48-A1CD-F3FE6C5E2B97}" destId="{C59F9E83-22DC-42DC-9F59-C46A978DFA93}" srcOrd="3" destOrd="0" presId="urn:microsoft.com/office/officeart/2005/8/layout/vProcess5"/>
    <dgm:cxn modelId="{5714BB10-70F3-481B-A577-CA76879FDA60}" type="presParOf" srcId="{2C261AC7-FEF9-4E48-A1CD-F3FE6C5E2B97}" destId="{C8D09040-F2EA-4120-88B2-E6D49432F8D0}" srcOrd="4" destOrd="0" presId="urn:microsoft.com/office/officeart/2005/8/layout/vProcess5"/>
    <dgm:cxn modelId="{5368E2CF-78FA-486A-8B37-61836EC8F5A3}" type="presParOf" srcId="{2C261AC7-FEF9-4E48-A1CD-F3FE6C5E2B97}" destId="{39E1FEDE-1082-48CD-9309-3C3865AD88E1}" srcOrd="5" destOrd="0" presId="urn:microsoft.com/office/officeart/2005/8/layout/vProcess5"/>
    <dgm:cxn modelId="{051B2A95-21D1-4EB5-AE14-6201FE6D030B}" type="presParOf" srcId="{2C261AC7-FEF9-4E48-A1CD-F3FE6C5E2B97}" destId="{193074BE-69DF-41B4-A424-9DB02BCD56C5}" srcOrd="6" destOrd="0" presId="urn:microsoft.com/office/officeart/2005/8/layout/vProcess5"/>
    <dgm:cxn modelId="{BAEA2593-6085-41E4-85DD-E6A6D1074D9D}" type="presParOf" srcId="{2C261AC7-FEF9-4E48-A1CD-F3FE6C5E2B97}" destId="{6627CDAA-2862-4840-B81E-5724EE3B6462}" srcOrd="7" destOrd="0" presId="urn:microsoft.com/office/officeart/2005/8/layout/vProcess5"/>
    <dgm:cxn modelId="{D58B097C-43C3-4E86-BC8C-6D2763998E2C}" type="presParOf" srcId="{2C261AC7-FEF9-4E48-A1CD-F3FE6C5E2B97}" destId="{B5826BF3-50A0-48B8-A16A-86EEC5C8DB7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06280A2-D00D-4EB3-948D-1F8387A8BFF4}" type="doc">
      <dgm:prSet loTypeId="urn:microsoft.com/office/officeart/2016/7/layout/RepeatingBendingProcessNew" loCatId="process" qsTypeId="urn:microsoft.com/office/officeart/2005/8/quickstyle/simple1#74" qsCatId="simple" csTypeId="urn:microsoft.com/office/officeart/2005/8/colors/colorful2#5" csCatId="colorful" phldr="1"/>
      <dgm:spPr/>
      <dgm:t>
        <a:bodyPr/>
        <a:lstStyle/>
        <a:p>
          <a:endParaRPr lang="en-US"/>
        </a:p>
      </dgm:t>
    </dgm:pt>
    <dgm:pt modelId="{4DB85B8B-E954-422C-8C51-5DAA59981251}">
      <dgm:prSet/>
      <dgm:spPr/>
      <dgm:t>
        <a:bodyPr/>
        <a:lstStyle/>
        <a:p>
          <a:r>
            <a:rPr lang="en-US"/>
            <a:t>1. Setup: Caregiver/Elderly user inputs medication name, time, and dosage.</a:t>
          </a:r>
        </a:p>
      </dgm:t>
    </dgm:pt>
    <dgm:pt modelId="{1355DB77-94AC-45B4-A039-D2E6987E5FE1}" type="parTrans" cxnId="{318172BF-3632-4AFB-A055-8737431745EF}">
      <dgm:prSet/>
      <dgm:spPr/>
      <dgm:t>
        <a:bodyPr/>
        <a:lstStyle/>
        <a:p>
          <a:endParaRPr lang="en-US"/>
        </a:p>
      </dgm:t>
    </dgm:pt>
    <dgm:pt modelId="{A2C42751-E8EE-4E6F-A191-AE7FF9E1002D}" type="sibTrans" cxnId="{318172BF-3632-4AFB-A055-8737431745EF}">
      <dgm:prSet custT="1"/>
      <dgm:spPr>
        <a:ln>
          <a:solidFill>
            <a:schemeClr val="tx1"/>
          </a:solidFill>
        </a:ln>
      </dgm:spPr>
      <dgm:t>
        <a:bodyPr/>
        <a:lstStyle/>
        <a:p>
          <a:endParaRPr lang="en-US" sz="2000"/>
        </a:p>
      </dgm:t>
    </dgm:pt>
    <dgm:pt modelId="{5EB5D11E-4D35-4C62-8967-677532183470}">
      <dgm:prSet/>
      <dgm:spPr/>
      <dgm:t>
        <a:bodyPr/>
        <a:lstStyle/>
        <a:p>
          <a:r>
            <a:rPr lang="en-US"/>
            <a:t>2. Cloud Sync: Data is securely encrypted and stored locally/cloud.</a:t>
          </a:r>
        </a:p>
      </dgm:t>
    </dgm:pt>
    <dgm:pt modelId="{F7B1C560-2CEF-4076-83D0-4CC6DBF46C3F}" type="parTrans" cxnId="{6056CDAC-19FA-43A6-BEB1-7E89289F82C6}">
      <dgm:prSet/>
      <dgm:spPr/>
      <dgm:t>
        <a:bodyPr/>
        <a:lstStyle/>
        <a:p>
          <a:endParaRPr lang="en-US"/>
        </a:p>
      </dgm:t>
    </dgm:pt>
    <dgm:pt modelId="{164535B1-6307-4EF8-88CA-0793D5BB87A5}" type="sibTrans" cxnId="{6056CDAC-19FA-43A6-BEB1-7E89289F82C6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14DD1817-CE26-43B5-90C6-CFF4A5B16D6A}">
      <dgm:prSet/>
      <dgm:spPr/>
      <dgm:t>
        <a:bodyPr/>
        <a:lstStyle/>
        <a:p>
          <a:r>
            <a:rPr lang="en-US" dirty="0"/>
            <a:t>3. Alert Mechanism: App triggers visual and audio alarms at the exact time.</a:t>
          </a:r>
        </a:p>
      </dgm:t>
    </dgm:pt>
    <dgm:pt modelId="{A92A1107-D048-4CF7-B543-33F7A32C3685}" type="parTrans" cxnId="{08EA9CF9-F8D0-4F6C-B88F-3279F190E237}">
      <dgm:prSet/>
      <dgm:spPr/>
      <dgm:t>
        <a:bodyPr/>
        <a:lstStyle/>
        <a:p>
          <a:endParaRPr lang="en-US"/>
        </a:p>
      </dgm:t>
    </dgm:pt>
    <dgm:pt modelId="{78B0A07B-E728-4E83-A7A4-D8741DD085D5}" type="sibTrans" cxnId="{08EA9CF9-F8D0-4F6C-B88F-3279F190E237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201C7738-A971-4036-8E72-1717AF853547}">
      <dgm:prSet/>
      <dgm:spPr/>
      <dgm:t>
        <a:bodyPr/>
        <a:lstStyle/>
        <a:p>
          <a:r>
            <a:rPr lang="en-US"/>
            <a:t>4. Feedback Loop: User taps 'Taken'. If 'Missed' 3 times, caregiver is alerted.</a:t>
          </a:r>
        </a:p>
      </dgm:t>
    </dgm:pt>
    <dgm:pt modelId="{94C7E046-0295-45E0-8457-2922889B7C36}" type="parTrans" cxnId="{32220F8A-2DDB-4C18-974A-6880636AAC9B}">
      <dgm:prSet/>
      <dgm:spPr/>
      <dgm:t>
        <a:bodyPr/>
        <a:lstStyle/>
        <a:p>
          <a:endParaRPr lang="en-US"/>
        </a:p>
      </dgm:t>
    </dgm:pt>
    <dgm:pt modelId="{2AC8577B-CA9E-46FE-A4E2-152459CD8BBD}" type="sibTrans" cxnId="{32220F8A-2DDB-4C18-974A-6880636AAC9B}">
      <dgm:prSet/>
      <dgm:spPr>
        <a:solidFill>
          <a:schemeClr val="tx1"/>
        </a:solidFill>
        <a:ln>
          <a:solidFill>
            <a:schemeClr val="tx1"/>
          </a:solidFill>
        </a:ln>
      </dgm:spPr>
      <dgm:t>
        <a:bodyPr/>
        <a:lstStyle/>
        <a:p>
          <a:endParaRPr lang="en-US" b="1"/>
        </a:p>
      </dgm:t>
    </dgm:pt>
    <dgm:pt modelId="{55D72704-B38D-4241-BEEC-62A63F4D9D77}">
      <dgm:prSet/>
      <dgm:spPr/>
      <dgm:t>
        <a:bodyPr/>
        <a:lstStyle/>
        <a:p>
          <a:r>
            <a:rPr lang="en-US"/>
            <a:t>5. Analytics: App generates a weekly adherence report.</a:t>
          </a:r>
        </a:p>
      </dgm:t>
    </dgm:pt>
    <dgm:pt modelId="{44652333-C7EF-471E-9E86-BE5FF8958D19}" type="parTrans" cxnId="{6F55E34A-D2FE-4B79-8DA9-9B160177A236}">
      <dgm:prSet/>
      <dgm:spPr/>
      <dgm:t>
        <a:bodyPr/>
        <a:lstStyle/>
        <a:p>
          <a:endParaRPr lang="en-US"/>
        </a:p>
      </dgm:t>
    </dgm:pt>
    <dgm:pt modelId="{69072647-4925-4783-814D-18D802ECD641}" type="sibTrans" cxnId="{6F55E34A-D2FE-4B79-8DA9-9B160177A236}">
      <dgm:prSet/>
      <dgm:spPr/>
      <dgm:t>
        <a:bodyPr/>
        <a:lstStyle/>
        <a:p>
          <a:endParaRPr lang="en-US"/>
        </a:p>
      </dgm:t>
    </dgm:pt>
    <dgm:pt modelId="{326D14D4-BA02-4C16-9081-77C85B907205}" type="pres">
      <dgm:prSet presAssocID="{006280A2-D00D-4EB3-948D-1F8387A8BFF4}" presName="Name0" presStyleCnt="0">
        <dgm:presLayoutVars>
          <dgm:dir/>
          <dgm:resizeHandles val="exact"/>
        </dgm:presLayoutVars>
      </dgm:prSet>
      <dgm:spPr/>
    </dgm:pt>
    <dgm:pt modelId="{F2A0CE43-5B9F-49EB-BAEF-733B0C162FAC}" type="pres">
      <dgm:prSet presAssocID="{4DB85B8B-E954-422C-8C51-5DAA59981251}" presName="node" presStyleLbl="node1" presStyleIdx="0" presStyleCnt="5">
        <dgm:presLayoutVars>
          <dgm:bulletEnabled val="1"/>
        </dgm:presLayoutVars>
      </dgm:prSet>
      <dgm:spPr/>
    </dgm:pt>
    <dgm:pt modelId="{C6C51611-50CE-45B5-9487-734B7CCD9D87}" type="pres">
      <dgm:prSet presAssocID="{A2C42751-E8EE-4E6F-A191-AE7FF9E1002D}" presName="sibTrans" presStyleLbl="sibTrans1D1" presStyleIdx="0" presStyleCnt="4"/>
      <dgm:spPr/>
    </dgm:pt>
    <dgm:pt modelId="{70CE0EAA-EF7B-4DEC-A89F-408BDF8807CB}" type="pres">
      <dgm:prSet presAssocID="{A2C42751-E8EE-4E6F-A191-AE7FF9E1002D}" presName="connectorText" presStyleLbl="sibTrans1D1" presStyleIdx="0" presStyleCnt="4"/>
      <dgm:spPr/>
    </dgm:pt>
    <dgm:pt modelId="{45ECF460-C05C-4468-A661-2230652C1989}" type="pres">
      <dgm:prSet presAssocID="{5EB5D11E-4D35-4C62-8967-677532183470}" presName="node" presStyleLbl="node1" presStyleIdx="1" presStyleCnt="5">
        <dgm:presLayoutVars>
          <dgm:bulletEnabled val="1"/>
        </dgm:presLayoutVars>
      </dgm:prSet>
      <dgm:spPr/>
    </dgm:pt>
    <dgm:pt modelId="{3CECF3BA-93AA-41DC-941A-B11E909F6158}" type="pres">
      <dgm:prSet presAssocID="{164535B1-6307-4EF8-88CA-0793D5BB87A5}" presName="sibTrans" presStyleLbl="sibTrans1D1" presStyleIdx="1" presStyleCnt="4"/>
      <dgm:spPr/>
    </dgm:pt>
    <dgm:pt modelId="{F8135A50-AC32-4F40-8D86-1485166CCFCB}" type="pres">
      <dgm:prSet presAssocID="{164535B1-6307-4EF8-88CA-0793D5BB87A5}" presName="connectorText" presStyleLbl="sibTrans1D1" presStyleIdx="1" presStyleCnt="4"/>
      <dgm:spPr/>
    </dgm:pt>
    <dgm:pt modelId="{62741F7B-4951-469B-AEFB-11CE70B630BF}" type="pres">
      <dgm:prSet presAssocID="{14DD1817-CE26-43B5-90C6-CFF4A5B16D6A}" presName="node" presStyleLbl="node1" presStyleIdx="2" presStyleCnt="5">
        <dgm:presLayoutVars>
          <dgm:bulletEnabled val="1"/>
        </dgm:presLayoutVars>
      </dgm:prSet>
      <dgm:spPr/>
    </dgm:pt>
    <dgm:pt modelId="{9E57E160-5D22-4E87-8292-80292421D544}" type="pres">
      <dgm:prSet presAssocID="{78B0A07B-E728-4E83-A7A4-D8741DD085D5}" presName="sibTrans" presStyleLbl="sibTrans1D1" presStyleIdx="2" presStyleCnt="4"/>
      <dgm:spPr/>
    </dgm:pt>
    <dgm:pt modelId="{873B441F-7B82-4611-BC88-AEBDAA13D738}" type="pres">
      <dgm:prSet presAssocID="{78B0A07B-E728-4E83-A7A4-D8741DD085D5}" presName="connectorText" presStyleLbl="sibTrans1D1" presStyleIdx="2" presStyleCnt="4"/>
      <dgm:spPr/>
    </dgm:pt>
    <dgm:pt modelId="{605A0A77-5BD8-4169-9AB9-E0933762EFBE}" type="pres">
      <dgm:prSet presAssocID="{201C7738-A971-4036-8E72-1717AF853547}" presName="node" presStyleLbl="node1" presStyleIdx="3" presStyleCnt="5" custLinFactNeighborX="67096" custLinFactNeighborY="-1339">
        <dgm:presLayoutVars>
          <dgm:bulletEnabled val="1"/>
        </dgm:presLayoutVars>
      </dgm:prSet>
      <dgm:spPr/>
    </dgm:pt>
    <dgm:pt modelId="{7D1C6F2E-899D-4705-8F79-A7B5100DDAC4}" type="pres">
      <dgm:prSet presAssocID="{2AC8577B-CA9E-46FE-A4E2-152459CD8BBD}" presName="sibTrans" presStyleLbl="sibTrans1D1" presStyleIdx="3" presStyleCnt="4"/>
      <dgm:spPr/>
    </dgm:pt>
    <dgm:pt modelId="{FB71959A-871B-4302-BF4D-DCCDD8533DAC}" type="pres">
      <dgm:prSet presAssocID="{2AC8577B-CA9E-46FE-A4E2-152459CD8BBD}" presName="connectorText" presStyleLbl="sibTrans1D1" presStyleIdx="3" presStyleCnt="4"/>
      <dgm:spPr/>
    </dgm:pt>
    <dgm:pt modelId="{5992EFA1-5E68-4200-9802-A68CC2B86D5C}" type="pres">
      <dgm:prSet presAssocID="{55D72704-B38D-4241-BEEC-62A63F4D9D77}" presName="node" presStyleLbl="node1" presStyleIdx="4" presStyleCnt="5" custLinFactNeighborX="67097" custLinFactNeighborY="0">
        <dgm:presLayoutVars>
          <dgm:bulletEnabled val="1"/>
        </dgm:presLayoutVars>
      </dgm:prSet>
      <dgm:spPr/>
    </dgm:pt>
  </dgm:ptLst>
  <dgm:cxnLst>
    <dgm:cxn modelId="{70933517-D545-45A9-A230-E711F7153CCE}" type="presOf" srcId="{164535B1-6307-4EF8-88CA-0793D5BB87A5}" destId="{3CECF3BA-93AA-41DC-941A-B11E909F6158}" srcOrd="0" destOrd="0" presId="urn:microsoft.com/office/officeart/2016/7/layout/RepeatingBendingProcessNew"/>
    <dgm:cxn modelId="{120C7E19-F1B9-4C7E-8AD3-2A733A89F1FD}" type="presOf" srcId="{006280A2-D00D-4EB3-948D-1F8387A8BFF4}" destId="{326D14D4-BA02-4C16-9081-77C85B907205}" srcOrd="0" destOrd="0" presId="urn:microsoft.com/office/officeart/2016/7/layout/RepeatingBendingProcessNew"/>
    <dgm:cxn modelId="{24F53E1A-FC39-41BC-9EA3-57EFB2D1ED06}" type="presOf" srcId="{78B0A07B-E728-4E83-A7A4-D8741DD085D5}" destId="{9E57E160-5D22-4E87-8292-80292421D544}" srcOrd="0" destOrd="0" presId="urn:microsoft.com/office/officeart/2016/7/layout/RepeatingBendingProcessNew"/>
    <dgm:cxn modelId="{FA51201B-30C0-4C80-9AE2-F5AE8EC25918}" type="presOf" srcId="{A2C42751-E8EE-4E6F-A191-AE7FF9E1002D}" destId="{C6C51611-50CE-45B5-9487-734B7CCD9D87}" srcOrd="0" destOrd="0" presId="urn:microsoft.com/office/officeart/2016/7/layout/RepeatingBendingProcessNew"/>
    <dgm:cxn modelId="{E90ADE3E-AA25-4FE6-B84C-2F5C5300D371}" type="presOf" srcId="{2AC8577B-CA9E-46FE-A4E2-152459CD8BBD}" destId="{7D1C6F2E-899D-4705-8F79-A7B5100DDAC4}" srcOrd="0" destOrd="0" presId="urn:microsoft.com/office/officeart/2016/7/layout/RepeatingBendingProcessNew"/>
    <dgm:cxn modelId="{BCD4895C-FDE1-41D3-8DAF-31F8D8E2CDF9}" type="presOf" srcId="{55D72704-B38D-4241-BEEC-62A63F4D9D77}" destId="{5992EFA1-5E68-4200-9802-A68CC2B86D5C}" srcOrd="0" destOrd="0" presId="urn:microsoft.com/office/officeart/2016/7/layout/RepeatingBendingProcessNew"/>
    <dgm:cxn modelId="{66DD2D46-5630-4467-AA50-9E0AC6B3D789}" type="presOf" srcId="{A2C42751-E8EE-4E6F-A191-AE7FF9E1002D}" destId="{70CE0EAA-EF7B-4DEC-A89F-408BDF8807CB}" srcOrd="1" destOrd="0" presId="urn:microsoft.com/office/officeart/2016/7/layout/RepeatingBendingProcessNew"/>
    <dgm:cxn modelId="{71BD1248-6297-4499-AAE9-7D316CAC2621}" type="presOf" srcId="{201C7738-A971-4036-8E72-1717AF853547}" destId="{605A0A77-5BD8-4169-9AB9-E0933762EFBE}" srcOrd="0" destOrd="0" presId="urn:microsoft.com/office/officeart/2016/7/layout/RepeatingBendingProcessNew"/>
    <dgm:cxn modelId="{6F55E34A-D2FE-4B79-8DA9-9B160177A236}" srcId="{006280A2-D00D-4EB3-948D-1F8387A8BFF4}" destId="{55D72704-B38D-4241-BEEC-62A63F4D9D77}" srcOrd="4" destOrd="0" parTransId="{44652333-C7EF-471E-9E86-BE5FF8958D19}" sibTransId="{69072647-4925-4783-814D-18D802ECD641}"/>
    <dgm:cxn modelId="{E7DF2351-C841-435F-AB2F-0611A9D08B84}" type="presOf" srcId="{5EB5D11E-4D35-4C62-8967-677532183470}" destId="{45ECF460-C05C-4468-A661-2230652C1989}" srcOrd="0" destOrd="0" presId="urn:microsoft.com/office/officeart/2016/7/layout/RepeatingBendingProcessNew"/>
    <dgm:cxn modelId="{32220F8A-2DDB-4C18-974A-6880636AAC9B}" srcId="{006280A2-D00D-4EB3-948D-1F8387A8BFF4}" destId="{201C7738-A971-4036-8E72-1717AF853547}" srcOrd="3" destOrd="0" parTransId="{94C7E046-0295-45E0-8457-2922889B7C36}" sibTransId="{2AC8577B-CA9E-46FE-A4E2-152459CD8BBD}"/>
    <dgm:cxn modelId="{BECBC593-3B88-4652-B584-3697084568FF}" type="presOf" srcId="{2AC8577B-CA9E-46FE-A4E2-152459CD8BBD}" destId="{FB71959A-871B-4302-BF4D-DCCDD8533DAC}" srcOrd="1" destOrd="0" presId="urn:microsoft.com/office/officeart/2016/7/layout/RepeatingBendingProcessNew"/>
    <dgm:cxn modelId="{6056CDAC-19FA-43A6-BEB1-7E89289F82C6}" srcId="{006280A2-D00D-4EB3-948D-1F8387A8BFF4}" destId="{5EB5D11E-4D35-4C62-8967-677532183470}" srcOrd="1" destOrd="0" parTransId="{F7B1C560-2CEF-4076-83D0-4CC6DBF46C3F}" sibTransId="{164535B1-6307-4EF8-88CA-0793D5BB87A5}"/>
    <dgm:cxn modelId="{DD5F48B7-0936-47B9-8E5D-09A2B4C8487D}" type="presOf" srcId="{164535B1-6307-4EF8-88CA-0793D5BB87A5}" destId="{F8135A50-AC32-4F40-8D86-1485166CCFCB}" srcOrd="1" destOrd="0" presId="urn:microsoft.com/office/officeart/2016/7/layout/RepeatingBendingProcessNew"/>
    <dgm:cxn modelId="{318172BF-3632-4AFB-A055-8737431745EF}" srcId="{006280A2-D00D-4EB3-948D-1F8387A8BFF4}" destId="{4DB85B8B-E954-422C-8C51-5DAA59981251}" srcOrd="0" destOrd="0" parTransId="{1355DB77-94AC-45B4-A039-D2E6987E5FE1}" sibTransId="{A2C42751-E8EE-4E6F-A191-AE7FF9E1002D}"/>
    <dgm:cxn modelId="{D8F935C4-8222-4E30-B725-690CD338B6D8}" type="presOf" srcId="{78B0A07B-E728-4E83-A7A4-D8741DD085D5}" destId="{873B441F-7B82-4611-BC88-AEBDAA13D738}" srcOrd="1" destOrd="0" presId="urn:microsoft.com/office/officeart/2016/7/layout/RepeatingBendingProcessNew"/>
    <dgm:cxn modelId="{3E2ABCE7-C884-43FB-B56D-A9F78615F758}" type="presOf" srcId="{4DB85B8B-E954-422C-8C51-5DAA59981251}" destId="{F2A0CE43-5B9F-49EB-BAEF-733B0C162FAC}" srcOrd="0" destOrd="0" presId="urn:microsoft.com/office/officeart/2016/7/layout/RepeatingBendingProcessNew"/>
    <dgm:cxn modelId="{CEBEB4F5-036D-4E0D-8B33-766C62DB7603}" type="presOf" srcId="{14DD1817-CE26-43B5-90C6-CFF4A5B16D6A}" destId="{62741F7B-4951-469B-AEFB-11CE70B630BF}" srcOrd="0" destOrd="0" presId="urn:microsoft.com/office/officeart/2016/7/layout/RepeatingBendingProcessNew"/>
    <dgm:cxn modelId="{08EA9CF9-F8D0-4F6C-B88F-3279F190E237}" srcId="{006280A2-D00D-4EB3-948D-1F8387A8BFF4}" destId="{14DD1817-CE26-43B5-90C6-CFF4A5B16D6A}" srcOrd="2" destOrd="0" parTransId="{A92A1107-D048-4CF7-B543-33F7A32C3685}" sibTransId="{78B0A07B-E728-4E83-A7A4-D8741DD085D5}"/>
    <dgm:cxn modelId="{C01DC516-07B2-4DF1-84A0-2A31EDA81F40}" type="presParOf" srcId="{326D14D4-BA02-4C16-9081-77C85B907205}" destId="{F2A0CE43-5B9F-49EB-BAEF-733B0C162FAC}" srcOrd="0" destOrd="0" presId="urn:microsoft.com/office/officeart/2016/7/layout/RepeatingBendingProcessNew"/>
    <dgm:cxn modelId="{B934D563-5FCF-4815-B4FD-81047BC201B4}" type="presParOf" srcId="{326D14D4-BA02-4C16-9081-77C85B907205}" destId="{C6C51611-50CE-45B5-9487-734B7CCD9D87}" srcOrd="1" destOrd="0" presId="urn:microsoft.com/office/officeart/2016/7/layout/RepeatingBendingProcessNew"/>
    <dgm:cxn modelId="{43D6BC34-C95E-4DAF-8258-E3F3811ACAB6}" type="presParOf" srcId="{C6C51611-50CE-45B5-9487-734B7CCD9D87}" destId="{70CE0EAA-EF7B-4DEC-A89F-408BDF8807CB}" srcOrd="0" destOrd="0" presId="urn:microsoft.com/office/officeart/2016/7/layout/RepeatingBendingProcessNew"/>
    <dgm:cxn modelId="{0EDC7822-A628-4C2B-924E-29D1DADEB877}" type="presParOf" srcId="{326D14D4-BA02-4C16-9081-77C85B907205}" destId="{45ECF460-C05C-4468-A661-2230652C1989}" srcOrd="2" destOrd="0" presId="urn:microsoft.com/office/officeart/2016/7/layout/RepeatingBendingProcessNew"/>
    <dgm:cxn modelId="{9E7AF3BB-71FD-4943-90FD-CA1A6D6B8A93}" type="presParOf" srcId="{326D14D4-BA02-4C16-9081-77C85B907205}" destId="{3CECF3BA-93AA-41DC-941A-B11E909F6158}" srcOrd="3" destOrd="0" presId="urn:microsoft.com/office/officeart/2016/7/layout/RepeatingBendingProcessNew"/>
    <dgm:cxn modelId="{87857DD6-F202-4C28-8AEB-66F7D5AB2850}" type="presParOf" srcId="{3CECF3BA-93AA-41DC-941A-B11E909F6158}" destId="{F8135A50-AC32-4F40-8D86-1485166CCFCB}" srcOrd="0" destOrd="0" presId="urn:microsoft.com/office/officeart/2016/7/layout/RepeatingBendingProcessNew"/>
    <dgm:cxn modelId="{7C685BBA-9D8E-42A8-9325-94F94CA3E2A3}" type="presParOf" srcId="{326D14D4-BA02-4C16-9081-77C85B907205}" destId="{62741F7B-4951-469B-AEFB-11CE70B630BF}" srcOrd="4" destOrd="0" presId="urn:microsoft.com/office/officeart/2016/7/layout/RepeatingBendingProcessNew"/>
    <dgm:cxn modelId="{917961E7-8DEE-494E-8D47-C07150523882}" type="presParOf" srcId="{326D14D4-BA02-4C16-9081-77C85B907205}" destId="{9E57E160-5D22-4E87-8292-80292421D544}" srcOrd="5" destOrd="0" presId="urn:microsoft.com/office/officeart/2016/7/layout/RepeatingBendingProcessNew"/>
    <dgm:cxn modelId="{62BFF4F5-3AA5-42CC-B5ED-9B1DB4E6E7D1}" type="presParOf" srcId="{9E57E160-5D22-4E87-8292-80292421D544}" destId="{873B441F-7B82-4611-BC88-AEBDAA13D738}" srcOrd="0" destOrd="0" presId="urn:microsoft.com/office/officeart/2016/7/layout/RepeatingBendingProcessNew"/>
    <dgm:cxn modelId="{8ACAD211-5BC7-4579-96A9-C89949CDB103}" type="presParOf" srcId="{326D14D4-BA02-4C16-9081-77C85B907205}" destId="{605A0A77-5BD8-4169-9AB9-E0933762EFBE}" srcOrd="6" destOrd="0" presId="urn:microsoft.com/office/officeart/2016/7/layout/RepeatingBendingProcessNew"/>
    <dgm:cxn modelId="{6AFAC773-7230-4441-ACE3-79A1181C9E15}" type="presParOf" srcId="{326D14D4-BA02-4C16-9081-77C85B907205}" destId="{7D1C6F2E-899D-4705-8F79-A7B5100DDAC4}" srcOrd="7" destOrd="0" presId="urn:microsoft.com/office/officeart/2016/7/layout/RepeatingBendingProcessNew"/>
    <dgm:cxn modelId="{034DC9BB-782C-4BE7-ADAE-374A7B84CD27}" type="presParOf" srcId="{7D1C6F2E-899D-4705-8F79-A7B5100DDAC4}" destId="{FB71959A-871B-4302-BF4D-DCCDD8533DAC}" srcOrd="0" destOrd="0" presId="urn:microsoft.com/office/officeart/2016/7/layout/RepeatingBendingProcessNew"/>
    <dgm:cxn modelId="{D0E12EF3-8E9A-4A55-91B4-F8D8896C9B5B}" type="presParOf" srcId="{326D14D4-BA02-4C16-9081-77C85B907205}" destId="{5992EFA1-5E68-4200-9802-A68CC2B86D5C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D3A417C-E3CC-4C38-B516-F82CDBAB12BC}" type="doc">
      <dgm:prSet loTypeId="urn:microsoft.com/office/officeart/2005/8/layout/vList2" loCatId="list" qsTypeId="urn:microsoft.com/office/officeart/2005/8/quickstyle/simple2#38" qsCatId="simple" csTypeId="urn:microsoft.com/office/officeart/2005/8/colors/colorful5#44" csCatId="colorful" phldr="1"/>
      <dgm:spPr/>
      <dgm:t>
        <a:bodyPr/>
        <a:lstStyle/>
        <a:p>
          <a:endParaRPr lang="en-US"/>
        </a:p>
      </dgm:t>
    </dgm:pt>
    <dgm:pt modelId="{B9AF9FAF-319D-41DF-862A-72712252208E}">
      <dgm:prSet/>
      <dgm:spPr>
        <a:solidFill>
          <a:schemeClr val="tx2">
            <a:lumMod val="50000"/>
          </a:schemeClr>
        </a:solidFill>
      </dgm:spPr>
      <dgm:t>
        <a:bodyPr/>
        <a:lstStyle/>
        <a:p>
          <a:r>
            <a:rPr lang="en-US" dirty="0"/>
            <a:t>Must Have: Add medication/dosage, scheduled notifications, mark Taken/Missed, elderly-friendly UI, basic data security.</a:t>
          </a:r>
        </a:p>
      </dgm:t>
    </dgm:pt>
    <dgm:pt modelId="{D7DA1511-6CED-4F32-8F1D-84C4CE652BC8}" type="parTrans" cxnId="{4E571028-D803-4022-AA6B-66839F5741DB}">
      <dgm:prSet/>
      <dgm:spPr/>
      <dgm:t>
        <a:bodyPr/>
        <a:lstStyle/>
        <a:p>
          <a:endParaRPr lang="en-US"/>
        </a:p>
      </dgm:t>
    </dgm:pt>
    <dgm:pt modelId="{8C7B13E1-DB42-4E93-A4D2-90966C6A274D}" type="sibTrans" cxnId="{4E571028-D803-4022-AA6B-66839F5741DB}">
      <dgm:prSet/>
      <dgm:spPr/>
      <dgm:t>
        <a:bodyPr/>
        <a:lstStyle/>
        <a:p>
          <a:endParaRPr lang="en-US"/>
        </a:p>
      </dgm:t>
    </dgm:pt>
    <dgm:pt modelId="{0A76C415-B587-407E-961B-60C76CC92F41}">
      <dgm:prSet/>
      <dgm:spPr>
        <a:solidFill>
          <a:srgbClr val="00B050"/>
        </a:solidFill>
      </dgm:spPr>
      <dgm:t>
        <a:bodyPr/>
        <a:lstStyle/>
        <a:p>
          <a:r>
            <a:rPr lang="en-US"/>
            <a:t>Should Have: Daily/weekly schedules, missed-dose alerts, large text.</a:t>
          </a:r>
        </a:p>
      </dgm:t>
    </dgm:pt>
    <dgm:pt modelId="{F5CE9023-556C-48B7-AF3A-522A6A8A80F1}" type="parTrans" cxnId="{0150ABD7-0167-4108-8EC4-9C31414DB668}">
      <dgm:prSet/>
      <dgm:spPr/>
      <dgm:t>
        <a:bodyPr/>
        <a:lstStyle/>
        <a:p>
          <a:endParaRPr lang="en-US"/>
        </a:p>
      </dgm:t>
    </dgm:pt>
    <dgm:pt modelId="{31604B3B-CD2D-4B9E-B35C-DED4FD2B091F}" type="sibTrans" cxnId="{0150ABD7-0167-4108-8EC4-9C31414DB668}">
      <dgm:prSet/>
      <dgm:spPr/>
      <dgm:t>
        <a:bodyPr/>
        <a:lstStyle/>
        <a:p>
          <a:endParaRPr lang="en-US"/>
        </a:p>
      </dgm:t>
    </dgm:pt>
    <dgm:pt modelId="{ADBB608B-2860-49A1-9ED5-F4C1970850AD}">
      <dgm:prSet/>
      <dgm:spPr>
        <a:solidFill>
          <a:srgbClr val="C00000"/>
        </a:solidFill>
      </dgm:spPr>
      <dgm:t>
        <a:bodyPr/>
        <a:lstStyle/>
        <a:p>
          <a:r>
            <a:rPr lang="en-US" b="1" dirty="0"/>
            <a:t>Could have</a:t>
          </a:r>
          <a:r>
            <a:rPr lang="en-US" dirty="0"/>
            <a:t>: Voice reminders, caregiver notifications, multi-language support.</a:t>
          </a:r>
        </a:p>
      </dgm:t>
    </dgm:pt>
    <dgm:pt modelId="{AB99F446-3EB5-4A11-87FD-E81D6BED25FD}" type="parTrans" cxnId="{EB7E6853-01A9-4E8F-8A89-39E1902ABDEC}">
      <dgm:prSet/>
      <dgm:spPr/>
      <dgm:t>
        <a:bodyPr/>
        <a:lstStyle/>
        <a:p>
          <a:endParaRPr lang="en-US"/>
        </a:p>
      </dgm:t>
    </dgm:pt>
    <dgm:pt modelId="{E0755C48-16B5-4985-B4F4-B203EBD6BB0C}" type="sibTrans" cxnId="{EB7E6853-01A9-4E8F-8A89-39E1902ABDEC}">
      <dgm:prSet/>
      <dgm:spPr/>
      <dgm:t>
        <a:bodyPr/>
        <a:lstStyle/>
        <a:p>
          <a:endParaRPr lang="en-US"/>
        </a:p>
      </dgm:t>
    </dgm:pt>
    <dgm:pt modelId="{ED674F07-10D0-454B-B9CF-30E81475312F}">
      <dgm:prSet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dirty="0"/>
            <a:t>Won't Have: Medical diagnosis, prescription recommendations, real patient records.</a:t>
          </a:r>
        </a:p>
      </dgm:t>
    </dgm:pt>
    <dgm:pt modelId="{22689EE8-2B14-4C18-A131-D4E5725B8FD9}" type="parTrans" cxnId="{5627CB07-E1B1-439A-9B3A-00D7C258557B}">
      <dgm:prSet/>
      <dgm:spPr/>
      <dgm:t>
        <a:bodyPr/>
        <a:lstStyle/>
        <a:p>
          <a:endParaRPr lang="en-US"/>
        </a:p>
      </dgm:t>
    </dgm:pt>
    <dgm:pt modelId="{863D6014-3027-48AF-AE71-2FB9B0A39496}" type="sibTrans" cxnId="{5627CB07-E1B1-439A-9B3A-00D7C258557B}">
      <dgm:prSet/>
      <dgm:spPr/>
      <dgm:t>
        <a:bodyPr/>
        <a:lstStyle/>
        <a:p>
          <a:endParaRPr lang="en-US"/>
        </a:p>
      </dgm:t>
    </dgm:pt>
    <dgm:pt modelId="{C791B918-AB87-4D27-9E99-5DA16BA6D6CE}" type="pres">
      <dgm:prSet presAssocID="{6D3A417C-E3CC-4C38-B516-F82CDBAB12BC}" presName="linear" presStyleCnt="0">
        <dgm:presLayoutVars>
          <dgm:animLvl val="lvl"/>
          <dgm:resizeHandles val="exact"/>
        </dgm:presLayoutVars>
      </dgm:prSet>
      <dgm:spPr/>
    </dgm:pt>
    <dgm:pt modelId="{77FB8F91-0FC0-4C94-90F6-ECEB7711ECB1}" type="pres">
      <dgm:prSet presAssocID="{B9AF9FAF-319D-41DF-862A-72712252208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BCCFF41-B44D-43BD-BBF4-31782D353709}" type="pres">
      <dgm:prSet presAssocID="{8C7B13E1-DB42-4E93-A4D2-90966C6A274D}" presName="spacer" presStyleCnt="0"/>
      <dgm:spPr/>
    </dgm:pt>
    <dgm:pt modelId="{58C485A4-2A71-40B9-B3FE-A530128CF4AF}" type="pres">
      <dgm:prSet presAssocID="{0A76C415-B587-407E-961B-60C76CC92F4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A0CE99F-92B9-40FE-B428-40DA1746062B}" type="pres">
      <dgm:prSet presAssocID="{31604B3B-CD2D-4B9E-B35C-DED4FD2B091F}" presName="spacer" presStyleCnt="0"/>
      <dgm:spPr/>
    </dgm:pt>
    <dgm:pt modelId="{11F7E62A-8DC0-4F17-B818-01B3A6313C2D}" type="pres">
      <dgm:prSet presAssocID="{ADBB608B-2860-49A1-9ED5-F4C1970850A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ABEDDAD-212E-45B6-A4BF-38C4E034D4F8}" type="pres">
      <dgm:prSet presAssocID="{E0755C48-16B5-4985-B4F4-B203EBD6BB0C}" presName="spacer" presStyleCnt="0"/>
      <dgm:spPr/>
    </dgm:pt>
    <dgm:pt modelId="{528AF49A-5B99-4988-99AD-F3FCCC513E9C}" type="pres">
      <dgm:prSet presAssocID="{ED674F07-10D0-454B-B9CF-30E81475312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627CB07-E1B1-439A-9B3A-00D7C258557B}" srcId="{6D3A417C-E3CC-4C38-B516-F82CDBAB12BC}" destId="{ED674F07-10D0-454B-B9CF-30E81475312F}" srcOrd="3" destOrd="0" parTransId="{22689EE8-2B14-4C18-A131-D4E5725B8FD9}" sibTransId="{863D6014-3027-48AF-AE71-2FB9B0A39496}"/>
    <dgm:cxn modelId="{1051971C-3995-4A47-83D6-D768AF8C0683}" type="presOf" srcId="{6D3A417C-E3CC-4C38-B516-F82CDBAB12BC}" destId="{C791B918-AB87-4D27-9E99-5DA16BA6D6CE}" srcOrd="0" destOrd="0" presId="urn:microsoft.com/office/officeart/2005/8/layout/vList2"/>
    <dgm:cxn modelId="{4E571028-D803-4022-AA6B-66839F5741DB}" srcId="{6D3A417C-E3CC-4C38-B516-F82CDBAB12BC}" destId="{B9AF9FAF-319D-41DF-862A-72712252208E}" srcOrd="0" destOrd="0" parTransId="{D7DA1511-6CED-4F32-8F1D-84C4CE652BC8}" sibTransId="{8C7B13E1-DB42-4E93-A4D2-90966C6A274D}"/>
    <dgm:cxn modelId="{3DF42132-AF93-4355-B872-3034FB9EFEFC}" type="presOf" srcId="{ED674F07-10D0-454B-B9CF-30E81475312F}" destId="{528AF49A-5B99-4988-99AD-F3FCCC513E9C}" srcOrd="0" destOrd="0" presId="urn:microsoft.com/office/officeart/2005/8/layout/vList2"/>
    <dgm:cxn modelId="{4D8BF361-261B-4005-A6E0-3625C0172349}" type="presOf" srcId="{B9AF9FAF-319D-41DF-862A-72712252208E}" destId="{77FB8F91-0FC0-4C94-90F6-ECEB7711ECB1}" srcOrd="0" destOrd="0" presId="urn:microsoft.com/office/officeart/2005/8/layout/vList2"/>
    <dgm:cxn modelId="{E67C7A46-E13B-4118-9377-11A42DBD6F30}" type="presOf" srcId="{ADBB608B-2860-49A1-9ED5-F4C1970850AD}" destId="{11F7E62A-8DC0-4F17-B818-01B3A6313C2D}" srcOrd="0" destOrd="0" presId="urn:microsoft.com/office/officeart/2005/8/layout/vList2"/>
    <dgm:cxn modelId="{EB7E6853-01A9-4E8F-8A89-39E1902ABDEC}" srcId="{6D3A417C-E3CC-4C38-B516-F82CDBAB12BC}" destId="{ADBB608B-2860-49A1-9ED5-F4C1970850AD}" srcOrd="2" destOrd="0" parTransId="{AB99F446-3EB5-4A11-87FD-E81D6BED25FD}" sibTransId="{E0755C48-16B5-4985-B4F4-B203EBD6BB0C}"/>
    <dgm:cxn modelId="{D8C6B494-1EEB-478D-AD66-BEB36CE35500}" type="presOf" srcId="{0A76C415-B587-407E-961B-60C76CC92F41}" destId="{58C485A4-2A71-40B9-B3FE-A530128CF4AF}" srcOrd="0" destOrd="0" presId="urn:microsoft.com/office/officeart/2005/8/layout/vList2"/>
    <dgm:cxn modelId="{0150ABD7-0167-4108-8EC4-9C31414DB668}" srcId="{6D3A417C-E3CC-4C38-B516-F82CDBAB12BC}" destId="{0A76C415-B587-407E-961B-60C76CC92F41}" srcOrd="1" destOrd="0" parTransId="{F5CE9023-556C-48B7-AF3A-522A6A8A80F1}" sibTransId="{31604B3B-CD2D-4B9E-B35C-DED4FD2B091F}"/>
    <dgm:cxn modelId="{E7A77B0C-4299-438F-8117-DB2E10E2BEFB}" type="presParOf" srcId="{C791B918-AB87-4D27-9E99-5DA16BA6D6CE}" destId="{77FB8F91-0FC0-4C94-90F6-ECEB7711ECB1}" srcOrd="0" destOrd="0" presId="urn:microsoft.com/office/officeart/2005/8/layout/vList2"/>
    <dgm:cxn modelId="{2A47B813-097F-44A0-833F-A4DAE724608E}" type="presParOf" srcId="{C791B918-AB87-4D27-9E99-5DA16BA6D6CE}" destId="{8BCCFF41-B44D-43BD-BBF4-31782D353709}" srcOrd="1" destOrd="0" presId="urn:microsoft.com/office/officeart/2005/8/layout/vList2"/>
    <dgm:cxn modelId="{9CAF39B8-8965-41F6-A7F9-5B63F13F6DA9}" type="presParOf" srcId="{C791B918-AB87-4D27-9E99-5DA16BA6D6CE}" destId="{58C485A4-2A71-40B9-B3FE-A530128CF4AF}" srcOrd="2" destOrd="0" presId="urn:microsoft.com/office/officeart/2005/8/layout/vList2"/>
    <dgm:cxn modelId="{8B526135-829C-4802-B609-D6291A54885D}" type="presParOf" srcId="{C791B918-AB87-4D27-9E99-5DA16BA6D6CE}" destId="{2A0CE99F-92B9-40FE-B428-40DA1746062B}" srcOrd="3" destOrd="0" presId="urn:microsoft.com/office/officeart/2005/8/layout/vList2"/>
    <dgm:cxn modelId="{4101470E-A6C6-43EB-8D47-423450607D87}" type="presParOf" srcId="{C791B918-AB87-4D27-9E99-5DA16BA6D6CE}" destId="{11F7E62A-8DC0-4F17-B818-01B3A6313C2D}" srcOrd="4" destOrd="0" presId="urn:microsoft.com/office/officeart/2005/8/layout/vList2"/>
    <dgm:cxn modelId="{550C95FF-BE47-4979-AF15-28834B80BEE5}" type="presParOf" srcId="{C791B918-AB87-4D27-9E99-5DA16BA6D6CE}" destId="{1ABEDDAD-212E-45B6-A4BF-38C4E034D4F8}" srcOrd="5" destOrd="0" presId="urn:microsoft.com/office/officeart/2005/8/layout/vList2"/>
    <dgm:cxn modelId="{B72880C1-49EC-4FBC-86D6-89E2C5A0A41E}" type="presParOf" srcId="{C791B918-AB87-4D27-9E99-5DA16BA6D6CE}" destId="{528AF49A-5B99-4988-99AD-F3FCCC513E9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FA2BFE7-BB05-48F5-9839-81C6D383545D}" type="doc">
      <dgm:prSet loTypeId="urn:microsoft.com/office/officeart/2018/2/layout/IconVerticalSolidList" loCatId="icon" qsTypeId="urn:microsoft.com/office/officeart/2005/8/quickstyle/simple1#4" qsCatId="simple" csTypeId="urn:microsoft.com/office/officeart/2005/8/colors/accent1_2#3" csCatId="accent1" phldr="1"/>
      <dgm:spPr/>
      <dgm:t>
        <a:bodyPr/>
        <a:lstStyle/>
        <a:p>
          <a:endParaRPr lang="en-US"/>
        </a:p>
      </dgm:t>
    </dgm:pt>
    <dgm:pt modelId="{D69FBB15-64A4-4D08-9C30-4ED2986A0B2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Secure Authentication: Pin/Biometric login for caregivers.</a:t>
          </a:r>
        </a:p>
      </dgm:t>
    </dgm:pt>
    <dgm:pt modelId="{F0B68554-7F00-46AC-BA32-4A2E4ECDD282}" type="parTrans" cxnId="{1D83DF80-0B69-4CE8-937D-970A8178525F}">
      <dgm:prSet/>
      <dgm:spPr/>
      <dgm:t>
        <a:bodyPr/>
        <a:lstStyle/>
        <a:p>
          <a:endParaRPr lang="en-US"/>
        </a:p>
      </dgm:t>
    </dgm:pt>
    <dgm:pt modelId="{8871A0BB-B508-4976-8708-F1B10692E9C4}" type="sibTrans" cxnId="{1D83DF80-0B69-4CE8-937D-970A8178525F}">
      <dgm:prSet/>
      <dgm:spPr/>
      <dgm:t>
        <a:bodyPr/>
        <a:lstStyle/>
        <a:p>
          <a:endParaRPr lang="en-US"/>
        </a:p>
      </dgm:t>
    </dgm:pt>
    <dgm:pt modelId="{F999C93A-B5A2-49C2-B633-7F632876A6C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Data Encryption: Schedules encrypted in transit and at rest.</a:t>
          </a:r>
        </a:p>
      </dgm:t>
    </dgm:pt>
    <dgm:pt modelId="{D4000202-F961-40A4-8327-7C5570C98FE7}" type="parTrans" cxnId="{BF643AAB-CF97-4945-85E8-9951D1309073}">
      <dgm:prSet/>
      <dgm:spPr/>
      <dgm:t>
        <a:bodyPr/>
        <a:lstStyle/>
        <a:p>
          <a:endParaRPr lang="en-US"/>
        </a:p>
      </dgm:t>
    </dgm:pt>
    <dgm:pt modelId="{1F4FEE70-C710-4653-8AE3-B6988B3510D1}" type="sibTrans" cxnId="{BF643AAB-CF97-4945-85E8-9951D1309073}">
      <dgm:prSet/>
      <dgm:spPr/>
      <dgm:t>
        <a:bodyPr/>
        <a:lstStyle/>
        <a:p>
          <a:endParaRPr lang="en-US"/>
        </a:p>
      </dgm:t>
    </dgm:pt>
    <dgm:pt modelId="{F28D65EF-1599-47C5-B3F3-E8CC434419A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GDPR Compliance: Explicit user consent, no third-party sharing.</a:t>
          </a:r>
        </a:p>
      </dgm:t>
    </dgm:pt>
    <dgm:pt modelId="{1CF654C7-8AFC-4E89-84A3-7C7B8F61388B}" type="parTrans" cxnId="{1257E362-03C9-4BA8-B7B1-A0D2C8C57FB2}">
      <dgm:prSet/>
      <dgm:spPr/>
      <dgm:t>
        <a:bodyPr/>
        <a:lstStyle/>
        <a:p>
          <a:endParaRPr lang="en-US"/>
        </a:p>
      </dgm:t>
    </dgm:pt>
    <dgm:pt modelId="{B3A45C89-65DC-422E-99CC-3F9A5AF8BD4A}" type="sibTrans" cxnId="{1257E362-03C9-4BA8-B7B1-A0D2C8C57FB2}">
      <dgm:prSet/>
      <dgm:spPr/>
      <dgm:t>
        <a:bodyPr/>
        <a:lstStyle/>
        <a:p>
          <a:endParaRPr lang="en-US"/>
        </a:p>
      </dgm:t>
    </dgm:pt>
    <dgm:pt modelId="{EB29DAD5-7617-4E68-90A2-8A48DCA348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Local Storage Priority: Minimise cloud vulnerabilities.</a:t>
          </a:r>
        </a:p>
      </dgm:t>
    </dgm:pt>
    <dgm:pt modelId="{87E45366-97F3-4155-9B9D-98AAA8637A02}" type="parTrans" cxnId="{C45923F4-E44E-4FE5-BCFC-98D31536EB02}">
      <dgm:prSet/>
      <dgm:spPr/>
      <dgm:t>
        <a:bodyPr/>
        <a:lstStyle/>
        <a:p>
          <a:endParaRPr lang="en-US"/>
        </a:p>
      </dgm:t>
    </dgm:pt>
    <dgm:pt modelId="{E414113F-2697-4B98-B9FC-609D1BD49E88}" type="sibTrans" cxnId="{C45923F4-E44E-4FE5-BCFC-98D31536EB02}">
      <dgm:prSet/>
      <dgm:spPr/>
      <dgm:t>
        <a:bodyPr/>
        <a:lstStyle/>
        <a:p>
          <a:endParaRPr lang="en-US"/>
        </a:p>
      </dgm:t>
    </dgm:pt>
    <dgm:pt modelId="{4E2DF82A-DCCE-45D4-A0C4-FF3167BEE6B4}" type="pres">
      <dgm:prSet presAssocID="{CFA2BFE7-BB05-48F5-9839-81C6D383545D}" presName="root" presStyleCnt="0">
        <dgm:presLayoutVars>
          <dgm:dir/>
          <dgm:resizeHandles val="exact"/>
        </dgm:presLayoutVars>
      </dgm:prSet>
      <dgm:spPr/>
    </dgm:pt>
    <dgm:pt modelId="{F49A552D-97C6-4B4F-A81F-34C8520C3C1C}" type="pres">
      <dgm:prSet presAssocID="{D69FBB15-64A4-4D08-9C30-4ED2986A0B23}" presName="compNode" presStyleCnt="0"/>
      <dgm:spPr/>
    </dgm:pt>
    <dgm:pt modelId="{6ECFFCFC-DFB9-4A41-9DCB-DB061B303AFD}" type="pres">
      <dgm:prSet presAssocID="{D69FBB15-64A4-4D08-9C30-4ED2986A0B23}" presName="bgRect" presStyleLbl="bgShp" presStyleIdx="0" presStyleCnt="4"/>
      <dgm:spPr/>
    </dgm:pt>
    <dgm:pt modelId="{C921E738-55F3-4197-B2FB-7DFA09C375CE}" type="pres">
      <dgm:prSet presAssocID="{D69FBB15-64A4-4D08-9C30-4ED2986A0B23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0BAAB587-B5F6-4B15-A84F-787A9F3517E1}" type="pres">
      <dgm:prSet presAssocID="{D69FBB15-64A4-4D08-9C30-4ED2986A0B23}" presName="spaceRect" presStyleCnt="0"/>
      <dgm:spPr/>
    </dgm:pt>
    <dgm:pt modelId="{A553BAE0-5645-4965-AE6D-A3E17B84043B}" type="pres">
      <dgm:prSet presAssocID="{D69FBB15-64A4-4D08-9C30-4ED2986A0B23}" presName="parTx" presStyleLbl="revTx" presStyleIdx="0" presStyleCnt="4">
        <dgm:presLayoutVars>
          <dgm:chMax val="0"/>
          <dgm:chPref val="0"/>
        </dgm:presLayoutVars>
      </dgm:prSet>
      <dgm:spPr/>
    </dgm:pt>
    <dgm:pt modelId="{730B1A6A-EFB2-4F9F-BBD4-AED69FD3F371}" type="pres">
      <dgm:prSet presAssocID="{8871A0BB-B508-4976-8708-F1B10692E9C4}" presName="sibTrans" presStyleCnt="0"/>
      <dgm:spPr/>
    </dgm:pt>
    <dgm:pt modelId="{CA47C06C-5522-41AD-8D5C-937208F5290F}" type="pres">
      <dgm:prSet presAssocID="{F999C93A-B5A2-49C2-B633-7F632876A6CB}" presName="compNode" presStyleCnt="0"/>
      <dgm:spPr/>
    </dgm:pt>
    <dgm:pt modelId="{F67D8CC9-4525-42E0-8659-CB63A28B6A11}" type="pres">
      <dgm:prSet presAssocID="{F999C93A-B5A2-49C2-B633-7F632876A6CB}" presName="bgRect" presStyleLbl="bgShp" presStyleIdx="1" presStyleCnt="4"/>
      <dgm:spPr/>
    </dgm:pt>
    <dgm:pt modelId="{ADCDA279-C2E8-49AC-AEFB-4A4C2A4F813E}" type="pres">
      <dgm:prSet presAssocID="{F999C93A-B5A2-49C2-B633-7F632876A6C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8BF139A-1F48-406B-8641-5EFD9533B3C1}" type="pres">
      <dgm:prSet presAssocID="{F999C93A-B5A2-49C2-B633-7F632876A6CB}" presName="spaceRect" presStyleCnt="0"/>
      <dgm:spPr/>
    </dgm:pt>
    <dgm:pt modelId="{C65993EA-C48C-42B4-B37E-520EC549ADF7}" type="pres">
      <dgm:prSet presAssocID="{F999C93A-B5A2-49C2-B633-7F632876A6CB}" presName="parTx" presStyleLbl="revTx" presStyleIdx="1" presStyleCnt="4">
        <dgm:presLayoutVars>
          <dgm:chMax val="0"/>
          <dgm:chPref val="0"/>
        </dgm:presLayoutVars>
      </dgm:prSet>
      <dgm:spPr/>
    </dgm:pt>
    <dgm:pt modelId="{773079CA-DCA9-4CF4-89D9-26D3D3A2F366}" type="pres">
      <dgm:prSet presAssocID="{1F4FEE70-C710-4653-8AE3-B6988B3510D1}" presName="sibTrans" presStyleCnt="0"/>
      <dgm:spPr/>
    </dgm:pt>
    <dgm:pt modelId="{26FB55E5-5B3A-4E62-B8EA-DF6538B3EFD3}" type="pres">
      <dgm:prSet presAssocID="{F28D65EF-1599-47C5-B3F3-E8CC434419AA}" presName="compNode" presStyleCnt="0"/>
      <dgm:spPr/>
    </dgm:pt>
    <dgm:pt modelId="{5E19217A-EF65-4C06-99AD-5707EEBBFD78}" type="pres">
      <dgm:prSet presAssocID="{F28D65EF-1599-47C5-B3F3-E8CC434419AA}" presName="bgRect" presStyleLbl="bgShp" presStyleIdx="2" presStyleCnt="4"/>
      <dgm:spPr/>
    </dgm:pt>
    <dgm:pt modelId="{3261CC9E-375F-48A9-9A2F-74B9E0E11CEC}" type="pres">
      <dgm:prSet presAssocID="{F28D65EF-1599-47C5-B3F3-E8CC434419A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C41AB494-218D-431F-A9DB-632B30F32BFF}" type="pres">
      <dgm:prSet presAssocID="{F28D65EF-1599-47C5-B3F3-E8CC434419AA}" presName="spaceRect" presStyleCnt="0"/>
      <dgm:spPr/>
    </dgm:pt>
    <dgm:pt modelId="{603B45AC-8618-4DA7-B872-0157601DACC1}" type="pres">
      <dgm:prSet presAssocID="{F28D65EF-1599-47C5-B3F3-E8CC434419AA}" presName="parTx" presStyleLbl="revTx" presStyleIdx="2" presStyleCnt="4">
        <dgm:presLayoutVars>
          <dgm:chMax val="0"/>
          <dgm:chPref val="0"/>
        </dgm:presLayoutVars>
      </dgm:prSet>
      <dgm:spPr/>
    </dgm:pt>
    <dgm:pt modelId="{34260CEB-B6F6-455D-8B9D-B907C5987B96}" type="pres">
      <dgm:prSet presAssocID="{B3A45C89-65DC-422E-99CC-3F9A5AF8BD4A}" presName="sibTrans" presStyleCnt="0"/>
      <dgm:spPr/>
    </dgm:pt>
    <dgm:pt modelId="{2D1E1CC8-B09B-40DB-B01C-AE7FB336F092}" type="pres">
      <dgm:prSet presAssocID="{EB29DAD5-7617-4E68-90A2-8A48DCA348CE}" presName="compNode" presStyleCnt="0"/>
      <dgm:spPr/>
    </dgm:pt>
    <dgm:pt modelId="{B4D21451-D3DF-4F6B-8B9C-047C623D5183}" type="pres">
      <dgm:prSet presAssocID="{EB29DAD5-7617-4E68-90A2-8A48DCA348CE}" presName="bgRect" presStyleLbl="bgShp" presStyleIdx="3" presStyleCnt="4"/>
      <dgm:spPr/>
    </dgm:pt>
    <dgm:pt modelId="{10403199-ACBD-4D96-8E7A-325F0C5F5BF8}" type="pres">
      <dgm:prSet presAssocID="{EB29DAD5-7617-4E68-90A2-8A48DCA348C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0E39F792-955A-4EE2-B04A-C068325AB125}" type="pres">
      <dgm:prSet presAssocID="{EB29DAD5-7617-4E68-90A2-8A48DCA348CE}" presName="spaceRect" presStyleCnt="0"/>
      <dgm:spPr/>
    </dgm:pt>
    <dgm:pt modelId="{311A0592-B154-4F1E-BF2A-F59419875EAF}" type="pres">
      <dgm:prSet presAssocID="{EB29DAD5-7617-4E68-90A2-8A48DCA348C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257E362-03C9-4BA8-B7B1-A0D2C8C57FB2}" srcId="{CFA2BFE7-BB05-48F5-9839-81C6D383545D}" destId="{F28D65EF-1599-47C5-B3F3-E8CC434419AA}" srcOrd="2" destOrd="0" parTransId="{1CF654C7-8AFC-4E89-84A3-7C7B8F61388B}" sibTransId="{B3A45C89-65DC-422E-99CC-3F9A5AF8BD4A}"/>
    <dgm:cxn modelId="{1D83DF80-0B69-4CE8-937D-970A8178525F}" srcId="{CFA2BFE7-BB05-48F5-9839-81C6D383545D}" destId="{D69FBB15-64A4-4D08-9C30-4ED2986A0B23}" srcOrd="0" destOrd="0" parTransId="{F0B68554-7F00-46AC-BA32-4A2E4ECDD282}" sibTransId="{8871A0BB-B508-4976-8708-F1B10692E9C4}"/>
    <dgm:cxn modelId="{61377D97-8FE7-49EC-B44C-E2F652E9AF21}" type="presOf" srcId="{CFA2BFE7-BB05-48F5-9839-81C6D383545D}" destId="{4E2DF82A-DCCE-45D4-A0C4-FF3167BEE6B4}" srcOrd="0" destOrd="0" presId="urn:microsoft.com/office/officeart/2018/2/layout/IconVerticalSolidList"/>
    <dgm:cxn modelId="{376EBFA7-21AE-4B19-B94B-F5B54D6EF3BD}" type="presOf" srcId="{EB29DAD5-7617-4E68-90A2-8A48DCA348CE}" destId="{311A0592-B154-4F1E-BF2A-F59419875EAF}" srcOrd="0" destOrd="0" presId="urn:microsoft.com/office/officeart/2018/2/layout/IconVerticalSolidList"/>
    <dgm:cxn modelId="{BF643AAB-CF97-4945-85E8-9951D1309073}" srcId="{CFA2BFE7-BB05-48F5-9839-81C6D383545D}" destId="{F999C93A-B5A2-49C2-B633-7F632876A6CB}" srcOrd="1" destOrd="0" parTransId="{D4000202-F961-40A4-8327-7C5570C98FE7}" sibTransId="{1F4FEE70-C710-4653-8AE3-B6988B3510D1}"/>
    <dgm:cxn modelId="{F4DEC8C2-F0D2-4936-8856-C3B89C2D099D}" type="presOf" srcId="{F999C93A-B5A2-49C2-B633-7F632876A6CB}" destId="{C65993EA-C48C-42B4-B37E-520EC549ADF7}" srcOrd="0" destOrd="0" presId="urn:microsoft.com/office/officeart/2018/2/layout/IconVerticalSolidList"/>
    <dgm:cxn modelId="{7BAB3CC5-5EAE-4BF7-ABA5-069C81A497D4}" type="presOf" srcId="{F28D65EF-1599-47C5-B3F3-E8CC434419AA}" destId="{603B45AC-8618-4DA7-B872-0157601DACC1}" srcOrd="0" destOrd="0" presId="urn:microsoft.com/office/officeart/2018/2/layout/IconVerticalSolidList"/>
    <dgm:cxn modelId="{222357F0-B049-49CF-B74D-6153BAA9260F}" type="presOf" srcId="{D69FBB15-64A4-4D08-9C30-4ED2986A0B23}" destId="{A553BAE0-5645-4965-AE6D-A3E17B84043B}" srcOrd="0" destOrd="0" presId="urn:microsoft.com/office/officeart/2018/2/layout/IconVerticalSolidList"/>
    <dgm:cxn modelId="{C45923F4-E44E-4FE5-BCFC-98D31536EB02}" srcId="{CFA2BFE7-BB05-48F5-9839-81C6D383545D}" destId="{EB29DAD5-7617-4E68-90A2-8A48DCA348CE}" srcOrd="3" destOrd="0" parTransId="{87E45366-97F3-4155-9B9D-98AAA8637A02}" sibTransId="{E414113F-2697-4B98-B9FC-609D1BD49E88}"/>
    <dgm:cxn modelId="{DE4AC2D0-448E-4AB8-BD4B-A4A000EE770B}" type="presParOf" srcId="{4E2DF82A-DCCE-45D4-A0C4-FF3167BEE6B4}" destId="{F49A552D-97C6-4B4F-A81F-34C8520C3C1C}" srcOrd="0" destOrd="0" presId="urn:microsoft.com/office/officeart/2018/2/layout/IconVerticalSolidList"/>
    <dgm:cxn modelId="{96D8212B-31A5-41B1-8D6E-A44727E1D79B}" type="presParOf" srcId="{F49A552D-97C6-4B4F-A81F-34C8520C3C1C}" destId="{6ECFFCFC-DFB9-4A41-9DCB-DB061B303AFD}" srcOrd="0" destOrd="0" presId="urn:microsoft.com/office/officeart/2018/2/layout/IconVerticalSolidList"/>
    <dgm:cxn modelId="{BA818F81-E897-4E82-B162-72CC92644C90}" type="presParOf" srcId="{F49A552D-97C6-4B4F-A81F-34C8520C3C1C}" destId="{C921E738-55F3-4197-B2FB-7DFA09C375CE}" srcOrd="1" destOrd="0" presId="urn:microsoft.com/office/officeart/2018/2/layout/IconVerticalSolidList"/>
    <dgm:cxn modelId="{7ED9B3C7-8BF8-4F08-98D2-8CF9697BBE0A}" type="presParOf" srcId="{F49A552D-97C6-4B4F-A81F-34C8520C3C1C}" destId="{0BAAB587-B5F6-4B15-A84F-787A9F3517E1}" srcOrd="2" destOrd="0" presId="urn:microsoft.com/office/officeart/2018/2/layout/IconVerticalSolidList"/>
    <dgm:cxn modelId="{3CE1B007-E932-4594-8323-94854E23274F}" type="presParOf" srcId="{F49A552D-97C6-4B4F-A81F-34C8520C3C1C}" destId="{A553BAE0-5645-4965-AE6D-A3E17B84043B}" srcOrd="3" destOrd="0" presId="urn:microsoft.com/office/officeart/2018/2/layout/IconVerticalSolidList"/>
    <dgm:cxn modelId="{B966C1D2-A774-4014-8AE7-BA76295CD3B9}" type="presParOf" srcId="{4E2DF82A-DCCE-45D4-A0C4-FF3167BEE6B4}" destId="{730B1A6A-EFB2-4F9F-BBD4-AED69FD3F371}" srcOrd="1" destOrd="0" presId="urn:microsoft.com/office/officeart/2018/2/layout/IconVerticalSolidList"/>
    <dgm:cxn modelId="{99D3B92E-2117-44BC-B5D8-9C2673407C9A}" type="presParOf" srcId="{4E2DF82A-DCCE-45D4-A0C4-FF3167BEE6B4}" destId="{CA47C06C-5522-41AD-8D5C-937208F5290F}" srcOrd="2" destOrd="0" presId="urn:microsoft.com/office/officeart/2018/2/layout/IconVerticalSolidList"/>
    <dgm:cxn modelId="{B7BCD899-C799-48DB-9D9B-1844459435B5}" type="presParOf" srcId="{CA47C06C-5522-41AD-8D5C-937208F5290F}" destId="{F67D8CC9-4525-42E0-8659-CB63A28B6A11}" srcOrd="0" destOrd="0" presId="urn:microsoft.com/office/officeart/2018/2/layout/IconVerticalSolidList"/>
    <dgm:cxn modelId="{DE6F3FEC-9787-422A-AD4C-13EA80F21F6C}" type="presParOf" srcId="{CA47C06C-5522-41AD-8D5C-937208F5290F}" destId="{ADCDA279-C2E8-49AC-AEFB-4A4C2A4F813E}" srcOrd="1" destOrd="0" presId="urn:microsoft.com/office/officeart/2018/2/layout/IconVerticalSolidList"/>
    <dgm:cxn modelId="{6418097D-6FB9-43BB-86CF-6B9FCD300181}" type="presParOf" srcId="{CA47C06C-5522-41AD-8D5C-937208F5290F}" destId="{98BF139A-1F48-406B-8641-5EFD9533B3C1}" srcOrd="2" destOrd="0" presId="urn:microsoft.com/office/officeart/2018/2/layout/IconVerticalSolidList"/>
    <dgm:cxn modelId="{E3ABA36C-353D-4661-A8B2-AFB999413790}" type="presParOf" srcId="{CA47C06C-5522-41AD-8D5C-937208F5290F}" destId="{C65993EA-C48C-42B4-B37E-520EC549ADF7}" srcOrd="3" destOrd="0" presId="urn:microsoft.com/office/officeart/2018/2/layout/IconVerticalSolidList"/>
    <dgm:cxn modelId="{757CE0A5-BEAC-4801-B729-6BDA897B7EAA}" type="presParOf" srcId="{4E2DF82A-DCCE-45D4-A0C4-FF3167BEE6B4}" destId="{773079CA-DCA9-4CF4-89D9-26D3D3A2F366}" srcOrd="3" destOrd="0" presId="urn:microsoft.com/office/officeart/2018/2/layout/IconVerticalSolidList"/>
    <dgm:cxn modelId="{DA100060-4958-47D5-A9B2-FFF9DBF046FD}" type="presParOf" srcId="{4E2DF82A-DCCE-45D4-A0C4-FF3167BEE6B4}" destId="{26FB55E5-5B3A-4E62-B8EA-DF6538B3EFD3}" srcOrd="4" destOrd="0" presId="urn:microsoft.com/office/officeart/2018/2/layout/IconVerticalSolidList"/>
    <dgm:cxn modelId="{43A2132B-87E4-46AA-B534-4B936593B457}" type="presParOf" srcId="{26FB55E5-5B3A-4E62-B8EA-DF6538B3EFD3}" destId="{5E19217A-EF65-4C06-99AD-5707EEBBFD78}" srcOrd="0" destOrd="0" presId="urn:microsoft.com/office/officeart/2018/2/layout/IconVerticalSolidList"/>
    <dgm:cxn modelId="{3E3DA61B-F9FB-48DD-B535-A9DEB100212E}" type="presParOf" srcId="{26FB55E5-5B3A-4E62-B8EA-DF6538B3EFD3}" destId="{3261CC9E-375F-48A9-9A2F-74B9E0E11CEC}" srcOrd="1" destOrd="0" presId="urn:microsoft.com/office/officeart/2018/2/layout/IconVerticalSolidList"/>
    <dgm:cxn modelId="{7408B5F3-9B1C-406B-A531-0B98A2936170}" type="presParOf" srcId="{26FB55E5-5B3A-4E62-B8EA-DF6538B3EFD3}" destId="{C41AB494-218D-431F-A9DB-632B30F32BFF}" srcOrd="2" destOrd="0" presId="urn:microsoft.com/office/officeart/2018/2/layout/IconVerticalSolidList"/>
    <dgm:cxn modelId="{B88B7793-C41F-4BF8-9BC1-0B8D8B2BAD5E}" type="presParOf" srcId="{26FB55E5-5B3A-4E62-B8EA-DF6538B3EFD3}" destId="{603B45AC-8618-4DA7-B872-0157601DACC1}" srcOrd="3" destOrd="0" presId="urn:microsoft.com/office/officeart/2018/2/layout/IconVerticalSolidList"/>
    <dgm:cxn modelId="{6A785220-85DC-4284-9D50-F0628B492E7B}" type="presParOf" srcId="{4E2DF82A-DCCE-45D4-A0C4-FF3167BEE6B4}" destId="{34260CEB-B6F6-455D-8B9D-B907C5987B96}" srcOrd="5" destOrd="0" presId="urn:microsoft.com/office/officeart/2018/2/layout/IconVerticalSolidList"/>
    <dgm:cxn modelId="{C17F754D-7BA9-4F19-860D-77BC5543EED6}" type="presParOf" srcId="{4E2DF82A-DCCE-45D4-A0C4-FF3167BEE6B4}" destId="{2D1E1CC8-B09B-40DB-B01C-AE7FB336F092}" srcOrd="6" destOrd="0" presId="urn:microsoft.com/office/officeart/2018/2/layout/IconVerticalSolidList"/>
    <dgm:cxn modelId="{3C2725D6-1A94-484F-BB83-491DDC1EDC7B}" type="presParOf" srcId="{2D1E1CC8-B09B-40DB-B01C-AE7FB336F092}" destId="{B4D21451-D3DF-4F6B-8B9C-047C623D5183}" srcOrd="0" destOrd="0" presId="urn:microsoft.com/office/officeart/2018/2/layout/IconVerticalSolidList"/>
    <dgm:cxn modelId="{124E6690-3700-4639-A2CD-EC840ABBFEEF}" type="presParOf" srcId="{2D1E1CC8-B09B-40DB-B01C-AE7FB336F092}" destId="{10403199-ACBD-4D96-8E7A-325F0C5F5BF8}" srcOrd="1" destOrd="0" presId="urn:microsoft.com/office/officeart/2018/2/layout/IconVerticalSolidList"/>
    <dgm:cxn modelId="{09E5C4B3-89B5-463B-93E9-CB06EEC608F5}" type="presParOf" srcId="{2D1E1CC8-B09B-40DB-B01C-AE7FB336F092}" destId="{0E39F792-955A-4EE2-B04A-C068325AB125}" srcOrd="2" destOrd="0" presId="urn:microsoft.com/office/officeart/2018/2/layout/IconVerticalSolidList"/>
    <dgm:cxn modelId="{A975B788-AC5E-4D5C-BCEC-EFF0C2547D4A}" type="presParOf" srcId="{2D1E1CC8-B09B-40DB-B01C-AE7FB336F092}" destId="{311A0592-B154-4F1E-BF2A-F59419875EA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A342D8E-8614-40FC-AC2A-840DE2C8A9D2}" type="doc">
      <dgm:prSet loTypeId="urn:microsoft.com/office/officeart/2016/7/layout/RepeatingBendingProcessNew" loCatId="process" qsTypeId="urn:microsoft.com/office/officeart/2005/8/quickstyle/simple1#182" qsCatId="simple" csTypeId="urn:microsoft.com/office/officeart/2005/8/colors/accent1_2#90" csCatId="accent1" phldr="1"/>
      <dgm:spPr/>
      <dgm:t>
        <a:bodyPr/>
        <a:lstStyle/>
        <a:p>
          <a:endParaRPr lang="en-US"/>
        </a:p>
      </dgm:t>
    </dgm:pt>
    <dgm:pt modelId="{2E1030A6-0E7E-4B27-A107-44900BC1B902}">
      <dgm:prSet/>
      <dgm:spPr/>
      <dgm:t>
        <a:bodyPr/>
        <a:lstStyle/>
        <a:p>
          <a:r>
            <a:rPr lang="en-GB" dirty="0"/>
            <a:t>Software &amp; Tools: £150 (</a:t>
          </a:r>
          <a:r>
            <a:rPr lang="en-GB" dirty="0" err="1"/>
            <a:t>Whatsapp+MS</a:t>
          </a:r>
          <a:r>
            <a:rPr lang="en-GB" dirty="0"/>
            <a:t> Teams, Figma, Cloud Hosting)</a:t>
          </a:r>
          <a:endParaRPr lang="en-US" dirty="0"/>
        </a:p>
      </dgm:t>
    </dgm:pt>
    <dgm:pt modelId="{53CF0073-2A25-4D81-83B0-7BF4F57BD4F4}" type="parTrans" cxnId="{FE89B2FB-5672-4F47-BE11-A12532EB4F08}">
      <dgm:prSet/>
      <dgm:spPr/>
      <dgm:t>
        <a:bodyPr/>
        <a:lstStyle/>
        <a:p>
          <a:endParaRPr lang="en-US"/>
        </a:p>
      </dgm:t>
    </dgm:pt>
    <dgm:pt modelId="{9A29875F-8310-47C8-9834-F991450E4C08}" type="sibTrans" cxnId="{FE89B2FB-5672-4F47-BE11-A12532EB4F08}">
      <dgm:prSet/>
      <dgm:spPr/>
      <dgm:t>
        <a:bodyPr/>
        <a:lstStyle/>
        <a:p>
          <a:endParaRPr lang="en-US"/>
        </a:p>
      </dgm:t>
    </dgm:pt>
    <dgm:pt modelId="{B31013C7-A6BB-4533-8322-C2194ACCAB43}">
      <dgm:prSet/>
      <dgm:spPr/>
      <dgm:t>
        <a:bodyPr/>
        <a:lstStyle/>
        <a:p>
          <a:r>
            <a:rPr lang="en-GB" dirty="0"/>
            <a:t>App Development: £2,500 (Cross-platform app, database)</a:t>
          </a:r>
          <a:endParaRPr lang="en-US" dirty="0"/>
        </a:p>
      </dgm:t>
    </dgm:pt>
    <dgm:pt modelId="{392FFE00-5581-4159-A93D-7ED8ABAD74E3}" type="parTrans" cxnId="{A4FD991F-9583-4AA2-9F04-54FD558D612D}">
      <dgm:prSet/>
      <dgm:spPr/>
      <dgm:t>
        <a:bodyPr/>
        <a:lstStyle/>
        <a:p>
          <a:endParaRPr lang="en-US"/>
        </a:p>
      </dgm:t>
    </dgm:pt>
    <dgm:pt modelId="{9D5E2CEA-673A-44B0-8C09-028208E225FC}" type="sibTrans" cxnId="{A4FD991F-9583-4AA2-9F04-54FD558D612D}">
      <dgm:prSet/>
      <dgm:spPr/>
      <dgm:t>
        <a:bodyPr/>
        <a:lstStyle/>
        <a:p>
          <a:endParaRPr lang="en-US"/>
        </a:p>
      </dgm:t>
    </dgm:pt>
    <dgm:pt modelId="{022E8A2E-00CC-4591-A585-87A3AD465F66}">
      <dgm:prSet/>
      <dgm:spPr/>
      <dgm:t>
        <a:bodyPr/>
        <a:lstStyle/>
        <a:p>
          <a:r>
            <a:rPr lang="en-GB" dirty="0"/>
            <a:t>Testing &amp; Security: £1400</a:t>
          </a:r>
          <a:endParaRPr lang="en-US" dirty="0"/>
        </a:p>
      </dgm:t>
    </dgm:pt>
    <dgm:pt modelId="{59C2D06D-56BB-45C5-9F17-A607473C7E67}" type="parTrans" cxnId="{7F4E3327-14B3-468A-BFF0-AFF8444E360B}">
      <dgm:prSet/>
      <dgm:spPr/>
      <dgm:t>
        <a:bodyPr/>
        <a:lstStyle/>
        <a:p>
          <a:endParaRPr lang="en-US"/>
        </a:p>
      </dgm:t>
    </dgm:pt>
    <dgm:pt modelId="{C7053657-F796-41F9-898D-AB07020A8A18}" type="sibTrans" cxnId="{7F4E3327-14B3-468A-BFF0-AFF8444E360B}">
      <dgm:prSet/>
      <dgm:spPr/>
      <dgm:t>
        <a:bodyPr/>
        <a:lstStyle/>
        <a:p>
          <a:endParaRPr lang="en-US"/>
        </a:p>
      </dgm:t>
    </dgm:pt>
    <dgm:pt modelId="{BA3C79E7-5CDC-4B17-B196-9D5F7C9762D3}">
      <dgm:prSet/>
      <dgm:spPr/>
      <dgm:t>
        <a:bodyPr/>
        <a:lstStyle/>
        <a:p>
          <a:r>
            <a:rPr lang="en-GB"/>
            <a:t>Legal Compliance (GDPR): £350</a:t>
          </a:r>
          <a:endParaRPr lang="en-US"/>
        </a:p>
      </dgm:t>
    </dgm:pt>
    <dgm:pt modelId="{80246F34-FF47-4B2F-BD9D-A9F0A2A75507}" type="parTrans" cxnId="{10255E41-B304-4266-9F71-84EB375FCF8E}">
      <dgm:prSet/>
      <dgm:spPr/>
      <dgm:t>
        <a:bodyPr/>
        <a:lstStyle/>
        <a:p>
          <a:endParaRPr lang="en-US"/>
        </a:p>
      </dgm:t>
    </dgm:pt>
    <dgm:pt modelId="{7C9FF32B-88B6-4075-AA77-5F0A218FCCEE}" type="sibTrans" cxnId="{10255E41-B304-4266-9F71-84EB375FCF8E}">
      <dgm:prSet/>
      <dgm:spPr/>
      <dgm:t>
        <a:bodyPr/>
        <a:lstStyle/>
        <a:p>
          <a:endParaRPr lang="en-US"/>
        </a:p>
      </dgm:t>
    </dgm:pt>
    <dgm:pt modelId="{23D89D77-23E8-418F-A697-4D4B035AE25F}">
      <dgm:prSet/>
      <dgm:spPr/>
      <dgm:t>
        <a:bodyPr/>
        <a:lstStyle/>
        <a:p>
          <a:r>
            <a:rPr lang="en-GB"/>
            <a:t>Marketing / Survey: £100</a:t>
          </a:r>
          <a:endParaRPr lang="en-US"/>
        </a:p>
      </dgm:t>
    </dgm:pt>
    <dgm:pt modelId="{CD461B05-51FC-4412-95CE-479B3B913BA3}" type="parTrans" cxnId="{A0DF0AE1-FBD8-4B80-9632-09A33D611CB4}">
      <dgm:prSet/>
      <dgm:spPr/>
      <dgm:t>
        <a:bodyPr/>
        <a:lstStyle/>
        <a:p>
          <a:endParaRPr lang="en-US"/>
        </a:p>
      </dgm:t>
    </dgm:pt>
    <dgm:pt modelId="{ACEEBB3E-8150-411A-A3EA-E5DB1E47C6F4}" type="sibTrans" cxnId="{A0DF0AE1-FBD8-4B80-9632-09A33D611CB4}">
      <dgm:prSet/>
      <dgm:spPr/>
      <dgm:t>
        <a:bodyPr/>
        <a:lstStyle/>
        <a:p>
          <a:endParaRPr lang="en-US"/>
        </a:p>
      </dgm:t>
    </dgm:pt>
    <dgm:pt modelId="{38DC9FFB-297F-445A-A335-A3D1DA8024D7}">
      <dgm:prSet/>
      <dgm:spPr/>
      <dgm:t>
        <a:bodyPr/>
        <a:lstStyle/>
        <a:p>
          <a:r>
            <a:rPr lang="en-GB" dirty="0"/>
            <a:t>Contingency/backup plan : £350</a:t>
          </a:r>
          <a:endParaRPr lang="en-US" dirty="0"/>
        </a:p>
      </dgm:t>
    </dgm:pt>
    <dgm:pt modelId="{F63AB769-91A1-4D1B-9E6A-145258600886}" type="parTrans" cxnId="{66232F81-3764-47CA-AB8D-46ED7E4637FF}">
      <dgm:prSet/>
      <dgm:spPr/>
      <dgm:t>
        <a:bodyPr/>
        <a:lstStyle/>
        <a:p>
          <a:endParaRPr lang="en-US"/>
        </a:p>
      </dgm:t>
    </dgm:pt>
    <dgm:pt modelId="{A0FD4A22-8C62-4CD5-9B8A-906382D6AC35}" type="sibTrans" cxnId="{66232F81-3764-47CA-AB8D-46ED7E4637FF}">
      <dgm:prSet/>
      <dgm:spPr/>
      <dgm:t>
        <a:bodyPr/>
        <a:lstStyle/>
        <a:p>
          <a:endParaRPr lang="en-US"/>
        </a:p>
      </dgm:t>
    </dgm:pt>
    <dgm:pt modelId="{F421907A-EE1D-4165-8246-9FFB12EC80D0}">
      <dgm:prSet/>
      <dgm:spPr/>
      <dgm:t>
        <a:bodyPr/>
        <a:lstStyle/>
        <a:p>
          <a:r>
            <a:rPr lang="en-GB" dirty="0"/>
            <a:t>Total Estimated Cost: £4,850</a:t>
          </a:r>
          <a:endParaRPr lang="en-US" dirty="0"/>
        </a:p>
      </dgm:t>
    </dgm:pt>
    <dgm:pt modelId="{A2990176-64AA-4DC0-BA87-649ADCAE9126}" type="parTrans" cxnId="{75B86103-07FD-445B-AB10-3078D240CF33}">
      <dgm:prSet/>
      <dgm:spPr/>
      <dgm:t>
        <a:bodyPr/>
        <a:lstStyle/>
        <a:p>
          <a:endParaRPr lang="en-US"/>
        </a:p>
      </dgm:t>
    </dgm:pt>
    <dgm:pt modelId="{B38378AB-2C3F-4040-9CA2-3466B2F7A958}" type="sibTrans" cxnId="{75B86103-07FD-445B-AB10-3078D240CF33}">
      <dgm:prSet/>
      <dgm:spPr/>
      <dgm:t>
        <a:bodyPr/>
        <a:lstStyle/>
        <a:p>
          <a:endParaRPr lang="en-US"/>
        </a:p>
      </dgm:t>
    </dgm:pt>
    <dgm:pt modelId="{4E26F539-FD2C-45E4-9B74-45FFC0813CD3}" type="pres">
      <dgm:prSet presAssocID="{2A342D8E-8614-40FC-AC2A-840DE2C8A9D2}" presName="Name0" presStyleCnt="0">
        <dgm:presLayoutVars>
          <dgm:dir/>
          <dgm:resizeHandles val="exact"/>
        </dgm:presLayoutVars>
      </dgm:prSet>
      <dgm:spPr/>
    </dgm:pt>
    <dgm:pt modelId="{D67C24F7-DBC7-45F2-9288-9BC599E7C833}" type="pres">
      <dgm:prSet presAssocID="{2E1030A6-0E7E-4B27-A107-44900BC1B902}" presName="node" presStyleLbl="node1" presStyleIdx="0" presStyleCnt="7">
        <dgm:presLayoutVars>
          <dgm:bulletEnabled val="1"/>
        </dgm:presLayoutVars>
      </dgm:prSet>
      <dgm:spPr/>
    </dgm:pt>
    <dgm:pt modelId="{F37B63EF-3248-45F7-B04D-B1DD892982BE}" type="pres">
      <dgm:prSet presAssocID="{9A29875F-8310-47C8-9834-F991450E4C08}" presName="sibTrans" presStyleLbl="sibTrans1D1" presStyleIdx="0" presStyleCnt="6"/>
      <dgm:spPr/>
    </dgm:pt>
    <dgm:pt modelId="{D08042DC-3CCE-443B-8B7C-9F2EFD3D8E0E}" type="pres">
      <dgm:prSet presAssocID="{9A29875F-8310-47C8-9834-F991450E4C08}" presName="connectorText" presStyleLbl="sibTrans1D1" presStyleIdx="0" presStyleCnt="6"/>
      <dgm:spPr/>
    </dgm:pt>
    <dgm:pt modelId="{8B1FDB57-7095-42E3-8DEB-06DE86939A88}" type="pres">
      <dgm:prSet presAssocID="{B31013C7-A6BB-4533-8322-C2194ACCAB43}" presName="node" presStyleLbl="node1" presStyleIdx="1" presStyleCnt="7">
        <dgm:presLayoutVars>
          <dgm:bulletEnabled val="1"/>
        </dgm:presLayoutVars>
      </dgm:prSet>
      <dgm:spPr/>
    </dgm:pt>
    <dgm:pt modelId="{4FB14255-5252-48A8-A67C-F6C01449D7EA}" type="pres">
      <dgm:prSet presAssocID="{9D5E2CEA-673A-44B0-8C09-028208E225FC}" presName="sibTrans" presStyleLbl="sibTrans1D1" presStyleIdx="1" presStyleCnt="6"/>
      <dgm:spPr/>
    </dgm:pt>
    <dgm:pt modelId="{8CBEDBD9-6DF7-40AF-9805-821BBE8E124C}" type="pres">
      <dgm:prSet presAssocID="{9D5E2CEA-673A-44B0-8C09-028208E225FC}" presName="connectorText" presStyleLbl="sibTrans1D1" presStyleIdx="1" presStyleCnt="6"/>
      <dgm:spPr/>
    </dgm:pt>
    <dgm:pt modelId="{E8A77510-D5A9-47AD-97E7-DC56AD8E6097}" type="pres">
      <dgm:prSet presAssocID="{022E8A2E-00CC-4591-A585-87A3AD465F66}" presName="node" presStyleLbl="node1" presStyleIdx="2" presStyleCnt="7">
        <dgm:presLayoutVars>
          <dgm:bulletEnabled val="1"/>
        </dgm:presLayoutVars>
      </dgm:prSet>
      <dgm:spPr/>
    </dgm:pt>
    <dgm:pt modelId="{45849A93-8E4F-424D-9C07-0EE188B83DCC}" type="pres">
      <dgm:prSet presAssocID="{C7053657-F796-41F9-898D-AB07020A8A18}" presName="sibTrans" presStyleLbl="sibTrans1D1" presStyleIdx="2" presStyleCnt="6"/>
      <dgm:spPr/>
    </dgm:pt>
    <dgm:pt modelId="{BEF80377-7EA7-40E0-AC34-1CB0AC248170}" type="pres">
      <dgm:prSet presAssocID="{C7053657-F796-41F9-898D-AB07020A8A18}" presName="connectorText" presStyleLbl="sibTrans1D1" presStyleIdx="2" presStyleCnt="6"/>
      <dgm:spPr/>
    </dgm:pt>
    <dgm:pt modelId="{C3457181-AE38-483D-A779-7A649888ADB8}" type="pres">
      <dgm:prSet presAssocID="{BA3C79E7-5CDC-4B17-B196-9D5F7C9762D3}" presName="node" presStyleLbl="node1" presStyleIdx="3" presStyleCnt="7">
        <dgm:presLayoutVars>
          <dgm:bulletEnabled val="1"/>
        </dgm:presLayoutVars>
      </dgm:prSet>
      <dgm:spPr/>
    </dgm:pt>
    <dgm:pt modelId="{BE5DFC36-FF99-4A81-9530-F557A6A9F1C1}" type="pres">
      <dgm:prSet presAssocID="{7C9FF32B-88B6-4075-AA77-5F0A218FCCEE}" presName="sibTrans" presStyleLbl="sibTrans1D1" presStyleIdx="3" presStyleCnt="6"/>
      <dgm:spPr/>
    </dgm:pt>
    <dgm:pt modelId="{20289050-2FBF-4BE1-B955-38B554E0D72F}" type="pres">
      <dgm:prSet presAssocID="{7C9FF32B-88B6-4075-AA77-5F0A218FCCEE}" presName="connectorText" presStyleLbl="sibTrans1D1" presStyleIdx="3" presStyleCnt="6"/>
      <dgm:spPr/>
    </dgm:pt>
    <dgm:pt modelId="{62440EFB-9A7A-473D-B455-526E1B015427}" type="pres">
      <dgm:prSet presAssocID="{23D89D77-23E8-418F-A697-4D4B035AE25F}" presName="node" presStyleLbl="node1" presStyleIdx="4" presStyleCnt="7">
        <dgm:presLayoutVars>
          <dgm:bulletEnabled val="1"/>
        </dgm:presLayoutVars>
      </dgm:prSet>
      <dgm:spPr/>
    </dgm:pt>
    <dgm:pt modelId="{DA63449E-C1BB-43B6-BCE7-AEB5738126F0}" type="pres">
      <dgm:prSet presAssocID="{ACEEBB3E-8150-411A-A3EA-E5DB1E47C6F4}" presName="sibTrans" presStyleLbl="sibTrans1D1" presStyleIdx="4" presStyleCnt="6"/>
      <dgm:spPr/>
    </dgm:pt>
    <dgm:pt modelId="{788A8F12-880A-476D-BC05-AF580F13F1A5}" type="pres">
      <dgm:prSet presAssocID="{ACEEBB3E-8150-411A-A3EA-E5DB1E47C6F4}" presName="connectorText" presStyleLbl="sibTrans1D1" presStyleIdx="4" presStyleCnt="6"/>
      <dgm:spPr/>
    </dgm:pt>
    <dgm:pt modelId="{06004E52-9749-42CD-8222-6C6BC5132E7D}" type="pres">
      <dgm:prSet presAssocID="{38DC9FFB-297F-445A-A335-A3D1DA8024D7}" presName="node" presStyleLbl="node1" presStyleIdx="5" presStyleCnt="7">
        <dgm:presLayoutVars>
          <dgm:bulletEnabled val="1"/>
        </dgm:presLayoutVars>
      </dgm:prSet>
      <dgm:spPr/>
    </dgm:pt>
    <dgm:pt modelId="{709466FC-50CB-498D-B5A0-EBA2DBF0FDC3}" type="pres">
      <dgm:prSet presAssocID="{A0FD4A22-8C62-4CD5-9B8A-906382D6AC35}" presName="sibTrans" presStyleLbl="sibTrans1D1" presStyleIdx="5" presStyleCnt="6"/>
      <dgm:spPr/>
    </dgm:pt>
    <dgm:pt modelId="{9B4DB066-7B35-4ADF-BF0B-DCA0D5C9BD98}" type="pres">
      <dgm:prSet presAssocID="{A0FD4A22-8C62-4CD5-9B8A-906382D6AC35}" presName="connectorText" presStyleLbl="sibTrans1D1" presStyleIdx="5" presStyleCnt="6"/>
      <dgm:spPr/>
    </dgm:pt>
    <dgm:pt modelId="{B732A5B0-BBBB-45B9-990B-FECB98E6071C}" type="pres">
      <dgm:prSet presAssocID="{F421907A-EE1D-4165-8246-9FFB12EC80D0}" presName="node" presStyleLbl="node1" presStyleIdx="6" presStyleCnt="7" custLinFactX="21037" custLinFactNeighborX="100000" custLinFactNeighborY="-14670">
        <dgm:presLayoutVars>
          <dgm:bulletEnabled val="1"/>
        </dgm:presLayoutVars>
      </dgm:prSet>
      <dgm:spPr/>
    </dgm:pt>
  </dgm:ptLst>
  <dgm:cxnLst>
    <dgm:cxn modelId="{75B86103-07FD-445B-AB10-3078D240CF33}" srcId="{2A342D8E-8614-40FC-AC2A-840DE2C8A9D2}" destId="{F421907A-EE1D-4165-8246-9FFB12EC80D0}" srcOrd="6" destOrd="0" parTransId="{A2990176-64AA-4DC0-BA87-649ADCAE9126}" sibTransId="{B38378AB-2C3F-4040-9CA2-3466B2F7A958}"/>
    <dgm:cxn modelId="{0BA34014-E39F-486C-9CF1-99FD2BECFE09}" type="presOf" srcId="{A0FD4A22-8C62-4CD5-9B8A-906382D6AC35}" destId="{9B4DB066-7B35-4ADF-BF0B-DCA0D5C9BD98}" srcOrd="1" destOrd="0" presId="urn:microsoft.com/office/officeart/2016/7/layout/RepeatingBendingProcessNew"/>
    <dgm:cxn modelId="{AB23671E-04D0-44A5-9864-90C0F6CD6F84}" type="presOf" srcId="{C7053657-F796-41F9-898D-AB07020A8A18}" destId="{45849A93-8E4F-424D-9C07-0EE188B83DCC}" srcOrd="0" destOrd="0" presId="urn:microsoft.com/office/officeart/2016/7/layout/RepeatingBendingProcessNew"/>
    <dgm:cxn modelId="{C4EAA21E-D59A-49F1-8E90-9811BFB02334}" type="presOf" srcId="{2A342D8E-8614-40FC-AC2A-840DE2C8A9D2}" destId="{4E26F539-FD2C-45E4-9B74-45FFC0813CD3}" srcOrd="0" destOrd="0" presId="urn:microsoft.com/office/officeart/2016/7/layout/RepeatingBendingProcessNew"/>
    <dgm:cxn modelId="{A4FD991F-9583-4AA2-9F04-54FD558D612D}" srcId="{2A342D8E-8614-40FC-AC2A-840DE2C8A9D2}" destId="{B31013C7-A6BB-4533-8322-C2194ACCAB43}" srcOrd="1" destOrd="0" parTransId="{392FFE00-5581-4159-A93D-7ED8ABAD74E3}" sibTransId="{9D5E2CEA-673A-44B0-8C09-028208E225FC}"/>
    <dgm:cxn modelId="{7F4E3327-14B3-468A-BFF0-AFF8444E360B}" srcId="{2A342D8E-8614-40FC-AC2A-840DE2C8A9D2}" destId="{022E8A2E-00CC-4591-A585-87A3AD465F66}" srcOrd="2" destOrd="0" parTransId="{59C2D06D-56BB-45C5-9F17-A607473C7E67}" sibTransId="{C7053657-F796-41F9-898D-AB07020A8A18}"/>
    <dgm:cxn modelId="{9F3C5938-6057-49CC-9EF7-1D0B2F10EF79}" type="presOf" srcId="{A0FD4A22-8C62-4CD5-9B8A-906382D6AC35}" destId="{709466FC-50CB-498D-B5A0-EBA2DBF0FDC3}" srcOrd="0" destOrd="0" presId="urn:microsoft.com/office/officeart/2016/7/layout/RepeatingBendingProcessNew"/>
    <dgm:cxn modelId="{A2C2463B-5F73-4035-9A99-94D90E9DC0A2}" type="presOf" srcId="{ACEEBB3E-8150-411A-A3EA-E5DB1E47C6F4}" destId="{788A8F12-880A-476D-BC05-AF580F13F1A5}" srcOrd="1" destOrd="0" presId="urn:microsoft.com/office/officeart/2016/7/layout/RepeatingBendingProcessNew"/>
    <dgm:cxn modelId="{CDC6C540-D662-400A-85F9-1D621DAE9705}" type="presOf" srcId="{BA3C79E7-5CDC-4B17-B196-9D5F7C9762D3}" destId="{C3457181-AE38-483D-A779-7A649888ADB8}" srcOrd="0" destOrd="0" presId="urn:microsoft.com/office/officeart/2016/7/layout/RepeatingBendingProcessNew"/>
    <dgm:cxn modelId="{10255E41-B304-4266-9F71-84EB375FCF8E}" srcId="{2A342D8E-8614-40FC-AC2A-840DE2C8A9D2}" destId="{BA3C79E7-5CDC-4B17-B196-9D5F7C9762D3}" srcOrd="3" destOrd="0" parTransId="{80246F34-FF47-4B2F-BD9D-A9F0A2A75507}" sibTransId="{7C9FF32B-88B6-4075-AA77-5F0A218FCCEE}"/>
    <dgm:cxn modelId="{607D155A-410C-4E80-ACA1-E357FF6C3103}" type="presOf" srcId="{9D5E2CEA-673A-44B0-8C09-028208E225FC}" destId="{4FB14255-5252-48A8-A67C-F6C01449D7EA}" srcOrd="0" destOrd="0" presId="urn:microsoft.com/office/officeart/2016/7/layout/RepeatingBendingProcessNew"/>
    <dgm:cxn modelId="{66232F81-3764-47CA-AB8D-46ED7E4637FF}" srcId="{2A342D8E-8614-40FC-AC2A-840DE2C8A9D2}" destId="{38DC9FFB-297F-445A-A335-A3D1DA8024D7}" srcOrd="5" destOrd="0" parTransId="{F63AB769-91A1-4D1B-9E6A-145258600886}" sibTransId="{A0FD4A22-8C62-4CD5-9B8A-906382D6AC35}"/>
    <dgm:cxn modelId="{4AAA4091-897C-49DA-A4B7-BE08C0990B68}" type="presOf" srcId="{38DC9FFB-297F-445A-A335-A3D1DA8024D7}" destId="{06004E52-9749-42CD-8222-6C6BC5132E7D}" srcOrd="0" destOrd="0" presId="urn:microsoft.com/office/officeart/2016/7/layout/RepeatingBendingProcessNew"/>
    <dgm:cxn modelId="{DEFD0BAB-A5D0-445D-AAD3-E2DA89FA92B3}" type="presOf" srcId="{9D5E2CEA-673A-44B0-8C09-028208E225FC}" destId="{8CBEDBD9-6DF7-40AF-9805-821BBE8E124C}" srcOrd="1" destOrd="0" presId="urn:microsoft.com/office/officeart/2016/7/layout/RepeatingBendingProcessNew"/>
    <dgm:cxn modelId="{7ACDA4B1-44F3-4056-8ECF-5AD4D4A2C94F}" type="presOf" srcId="{7C9FF32B-88B6-4075-AA77-5F0A218FCCEE}" destId="{20289050-2FBF-4BE1-B955-38B554E0D72F}" srcOrd="1" destOrd="0" presId="urn:microsoft.com/office/officeart/2016/7/layout/RepeatingBendingProcessNew"/>
    <dgm:cxn modelId="{D72050B8-5B6B-4475-9A1F-FB52B9DFF478}" type="presOf" srcId="{B31013C7-A6BB-4533-8322-C2194ACCAB43}" destId="{8B1FDB57-7095-42E3-8DEB-06DE86939A88}" srcOrd="0" destOrd="0" presId="urn:microsoft.com/office/officeart/2016/7/layout/RepeatingBendingProcessNew"/>
    <dgm:cxn modelId="{FC3A72BF-389F-481E-9B79-BEC0D0960A35}" type="presOf" srcId="{C7053657-F796-41F9-898D-AB07020A8A18}" destId="{BEF80377-7EA7-40E0-AC34-1CB0AC248170}" srcOrd="1" destOrd="0" presId="urn:microsoft.com/office/officeart/2016/7/layout/RepeatingBendingProcessNew"/>
    <dgm:cxn modelId="{EBCB7EC3-EEFB-4321-8998-B7D9FE64B42C}" type="presOf" srcId="{ACEEBB3E-8150-411A-A3EA-E5DB1E47C6F4}" destId="{DA63449E-C1BB-43B6-BCE7-AEB5738126F0}" srcOrd="0" destOrd="0" presId="urn:microsoft.com/office/officeart/2016/7/layout/RepeatingBendingProcessNew"/>
    <dgm:cxn modelId="{55F6F8C4-02FC-4683-B694-105E51F4DD1F}" type="presOf" srcId="{23D89D77-23E8-418F-A697-4D4B035AE25F}" destId="{62440EFB-9A7A-473D-B455-526E1B015427}" srcOrd="0" destOrd="0" presId="urn:microsoft.com/office/officeart/2016/7/layout/RepeatingBendingProcessNew"/>
    <dgm:cxn modelId="{6D3468CD-88A9-40A7-AD9C-93EF19F197C0}" type="presOf" srcId="{022E8A2E-00CC-4591-A585-87A3AD465F66}" destId="{E8A77510-D5A9-47AD-97E7-DC56AD8E6097}" srcOrd="0" destOrd="0" presId="urn:microsoft.com/office/officeart/2016/7/layout/RepeatingBendingProcessNew"/>
    <dgm:cxn modelId="{66B19BCD-F2A4-4F37-A539-DF91F5B32471}" type="presOf" srcId="{9A29875F-8310-47C8-9834-F991450E4C08}" destId="{F37B63EF-3248-45F7-B04D-B1DD892982BE}" srcOrd="0" destOrd="0" presId="urn:microsoft.com/office/officeart/2016/7/layout/RepeatingBendingProcessNew"/>
    <dgm:cxn modelId="{F28A79E0-CE06-43A3-A136-7554508D03B1}" type="presOf" srcId="{7C9FF32B-88B6-4075-AA77-5F0A218FCCEE}" destId="{BE5DFC36-FF99-4A81-9530-F557A6A9F1C1}" srcOrd="0" destOrd="0" presId="urn:microsoft.com/office/officeart/2016/7/layout/RepeatingBendingProcessNew"/>
    <dgm:cxn modelId="{A0DF0AE1-FBD8-4B80-9632-09A33D611CB4}" srcId="{2A342D8E-8614-40FC-AC2A-840DE2C8A9D2}" destId="{23D89D77-23E8-418F-A697-4D4B035AE25F}" srcOrd="4" destOrd="0" parTransId="{CD461B05-51FC-4412-95CE-479B3B913BA3}" sibTransId="{ACEEBB3E-8150-411A-A3EA-E5DB1E47C6F4}"/>
    <dgm:cxn modelId="{A7D319E3-716C-4FB4-A637-3471965B0360}" type="presOf" srcId="{F421907A-EE1D-4165-8246-9FFB12EC80D0}" destId="{B732A5B0-BBBB-45B9-990B-FECB98E6071C}" srcOrd="0" destOrd="0" presId="urn:microsoft.com/office/officeart/2016/7/layout/RepeatingBendingProcessNew"/>
    <dgm:cxn modelId="{4ED704E4-6FC7-471A-843F-7C787C60AF93}" type="presOf" srcId="{9A29875F-8310-47C8-9834-F991450E4C08}" destId="{D08042DC-3CCE-443B-8B7C-9F2EFD3D8E0E}" srcOrd="1" destOrd="0" presId="urn:microsoft.com/office/officeart/2016/7/layout/RepeatingBendingProcessNew"/>
    <dgm:cxn modelId="{10458EF0-44FF-4C76-995C-AB6CAF8ED5C6}" type="presOf" srcId="{2E1030A6-0E7E-4B27-A107-44900BC1B902}" destId="{D67C24F7-DBC7-45F2-9288-9BC599E7C833}" srcOrd="0" destOrd="0" presId="urn:microsoft.com/office/officeart/2016/7/layout/RepeatingBendingProcessNew"/>
    <dgm:cxn modelId="{FE89B2FB-5672-4F47-BE11-A12532EB4F08}" srcId="{2A342D8E-8614-40FC-AC2A-840DE2C8A9D2}" destId="{2E1030A6-0E7E-4B27-A107-44900BC1B902}" srcOrd="0" destOrd="0" parTransId="{53CF0073-2A25-4D81-83B0-7BF4F57BD4F4}" sibTransId="{9A29875F-8310-47C8-9834-F991450E4C08}"/>
    <dgm:cxn modelId="{0ACB6BC1-697A-40D2-B59A-86D4867A2321}" type="presParOf" srcId="{4E26F539-FD2C-45E4-9B74-45FFC0813CD3}" destId="{D67C24F7-DBC7-45F2-9288-9BC599E7C833}" srcOrd="0" destOrd="0" presId="urn:microsoft.com/office/officeart/2016/7/layout/RepeatingBendingProcessNew"/>
    <dgm:cxn modelId="{3DECBE89-431C-4FFE-9632-A4049EFA1D66}" type="presParOf" srcId="{4E26F539-FD2C-45E4-9B74-45FFC0813CD3}" destId="{F37B63EF-3248-45F7-B04D-B1DD892982BE}" srcOrd="1" destOrd="0" presId="urn:microsoft.com/office/officeart/2016/7/layout/RepeatingBendingProcessNew"/>
    <dgm:cxn modelId="{5CCCD018-3540-4388-B68B-2E2B519BAD93}" type="presParOf" srcId="{F37B63EF-3248-45F7-B04D-B1DD892982BE}" destId="{D08042DC-3CCE-443B-8B7C-9F2EFD3D8E0E}" srcOrd="0" destOrd="0" presId="urn:microsoft.com/office/officeart/2016/7/layout/RepeatingBendingProcessNew"/>
    <dgm:cxn modelId="{5170B880-EB50-4687-8144-DC6EC05B7F7C}" type="presParOf" srcId="{4E26F539-FD2C-45E4-9B74-45FFC0813CD3}" destId="{8B1FDB57-7095-42E3-8DEB-06DE86939A88}" srcOrd="2" destOrd="0" presId="urn:microsoft.com/office/officeart/2016/7/layout/RepeatingBendingProcessNew"/>
    <dgm:cxn modelId="{EBE550B7-678E-4325-9A60-96225F187F69}" type="presParOf" srcId="{4E26F539-FD2C-45E4-9B74-45FFC0813CD3}" destId="{4FB14255-5252-48A8-A67C-F6C01449D7EA}" srcOrd="3" destOrd="0" presId="urn:microsoft.com/office/officeart/2016/7/layout/RepeatingBendingProcessNew"/>
    <dgm:cxn modelId="{4FC4BC49-AF65-4C0B-B796-1B5DE66D0A3E}" type="presParOf" srcId="{4FB14255-5252-48A8-A67C-F6C01449D7EA}" destId="{8CBEDBD9-6DF7-40AF-9805-821BBE8E124C}" srcOrd="0" destOrd="0" presId="urn:microsoft.com/office/officeart/2016/7/layout/RepeatingBendingProcessNew"/>
    <dgm:cxn modelId="{78A40032-B768-4857-9E3A-1068E102CF98}" type="presParOf" srcId="{4E26F539-FD2C-45E4-9B74-45FFC0813CD3}" destId="{E8A77510-D5A9-47AD-97E7-DC56AD8E6097}" srcOrd="4" destOrd="0" presId="urn:microsoft.com/office/officeart/2016/7/layout/RepeatingBendingProcessNew"/>
    <dgm:cxn modelId="{0B5DB09D-8199-4AF9-B3E0-10CF76D224CF}" type="presParOf" srcId="{4E26F539-FD2C-45E4-9B74-45FFC0813CD3}" destId="{45849A93-8E4F-424D-9C07-0EE188B83DCC}" srcOrd="5" destOrd="0" presId="urn:microsoft.com/office/officeart/2016/7/layout/RepeatingBendingProcessNew"/>
    <dgm:cxn modelId="{D7221D7B-E58F-404D-A64C-1C82169DF0AC}" type="presParOf" srcId="{45849A93-8E4F-424D-9C07-0EE188B83DCC}" destId="{BEF80377-7EA7-40E0-AC34-1CB0AC248170}" srcOrd="0" destOrd="0" presId="urn:microsoft.com/office/officeart/2016/7/layout/RepeatingBendingProcessNew"/>
    <dgm:cxn modelId="{18B3FFB0-CBF8-4955-9B7F-A559DB96EB2D}" type="presParOf" srcId="{4E26F539-FD2C-45E4-9B74-45FFC0813CD3}" destId="{C3457181-AE38-483D-A779-7A649888ADB8}" srcOrd="6" destOrd="0" presId="urn:microsoft.com/office/officeart/2016/7/layout/RepeatingBendingProcessNew"/>
    <dgm:cxn modelId="{2B12A7C1-EC13-4F70-B3F0-5E28F93A806A}" type="presParOf" srcId="{4E26F539-FD2C-45E4-9B74-45FFC0813CD3}" destId="{BE5DFC36-FF99-4A81-9530-F557A6A9F1C1}" srcOrd="7" destOrd="0" presId="urn:microsoft.com/office/officeart/2016/7/layout/RepeatingBendingProcessNew"/>
    <dgm:cxn modelId="{8476637D-638A-4C52-97A4-4F26B5DCD1B6}" type="presParOf" srcId="{BE5DFC36-FF99-4A81-9530-F557A6A9F1C1}" destId="{20289050-2FBF-4BE1-B955-38B554E0D72F}" srcOrd="0" destOrd="0" presId="urn:microsoft.com/office/officeart/2016/7/layout/RepeatingBendingProcessNew"/>
    <dgm:cxn modelId="{290D5F2A-B47F-4135-AF01-7E2071432255}" type="presParOf" srcId="{4E26F539-FD2C-45E4-9B74-45FFC0813CD3}" destId="{62440EFB-9A7A-473D-B455-526E1B015427}" srcOrd="8" destOrd="0" presId="urn:microsoft.com/office/officeart/2016/7/layout/RepeatingBendingProcessNew"/>
    <dgm:cxn modelId="{75BFEE57-963F-48A8-A682-04023DF240D5}" type="presParOf" srcId="{4E26F539-FD2C-45E4-9B74-45FFC0813CD3}" destId="{DA63449E-C1BB-43B6-BCE7-AEB5738126F0}" srcOrd="9" destOrd="0" presId="urn:microsoft.com/office/officeart/2016/7/layout/RepeatingBendingProcessNew"/>
    <dgm:cxn modelId="{EA3BC4C9-D9F9-4F7E-B1EC-1403EA2675DC}" type="presParOf" srcId="{DA63449E-C1BB-43B6-BCE7-AEB5738126F0}" destId="{788A8F12-880A-476D-BC05-AF580F13F1A5}" srcOrd="0" destOrd="0" presId="urn:microsoft.com/office/officeart/2016/7/layout/RepeatingBendingProcessNew"/>
    <dgm:cxn modelId="{DEB230FD-1BEC-4435-AB63-015A732C46D0}" type="presParOf" srcId="{4E26F539-FD2C-45E4-9B74-45FFC0813CD3}" destId="{06004E52-9749-42CD-8222-6C6BC5132E7D}" srcOrd="10" destOrd="0" presId="urn:microsoft.com/office/officeart/2016/7/layout/RepeatingBendingProcessNew"/>
    <dgm:cxn modelId="{1A2C67AF-BF03-4991-AD1A-E422016358F0}" type="presParOf" srcId="{4E26F539-FD2C-45E4-9B74-45FFC0813CD3}" destId="{709466FC-50CB-498D-B5A0-EBA2DBF0FDC3}" srcOrd="11" destOrd="0" presId="urn:microsoft.com/office/officeart/2016/7/layout/RepeatingBendingProcessNew"/>
    <dgm:cxn modelId="{3CF5E3D8-DCB9-4050-AFEC-7A7211818339}" type="presParOf" srcId="{709466FC-50CB-498D-B5A0-EBA2DBF0FDC3}" destId="{9B4DB066-7B35-4ADF-BF0B-DCA0D5C9BD98}" srcOrd="0" destOrd="0" presId="urn:microsoft.com/office/officeart/2016/7/layout/RepeatingBendingProcessNew"/>
    <dgm:cxn modelId="{2898EF18-BBF2-4B16-83DF-766713016847}" type="presParOf" srcId="{4E26F539-FD2C-45E4-9B74-45FFC0813CD3}" destId="{B732A5B0-BBBB-45B9-990B-FECB98E6071C}" srcOrd="12" destOrd="0" presId="urn:microsoft.com/office/officeart/2016/7/layout/RepeatingBendingProcessNew"/>
  </dgm:cxnLst>
  <dgm:bg>
    <a:solidFill>
      <a:schemeClr val="tx2">
        <a:lumMod val="75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42B9DBE-8EE5-4D10-87CA-1B23AE59F47C}" type="doc">
      <dgm:prSet loTypeId="urn:microsoft.com/office/officeart/2017/3/layout/HorizontalLabelsTimeline" loCatId="process" qsTypeId="urn:microsoft.com/office/officeart/2005/8/quickstyle/simple1#187" qsCatId="simple" csTypeId="urn:microsoft.com/office/officeart/2005/8/colors/colorful2#42" csCatId="colorful" phldr="1"/>
      <dgm:spPr/>
      <dgm:t>
        <a:bodyPr/>
        <a:lstStyle/>
        <a:p>
          <a:endParaRPr lang="en-US"/>
        </a:p>
      </dgm:t>
    </dgm:pt>
    <dgm:pt modelId="{1E7AE183-2771-4134-BA0E-89B4D90DC0C3}">
      <dgm:prSet/>
      <dgm:spPr/>
      <dgm:t>
        <a:bodyPr/>
        <a:lstStyle/>
        <a:p>
          <a:pPr>
            <a:defRPr b="1"/>
          </a:pPr>
          <a:r>
            <a:rPr lang="en-US"/>
            <a:t>18 Sep. – 7 Oct.</a:t>
          </a:r>
        </a:p>
      </dgm:t>
    </dgm:pt>
    <dgm:pt modelId="{8A3AEFC7-7529-467C-A62F-C4C220B35645}" type="parTrans" cxnId="{5E19A937-EA62-433B-87C4-AD1EEE1CD563}">
      <dgm:prSet/>
      <dgm:spPr/>
      <dgm:t>
        <a:bodyPr/>
        <a:lstStyle/>
        <a:p>
          <a:endParaRPr lang="en-US"/>
        </a:p>
      </dgm:t>
    </dgm:pt>
    <dgm:pt modelId="{3C7F1893-1418-4307-A2F9-D0EF6217DCB6}" type="sibTrans" cxnId="{5E19A937-EA62-433B-87C4-AD1EEE1CD563}">
      <dgm:prSet/>
      <dgm:spPr/>
      <dgm:t>
        <a:bodyPr/>
        <a:lstStyle/>
        <a:p>
          <a:endParaRPr lang="en-US"/>
        </a:p>
      </dgm:t>
    </dgm:pt>
    <dgm:pt modelId="{07ED78EC-C702-4AC2-AFA1-AA1D69D82748}">
      <dgm:prSet/>
      <dgm:spPr/>
      <dgm:t>
        <a:bodyPr/>
        <a:lstStyle/>
        <a:p>
          <a:pPr algn="ctr"/>
          <a:r>
            <a:rPr lang="en-US" b="1" dirty="0"/>
            <a:t>Initial research, requirement gathering, Progress Presentation 1.</a:t>
          </a:r>
        </a:p>
      </dgm:t>
    </dgm:pt>
    <dgm:pt modelId="{61031B89-55FF-495E-A07E-AECE381F3998}" type="parTrans" cxnId="{0AC41A18-766D-49AB-8151-8EF4CFDF2603}">
      <dgm:prSet/>
      <dgm:spPr/>
      <dgm:t>
        <a:bodyPr/>
        <a:lstStyle/>
        <a:p>
          <a:endParaRPr lang="en-US"/>
        </a:p>
      </dgm:t>
    </dgm:pt>
    <dgm:pt modelId="{EC26282A-2F79-4438-AD7D-51C3F0A26955}" type="sibTrans" cxnId="{0AC41A18-766D-49AB-8151-8EF4CFDF2603}">
      <dgm:prSet/>
      <dgm:spPr/>
      <dgm:t>
        <a:bodyPr/>
        <a:lstStyle/>
        <a:p>
          <a:endParaRPr lang="en-US"/>
        </a:p>
      </dgm:t>
    </dgm:pt>
    <dgm:pt modelId="{AB3D9F9E-A3EA-4507-B0B3-3407DE9E316E}">
      <dgm:prSet/>
      <dgm:spPr/>
      <dgm:t>
        <a:bodyPr/>
        <a:lstStyle/>
        <a:p>
          <a:pPr>
            <a:defRPr b="1"/>
          </a:pPr>
          <a:r>
            <a:rPr lang="en-US"/>
            <a:t>5–21 Oct.</a:t>
          </a:r>
        </a:p>
      </dgm:t>
    </dgm:pt>
    <dgm:pt modelId="{FF408BEF-8A2A-4AEB-A343-95020B171B73}" type="parTrans" cxnId="{223BDFF0-F5AF-495B-AFA4-F8A8C7CE811C}">
      <dgm:prSet/>
      <dgm:spPr/>
      <dgm:t>
        <a:bodyPr/>
        <a:lstStyle/>
        <a:p>
          <a:endParaRPr lang="en-US"/>
        </a:p>
      </dgm:t>
    </dgm:pt>
    <dgm:pt modelId="{171EF19E-0419-492F-9BFF-F3ACCB6E4F1E}" type="sibTrans" cxnId="{223BDFF0-F5AF-495B-AFA4-F8A8C7CE811C}">
      <dgm:prSet/>
      <dgm:spPr/>
      <dgm:t>
        <a:bodyPr/>
        <a:lstStyle/>
        <a:p>
          <a:endParaRPr lang="en-US"/>
        </a:p>
      </dgm:t>
    </dgm:pt>
    <dgm:pt modelId="{CF97E0A5-A180-482C-9E9B-3763A88E3EF3}">
      <dgm:prSet/>
      <dgm:spPr/>
      <dgm:t>
        <a:bodyPr/>
        <a:lstStyle/>
        <a:p>
          <a:pPr algn="ctr"/>
          <a:r>
            <a:rPr lang="en-US" b="1" dirty="0"/>
            <a:t>Prototype development, security review, Progress Presentation 2.</a:t>
          </a:r>
        </a:p>
      </dgm:t>
    </dgm:pt>
    <dgm:pt modelId="{426F5774-D0A1-4286-B7CA-4546603D477D}" type="parTrans" cxnId="{221CF913-A29D-415E-9F27-81EA0649779F}">
      <dgm:prSet/>
      <dgm:spPr/>
      <dgm:t>
        <a:bodyPr/>
        <a:lstStyle/>
        <a:p>
          <a:endParaRPr lang="en-US"/>
        </a:p>
      </dgm:t>
    </dgm:pt>
    <dgm:pt modelId="{434780C0-6264-44C6-A388-F0ADBE05EC81}" type="sibTrans" cxnId="{221CF913-A29D-415E-9F27-81EA0649779F}">
      <dgm:prSet/>
      <dgm:spPr/>
      <dgm:t>
        <a:bodyPr/>
        <a:lstStyle/>
        <a:p>
          <a:endParaRPr lang="en-US"/>
        </a:p>
      </dgm:t>
    </dgm:pt>
    <dgm:pt modelId="{98460F6B-0CF5-4BD6-860C-7C4CF41F3C7B}">
      <dgm:prSet/>
      <dgm:spPr/>
      <dgm:t>
        <a:bodyPr/>
        <a:lstStyle/>
        <a:p>
          <a:pPr>
            <a:defRPr b="1"/>
          </a:pPr>
          <a:r>
            <a:rPr lang="en-US"/>
            <a:t>26–28 Oct.</a:t>
          </a:r>
        </a:p>
      </dgm:t>
    </dgm:pt>
    <dgm:pt modelId="{EBB1F8FB-E2F7-42DE-ABF2-6F3497C57F75}" type="parTrans" cxnId="{541DEDE8-4160-421E-8E78-E0B0E4495F7C}">
      <dgm:prSet/>
      <dgm:spPr/>
      <dgm:t>
        <a:bodyPr/>
        <a:lstStyle/>
        <a:p>
          <a:endParaRPr lang="en-US"/>
        </a:p>
      </dgm:t>
    </dgm:pt>
    <dgm:pt modelId="{FC958824-B2CF-4975-B172-808648D6D697}" type="sibTrans" cxnId="{541DEDE8-4160-421E-8E78-E0B0E4495F7C}">
      <dgm:prSet/>
      <dgm:spPr/>
      <dgm:t>
        <a:bodyPr/>
        <a:lstStyle/>
        <a:p>
          <a:endParaRPr lang="en-US"/>
        </a:p>
      </dgm:t>
    </dgm:pt>
    <dgm:pt modelId="{F1D8590E-45B5-4F92-9D4F-EBFED296A47B}">
      <dgm:prSet/>
      <dgm:spPr/>
      <dgm:t>
        <a:bodyPr/>
        <a:lstStyle/>
        <a:p>
          <a:r>
            <a:rPr lang="en-US" b="1" dirty="0"/>
            <a:t>Reflective report on individual contributions.</a:t>
          </a:r>
        </a:p>
      </dgm:t>
    </dgm:pt>
    <dgm:pt modelId="{C4DBE2B4-0E77-4BA9-828D-6B264391B0BF}" type="parTrans" cxnId="{205566A5-925E-4AFB-B0B5-93E4842DDE1E}">
      <dgm:prSet/>
      <dgm:spPr/>
      <dgm:t>
        <a:bodyPr/>
        <a:lstStyle/>
        <a:p>
          <a:endParaRPr lang="en-US"/>
        </a:p>
      </dgm:t>
    </dgm:pt>
    <dgm:pt modelId="{7090212A-BA4D-40E0-B87E-7B859E8F93CB}" type="sibTrans" cxnId="{205566A5-925E-4AFB-B0B5-93E4842DDE1E}">
      <dgm:prSet/>
      <dgm:spPr/>
      <dgm:t>
        <a:bodyPr/>
        <a:lstStyle/>
        <a:p>
          <a:endParaRPr lang="en-US"/>
        </a:p>
      </dgm:t>
    </dgm:pt>
    <dgm:pt modelId="{48A55E0E-D0A6-4CC4-B302-83016B1A86DF}">
      <dgm:prSet/>
      <dgm:spPr/>
      <dgm:t>
        <a:bodyPr/>
        <a:lstStyle/>
        <a:p>
          <a:pPr>
            <a:defRPr b="1"/>
          </a:pPr>
          <a:r>
            <a:rPr lang="en-US"/>
            <a:t>2–11 Nov.</a:t>
          </a:r>
        </a:p>
      </dgm:t>
    </dgm:pt>
    <dgm:pt modelId="{9B85A4AE-43CD-4DCC-AF92-9503FE1C5582}" type="parTrans" cxnId="{0C4C91A7-C872-4A65-93F1-53A728A731AC}">
      <dgm:prSet/>
      <dgm:spPr/>
      <dgm:t>
        <a:bodyPr/>
        <a:lstStyle/>
        <a:p>
          <a:endParaRPr lang="en-US"/>
        </a:p>
      </dgm:t>
    </dgm:pt>
    <dgm:pt modelId="{7EB822E1-BBC9-43CA-9EF8-B107F4941DFD}" type="sibTrans" cxnId="{0C4C91A7-C872-4A65-93F1-53A728A731AC}">
      <dgm:prSet/>
      <dgm:spPr/>
      <dgm:t>
        <a:bodyPr/>
        <a:lstStyle/>
        <a:p>
          <a:endParaRPr lang="en-US"/>
        </a:p>
      </dgm:t>
    </dgm:pt>
    <dgm:pt modelId="{7AC8C538-2686-4669-AA61-2F112E78C581}">
      <dgm:prSet/>
      <dgm:spPr/>
      <dgm:t>
        <a:bodyPr/>
        <a:lstStyle/>
        <a:p>
          <a:pPr algn="ctr"/>
          <a:r>
            <a:rPr lang="en-US" b="1" dirty="0"/>
            <a:t>Usability testing, Hackathon final presentation.</a:t>
          </a:r>
        </a:p>
      </dgm:t>
    </dgm:pt>
    <dgm:pt modelId="{1CA4B5B3-C9F6-454D-9D27-0684212F9D56}" type="parTrans" cxnId="{772B3146-0271-49C6-9C5C-C20EC4CD397A}">
      <dgm:prSet/>
      <dgm:spPr/>
      <dgm:t>
        <a:bodyPr/>
        <a:lstStyle/>
        <a:p>
          <a:endParaRPr lang="en-US"/>
        </a:p>
      </dgm:t>
    </dgm:pt>
    <dgm:pt modelId="{061FFD01-502B-4011-B839-4C36D325C856}" type="sibTrans" cxnId="{772B3146-0271-49C6-9C5C-C20EC4CD397A}">
      <dgm:prSet/>
      <dgm:spPr/>
      <dgm:t>
        <a:bodyPr/>
        <a:lstStyle/>
        <a:p>
          <a:endParaRPr lang="en-US"/>
        </a:p>
      </dgm:t>
    </dgm:pt>
    <dgm:pt modelId="{7B2ADE29-F152-4B35-8671-A5D554F85566}" type="pres">
      <dgm:prSet presAssocID="{D42B9DBE-8EE5-4D10-87CA-1B23AE59F47C}" presName="root" presStyleCnt="0">
        <dgm:presLayoutVars>
          <dgm:chMax/>
          <dgm:chPref/>
          <dgm:animLvl val="lvl"/>
        </dgm:presLayoutVars>
      </dgm:prSet>
      <dgm:spPr/>
    </dgm:pt>
    <dgm:pt modelId="{25CBD273-1B26-4A86-A58F-2E17DBBC5BFB}" type="pres">
      <dgm:prSet presAssocID="{D42B9DBE-8EE5-4D10-87CA-1B23AE59F47C}" presName="divider" presStyleLbl="fgAcc1" presStyleIdx="0" presStyleCnt="1"/>
      <dgm:spPr/>
    </dgm:pt>
    <dgm:pt modelId="{0EA5AC7F-1EF4-44A2-82AA-04C2BF72D85E}" type="pres">
      <dgm:prSet presAssocID="{D42B9DBE-8EE5-4D10-87CA-1B23AE59F47C}" presName="nodes" presStyleCnt="0">
        <dgm:presLayoutVars>
          <dgm:chMax/>
          <dgm:chPref/>
          <dgm:animLvl val="lvl"/>
        </dgm:presLayoutVars>
      </dgm:prSet>
      <dgm:spPr/>
    </dgm:pt>
    <dgm:pt modelId="{29C75756-EA82-442C-AB00-846054AEBA4C}" type="pres">
      <dgm:prSet presAssocID="{1E7AE183-2771-4134-BA0E-89B4D90DC0C3}" presName="composite" presStyleCnt="0"/>
      <dgm:spPr/>
    </dgm:pt>
    <dgm:pt modelId="{14BE9788-3FF1-438E-B759-95A6BE0F3E77}" type="pres">
      <dgm:prSet presAssocID="{1E7AE183-2771-4134-BA0E-89B4D90DC0C3}" presName="L1TextContainer" presStyleLbl="alignNode1" presStyleIdx="0" presStyleCnt="4">
        <dgm:presLayoutVars>
          <dgm:chMax val="1"/>
          <dgm:chPref val="1"/>
          <dgm:bulletEnabled val="1"/>
        </dgm:presLayoutVars>
      </dgm:prSet>
      <dgm:spPr/>
    </dgm:pt>
    <dgm:pt modelId="{C39103BD-03B2-4682-80EC-4E01F28A6700}" type="pres">
      <dgm:prSet presAssocID="{1E7AE183-2771-4134-BA0E-89B4D90DC0C3}" presName="L2TextContainerWrapper" presStyleCnt="0">
        <dgm:presLayoutVars>
          <dgm:bulletEnabled val="1"/>
        </dgm:presLayoutVars>
      </dgm:prSet>
      <dgm:spPr/>
    </dgm:pt>
    <dgm:pt modelId="{A1FBDE5F-0B5A-4578-97F0-4880C55EA803}" type="pres">
      <dgm:prSet presAssocID="{1E7AE183-2771-4134-BA0E-89B4D90DC0C3}" presName="L2TextContainer" presStyleLbl="bgAccFollowNode1" presStyleIdx="0" presStyleCnt="4"/>
      <dgm:spPr/>
    </dgm:pt>
    <dgm:pt modelId="{E0E5738E-5028-431A-AB4E-B4F956F37888}" type="pres">
      <dgm:prSet presAssocID="{1E7AE183-2771-4134-BA0E-89B4D90DC0C3}" presName="FlexibleEmptyPlaceHolder" presStyleCnt="0"/>
      <dgm:spPr/>
    </dgm:pt>
    <dgm:pt modelId="{3DBEE9D1-0156-4A21-8A74-9B59C5023A33}" type="pres">
      <dgm:prSet presAssocID="{1E7AE183-2771-4134-BA0E-89B4D90DC0C3}" presName="ConnectLine" presStyleLbl="sibTrans1D1" presStyleIdx="0" presStyleCnt="4"/>
      <dgm:spPr/>
    </dgm:pt>
    <dgm:pt modelId="{CD13BAF5-DEE1-4433-B0D6-93C08463D081}" type="pres">
      <dgm:prSet presAssocID="{1E7AE183-2771-4134-BA0E-89B4D90DC0C3}" presName="ConnectorPoint" presStyleLbl="node1" presStyleIdx="0" presStyleCnt="4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B0FB98B6-ACCB-4CCA-B4FA-7185C2889D5C}" type="pres">
      <dgm:prSet presAssocID="{1E7AE183-2771-4134-BA0E-89B4D90DC0C3}" presName="EmptyPlaceHolder" presStyleCnt="0"/>
      <dgm:spPr/>
    </dgm:pt>
    <dgm:pt modelId="{FFCCE235-9B7E-402F-89CD-5E8A736353F3}" type="pres">
      <dgm:prSet presAssocID="{3C7F1893-1418-4307-A2F9-D0EF6217DCB6}" presName="spaceBetweenRectangles" presStyleCnt="0"/>
      <dgm:spPr/>
    </dgm:pt>
    <dgm:pt modelId="{A8F48919-DD52-49B4-B8AE-939E1A87D2C7}" type="pres">
      <dgm:prSet presAssocID="{AB3D9F9E-A3EA-4507-B0B3-3407DE9E316E}" presName="composite" presStyleCnt="0"/>
      <dgm:spPr/>
    </dgm:pt>
    <dgm:pt modelId="{2E246D09-A0FA-4C90-A5C1-D42833B1C82D}" type="pres">
      <dgm:prSet presAssocID="{AB3D9F9E-A3EA-4507-B0B3-3407DE9E316E}" presName="L1TextContainer" presStyleLbl="alignNode1" presStyleIdx="1" presStyleCnt="4">
        <dgm:presLayoutVars>
          <dgm:chMax val="1"/>
          <dgm:chPref val="1"/>
          <dgm:bulletEnabled val="1"/>
        </dgm:presLayoutVars>
      </dgm:prSet>
      <dgm:spPr/>
    </dgm:pt>
    <dgm:pt modelId="{D8ECD768-C2C9-4297-AC3D-1680447AB5EF}" type="pres">
      <dgm:prSet presAssocID="{AB3D9F9E-A3EA-4507-B0B3-3407DE9E316E}" presName="L2TextContainerWrapper" presStyleCnt="0">
        <dgm:presLayoutVars>
          <dgm:bulletEnabled val="1"/>
        </dgm:presLayoutVars>
      </dgm:prSet>
      <dgm:spPr/>
    </dgm:pt>
    <dgm:pt modelId="{2B4749BD-6590-4773-A961-0D86A7486D86}" type="pres">
      <dgm:prSet presAssocID="{AB3D9F9E-A3EA-4507-B0B3-3407DE9E316E}" presName="L2TextContainer" presStyleLbl="bgAccFollowNode1" presStyleIdx="1" presStyleCnt="4"/>
      <dgm:spPr/>
    </dgm:pt>
    <dgm:pt modelId="{9A1E6981-39A7-47C2-AC3C-6DAD1770364C}" type="pres">
      <dgm:prSet presAssocID="{AB3D9F9E-A3EA-4507-B0B3-3407DE9E316E}" presName="FlexibleEmptyPlaceHolder" presStyleCnt="0"/>
      <dgm:spPr/>
    </dgm:pt>
    <dgm:pt modelId="{45D0A343-46A9-49B8-B796-FDE1CAF8EA23}" type="pres">
      <dgm:prSet presAssocID="{AB3D9F9E-A3EA-4507-B0B3-3407DE9E316E}" presName="ConnectLine" presStyleLbl="sibTrans1D1" presStyleIdx="1" presStyleCnt="4"/>
      <dgm:spPr/>
    </dgm:pt>
    <dgm:pt modelId="{22B5D3B2-E68F-465C-BE07-220D3CB97C3B}" type="pres">
      <dgm:prSet presAssocID="{AB3D9F9E-A3EA-4507-B0B3-3407DE9E316E}" presName="ConnectorPoint" presStyleLbl="node1" presStyleIdx="1" presStyleCnt="4"/>
      <dgm:spPr>
        <a:solidFill>
          <a:schemeClr val="accent2">
            <a:hueOff val="1560506"/>
            <a:satOff val="-1946"/>
            <a:lumOff val="45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AE37BBAC-081C-4BB8-A437-F13465C6B4B3}" type="pres">
      <dgm:prSet presAssocID="{AB3D9F9E-A3EA-4507-B0B3-3407DE9E316E}" presName="EmptyPlaceHolder" presStyleCnt="0"/>
      <dgm:spPr/>
    </dgm:pt>
    <dgm:pt modelId="{BA4F9157-2B7B-494B-BA21-0741E057D435}" type="pres">
      <dgm:prSet presAssocID="{171EF19E-0419-492F-9BFF-F3ACCB6E4F1E}" presName="spaceBetweenRectangles" presStyleCnt="0"/>
      <dgm:spPr/>
    </dgm:pt>
    <dgm:pt modelId="{49826B05-DBA1-4ED9-A8A7-2BC12C1BA503}" type="pres">
      <dgm:prSet presAssocID="{98460F6B-0CF5-4BD6-860C-7C4CF41F3C7B}" presName="composite" presStyleCnt="0"/>
      <dgm:spPr/>
    </dgm:pt>
    <dgm:pt modelId="{97258929-4501-4EDA-AD50-0FED1EBEB020}" type="pres">
      <dgm:prSet presAssocID="{98460F6B-0CF5-4BD6-860C-7C4CF41F3C7B}" presName="L1TextContainer" presStyleLbl="alignNode1" presStyleIdx="2" presStyleCnt="4">
        <dgm:presLayoutVars>
          <dgm:chMax val="1"/>
          <dgm:chPref val="1"/>
          <dgm:bulletEnabled val="1"/>
        </dgm:presLayoutVars>
      </dgm:prSet>
      <dgm:spPr/>
    </dgm:pt>
    <dgm:pt modelId="{3575B036-9678-4E06-85C4-AC8698A8B68E}" type="pres">
      <dgm:prSet presAssocID="{98460F6B-0CF5-4BD6-860C-7C4CF41F3C7B}" presName="L2TextContainerWrapper" presStyleCnt="0">
        <dgm:presLayoutVars>
          <dgm:bulletEnabled val="1"/>
        </dgm:presLayoutVars>
      </dgm:prSet>
      <dgm:spPr/>
    </dgm:pt>
    <dgm:pt modelId="{AB3DE9A4-EFDC-4D0F-8B55-F6A9CB3AD375}" type="pres">
      <dgm:prSet presAssocID="{98460F6B-0CF5-4BD6-860C-7C4CF41F3C7B}" presName="L2TextContainer" presStyleLbl="bgAccFollowNode1" presStyleIdx="2" presStyleCnt="4"/>
      <dgm:spPr/>
    </dgm:pt>
    <dgm:pt modelId="{45653FE1-F07A-418D-851A-2D2AA21AA82E}" type="pres">
      <dgm:prSet presAssocID="{98460F6B-0CF5-4BD6-860C-7C4CF41F3C7B}" presName="FlexibleEmptyPlaceHolder" presStyleCnt="0"/>
      <dgm:spPr/>
    </dgm:pt>
    <dgm:pt modelId="{56DF3EB5-1B38-4978-A59C-1D09C30142F1}" type="pres">
      <dgm:prSet presAssocID="{98460F6B-0CF5-4BD6-860C-7C4CF41F3C7B}" presName="ConnectLine" presStyleLbl="sibTrans1D1" presStyleIdx="2" presStyleCnt="4"/>
      <dgm:spPr/>
    </dgm:pt>
    <dgm:pt modelId="{32859EB4-8E67-41E5-8541-863DD906C346}" type="pres">
      <dgm:prSet presAssocID="{98460F6B-0CF5-4BD6-860C-7C4CF41F3C7B}" presName="ConnectorPoint" presStyleLbl="node1" presStyleIdx="2" presStyleCnt="4"/>
      <dgm:spPr>
        <a:solidFill>
          <a:schemeClr val="accent2">
            <a:hueOff val="3121013"/>
            <a:satOff val="-3893"/>
            <a:lumOff val="915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6FD3575A-17CC-4881-87FD-6F2F0A888925}" type="pres">
      <dgm:prSet presAssocID="{98460F6B-0CF5-4BD6-860C-7C4CF41F3C7B}" presName="EmptyPlaceHolder" presStyleCnt="0"/>
      <dgm:spPr/>
    </dgm:pt>
    <dgm:pt modelId="{1F95C883-9BAD-446C-B07E-7175E812BABA}" type="pres">
      <dgm:prSet presAssocID="{FC958824-B2CF-4975-B172-808648D6D697}" presName="spaceBetweenRectangles" presStyleCnt="0"/>
      <dgm:spPr/>
    </dgm:pt>
    <dgm:pt modelId="{B98E8310-AB91-4E75-B33C-6635AB4023EF}" type="pres">
      <dgm:prSet presAssocID="{48A55E0E-D0A6-4CC4-B302-83016B1A86DF}" presName="composite" presStyleCnt="0"/>
      <dgm:spPr/>
    </dgm:pt>
    <dgm:pt modelId="{E2A30034-7651-490F-9DF5-CB5A6B23FBDD}" type="pres">
      <dgm:prSet presAssocID="{48A55E0E-D0A6-4CC4-B302-83016B1A86DF}" presName="L1TextContainer" presStyleLbl="alignNode1" presStyleIdx="3" presStyleCnt="4">
        <dgm:presLayoutVars>
          <dgm:chMax val="1"/>
          <dgm:chPref val="1"/>
          <dgm:bulletEnabled val="1"/>
        </dgm:presLayoutVars>
      </dgm:prSet>
      <dgm:spPr/>
    </dgm:pt>
    <dgm:pt modelId="{CCF92C8D-C9F3-4C08-A856-FB6DDD548945}" type="pres">
      <dgm:prSet presAssocID="{48A55E0E-D0A6-4CC4-B302-83016B1A86DF}" presName="L2TextContainerWrapper" presStyleCnt="0">
        <dgm:presLayoutVars>
          <dgm:bulletEnabled val="1"/>
        </dgm:presLayoutVars>
      </dgm:prSet>
      <dgm:spPr/>
    </dgm:pt>
    <dgm:pt modelId="{F5D9C7D4-CF8B-487D-A405-0EA223563743}" type="pres">
      <dgm:prSet presAssocID="{48A55E0E-D0A6-4CC4-B302-83016B1A86DF}" presName="L2TextContainer" presStyleLbl="bgAccFollowNode1" presStyleIdx="3" presStyleCnt="4"/>
      <dgm:spPr/>
    </dgm:pt>
    <dgm:pt modelId="{1BC05D4E-B756-4FE0-AB1E-1B7E1B9B6CB9}" type="pres">
      <dgm:prSet presAssocID="{48A55E0E-D0A6-4CC4-B302-83016B1A86DF}" presName="FlexibleEmptyPlaceHolder" presStyleCnt="0"/>
      <dgm:spPr/>
    </dgm:pt>
    <dgm:pt modelId="{6A4AC726-253A-4711-B0DD-941BF1941C21}" type="pres">
      <dgm:prSet presAssocID="{48A55E0E-D0A6-4CC4-B302-83016B1A86DF}" presName="ConnectLine" presStyleLbl="sibTrans1D1" presStyleIdx="3" presStyleCnt="4"/>
      <dgm:spPr/>
    </dgm:pt>
    <dgm:pt modelId="{50F56AA3-BC50-4FD8-8B00-0176B2BEEFD2}" type="pres">
      <dgm:prSet presAssocID="{48A55E0E-D0A6-4CC4-B302-83016B1A86DF}" presName="ConnectorPoint" presStyleLbl="node1" presStyleIdx="3" presStyleCnt="4"/>
      <dgm:spPr>
        <a:solidFill>
          <a:schemeClr val="accent2">
            <a:hueOff val="4681519"/>
            <a:satOff val="-5839"/>
            <a:lumOff val="1373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D0CBDC42-76BF-4014-B4DE-C6E79FC78C4E}" type="pres">
      <dgm:prSet presAssocID="{48A55E0E-D0A6-4CC4-B302-83016B1A86DF}" presName="EmptyPlaceHolder" presStyleCnt="0"/>
      <dgm:spPr/>
    </dgm:pt>
  </dgm:ptLst>
  <dgm:cxnLst>
    <dgm:cxn modelId="{221CF913-A29D-415E-9F27-81EA0649779F}" srcId="{AB3D9F9E-A3EA-4507-B0B3-3407DE9E316E}" destId="{CF97E0A5-A180-482C-9E9B-3763A88E3EF3}" srcOrd="0" destOrd="0" parTransId="{426F5774-D0A1-4286-B7CA-4546603D477D}" sibTransId="{434780C0-6264-44C6-A388-F0ADBE05EC81}"/>
    <dgm:cxn modelId="{23BE8615-98AC-4C3D-A767-4A4C3227AB47}" type="presOf" srcId="{F1D8590E-45B5-4F92-9D4F-EBFED296A47B}" destId="{AB3DE9A4-EFDC-4D0F-8B55-F6A9CB3AD375}" srcOrd="0" destOrd="0" presId="urn:microsoft.com/office/officeart/2017/3/layout/HorizontalLabelsTimeline"/>
    <dgm:cxn modelId="{0AC41A18-766D-49AB-8151-8EF4CFDF2603}" srcId="{1E7AE183-2771-4134-BA0E-89B4D90DC0C3}" destId="{07ED78EC-C702-4AC2-AFA1-AA1D69D82748}" srcOrd="0" destOrd="0" parTransId="{61031B89-55FF-495E-A07E-AECE381F3998}" sibTransId="{EC26282A-2F79-4438-AD7D-51C3F0A26955}"/>
    <dgm:cxn modelId="{40D0A720-0964-4D72-B2A9-32A8AE9DA4CF}" type="presOf" srcId="{1E7AE183-2771-4134-BA0E-89B4D90DC0C3}" destId="{14BE9788-3FF1-438E-B759-95A6BE0F3E77}" srcOrd="0" destOrd="0" presId="urn:microsoft.com/office/officeart/2017/3/layout/HorizontalLabelsTimeline"/>
    <dgm:cxn modelId="{9542412A-716C-4D21-9CBF-A672D0B8D93F}" type="presOf" srcId="{48A55E0E-D0A6-4CC4-B302-83016B1A86DF}" destId="{E2A30034-7651-490F-9DF5-CB5A6B23FBDD}" srcOrd="0" destOrd="0" presId="urn:microsoft.com/office/officeart/2017/3/layout/HorizontalLabelsTimeline"/>
    <dgm:cxn modelId="{4AC9C231-B39A-403A-A561-B3EDFB748A6B}" type="presOf" srcId="{07ED78EC-C702-4AC2-AFA1-AA1D69D82748}" destId="{A1FBDE5F-0B5A-4578-97F0-4880C55EA803}" srcOrd="0" destOrd="0" presId="urn:microsoft.com/office/officeart/2017/3/layout/HorizontalLabelsTimeline"/>
    <dgm:cxn modelId="{5E19A937-EA62-433B-87C4-AD1EEE1CD563}" srcId="{D42B9DBE-8EE5-4D10-87CA-1B23AE59F47C}" destId="{1E7AE183-2771-4134-BA0E-89B4D90DC0C3}" srcOrd="0" destOrd="0" parTransId="{8A3AEFC7-7529-467C-A62F-C4C220B35645}" sibTransId="{3C7F1893-1418-4307-A2F9-D0EF6217DCB6}"/>
    <dgm:cxn modelId="{6E849D63-EBBE-4B7E-AC53-7E36C19C73EF}" type="presOf" srcId="{CF97E0A5-A180-482C-9E9B-3763A88E3EF3}" destId="{2B4749BD-6590-4773-A961-0D86A7486D86}" srcOrd="0" destOrd="0" presId="urn:microsoft.com/office/officeart/2017/3/layout/HorizontalLabelsTimeline"/>
    <dgm:cxn modelId="{772B3146-0271-49C6-9C5C-C20EC4CD397A}" srcId="{48A55E0E-D0A6-4CC4-B302-83016B1A86DF}" destId="{7AC8C538-2686-4669-AA61-2F112E78C581}" srcOrd="0" destOrd="0" parTransId="{1CA4B5B3-C9F6-454D-9D27-0684212F9D56}" sibTransId="{061FFD01-502B-4011-B839-4C36D325C856}"/>
    <dgm:cxn modelId="{9E026F9F-67C2-4419-90C3-530F4DE9C059}" type="presOf" srcId="{7AC8C538-2686-4669-AA61-2F112E78C581}" destId="{F5D9C7D4-CF8B-487D-A405-0EA223563743}" srcOrd="0" destOrd="0" presId="urn:microsoft.com/office/officeart/2017/3/layout/HorizontalLabelsTimeline"/>
    <dgm:cxn modelId="{B051D29F-28E8-4898-A94F-4C6C08097D04}" type="presOf" srcId="{D42B9DBE-8EE5-4D10-87CA-1B23AE59F47C}" destId="{7B2ADE29-F152-4B35-8671-A5D554F85566}" srcOrd="0" destOrd="0" presId="urn:microsoft.com/office/officeart/2017/3/layout/HorizontalLabelsTimeline"/>
    <dgm:cxn modelId="{205566A5-925E-4AFB-B0B5-93E4842DDE1E}" srcId="{98460F6B-0CF5-4BD6-860C-7C4CF41F3C7B}" destId="{F1D8590E-45B5-4F92-9D4F-EBFED296A47B}" srcOrd="0" destOrd="0" parTransId="{C4DBE2B4-0E77-4BA9-828D-6B264391B0BF}" sibTransId="{7090212A-BA4D-40E0-B87E-7B859E8F93CB}"/>
    <dgm:cxn modelId="{0C4C91A7-C872-4A65-93F1-53A728A731AC}" srcId="{D42B9DBE-8EE5-4D10-87CA-1B23AE59F47C}" destId="{48A55E0E-D0A6-4CC4-B302-83016B1A86DF}" srcOrd="3" destOrd="0" parTransId="{9B85A4AE-43CD-4DCC-AF92-9503FE1C5582}" sibTransId="{7EB822E1-BBC9-43CA-9EF8-B107F4941DFD}"/>
    <dgm:cxn modelId="{A76B5DDE-F464-4402-A795-23E3C2A1ADA8}" type="presOf" srcId="{AB3D9F9E-A3EA-4507-B0B3-3407DE9E316E}" destId="{2E246D09-A0FA-4C90-A5C1-D42833B1C82D}" srcOrd="0" destOrd="0" presId="urn:microsoft.com/office/officeart/2017/3/layout/HorizontalLabelsTimeline"/>
    <dgm:cxn modelId="{541DEDE8-4160-421E-8E78-E0B0E4495F7C}" srcId="{D42B9DBE-8EE5-4D10-87CA-1B23AE59F47C}" destId="{98460F6B-0CF5-4BD6-860C-7C4CF41F3C7B}" srcOrd="2" destOrd="0" parTransId="{EBB1F8FB-E2F7-42DE-ABF2-6F3497C57F75}" sibTransId="{FC958824-B2CF-4975-B172-808648D6D697}"/>
    <dgm:cxn modelId="{223BDFF0-F5AF-495B-AFA4-F8A8C7CE811C}" srcId="{D42B9DBE-8EE5-4D10-87CA-1B23AE59F47C}" destId="{AB3D9F9E-A3EA-4507-B0B3-3407DE9E316E}" srcOrd="1" destOrd="0" parTransId="{FF408BEF-8A2A-4AEB-A343-95020B171B73}" sibTransId="{171EF19E-0419-492F-9BFF-F3ACCB6E4F1E}"/>
    <dgm:cxn modelId="{94C3C5F7-5F1D-48FF-A082-22E540F21190}" type="presOf" srcId="{98460F6B-0CF5-4BD6-860C-7C4CF41F3C7B}" destId="{97258929-4501-4EDA-AD50-0FED1EBEB020}" srcOrd="0" destOrd="0" presId="urn:microsoft.com/office/officeart/2017/3/layout/HorizontalLabelsTimeline"/>
    <dgm:cxn modelId="{9C348EAB-50C6-4A91-B350-46285179240B}" type="presParOf" srcId="{7B2ADE29-F152-4B35-8671-A5D554F85566}" destId="{25CBD273-1B26-4A86-A58F-2E17DBBC5BFB}" srcOrd="0" destOrd="0" presId="urn:microsoft.com/office/officeart/2017/3/layout/HorizontalLabelsTimeline"/>
    <dgm:cxn modelId="{0B2A4FAB-1E75-4BA2-BEDA-68EB0C7936BF}" type="presParOf" srcId="{7B2ADE29-F152-4B35-8671-A5D554F85566}" destId="{0EA5AC7F-1EF4-44A2-82AA-04C2BF72D85E}" srcOrd="1" destOrd="0" presId="urn:microsoft.com/office/officeart/2017/3/layout/HorizontalLabelsTimeline"/>
    <dgm:cxn modelId="{F7C764AF-ECC5-4ECF-A149-8B08C81FDCCE}" type="presParOf" srcId="{0EA5AC7F-1EF4-44A2-82AA-04C2BF72D85E}" destId="{29C75756-EA82-442C-AB00-846054AEBA4C}" srcOrd="0" destOrd="0" presId="urn:microsoft.com/office/officeart/2017/3/layout/HorizontalLabelsTimeline"/>
    <dgm:cxn modelId="{FC12AA58-8536-4BF0-ADA1-422985A6EE91}" type="presParOf" srcId="{29C75756-EA82-442C-AB00-846054AEBA4C}" destId="{14BE9788-3FF1-438E-B759-95A6BE0F3E77}" srcOrd="0" destOrd="0" presId="urn:microsoft.com/office/officeart/2017/3/layout/HorizontalLabelsTimeline"/>
    <dgm:cxn modelId="{29ECA5F3-0034-45B5-BFC3-CC1B86BA2911}" type="presParOf" srcId="{29C75756-EA82-442C-AB00-846054AEBA4C}" destId="{C39103BD-03B2-4682-80EC-4E01F28A6700}" srcOrd="1" destOrd="0" presId="urn:microsoft.com/office/officeart/2017/3/layout/HorizontalLabelsTimeline"/>
    <dgm:cxn modelId="{4DF30A2E-4E01-4A39-90D1-48896CCCA826}" type="presParOf" srcId="{C39103BD-03B2-4682-80EC-4E01F28A6700}" destId="{A1FBDE5F-0B5A-4578-97F0-4880C55EA803}" srcOrd="0" destOrd="0" presId="urn:microsoft.com/office/officeart/2017/3/layout/HorizontalLabelsTimeline"/>
    <dgm:cxn modelId="{2CD73FFE-D896-4806-B2DD-EE85B613F171}" type="presParOf" srcId="{C39103BD-03B2-4682-80EC-4E01F28A6700}" destId="{E0E5738E-5028-431A-AB4E-B4F956F37888}" srcOrd="1" destOrd="0" presId="urn:microsoft.com/office/officeart/2017/3/layout/HorizontalLabelsTimeline"/>
    <dgm:cxn modelId="{A42B2AC0-1B49-45D1-8351-2207A4945C3A}" type="presParOf" srcId="{29C75756-EA82-442C-AB00-846054AEBA4C}" destId="{3DBEE9D1-0156-4A21-8A74-9B59C5023A33}" srcOrd="2" destOrd="0" presId="urn:microsoft.com/office/officeart/2017/3/layout/HorizontalLabelsTimeline"/>
    <dgm:cxn modelId="{1C63FDA8-6CE7-43DA-8F6E-DDE80BC83CBC}" type="presParOf" srcId="{29C75756-EA82-442C-AB00-846054AEBA4C}" destId="{CD13BAF5-DEE1-4433-B0D6-93C08463D081}" srcOrd="3" destOrd="0" presId="urn:microsoft.com/office/officeart/2017/3/layout/HorizontalLabelsTimeline"/>
    <dgm:cxn modelId="{C5FC0452-AEA6-49AD-80E8-CB4084156E97}" type="presParOf" srcId="{29C75756-EA82-442C-AB00-846054AEBA4C}" destId="{B0FB98B6-ACCB-4CCA-B4FA-7185C2889D5C}" srcOrd="4" destOrd="0" presId="urn:microsoft.com/office/officeart/2017/3/layout/HorizontalLabelsTimeline"/>
    <dgm:cxn modelId="{D522D2B9-9D1C-4E12-A895-A8C725CCA9CF}" type="presParOf" srcId="{0EA5AC7F-1EF4-44A2-82AA-04C2BF72D85E}" destId="{FFCCE235-9B7E-402F-89CD-5E8A736353F3}" srcOrd="1" destOrd="0" presId="urn:microsoft.com/office/officeart/2017/3/layout/HorizontalLabelsTimeline"/>
    <dgm:cxn modelId="{A821319F-E91F-4DFB-B4AD-5ECC8511A5F8}" type="presParOf" srcId="{0EA5AC7F-1EF4-44A2-82AA-04C2BF72D85E}" destId="{A8F48919-DD52-49B4-B8AE-939E1A87D2C7}" srcOrd="2" destOrd="0" presId="urn:microsoft.com/office/officeart/2017/3/layout/HorizontalLabelsTimeline"/>
    <dgm:cxn modelId="{FE2DD138-DD87-434C-969B-6CBEFDE38FDE}" type="presParOf" srcId="{A8F48919-DD52-49B4-B8AE-939E1A87D2C7}" destId="{2E246D09-A0FA-4C90-A5C1-D42833B1C82D}" srcOrd="0" destOrd="0" presId="urn:microsoft.com/office/officeart/2017/3/layout/HorizontalLabelsTimeline"/>
    <dgm:cxn modelId="{F3154668-24D2-4068-838A-84DB9B08B42D}" type="presParOf" srcId="{A8F48919-DD52-49B4-B8AE-939E1A87D2C7}" destId="{D8ECD768-C2C9-4297-AC3D-1680447AB5EF}" srcOrd="1" destOrd="0" presId="urn:microsoft.com/office/officeart/2017/3/layout/HorizontalLabelsTimeline"/>
    <dgm:cxn modelId="{82B5B72E-423C-4EF2-AF35-F513204EFEF1}" type="presParOf" srcId="{D8ECD768-C2C9-4297-AC3D-1680447AB5EF}" destId="{2B4749BD-6590-4773-A961-0D86A7486D86}" srcOrd="0" destOrd="0" presId="urn:microsoft.com/office/officeart/2017/3/layout/HorizontalLabelsTimeline"/>
    <dgm:cxn modelId="{07A42627-A02E-4C87-8E93-B9084E8F0E89}" type="presParOf" srcId="{D8ECD768-C2C9-4297-AC3D-1680447AB5EF}" destId="{9A1E6981-39A7-47C2-AC3C-6DAD1770364C}" srcOrd="1" destOrd="0" presId="urn:microsoft.com/office/officeart/2017/3/layout/HorizontalLabelsTimeline"/>
    <dgm:cxn modelId="{21EA45EA-EF99-478A-BF0A-561EB7F12CE7}" type="presParOf" srcId="{A8F48919-DD52-49B4-B8AE-939E1A87D2C7}" destId="{45D0A343-46A9-49B8-B796-FDE1CAF8EA23}" srcOrd="2" destOrd="0" presId="urn:microsoft.com/office/officeart/2017/3/layout/HorizontalLabelsTimeline"/>
    <dgm:cxn modelId="{468AF1ED-193B-4CE2-9978-2B8C53900D36}" type="presParOf" srcId="{A8F48919-DD52-49B4-B8AE-939E1A87D2C7}" destId="{22B5D3B2-E68F-465C-BE07-220D3CB97C3B}" srcOrd="3" destOrd="0" presId="urn:microsoft.com/office/officeart/2017/3/layout/HorizontalLabelsTimeline"/>
    <dgm:cxn modelId="{4D787D89-4056-45A7-9081-CED6E2B4E139}" type="presParOf" srcId="{A8F48919-DD52-49B4-B8AE-939E1A87D2C7}" destId="{AE37BBAC-081C-4BB8-A437-F13465C6B4B3}" srcOrd="4" destOrd="0" presId="urn:microsoft.com/office/officeart/2017/3/layout/HorizontalLabelsTimeline"/>
    <dgm:cxn modelId="{A6909371-4239-46F3-880A-5B3EBA86D840}" type="presParOf" srcId="{0EA5AC7F-1EF4-44A2-82AA-04C2BF72D85E}" destId="{BA4F9157-2B7B-494B-BA21-0741E057D435}" srcOrd="3" destOrd="0" presId="urn:microsoft.com/office/officeart/2017/3/layout/HorizontalLabelsTimeline"/>
    <dgm:cxn modelId="{E6F90635-03E1-47DC-83CA-4DD63EBD93B2}" type="presParOf" srcId="{0EA5AC7F-1EF4-44A2-82AA-04C2BF72D85E}" destId="{49826B05-DBA1-4ED9-A8A7-2BC12C1BA503}" srcOrd="4" destOrd="0" presId="urn:microsoft.com/office/officeart/2017/3/layout/HorizontalLabelsTimeline"/>
    <dgm:cxn modelId="{E958ED7F-3AEE-4005-AE18-EC25CE5BB9B9}" type="presParOf" srcId="{49826B05-DBA1-4ED9-A8A7-2BC12C1BA503}" destId="{97258929-4501-4EDA-AD50-0FED1EBEB020}" srcOrd="0" destOrd="0" presId="urn:microsoft.com/office/officeart/2017/3/layout/HorizontalLabelsTimeline"/>
    <dgm:cxn modelId="{31E5C1DC-341F-4F2E-8629-98ABF86EFE75}" type="presParOf" srcId="{49826B05-DBA1-4ED9-A8A7-2BC12C1BA503}" destId="{3575B036-9678-4E06-85C4-AC8698A8B68E}" srcOrd="1" destOrd="0" presId="urn:microsoft.com/office/officeart/2017/3/layout/HorizontalLabelsTimeline"/>
    <dgm:cxn modelId="{9E1ECEE8-3A07-43A4-800B-18B7C403DD22}" type="presParOf" srcId="{3575B036-9678-4E06-85C4-AC8698A8B68E}" destId="{AB3DE9A4-EFDC-4D0F-8B55-F6A9CB3AD375}" srcOrd="0" destOrd="0" presId="urn:microsoft.com/office/officeart/2017/3/layout/HorizontalLabelsTimeline"/>
    <dgm:cxn modelId="{E50BE983-ACE9-4252-A21E-AB3C5843E598}" type="presParOf" srcId="{3575B036-9678-4E06-85C4-AC8698A8B68E}" destId="{45653FE1-F07A-418D-851A-2D2AA21AA82E}" srcOrd="1" destOrd="0" presId="urn:microsoft.com/office/officeart/2017/3/layout/HorizontalLabelsTimeline"/>
    <dgm:cxn modelId="{3A7DE5BB-C837-4AFB-BCC7-FF140B1C6B2B}" type="presParOf" srcId="{49826B05-DBA1-4ED9-A8A7-2BC12C1BA503}" destId="{56DF3EB5-1B38-4978-A59C-1D09C30142F1}" srcOrd="2" destOrd="0" presId="urn:microsoft.com/office/officeart/2017/3/layout/HorizontalLabelsTimeline"/>
    <dgm:cxn modelId="{EB202ECC-F2A7-4F08-80DA-6D2F3787C1CA}" type="presParOf" srcId="{49826B05-DBA1-4ED9-A8A7-2BC12C1BA503}" destId="{32859EB4-8E67-41E5-8541-863DD906C346}" srcOrd="3" destOrd="0" presId="urn:microsoft.com/office/officeart/2017/3/layout/HorizontalLabelsTimeline"/>
    <dgm:cxn modelId="{61D1CFA3-4003-4AFE-B726-6F26DC8620FD}" type="presParOf" srcId="{49826B05-DBA1-4ED9-A8A7-2BC12C1BA503}" destId="{6FD3575A-17CC-4881-87FD-6F2F0A888925}" srcOrd="4" destOrd="0" presId="urn:microsoft.com/office/officeart/2017/3/layout/HorizontalLabelsTimeline"/>
    <dgm:cxn modelId="{982FAD04-AF5F-46FC-A941-542B388353E0}" type="presParOf" srcId="{0EA5AC7F-1EF4-44A2-82AA-04C2BF72D85E}" destId="{1F95C883-9BAD-446C-B07E-7175E812BABA}" srcOrd="5" destOrd="0" presId="urn:microsoft.com/office/officeart/2017/3/layout/HorizontalLabelsTimeline"/>
    <dgm:cxn modelId="{351471EA-9E3A-4C88-982F-04AC7EC026F4}" type="presParOf" srcId="{0EA5AC7F-1EF4-44A2-82AA-04C2BF72D85E}" destId="{B98E8310-AB91-4E75-B33C-6635AB4023EF}" srcOrd="6" destOrd="0" presId="urn:microsoft.com/office/officeart/2017/3/layout/HorizontalLabelsTimeline"/>
    <dgm:cxn modelId="{622D7C66-908A-4C35-BDCC-72B89AC30C03}" type="presParOf" srcId="{B98E8310-AB91-4E75-B33C-6635AB4023EF}" destId="{E2A30034-7651-490F-9DF5-CB5A6B23FBDD}" srcOrd="0" destOrd="0" presId="urn:microsoft.com/office/officeart/2017/3/layout/HorizontalLabelsTimeline"/>
    <dgm:cxn modelId="{8E0AB4AE-E088-46D9-8644-6C4436B8DCE4}" type="presParOf" srcId="{B98E8310-AB91-4E75-B33C-6635AB4023EF}" destId="{CCF92C8D-C9F3-4C08-A856-FB6DDD548945}" srcOrd="1" destOrd="0" presId="urn:microsoft.com/office/officeart/2017/3/layout/HorizontalLabelsTimeline"/>
    <dgm:cxn modelId="{8D4DBF02-CE5A-473D-A42F-E95DEF7E1250}" type="presParOf" srcId="{CCF92C8D-C9F3-4C08-A856-FB6DDD548945}" destId="{F5D9C7D4-CF8B-487D-A405-0EA223563743}" srcOrd="0" destOrd="0" presId="urn:microsoft.com/office/officeart/2017/3/layout/HorizontalLabelsTimeline"/>
    <dgm:cxn modelId="{CF6FD5C9-0E08-485A-9E11-E471BE0681F7}" type="presParOf" srcId="{CCF92C8D-C9F3-4C08-A856-FB6DDD548945}" destId="{1BC05D4E-B756-4FE0-AB1E-1B7E1B9B6CB9}" srcOrd="1" destOrd="0" presId="urn:microsoft.com/office/officeart/2017/3/layout/HorizontalLabelsTimeline"/>
    <dgm:cxn modelId="{678AAD63-D42F-4BF5-8B8C-350008582710}" type="presParOf" srcId="{B98E8310-AB91-4E75-B33C-6635AB4023EF}" destId="{6A4AC726-253A-4711-B0DD-941BF1941C21}" srcOrd="2" destOrd="0" presId="urn:microsoft.com/office/officeart/2017/3/layout/HorizontalLabelsTimeline"/>
    <dgm:cxn modelId="{95F3F88C-9FEF-4FA4-B42A-D4E614D2402E}" type="presParOf" srcId="{B98E8310-AB91-4E75-B33C-6635AB4023EF}" destId="{50F56AA3-BC50-4FD8-8B00-0176B2BEEFD2}" srcOrd="3" destOrd="0" presId="urn:microsoft.com/office/officeart/2017/3/layout/HorizontalLabelsTimeline"/>
    <dgm:cxn modelId="{5B13B4E9-A746-4285-8926-4E8FFF9FB328}" type="presParOf" srcId="{B98E8310-AB91-4E75-B33C-6635AB4023EF}" destId="{D0CBDC42-76BF-4014-B4DE-C6E79FC78C4E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B66865-1E65-4572-A366-9B0969B562D2}">
      <dsp:nvSpPr>
        <dsp:cNvPr id="0" name=""/>
        <dsp:cNvSpPr/>
      </dsp:nvSpPr>
      <dsp:spPr>
        <a:xfrm>
          <a:off x="0" y="114185"/>
          <a:ext cx="5175384" cy="834228"/>
        </a:xfrm>
        <a:prstGeom prst="roundRect">
          <a:avLst/>
        </a:prstGeom>
        <a:solidFill>
          <a:schemeClr val="tx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Nasira: Project Lead &amp; Coordinator</a:t>
          </a:r>
        </a:p>
      </dsp:txBody>
      <dsp:txXfrm>
        <a:off x="40724" y="154909"/>
        <a:ext cx="5093936" cy="752780"/>
      </dsp:txXfrm>
    </dsp:sp>
    <dsp:sp modelId="{0A7BAEDE-D727-436B-89B5-CFAE834D0984}">
      <dsp:nvSpPr>
        <dsp:cNvPr id="0" name=""/>
        <dsp:cNvSpPr/>
      </dsp:nvSpPr>
      <dsp:spPr>
        <a:xfrm>
          <a:off x="0" y="1008893"/>
          <a:ext cx="5175384" cy="834228"/>
        </a:xfrm>
        <a:prstGeom prst="roundRect">
          <a:avLst/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khadar: Team Leader Helper</a:t>
          </a:r>
        </a:p>
      </dsp:txBody>
      <dsp:txXfrm>
        <a:off x="40724" y="1049617"/>
        <a:ext cx="5093936" cy="752780"/>
      </dsp:txXfrm>
    </dsp:sp>
    <dsp:sp modelId="{206401DC-C6D8-418E-94F5-79E49E9FA0D0}">
      <dsp:nvSpPr>
        <dsp:cNvPr id="0" name=""/>
        <dsp:cNvSpPr/>
      </dsp:nvSpPr>
      <dsp:spPr>
        <a:xfrm>
          <a:off x="0" y="1903602"/>
          <a:ext cx="5175384" cy="834228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Dharar: Medication &amp; Elderly User Research Lead</a:t>
          </a:r>
        </a:p>
      </dsp:txBody>
      <dsp:txXfrm>
        <a:off x="40724" y="1944326"/>
        <a:ext cx="5093936" cy="752780"/>
      </dsp:txXfrm>
    </dsp:sp>
    <dsp:sp modelId="{8DC078EE-6935-412D-8944-7A3496948B90}">
      <dsp:nvSpPr>
        <dsp:cNvPr id="0" name=""/>
        <dsp:cNvSpPr/>
      </dsp:nvSpPr>
      <dsp:spPr>
        <a:xfrm>
          <a:off x="0" y="2798310"/>
          <a:ext cx="5175384" cy="834228"/>
        </a:xfrm>
        <a:prstGeom prst="roundRect">
          <a:avLst/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Radu: System &amp; Security Lead</a:t>
          </a:r>
        </a:p>
      </dsp:txBody>
      <dsp:txXfrm>
        <a:off x="40724" y="2839034"/>
        <a:ext cx="5093936" cy="752780"/>
      </dsp:txXfrm>
    </dsp:sp>
    <dsp:sp modelId="{01D7C139-2DA7-47FD-86C5-AC10A06A3B79}">
      <dsp:nvSpPr>
        <dsp:cNvPr id="0" name=""/>
        <dsp:cNvSpPr/>
      </dsp:nvSpPr>
      <dsp:spPr>
        <a:xfrm>
          <a:off x="0" y="3693018"/>
          <a:ext cx="5175384" cy="834228"/>
        </a:xfrm>
        <a:prstGeom prst="roundRect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Micah: Usability &amp; Testing Lead</a:t>
          </a:r>
        </a:p>
      </dsp:txBody>
      <dsp:txXfrm>
        <a:off x="40724" y="3733742"/>
        <a:ext cx="5093936" cy="752780"/>
      </dsp:txXfrm>
    </dsp:sp>
    <dsp:sp modelId="{06F70CD1-5FB9-4DEB-A969-4FEFC3B1B6D9}">
      <dsp:nvSpPr>
        <dsp:cNvPr id="0" name=""/>
        <dsp:cNvSpPr/>
      </dsp:nvSpPr>
      <dsp:spPr>
        <a:xfrm>
          <a:off x="0" y="4587727"/>
          <a:ext cx="5175384" cy="834228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Collaboration Tool: WhatsApp &amp; Microsoft Teams used for meetings and file sharing.</a:t>
          </a:r>
        </a:p>
      </dsp:txBody>
      <dsp:txXfrm>
        <a:off x="40724" y="4628451"/>
        <a:ext cx="5093936" cy="7527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0C8F44-D6FD-4ECD-9FDE-F94DEBB569C5}">
      <dsp:nvSpPr>
        <dsp:cNvPr id="0" name=""/>
        <dsp:cNvSpPr/>
      </dsp:nvSpPr>
      <dsp:spPr>
        <a:xfrm>
          <a:off x="0" y="0"/>
          <a:ext cx="3826344" cy="1118710"/>
        </a:xfrm>
        <a:prstGeom prst="roundRect">
          <a:avLst>
            <a:gd name="adj" fmla="val 1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The Core Problem: Elderly people frequently forget or miss scheduled medicines.</a:t>
          </a:r>
        </a:p>
      </dsp:txBody>
      <dsp:txXfrm>
        <a:off x="32766" y="32766"/>
        <a:ext cx="2619168" cy="1053178"/>
      </dsp:txXfrm>
    </dsp:sp>
    <dsp:sp modelId="{9CAFF19D-1CDE-4A3E-B05C-F6567B5796FE}">
      <dsp:nvSpPr>
        <dsp:cNvPr id="0" name=""/>
        <dsp:cNvSpPr/>
      </dsp:nvSpPr>
      <dsp:spPr>
        <a:xfrm>
          <a:off x="337618" y="1305161"/>
          <a:ext cx="3826344" cy="1118710"/>
        </a:xfrm>
        <a:prstGeom prst="roundRect">
          <a:avLst>
            <a:gd name="adj" fmla="val 10000"/>
          </a:avLst>
        </a:prstGeom>
        <a:solidFill>
          <a:schemeClr val="accent6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Why it happens: Memory decline, complex schedules, and lack of immediate monitoring.</a:t>
          </a:r>
        </a:p>
      </dsp:txBody>
      <dsp:txXfrm>
        <a:off x="370384" y="1337927"/>
        <a:ext cx="2696032" cy="1053178"/>
      </dsp:txXfrm>
    </dsp:sp>
    <dsp:sp modelId="{BAF804DD-CA39-4988-921B-F955839C2999}">
      <dsp:nvSpPr>
        <dsp:cNvPr id="0" name=""/>
        <dsp:cNvSpPr/>
      </dsp:nvSpPr>
      <dsp:spPr>
        <a:xfrm>
          <a:off x="675237" y="2610323"/>
          <a:ext cx="3826344" cy="1118710"/>
        </a:xfrm>
        <a:prstGeom prst="roundRect">
          <a:avLst>
            <a:gd name="adj" fmla="val 10000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The Gap: Existing healthcare systems are too complex or inaccessible for elderly users. </a:t>
          </a:r>
          <a:r>
            <a:rPr lang="en-US" sz="1600" kern="1200" dirty="0" err="1"/>
            <a:t>Medisafe</a:t>
          </a:r>
          <a:r>
            <a:rPr lang="en-US" sz="1600" kern="1200" dirty="0"/>
            <a:t> Pill Reminder</a:t>
          </a:r>
        </a:p>
      </dsp:txBody>
      <dsp:txXfrm>
        <a:off x="708003" y="2643089"/>
        <a:ext cx="2696032" cy="1053178"/>
      </dsp:txXfrm>
    </dsp:sp>
    <dsp:sp modelId="{2E9864CE-5A49-4F45-84C1-123BA10B3E93}">
      <dsp:nvSpPr>
        <dsp:cNvPr id="0" name=""/>
        <dsp:cNvSpPr/>
      </dsp:nvSpPr>
      <dsp:spPr>
        <a:xfrm>
          <a:off x="3099183" y="848355"/>
          <a:ext cx="727161" cy="72716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262794" y="848355"/>
        <a:ext cx="399939" cy="547189"/>
      </dsp:txXfrm>
    </dsp:sp>
    <dsp:sp modelId="{B0B11EF9-ED05-4F3E-94C1-2B1E7EADB9DC}">
      <dsp:nvSpPr>
        <dsp:cNvPr id="0" name=""/>
        <dsp:cNvSpPr/>
      </dsp:nvSpPr>
      <dsp:spPr>
        <a:xfrm>
          <a:off x="3436801" y="2146059"/>
          <a:ext cx="727161" cy="72716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600412" y="2146059"/>
        <a:ext cx="399939" cy="5471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530101-CB60-4896-AD6E-6BD6F206DC4F}">
      <dsp:nvSpPr>
        <dsp:cNvPr id="0" name=""/>
        <dsp:cNvSpPr/>
      </dsp:nvSpPr>
      <dsp:spPr>
        <a:xfrm>
          <a:off x="0" y="0"/>
          <a:ext cx="3466218" cy="671226"/>
        </a:xfrm>
        <a:prstGeom prst="roundRect">
          <a:avLst>
            <a:gd name="adj" fmla="val 1000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Primary User: Elderly person taking regular medication.</a:t>
          </a:r>
        </a:p>
      </dsp:txBody>
      <dsp:txXfrm>
        <a:off x="19660" y="19660"/>
        <a:ext cx="2663378" cy="631906"/>
      </dsp:txXfrm>
    </dsp:sp>
    <dsp:sp modelId="{71A55A5E-4502-44BB-840C-55E319410003}">
      <dsp:nvSpPr>
        <dsp:cNvPr id="0" name=""/>
        <dsp:cNvSpPr/>
      </dsp:nvSpPr>
      <dsp:spPr>
        <a:xfrm>
          <a:off x="258840" y="764451"/>
          <a:ext cx="3466218" cy="671226"/>
        </a:xfrm>
        <a:prstGeom prst="roundRect">
          <a:avLst>
            <a:gd name="adj" fmla="val 10000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Key User Needs:</a:t>
          </a:r>
        </a:p>
      </dsp:txBody>
      <dsp:txXfrm>
        <a:off x="278500" y="784111"/>
        <a:ext cx="2731760" cy="631906"/>
      </dsp:txXfrm>
    </dsp:sp>
    <dsp:sp modelId="{9B5663C0-0EFA-4E83-9176-775B471E34C4}">
      <dsp:nvSpPr>
        <dsp:cNvPr id="0" name=""/>
        <dsp:cNvSpPr/>
      </dsp:nvSpPr>
      <dsp:spPr>
        <a:xfrm>
          <a:off x="517681" y="1528903"/>
          <a:ext cx="3466218" cy="671226"/>
        </a:xfrm>
        <a:prstGeom prst="roundRect">
          <a:avLst>
            <a:gd name="adj" fmla="val 10000"/>
          </a:avLst>
        </a:prstGeom>
        <a:solidFill>
          <a:schemeClr val="accent6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Simple, highly accessible interface with large buttons.</a:t>
          </a:r>
        </a:p>
      </dsp:txBody>
      <dsp:txXfrm>
        <a:off x="537341" y="1548563"/>
        <a:ext cx="2731760" cy="631906"/>
      </dsp:txXfrm>
    </dsp:sp>
    <dsp:sp modelId="{F8374138-507B-47DB-908F-1C8702382700}">
      <dsp:nvSpPr>
        <dsp:cNvPr id="0" name=""/>
        <dsp:cNvSpPr/>
      </dsp:nvSpPr>
      <dsp:spPr>
        <a:xfrm>
          <a:off x="776522" y="2293355"/>
          <a:ext cx="3466218" cy="671226"/>
        </a:xfrm>
        <a:prstGeom prst="roundRect">
          <a:avLst>
            <a:gd name="adj" fmla="val 10000"/>
          </a:avLst>
        </a:prstGeom>
        <a:solidFill>
          <a:schemeClr val="accent3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Loud, clear, and adaptable reminders.</a:t>
          </a:r>
        </a:p>
      </dsp:txBody>
      <dsp:txXfrm>
        <a:off x="796182" y="2313015"/>
        <a:ext cx="2731760" cy="631906"/>
      </dsp:txXfrm>
    </dsp:sp>
    <dsp:sp modelId="{EF38FBE3-3EC4-4E80-8805-6A60FE0DA6C9}">
      <dsp:nvSpPr>
        <dsp:cNvPr id="0" name=""/>
        <dsp:cNvSpPr/>
      </dsp:nvSpPr>
      <dsp:spPr>
        <a:xfrm>
          <a:off x="1035363" y="3057807"/>
          <a:ext cx="3466218" cy="671226"/>
        </a:xfrm>
        <a:prstGeom prst="roundRect">
          <a:avLst>
            <a:gd name="adj" fmla="val 10000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Effortless 'Taken / Missed' logging.</a:t>
          </a:r>
        </a:p>
      </dsp:txBody>
      <dsp:txXfrm>
        <a:off x="1055023" y="3077467"/>
        <a:ext cx="2731760" cy="631906"/>
      </dsp:txXfrm>
    </dsp:sp>
    <dsp:sp modelId="{77338866-6D5F-44BA-886E-AEC05CE2206C}">
      <dsp:nvSpPr>
        <dsp:cNvPr id="0" name=""/>
        <dsp:cNvSpPr/>
      </dsp:nvSpPr>
      <dsp:spPr>
        <a:xfrm>
          <a:off x="3029921" y="490367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128088" y="490367"/>
        <a:ext cx="239962" cy="328313"/>
      </dsp:txXfrm>
    </dsp:sp>
    <dsp:sp modelId="{E3F351A2-6033-41A8-A8B6-950E9F7B14B2}">
      <dsp:nvSpPr>
        <dsp:cNvPr id="0" name=""/>
        <dsp:cNvSpPr/>
      </dsp:nvSpPr>
      <dsp:spPr>
        <a:xfrm>
          <a:off x="3288762" y="1254819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386929" y="1254819"/>
        <a:ext cx="239962" cy="328313"/>
      </dsp:txXfrm>
    </dsp:sp>
    <dsp:sp modelId="{0C9ED22C-0A69-4331-BFD9-DE9D5DA01856}">
      <dsp:nvSpPr>
        <dsp:cNvPr id="0" name=""/>
        <dsp:cNvSpPr/>
      </dsp:nvSpPr>
      <dsp:spPr>
        <a:xfrm>
          <a:off x="3547603" y="2008084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645770" y="2008084"/>
        <a:ext cx="239962" cy="328313"/>
      </dsp:txXfrm>
    </dsp:sp>
    <dsp:sp modelId="{025FD55F-B54F-44A2-86B5-7EAB4F39BBB9}">
      <dsp:nvSpPr>
        <dsp:cNvPr id="0" name=""/>
        <dsp:cNvSpPr/>
      </dsp:nvSpPr>
      <dsp:spPr>
        <a:xfrm>
          <a:off x="3806444" y="2779994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904611" y="2779994"/>
        <a:ext cx="239962" cy="3283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9777D4-356B-4014-AD97-402544D97DAA}">
      <dsp:nvSpPr>
        <dsp:cNvPr id="0" name=""/>
        <dsp:cNvSpPr/>
      </dsp:nvSpPr>
      <dsp:spPr>
        <a:xfrm>
          <a:off x="0" y="4450041"/>
          <a:ext cx="7886700" cy="48696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Improve</a:t>
          </a:r>
          <a:r>
            <a:rPr lang="en-US" sz="1600" b="1" kern="1200" dirty="0"/>
            <a:t> medication adherence, safety, and peace of mind for users and caregivers.</a:t>
          </a:r>
          <a:endParaRPr lang="en-GB" sz="1600" kern="1200" dirty="0"/>
        </a:p>
      </dsp:txBody>
      <dsp:txXfrm>
        <a:off x="0" y="4450041"/>
        <a:ext cx="7886700" cy="486965"/>
      </dsp:txXfrm>
    </dsp:sp>
    <dsp:sp modelId="{0289B425-5041-44B5-BB73-84F24D0E89EA}">
      <dsp:nvSpPr>
        <dsp:cNvPr id="0" name=""/>
        <dsp:cNvSpPr/>
      </dsp:nvSpPr>
      <dsp:spPr>
        <a:xfrm rot="10800000">
          <a:off x="0" y="3708393"/>
          <a:ext cx="7886700" cy="748953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Goal:</a:t>
          </a:r>
          <a:endParaRPr lang="en-US" sz="1200" b="1" kern="1200" dirty="0"/>
        </a:p>
      </dsp:txBody>
      <dsp:txXfrm rot="10800000">
        <a:off x="0" y="3708393"/>
        <a:ext cx="7886700" cy="486647"/>
      </dsp:txXfrm>
    </dsp:sp>
    <dsp:sp modelId="{D4088D57-18B8-4B13-87CF-13383F33FE29}">
      <dsp:nvSpPr>
        <dsp:cNvPr id="0" name=""/>
        <dsp:cNvSpPr/>
      </dsp:nvSpPr>
      <dsp:spPr>
        <a:xfrm rot="10800000">
          <a:off x="0" y="2966744"/>
          <a:ext cx="7886700" cy="748953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Secure handling of personal health data.</a:t>
          </a:r>
        </a:p>
      </dsp:txBody>
      <dsp:txXfrm rot="10800000">
        <a:off x="0" y="2966744"/>
        <a:ext cx="7886700" cy="486647"/>
      </dsp:txXfrm>
    </dsp:sp>
    <dsp:sp modelId="{777C6D39-B921-448D-8CB0-E31B664B0CCF}">
      <dsp:nvSpPr>
        <dsp:cNvPr id="0" name=""/>
        <dsp:cNvSpPr/>
      </dsp:nvSpPr>
      <dsp:spPr>
        <a:xfrm rot="10800000">
          <a:off x="0" y="2225095"/>
          <a:ext cx="7886700" cy="748953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Tracking of Taken vs. Missed doses.</a:t>
          </a:r>
        </a:p>
      </dsp:txBody>
      <dsp:txXfrm rot="10800000">
        <a:off x="0" y="2225095"/>
        <a:ext cx="7886700" cy="486647"/>
      </dsp:txXfrm>
    </dsp:sp>
    <dsp:sp modelId="{D8D10844-84FD-481F-8CF1-F2B90510C1DD}">
      <dsp:nvSpPr>
        <dsp:cNvPr id="0" name=""/>
        <dsp:cNvSpPr/>
      </dsp:nvSpPr>
      <dsp:spPr>
        <a:xfrm rot="10800000">
          <a:off x="0" y="1483446"/>
          <a:ext cx="7886700" cy="748953"/>
        </a:xfrm>
        <a:prstGeom prst="upArrowCallou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Scheduled medicine reminders.</a:t>
          </a:r>
        </a:p>
      </dsp:txBody>
      <dsp:txXfrm rot="10800000">
        <a:off x="0" y="1483446"/>
        <a:ext cx="7886700" cy="486647"/>
      </dsp:txXfrm>
    </dsp:sp>
    <dsp:sp modelId="{23F1D059-0A9A-46BD-9652-EA54305F9160}">
      <dsp:nvSpPr>
        <dsp:cNvPr id="0" name=""/>
        <dsp:cNvSpPr/>
      </dsp:nvSpPr>
      <dsp:spPr>
        <a:xfrm rot="10800000">
          <a:off x="0" y="741798"/>
          <a:ext cx="7886700" cy="748953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kern="1200" dirty="0"/>
            <a:t>Key Features:</a:t>
          </a:r>
        </a:p>
      </dsp:txBody>
      <dsp:txXfrm rot="10800000">
        <a:off x="0" y="741798"/>
        <a:ext cx="7886700" cy="486647"/>
      </dsp:txXfrm>
    </dsp:sp>
    <dsp:sp modelId="{FDD5997E-CD7B-4D26-B3BD-302E8F101B1D}">
      <dsp:nvSpPr>
        <dsp:cNvPr id="0" name=""/>
        <dsp:cNvSpPr/>
      </dsp:nvSpPr>
      <dsp:spPr>
        <a:xfrm rot="10800000">
          <a:off x="0" y="149"/>
          <a:ext cx="7886700" cy="748953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A simple, smart digital reminder system tailored for the elderly.</a:t>
          </a:r>
        </a:p>
      </dsp:txBody>
      <dsp:txXfrm rot="10800000">
        <a:off x="0" y="149"/>
        <a:ext cx="7886700" cy="48664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C64472-E462-436D-BF40-58BDAF45E0BB}">
      <dsp:nvSpPr>
        <dsp:cNvPr id="0" name=""/>
        <dsp:cNvSpPr/>
      </dsp:nvSpPr>
      <dsp:spPr>
        <a:xfrm>
          <a:off x="0" y="0"/>
          <a:ext cx="7105916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Academic Findings</a:t>
          </a:r>
          <a:r>
            <a:rPr lang="en-US" sz="2400" kern="1200" dirty="0"/>
            <a:t>: Research shows medication non-adherence is a major cause of hospital readmissions among the elderly.</a:t>
          </a:r>
        </a:p>
      </dsp:txBody>
      <dsp:txXfrm>
        <a:off x="38234" y="38234"/>
        <a:ext cx="5697286" cy="1228933"/>
      </dsp:txXfrm>
    </dsp:sp>
    <dsp:sp modelId="{B5ED6E51-B15A-4B57-A7F4-EAAA61467AF8}">
      <dsp:nvSpPr>
        <dsp:cNvPr id="0" name=""/>
        <dsp:cNvSpPr/>
      </dsp:nvSpPr>
      <dsp:spPr>
        <a:xfrm>
          <a:off x="626992" y="1522968"/>
          <a:ext cx="7105916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Industry Insight: </a:t>
          </a:r>
          <a:r>
            <a:rPr lang="en-US" sz="2400" kern="1200" dirty="0"/>
            <a:t>Current digital healthcare systems face challenges in fragmented information and poor usability.</a:t>
          </a:r>
        </a:p>
      </dsp:txBody>
      <dsp:txXfrm>
        <a:off x="665226" y="1561202"/>
        <a:ext cx="5553945" cy="1228933"/>
      </dsp:txXfrm>
    </dsp:sp>
    <dsp:sp modelId="{C59F9E83-22DC-42DC-9F59-C46A978DFA93}">
      <dsp:nvSpPr>
        <dsp:cNvPr id="0" name=""/>
        <dsp:cNvSpPr/>
      </dsp:nvSpPr>
      <dsp:spPr>
        <a:xfrm>
          <a:off x="1253985" y="3045936"/>
          <a:ext cx="7105916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Data Privacy: </a:t>
          </a:r>
          <a:r>
            <a:rPr lang="en-US" sz="2400" kern="1200" dirty="0"/>
            <a:t>Handling medical data requires strict security protocols (e.g., GDPR) to prevent </a:t>
          </a:r>
          <a:r>
            <a:rPr lang="en-US" sz="2400" kern="1200" dirty="0" err="1"/>
            <a:t>unauthorised</a:t>
          </a:r>
          <a:r>
            <a:rPr lang="en-US" sz="2400" kern="1200" dirty="0"/>
            <a:t> access.</a:t>
          </a:r>
        </a:p>
      </dsp:txBody>
      <dsp:txXfrm>
        <a:off x="1292219" y="3084170"/>
        <a:ext cx="5553945" cy="1228933"/>
      </dsp:txXfrm>
    </dsp:sp>
    <dsp:sp modelId="{C8D09040-F2EA-4120-88B2-E6D49432F8D0}">
      <dsp:nvSpPr>
        <dsp:cNvPr id="0" name=""/>
        <dsp:cNvSpPr/>
      </dsp:nvSpPr>
      <dsp:spPr>
        <a:xfrm>
          <a:off x="6257405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448320" y="989929"/>
        <a:ext cx="466680" cy="638504"/>
      </dsp:txXfrm>
    </dsp:sp>
    <dsp:sp modelId="{39E1FEDE-1082-48CD-9309-3C3865AD88E1}">
      <dsp:nvSpPr>
        <dsp:cNvPr id="0" name=""/>
        <dsp:cNvSpPr/>
      </dsp:nvSpPr>
      <dsp:spPr>
        <a:xfrm>
          <a:off x="6884398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075313" y="2504195"/>
        <a:ext cx="466680" cy="63850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C51611-50CE-45B5-9487-734B7CCD9D87}">
      <dsp:nvSpPr>
        <dsp:cNvPr id="0" name=""/>
        <dsp:cNvSpPr/>
      </dsp:nvSpPr>
      <dsp:spPr>
        <a:xfrm>
          <a:off x="2280144" y="1185451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2513486" y="1228553"/>
        <a:ext cx="26172" cy="5234"/>
      </dsp:txXfrm>
    </dsp:sp>
    <dsp:sp modelId="{F2A0CE43-5B9F-49EB-BAEF-733B0C162FAC}">
      <dsp:nvSpPr>
        <dsp:cNvPr id="0" name=""/>
        <dsp:cNvSpPr/>
      </dsp:nvSpPr>
      <dsp:spPr>
        <a:xfrm>
          <a:off x="6045" y="548401"/>
          <a:ext cx="2275898" cy="136553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1. Setup: Caregiver/Elderly user inputs medication name, time, and dosage.</a:t>
          </a:r>
        </a:p>
      </dsp:txBody>
      <dsp:txXfrm>
        <a:off x="6045" y="548401"/>
        <a:ext cx="2275898" cy="1365538"/>
      </dsp:txXfrm>
    </dsp:sp>
    <dsp:sp modelId="{3CECF3BA-93AA-41DC-941A-B11E909F6158}">
      <dsp:nvSpPr>
        <dsp:cNvPr id="0" name=""/>
        <dsp:cNvSpPr/>
      </dsp:nvSpPr>
      <dsp:spPr>
        <a:xfrm>
          <a:off x="5079499" y="1185451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12841" y="1228553"/>
        <a:ext cx="26172" cy="5234"/>
      </dsp:txXfrm>
    </dsp:sp>
    <dsp:sp modelId="{45ECF460-C05C-4468-A661-2230652C1989}">
      <dsp:nvSpPr>
        <dsp:cNvPr id="0" name=""/>
        <dsp:cNvSpPr/>
      </dsp:nvSpPr>
      <dsp:spPr>
        <a:xfrm>
          <a:off x="2805400" y="548401"/>
          <a:ext cx="2275898" cy="1365538"/>
        </a:xfrm>
        <a:prstGeom prst="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2. Cloud Sync: Data is securely encrypted and stored locally/cloud.</a:t>
          </a:r>
        </a:p>
      </dsp:txBody>
      <dsp:txXfrm>
        <a:off x="2805400" y="548401"/>
        <a:ext cx="2275898" cy="1365538"/>
      </dsp:txXfrm>
    </dsp:sp>
    <dsp:sp modelId="{9E57E160-5D22-4E87-8292-80292421D544}">
      <dsp:nvSpPr>
        <dsp:cNvPr id="0" name=""/>
        <dsp:cNvSpPr/>
      </dsp:nvSpPr>
      <dsp:spPr>
        <a:xfrm>
          <a:off x="2671031" y="1912140"/>
          <a:ext cx="4071673" cy="474572"/>
        </a:xfrm>
        <a:custGeom>
          <a:avLst/>
          <a:gdLst/>
          <a:ahLst/>
          <a:cxnLst/>
          <a:rect l="0" t="0" r="0" b="0"/>
          <a:pathLst>
            <a:path>
              <a:moveTo>
                <a:pt x="4071673" y="0"/>
              </a:moveTo>
              <a:lnTo>
                <a:pt x="4071673" y="254386"/>
              </a:lnTo>
              <a:lnTo>
                <a:pt x="0" y="254386"/>
              </a:lnTo>
              <a:lnTo>
                <a:pt x="0" y="474572"/>
              </a:lnTo>
            </a:path>
          </a:pathLst>
        </a:custGeom>
        <a:noFill/>
        <a:ln w="952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04296" y="2146809"/>
        <a:ext cx="205144" cy="5234"/>
      </dsp:txXfrm>
    </dsp:sp>
    <dsp:sp modelId="{62741F7B-4951-469B-AEFB-11CE70B630BF}">
      <dsp:nvSpPr>
        <dsp:cNvPr id="0" name=""/>
        <dsp:cNvSpPr/>
      </dsp:nvSpPr>
      <dsp:spPr>
        <a:xfrm>
          <a:off x="5604755" y="548401"/>
          <a:ext cx="2275898" cy="1365538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3. Alert Mechanism: App triggers visual and audio alarms at the exact time.</a:t>
          </a:r>
        </a:p>
      </dsp:txBody>
      <dsp:txXfrm>
        <a:off x="5604755" y="548401"/>
        <a:ext cx="2275898" cy="1365538"/>
      </dsp:txXfrm>
    </dsp:sp>
    <dsp:sp modelId="{7D1C6F2E-899D-4705-8F79-A7B5100DDAC4}">
      <dsp:nvSpPr>
        <dsp:cNvPr id="0" name=""/>
        <dsp:cNvSpPr/>
      </dsp:nvSpPr>
      <dsp:spPr>
        <a:xfrm>
          <a:off x="3807180" y="3056162"/>
          <a:ext cx="4928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3539" y="45720"/>
              </a:lnTo>
              <a:lnTo>
                <a:pt x="263539" y="64004"/>
              </a:lnTo>
              <a:lnTo>
                <a:pt x="492879" y="64004"/>
              </a:lnTo>
            </a:path>
          </a:pathLst>
        </a:custGeom>
        <a:noFill/>
        <a:ln w="952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4040525" y="3099264"/>
        <a:ext cx="26189" cy="5234"/>
      </dsp:txXfrm>
    </dsp:sp>
    <dsp:sp modelId="{605A0A77-5BD8-4169-9AB9-E0933762EFBE}">
      <dsp:nvSpPr>
        <dsp:cNvPr id="0" name=""/>
        <dsp:cNvSpPr/>
      </dsp:nvSpPr>
      <dsp:spPr>
        <a:xfrm>
          <a:off x="1533082" y="2419112"/>
          <a:ext cx="2275898" cy="1365538"/>
        </a:xfrm>
        <a:prstGeom prst="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4. Feedback Loop: User taps 'Taken'. If 'Missed' 3 times, caregiver is alerted.</a:t>
          </a:r>
        </a:p>
      </dsp:txBody>
      <dsp:txXfrm>
        <a:off x="1533082" y="2419112"/>
        <a:ext cx="2275898" cy="1365538"/>
      </dsp:txXfrm>
    </dsp:sp>
    <dsp:sp modelId="{5992EFA1-5E68-4200-9802-A68CC2B86D5C}">
      <dsp:nvSpPr>
        <dsp:cNvPr id="0" name=""/>
        <dsp:cNvSpPr/>
      </dsp:nvSpPr>
      <dsp:spPr>
        <a:xfrm>
          <a:off x="4332460" y="2437397"/>
          <a:ext cx="2275898" cy="1365538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5. Analytics: App generates a weekly adherence report.</a:t>
          </a:r>
        </a:p>
      </dsp:txBody>
      <dsp:txXfrm>
        <a:off x="4332460" y="2437397"/>
        <a:ext cx="2275898" cy="136553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FB8F91-0FC0-4C94-90F6-ECEB7711ECB1}">
      <dsp:nvSpPr>
        <dsp:cNvPr id="0" name=""/>
        <dsp:cNvSpPr/>
      </dsp:nvSpPr>
      <dsp:spPr>
        <a:xfrm>
          <a:off x="0" y="392509"/>
          <a:ext cx="5179867" cy="1154789"/>
        </a:xfrm>
        <a:prstGeom prst="roundRect">
          <a:avLst/>
        </a:prstGeom>
        <a:solidFill>
          <a:schemeClr val="tx2">
            <a:lumMod val="5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Must Have: Add medication/dosage, scheduled notifications, mark Taken/Missed, elderly-friendly UI, basic data security.</a:t>
          </a:r>
        </a:p>
      </dsp:txBody>
      <dsp:txXfrm>
        <a:off x="56372" y="448881"/>
        <a:ext cx="5067123" cy="1042045"/>
      </dsp:txXfrm>
    </dsp:sp>
    <dsp:sp modelId="{58C485A4-2A71-40B9-B3FE-A530128CF4AF}">
      <dsp:nvSpPr>
        <dsp:cNvPr id="0" name=""/>
        <dsp:cNvSpPr/>
      </dsp:nvSpPr>
      <dsp:spPr>
        <a:xfrm>
          <a:off x="0" y="1607779"/>
          <a:ext cx="5179867" cy="1154789"/>
        </a:xfrm>
        <a:prstGeom prst="roundRect">
          <a:avLst/>
        </a:prstGeom>
        <a:solidFill>
          <a:srgbClr val="00B050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Should Have: Daily/weekly schedules, missed-dose alerts, large text.</a:t>
          </a:r>
        </a:p>
      </dsp:txBody>
      <dsp:txXfrm>
        <a:off x="56372" y="1664151"/>
        <a:ext cx="5067123" cy="1042045"/>
      </dsp:txXfrm>
    </dsp:sp>
    <dsp:sp modelId="{11F7E62A-8DC0-4F17-B818-01B3A6313C2D}">
      <dsp:nvSpPr>
        <dsp:cNvPr id="0" name=""/>
        <dsp:cNvSpPr/>
      </dsp:nvSpPr>
      <dsp:spPr>
        <a:xfrm>
          <a:off x="0" y="2823049"/>
          <a:ext cx="5179867" cy="1154789"/>
        </a:xfrm>
        <a:prstGeom prst="roundRect">
          <a:avLst/>
        </a:prstGeom>
        <a:solidFill>
          <a:srgbClr val="C00000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/>
            <a:t>Could have</a:t>
          </a:r>
          <a:r>
            <a:rPr lang="en-US" sz="2100" kern="1200" dirty="0"/>
            <a:t>: Voice reminders, caregiver notifications, multi-language support.</a:t>
          </a:r>
        </a:p>
      </dsp:txBody>
      <dsp:txXfrm>
        <a:off x="56372" y="2879421"/>
        <a:ext cx="5067123" cy="1042045"/>
      </dsp:txXfrm>
    </dsp:sp>
    <dsp:sp modelId="{528AF49A-5B99-4988-99AD-F3FCCC513E9C}">
      <dsp:nvSpPr>
        <dsp:cNvPr id="0" name=""/>
        <dsp:cNvSpPr/>
      </dsp:nvSpPr>
      <dsp:spPr>
        <a:xfrm>
          <a:off x="0" y="4038319"/>
          <a:ext cx="5179867" cy="1154789"/>
        </a:xfrm>
        <a:prstGeom prst="roundRect">
          <a:avLst/>
        </a:prstGeom>
        <a:solidFill>
          <a:schemeClr val="accent6">
            <a:lumMod val="5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Won't Have: Medical diagnosis, prescription recommendations, real patient records.</a:t>
          </a:r>
        </a:p>
      </dsp:txBody>
      <dsp:txXfrm>
        <a:off x="56372" y="4094691"/>
        <a:ext cx="5067123" cy="104204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CFFCFC-DFB9-4A41-9DCB-DB061B303AFD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21E738-55F3-4197-B2FB-7DFA09C375CE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53BAE0-5645-4965-AE6D-A3E17B84043B}">
      <dsp:nvSpPr>
        <dsp:cNvPr id="0" name=""/>
        <dsp:cNvSpPr/>
      </dsp:nvSpPr>
      <dsp:spPr>
        <a:xfrm>
          <a:off x="1099610" y="1878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Secure Authentication: Pin/Biometric login for caregivers.</a:t>
          </a:r>
        </a:p>
      </dsp:txBody>
      <dsp:txXfrm>
        <a:off x="1099610" y="1878"/>
        <a:ext cx="7129989" cy="952043"/>
      </dsp:txXfrm>
    </dsp:sp>
    <dsp:sp modelId="{F67D8CC9-4525-42E0-8659-CB63A28B6A11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DA279-C2E8-49AC-AEFB-4A4C2A4F813E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5993EA-C48C-42B4-B37E-520EC549ADF7}">
      <dsp:nvSpPr>
        <dsp:cNvPr id="0" name=""/>
        <dsp:cNvSpPr/>
      </dsp:nvSpPr>
      <dsp:spPr>
        <a:xfrm>
          <a:off x="1099610" y="1191932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Data Encryption: Schedules encrypted in transit and at rest.</a:t>
          </a:r>
        </a:p>
      </dsp:txBody>
      <dsp:txXfrm>
        <a:off x="1099610" y="1191932"/>
        <a:ext cx="7129989" cy="952043"/>
      </dsp:txXfrm>
    </dsp:sp>
    <dsp:sp modelId="{5E19217A-EF65-4C06-99AD-5707EEBBFD78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61CC9E-375F-48A9-9A2F-74B9E0E11CEC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3B45AC-8618-4DA7-B872-0157601DACC1}">
      <dsp:nvSpPr>
        <dsp:cNvPr id="0" name=""/>
        <dsp:cNvSpPr/>
      </dsp:nvSpPr>
      <dsp:spPr>
        <a:xfrm>
          <a:off x="1099610" y="2381986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GDPR Compliance: Explicit user consent, no third-party sharing.</a:t>
          </a:r>
        </a:p>
      </dsp:txBody>
      <dsp:txXfrm>
        <a:off x="1099610" y="2381986"/>
        <a:ext cx="7129989" cy="952043"/>
      </dsp:txXfrm>
    </dsp:sp>
    <dsp:sp modelId="{B4D21451-D3DF-4F6B-8B9C-047C623D5183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403199-ACBD-4D96-8E7A-325F0C5F5BF8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1A0592-B154-4F1E-BF2A-F59419875EAF}">
      <dsp:nvSpPr>
        <dsp:cNvPr id="0" name=""/>
        <dsp:cNvSpPr/>
      </dsp:nvSpPr>
      <dsp:spPr>
        <a:xfrm>
          <a:off x="1099610" y="3572041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Local Storage Priority: Minimise cloud vulnerabilities.</a:t>
          </a:r>
        </a:p>
      </dsp:txBody>
      <dsp:txXfrm>
        <a:off x="1099610" y="3572041"/>
        <a:ext cx="7129989" cy="95204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7B63EF-3248-45F7-B04D-B1DD892982BE}">
      <dsp:nvSpPr>
        <dsp:cNvPr id="0" name=""/>
        <dsp:cNvSpPr/>
      </dsp:nvSpPr>
      <dsp:spPr>
        <a:xfrm>
          <a:off x="2380045" y="575227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90558" y="618570"/>
        <a:ext cx="23769" cy="4753"/>
      </dsp:txXfrm>
    </dsp:sp>
    <dsp:sp modelId="{D67C24F7-DBC7-45F2-9288-9BC599E7C833}">
      <dsp:nvSpPr>
        <dsp:cNvPr id="0" name=""/>
        <dsp:cNvSpPr/>
      </dsp:nvSpPr>
      <dsp:spPr>
        <a:xfrm>
          <a:off x="314904" y="86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Software &amp; Tools: £150 (</a:t>
          </a:r>
          <a:r>
            <a:rPr lang="en-GB" sz="1700" kern="1200" dirty="0" err="1"/>
            <a:t>Whatsapp+MS</a:t>
          </a:r>
          <a:r>
            <a:rPr lang="en-GB" sz="1700" kern="1200" dirty="0"/>
            <a:t> Teams, Figma, Cloud Hosting)</a:t>
          </a:r>
          <a:endParaRPr lang="en-US" sz="1700" kern="1200" dirty="0"/>
        </a:p>
      </dsp:txBody>
      <dsp:txXfrm>
        <a:off x="314904" y="864"/>
        <a:ext cx="2066940" cy="1240164"/>
      </dsp:txXfrm>
    </dsp:sp>
    <dsp:sp modelId="{4FB14255-5252-48A8-A67C-F6C01449D7EA}">
      <dsp:nvSpPr>
        <dsp:cNvPr id="0" name=""/>
        <dsp:cNvSpPr/>
      </dsp:nvSpPr>
      <dsp:spPr>
        <a:xfrm>
          <a:off x="4922382" y="575227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32895" y="618570"/>
        <a:ext cx="23769" cy="4753"/>
      </dsp:txXfrm>
    </dsp:sp>
    <dsp:sp modelId="{8B1FDB57-7095-42E3-8DEB-06DE86939A88}">
      <dsp:nvSpPr>
        <dsp:cNvPr id="0" name=""/>
        <dsp:cNvSpPr/>
      </dsp:nvSpPr>
      <dsp:spPr>
        <a:xfrm>
          <a:off x="2857241" y="86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App Development: £2,500 (Cross-platform app, database)</a:t>
          </a:r>
          <a:endParaRPr lang="en-US" sz="1700" kern="1200" dirty="0"/>
        </a:p>
      </dsp:txBody>
      <dsp:txXfrm>
        <a:off x="2857241" y="864"/>
        <a:ext cx="2066940" cy="1240164"/>
      </dsp:txXfrm>
    </dsp:sp>
    <dsp:sp modelId="{45849A93-8E4F-424D-9C07-0EE188B83DCC}">
      <dsp:nvSpPr>
        <dsp:cNvPr id="0" name=""/>
        <dsp:cNvSpPr/>
      </dsp:nvSpPr>
      <dsp:spPr>
        <a:xfrm>
          <a:off x="1348374" y="1239229"/>
          <a:ext cx="5084674" cy="444796"/>
        </a:xfrm>
        <a:custGeom>
          <a:avLst/>
          <a:gdLst/>
          <a:ahLst/>
          <a:cxnLst/>
          <a:rect l="0" t="0" r="0" b="0"/>
          <a:pathLst>
            <a:path>
              <a:moveTo>
                <a:pt x="5084674" y="0"/>
              </a:moveTo>
              <a:lnTo>
                <a:pt x="5084674" y="239498"/>
              </a:lnTo>
              <a:lnTo>
                <a:pt x="0" y="239498"/>
              </a:lnTo>
              <a:lnTo>
                <a:pt x="0" y="444796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63040" y="1459250"/>
        <a:ext cx="255342" cy="4753"/>
      </dsp:txXfrm>
    </dsp:sp>
    <dsp:sp modelId="{E8A77510-D5A9-47AD-97E7-DC56AD8E6097}">
      <dsp:nvSpPr>
        <dsp:cNvPr id="0" name=""/>
        <dsp:cNvSpPr/>
      </dsp:nvSpPr>
      <dsp:spPr>
        <a:xfrm>
          <a:off x="5399578" y="86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Testing &amp; Security: £1400</a:t>
          </a:r>
          <a:endParaRPr lang="en-US" sz="1700" kern="1200" dirty="0"/>
        </a:p>
      </dsp:txBody>
      <dsp:txXfrm>
        <a:off x="5399578" y="864"/>
        <a:ext cx="2066940" cy="1240164"/>
      </dsp:txXfrm>
    </dsp:sp>
    <dsp:sp modelId="{BE5DFC36-FF99-4A81-9530-F557A6A9F1C1}">
      <dsp:nvSpPr>
        <dsp:cNvPr id="0" name=""/>
        <dsp:cNvSpPr/>
      </dsp:nvSpPr>
      <dsp:spPr>
        <a:xfrm>
          <a:off x="2380045" y="2290788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90558" y="2334131"/>
        <a:ext cx="23769" cy="4753"/>
      </dsp:txXfrm>
    </dsp:sp>
    <dsp:sp modelId="{C3457181-AE38-483D-A779-7A649888ADB8}">
      <dsp:nvSpPr>
        <dsp:cNvPr id="0" name=""/>
        <dsp:cNvSpPr/>
      </dsp:nvSpPr>
      <dsp:spPr>
        <a:xfrm>
          <a:off x="314904" y="1716425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Legal Compliance (GDPR): £350</a:t>
          </a:r>
          <a:endParaRPr lang="en-US" sz="1700" kern="1200"/>
        </a:p>
      </dsp:txBody>
      <dsp:txXfrm>
        <a:off x="314904" y="1716425"/>
        <a:ext cx="2066940" cy="1240164"/>
      </dsp:txXfrm>
    </dsp:sp>
    <dsp:sp modelId="{DA63449E-C1BB-43B6-BCE7-AEB5738126F0}">
      <dsp:nvSpPr>
        <dsp:cNvPr id="0" name=""/>
        <dsp:cNvSpPr/>
      </dsp:nvSpPr>
      <dsp:spPr>
        <a:xfrm>
          <a:off x="4922382" y="2290788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32895" y="2334131"/>
        <a:ext cx="23769" cy="4753"/>
      </dsp:txXfrm>
    </dsp:sp>
    <dsp:sp modelId="{62440EFB-9A7A-473D-B455-526E1B015427}">
      <dsp:nvSpPr>
        <dsp:cNvPr id="0" name=""/>
        <dsp:cNvSpPr/>
      </dsp:nvSpPr>
      <dsp:spPr>
        <a:xfrm>
          <a:off x="2857241" y="1716425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Marketing / Survey: £100</a:t>
          </a:r>
          <a:endParaRPr lang="en-US" sz="1700" kern="1200"/>
        </a:p>
      </dsp:txBody>
      <dsp:txXfrm>
        <a:off x="2857241" y="1716425"/>
        <a:ext cx="2066940" cy="1240164"/>
      </dsp:txXfrm>
    </dsp:sp>
    <dsp:sp modelId="{709466FC-50CB-498D-B5A0-EBA2DBF0FDC3}">
      <dsp:nvSpPr>
        <dsp:cNvPr id="0" name=""/>
        <dsp:cNvSpPr/>
      </dsp:nvSpPr>
      <dsp:spPr>
        <a:xfrm>
          <a:off x="3850137" y="2954790"/>
          <a:ext cx="2582911" cy="262864"/>
        </a:xfrm>
        <a:custGeom>
          <a:avLst/>
          <a:gdLst/>
          <a:ahLst/>
          <a:cxnLst/>
          <a:rect l="0" t="0" r="0" b="0"/>
          <a:pathLst>
            <a:path>
              <a:moveTo>
                <a:pt x="2582911" y="0"/>
              </a:moveTo>
              <a:lnTo>
                <a:pt x="2582911" y="148532"/>
              </a:lnTo>
              <a:lnTo>
                <a:pt x="0" y="148532"/>
              </a:lnTo>
              <a:lnTo>
                <a:pt x="0" y="262864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6605" y="3083845"/>
        <a:ext cx="129976" cy="4753"/>
      </dsp:txXfrm>
    </dsp:sp>
    <dsp:sp modelId="{06004E52-9749-42CD-8222-6C6BC5132E7D}">
      <dsp:nvSpPr>
        <dsp:cNvPr id="0" name=""/>
        <dsp:cNvSpPr/>
      </dsp:nvSpPr>
      <dsp:spPr>
        <a:xfrm>
          <a:off x="5399578" y="1716425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Contingency/backup plan : £350</a:t>
          </a:r>
          <a:endParaRPr lang="en-US" sz="1700" kern="1200" dirty="0"/>
        </a:p>
      </dsp:txBody>
      <dsp:txXfrm>
        <a:off x="5399578" y="1716425"/>
        <a:ext cx="2066940" cy="1240164"/>
      </dsp:txXfrm>
    </dsp:sp>
    <dsp:sp modelId="{B732A5B0-BBBB-45B9-990B-FECB98E6071C}">
      <dsp:nvSpPr>
        <dsp:cNvPr id="0" name=""/>
        <dsp:cNvSpPr/>
      </dsp:nvSpPr>
      <dsp:spPr>
        <a:xfrm>
          <a:off x="2816667" y="325005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Total Estimated Cost: £4,850</a:t>
          </a:r>
          <a:endParaRPr lang="en-US" sz="1700" kern="1200" dirty="0"/>
        </a:p>
      </dsp:txBody>
      <dsp:txXfrm>
        <a:off x="2816667" y="3250054"/>
        <a:ext cx="2066940" cy="124016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CBD273-1B26-4A86-A58F-2E17DBBC5BFB}">
      <dsp:nvSpPr>
        <dsp:cNvPr id="0" name=""/>
        <dsp:cNvSpPr/>
      </dsp:nvSpPr>
      <dsp:spPr>
        <a:xfrm>
          <a:off x="0" y="2388965"/>
          <a:ext cx="7886700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BE9788-3FF1-438E-B759-95A6BE0F3E77}">
      <dsp:nvSpPr>
        <dsp:cNvPr id="0" name=""/>
        <dsp:cNvSpPr/>
      </dsp:nvSpPr>
      <dsp:spPr>
        <a:xfrm>
          <a:off x="190197" y="1481158"/>
          <a:ext cx="2775440" cy="57335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18 Sep. – 7 Oct.</a:t>
          </a:r>
        </a:p>
      </dsp:txBody>
      <dsp:txXfrm>
        <a:off x="190197" y="1481158"/>
        <a:ext cx="2775440" cy="573351"/>
      </dsp:txXfrm>
    </dsp:sp>
    <dsp:sp modelId="{A1FBDE5F-0B5A-4578-97F0-4880C55EA803}">
      <dsp:nvSpPr>
        <dsp:cNvPr id="0" name=""/>
        <dsp:cNvSpPr/>
      </dsp:nvSpPr>
      <dsp:spPr>
        <a:xfrm>
          <a:off x="190197" y="434164"/>
          <a:ext cx="2775440" cy="104699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Initial research, requirement gathering, Progress Presentation 1.</a:t>
          </a:r>
        </a:p>
      </dsp:txBody>
      <dsp:txXfrm>
        <a:off x="190197" y="434164"/>
        <a:ext cx="2775440" cy="1046993"/>
      </dsp:txXfrm>
    </dsp:sp>
    <dsp:sp modelId="{3DBEE9D1-0156-4A21-8A74-9B59C5023A33}">
      <dsp:nvSpPr>
        <dsp:cNvPr id="0" name=""/>
        <dsp:cNvSpPr/>
      </dsp:nvSpPr>
      <dsp:spPr>
        <a:xfrm>
          <a:off x="1577917" y="2054510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246D09-A0FA-4C90-A5C1-D42833B1C82D}">
      <dsp:nvSpPr>
        <dsp:cNvPr id="0" name=""/>
        <dsp:cNvSpPr/>
      </dsp:nvSpPr>
      <dsp:spPr>
        <a:xfrm>
          <a:off x="1767152" y="2723420"/>
          <a:ext cx="2775440" cy="573351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5–21 Oct.</a:t>
          </a:r>
        </a:p>
      </dsp:txBody>
      <dsp:txXfrm>
        <a:off x="1767152" y="2723420"/>
        <a:ext cx="2775440" cy="573351"/>
      </dsp:txXfrm>
    </dsp:sp>
    <dsp:sp modelId="{2B4749BD-6590-4773-A961-0D86A7486D86}">
      <dsp:nvSpPr>
        <dsp:cNvPr id="0" name=""/>
        <dsp:cNvSpPr/>
      </dsp:nvSpPr>
      <dsp:spPr>
        <a:xfrm>
          <a:off x="1767152" y="3296772"/>
          <a:ext cx="2775440" cy="1046993"/>
        </a:xfrm>
        <a:prstGeom prst="rect">
          <a:avLst/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Prototype development, security review, Progress Presentation 2.</a:t>
          </a:r>
        </a:p>
      </dsp:txBody>
      <dsp:txXfrm>
        <a:off x="1767152" y="3296772"/>
        <a:ext cx="2775440" cy="1046993"/>
      </dsp:txXfrm>
    </dsp:sp>
    <dsp:sp modelId="{45D0A343-46A9-49B8-B796-FDE1CAF8EA23}">
      <dsp:nvSpPr>
        <dsp:cNvPr id="0" name=""/>
        <dsp:cNvSpPr/>
      </dsp:nvSpPr>
      <dsp:spPr>
        <a:xfrm>
          <a:off x="3154872" y="2388965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13BAF5-DEE1-4433-B0D6-93C08463D081}">
      <dsp:nvSpPr>
        <dsp:cNvPr id="0" name=""/>
        <dsp:cNvSpPr/>
      </dsp:nvSpPr>
      <dsp:spPr>
        <a:xfrm rot="2700000">
          <a:off x="1540754" y="2351801"/>
          <a:ext cx="74327" cy="743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B5D3B2-E68F-465C-BE07-220D3CB97C3B}">
      <dsp:nvSpPr>
        <dsp:cNvPr id="0" name=""/>
        <dsp:cNvSpPr/>
      </dsp:nvSpPr>
      <dsp:spPr>
        <a:xfrm rot="2700000">
          <a:off x="3117708" y="2351801"/>
          <a:ext cx="74327" cy="74327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58929-4501-4EDA-AD50-0FED1EBEB020}">
      <dsp:nvSpPr>
        <dsp:cNvPr id="0" name=""/>
        <dsp:cNvSpPr/>
      </dsp:nvSpPr>
      <dsp:spPr>
        <a:xfrm>
          <a:off x="3344107" y="1481158"/>
          <a:ext cx="2775440" cy="573351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26–28 Oct.</a:t>
          </a:r>
        </a:p>
      </dsp:txBody>
      <dsp:txXfrm>
        <a:off x="3344107" y="1481158"/>
        <a:ext cx="2775440" cy="573351"/>
      </dsp:txXfrm>
    </dsp:sp>
    <dsp:sp modelId="{AB3DE9A4-EFDC-4D0F-8B55-F6A9CB3AD375}">
      <dsp:nvSpPr>
        <dsp:cNvPr id="0" name=""/>
        <dsp:cNvSpPr/>
      </dsp:nvSpPr>
      <dsp:spPr>
        <a:xfrm>
          <a:off x="3344107" y="668835"/>
          <a:ext cx="2775440" cy="812322"/>
        </a:xfrm>
        <a:prstGeom prst="rect">
          <a:avLst/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Reflective report on individual contributions.</a:t>
          </a:r>
        </a:p>
      </dsp:txBody>
      <dsp:txXfrm>
        <a:off x="3344107" y="668835"/>
        <a:ext cx="2775440" cy="812322"/>
      </dsp:txXfrm>
    </dsp:sp>
    <dsp:sp modelId="{56DF3EB5-1B38-4978-A59C-1D09C30142F1}">
      <dsp:nvSpPr>
        <dsp:cNvPr id="0" name=""/>
        <dsp:cNvSpPr/>
      </dsp:nvSpPr>
      <dsp:spPr>
        <a:xfrm>
          <a:off x="4731827" y="2054510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A30034-7651-490F-9DF5-CB5A6B23FBDD}">
      <dsp:nvSpPr>
        <dsp:cNvPr id="0" name=""/>
        <dsp:cNvSpPr/>
      </dsp:nvSpPr>
      <dsp:spPr>
        <a:xfrm>
          <a:off x="4921062" y="2723420"/>
          <a:ext cx="2775440" cy="573351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2–11 Nov.</a:t>
          </a:r>
        </a:p>
      </dsp:txBody>
      <dsp:txXfrm>
        <a:off x="4921062" y="2723420"/>
        <a:ext cx="2775440" cy="573351"/>
      </dsp:txXfrm>
    </dsp:sp>
    <dsp:sp modelId="{F5D9C7D4-CF8B-487D-A405-0EA223563743}">
      <dsp:nvSpPr>
        <dsp:cNvPr id="0" name=""/>
        <dsp:cNvSpPr/>
      </dsp:nvSpPr>
      <dsp:spPr>
        <a:xfrm>
          <a:off x="4921062" y="3296772"/>
          <a:ext cx="2775440" cy="1046993"/>
        </a:xfrm>
        <a:prstGeom prst="rect">
          <a:avLst/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Usability testing, Hackathon final presentation.</a:t>
          </a:r>
        </a:p>
      </dsp:txBody>
      <dsp:txXfrm>
        <a:off x="4921062" y="3296772"/>
        <a:ext cx="2775440" cy="1046993"/>
      </dsp:txXfrm>
    </dsp:sp>
    <dsp:sp modelId="{6A4AC726-253A-4711-B0DD-941BF1941C21}">
      <dsp:nvSpPr>
        <dsp:cNvPr id="0" name=""/>
        <dsp:cNvSpPr/>
      </dsp:nvSpPr>
      <dsp:spPr>
        <a:xfrm>
          <a:off x="6308782" y="2388965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859EB4-8E67-41E5-8541-863DD906C346}">
      <dsp:nvSpPr>
        <dsp:cNvPr id="0" name=""/>
        <dsp:cNvSpPr/>
      </dsp:nvSpPr>
      <dsp:spPr>
        <a:xfrm rot="2700000">
          <a:off x="4694663" y="2351801"/>
          <a:ext cx="74327" cy="74327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F56AA3-BC50-4FD8-8B00-0176B2BEEFD2}">
      <dsp:nvSpPr>
        <dsp:cNvPr id="0" name=""/>
        <dsp:cNvSpPr/>
      </dsp:nvSpPr>
      <dsp:spPr>
        <a:xfrm rot="2700000">
          <a:off x="6271618" y="2351801"/>
          <a:ext cx="74327" cy="74327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8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8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7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#38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18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18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38" descr="Hot chocolate in a cafe facing window">
            <a:extLst>
              <a:ext uri="{FF2B5EF4-FFF2-40B4-BE49-F238E27FC236}">
                <a16:creationId xmlns:a16="http://schemas.microsoft.com/office/drawing/2014/main" id="{32565A2A-76FE-39E3-72CF-1E854C1574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797" t="6484" r="7027" b="-1"/>
          <a:stretch>
            <a:fillRect/>
          </a:stretch>
        </p:blipFill>
        <p:spPr>
          <a:xfrm>
            <a:off x="20" y="10"/>
            <a:ext cx="7836388" cy="6857990"/>
          </a:xfrm>
          <a:prstGeom prst="rect">
            <a:avLst/>
          </a:prstGeom>
        </p:spPr>
      </p:pic>
      <p:sp>
        <p:nvSpPr>
          <p:cNvPr id="69" name="Rectangle 68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3739" y="0"/>
            <a:ext cx="6360260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1AB471-5537-1B68-06D7-42B85E590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128" y="3016827"/>
            <a:ext cx="3310128" cy="82434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6000" b="1" dirty="0"/>
              <a:t>Welcome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079617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8736" y="4546920"/>
            <a:ext cx="30175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4601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7753" y="640080"/>
            <a:ext cx="2800511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4300" dirty="0"/>
              <a:t>Smart Medication Reminder for the Elderly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754" y="4636008"/>
            <a:ext cx="2800510" cy="1572768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it-IT" sz="2700" dirty="0">
                <a:solidFill>
                  <a:schemeClr val="tx1"/>
                </a:solidFill>
              </a:rPr>
              <a:t>By: Nasira, Khadar, Dharar, Radu, Micah</a:t>
            </a:r>
          </a:p>
        </p:txBody>
      </p:sp>
      <p:pic>
        <p:nvPicPr>
          <p:cNvPr id="6" name="Picture 5" descr="Assorted pills and tablets">
            <a:extLst>
              <a:ext uri="{FF2B5EF4-FFF2-40B4-BE49-F238E27FC236}">
                <a16:creationId xmlns:a16="http://schemas.microsoft.com/office/drawing/2014/main" id="{1F55B319-4EB4-8E8A-0547-B86A4E4C3F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000" r="21785" b="-1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A394C9-068E-E346-519B-6708D172D2B5}"/>
              </a:ext>
            </a:extLst>
          </p:cNvPr>
          <p:cNvSpPr txBox="1"/>
          <p:nvPr/>
        </p:nvSpPr>
        <p:spPr>
          <a:xfrm>
            <a:off x="2888483" y="6396334"/>
            <a:ext cx="1341136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Nasira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486406" cy="5583148"/>
          </a:xfrm>
        </p:spPr>
        <p:txBody>
          <a:bodyPr anchor="ctr">
            <a:normAutofit/>
          </a:bodyPr>
          <a:lstStyle/>
          <a:p>
            <a:r>
              <a:rPr lang="en-GB" sz="3300" dirty="0"/>
              <a:t>Team Structure &amp; Collaboration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259FC5-DD24-1E38-E92C-4D56C59B5C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0421755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9EA3965-0F47-3B3F-3472-CD12C748A0AE}"/>
              </a:ext>
            </a:extLst>
          </p:cNvPr>
          <p:cNvSpPr txBox="1"/>
          <p:nvPr/>
        </p:nvSpPr>
        <p:spPr>
          <a:xfrm>
            <a:off x="7320261" y="6396334"/>
            <a:ext cx="1341136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Nasira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509" y="723898"/>
            <a:ext cx="4501582" cy="149542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defTabSz="914400">
              <a:lnSpc>
                <a:spcPct val="90000"/>
              </a:lnSpc>
            </a:pPr>
            <a:r>
              <a:rPr lang="en-US" sz="3500" dirty="0"/>
              <a:t>The Challenge </a:t>
            </a:r>
            <a:br>
              <a:rPr lang="en-US" sz="3500" dirty="0"/>
            </a:br>
            <a:r>
              <a:rPr lang="en-US" sz="3500" dirty="0"/>
              <a:t>(Improvement in existing apps)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C2F3790-ED3C-0083-B6BD-4682E04016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4128782"/>
              </p:ext>
            </p:extLst>
          </p:nvPr>
        </p:nvGraphicFramePr>
        <p:xfrm>
          <a:off x="627510" y="2405067"/>
          <a:ext cx="4501582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Blue scheduled pillbox">
            <a:extLst>
              <a:ext uri="{FF2B5EF4-FFF2-40B4-BE49-F238E27FC236}">
                <a16:creationId xmlns:a16="http://schemas.microsoft.com/office/drawing/2014/main" id="{491350E5-77AC-5FBB-9D77-4C45231365B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4198" r="36924" b="-1"/>
          <a:stretch>
            <a:fillRect/>
          </a:stretch>
        </p:blipFill>
        <p:spPr>
          <a:xfrm>
            <a:off x="5401817" y="0"/>
            <a:ext cx="3739896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7DF911B-E8E2-4D61-230E-6FF56526A7A2}"/>
              </a:ext>
            </a:extLst>
          </p:cNvPr>
          <p:cNvSpPr txBox="1"/>
          <p:nvPr/>
        </p:nvSpPr>
        <p:spPr>
          <a:xfrm>
            <a:off x="7773304" y="6550223"/>
            <a:ext cx="1341136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Nasira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1922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9431" y="723898"/>
            <a:ext cx="4501582" cy="1495425"/>
          </a:xfrm>
        </p:spPr>
        <p:txBody>
          <a:bodyPr vert="horz" lIns="91440" tIns="45720" rIns="91440" bIns="45720" rtlCol="0">
            <a:normAutofit/>
          </a:bodyPr>
          <a:lstStyle/>
          <a:p>
            <a:pPr defTabSz="914400"/>
            <a:r>
              <a:rPr lang="en-US" sz="3500" kern="1200" dirty="0">
                <a:latin typeface="+mj-lt"/>
                <a:ea typeface="+mj-ea"/>
                <a:cs typeface="+mj-cs"/>
              </a:rPr>
              <a:t>Target User </a:t>
            </a:r>
            <a:br>
              <a:rPr lang="en-US" sz="3500" kern="1200" dirty="0">
                <a:latin typeface="+mj-lt"/>
                <a:ea typeface="+mj-ea"/>
                <a:cs typeface="+mj-cs"/>
              </a:rPr>
            </a:br>
            <a:r>
              <a:rPr lang="en-US" sz="3500" kern="1200" dirty="0">
                <a:latin typeface="+mj-lt"/>
                <a:ea typeface="+mj-ea"/>
                <a:cs typeface="+mj-cs"/>
              </a:rPr>
              <a:t>Profile &amp; Needs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9486B88-8521-7A84-44F3-70264EB358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131" r="35423" b="-1"/>
          <a:stretch>
            <a:fillRect/>
          </a:stretch>
        </p:blipFill>
        <p:spPr>
          <a:xfrm>
            <a:off x="6471502" y="10"/>
            <a:ext cx="3744420" cy="6857990"/>
          </a:xfrm>
          <a:prstGeom prst="rect">
            <a:avLst/>
          </a:prstGeom>
          <a:effectLst/>
        </p:spPr>
      </p:pic>
      <p:sp>
        <p:nvSpPr>
          <p:cNvPr id="4" name="TextBox 3"/>
          <p:cNvSpPr txBox="1"/>
          <p:nvPr/>
        </p:nvSpPr>
        <p:spPr>
          <a:xfrm>
            <a:off x="4936797" y="6542531"/>
            <a:ext cx="1637739" cy="3154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US" sz="1600" dirty="0"/>
              <a:t>Speaker: </a:t>
            </a:r>
            <a:r>
              <a:rPr lang="en-US" sz="1600" dirty="0" err="1"/>
              <a:t>Dharar</a:t>
            </a:r>
            <a:endParaRPr lang="en-US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AE4788-DDB2-F1CB-C7FA-9F533BFBB6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050" r="19316" b="-1"/>
          <a:stretch>
            <a:fillRect/>
          </a:stretch>
        </p:blipFill>
        <p:spPr>
          <a:xfrm>
            <a:off x="20" y="10"/>
            <a:ext cx="1071922" cy="6857990"/>
          </a:xfrm>
          <a:prstGeom prst="rect">
            <a:avLst/>
          </a:prstGeom>
          <a:effectLst/>
        </p:spPr>
      </p:pic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CB6216D8-3260-58F9-2A67-162463BF05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0614857"/>
              </p:ext>
            </p:extLst>
          </p:nvPr>
        </p:nvGraphicFramePr>
        <p:xfrm>
          <a:off x="1699432" y="2405067"/>
          <a:ext cx="4501582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78415"/>
            <a:ext cx="7886700" cy="1133693"/>
          </a:xfrm>
        </p:spPr>
        <p:txBody>
          <a:bodyPr>
            <a:normAutofit/>
          </a:bodyPr>
          <a:lstStyle/>
          <a:p>
            <a:r>
              <a:rPr lang="en-GB" sz="4500" dirty="0"/>
              <a:t>Our Innovative Solution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CC8D8619-EFA4-2A7B-8474-2D08611C1C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6938309"/>
              </p:ext>
            </p:extLst>
          </p:nvPr>
        </p:nvGraphicFramePr>
        <p:xfrm>
          <a:off x="628650" y="1253330"/>
          <a:ext cx="7886700" cy="49371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DB14D22-F9D4-7FD6-BD89-0203C4FBE0D5}"/>
              </a:ext>
            </a:extLst>
          </p:cNvPr>
          <p:cNvSpPr txBox="1"/>
          <p:nvPr/>
        </p:nvSpPr>
        <p:spPr>
          <a:xfrm>
            <a:off x="7079742" y="6371808"/>
            <a:ext cx="143560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</a:t>
            </a:r>
            <a:r>
              <a:rPr dirty="0" err="1"/>
              <a:t>Dharar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71F01D0B-5DF8-FE3B-0B4C-510F5A657E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145" r="13574"/>
          <a:stretch>
            <a:fillRect/>
          </a:stretch>
        </p:blipFill>
        <p:spPr>
          <a:xfrm>
            <a:off x="21" y="-2"/>
            <a:ext cx="2651740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7793" y="405685"/>
            <a:ext cx="5777420" cy="1559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 dirty="0"/>
              <a:t>Proposed Technologies &amp; Emerging Trends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7793" y="1964986"/>
            <a:ext cx="5614200" cy="4012427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(React Native/Flutter): </a:t>
            </a:r>
            <a:r>
              <a:rPr lang="en-GB" sz="1800" dirty="0"/>
              <a:t>Ensures accessibility across both iOS and Android for elderly users.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Flutter is one codebase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React is mainly JavaScript library.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Cloud Computing (AWS/Azure</a:t>
            </a:r>
            <a:r>
              <a:rPr lang="en-GB" sz="1800" dirty="0"/>
              <a:t>): Secure data storage and reliable push notifications for reminders.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End-to-End Encryption</a:t>
            </a:r>
            <a:r>
              <a:rPr lang="en-GB" sz="1800" dirty="0"/>
              <a:t>: Ensuring GDPR compliance to protect sensitive medical data.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 </a:t>
            </a:r>
            <a:r>
              <a:rPr lang="en-GB" sz="1800" b="1" dirty="0"/>
              <a:t>IoT Integration (Future Scope): </a:t>
            </a:r>
            <a:r>
              <a:rPr lang="en-GB" sz="1800" dirty="0"/>
              <a:t>Potential syncing with </a:t>
            </a:r>
            <a:r>
              <a:rPr lang="en-GB" sz="1800" b="1" dirty="0"/>
              <a:t>smart pillboxes </a:t>
            </a:r>
            <a:r>
              <a:rPr lang="en-GB" sz="1800" dirty="0"/>
              <a:t>or </a:t>
            </a:r>
            <a:r>
              <a:rPr lang="en-GB" sz="1800" b="1" dirty="0"/>
              <a:t>smartwatche</a:t>
            </a:r>
            <a:r>
              <a:rPr lang="en-GB" sz="1800" dirty="0"/>
              <a:t>s for real-time tracking.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C3C427-B26E-60DF-4A5B-523BA7350D6B}"/>
              </a:ext>
            </a:extLst>
          </p:cNvPr>
          <p:cNvSpPr txBox="1"/>
          <p:nvPr/>
        </p:nvSpPr>
        <p:spPr>
          <a:xfrm>
            <a:off x="7561124" y="6298426"/>
            <a:ext cx="129941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Radu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C670A93-6368-C632-8C64-DDA852659D7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1334"/>
          <a:stretch>
            <a:fillRect/>
          </a:stretch>
        </p:blipFill>
        <p:spPr>
          <a:xfrm>
            <a:off x="9164" y="27442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Background 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947500-301F-70AA-7838-4C9CFFFF19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2978282"/>
              </p:ext>
            </p:extLst>
          </p:nvPr>
        </p:nvGraphicFramePr>
        <p:xfrm>
          <a:off x="392049" y="1825625"/>
          <a:ext cx="835990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5D83BF0-9183-EF87-A2AC-9D2F9D7C64C6}"/>
              </a:ext>
            </a:extLst>
          </p:cNvPr>
          <p:cNvSpPr txBox="1"/>
          <p:nvPr/>
        </p:nvSpPr>
        <p:spPr>
          <a:xfrm>
            <a:off x="7488936" y="6459422"/>
            <a:ext cx="1435608" cy="30777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>
                <a:highlight>
                  <a:srgbClr val="FFFF00"/>
                </a:highlight>
              </a:rPr>
              <a:t>Speaker: </a:t>
            </a:r>
            <a:r>
              <a:rPr dirty="0" err="1">
                <a:highlight>
                  <a:srgbClr val="FFFF00"/>
                </a:highlight>
              </a:rPr>
              <a:t>Dharar</a:t>
            </a:r>
            <a:endParaRPr dirty="0">
              <a:highlight>
                <a:srgbClr val="FFFF00"/>
              </a:highlight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32616" y="182882"/>
            <a:ext cx="66592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200" b="1"/>
            </a:pPr>
            <a:r>
              <a:rPr dirty="0"/>
              <a:t>Market Research: User Survey Results</a:t>
            </a:r>
          </a:p>
        </p:txBody>
      </p:sp>
      <p:graphicFrame>
        <p:nvGraphicFramePr>
          <p:cNvPr id="3" name="Char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2018562"/>
              </p:ext>
            </p:extLst>
          </p:nvPr>
        </p:nvGraphicFramePr>
        <p:xfrm>
          <a:off x="457199" y="721895"/>
          <a:ext cx="8590547" cy="54960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0" y="6217920"/>
            <a:ext cx="2286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t>Speaker: Dharar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F83CE12-AFE6-AACB-61A1-F383BA4C6C2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4358" r="6640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3707" y="413965"/>
            <a:ext cx="4231958" cy="1094796"/>
          </a:xfr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defTabSz="914400">
              <a:lnSpc>
                <a:spcPct val="90000"/>
              </a:lnSpc>
            </a:pPr>
            <a:r>
              <a:rPr lang="en-US" sz="4000" dirty="0"/>
              <a:t>How We Are Working </a:t>
            </a:r>
            <a:br>
              <a:rPr lang="en-US" sz="4000" dirty="0"/>
            </a:br>
            <a:r>
              <a:rPr lang="en-US" sz="4000"/>
              <a:t>  (</a:t>
            </a:r>
            <a:r>
              <a:rPr lang="en-US" sz="4000" dirty="0"/>
              <a:t>System Workflow)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893466" y="6217920"/>
            <a:ext cx="1250534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Radu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5A1D606-0785-5EB0-E50D-18259E7888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687574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15700476-8AE7-35AC-CBE7-1BA6B553F983}"/>
              </a:ext>
            </a:extLst>
          </p:cNvPr>
          <p:cNvSpPr txBox="1"/>
          <p:nvPr/>
        </p:nvSpPr>
        <p:spPr>
          <a:xfrm>
            <a:off x="7844588" y="6217920"/>
            <a:ext cx="129941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Radu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9143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591344"/>
            <a:ext cx="2400300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800">
                <a:solidFill>
                  <a:srgbClr val="FFFFFF"/>
                </a:solidFill>
              </a:rPr>
              <a:t>System Requirements (MoSCoW)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9A48E9-F73A-F75B-FB86-882C8FF8AF6C}"/>
              </a:ext>
            </a:extLst>
          </p:cNvPr>
          <p:cNvSpPr txBox="1"/>
          <p:nvPr/>
        </p:nvSpPr>
        <p:spPr>
          <a:xfrm>
            <a:off x="7757829" y="6455723"/>
            <a:ext cx="1299411" cy="30777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Radu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4042F1-1FE9-42E3-890B-5A423A2604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5866018"/>
              </p:ext>
            </p:extLst>
          </p:nvPr>
        </p:nvGraphicFramePr>
        <p:xfrm>
          <a:off x="3335481" y="591344"/>
          <a:ext cx="5179868" cy="5585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Privacy &amp; Security Approach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5661147-467D-A2E1-07A1-F8914F60E7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961763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0" y="6217920"/>
            <a:ext cx="2286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t>Speaker: Radu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/>
              <a:t>Estimated Project Budget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2CAA3222-1E3F-EDB1-C385-CB86E0E009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8365967"/>
              </p:ext>
            </p:extLst>
          </p:nvPr>
        </p:nvGraphicFramePr>
        <p:xfrm>
          <a:off x="733926" y="1503947"/>
          <a:ext cx="7781424" cy="4673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A77EC82-F2D8-AAB8-524F-B5833736F57D}"/>
              </a:ext>
            </a:extLst>
          </p:cNvPr>
          <p:cNvSpPr txBox="1"/>
          <p:nvPr/>
        </p:nvSpPr>
        <p:spPr>
          <a:xfrm>
            <a:off x="7023434" y="6406585"/>
            <a:ext cx="149191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Micah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 dirty="0"/>
              <a:t>Agile Framework &amp; Gantt Chart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F1B154-7686-C62C-4FF9-A77ABE0792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6179063"/>
              </p:ext>
            </p:extLst>
          </p:nvPr>
        </p:nvGraphicFramePr>
        <p:xfrm>
          <a:off x="628650" y="1681544"/>
          <a:ext cx="7886700" cy="4777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CAEBC15-811C-ED85-63C8-F2075BA0CB2F}"/>
              </a:ext>
            </a:extLst>
          </p:cNvPr>
          <p:cNvSpPr txBox="1"/>
          <p:nvPr/>
        </p:nvSpPr>
        <p:spPr>
          <a:xfrm>
            <a:off x="7119687" y="6459475"/>
            <a:ext cx="139566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Micah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18288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Detailed Gantt Chart (Tasks 1-10)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6169333"/>
              </p:ext>
            </p:extLst>
          </p:nvPr>
        </p:nvGraphicFramePr>
        <p:xfrm>
          <a:off x="457200" y="1097280"/>
          <a:ext cx="82296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Task 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Responsible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Start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End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Status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Create MS Teams group &amp; establish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18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19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Research elderly medication problems &amp; solutions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18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22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Identify problem, target users, &amp; objectives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19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23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Assign roles (research, design, security, testing)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21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23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rPr dirty="0"/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rPr dirty="0"/>
                        <a:t>Define requirements &amp; features (scheduling, etc.)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Dharar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24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29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200">
                          <a:solidFill>
                            <a:srgbClr val="0000FF"/>
                          </a:solidFill>
                        </a:defRPr>
                      </a:pPr>
                      <a:r>
                        <a:rPr lang="en-GB" dirty="0"/>
                        <a:t> 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Completed</a:t>
                      </a:r>
                    </a:p>
                    <a:p>
                      <a:pPr>
                        <a:defRPr sz="1200">
                          <a:solidFill>
                            <a:srgbClr val="0000FF"/>
                          </a:solidFill>
                        </a:defRPr>
                      </a:pPr>
                      <a:endParaRPr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Research adherence, privacy, &amp; data 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Dharar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24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30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200">
                          <a:solidFill>
                            <a:srgbClr val="0000FF"/>
                          </a:solidFill>
                        </a:defRPr>
                      </a:pP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Design workflow, user journey &amp; basic 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Radu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25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Combine research &amp; design for Presentation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rPr lang="en-GB" dirty="0">
                          <a:solidFill>
                            <a:srgbClr val="00B0F0"/>
                          </a:solidFill>
                        </a:rPr>
                        <a:t>In Progress</a:t>
                      </a:r>
                      <a:endParaRPr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Progress Presentation 1 - Week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rPr dirty="0"/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Develop/refine scheduling &amp; notification features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Radu + 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5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14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rPr dirty="0"/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0" y="6217920"/>
            <a:ext cx="2286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t>Speaker: Micah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18288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Detailed Gantt Chart (Tasks 11-19)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457200" y="1097280"/>
          <a:ext cx="8229600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Task 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Responsible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Start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End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Status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Review security &amp; privacy risks related to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Dharar + 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8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16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Review elderly-friendly interface &amp; accessibility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Micha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10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15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Combine all team work for Presentation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15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21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Progress Presentation 2 - 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21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21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Prepare reflective report on contributions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26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28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Final refinement of features, security, &amp; docs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Radu + Dharar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6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Test usability, notifications, &amp; basic 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5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8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Final documentation &amp; Hackathon prep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10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Hackathon Final Presentation - Week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11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11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0" y="6217920"/>
            <a:ext cx="2286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t>Speaker: Micah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2124801" cy="2997599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FD1189F-9598-4281-8056-2845388D4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124801" cy="2997599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83E04E1-D74F-4ED6-972C-035F4FEC4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564" y="3564607"/>
            <a:ext cx="2574436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564" y="3564607"/>
            <a:ext cx="2574436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51A97D9-C694-4307-818B-0C5BBF413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40789" y="819446"/>
            <a:ext cx="5223514" cy="5402463"/>
          </a:xfrm>
          <a:prstGeom prst="rect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40789" y="819446"/>
            <a:ext cx="5223514" cy="5402463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60243" y="727769"/>
            <a:ext cx="5223514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C48F4F-82DA-5234-4B4A-5A40FF2F7D44}"/>
              </a:ext>
            </a:extLst>
          </p:cNvPr>
          <p:cNvSpPr txBox="1"/>
          <p:nvPr/>
        </p:nvSpPr>
        <p:spPr>
          <a:xfrm>
            <a:off x="2165073" y="1495956"/>
            <a:ext cx="4813854" cy="25731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 so much .</a:t>
            </a: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27769"/>
            <a:ext cx="1396390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38" name="Graphic 212">
            <a:extLst>
              <a:ext uri="{FF2B5EF4-FFF2-40B4-BE49-F238E27FC236}">
                <a16:creationId xmlns:a16="http://schemas.microsoft.com/office/drawing/2014/main" id="{4FB204DF-284E-45F6-A017-79A4DF57B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1494" y="343675"/>
            <a:ext cx="576140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40" name="Graphic 212">
            <a:extLst>
              <a:ext uri="{FF2B5EF4-FFF2-40B4-BE49-F238E27FC236}">
                <a16:creationId xmlns:a16="http://schemas.microsoft.com/office/drawing/2014/main" id="{5EC6B544-8C84-47A6-885D-A4F09EF5C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1494" y="343675"/>
            <a:ext cx="576140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67504"/>
            <a:ext cx="1396390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32C95C5C-6FBD-47FF-9CA6-066193539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7855" y="5100276"/>
            <a:ext cx="386946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7855" y="5100276"/>
            <a:ext cx="386946" cy="51592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8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21453" y="5987064"/>
            <a:ext cx="790849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5654744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1052</Words>
  <Application>Microsoft Office PowerPoint</Application>
  <PresentationFormat>On-screen Show (4:3)</PresentationFormat>
  <Paragraphs>221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Welcome</vt:lpstr>
      <vt:lpstr>Smart Medication Reminder for the Elderly</vt:lpstr>
      <vt:lpstr>Team Structure &amp; Collaboration</vt:lpstr>
      <vt:lpstr>The Challenge  (Improvement in existing apps)</vt:lpstr>
      <vt:lpstr>Target User  Profile &amp; Needs</vt:lpstr>
      <vt:lpstr>Our Innovative Solution</vt:lpstr>
      <vt:lpstr>Proposed Technologies &amp; Emerging Trends</vt:lpstr>
      <vt:lpstr>Background Research</vt:lpstr>
      <vt:lpstr>PowerPoint Presentation</vt:lpstr>
      <vt:lpstr>How We Are Working    (System Workflow)</vt:lpstr>
      <vt:lpstr>System Requirements (MoSCoW)</vt:lpstr>
      <vt:lpstr>Privacy &amp; Security Approach</vt:lpstr>
      <vt:lpstr>Estimated Project Budget</vt:lpstr>
      <vt:lpstr>Agile Framework &amp; Gantt Chart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Mohamed Hassan</cp:lastModifiedBy>
  <cp:revision>18</cp:revision>
  <dcterms:created xsi:type="dcterms:W3CDTF">2013-01-27T09:14:16Z</dcterms:created>
  <dcterms:modified xsi:type="dcterms:W3CDTF">2026-10-22T09:21:17Z</dcterms:modified>
  <cp:category/>
</cp:coreProperties>
</file>