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  <p:sldMasterId id="2147483726" r:id="rId5"/>
  </p:sldMasterIdLst>
  <p:notesMasterIdLst>
    <p:notesMasterId r:id="rId13"/>
  </p:notesMasterIdLst>
  <p:sldIdLst>
    <p:sldId id="256" r:id="rId6"/>
    <p:sldId id="285" r:id="rId7"/>
    <p:sldId id="289" r:id="rId8"/>
    <p:sldId id="1096" r:id="rId9"/>
    <p:sldId id="1097" r:id="rId10"/>
    <p:sldId id="265" r:id="rId11"/>
    <p:sldId id="109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009900"/>
    <a:srgbClr val="800080"/>
    <a:srgbClr val="993300"/>
    <a:srgbClr val="FF0066"/>
    <a:srgbClr val="FF00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6197" autoAdjust="0"/>
  </p:normalViewPr>
  <p:slideViewPr>
    <p:cSldViewPr>
      <p:cViewPr varScale="1">
        <p:scale>
          <a:sx n="112" d="100"/>
          <a:sy n="112" d="100"/>
        </p:scale>
        <p:origin x="158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4252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34A9C08-0ADB-4D2B-B162-D11368271679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8654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E274C8B-61EC-40A4-B222-164C589B22C2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954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769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986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11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304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02/10/2022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04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02/10/2022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520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02/10/2022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601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541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530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332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3563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934665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24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5373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0909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02/10/2022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8558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02/10/2022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2462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02/10/2022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7040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0042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6179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9902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5849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7019925" y="64008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C347B-895F-4C41-8B19-1AD3B39023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705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56940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81371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KkAnKGuX7fs?feature=oembed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zIYC6zG265E?feature=oembed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0KVJ0lj8rw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MGdwIhiwzU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OK1-H8Vafs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W6Uzn-8uMI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Introduction to writing a </a:t>
            </a:r>
            <a:br>
              <a:rPr lang="en-GB" b="1" dirty="0">
                <a:solidFill>
                  <a:srgbClr val="0000CC"/>
                </a:solidFill>
              </a:rPr>
            </a:br>
            <a:r>
              <a:rPr lang="en-GB" b="1" dirty="0">
                <a:solidFill>
                  <a:srgbClr val="0000CC"/>
                </a:solidFill>
              </a:rPr>
              <a:t>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05165"/>
            <a:ext cx="8153400" cy="838200"/>
          </a:xfrm>
        </p:spPr>
        <p:txBody>
          <a:bodyPr/>
          <a:lstStyle/>
          <a:p>
            <a:pPr algn="ctr" eaLnBrk="1" hangingPunct="1"/>
            <a:r>
              <a:rPr lang="en-US" sz="3200" b="1" i="1" dirty="0"/>
              <a:t>What is a Literature review?</a:t>
            </a:r>
            <a:endParaRPr lang="en-US" sz="3200" b="1" i="1" dirty="0">
              <a:latin typeface="+mj-lt"/>
            </a:endParaRPr>
          </a:p>
        </p:txBody>
      </p:sp>
      <p:pic>
        <p:nvPicPr>
          <p:cNvPr id="2" name="Online Media 1" descr="What is a Literature Review? Explained with a REAL Example | Scribbr 🎓">
            <a:hlinkClick r:id="" action="ppaction://media"/>
            <a:extLst>
              <a:ext uri="{FF2B5EF4-FFF2-40B4-BE49-F238E27FC236}">
                <a16:creationId xmlns:a16="http://schemas.microsoft.com/office/drawing/2014/main" id="{BCC97365-C5AA-C1F2-1268-AC1477CA3C47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2460" y="692696"/>
            <a:ext cx="8539080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5278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to Write a Literature Review: 3 Minute Step-by-step Guide | Scribbr 🎓">
            <a:hlinkClick r:id="" action="ppaction://media"/>
            <a:extLst>
              <a:ext uri="{FF2B5EF4-FFF2-40B4-BE49-F238E27FC236}">
                <a16:creationId xmlns:a16="http://schemas.microsoft.com/office/drawing/2014/main" id="{3EC9C0E1-0803-AFDD-F0AC-BC14D7813FD0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53469" y="908720"/>
            <a:ext cx="8538775" cy="4824536"/>
          </a:xfrm>
          <a:prstGeom prst="rect">
            <a:avLst/>
          </a:prstGeom>
        </p:spPr>
      </p:pic>
      <p:sp>
        <p:nvSpPr>
          <p:cNvPr id="9" name="Rectangle 12"/>
          <p:cNvSpPr txBox="1">
            <a:spLocks noChangeArrowheads="1"/>
          </p:cNvSpPr>
          <p:nvPr/>
        </p:nvSpPr>
        <p:spPr bwMode="auto">
          <a:xfrm>
            <a:off x="353469" y="332656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 i="1" kern="1200">
                <a:solidFill>
                  <a:schemeClr val="tx1"/>
                </a:solidFill>
                <a:latin typeface="+mj-lt"/>
                <a:ea typeface="+mj-ea"/>
                <a:cs typeface="Times New Roman" pitchFamily="18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dirty="0"/>
              <a:t>5 Steps to writing a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333130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C5653-F7E3-4642-9F39-C537C8222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615603"/>
          </a:xfrm>
        </p:spPr>
        <p:txBody>
          <a:bodyPr/>
          <a:lstStyle/>
          <a:p>
            <a:pPr algn="ctr"/>
            <a:r>
              <a:rPr lang="en-GB" sz="3200" b="1" i="1" dirty="0">
                <a:solidFill>
                  <a:srgbClr val="030303"/>
                </a:solidFill>
                <a:effectLst/>
              </a:rPr>
              <a:t>How to Search for Relevant Literature FAST Using Boolean Operators</a:t>
            </a:r>
            <a:br>
              <a:rPr lang="en-GB" b="1" i="0" dirty="0">
                <a:solidFill>
                  <a:srgbClr val="030303"/>
                </a:solidFill>
                <a:effectLst/>
                <a:latin typeface="YouTube Sans"/>
              </a:rPr>
            </a:br>
            <a:endParaRPr lang="en-GB" dirty="0"/>
          </a:p>
        </p:txBody>
      </p:sp>
      <p:pic>
        <p:nvPicPr>
          <p:cNvPr id="6" name="Online Media 5" descr="How to Search for Relevant Literature FAST Using Boolean Operators| Scribbr 🎓">
            <a:hlinkClick r:id="" action="ppaction://media"/>
            <a:extLst>
              <a:ext uri="{FF2B5EF4-FFF2-40B4-BE49-F238E27FC236}">
                <a16:creationId xmlns:a16="http://schemas.microsoft.com/office/drawing/2014/main" id="{CC63F3F1-C1E0-7C66-E80F-4C3DFEEECF5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7544" y="1109825"/>
            <a:ext cx="8208912" cy="4638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189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C5653-F7E3-4642-9F39-C537C8222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615603"/>
          </a:xfrm>
        </p:spPr>
        <p:txBody>
          <a:bodyPr/>
          <a:lstStyle/>
          <a:p>
            <a:pPr algn="ctr"/>
            <a:r>
              <a:rPr lang="en-GB" sz="3200" b="1" i="1" dirty="0">
                <a:solidFill>
                  <a:srgbClr val="030303"/>
                </a:solidFill>
                <a:effectLst/>
                <a:latin typeface="+mn-lt"/>
              </a:rPr>
              <a:t>Identify Themes and Gaps in Literature – with REAL Examples </a:t>
            </a:r>
            <a:br>
              <a:rPr lang="en-GB" b="1" i="0" dirty="0">
                <a:solidFill>
                  <a:srgbClr val="030303"/>
                </a:solidFill>
                <a:effectLst/>
                <a:latin typeface="YouTube Sans"/>
              </a:rPr>
            </a:br>
            <a:endParaRPr lang="en-GB" dirty="0"/>
          </a:p>
        </p:txBody>
      </p:sp>
      <p:pic>
        <p:nvPicPr>
          <p:cNvPr id="7" name="Online Media 6" descr="Identify Themes and Gaps in Literature – with REAL Examples | Scribbr 🎓">
            <a:hlinkClick r:id="" action="ppaction://media"/>
            <a:extLst>
              <a:ext uri="{FF2B5EF4-FFF2-40B4-BE49-F238E27FC236}">
                <a16:creationId xmlns:a16="http://schemas.microsoft.com/office/drawing/2014/main" id="{DF3D49CC-B051-D977-972B-CF8FB710685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3630" y="1118914"/>
            <a:ext cx="8176740" cy="4620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63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C5653-F7E3-4642-9F39-C537C8222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15603"/>
          </a:xfrm>
        </p:spPr>
        <p:txBody>
          <a:bodyPr/>
          <a:lstStyle/>
          <a:p>
            <a:pPr algn="ctr"/>
            <a:r>
              <a:rPr lang="en-GB" sz="3200" b="1" i="1" dirty="0">
                <a:solidFill>
                  <a:srgbClr val="030303"/>
                </a:solidFill>
                <a:effectLst/>
              </a:rPr>
              <a:t>Outline Your Literature Review's Structure</a:t>
            </a:r>
            <a:br>
              <a:rPr lang="en-GB" b="1" i="0" dirty="0">
                <a:solidFill>
                  <a:srgbClr val="030303"/>
                </a:solidFill>
                <a:effectLst/>
                <a:latin typeface="YouTube Sans"/>
              </a:rPr>
            </a:br>
            <a:endParaRPr lang="en-GB" dirty="0"/>
          </a:p>
        </p:txBody>
      </p:sp>
      <p:pic>
        <p:nvPicPr>
          <p:cNvPr id="4" name="Online Media 3" descr="Outline Your Literature Review's Structure | Scribbr 🎓">
            <a:hlinkClick r:id="" action="ppaction://media"/>
            <a:extLst>
              <a:ext uri="{FF2B5EF4-FFF2-40B4-BE49-F238E27FC236}">
                <a16:creationId xmlns:a16="http://schemas.microsoft.com/office/drawing/2014/main" id="{A6299536-A236-6824-91D6-75876A932BB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7544" y="980728"/>
            <a:ext cx="8410837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8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C5653-F7E3-4642-9F39-C537C8222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769" y="188640"/>
            <a:ext cx="7886700" cy="615603"/>
          </a:xfrm>
        </p:spPr>
        <p:txBody>
          <a:bodyPr/>
          <a:lstStyle/>
          <a:p>
            <a:pPr algn="ctr"/>
            <a:r>
              <a:rPr lang="en-GB" sz="3200" b="1" i="1" dirty="0">
                <a:solidFill>
                  <a:srgbClr val="030303"/>
                </a:solidFill>
                <a:effectLst/>
              </a:rPr>
              <a:t>4 TIPS for Writing a Literature Review's Intro, Body &amp; Conclusion</a:t>
            </a:r>
            <a:br>
              <a:rPr lang="en-GB" b="1" i="0" dirty="0">
                <a:solidFill>
                  <a:srgbClr val="030303"/>
                </a:solidFill>
                <a:effectLst/>
                <a:latin typeface="YouTube Sans"/>
              </a:rPr>
            </a:br>
            <a:endParaRPr lang="en-GB" dirty="0"/>
          </a:p>
        </p:txBody>
      </p:sp>
      <p:pic>
        <p:nvPicPr>
          <p:cNvPr id="3" name="Online Media 2" descr="4 TIPS for Writing a Literature Review's Intro, Body &amp; Conclusion | Scribbr 🎓">
            <a:hlinkClick r:id="" action="ppaction://media"/>
            <a:extLst>
              <a:ext uri="{FF2B5EF4-FFF2-40B4-BE49-F238E27FC236}">
                <a16:creationId xmlns:a16="http://schemas.microsoft.com/office/drawing/2014/main" id="{07B67CE6-B5C3-A374-F41D-6CC0D9A4CAC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44516" y="1096813"/>
            <a:ext cx="8254968" cy="463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568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PT TEMPLATE" id="{EF6CD4FD-1E36-7E4A-B710-E8D372AFCF85}" vid="{B9EDD1AE-9376-3D49-B7E7-9D9E0DDD8E81}"/>
    </a:ext>
  </a:extLst>
</a:theme>
</file>

<file path=ppt/theme/theme2.xml><?xml version="1.0" encoding="utf-8"?>
<a:theme xmlns:a="http://schemas.openxmlformats.org/drawingml/2006/main" name="UWTSD 20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PT TEMPLATE" id="{EF6CD4FD-1E36-7E4A-B710-E8D372AFCF85}" vid="{AE50ED0E-753A-0C49-BE1A-2DC6D99C81D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EC19A70-49D2-4B48-A37F-22A5AF9D44D6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 B</Template>
  <TotalTime>59</TotalTime>
  <Words>65</Words>
  <Application>Microsoft Office PowerPoint</Application>
  <PresentationFormat>On-screen Show (4:3)</PresentationFormat>
  <Paragraphs>11</Paragraphs>
  <Slides>7</Slides>
  <Notes>3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YouTube Sans</vt:lpstr>
      <vt:lpstr>UWTSD 200 B</vt:lpstr>
      <vt:lpstr>UWTSD 200</vt:lpstr>
      <vt:lpstr>Introduction to writing a  LITERATURE REVIEW</vt:lpstr>
      <vt:lpstr>What is a Literature review?</vt:lpstr>
      <vt:lpstr>PowerPoint Presentation</vt:lpstr>
      <vt:lpstr>How to Search for Relevant Literature FAST Using Boolean Operators </vt:lpstr>
      <vt:lpstr>Identify Themes and Gaps in Literature – with REAL Examples  </vt:lpstr>
      <vt:lpstr>Outline Your Literature Review's Structure </vt:lpstr>
      <vt:lpstr>4 TIPS for Writing a Literature Review's Intro, Body &amp; 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writing a  LITERATURE REVIEW</dc:title>
  <dc:creator>Andrew Maund</dc:creator>
  <cp:lastModifiedBy>Paul Tinkler</cp:lastModifiedBy>
  <cp:revision>7</cp:revision>
  <cp:lastPrinted>2022-05-18T12:16:10Z</cp:lastPrinted>
  <dcterms:created xsi:type="dcterms:W3CDTF">2022-10-02T09:43:37Z</dcterms:created>
  <dcterms:modified xsi:type="dcterms:W3CDTF">2022-10-02T14:20:55Z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