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colors1.xml" ContentType="application/vnd.openxmlformats-officedocument.drawingml.diagramColors+xml"/>
  <Override PartName="/ppt/diagrams/colors2.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diagrams/data1.xml" ContentType="application/vnd.openxmlformats-officedocument.drawingml.diagramData+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0"/>
  </p:notesMasterIdLst>
  <p:sldIdLst>
    <p:sldId id="256" r:id="rId2"/>
    <p:sldId id="259" r:id="rId3"/>
    <p:sldId id="260" r:id="rId4"/>
    <p:sldId id="261" r:id="rId5"/>
    <p:sldId id="262" r:id="rId6"/>
    <p:sldId id="263" r:id="rId7"/>
    <p:sldId id="257" r:id="rId8"/>
    <p:sldId id="258"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6" d="100"/>
          <a:sy n="66" d="100"/>
        </p:scale>
        <p:origin x="-150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B31E6B-5ACD-4593-BF27-9B3B99E221C4}"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A4BECF02-90F6-4274-9EAB-959BE7795C9E}">
      <dgm:prSet phldrT="[Text]" custT="1"/>
      <dgm:spPr/>
      <dgm:t>
        <a:bodyPr/>
        <a:lstStyle/>
        <a:p>
          <a:r>
            <a:rPr lang="en-US" sz="1400" b="1" dirty="0" smtClean="0">
              <a:solidFill>
                <a:schemeClr val="tx1"/>
              </a:solidFill>
              <a:latin typeface="Times New Roman" pitchFamily="18" charset="0"/>
              <a:cs typeface="Times New Roman" pitchFamily="18" charset="0"/>
            </a:rPr>
            <a:t>Modular construction</a:t>
          </a:r>
          <a:endParaRPr lang="en-US" sz="1400" b="1" dirty="0">
            <a:solidFill>
              <a:schemeClr val="tx1"/>
            </a:solidFill>
            <a:latin typeface="Times New Roman" pitchFamily="18" charset="0"/>
            <a:cs typeface="Times New Roman" pitchFamily="18" charset="0"/>
          </a:endParaRPr>
        </a:p>
      </dgm:t>
    </dgm:pt>
    <dgm:pt modelId="{0EA59CC6-E0FB-40C3-B671-5C0B8A6CCDFD}" type="parTrans" cxnId="{8150FE77-6A46-4296-9158-4E9772FE91A2}">
      <dgm:prSet/>
      <dgm:spPr/>
      <dgm:t>
        <a:bodyPr/>
        <a:lstStyle/>
        <a:p>
          <a:endParaRPr lang="en-US"/>
        </a:p>
      </dgm:t>
    </dgm:pt>
    <dgm:pt modelId="{9DC5B0EF-13DF-47E9-BAD7-E3880C87C937}" type="sibTrans" cxnId="{8150FE77-6A46-4296-9158-4E9772FE91A2}">
      <dgm:prSet/>
      <dgm:spPr/>
      <dgm:t>
        <a:bodyPr/>
        <a:lstStyle/>
        <a:p>
          <a:endParaRPr lang="en-US"/>
        </a:p>
      </dgm:t>
    </dgm:pt>
    <dgm:pt modelId="{C0D82F8D-2AE4-41E0-B048-C6C7258E073B}">
      <dgm:prSet custT="1"/>
      <dgm:spPr/>
      <dgm:t>
        <a:bodyPr/>
        <a:lstStyle/>
        <a:p>
          <a:r>
            <a:rPr lang="en-US" sz="1400" b="1" smtClean="0">
              <a:solidFill>
                <a:schemeClr val="tx1"/>
              </a:solidFill>
              <a:latin typeface="Times New Roman" pitchFamily="18" charset="0"/>
              <a:cs typeface="Times New Roman" pitchFamily="18" charset="0"/>
            </a:rPr>
            <a:t>Building information modelling (BIM) (Theconstructor.org, 2023)</a:t>
          </a:r>
          <a:endParaRPr lang="en-US" sz="1400" b="1" dirty="0" smtClean="0">
            <a:solidFill>
              <a:schemeClr val="tx1"/>
            </a:solidFill>
            <a:latin typeface="Times New Roman" pitchFamily="18" charset="0"/>
            <a:cs typeface="Times New Roman" pitchFamily="18" charset="0"/>
          </a:endParaRPr>
        </a:p>
      </dgm:t>
    </dgm:pt>
    <dgm:pt modelId="{CA9A2F72-82E5-4136-8B6B-351564969B46}" type="parTrans" cxnId="{063A33F5-20A0-4825-8AB7-5AC4534D9A9A}">
      <dgm:prSet/>
      <dgm:spPr/>
      <dgm:t>
        <a:bodyPr/>
        <a:lstStyle/>
        <a:p>
          <a:endParaRPr lang="en-US"/>
        </a:p>
      </dgm:t>
    </dgm:pt>
    <dgm:pt modelId="{40A9E5FD-CCF2-4C92-9E96-290D7C1A7324}" type="sibTrans" cxnId="{063A33F5-20A0-4825-8AB7-5AC4534D9A9A}">
      <dgm:prSet/>
      <dgm:spPr/>
      <dgm:t>
        <a:bodyPr/>
        <a:lstStyle/>
        <a:p>
          <a:endParaRPr lang="en-US"/>
        </a:p>
      </dgm:t>
    </dgm:pt>
    <dgm:pt modelId="{774EA9FE-D066-4275-90CF-5D9D3D932D1A}">
      <dgm:prSet custT="1"/>
      <dgm:spPr/>
      <dgm:t>
        <a:bodyPr/>
        <a:lstStyle/>
        <a:p>
          <a:r>
            <a:rPr lang="en-US" sz="1400" b="1" smtClean="0">
              <a:solidFill>
                <a:schemeClr val="tx1"/>
              </a:solidFill>
              <a:latin typeface="Times New Roman" pitchFamily="18" charset="0"/>
              <a:cs typeface="Times New Roman" pitchFamily="18" charset="0"/>
            </a:rPr>
            <a:t>Big data additive manufacturing</a:t>
          </a:r>
          <a:endParaRPr lang="en-US" sz="1400" b="1" dirty="0" smtClean="0">
            <a:solidFill>
              <a:schemeClr val="tx1"/>
            </a:solidFill>
            <a:latin typeface="Times New Roman" pitchFamily="18" charset="0"/>
            <a:cs typeface="Times New Roman" pitchFamily="18" charset="0"/>
          </a:endParaRPr>
        </a:p>
      </dgm:t>
    </dgm:pt>
    <dgm:pt modelId="{B735B490-7769-445C-A6F3-06122C70004D}" type="parTrans" cxnId="{2EECD1C2-6B76-43D4-822F-1165E7246CDF}">
      <dgm:prSet/>
      <dgm:spPr/>
      <dgm:t>
        <a:bodyPr/>
        <a:lstStyle/>
        <a:p>
          <a:endParaRPr lang="en-US"/>
        </a:p>
      </dgm:t>
    </dgm:pt>
    <dgm:pt modelId="{E68D74AA-61B8-4CB8-8FBF-8D16ED9ABBA4}" type="sibTrans" cxnId="{2EECD1C2-6B76-43D4-822F-1165E7246CDF}">
      <dgm:prSet/>
      <dgm:spPr/>
      <dgm:t>
        <a:bodyPr/>
        <a:lstStyle/>
        <a:p>
          <a:endParaRPr lang="en-US"/>
        </a:p>
      </dgm:t>
    </dgm:pt>
    <dgm:pt modelId="{3CACCDD2-6A93-402A-B61A-DF3A61AFF853}">
      <dgm:prSet custT="1"/>
      <dgm:spPr/>
      <dgm:t>
        <a:bodyPr/>
        <a:lstStyle/>
        <a:p>
          <a:r>
            <a:rPr lang="en-US" sz="1400" b="1" smtClean="0">
              <a:solidFill>
                <a:schemeClr val="tx1"/>
              </a:solidFill>
              <a:latin typeface="Times New Roman" pitchFamily="18" charset="0"/>
              <a:cs typeface="Times New Roman" pitchFamily="18" charset="0"/>
            </a:rPr>
            <a:t>Robotics</a:t>
          </a:r>
          <a:endParaRPr lang="en-US" sz="1400" b="1" dirty="0" smtClean="0">
            <a:solidFill>
              <a:schemeClr val="tx1"/>
            </a:solidFill>
            <a:latin typeface="Times New Roman" pitchFamily="18" charset="0"/>
            <a:cs typeface="Times New Roman" pitchFamily="18" charset="0"/>
          </a:endParaRPr>
        </a:p>
      </dgm:t>
    </dgm:pt>
    <dgm:pt modelId="{E19C50A3-EF10-4D36-AC8D-66804BAE5431}" type="parTrans" cxnId="{C1768EAC-EE7A-423C-952F-6599C09D0CFA}">
      <dgm:prSet/>
      <dgm:spPr/>
      <dgm:t>
        <a:bodyPr/>
        <a:lstStyle/>
        <a:p>
          <a:endParaRPr lang="en-US"/>
        </a:p>
      </dgm:t>
    </dgm:pt>
    <dgm:pt modelId="{AC37E96A-04B1-4729-B0BF-4DB90A987FB0}" type="sibTrans" cxnId="{C1768EAC-EE7A-423C-952F-6599C09D0CFA}">
      <dgm:prSet/>
      <dgm:spPr/>
      <dgm:t>
        <a:bodyPr/>
        <a:lstStyle/>
        <a:p>
          <a:endParaRPr lang="en-US"/>
        </a:p>
      </dgm:t>
    </dgm:pt>
    <dgm:pt modelId="{0DEC9556-F1E5-4D37-BE1F-8366F8F6F14D}">
      <dgm:prSet custT="1"/>
      <dgm:spPr/>
      <dgm:t>
        <a:bodyPr/>
        <a:lstStyle/>
        <a:p>
          <a:r>
            <a:rPr lang="en-US" sz="1400" b="1" smtClean="0">
              <a:solidFill>
                <a:schemeClr val="tx1"/>
              </a:solidFill>
              <a:latin typeface="Times New Roman" pitchFamily="18" charset="0"/>
              <a:cs typeface="Times New Roman" pitchFamily="18" charset="0"/>
            </a:rPr>
            <a:t>Virtual twins</a:t>
          </a:r>
          <a:endParaRPr lang="en-US" sz="1400" b="1" dirty="0" smtClean="0">
            <a:solidFill>
              <a:schemeClr val="tx1"/>
            </a:solidFill>
            <a:latin typeface="Times New Roman" pitchFamily="18" charset="0"/>
            <a:cs typeface="Times New Roman" pitchFamily="18" charset="0"/>
          </a:endParaRPr>
        </a:p>
      </dgm:t>
    </dgm:pt>
    <dgm:pt modelId="{23572182-504B-4574-9AD5-0036B17715F5}" type="parTrans" cxnId="{A1E7F248-F092-49BD-8B72-C6880BE15453}">
      <dgm:prSet/>
      <dgm:spPr/>
      <dgm:t>
        <a:bodyPr/>
        <a:lstStyle/>
        <a:p>
          <a:endParaRPr lang="en-US"/>
        </a:p>
      </dgm:t>
    </dgm:pt>
    <dgm:pt modelId="{1A0C4EB3-F7FF-44F0-B36B-34BD640DF0A7}" type="sibTrans" cxnId="{A1E7F248-F092-49BD-8B72-C6880BE15453}">
      <dgm:prSet/>
      <dgm:spPr/>
      <dgm:t>
        <a:bodyPr/>
        <a:lstStyle/>
        <a:p>
          <a:endParaRPr lang="en-US"/>
        </a:p>
      </dgm:t>
    </dgm:pt>
    <dgm:pt modelId="{C08C98B4-D214-4F82-8FCF-F7BBA67B7F9A}">
      <dgm:prSet custT="1"/>
      <dgm:spPr/>
      <dgm:t>
        <a:bodyPr/>
        <a:lstStyle/>
        <a:p>
          <a:r>
            <a:rPr lang="en-US" sz="1400" b="1" dirty="0" smtClean="0">
              <a:solidFill>
                <a:schemeClr val="tx1"/>
              </a:solidFill>
              <a:latin typeface="Times New Roman" pitchFamily="18" charset="0"/>
              <a:cs typeface="Times New Roman" pitchFamily="18" charset="0"/>
            </a:rPr>
            <a:t>IoT</a:t>
          </a:r>
          <a:endParaRPr lang="en-US" sz="1400" b="1" dirty="0" smtClean="0">
            <a:solidFill>
              <a:schemeClr val="tx1"/>
            </a:solidFill>
            <a:latin typeface="Times New Roman" pitchFamily="18" charset="0"/>
            <a:cs typeface="Times New Roman" pitchFamily="18" charset="0"/>
          </a:endParaRPr>
        </a:p>
      </dgm:t>
    </dgm:pt>
    <dgm:pt modelId="{0815DC82-0CE4-4B07-A0FB-ECCB41ED439D}" type="parTrans" cxnId="{52625C85-73AF-4497-9408-E055D32ADD3D}">
      <dgm:prSet/>
      <dgm:spPr/>
      <dgm:t>
        <a:bodyPr/>
        <a:lstStyle/>
        <a:p>
          <a:endParaRPr lang="en-US"/>
        </a:p>
      </dgm:t>
    </dgm:pt>
    <dgm:pt modelId="{06C727BA-C642-4030-9EB0-968F8BACBD4B}" type="sibTrans" cxnId="{52625C85-73AF-4497-9408-E055D32ADD3D}">
      <dgm:prSet/>
      <dgm:spPr/>
      <dgm:t>
        <a:bodyPr/>
        <a:lstStyle/>
        <a:p>
          <a:endParaRPr lang="en-US"/>
        </a:p>
      </dgm:t>
    </dgm:pt>
    <dgm:pt modelId="{F88E3ACC-5D17-4671-BA2B-219C58C1739F}" type="pres">
      <dgm:prSet presAssocID="{5FB31E6B-5ACD-4593-BF27-9B3B99E221C4}" presName="diagram" presStyleCnt="0">
        <dgm:presLayoutVars>
          <dgm:dir/>
          <dgm:resizeHandles val="exact"/>
        </dgm:presLayoutVars>
      </dgm:prSet>
      <dgm:spPr/>
    </dgm:pt>
    <dgm:pt modelId="{C34092EF-8EF7-4CB6-B9BD-67430D9102A5}" type="pres">
      <dgm:prSet presAssocID="{A4BECF02-90F6-4274-9EAB-959BE7795C9E}" presName="node" presStyleLbl="node1" presStyleIdx="0" presStyleCnt="6">
        <dgm:presLayoutVars>
          <dgm:bulletEnabled val="1"/>
        </dgm:presLayoutVars>
      </dgm:prSet>
      <dgm:spPr/>
      <dgm:t>
        <a:bodyPr/>
        <a:lstStyle/>
        <a:p>
          <a:endParaRPr lang="en-US"/>
        </a:p>
      </dgm:t>
    </dgm:pt>
    <dgm:pt modelId="{D6B24B0A-150F-43BF-B09D-06DE8A3585DA}" type="pres">
      <dgm:prSet presAssocID="{9DC5B0EF-13DF-47E9-BAD7-E3880C87C937}" presName="sibTrans" presStyleCnt="0"/>
      <dgm:spPr/>
    </dgm:pt>
    <dgm:pt modelId="{C52CAC9B-A817-4374-829D-30D0D31FC1D0}" type="pres">
      <dgm:prSet presAssocID="{C0D82F8D-2AE4-41E0-B048-C6C7258E073B}" presName="node" presStyleLbl="node1" presStyleIdx="1" presStyleCnt="6">
        <dgm:presLayoutVars>
          <dgm:bulletEnabled val="1"/>
        </dgm:presLayoutVars>
      </dgm:prSet>
      <dgm:spPr/>
    </dgm:pt>
    <dgm:pt modelId="{138DB469-D330-44FB-A91D-1386B2FD1CEC}" type="pres">
      <dgm:prSet presAssocID="{40A9E5FD-CCF2-4C92-9E96-290D7C1A7324}" presName="sibTrans" presStyleCnt="0"/>
      <dgm:spPr/>
    </dgm:pt>
    <dgm:pt modelId="{7FC73251-BCE9-4168-A324-2A7825691EB1}" type="pres">
      <dgm:prSet presAssocID="{774EA9FE-D066-4275-90CF-5D9D3D932D1A}" presName="node" presStyleLbl="node1" presStyleIdx="2" presStyleCnt="6">
        <dgm:presLayoutVars>
          <dgm:bulletEnabled val="1"/>
        </dgm:presLayoutVars>
      </dgm:prSet>
      <dgm:spPr/>
    </dgm:pt>
    <dgm:pt modelId="{75735979-7D31-4B62-95B8-B934E2863025}" type="pres">
      <dgm:prSet presAssocID="{E68D74AA-61B8-4CB8-8FBF-8D16ED9ABBA4}" presName="sibTrans" presStyleCnt="0"/>
      <dgm:spPr/>
    </dgm:pt>
    <dgm:pt modelId="{BCAB7689-B7FF-4F11-9B15-51B887F1A5C9}" type="pres">
      <dgm:prSet presAssocID="{3CACCDD2-6A93-402A-B61A-DF3A61AFF853}" presName="node" presStyleLbl="node1" presStyleIdx="3" presStyleCnt="6">
        <dgm:presLayoutVars>
          <dgm:bulletEnabled val="1"/>
        </dgm:presLayoutVars>
      </dgm:prSet>
      <dgm:spPr/>
    </dgm:pt>
    <dgm:pt modelId="{78276178-DDAD-446A-ADBA-E880E3362CAE}" type="pres">
      <dgm:prSet presAssocID="{AC37E96A-04B1-4729-B0BF-4DB90A987FB0}" presName="sibTrans" presStyleCnt="0"/>
      <dgm:spPr/>
    </dgm:pt>
    <dgm:pt modelId="{3651E1D0-A7C1-4A7C-91FE-65B9150C3718}" type="pres">
      <dgm:prSet presAssocID="{0DEC9556-F1E5-4D37-BE1F-8366F8F6F14D}" presName="node" presStyleLbl="node1" presStyleIdx="4" presStyleCnt="6">
        <dgm:presLayoutVars>
          <dgm:bulletEnabled val="1"/>
        </dgm:presLayoutVars>
      </dgm:prSet>
      <dgm:spPr/>
    </dgm:pt>
    <dgm:pt modelId="{38C672B9-7A6B-4D4B-A633-B05F03F6D4BD}" type="pres">
      <dgm:prSet presAssocID="{1A0C4EB3-F7FF-44F0-B36B-34BD640DF0A7}" presName="sibTrans" presStyleCnt="0"/>
      <dgm:spPr/>
    </dgm:pt>
    <dgm:pt modelId="{A865899F-964A-485F-B653-43A117C3AF9C}" type="pres">
      <dgm:prSet presAssocID="{C08C98B4-D214-4F82-8FCF-F7BBA67B7F9A}" presName="node" presStyleLbl="node1" presStyleIdx="5" presStyleCnt="6">
        <dgm:presLayoutVars>
          <dgm:bulletEnabled val="1"/>
        </dgm:presLayoutVars>
      </dgm:prSet>
      <dgm:spPr/>
    </dgm:pt>
  </dgm:ptLst>
  <dgm:cxnLst>
    <dgm:cxn modelId="{D3401811-F6C8-4711-9BE7-78CD550B28F8}" type="presOf" srcId="{A4BECF02-90F6-4274-9EAB-959BE7795C9E}" destId="{C34092EF-8EF7-4CB6-B9BD-67430D9102A5}" srcOrd="0" destOrd="0" presId="urn:microsoft.com/office/officeart/2005/8/layout/default"/>
    <dgm:cxn modelId="{74E21E2D-7FB3-4419-B213-270156BC845C}" type="presOf" srcId="{3CACCDD2-6A93-402A-B61A-DF3A61AFF853}" destId="{BCAB7689-B7FF-4F11-9B15-51B887F1A5C9}" srcOrd="0" destOrd="0" presId="urn:microsoft.com/office/officeart/2005/8/layout/default"/>
    <dgm:cxn modelId="{8150FE77-6A46-4296-9158-4E9772FE91A2}" srcId="{5FB31E6B-5ACD-4593-BF27-9B3B99E221C4}" destId="{A4BECF02-90F6-4274-9EAB-959BE7795C9E}" srcOrd="0" destOrd="0" parTransId="{0EA59CC6-E0FB-40C3-B671-5C0B8A6CCDFD}" sibTransId="{9DC5B0EF-13DF-47E9-BAD7-E3880C87C937}"/>
    <dgm:cxn modelId="{C1768EAC-EE7A-423C-952F-6599C09D0CFA}" srcId="{5FB31E6B-5ACD-4593-BF27-9B3B99E221C4}" destId="{3CACCDD2-6A93-402A-B61A-DF3A61AFF853}" srcOrd="3" destOrd="0" parTransId="{E19C50A3-EF10-4D36-AC8D-66804BAE5431}" sibTransId="{AC37E96A-04B1-4729-B0BF-4DB90A987FB0}"/>
    <dgm:cxn modelId="{28CA5FAC-59BB-4A6C-B847-1A616C6C8F75}" type="presOf" srcId="{5FB31E6B-5ACD-4593-BF27-9B3B99E221C4}" destId="{F88E3ACC-5D17-4671-BA2B-219C58C1739F}" srcOrd="0" destOrd="0" presId="urn:microsoft.com/office/officeart/2005/8/layout/default"/>
    <dgm:cxn modelId="{1E5FC2BB-D2EA-4B17-AD5F-BED6E2C8BE81}" type="presOf" srcId="{0DEC9556-F1E5-4D37-BE1F-8366F8F6F14D}" destId="{3651E1D0-A7C1-4A7C-91FE-65B9150C3718}" srcOrd="0" destOrd="0" presId="urn:microsoft.com/office/officeart/2005/8/layout/default"/>
    <dgm:cxn modelId="{E01CF31E-B175-4FE0-8239-3B1FFD3F5D88}" type="presOf" srcId="{774EA9FE-D066-4275-90CF-5D9D3D932D1A}" destId="{7FC73251-BCE9-4168-A324-2A7825691EB1}" srcOrd="0" destOrd="0" presId="urn:microsoft.com/office/officeart/2005/8/layout/default"/>
    <dgm:cxn modelId="{52625C85-73AF-4497-9408-E055D32ADD3D}" srcId="{5FB31E6B-5ACD-4593-BF27-9B3B99E221C4}" destId="{C08C98B4-D214-4F82-8FCF-F7BBA67B7F9A}" srcOrd="5" destOrd="0" parTransId="{0815DC82-0CE4-4B07-A0FB-ECCB41ED439D}" sibTransId="{06C727BA-C642-4030-9EB0-968F8BACBD4B}"/>
    <dgm:cxn modelId="{063A33F5-20A0-4825-8AB7-5AC4534D9A9A}" srcId="{5FB31E6B-5ACD-4593-BF27-9B3B99E221C4}" destId="{C0D82F8D-2AE4-41E0-B048-C6C7258E073B}" srcOrd="1" destOrd="0" parTransId="{CA9A2F72-82E5-4136-8B6B-351564969B46}" sibTransId="{40A9E5FD-CCF2-4C92-9E96-290D7C1A7324}"/>
    <dgm:cxn modelId="{2EECD1C2-6B76-43D4-822F-1165E7246CDF}" srcId="{5FB31E6B-5ACD-4593-BF27-9B3B99E221C4}" destId="{774EA9FE-D066-4275-90CF-5D9D3D932D1A}" srcOrd="2" destOrd="0" parTransId="{B735B490-7769-445C-A6F3-06122C70004D}" sibTransId="{E68D74AA-61B8-4CB8-8FBF-8D16ED9ABBA4}"/>
    <dgm:cxn modelId="{742733B0-7770-4F3B-B85D-C180A6682E00}" type="presOf" srcId="{C08C98B4-D214-4F82-8FCF-F7BBA67B7F9A}" destId="{A865899F-964A-485F-B653-43A117C3AF9C}" srcOrd="0" destOrd="0" presId="urn:microsoft.com/office/officeart/2005/8/layout/default"/>
    <dgm:cxn modelId="{A1E7F248-F092-49BD-8B72-C6880BE15453}" srcId="{5FB31E6B-5ACD-4593-BF27-9B3B99E221C4}" destId="{0DEC9556-F1E5-4D37-BE1F-8366F8F6F14D}" srcOrd="4" destOrd="0" parTransId="{23572182-504B-4574-9AD5-0036B17715F5}" sibTransId="{1A0C4EB3-F7FF-44F0-B36B-34BD640DF0A7}"/>
    <dgm:cxn modelId="{5BE3416B-7FFF-43B0-806E-FC136D4F3D3C}" type="presOf" srcId="{C0D82F8D-2AE4-41E0-B048-C6C7258E073B}" destId="{C52CAC9B-A817-4374-829D-30D0D31FC1D0}" srcOrd="0" destOrd="0" presId="urn:microsoft.com/office/officeart/2005/8/layout/default"/>
    <dgm:cxn modelId="{0E24B8A2-8BB8-4725-BC2D-5877DD66812B}" type="presParOf" srcId="{F88E3ACC-5D17-4671-BA2B-219C58C1739F}" destId="{C34092EF-8EF7-4CB6-B9BD-67430D9102A5}" srcOrd="0" destOrd="0" presId="urn:microsoft.com/office/officeart/2005/8/layout/default"/>
    <dgm:cxn modelId="{436C2F93-F953-41D3-9884-D47EF09CD668}" type="presParOf" srcId="{F88E3ACC-5D17-4671-BA2B-219C58C1739F}" destId="{D6B24B0A-150F-43BF-B09D-06DE8A3585DA}" srcOrd="1" destOrd="0" presId="urn:microsoft.com/office/officeart/2005/8/layout/default"/>
    <dgm:cxn modelId="{2129734B-E0DB-4867-887B-0C1BD75588F7}" type="presParOf" srcId="{F88E3ACC-5D17-4671-BA2B-219C58C1739F}" destId="{C52CAC9B-A817-4374-829D-30D0D31FC1D0}" srcOrd="2" destOrd="0" presId="urn:microsoft.com/office/officeart/2005/8/layout/default"/>
    <dgm:cxn modelId="{4708BF4F-F206-4C08-94A1-8EEF68394307}" type="presParOf" srcId="{F88E3ACC-5D17-4671-BA2B-219C58C1739F}" destId="{138DB469-D330-44FB-A91D-1386B2FD1CEC}" srcOrd="3" destOrd="0" presId="urn:microsoft.com/office/officeart/2005/8/layout/default"/>
    <dgm:cxn modelId="{9AD4C593-A078-4F37-85AF-60FA788E52DC}" type="presParOf" srcId="{F88E3ACC-5D17-4671-BA2B-219C58C1739F}" destId="{7FC73251-BCE9-4168-A324-2A7825691EB1}" srcOrd="4" destOrd="0" presId="urn:microsoft.com/office/officeart/2005/8/layout/default"/>
    <dgm:cxn modelId="{DAD9F0C5-3D3F-4C79-A811-26B562E7397F}" type="presParOf" srcId="{F88E3ACC-5D17-4671-BA2B-219C58C1739F}" destId="{75735979-7D31-4B62-95B8-B934E2863025}" srcOrd="5" destOrd="0" presId="urn:microsoft.com/office/officeart/2005/8/layout/default"/>
    <dgm:cxn modelId="{E6B090D8-7156-4B08-9C4E-BECF5CF49254}" type="presParOf" srcId="{F88E3ACC-5D17-4671-BA2B-219C58C1739F}" destId="{BCAB7689-B7FF-4F11-9B15-51B887F1A5C9}" srcOrd="6" destOrd="0" presId="urn:microsoft.com/office/officeart/2005/8/layout/default"/>
    <dgm:cxn modelId="{B77F5C69-6A55-4F21-AB7F-24E9977E6D54}" type="presParOf" srcId="{F88E3ACC-5D17-4671-BA2B-219C58C1739F}" destId="{78276178-DDAD-446A-ADBA-E880E3362CAE}" srcOrd="7" destOrd="0" presId="urn:microsoft.com/office/officeart/2005/8/layout/default"/>
    <dgm:cxn modelId="{A22BC1B4-56C9-4631-8473-49D3A4AD2A58}" type="presParOf" srcId="{F88E3ACC-5D17-4671-BA2B-219C58C1739F}" destId="{3651E1D0-A7C1-4A7C-91FE-65B9150C3718}" srcOrd="8" destOrd="0" presId="urn:microsoft.com/office/officeart/2005/8/layout/default"/>
    <dgm:cxn modelId="{7F8AE811-6F5F-4250-A529-AB4B5C658EC7}" type="presParOf" srcId="{F88E3ACC-5D17-4671-BA2B-219C58C1739F}" destId="{38C672B9-7A6B-4D4B-A633-B05F03F6D4BD}" srcOrd="9" destOrd="0" presId="urn:microsoft.com/office/officeart/2005/8/layout/default"/>
    <dgm:cxn modelId="{5EF16F5F-2A5D-46C2-B09E-D30BF8C24787}" type="presParOf" srcId="{F88E3ACC-5D17-4671-BA2B-219C58C1739F}" destId="{A865899F-964A-485F-B653-43A117C3AF9C}" srcOrd="10" destOrd="0" presId="urn:microsoft.com/office/officeart/2005/8/layout/default"/>
  </dgm:cxnLst>
  <dgm:bg/>
  <dgm:whole/>
</dgm:dataModel>
</file>

<file path=ppt/diagrams/data2.xml><?xml version="1.0" encoding="utf-8"?>
<dgm:dataModel xmlns:dgm="http://schemas.openxmlformats.org/drawingml/2006/diagram" xmlns:a="http://schemas.openxmlformats.org/drawingml/2006/main">
  <dgm:ptLst>
    <dgm:pt modelId="{D7E21B89-F9E5-47A6-920C-026D08D9AD4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032AB59-E726-45AB-BF7C-22B9381B7C3D}">
      <dgm:prSet phldrT="[Text]" custT="1"/>
      <dgm:spPr/>
      <dgm:t>
        <a:bodyPr/>
        <a:lstStyle/>
        <a:p>
          <a:r>
            <a:rPr lang="en-US" sz="1600" b="1" smtClean="0">
              <a:latin typeface="Times New Roman" pitchFamily="18" charset="0"/>
              <a:cs typeface="Times New Roman" pitchFamily="18" charset="0"/>
            </a:rPr>
            <a:t>Connect and collaborate from anywhere via digital tools</a:t>
          </a:r>
          <a:endParaRPr lang="en-US" sz="1600" b="1">
            <a:latin typeface="Times New Roman" pitchFamily="18" charset="0"/>
            <a:cs typeface="Times New Roman" pitchFamily="18" charset="0"/>
          </a:endParaRPr>
        </a:p>
      </dgm:t>
    </dgm:pt>
    <dgm:pt modelId="{8A6E230D-7A92-4E3B-B242-59E8BF99EADE}" type="parTrans" cxnId="{4D8D3AB5-5A9B-4958-B655-3A02EF1FDCC6}">
      <dgm:prSet/>
      <dgm:spPr/>
      <dgm:t>
        <a:bodyPr/>
        <a:lstStyle/>
        <a:p>
          <a:endParaRPr lang="en-US"/>
        </a:p>
      </dgm:t>
    </dgm:pt>
    <dgm:pt modelId="{A630D0DB-94E0-44A5-9AA7-CF25F6CB1E3B}" type="sibTrans" cxnId="{4D8D3AB5-5A9B-4958-B655-3A02EF1FDCC6}">
      <dgm:prSet/>
      <dgm:spPr/>
      <dgm:t>
        <a:bodyPr/>
        <a:lstStyle/>
        <a:p>
          <a:endParaRPr lang="en-US"/>
        </a:p>
      </dgm:t>
    </dgm:pt>
    <dgm:pt modelId="{B38E8D49-58B7-44A0-9FC6-7258C9CF594D}">
      <dgm:prSet custT="1"/>
      <dgm:spPr/>
      <dgm:t>
        <a:bodyPr/>
        <a:lstStyle/>
        <a:p>
          <a:r>
            <a:rPr lang="en-US" sz="1600" b="1" smtClean="0">
              <a:latin typeface="Times New Roman" pitchFamily="18" charset="0"/>
              <a:cs typeface="Times New Roman" pitchFamily="18" charset="0"/>
            </a:rPr>
            <a:t>Communicating using emails in the workplace</a:t>
          </a:r>
          <a:endParaRPr lang="en-US" sz="1600" b="1" dirty="0" smtClean="0">
            <a:latin typeface="Times New Roman" pitchFamily="18" charset="0"/>
            <a:cs typeface="Times New Roman" pitchFamily="18" charset="0"/>
          </a:endParaRPr>
        </a:p>
      </dgm:t>
    </dgm:pt>
    <dgm:pt modelId="{D9A592EB-51EF-4655-94E3-C59CFB3682AF}" type="parTrans" cxnId="{28837670-7503-4CC0-931B-F2BD33BD094D}">
      <dgm:prSet/>
      <dgm:spPr/>
      <dgm:t>
        <a:bodyPr/>
        <a:lstStyle/>
        <a:p>
          <a:endParaRPr lang="en-US"/>
        </a:p>
      </dgm:t>
    </dgm:pt>
    <dgm:pt modelId="{592C9DC3-0E39-43CD-B2D6-A32DFEE184A3}" type="sibTrans" cxnId="{28837670-7503-4CC0-931B-F2BD33BD094D}">
      <dgm:prSet/>
      <dgm:spPr/>
      <dgm:t>
        <a:bodyPr/>
        <a:lstStyle/>
        <a:p>
          <a:endParaRPr lang="en-US"/>
        </a:p>
      </dgm:t>
    </dgm:pt>
    <dgm:pt modelId="{AF7C13F4-DA0C-415E-823F-A0548512A6DC}">
      <dgm:prSet custT="1"/>
      <dgm:spPr/>
      <dgm:t>
        <a:bodyPr/>
        <a:lstStyle/>
        <a:p>
          <a:r>
            <a:rPr lang="en-US" sz="1600" b="1" smtClean="0">
              <a:latin typeface="Times New Roman" pitchFamily="18" charset="0"/>
              <a:cs typeface="Times New Roman" pitchFamily="18" charset="0"/>
            </a:rPr>
            <a:t>Avoiding online scams</a:t>
          </a:r>
          <a:endParaRPr lang="en-US" sz="1600" b="1" dirty="0" smtClean="0">
            <a:latin typeface="Times New Roman" pitchFamily="18" charset="0"/>
            <a:cs typeface="Times New Roman" pitchFamily="18" charset="0"/>
          </a:endParaRPr>
        </a:p>
      </dgm:t>
    </dgm:pt>
    <dgm:pt modelId="{4CB56A45-2F5C-4BF8-A877-7682AA8D5940}" type="parTrans" cxnId="{00C6766F-D143-41AD-990A-AD48807D3BF0}">
      <dgm:prSet/>
      <dgm:spPr/>
      <dgm:t>
        <a:bodyPr/>
        <a:lstStyle/>
        <a:p>
          <a:endParaRPr lang="en-US"/>
        </a:p>
      </dgm:t>
    </dgm:pt>
    <dgm:pt modelId="{0D864E16-9A2B-49AD-A85A-1048E28F4EBC}" type="sibTrans" cxnId="{00C6766F-D143-41AD-990A-AD48807D3BF0}">
      <dgm:prSet/>
      <dgm:spPr/>
      <dgm:t>
        <a:bodyPr/>
        <a:lstStyle/>
        <a:p>
          <a:endParaRPr lang="en-US"/>
        </a:p>
      </dgm:t>
    </dgm:pt>
    <dgm:pt modelId="{6C21E00A-196D-4E1C-83E3-B410AA8D0062}">
      <dgm:prSet custT="1"/>
      <dgm:spPr/>
      <dgm:t>
        <a:bodyPr/>
        <a:lstStyle/>
        <a:p>
          <a:r>
            <a:rPr lang="en-US" sz="1600" b="1" dirty="0" smtClean="0">
              <a:latin typeface="Times New Roman" pitchFamily="18" charset="0"/>
              <a:cs typeface="Times New Roman" pitchFamily="18" charset="0"/>
            </a:rPr>
            <a:t>Creating and safeguarding passwords</a:t>
          </a:r>
          <a:endParaRPr lang="en-US" sz="1600" b="1" dirty="0" smtClean="0">
            <a:latin typeface="Times New Roman" pitchFamily="18" charset="0"/>
            <a:cs typeface="Times New Roman" pitchFamily="18" charset="0"/>
          </a:endParaRPr>
        </a:p>
      </dgm:t>
    </dgm:pt>
    <dgm:pt modelId="{04CBB4DF-7327-42A9-9D6D-0E7F82CF4F46}" type="parTrans" cxnId="{CB796809-8F8F-45DF-9747-6A8CC1AE397C}">
      <dgm:prSet/>
      <dgm:spPr/>
      <dgm:t>
        <a:bodyPr/>
        <a:lstStyle/>
        <a:p>
          <a:endParaRPr lang="en-US"/>
        </a:p>
      </dgm:t>
    </dgm:pt>
    <dgm:pt modelId="{C6E493D5-1337-4DBD-A76F-F2D5DFEEE5F3}" type="sibTrans" cxnId="{CB796809-8F8F-45DF-9747-6A8CC1AE397C}">
      <dgm:prSet/>
      <dgm:spPr/>
      <dgm:t>
        <a:bodyPr/>
        <a:lstStyle/>
        <a:p>
          <a:endParaRPr lang="en-US"/>
        </a:p>
      </dgm:t>
    </dgm:pt>
    <dgm:pt modelId="{481DDC9A-37D4-4159-A35F-DF23366BD818}">
      <dgm:prSet custT="1"/>
      <dgm:spPr/>
      <dgm:t>
        <a:bodyPr/>
        <a:lstStyle/>
        <a:p>
          <a:r>
            <a:rPr lang="en-US" sz="1600" b="1" dirty="0" smtClean="0">
              <a:latin typeface="Times New Roman" pitchFamily="18" charset="0"/>
              <a:cs typeface="Times New Roman" pitchFamily="18" charset="0"/>
            </a:rPr>
            <a:t>Brainstorm ideas in a group </a:t>
          </a:r>
          <a:endParaRPr lang="en-US" sz="1600" b="1" dirty="0">
            <a:latin typeface="Times New Roman" pitchFamily="18" charset="0"/>
            <a:cs typeface="Times New Roman" pitchFamily="18" charset="0"/>
          </a:endParaRPr>
        </a:p>
      </dgm:t>
    </dgm:pt>
    <dgm:pt modelId="{B1702BDA-1134-470D-9E1E-F34883DDB282}" type="parTrans" cxnId="{800B29C7-6890-4C5A-BFDE-B43C0A48FF60}">
      <dgm:prSet/>
      <dgm:spPr/>
      <dgm:t>
        <a:bodyPr/>
        <a:lstStyle/>
        <a:p>
          <a:endParaRPr lang="en-US"/>
        </a:p>
      </dgm:t>
    </dgm:pt>
    <dgm:pt modelId="{A734D371-3230-427A-87B4-5E8CED1DBB01}" type="sibTrans" cxnId="{800B29C7-6890-4C5A-BFDE-B43C0A48FF60}">
      <dgm:prSet/>
      <dgm:spPr/>
      <dgm:t>
        <a:bodyPr/>
        <a:lstStyle/>
        <a:p>
          <a:endParaRPr lang="en-US"/>
        </a:p>
      </dgm:t>
    </dgm:pt>
    <dgm:pt modelId="{25667FC8-F137-42BF-8444-528B349BED8E}" type="pres">
      <dgm:prSet presAssocID="{D7E21B89-F9E5-47A6-920C-026D08D9AD46}" presName="linear" presStyleCnt="0">
        <dgm:presLayoutVars>
          <dgm:dir/>
          <dgm:animLvl val="lvl"/>
          <dgm:resizeHandles val="exact"/>
        </dgm:presLayoutVars>
      </dgm:prSet>
      <dgm:spPr/>
    </dgm:pt>
    <dgm:pt modelId="{AC5BA4A9-F33D-4B03-92CF-2DD4BD68AED1}" type="pres">
      <dgm:prSet presAssocID="{1032AB59-E726-45AB-BF7C-22B9381B7C3D}" presName="parentLin" presStyleCnt="0"/>
      <dgm:spPr/>
    </dgm:pt>
    <dgm:pt modelId="{41181267-1516-4D22-BB43-5ADCE46FD59D}" type="pres">
      <dgm:prSet presAssocID="{1032AB59-E726-45AB-BF7C-22B9381B7C3D}" presName="parentLeftMargin" presStyleLbl="node1" presStyleIdx="0" presStyleCnt="5"/>
      <dgm:spPr/>
    </dgm:pt>
    <dgm:pt modelId="{3144494F-EA54-4DA1-B990-087B220D7A9F}" type="pres">
      <dgm:prSet presAssocID="{1032AB59-E726-45AB-BF7C-22B9381B7C3D}" presName="parentText" presStyleLbl="node1" presStyleIdx="0" presStyleCnt="5">
        <dgm:presLayoutVars>
          <dgm:chMax val="0"/>
          <dgm:bulletEnabled val="1"/>
        </dgm:presLayoutVars>
      </dgm:prSet>
      <dgm:spPr/>
      <dgm:t>
        <a:bodyPr/>
        <a:lstStyle/>
        <a:p>
          <a:endParaRPr lang="en-US"/>
        </a:p>
      </dgm:t>
    </dgm:pt>
    <dgm:pt modelId="{71258E27-D4AE-4D6B-B8BD-D48FFED8C5AD}" type="pres">
      <dgm:prSet presAssocID="{1032AB59-E726-45AB-BF7C-22B9381B7C3D}" presName="negativeSpace" presStyleCnt="0"/>
      <dgm:spPr/>
    </dgm:pt>
    <dgm:pt modelId="{239898E0-0901-4188-8C45-39CC9047B2DA}" type="pres">
      <dgm:prSet presAssocID="{1032AB59-E726-45AB-BF7C-22B9381B7C3D}" presName="childText" presStyleLbl="conFgAcc1" presStyleIdx="0" presStyleCnt="5">
        <dgm:presLayoutVars>
          <dgm:bulletEnabled val="1"/>
        </dgm:presLayoutVars>
      </dgm:prSet>
      <dgm:spPr/>
    </dgm:pt>
    <dgm:pt modelId="{983E196D-C671-4D2D-877F-0B05113E71EC}" type="pres">
      <dgm:prSet presAssocID="{A630D0DB-94E0-44A5-9AA7-CF25F6CB1E3B}" presName="spaceBetweenRectangles" presStyleCnt="0"/>
      <dgm:spPr/>
    </dgm:pt>
    <dgm:pt modelId="{DC895F88-05EB-4622-8923-20F598547E23}" type="pres">
      <dgm:prSet presAssocID="{B38E8D49-58B7-44A0-9FC6-7258C9CF594D}" presName="parentLin" presStyleCnt="0"/>
      <dgm:spPr/>
    </dgm:pt>
    <dgm:pt modelId="{6AD85039-10E4-423C-9A14-3E5F842AE3DB}" type="pres">
      <dgm:prSet presAssocID="{B38E8D49-58B7-44A0-9FC6-7258C9CF594D}" presName="parentLeftMargin" presStyleLbl="node1" presStyleIdx="0" presStyleCnt="5"/>
      <dgm:spPr/>
    </dgm:pt>
    <dgm:pt modelId="{249A6F35-2BA0-45B2-9C3F-4F7B3FF1A746}" type="pres">
      <dgm:prSet presAssocID="{B38E8D49-58B7-44A0-9FC6-7258C9CF594D}" presName="parentText" presStyleLbl="node1" presStyleIdx="1" presStyleCnt="5">
        <dgm:presLayoutVars>
          <dgm:chMax val="0"/>
          <dgm:bulletEnabled val="1"/>
        </dgm:presLayoutVars>
      </dgm:prSet>
      <dgm:spPr/>
    </dgm:pt>
    <dgm:pt modelId="{E54FF634-F210-4581-A855-E743A1804CC5}" type="pres">
      <dgm:prSet presAssocID="{B38E8D49-58B7-44A0-9FC6-7258C9CF594D}" presName="negativeSpace" presStyleCnt="0"/>
      <dgm:spPr/>
    </dgm:pt>
    <dgm:pt modelId="{B656ACEA-FB8A-4032-8627-0FC4532BCB02}" type="pres">
      <dgm:prSet presAssocID="{B38E8D49-58B7-44A0-9FC6-7258C9CF594D}" presName="childText" presStyleLbl="conFgAcc1" presStyleIdx="1" presStyleCnt="5">
        <dgm:presLayoutVars>
          <dgm:bulletEnabled val="1"/>
        </dgm:presLayoutVars>
      </dgm:prSet>
      <dgm:spPr/>
    </dgm:pt>
    <dgm:pt modelId="{4D6EE0F2-105E-4F2D-B779-7D1C1BBE7381}" type="pres">
      <dgm:prSet presAssocID="{592C9DC3-0E39-43CD-B2D6-A32DFEE184A3}" presName="spaceBetweenRectangles" presStyleCnt="0"/>
      <dgm:spPr/>
    </dgm:pt>
    <dgm:pt modelId="{519BF50E-1CF3-4D22-B995-FF39849EA765}" type="pres">
      <dgm:prSet presAssocID="{AF7C13F4-DA0C-415E-823F-A0548512A6DC}" presName="parentLin" presStyleCnt="0"/>
      <dgm:spPr/>
    </dgm:pt>
    <dgm:pt modelId="{B7D3E686-5A87-49CB-829E-7F9B4E22FDF3}" type="pres">
      <dgm:prSet presAssocID="{AF7C13F4-DA0C-415E-823F-A0548512A6DC}" presName="parentLeftMargin" presStyleLbl="node1" presStyleIdx="1" presStyleCnt="5"/>
      <dgm:spPr/>
    </dgm:pt>
    <dgm:pt modelId="{73EF1A06-360F-4D5A-B823-B4BAE20E0E66}" type="pres">
      <dgm:prSet presAssocID="{AF7C13F4-DA0C-415E-823F-A0548512A6DC}" presName="parentText" presStyleLbl="node1" presStyleIdx="2" presStyleCnt="5">
        <dgm:presLayoutVars>
          <dgm:chMax val="0"/>
          <dgm:bulletEnabled val="1"/>
        </dgm:presLayoutVars>
      </dgm:prSet>
      <dgm:spPr/>
    </dgm:pt>
    <dgm:pt modelId="{1009C3EE-0685-45EB-A792-1C85019C7A11}" type="pres">
      <dgm:prSet presAssocID="{AF7C13F4-DA0C-415E-823F-A0548512A6DC}" presName="negativeSpace" presStyleCnt="0"/>
      <dgm:spPr/>
    </dgm:pt>
    <dgm:pt modelId="{E51FECF1-0C7F-4C86-97E0-F0A3959E936E}" type="pres">
      <dgm:prSet presAssocID="{AF7C13F4-DA0C-415E-823F-A0548512A6DC}" presName="childText" presStyleLbl="conFgAcc1" presStyleIdx="2" presStyleCnt="5">
        <dgm:presLayoutVars>
          <dgm:bulletEnabled val="1"/>
        </dgm:presLayoutVars>
      </dgm:prSet>
      <dgm:spPr/>
    </dgm:pt>
    <dgm:pt modelId="{C8BB1012-06B5-44A6-8765-599BC338DDF8}" type="pres">
      <dgm:prSet presAssocID="{0D864E16-9A2B-49AD-A85A-1048E28F4EBC}" presName="spaceBetweenRectangles" presStyleCnt="0"/>
      <dgm:spPr/>
    </dgm:pt>
    <dgm:pt modelId="{02F76C36-8A51-4B20-8708-40C867506CC4}" type="pres">
      <dgm:prSet presAssocID="{6C21E00A-196D-4E1C-83E3-B410AA8D0062}" presName="parentLin" presStyleCnt="0"/>
      <dgm:spPr/>
    </dgm:pt>
    <dgm:pt modelId="{5F04455D-CC37-43AE-88DF-D30886AC4F19}" type="pres">
      <dgm:prSet presAssocID="{6C21E00A-196D-4E1C-83E3-B410AA8D0062}" presName="parentLeftMargin" presStyleLbl="node1" presStyleIdx="2" presStyleCnt="5"/>
      <dgm:spPr/>
    </dgm:pt>
    <dgm:pt modelId="{11CE431B-214B-4EB6-BEF4-9BB856AD60E9}" type="pres">
      <dgm:prSet presAssocID="{6C21E00A-196D-4E1C-83E3-B410AA8D0062}" presName="parentText" presStyleLbl="node1" presStyleIdx="3" presStyleCnt="5">
        <dgm:presLayoutVars>
          <dgm:chMax val="0"/>
          <dgm:bulletEnabled val="1"/>
        </dgm:presLayoutVars>
      </dgm:prSet>
      <dgm:spPr/>
    </dgm:pt>
    <dgm:pt modelId="{A40EF4C2-AB5B-41D8-A7E6-2053B80F9911}" type="pres">
      <dgm:prSet presAssocID="{6C21E00A-196D-4E1C-83E3-B410AA8D0062}" presName="negativeSpace" presStyleCnt="0"/>
      <dgm:spPr/>
    </dgm:pt>
    <dgm:pt modelId="{02E66BAD-343F-4AA6-9281-2EEC237C2A1F}" type="pres">
      <dgm:prSet presAssocID="{6C21E00A-196D-4E1C-83E3-B410AA8D0062}" presName="childText" presStyleLbl="conFgAcc1" presStyleIdx="3" presStyleCnt="5">
        <dgm:presLayoutVars>
          <dgm:bulletEnabled val="1"/>
        </dgm:presLayoutVars>
      </dgm:prSet>
      <dgm:spPr/>
    </dgm:pt>
    <dgm:pt modelId="{895CD047-1C08-4675-8BB0-05B2EE36D98A}" type="pres">
      <dgm:prSet presAssocID="{C6E493D5-1337-4DBD-A76F-F2D5DFEEE5F3}" presName="spaceBetweenRectangles" presStyleCnt="0"/>
      <dgm:spPr/>
    </dgm:pt>
    <dgm:pt modelId="{7E89FD6D-B35F-45C8-8CC2-73DDF2B3CCB2}" type="pres">
      <dgm:prSet presAssocID="{481DDC9A-37D4-4159-A35F-DF23366BD818}" presName="parentLin" presStyleCnt="0"/>
      <dgm:spPr/>
    </dgm:pt>
    <dgm:pt modelId="{2F568120-75ED-4326-BF36-B825111236ED}" type="pres">
      <dgm:prSet presAssocID="{481DDC9A-37D4-4159-A35F-DF23366BD818}" presName="parentLeftMargin" presStyleLbl="node1" presStyleIdx="3" presStyleCnt="5"/>
      <dgm:spPr/>
    </dgm:pt>
    <dgm:pt modelId="{FA5B6531-2E98-4548-943D-BF9BD22CEC3A}" type="pres">
      <dgm:prSet presAssocID="{481DDC9A-37D4-4159-A35F-DF23366BD818}" presName="parentText" presStyleLbl="node1" presStyleIdx="4" presStyleCnt="5">
        <dgm:presLayoutVars>
          <dgm:chMax val="0"/>
          <dgm:bulletEnabled val="1"/>
        </dgm:presLayoutVars>
      </dgm:prSet>
      <dgm:spPr/>
    </dgm:pt>
    <dgm:pt modelId="{CC614B31-347D-4C5D-9FCA-3D50C5F7362B}" type="pres">
      <dgm:prSet presAssocID="{481DDC9A-37D4-4159-A35F-DF23366BD818}" presName="negativeSpace" presStyleCnt="0"/>
      <dgm:spPr/>
    </dgm:pt>
    <dgm:pt modelId="{1052D87F-93AB-4A38-913A-46D152D161A3}" type="pres">
      <dgm:prSet presAssocID="{481DDC9A-37D4-4159-A35F-DF23366BD818}" presName="childText" presStyleLbl="conFgAcc1" presStyleIdx="4" presStyleCnt="5">
        <dgm:presLayoutVars>
          <dgm:bulletEnabled val="1"/>
        </dgm:presLayoutVars>
      </dgm:prSet>
      <dgm:spPr/>
    </dgm:pt>
  </dgm:ptLst>
  <dgm:cxnLst>
    <dgm:cxn modelId="{EA8ED660-3DF8-4A64-AB94-1B65E323D825}" type="presOf" srcId="{481DDC9A-37D4-4159-A35F-DF23366BD818}" destId="{2F568120-75ED-4326-BF36-B825111236ED}" srcOrd="0" destOrd="0" presId="urn:microsoft.com/office/officeart/2005/8/layout/list1"/>
    <dgm:cxn modelId="{4D8D3AB5-5A9B-4958-B655-3A02EF1FDCC6}" srcId="{D7E21B89-F9E5-47A6-920C-026D08D9AD46}" destId="{1032AB59-E726-45AB-BF7C-22B9381B7C3D}" srcOrd="0" destOrd="0" parTransId="{8A6E230D-7A92-4E3B-B242-59E8BF99EADE}" sibTransId="{A630D0DB-94E0-44A5-9AA7-CF25F6CB1E3B}"/>
    <dgm:cxn modelId="{A8B08767-441A-4EDC-98FD-8D743EC48396}" type="presOf" srcId="{1032AB59-E726-45AB-BF7C-22B9381B7C3D}" destId="{3144494F-EA54-4DA1-B990-087B220D7A9F}" srcOrd="1" destOrd="0" presId="urn:microsoft.com/office/officeart/2005/8/layout/list1"/>
    <dgm:cxn modelId="{C19014B5-677D-436B-8D02-CC7BDB1C97B9}" type="presOf" srcId="{481DDC9A-37D4-4159-A35F-DF23366BD818}" destId="{FA5B6531-2E98-4548-943D-BF9BD22CEC3A}" srcOrd="1" destOrd="0" presId="urn:microsoft.com/office/officeart/2005/8/layout/list1"/>
    <dgm:cxn modelId="{800B29C7-6890-4C5A-BFDE-B43C0A48FF60}" srcId="{D7E21B89-F9E5-47A6-920C-026D08D9AD46}" destId="{481DDC9A-37D4-4159-A35F-DF23366BD818}" srcOrd="4" destOrd="0" parTransId="{B1702BDA-1134-470D-9E1E-F34883DDB282}" sibTransId="{A734D371-3230-427A-87B4-5E8CED1DBB01}"/>
    <dgm:cxn modelId="{681D4093-109B-4DFD-8564-93700B26A75A}" type="presOf" srcId="{B38E8D49-58B7-44A0-9FC6-7258C9CF594D}" destId="{249A6F35-2BA0-45B2-9C3F-4F7B3FF1A746}" srcOrd="1" destOrd="0" presId="urn:microsoft.com/office/officeart/2005/8/layout/list1"/>
    <dgm:cxn modelId="{8674FB03-88F7-4E23-A099-F3210500A590}" type="presOf" srcId="{AF7C13F4-DA0C-415E-823F-A0548512A6DC}" destId="{73EF1A06-360F-4D5A-B823-B4BAE20E0E66}" srcOrd="1" destOrd="0" presId="urn:microsoft.com/office/officeart/2005/8/layout/list1"/>
    <dgm:cxn modelId="{519CBE71-3017-49C9-A981-3B0413B285B1}" type="presOf" srcId="{1032AB59-E726-45AB-BF7C-22B9381B7C3D}" destId="{41181267-1516-4D22-BB43-5ADCE46FD59D}" srcOrd="0" destOrd="0" presId="urn:microsoft.com/office/officeart/2005/8/layout/list1"/>
    <dgm:cxn modelId="{89DE76B8-71B0-4819-8722-CBF9CB3F5D1C}" type="presOf" srcId="{6C21E00A-196D-4E1C-83E3-B410AA8D0062}" destId="{11CE431B-214B-4EB6-BEF4-9BB856AD60E9}" srcOrd="1" destOrd="0" presId="urn:microsoft.com/office/officeart/2005/8/layout/list1"/>
    <dgm:cxn modelId="{D727BC44-803C-444C-BFE2-61E76DE12DA3}" type="presOf" srcId="{D7E21B89-F9E5-47A6-920C-026D08D9AD46}" destId="{25667FC8-F137-42BF-8444-528B349BED8E}" srcOrd="0" destOrd="0" presId="urn:microsoft.com/office/officeart/2005/8/layout/list1"/>
    <dgm:cxn modelId="{37424FAF-4539-4AC3-B6CF-92D81EBF805F}" type="presOf" srcId="{AF7C13F4-DA0C-415E-823F-A0548512A6DC}" destId="{B7D3E686-5A87-49CB-829E-7F9B4E22FDF3}" srcOrd="0" destOrd="0" presId="urn:microsoft.com/office/officeart/2005/8/layout/list1"/>
    <dgm:cxn modelId="{CB796809-8F8F-45DF-9747-6A8CC1AE397C}" srcId="{D7E21B89-F9E5-47A6-920C-026D08D9AD46}" destId="{6C21E00A-196D-4E1C-83E3-B410AA8D0062}" srcOrd="3" destOrd="0" parTransId="{04CBB4DF-7327-42A9-9D6D-0E7F82CF4F46}" sibTransId="{C6E493D5-1337-4DBD-A76F-F2D5DFEEE5F3}"/>
    <dgm:cxn modelId="{2D3C23C3-B581-4B6C-A07F-7E58F4003BB1}" type="presOf" srcId="{6C21E00A-196D-4E1C-83E3-B410AA8D0062}" destId="{5F04455D-CC37-43AE-88DF-D30886AC4F19}" srcOrd="0" destOrd="0" presId="urn:microsoft.com/office/officeart/2005/8/layout/list1"/>
    <dgm:cxn modelId="{A0309330-B0E5-4CE8-9CEF-0625DCCD60D4}" type="presOf" srcId="{B38E8D49-58B7-44A0-9FC6-7258C9CF594D}" destId="{6AD85039-10E4-423C-9A14-3E5F842AE3DB}" srcOrd="0" destOrd="0" presId="urn:microsoft.com/office/officeart/2005/8/layout/list1"/>
    <dgm:cxn modelId="{00C6766F-D143-41AD-990A-AD48807D3BF0}" srcId="{D7E21B89-F9E5-47A6-920C-026D08D9AD46}" destId="{AF7C13F4-DA0C-415E-823F-A0548512A6DC}" srcOrd="2" destOrd="0" parTransId="{4CB56A45-2F5C-4BF8-A877-7682AA8D5940}" sibTransId="{0D864E16-9A2B-49AD-A85A-1048E28F4EBC}"/>
    <dgm:cxn modelId="{28837670-7503-4CC0-931B-F2BD33BD094D}" srcId="{D7E21B89-F9E5-47A6-920C-026D08D9AD46}" destId="{B38E8D49-58B7-44A0-9FC6-7258C9CF594D}" srcOrd="1" destOrd="0" parTransId="{D9A592EB-51EF-4655-94E3-C59CFB3682AF}" sibTransId="{592C9DC3-0E39-43CD-B2D6-A32DFEE184A3}"/>
    <dgm:cxn modelId="{D14A7A7B-2956-4FFE-8A50-AFFA32F71CF8}" type="presParOf" srcId="{25667FC8-F137-42BF-8444-528B349BED8E}" destId="{AC5BA4A9-F33D-4B03-92CF-2DD4BD68AED1}" srcOrd="0" destOrd="0" presId="urn:microsoft.com/office/officeart/2005/8/layout/list1"/>
    <dgm:cxn modelId="{696FD85B-D739-4AF2-8643-47A7A803343E}" type="presParOf" srcId="{AC5BA4A9-F33D-4B03-92CF-2DD4BD68AED1}" destId="{41181267-1516-4D22-BB43-5ADCE46FD59D}" srcOrd="0" destOrd="0" presId="urn:microsoft.com/office/officeart/2005/8/layout/list1"/>
    <dgm:cxn modelId="{373E7293-9B34-4048-A71B-6D14F0A60D8F}" type="presParOf" srcId="{AC5BA4A9-F33D-4B03-92CF-2DD4BD68AED1}" destId="{3144494F-EA54-4DA1-B990-087B220D7A9F}" srcOrd="1" destOrd="0" presId="urn:microsoft.com/office/officeart/2005/8/layout/list1"/>
    <dgm:cxn modelId="{D8919A7F-F64A-4D69-8732-291FA314B393}" type="presParOf" srcId="{25667FC8-F137-42BF-8444-528B349BED8E}" destId="{71258E27-D4AE-4D6B-B8BD-D48FFED8C5AD}" srcOrd="1" destOrd="0" presId="urn:microsoft.com/office/officeart/2005/8/layout/list1"/>
    <dgm:cxn modelId="{80016644-4C03-4569-971B-34A7A50C4B6F}" type="presParOf" srcId="{25667FC8-F137-42BF-8444-528B349BED8E}" destId="{239898E0-0901-4188-8C45-39CC9047B2DA}" srcOrd="2" destOrd="0" presId="urn:microsoft.com/office/officeart/2005/8/layout/list1"/>
    <dgm:cxn modelId="{5261D040-561E-4B26-86D2-2E59C29AE607}" type="presParOf" srcId="{25667FC8-F137-42BF-8444-528B349BED8E}" destId="{983E196D-C671-4D2D-877F-0B05113E71EC}" srcOrd="3" destOrd="0" presId="urn:microsoft.com/office/officeart/2005/8/layout/list1"/>
    <dgm:cxn modelId="{3697D5CD-1AE7-4753-A3D7-F5D3BA4070AD}" type="presParOf" srcId="{25667FC8-F137-42BF-8444-528B349BED8E}" destId="{DC895F88-05EB-4622-8923-20F598547E23}" srcOrd="4" destOrd="0" presId="urn:microsoft.com/office/officeart/2005/8/layout/list1"/>
    <dgm:cxn modelId="{66A68793-2AA5-4F2E-8C2E-2130E56235A2}" type="presParOf" srcId="{DC895F88-05EB-4622-8923-20F598547E23}" destId="{6AD85039-10E4-423C-9A14-3E5F842AE3DB}" srcOrd="0" destOrd="0" presId="urn:microsoft.com/office/officeart/2005/8/layout/list1"/>
    <dgm:cxn modelId="{BFC477C4-FD59-477E-8449-C7C8F510BC48}" type="presParOf" srcId="{DC895F88-05EB-4622-8923-20F598547E23}" destId="{249A6F35-2BA0-45B2-9C3F-4F7B3FF1A746}" srcOrd="1" destOrd="0" presId="urn:microsoft.com/office/officeart/2005/8/layout/list1"/>
    <dgm:cxn modelId="{389D2891-EC6F-47AC-919E-9776701CA830}" type="presParOf" srcId="{25667FC8-F137-42BF-8444-528B349BED8E}" destId="{E54FF634-F210-4581-A855-E743A1804CC5}" srcOrd="5" destOrd="0" presId="urn:microsoft.com/office/officeart/2005/8/layout/list1"/>
    <dgm:cxn modelId="{C41CFEE5-51FE-4706-A968-1E289973BFE9}" type="presParOf" srcId="{25667FC8-F137-42BF-8444-528B349BED8E}" destId="{B656ACEA-FB8A-4032-8627-0FC4532BCB02}" srcOrd="6" destOrd="0" presId="urn:microsoft.com/office/officeart/2005/8/layout/list1"/>
    <dgm:cxn modelId="{77FF07D8-3890-4EEB-BFF9-A540158643C1}" type="presParOf" srcId="{25667FC8-F137-42BF-8444-528B349BED8E}" destId="{4D6EE0F2-105E-4F2D-B779-7D1C1BBE7381}" srcOrd="7" destOrd="0" presId="urn:microsoft.com/office/officeart/2005/8/layout/list1"/>
    <dgm:cxn modelId="{88A768B8-6EFC-45D0-AECD-F87B1FE90F6E}" type="presParOf" srcId="{25667FC8-F137-42BF-8444-528B349BED8E}" destId="{519BF50E-1CF3-4D22-B995-FF39849EA765}" srcOrd="8" destOrd="0" presId="urn:microsoft.com/office/officeart/2005/8/layout/list1"/>
    <dgm:cxn modelId="{1552ED1B-5A00-4BC6-8E55-503C0AAC7F84}" type="presParOf" srcId="{519BF50E-1CF3-4D22-B995-FF39849EA765}" destId="{B7D3E686-5A87-49CB-829E-7F9B4E22FDF3}" srcOrd="0" destOrd="0" presId="urn:microsoft.com/office/officeart/2005/8/layout/list1"/>
    <dgm:cxn modelId="{A54C641B-E6CC-4D49-9E85-EF2CDE289AD4}" type="presParOf" srcId="{519BF50E-1CF3-4D22-B995-FF39849EA765}" destId="{73EF1A06-360F-4D5A-B823-B4BAE20E0E66}" srcOrd="1" destOrd="0" presId="urn:microsoft.com/office/officeart/2005/8/layout/list1"/>
    <dgm:cxn modelId="{1D6AF84A-7B1B-4CF3-8587-E28714341518}" type="presParOf" srcId="{25667FC8-F137-42BF-8444-528B349BED8E}" destId="{1009C3EE-0685-45EB-A792-1C85019C7A11}" srcOrd="9" destOrd="0" presId="urn:microsoft.com/office/officeart/2005/8/layout/list1"/>
    <dgm:cxn modelId="{C0FA0E6E-13CC-4332-9F66-A946D153B5B4}" type="presParOf" srcId="{25667FC8-F137-42BF-8444-528B349BED8E}" destId="{E51FECF1-0C7F-4C86-97E0-F0A3959E936E}" srcOrd="10" destOrd="0" presId="urn:microsoft.com/office/officeart/2005/8/layout/list1"/>
    <dgm:cxn modelId="{7AE5849B-1349-4C37-95ED-3D2487F40902}" type="presParOf" srcId="{25667FC8-F137-42BF-8444-528B349BED8E}" destId="{C8BB1012-06B5-44A6-8765-599BC338DDF8}" srcOrd="11" destOrd="0" presId="urn:microsoft.com/office/officeart/2005/8/layout/list1"/>
    <dgm:cxn modelId="{3A2121C1-7FE0-4E0A-BABD-35705BE6D275}" type="presParOf" srcId="{25667FC8-F137-42BF-8444-528B349BED8E}" destId="{02F76C36-8A51-4B20-8708-40C867506CC4}" srcOrd="12" destOrd="0" presId="urn:microsoft.com/office/officeart/2005/8/layout/list1"/>
    <dgm:cxn modelId="{A2566631-619C-4EA6-81B1-8D3718450467}" type="presParOf" srcId="{02F76C36-8A51-4B20-8708-40C867506CC4}" destId="{5F04455D-CC37-43AE-88DF-D30886AC4F19}" srcOrd="0" destOrd="0" presId="urn:microsoft.com/office/officeart/2005/8/layout/list1"/>
    <dgm:cxn modelId="{CDA2343C-A80A-4881-AC07-C55BEF49842A}" type="presParOf" srcId="{02F76C36-8A51-4B20-8708-40C867506CC4}" destId="{11CE431B-214B-4EB6-BEF4-9BB856AD60E9}" srcOrd="1" destOrd="0" presId="urn:microsoft.com/office/officeart/2005/8/layout/list1"/>
    <dgm:cxn modelId="{30C60796-5758-4AAB-BD1F-719BF4BDDA79}" type="presParOf" srcId="{25667FC8-F137-42BF-8444-528B349BED8E}" destId="{A40EF4C2-AB5B-41D8-A7E6-2053B80F9911}" srcOrd="13" destOrd="0" presId="urn:microsoft.com/office/officeart/2005/8/layout/list1"/>
    <dgm:cxn modelId="{3D7E7966-96C4-4C63-A3DD-78D84BD1B55D}" type="presParOf" srcId="{25667FC8-F137-42BF-8444-528B349BED8E}" destId="{02E66BAD-343F-4AA6-9281-2EEC237C2A1F}" srcOrd="14" destOrd="0" presId="urn:microsoft.com/office/officeart/2005/8/layout/list1"/>
    <dgm:cxn modelId="{0E446963-7894-402B-8C76-F0C43165C086}" type="presParOf" srcId="{25667FC8-F137-42BF-8444-528B349BED8E}" destId="{895CD047-1C08-4675-8BB0-05B2EE36D98A}" srcOrd="15" destOrd="0" presId="urn:microsoft.com/office/officeart/2005/8/layout/list1"/>
    <dgm:cxn modelId="{EAD2A8A3-8162-48F9-8AE7-F4FF169980C0}" type="presParOf" srcId="{25667FC8-F137-42BF-8444-528B349BED8E}" destId="{7E89FD6D-B35F-45C8-8CC2-73DDF2B3CCB2}" srcOrd="16" destOrd="0" presId="urn:microsoft.com/office/officeart/2005/8/layout/list1"/>
    <dgm:cxn modelId="{B6CFDDCE-990A-496B-A51C-D38E256E7AE3}" type="presParOf" srcId="{7E89FD6D-B35F-45C8-8CC2-73DDF2B3CCB2}" destId="{2F568120-75ED-4326-BF36-B825111236ED}" srcOrd="0" destOrd="0" presId="urn:microsoft.com/office/officeart/2005/8/layout/list1"/>
    <dgm:cxn modelId="{B10C5F9F-BDF2-4582-B494-1389839755EC}" type="presParOf" srcId="{7E89FD6D-B35F-45C8-8CC2-73DDF2B3CCB2}" destId="{FA5B6531-2E98-4548-943D-BF9BD22CEC3A}" srcOrd="1" destOrd="0" presId="urn:microsoft.com/office/officeart/2005/8/layout/list1"/>
    <dgm:cxn modelId="{2BAC0C9A-9740-4D4F-BB07-F552E5E7FBA7}" type="presParOf" srcId="{25667FC8-F137-42BF-8444-528B349BED8E}" destId="{CC614B31-347D-4C5D-9FCA-3D50C5F7362B}" srcOrd="17" destOrd="0" presId="urn:microsoft.com/office/officeart/2005/8/layout/list1"/>
    <dgm:cxn modelId="{D6476B30-4862-4390-B3FE-FF74BEB437DF}" type="presParOf" srcId="{25667FC8-F137-42BF-8444-528B349BED8E}" destId="{1052D87F-93AB-4A38-913A-46D152D161A3}" srcOrd="18" destOrd="0" presId="urn:microsoft.com/office/officeart/2005/8/layout/list1"/>
  </dgm:cxnLst>
  <dgm:bg/>
  <dgm:whole/>
</dgm:dataModel>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4132FF-3AB9-4624-B534-2AACA9609023}" type="datetimeFigureOut">
              <a:rPr lang="en-US" smtClean="0"/>
              <a:t>4/20/2023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3BA0F4-5CC9-41DF-ABC7-5A8F3F9742B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03BA0F4-5CC9-41DF-ABC7-5A8F3F9742B5}"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03BA0F4-5CC9-41DF-ABC7-5A8F3F9742B5}"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regular use of video conferencing platforms and email has helped me improve my skills and to be adept at using digital technology.</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103BA0F4-5CC9-41DF-ABC7-5A8F3F9742B5}"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In the construction industry technology is broadly accepted because it brings positive changes. Technologies have brought data-driven and analytical digital approach changes to the industry to level up with the constant changes. In order to manage the challenges like collaboration obstacles, and lack of skills Technology comes forward to research the issues. </a:t>
            </a:r>
            <a:r>
              <a:rPr lang="en-US" sz="1200" b="1" i="1" u="none" strike="noStrike" kern="1200" dirty="0" err="1" smtClean="0">
                <a:solidFill>
                  <a:schemeClr val="tx1"/>
                </a:solidFill>
                <a:latin typeface="+mn-lt"/>
                <a:ea typeface="+mn-ea"/>
                <a:cs typeface="+mn-cs"/>
              </a:rPr>
              <a:t>Procore</a:t>
            </a:r>
            <a:r>
              <a:rPr lang="en-US" sz="1200" b="0" i="0" u="none" strike="noStrike" kern="1200" dirty="0" smtClean="0">
                <a:solidFill>
                  <a:schemeClr val="tx1"/>
                </a:solidFill>
                <a:latin typeface="+mn-lt"/>
                <a:ea typeface="+mn-ea"/>
                <a:cs typeface="+mn-cs"/>
              </a:rPr>
              <a:t> is one of the most popular project management software in the construction industry because it can handle cloud-based projects. By using the software the construction manager can complete the initial planning stages (Theconstructor.org, 2023). It provides similar access to the project contributions and resources in one Central dashboard.</a:t>
            </a:r>
            <a:endParaRPr lang="en-US" dirty="0"/>
          </a:p>
        </p:txBody>
      </p:sp>
      <p:sp>
        <p:nvSpPr>
          <p:cNvPr id="4" name="Slide Number Placeholder 3"/>
          <p:cNvSpPr>
            <a:spLocks noGrp="1"/>
          </p:cNvSpPr>
          <p:nvPr>
            <p:ph type="sldNum" sz="quarter" idx="10"/>
          </p:nvPr>
        </p:nvSpPr>
        <p:spPr/>
        <p:txBody>
          <a:bodyPr/>
          <a:lstStyle/>
          <a:p>
            <a:fld id="{103BA0F4-5CC9-41DF-ABC7-5A8F3F9742B5}"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From the classes of connect and collaborate from anywhere we are digital tools, I have learnt how to use Google Meet. I gained knowledge on the different features of the video conferencing app and how to use it. Apart from that I have also come to know about different social media platforms to stay connected in a collaborative working environment. Communication using emails in the workplace is essential to understand the importance of formal communication. Email is important to maintain two-way communication with the employees as well as with the customers. Email also provides the benefit of future proof of evidence communication. In the class on avoiding online scams, I learnt more about using a safe environment like private Wi-Fi in case of important activities or conducting any financial transaction. On the other hand, I have also understood the importance of not sharing hotspots in unsecured locations (</a:t>
            </a:r>
            <a:r>
              <a:rPr lang="en-US" sz="1200" b="0" i="0" u="none" strike="noStrike" kern="1200" dirty="0" err="1" smtClean="0">
                <a:solidFill>
                  <a:schemeClr val="tx1"/>
                </a:solidFill>
                <a:latin typeface="+mn-lt"/>
                <a:ea typeface="+mn-ea"/>
                <a:cs typeface="+mn-cs"/>
              </a:rPr>
              <a:t>Climent</a:t>
            </a:r>
            <a:r>
              <a:rPr lang="en-US" sz="1200" b="0" i="0" u="none" strike="noStrike" kern="1200" dirty="0" smtClean="0">
                <a:solidFill>
                  <a:schemeClr val="tx1"/>
                </a:solidFill>
                <a:latin typeface="+mn-lt"/>
                <a:ea typeface="+mn-ea"/>
                <a:cs typeface="+mn-cs"/>
              </a:rPr>
              <a:t> and </a:t>
            </a:r>
            <a:r>
              <a:rPr lang="en-US" sz="1200" b="0" i="0" u="none" strike="noStrike" kern="1200" dirty="0" err="1" smtClean="0">
                <a:solidFill>
                  <a:schemeClr val="tx1"/>
                </a:solidFill>
                <a:latin typeface="+mn-lt"/>
                <a:ea typeface="+mn-ea"/>
                <a:cs typeface="+mn-cs"/>
              </a:rPr>
              <a:t>Haftor</a:t>
            </a:r>
            <a:r>
              <a:rPr lang="en-US" sz="1200" b="0" i="0" u="none" strike="noStrike" kern="1200" dirty="0" smtClean="0">
                <a:solidFill>
                  <a:schemeClr val="tx1"/>
                </a:solidFill>
                <a:latin typeface="+mn-lt"/>
                <a:ea typeface="+mn-ea"/>
                <a:cs typeface="+mn-cs"/>
              </a:rPr>
              <a:t>, 2021). Creating and safeguarding passwords is important to safeguard me from online fraud. In this class, I have understood the formation of strong passwords. One of the most important things to safeguard passwords is not to share them with anyone. In the last class that is to brainstorm ideas in a group, I learnt about Team Management and how to prepare a team. I have also understood the importance of taking action and guiding the team members to engage themselves in team objectives.</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103BA0F4-5CC9-41DF-ABC7-5A8F3F9742B5}"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03BA0F4-5CC9-41DF-ABC7-5A8F3F9742B5}"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03BA0F4-5CC9-41DF-ABC7-5A8F3F9742B5}"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03BA0F4-5CC9-41DF-ABC7-5A8F3F9742B5}" type="slidenum">
              <a:rPr lang="en-US" smtClean="0"/>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085E5820-F512-4DAC-9735-1280A6B43E9B}" type="datetimeFigureOut">
              <a:rPr lang="en-US" smtClean="0"/>
              <a:t>4/20/2023</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66E8830B-EC1D-4FEF-BDC7-A36A0233D0FF}"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85E5820-F512-4DAC-9735-1280A6B43E9B}" type="datetimeFigureOut">
              <a:rPr lang="en-US" smtClean="0"/>
              <a:t>4/20/2023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6E8830B-EC1D-4FEF-BDC7-A36A0233D0F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085E5820-F512-4DAC-9735-1280A6B43E9B}" type="datetimeFigureOut">
              <a:rPr lang="en-US" smtClean="0"/>
              <a:t>4/20/2023</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extLst/>
          </a:lstStyle>
          <a:p>
            <a:fld id="{66E8830B-EC1D-4FEF-BDC7-A36A0233D0FF}"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85E5820-F512-4DAC-9735-1280A6B43E9B}" type="datetimeFigureOut">
              <a:rPr lang="en-US" smtClean="0"/>
              <a:t>4/20/2023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6E8830B-EC1D-4FEF-BDC7-A36A0233D0F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85E5820-F512-4DAC-9735-1280A6B43E9B}" type="datetimeFigureOut">
              <a:rPr lang="en-US" smtClean="0"/>
              <a:t>4/20/2023</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66E8830B-EC1D-4FEF-BDC7-A36A0233D0F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085E5820-F512-4DAC-9735-1280A6B43E9B}" type="datetimeFigureOut">
              <a:rPr lang="en-US" smtClean="0"/>
              <a:t>4/20/2023</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66E8830B-EC1D-4FEF-BDC7-A36A0233D0F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085E5820-F512-4DAC-9735-1280A6B43E9B}" type="datetimeFigureOut">
              <a:rPr lang="en-US" smtClean="0"/>
              <a:t>4/20/2023</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extLst/>
          </a:lstStyle>
          <a:p>
            <a:fld id="{66E8830B-EC1D-4FEF-BDC7-A36A0233D0F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85E5820-F512-4DAC-9735-1280A6B43E9B}" type="datetimeFigureOut">
              <a:rPr lang="en-US" smtClean="0"/>
              <a:t>4/20/2023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6E8830B-EC1D-4FEF-BDC7-A36A0233D0F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085E5820-F512-4DAC-9735-1280A6B43E9B}" type="datetimeFigureOut">
              <a:rPr lang="en-US" smtClean="0"/>
              <a:t>4/20/2023</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66E8830B-EC1D-4FEF-BDC7-A36A0233D0FF}" type="slidenum">
              <a:rPr lang="en-US" smtClean="0"/>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85E5820-F512-4DAC-9735-1280A6B43E9B}" type="datetimeFigureOut">
              <a:rPr lang="en-US" smtClean="0"/>
              <a:t>4/20/2023</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66E8830B-EC1D-4FEF-BDC7-A36A0233D0F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085E5820-F512-4DAC-9735-1280A6B43E9B}" type="datetimeFigureOut">
              <a:rPr lang="en-US" smtClean="0"/>
              <a:t>4/20/2023</a:t>
            </a:fld>
            <a:endParaRPr lang="en-US"/>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66E8830B-EC1D-4FEF-BDC7-A36A0233D0F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085E5820-F512-4DAC-9735-1280A6B43E9B}" type="datetimeFigureOut">
              <a:rPr lang="en-US" smtClean="0"/>
              <a:t>4/20/2023</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66E8830B-EC1D-4FEF-BDC7-A36A0233D0F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4144962"/>
          </a:xfrm>
        </p:spPr>
        <p:txBody>
          <a:bodyPr/>
          <a:lstStyle/>
          <a:p>
            <a:r>
              <a:rPr lang="en-US" b="1" dirty="0" smtClean="0">
                <a:latin typeface="Times New Roman" pitchFamily="18" charset="0"/>
                <a:cs typeface="Times New Roman" pitchFamily="18" charset="0"/>
              </a:rPr>
              <a:t>DIGITAL TECHNOLOGIES</a:t>
            </a:r>
            <a:endParaRPr lang="en-US" b="1"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smtClean="0">
                <a:latin typeface="Times New Roman" pitchFamily="18" charset="0"/>
                <a:cs typeface="Times New Roman" pitchFamily="18" charset="0"/>
              </a:rPr>
              <a:t>Introduction</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sz="2000" dirty="0" smtClean="0">
                <a:latin typeface="Times New Roman" pitchFamily="18" charset="0"/>
                <a:cs typeface="Times New Roman" pitchFamily="18" charset="0"/>
              </a:rPr>
              <a:t>Digital technology has brought immense transformation in the industrial font and assisted managers and leaders to cope with the changes. This presentation will focus on my personal IT experience at the beginning of the module, digital resources and software used in the construction industry and 5 online classes with Google through applied digital skills.</a:t>
            </a:r>
          </a:p>
          <a:p>
            <a:pPr algn="just">
              <a:lnSpc>
                <a:spcPct val="150000"/>
              </a:lnSpc>
            </a:pPr>
            <a:r>
              <a:rPr lang="en-US" sz="2000" dirty="0" smtClean="0">
                <a:latin typeface="Times New Roman" pitchFamily="18" charset="0"/>
                <a:cs typeface="Times New Roman" pitchFamily="18" charset="0"/>
              </a:rPr>
              <a:t/>
            </a:r>
            <a:br>
              <a:rPr lang="en-US" sz="2000" dirty="0" smtClean="0">
                <a:latin typeface="Times New Roman" pitchFamily="18" charset="0"/>
                <a:cs typeface="Times New Roman" pitchFamily="18" charset="0"/>
              </a:rPr>
            </a:br>
            <a:endParaRPr lang="en-US" sz="2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dirty="0" smtClean="0">
                <a:latin typeface="Times New Roman" pitchFamily="18" charset="0"/>
                <a:cs typeface="Times New Roman" pitchFamily="18" charset="0"/>
              </a:rPr>
              <a:t>IT  experience at the beginning of the module</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algn="just" fontAlgn="base">
              <a:lnSpc>
                <a:spcPct val="160000"/>
              </a:lnSpc>
            </a:pPr>
            <a:r>
              <a:rPr lang="en-US" sz="2000" dirty="0" smtClean="0">
                <a:latin typeface="Times New Roman" pitchFamily="18" charset="0"/>
                <a:cs typeface="Times New Roman" pitchFamily="18" charset="0"/>
              </a:rPr>
              <a:t>At the beginning of the model, I had very limited knowledge of using video conferencing platforms such as Google Meet (</a:t>
            </a:r>
            <a:r>
              <a:rPr lang="en-US" sz="2000" dirty="0" err="1" smtClean="0">
                <a:latin typeface="Times New Roman" pitchFamily="18" charset="0"/>
                <a:cs typeface="Times New Roman" pitchFamily="18" charset="0"/>
              </a:rPr>
              <a:t>Bican</a:t>
            </a:r>
            <a:r>
              <a:rPr lang="en-US" sz="2000" dirty="0" smtClean="0">
                <a:latin typeface="Times New Roman" pitchFamily="18" charset="0"/>
                <a:cs typeface="Times New Roman" pitchFamily="18" charset="0"/>
              </a:rPr>
              <a:t> </a:t>
            </a:r>
            <a:r>
              <a:rPr lang="en-US" sz="2000" dirty="0" smtClean="0">
                <a:latin typeface="Times New Roman" pitchFamily="18" charset="0"/>
                <a:cs typeface="Times New Roman" pitchFamily="18" charset="0"/>
              </a:rPr>
              <a:t>and </a:t>
            </a:r>
            <a:r>
              <a:rPr lang="en-US" sz="2000" dirty="0" err="1" smtClean="0">
                <a:latin typeface="Times New Roman" pitchFamily="18" charset="0"/>
                <a:cs typeface="Times New Roman" pitchFamily="18" charset="0"/>
              </a:rPr>
              <a:t>Brem</a:t>
            </a:r>
            <a:r>
              <a:rPr lang="en-US" sz="2000" dirty="0" smtClean="0">
                <a:latin typeface="Times New Roman" pitchFamily="18" charset="0"/>
                <a:cs typeface="Times New Roman" pitchFamily="18" charset="0"/>
              </a:rPr>
              <a:t>, 2020).</a:t>
            </a:r>
          </a:p>
          <a:p>
            <a:pPr algn="just" fontAlgn="base">
              <a:lnSpc>
                <a:spcPct val="160000"/>
              </a:lnSpc>
            </a:pPr>
            <a:r>
              <a:rPr lang="en-US" sz="2000" dirty="0" smtClean="0">
                <a:latin typeface="Times New Roman" pitchFamily="18" charset="0"/>
                <a:cs typeface="Times New Roman" pitchFamily="18" charset="0"/>
              </a:rPr>
              <a:t>Even I was not confident enough in my capability to handle formal communication through email (</a:t>
            </a:r>
            <a:r>
              <a:rPr lang="en-US" sz="2000" dirty="0" err="1" smtClean="0">
                <a:latin typeface="Times New Roman" pitchFamily="18" charset="0"/>
                <a:cs typeface="Times New Roman" pitchFamily="18" charset="0"/>
              </a:rPr>
              <a:t>Strutynska</a:t>
            </a:r>
            <a:r>
              <a:rPr lang="en-US" sz="2000" dirty="0" smtClean="0">
                <a:latin typeface="Times New Roman" pitchFamily="18" charset="0"/>
                <a:cs typeface="Times New Roman" pitchFamily="18" charset="0"/>
              </a:rPr>
              <a:t> et al., 2019).</a:t>
            </a:r>
          </a:p>
          <a:p>
            <a:pPr algn="just" fontAlgn="base">
              <a:lnSpc>
                <a:spcPct val="160000"/>
              </a:lnSpc>
            </a:pPr>
            <a:r>
              <a:rPr lang="en-US" sz="2000" dirty="0" smtClean="0">
                <a:latin typeface="Times New Roman" pitchFamily="18" charset="0"/>
                <a:cs typeface="Times New Roman" pitchFamily="18" charset="0"/>
              </a:rPr>
              <a:t>This module has helped me to understand many features of Google Meet and how to use email for educational purposes and to maintain formal communication with professor</a:t>
            </a:r>
          </a:p>
          <a:p>
            <a:pPr algn="just">
              <a:lnSpc>
                <a:spcPct val="160000"/>
              </a:lnSpc>
            </a:pPr>
            <a:endParaRPr lang="en-US" sz="20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dirty="0" smtClean="0">
                <a:latin typeface="Times New Roman" pitchFamily="18" charset="0"/>
                <a:cs typeface="Times New Roman" pitchFamily="18" charset="0"/>
              </a:rPr>
              <a:t>Digital resources and software used by the professional in construction industry</a:t>
            </a:r>
            <a:endParaRPr lang="en-US" sz="28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9416"/>
            <a:ext cx="3886200" cy="4846320"/>
          </a:xfrm>
        </p:spPr>
        <p:txBody>
          <a:bodyPr>
            <a:normAutofit/>
          </a:bodyPr>
          <a:lstStyle/>
          <a:p>
            <a:pPr algn="just" fontAlgn="base">
              <a:lnSpc>
                <a:spcPct val="150000"/>
              </a:lnSpc>
            </a:pPr>
            <a:r>
              <a:rPr lang="en-US" sz="2000" dirty="0" smtClean="0">
                <a:latin typeface="Times New Roman" pitchFamily="18" charset="0"/>
                <a:cs typeface="Times New Roman" pitchFamily="18" charset="0"/>
              </a:rPr>
              <a:t>Modular construction</a:t>
            </a:r>
          </a:p>
          <a:p>
            <a:pPr algn="just" fontAlgn="base">
              <a:lnSpc>
                <a:spcPct val="150000"/>
              </a:lnSpc>
            </a:pPr>
            <a:r>
              <a:rPr lang="en-US" sz="2000" dirty="0" smtClean="0">
                <a:latin typeface="Times New Roman" pitchFamily="18" charset="0"/>
                <a:cs typeface="Times New Roman" pitchFamily="18" charset="0"/>
              </a:rPr>
              <a:t>Building information </a:t>
            </a:r>
            <a:r>
              <a:rPr lang="en-US" sz="2000" dirty="0" err="1" smtClean="0">
                <a:latin typeface="Times New Roman" pitchFamily="18" charset="0"/>
                <a:cs typeface="Times New Roman" pitchFamily="18" charset="0"/>
              </a:rPr>
              <a:t>modelling</a:t>
            </a:r>
            <a:r>
              <a:rPr lang="en-US" sz="2000" dirty="0" smtClean="0">
                <a:latin typeface="Times New Roman" pitchFamily="18" charset="0"/>
                <a:cs typeface="Times New Roman" pitchFamily="18" charset="0"/>
              </a:rPr>
              <a:t> (BIM) (Theconstructor.org, 2023)</a:t>
            </a:r>
          </a:p>
          <a:p>
            <a:pPr algn="just" fontAlgn="base">
              <a:lnSpc>
                <a:spcPct val="150000"/>
              </a:lnSpc>
            </a:pPr>
            <a:r>
              <a:rPr lang="en-US" sz="2000" dirty="0" smtClean="0">
                <a:latin typeface="Times New Roman" pitchFamily="18" charset="0"/>
                <a:cs typeface="Times New Roman" pitchFamily="18" charset="0"/>
              </a:rPr>
              <a:t>Big data additive manufacturing</a:t>
            </a:r>
          </a:p>
          <a:p>
            <a:pPr algn="just" fontAlgn="base">
              <a:lnSpc>
                <a:spcPct val="150000"/>
              </a:lnSpc>
            </a:pPr>
            <a:r>
              <a:rPr lang="en-US" sz="2000" dirty="0" smtClean="0">
                <a:latin typeface="Times New Roman" pitchFamily="18" charset="0"/>
                <a:cs typeface="Times New Roman" pitchFamily="18" charset="0"/>
              </a:rPr>
              <a:t>Robotics</a:t>
            </a:r>
          </a:p>
          <a:p>
            <a:pPr algn="just" fontAlgn="base">
              <a:lnSpc>
                <a:spcPct val="150000"/>
              </a:lnSpc>
            </a:pPr>
            <a:r>
              <a:rPr lang="en-US" sz="2000" dirty="0" smtClean="0">
                <a:latin typeface="Times New Roman" pitchFamily="18" charset="0"/>
                <a:cs typeface="Times New Roman" pitchFamily="18" charset="0"/>
              </a:rPr>
              <a:t>Virtual twins</a:t>
            </a:r>
          </a:p>
          <a:p>
            <a:pPr algn="just" fontAlgn="base">
              <a:lnSpc>
                <a:spcPct val="150000"/>
              </a:lnSpc>
            </a:pPr>
            <a:r>
              <a:rPr lang="en-US" sz="2000" dirty="0" smtClean="0">
                <a:latin typeface="Times New Roman" pitchFamily="18" charset="0"/>
                <a:cs typeface="Times New Roman" pitchFamily="18" charset="0"/>
              </a:rPr>
              <a:t>IoT</a:t>
            </a:r>
          </a:p>
          <a:p>
            <a:pPr algn="just">
              <a:lnSpc>
                <a:spcPct val="150000"/>
              </a:lnSpc>
              <a:buNone/>
            </a:pPr>
            <a:endParaRPr lang="en-US" sz="2000" dirty="0">
              <a:latin typeface="Times New Roman" pitchFamily="18" charset="0"/>
              <a:cs typeface="Times New Roman" pitchFamily="18" charset="0"/>
            </a:endParaRPr>
          </a:p>
        </p:txBody>
      </p:sp>
      <p:graphicFrame>
        <p:nvGraphicFramePr>
          <p:cNvPr id="4" name="Diagram 3"/>
          <p:cNvGraphicFramePr/>
          <p:nvPr/>
        </p:nvGraphicFramePr>
        <p:xfrm>
          <a:off x="4648200" y="1397000"/>
          <a:ext cx="3429000" cy="431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1813560"/>
          </a:xfrm>
        </p:spPr>
        <p:txBody>
          <a:bodyPr>
            <a:noAutofit/>
          </a:bodyPr>
          <a:lstStyle/>
          <a:p>
            <a:pPr algn="ctr"/>
            <a:r>
              <a:rPr lang="en-US" sz="2800" dirty="0" smtClean="0">
                <a:latin typeface="Times New Roman" pitchFamily="18" charset="0"/>
                <a:cs typeface="Times New Roman" pitchFamily="18" charset="0"/>
              </a:rPr>
              <a:t>5 classes undertaken via applied  digital skills with Google </a:t>
            </a:r>
            <a:r>
              <a:rPr lang="en-US" sz="2800" b="0" dirty="0" smtClean="0">
                <a:latin typeface="Times New Roman" pitchFamily="18" charset="0"/>
                <a:cs typeface="Times New Roman" pitchFamily="18" charset="0"/>
              </a:rPr>
              <a:t/>
            </a:r>
            <a:br>
              <a:rPr lang="en-US" sz="2800" b="0" dirty="0" smtClean="0">
                <a:latin typeface="Times New Roman" pitchFamily="18" charset="0"/>
                <a:cs typeface="Times New Roman" pitchFamily="18" charset="0"/>
              </a:rPr>
            </a:br>
            <a:r>
              <a:rPr lang="en-US" sz="2800" dirty="0" smtClean="0">
                <a:latin typeface="Times New Roman" pitchFamily="18" charset="0"/>
                <a:cs typeface="Times New Roman" pitchFamily="18" charset="0"/>
              </a:rPr>
              <a:t/>
            </a:r>
            <a:br>
              <a:rPr lang="en-US" sz="2800" dirty="0" smtClean="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9416"/>
            <a:ext cx="3657600" cy="4846320"/>
          </a:xfrm>
        </p:spPr>
        <p:txBody>
          <a:bodyPr>
            <a:normAutofit/>
          </a:bodyPr>
          <a:lstStyle/>
          <a:p>
            <a:pPr algn="just" fontAlgn="base">
              <a:lnSpc>
                <a:spcPct val="150000"/>
              </a:lnSpc>
            </a:pPr>
            <a:r>
              <a:rPr lang="en-US" sz="2000" dirty="0" smtClean="0">
                <a:latin typeface="Times New Roman" pitchFamily="18" charset="0"/>
                <a:cs typeface="Times New Roman" pitchFamily="18" charset="0"/>
              </a:rPr>
              <a:t>Connect and collaborate from anywhere via digital tools</a:t>
            </a:r>
          </a:p>
          <a:p>
            <a:pPr algn="just" fontAlgn="base">
              <a:lnSpc>
                <a:spcPct val="150000"/>
              </a:lnSpc>
            </a:pPr>
            <a:r>
              <a:rPr lang="en-US" sz="2000" dirty="0" smtClean="0">
                <a:latin typeface="Times New Roman" pitchFamily="18" charset="0"/>
                <a:cs typeface="Times New Roman" pitchFamily="18" charset="0"/>
              </a:rPr>
              <a:t>Communicating using emails in the workplace</a:t>
            </a:r>
          </a:p>
          <a:p>
            <a:pPr algn="just" fontAlgn="base">
              <a:lnSpc>
                <a:spcPct val="150000"/>
              </a:lnSpc>
            </a:pPr>
            <a:r>
              <a:rPr lang="en-US" sz="2000" dirty="0" smtClean="0">
                <a:latin typeface="Times New Roman" pitchFamily="18" charset="0"/>
                <a:cs typeface="Times New Roman" pitchFamily="18" charset="0"/>
              </a:rPr>
              <a:t>Avoiding online scams</a:t>
            </a:r>
          </a:p>
          <a:p>
            <a:pPr algn="just" fontAlgn="base">
              <a:lnSpc>
                <a:spcPct val="150000"/>
              </a:lnSpc>
            </a:pPr>
            <a:r>
              <a:rPr lang="en-US" sz="2000" dirty="0" smtClean="0">
                <a:latin typeface="Times New Roman" pitchFamily="18" charset="0"/>
                <a:cs typeface="Times New Roman" pitchFamily="18" charset="0"/>
              </a:rPr>
              <a:t>Creating </a:t>
            </a:r>
            <a:r>
              <a:rPr lang="en-US" sz="2000" dirty="0" smtClean="0">
                <a:latin typeface="Times New Roman" pitchFamily="18" charset="0"/>
                <a:cs typeface="Times New Roman" pitchFamily="18" charset="0"/>
              </a:rPr>
              <a:t>and safeguarding passwords</a:t>
            </a:r>
          </a:p>
          <a:p>
            <a:pPr algn="just">
              <a:lnSpc>
                <a:spcPct val="150000"/>
              </a:lnSpc>
            </a:pPr>
            <a:r>
              <a:rPr lang="en-US" sz="2000" dirty="0" smtClean="0">
                <a:latin typeface="Times New Roman" pitchFamily="18" charset="0"/>
                <a:cs typeface="Times New Roman" pitchFamily="18" charset="0"/>
              </a:rPr>
              <a:t> Brainstorm ideas in a group </a:t>
            </a:r>
            <a:endParaRPr lang="en-US" sz="2000" dirty="0">
              <a:latin typeface="Times New Roman" pitchFamily="18" charset="0"/>
              <a:cs typeface="Times New Roman" pitchFamily="18" charset="0"/>
            </a:endParaRPr>
          </a:p>
        </p:txBody>
      </p:sp>
      <p:graphicFrame>
        <p:nvGraphicFramePr>
          <p:cNvPr id="4" name="Diagram 3"/>
          <p:cNvGraphicFramePr/>
          <p:nvPr/>
        </p:nvGraphicFramePr>
        <p:xfrm>
          <a:off x="4572000" y="1397000"/>
          <a:ext cx="33528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dirty="0" smtClean="0">
                <a:latin typeface="Times New Roman" pitchFamily="18" charset="0"/>
                <a:cs typeface="Times New Roman" pitchFamily="18" charset="0"/>
              </a:rPr>
              <a:t>Conclusion</a:t>
            </a:r>
            <a:r>
              <a:rPr lang="en-US" sz="2800" b="0" dirty="0" smtClean="0">
                <a:latin typeface="Times New Roman" pitchFamily="18" charset="0"/>
                <a:cs typeface="Times New Roman" pitchFamily="18" charset="0"/>
              </a:rPr>
              <a:t/>
            </a:r>
            <a:br>
              <a:rPr lang="en-US" sz="2800" b="0" dirty="0" smtClean="0">
                <a:latin typeface="Times New Roman" pitchFamily="18" charset="0"/>
                <a:cs typeface="Times New Roman" pitchFamily="18" charset="0"/>
              </a:rPr>
            </a:br>
            <a:r>
              <a:rPr lang="en-US" sz="2800" dirty="0" smtClean="0">
                <a:latin typeface="Times New Roman" pitchFamily="18" charset="0"/>
                <a:cs typeface="Times New Roman" pitchFamily="18" charset="0"/>
              </a:rPr>
              <a:t/>
            </a:r>
            <a:br>
              <a:rPr lang="en-US" sz="2800" dirty="0" smtClean="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sz="2000" dirty="0" smtClean="0">
                <a:latin typeface="Times New Roman" pitchFamily="18" charset="0"/>
                <a:cs typeface="Times New Roman" pitchFamily="18" charset="0"/>
              </a:rPr>
              <a:t>From the above analysis, I can conclude that it is essential to use digital technology in every industrial field to adapt to the changing needs of the business environment. For example, in the construction field, it is essential to use various digital software and technology for designing and data maintenance. Apart from that I have also gained knowledge from modules regarding communication through email, creating and safeguarding passwords etc.</a:t>
            </a:r>
            <a:endParaRPr lang="en-US" sz="20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smtClean="0">
                <a:latin typeface="Times New Roman" pitchFamily="18" charset="0"/>
                <a:cs typeface="Times New Roman" pitchFamily="18" charset="0"/>
              </a:rPr>
              <a:t>Reference list</a:t>
            </a:r>
            <a:endParaRPr lang="en-US" sz="36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55000" lnSpcReduction="20000"/>
          </a:bodyPr>
          <a:lstStyle/>
          <a:p>
            <a:pPr algn="just">
              <a:lnSpc>
                <a:spcPct val="170000"/>
              </a:lnSpc>
            </a:pPr>
            <a:r>
              <a:rPr lang="en-US" dirty="0" smtClean="0">
                <a:latin typeface="Times New Roman" pitchFamily="18" charset="0"/>
                <a:cs typeface="Times New Roman" pitchFamily="18" charset="0"/>
              </a:rPr>
              <a:t>Theconstructor.org, (2023), available at: https://theconstructor.org/digital-construction/digital-software-tools-for-construction/559154/ [Accessed on: 20/04/2023]</a:t>
            </a:r>
          </a:p>
          <a:p>
            <a:pPr algn="just">
              <a:lnSpc>
                <a:spcPct val="170000"/>
              </a:lnSpc>
            </a:pPr>
            <a:r>
              <a:rPr lang="en-US" dirty="0" err="1" smtClean="0">
                <a:latin typeface="Times New Roman" pitchFamily="18" charset="0"/>
                <a:cs typeface="Times New Roman" pitchFamily="18" charset="0"/>
              </a:rPr>
              <a:t>Climent</a:t>
            </a:r>
            <a:r>
              <a:rPr lang="en-US" dirty="0" smtClean="0">
                <a:latin typeface="Times New Roman" pitchFamily="18" charset="0"/>
                <a:cs typeface="Times New Roman" pitchFamily="18" charset="0"/>
              </a:rPr>
              <a:t>, R.C. and </a:t>
            </a:r>
            <a:r>
              <a:rPr lang="en-US" dirty="0" err="1" smtClean="0">
                <a:latin typeface="Times New Roman" pitchFamily="18" charset="0"/>
                <a:cs typeface="Times New Roman" pitchFamily="18" charset="0"/>
              </a:rPr>
              <a:t>Haftor</a:t>
            </a:r>
            <a:r>
              <a:rPr lang="en-US" dirty="0" smtClean="0">
                <a:latin typeface="Times New Roman" pitchFamily="18" charset="0"/>
                <a:cs typeface="Times New Roman" pitchFamily="18" charset="0"/>
              </a:rPr>
              <a:t>, D.M., (2021). Business model theory-based prediction of digital technology use: An empirical assessment. </a:t>
            </a:r>
            <a:r>
              <a:rPr lang="en-US" i="1" dirty="0" smtClean="0">
                <a:latin typeface="Times New Roman" pitchFamily="18" charset="0"/>
                <a:cs typeface="Times New Roman" pitchFamily="18" charset="0"/>
              </a:rPr>
              <a:t>Technological Forecasting and Social Change</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173</a:t>
            </a:r>
            <a:r>
              <a:rPr lang="en-US" dirty="0" smtClean="0">
                <a:latin typeface="Times New Roman" pitchFamily="18" charset="0"/>
                <a:cs typeface="Times New Roman" pitchFamily="18" charset="0"/>
              </a:rPr>
              <a:t>, p.121174.</a:t>
            </a:r>
          </a:p>
          <a:p>
            <a:pPr algn="just">
              <a:lnSpc>
                <a:spcPct val="170000"/>
              </a:lnSpc>
            </a:pPr>
            <a:r>
              <a:rPr lang="en-US" dirty="0" err="1" smtClean="0">
                <a:latin typeface="Times New Roman" pitchFamily="18" charset="0"/>
                <a:cs typeface="Times New Roman" pitchFamily="18" charset="0"/>
              </a:rPr>
              <a:t>Strutynska</a:t>
            </a:r>
            <a:r>
              <a:rPr lang="en-US" dirty="0" smtClean="0">
                <a:latin typeface="Times New Roman" pitchFamily="18" charset="0"/>
                <a:cs typeface="Times New Roman" pitchFamily="18" charset="0"/>
              </a:rPr>
              <a:t>, I., </a:t>
            </a:r>
            <a:r>
              <a:rPr lang="en-US" dirty="0" err="1" smtClean="0">
                <a:latin typeface="Times New Roman" pitchFamily="18" charset="0"/>
                <a:cs typeface="Times New Roman" pitchFamily="18" charset="0"/>
              </a:rPr>
              <a:t>Kozbur</a:t>
            </a:r>
            <a:r>
              <a:rPr lang="en-US" dirty="0" smtClean="0">
                <a:latin typeface="Times New Roman" pitchFamily="18" charset="0"/>
                <a:cs typeface="Times New Roman" pitchFamily="18" charset="0"/>
              </a:rPr>
              <a:t>, G., </a:t>
            </a:r>
            <a:r>
              <a:rPr lang="en-US" dirty="0" err="1" smtClean="0">
                <a:latin typeface="Times New Roman" pitchFamily="18" charset="0"/>
                <a:cs typeface="Times New Roman" pitchFamily="18" charset="0"/>
              </a:rPr>
              <a:t>Dmytrotsa</a:t>
            </a:r>
            <a:r>
              <a:rPr lang="en-US" dirty="0" smtClean="0">
                <a:latin typeface="Times New Roman" pitchFamily="18" charset="0"/>
                <a:cs typeface="Times New Roman" pitchFamily="18" charset="0"/>
              </a:rPr>
              <a:t>, L., </a:t>
            </a:r>
            <a:r>
              <a:rPr lang="en-US" dirty="0" err="1" smtClean="0">
                <a:latin typeface="Times New Roman" pitchFamily="18" charset="0"/>
                <a:cs typeface="Times New Roman" pitchFamily="18" charset="0"/>
              </a:rPr>
              <a:t>Sorokivska</a:t>
            </a:r>
            <a:r>
              <a:rPr lang="en-US" dirty="0" smtClean="0">
                <a:latin typeface="Times New Roman" pitchFamily="18" charset="0"/>
                <a:cs typeface="Times New Roman" pitchFamily="18" charset="0"/>
              </a:rPr>
              <a:t>, O. and </a:t>
            </a:r>
            <a:r>
              <a:rPr lang="en-US" dirty="0" err="1" smtClean="0">
                <a:latin typeface="Times New Roman" pitchFamily="18" charset="0"/>
                <a:cs typeface="Times New Roman" pitchFamily="18" charset="0"/>
              </a:rPr>
              <a:t>Melnyk</a:t>
            </a:r>
            <a:r>
              <a:rPr lang="en-US" dirty="0" smtClean="0">
                <a:latin typeface="Times New Roman" pitchFamily="18" charset="0"/>
                <a:cs typeface="Times New Roman" pitchFamily="18" charset="0"/>
              </a:rPr>
              <a:t>, L., (2019), June. Influence of Digital Technology on Roadmap Development for Digital Business Transformation. In </a:t>
            </a:r>
            <a:r>
              <a:rPr lang="en-US" i="1" dirty="0" smtClean="0">
                <a:latin typeface="Times New Roman" pitchFamily="18" charset="0"/>
                <a:cs typeface="Times New Roman" pitchFamily="18" charset="0"/>
              </a:rPr>
              <a:t>2019 9th International Conference on Advanced Computer Information Technologies (ACIT)</a:t>
            </a:r>
            <a:r>
              <a:rPr lang="en-US" dirty="0" smtClean="0">
                <a:latin typeface="Times New Roman" pitchFamily="18" charset="0"/>
                <a:cs typeface="Times New Roman" pitchFamily="18" charset="0"/>
              </a:rPr>
              <a:t> (pp. 333-337). IEEE.</a:t>
            </a:r>
          </a:p>
          <a:p>
            <a:pPr algn="just">
              <a:lnSpc>
                <a:spcPct val="170000"/>
              </a:lnSpc>
            </a:pPr>
            <a:r>
              <a:rPr lang="en-US" dirty="0" err="1" smtClean="0">
                <a:latin typeface="Times New Roman" pitchFamily="18" charset="0"/>
                <a:cs typeface="Times New Roman" pitchFamily="18" charset="0"/>
              </a:rPr>
              <a:t>Bican</a:t>
            </a:r>
            <a:r>
              <a:rPr lang="en-US" dirty="0" smtClean="0">
                <a:latin typeface="Times New Roman" pitchFamily="18" charset="0"/>
                <a:cs typeface="Times New Roman" pitchFamily="18" charset="0"/>
              </a:rPr>
              <a:t>, P.M. and </a:t>
            </a:r>
            <a:r>
              <a:rPr lang="en-US" dirty="0" err="1" smtClean="0">
                <a:latin typeface="Times New Roman" pitchFamily="18" charset="0"/>
                <a:cs typeface="Times New Roman" pitchFamily="18" charset="0"/>
              </a:rPr>
              <a:t>Brem</a:t>
            </a:r>
            <a:r>
              <a:rPr lang="en-US" dirty="0" smtClean="0">
                <a:latin typeface="Times New Roman" pitchFamily="18" charset="0"/>
                <a:cs typeface="Times New Roman" pitchFamily="18" charset="0"/>
              </a:rPr>
              <a:t>, A., (2020). Digital business model, digital transformation, digital entrepreneurship: Is there a sustainable “digital”?. </a:t>
            </a:r>
            <a:r>
              <a:rPr lang="en-US" i="1" dirty="0" smtClean="0">
                <a:latin typeface="Times New Roman" pitchFamily="18" charset="0"/>
                <a:cs typeface="Times New Roman" pitchFamily="18" charset="0"/>
              </a:rPr>
              <a:t>Sustainability</a:t>
            </a:r>
            <a:r>
              <a:rPr lang="en-US" dirty="0" smtClean="0">
                <a:latin typeface="Times New Roman" pitchFamily="18" charset="0"/>
                <a:cs typeface="Times New Roman" pitchFamily="18" charset="0"/>
              </a:rPr>
              <a:t>, </a:t>
            </a:r>
            <a:r>
              <a:rPr lang="en-US" i="1" dirty="0" smtClean="0">
                <a:latin typeface="Times New Roman" pitchFamily="18" charset="0"/>
                <a:cs typeface="Times New Roman" pitchFamily="18" charset="0"/>
              </a:rPr>
              <a:t>12</a:t>
            </a:r>
            <a:r>
              <a:rPr lang="en-US" dirty="0" smtClean="0">
                <a:latin typeface="Times New Roman" pitchFamily="18" charset="0"/>
                <a:cs typeface="Times New Roman" pitchFamily="18" charset="0"/>
              </a:rPr>
              <a:t>(13), p.5239.</a:t>
            </a:r>
          </a:p>
          <a:p>
            <a:pPr algn="just">
              <a:lnSpc>
                <a:spcPct val="170000"/>
              </a:lnSpc>
            </a:pPr>
            <a:r>
              <a:rPr lang="en-US" dirty="0" smtClean="0">
                <a:latin typeface="Times New Roman" pitchFamily="18" charset="0"/>
                <a:cs typeface="Times New Roman" pitchFamily="18" charset="0"/>
              </a:rPr>
              <a:t/>
            </a:r>
            <a:br>
              <a:rPr lang="en-US" dirty="0" smtClean="0">
                <a:latin typeface="Times New Roman" pitchFamily="18" charset="0"/>
                <a:cs typeface="Times New Roman" pitchFamily="18" charset="0"/>
              </a:rPr>
            </a:br>
            <a:endParaRPr lang="en-US"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4328160"/>
          </a:xfrm>
        </p:spPr>
        <p:txBody>
          <a:bodyPr>
            <a:normAutofit/>
          </a:bodyPr>
          <a:lstStyle/>
          <a:p>
            <a:pPr algn="ctr"/>
            <a:r>
              <a:rPr lang="en-US" dirty="0" smtClean="0">
                <a:latin typeface="Times New Roman" pitchFamily="18" charset="0"/>
                <a:cs typeface="Times New Roman" pitchFamily="18" charset="0"/>
              </a:rPr>
              <a:t>Thanking you.</a:t>
            </a:r>
            <a:br>
              <a:rPr lang="en-US" dirty="0" smtClean="0">
                <a:latin typeface="Times New Roman" pitchFamily="18" charset="0"/>
                <a:cs typeface="Times New Roman" pitchFamily="18" charset="0"/>
              </a:rPr>
            </a:br>
            <a:r>
              <a:rPr lang="en-US" dirty="0" smtClean="0">
                <a:latin typeface="Times New Roman" pitchFamily="18" charset="0"/>
                <a:cs typeface="Times New Roman" pitchFamily="18" charset="0"/>
              </a:rPr>
              <a:t>Any questions?</a:t>
            </a:r>
            <a:endParaRPr lang="en-US" dirty="0">
              <a:latin typeface="Times New Roman"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0</TotalTime>
  <Words>866</Words>
  <Application>Microsoft Office PowerPoint</Application>
  <PresentationFormat>On-screen Show (4:3)</PresentationFormat>
  <Paragraphs>54</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Opulent</vt:lpstr>
      <vt:lpstr>DIGITAL TECHNOLOGIES</vt:lpstr>
      <vt:lpstr>Introduction</vt:lpstr>
      <vt:lpstr>IT  experience at the beginning of the module</vt:lpstr>
      <vt:lpstr>Digital resources and software used by the professional in construction industry</vt:lpstr>
      <vt:lpstr>5 classes undertaken via applied  digital skills with Google   </vt:lpstr>
      <vt:lpstr>Conclusion  </vt:lpstr>
      <vt:lpstr>Reference list</vt:lpstr>
      <vt:lpstr>Thanking you. 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2023-04-20T09:07:34Z</dcterms:created>
  <dcterms:modified xsi:type="dcterms:W3CDTF">2023-04-20T09:07:57Z</dcterms:modified>
</cp:coreProperties>
</file>