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8" r:id="rId3"/>
    <p:sldId id="302" r:id="rId4"/>
    <p:sldId id="264" r:id="rId5"/>
    <p:sldId id="276" r:id="rId6"/>
    <p:sldId id="262" r:id="rId7"/>
    <p:sldId id="298" r:id="rId8"/>
    <p:sldId id="265" r:id="rId9"/>
    <p:sldId id="272" r:id="rId10"/>
    <p:sldId id="269" r:id="rId11"/>
  </p:sldIdLst>
  <p:sldSz cx="12192000" cy="6858000"/>
  <p:notesSz cx="6858000" cy="9144000"/>
  <p:custDataLst>
    <p:tags r:id="rId16"/>
  </p:custDataLst>
  <p:defaultTex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p:defaultTextStyle>
  <p:extLst>
    <p:ext uri="{EFAFB233-063F-42B5-8137-9DF3F51BA10A}">
      <p15:sldGuideLst xmlns:p15="http://schemas.microsoft.com/office/powerpoint/2012/main">
        <p15:guide id="1" orient="horz" pos="2172"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4ADB0"/>
    <a:srgbClr val="ADAAB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59" d="100"/>
          <a:sy n="59" d="100"/>
        </p:scale>
        <p:origin x="868" y="44"/>
      </p:cViewPr>
      <p:guideLst>
        <p:guide orient="horz" pos="2172"/>
        <p:guide pos="3840"/>
      </p:guideLst>
    </p:cSldViewPr>
  </p:slideViewPr>
  <p:notesTextViewPr>
    <p:cViewPr>
      <p:scale>
        <a:sx n="1" d="1"/>
        <a:sy n="1" d="1"/>
      </p:scale>
      <p:origin x="0" y="0"/>
    </p:cViewPr>
  </p:notesTextViewPr>
  <p:sorterViewPr>
    <p:cViewPr>
      <p:scale>
        <a:sx n="139" d="100"/>
        <a:sy n="139"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gs" Target="tags/tag1.xml"/><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notesMaster" Target="notesMasters/notesMaster1.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smtClean="0"/>
            </a:lvl1pPr>
          </a:lstStyle>
          <a:p>
            <a:pPr>
              <a:defRPr/>
            </a:pPr>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smtClean="0"/>
            </a:lvl1pPr>
          </a:lstStyle>
          <a:p>
            <a:pPr>
              <a:defRPr/>
            </a:pPr>
            <a:fld id="{3C51F187-6C56-44C1-A76F-122B08E3A103}" type="datetimeFigureOut">
              <a:rPr lang="zh-CN" altLang="en-US"/>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zh-CN" altLang="en-US" noProof="0"/>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noProof="0"/>
              <a:t>单击此处编辑母版文本样式</a:t>
            </a:r>
            <a:endParaRPr lang="zh-CN" altLang="en-US" noProof="0"/>
          </a:p>
          <a:p>
            <a:pPr lvl="1"/>
            <a:r>
              <a:rPr lang="zh-CN" altLang="en-US" noProof="0"/>
              <a:t>第二级</a:t>
            </a:r>
            <a:endParaRPr lang="zh-CN" altLang="en-US" noProof="0"/>
          </a:p>
          <a:p>
            <a:pPr lvl="2"/>
            <a:r>
              <a:rPr lang="zh-CN" altLang="en-US" noProof="0"/>
              <a:t>第三级</a:t>
            </a:r>
            <a:endParaRPr lang="zh-CN" altLang="en-US" noProof="0"/>
          </a:p>
          <a:p>
            <a:pPr lvl="3"/>
            <a:r>
              <a:rPr lang="zh-CN" altLang="en-US" noProof="0"/>
              <a:t>第四级</a:t>
            </a:r>
            <a:endParaRPr lang="zh-CN" altLang="en-US" noProof="0"/>
          </a:p>
          <a:p>
            <a:pPr lvl="4"/>
            <a:r>
              <a:rPr lang="zh-CN" altLang="en-US" noProof="0"/>
              <a:t>第五级</a:t>
            </a:r>
            <a:endParaRPr lang="zh-CN" altLang="en-US" noProof="0"/>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smtClean="0"/>
            </a:lvl1pPr>
          </a:lstStyle>
          <a:p>
            <a:pPr>
              <a:defRPr/>
            </a:pPr>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lstStyle>
            <a:lvl1pPr algn="r">
              <a:defRPr sz="1200"/>
            </a:lvl1pPr>
          </a:lstStyle>
          <a:p>
            <a:fld id="{A5906F54-214D-4876-BA12-304594B729AC}" type="slidenum">
              <a:rPr lang="zh-CN" altLang="en-US"/>
            </a:fld>
            <a:endParaRPr lang="zh-CN"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400" y="2130425"/>
            <a:ext cx="10363200" cy="1470025"/>
          </a:xfrm>
        </p:spPr>
        <p:txBody>
          <a:bodyPr/>
          <a:lstStyle/>
          <a:p>
            <a:r>
              <a:rPr lang="zh-CN" altLang="en-US"/>
              <a:t>单击此处编辑母版标题样式</a:t>
            </a:r>
            <a:endParaRPr lang="zh-CN" altLang="en-US"/>
          </a:p>
        </p:txBody>
      </p:sp>
      <p:sp>
        <p:nvSpPr>
          <p:cNvPr id="3" name="副标题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a:t>单击此处编辑母版副标题样式</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D900A008-21B3-4692-B12C-E139C5F8AF66}" type="datetimeFigureOut">
              <a:rPr lang="zh-CN" altLang="en-US"/>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fld id="{9FA67D6B-BB34-4376-82FA-55773B2CF607}" type="slidenum">
              <a:rPr lang="zh-CN" altLang="en-US"/>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77BF0523-5EFB-4585-BC5A-193CDC712D66}" type="datetimeFigureOut">
              <a:rPr lang="zh-CN" altLang="en-US"/>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fld id="{4122BB0C-3B7A-4132-9A2B-D08356BE466B}" type="slidenum">
              <a:rPr lang="zh-CN" altLang="en-US"/>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3613" y="4406900"/>
            <a:ext cx="10363200" cy="1362075"/>
          </a:xfrm>
        </p:spPr>
        <p:txBody>
          <a:bodyPr anchor="t"/>
          <a:lstStyle>
            <a:lvl1pPr algn="l">
              <a:defRPr sz="40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963613"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4A4B8F3B-ADA1-41E6-B6FD-285C77690163}" type="datetimeFigureOut">
              <a:rPr lang="zh-CN" altLang="en-US"/>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fld id="{609AE545-00F1-4D38-A650-DC355698C6B5}" type="slidenum">
              <a:rPr lang="zh-CN" altLang="en-US"/>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3"/>
          <p:cNvSpPr>
            <a:spLocks noGrp="1" noChangeArrowheads="1"/>
          </p:cNvSpPr>
          <p:nvPr>
            <p:ph type="dt" sz="half" idx="10"/>
          </p:nvPr>
        </p:nvSpPr>
        <p:spPr/>
        <p:txBody>
          <a:bodyPr/>
          <a:lstStyle>
            <a:lvl1pPr>
              <a:defRPr/>
            </a:lvl1pPr>
          </a:lstStyle>
          <a:p>
            <a:pPr>
              <a:defRPr/>
            </a:pPr>
            <a:fld id="{064D5F0A-21FE-40B6-A56B-6B352707C384}" type="datetimeFigureOut">
              <a:rPr lang="zh-CN" altLang="en-US"/>
            </a:fld>
            <a:endParaRPr lang="zh-CN" altLang="en-US"/>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fld id="{C9740AF3-FFF8-4666-B127-2AA6DCC59187}" type="slidenum">
              <a:rPr lang="zh-CN" altLang="en-US"/>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609600" y="1535113"/>
            <a:ext cx="53863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609600" y="2174875"/>
            <a:ext cx="53863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92838" y="1535113"/>
            <a:ext cx="538956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92838" y="2174875"/>
            <a:ext cx="538956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3"/>
          <p:cNvSpPr>
            <a:spLocks noGrp="1" noChangeArrowheads="1"/>
          </p:cNvSpPr>
          <p:nvPr>
            <p:ph type="dt" sz="half" idx="10"/>
          </p:nvPr>
        </p:nvSpPr>
        <p:spPr/>
        <p:txBody>
          <a:bodyPr/>
          <a:lstStyle>
            <a:lvl1pPr>
              <a:defRPr/>
            </a:lvl1pPr>
          </a:lstStyle>
          <a:p>
            <a:pPr>
              <a:defRPr/>
            </a:pPr>
            <a:fld id="{3E35D2E1-E5A0-4295-A6DB-C8B181428E58}" type="datetimeFigureOut">
              <a:rPr lang="zh-CN" altLang="en-US"/>
            </a:fld>
            <a:endParaRPr lang="zh-CN" altLang="en-US"/>
          </a:p>
        </p:txBody>
      </p:sp>
      <p:sp>
        <p:nvSpPr>
          <p:cNvPr id="8"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9" name="灯片编号占位符 5"/>
          <p:cNvSpPr>
            <a:spLocks noGrp="1" noChangeArrowheads="1"/>
          </p:cNvSpPr>
          <p:nvPr>
            <p:ph type="sldNum" sz="quarter" idx="12"/>
          </p:nvPr>
        </p:nvSpPr>
        <p:spPr/>
        <p:txBody>
          <a:bodyPr/>
          <a:lstStyle>
            <a:lvl1pPr>
              <a:defRPr/>
            </a:lvl1pPr>
          </a:lstStyle>
          <a:p>
            <a:fld id="{A23F409D-8C03-4345-8438-4C74C0F70B07}" type="slidenum">
              <a:rPr lang="zh-CN" altLang="en-US"/>
            </a:fld>
            <a:endParaRPr lang="zh-CN" altLang="en-US"/>
          </a:p>
        </p:txBody>
      </p:sp>
      <p:sp>
        <p:nvSpPr>
          <p:cNvPr id="11" name="矩形 10"/>
          <p:cNvSpPr/>
          <p:nvPr userDrawn="1"/>
        </p:nvSpPr>
        <p:spPr>
          <a:xfrm>
            <a:off x="17041216" y="17254536"/>
            <a:ext cx="775136" cy="246221"/>
          </a:xfrm>
          <a:prstGeom prst="rect">
            <a:avLst/>
          </a:prstGeom>
        </p:spPr>
        <p:txBody>
          <a:bodyPr wrap="square">
            <a:spAutoFit/>
          </a:bodyPr>
          <a:lstStyle/>
          <a:p>
            <a:pPr eaLnBrk="1" fontAlgn="auto" hangingPunct="1">
              <a:spcBef>
                <a:spcPts val="0"/>
              </a:spcBef>
              <a:spcAft>
                <a:spcPts val="0"/>
              </a:spcAft>
            </a:pP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模板下载：</a:t>
            </a:r>
            <a:r>
              <a:rPr lang="en-US" altLang="zh-CN" sz="100" dirty="0">
                <a:solidFill>
                  <a:prstClr val="white"/>
                </a:solidFill>
                <a:latin typeface="Calibri" panose="020F0502020204030204"/>
                <a:ea typeface="宋体" panose="02010600030101010101" pitchFamily="2" charset="-122"/>
              </a:rPr>
              <a:t>www.1ppt.com/moban/     </a:t>
            </a:r>
            <a:r>
              <a:rPr lang="zh-CN" altLang="en-US" sz="100" dirty="0">
                <a:solidFill>
                  <a:prstClr val="white"/>
                </a:solidFill>
                <a:latin typeface="Calibri" panose="020F0502020204030204"/>
                <a:ea typeface="宋体" panose="02010600030101010101" pitchFamily="2" charset="-122"/>
              </a:rPr>
              <a:t>行业</a:t>
            </a: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模板：</a:t>
            </a:r>
            <a:r>
              <a:rPr lang="en-US" altLang="zh-CN" sz="100" dirty="0">
                <a:solidFill>
                  <a:prstClr val="white"/>
                </a:solidFill>
                <a:latin typeface="Calibri" panose="020F0502020204030204"/>
                <a:ea typeface="宋体" panose="02010600030101010101" pitchFamily="2" charset="-122"/>
              </a:rPr>
              <a:t>www.1ppt.com/hangye/ </a:t>
            </a:r>
            <a:endParaRPr lang="en-US" altLang="zh-CN" sz="100" dirty="0">
              <a:solidFill>
                <a:prstClr val="white"/>
              </a:solidFill>
              <a:latin typeface="Calibri" panose="020F0502020204030204"/>
              <a:ea typeface="宋体" panose="02010600030101010101" pitchFamily="2" charset="-122"/>
            </a:endParaRPr>
          </a:p>
          <a:p>
            <a:pPr eaLnBrk="1" fontAlgn="auto" hangingPunct="1">
              <a:spcBef>
                <a:spcPts val="0"/>
              </a:spcBef>
              <a:spcAft>
                <a:spcPts val="0"/>
              </a:spcAft>
            </a:pPr>
            <a:r>
              <a:rPr lang="zh-CN" altLang="en-US" sz="100" dirty="0">
                <a:solidFill>
                  <a:prstClr val="white"/>
                </a:solidFill>
                <a:latin typeface="Calibri" panose="020F0502020204030204"/>
                <a:ea typeface="宋体" panose="02010600030101010101" pitchFamily="2" charset="-122"/>
              </a:rPr>
              <a:t>节日</a:t>
            </a: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模板：</a:t>
            </a:r>
            <a:r>
              <a:rPr lang="en-US" altLang="zh-CN" sz="100" dirty="0">
                <a:solidFill>
                  <a:prstClr val="white"/>
                </a:solidFill>
                <a:latin typeface="Calibri" panose="020F0502020204030204"/>
                <a:ea typeface="宋体" panose="02010600030101010101" pitchFamily="2" charset="-122"/>
              </a:rPr>
              <a:t>www.1ppt.com/jieri/           PPT</a:t>
            </a:r>
            <a:r>
              <a:rPr lang="zh-CN" altLang="en-US" sz="100" dirty="0">
                <a:solidFill>
                  <a:prstClr val="white"/>
                </a:solidFill>
                <a:latin typeface="Calibri" panose="020F0502020204030204"/>
                <a:ea typeface="宋体" panose="02010600030101010101" pitchFamily="2" charset="-122"/>
              </a:rPr>
              <a:t>素材下载：</a:t>
            </a:r>
            <a:r>
              <a:rPr lang="en-US" altLang="zh-CN" sz="100" dirty="0">
                <a:solidFill>
                  <a:prstClr val="white"/>
                </a:solidFill>
                <a:latin typeface="Calibri" panose="020F0502020204030204"/>
                <a:ea typeface="宋体" panose="02010600030101010101" pitchFamily="2" charset="-122"/>
              </a:rPr>
              <a:t>www.1ppt.com/sucai/</a:t>
            </a:r>
            <a:endParaRPr lang="en-US" altLang="zh-CN" sz="100" dirty="0">
              <a:solidFill>
                <a:prstClr val="white"/>
              </a:solidFill>
              <a:latin typeface="Calibri" panose="020F0502020204030204"/>
              <a:ea typeface="宋体" panose="02010600030101010101" pitchFamily="2" charset="-122"/>
            </a:endParaRPr>
          </a:p>
          <a:p>
            <a:pPr eaLnBrk="1" fontAlgn="auto" hangingPunct="1">
              <a:spcBef>
                <a:spcPts val="0"/>
              </a:spcBef>
              <a:spcAft>
                <a:spcPts val="0"/>
              </a:spcAft>
            </a:pP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背景图片：</a:t>
            </a:r>
            <a:r>
              <a:rPr lang="en-US" altLang="zh-CN" sz="100" dirty="0">
                <a:solidFill>
                  <a:prstClr val="white"/>
                </a:solidFill>
                <a:latin typeface="Calibri" panose="020F0502020204030204"/>
                <a:ea typeface="宋体" panose="02010600030101010101" pitchFamily="2" charset="-122"/>
              </a:rPr>
              <a:t>www.1ppt.com/beijing/      PPT</a:t>
            </a:r>
            <a:r>
              <a:rPr lang="zh-CN" altLang="en-US" sz="100" dirty="0">
                <a:solidFill>
                  <a:prstClr val="white"/>
                </a:solidFill>
                <a:latin typeface="Calibri" panose="020F0502020204030204"/>
                <a:ea typeface="宋体" panose="02010600030101010101" pitchFamily="2" charset="-122"/>
              </a:rPr>
              <a:t>图表下载：</a:t>
            </a:r>
            <a:r>
              <a:rPr lang="en-US" altLang="zh-CN" sz="100" dirty="0">
                <a:solidFill>
                  <a:prstClr val="white"/>
                </a:solidFill>
                <a:latin typeface="Calibri" panose="020F0502020204030204"/>
                <a:ea typeface="宋体" panose="02010600030101010101" pitchFamily="2" charset="-122"/>
              </a:rPr>
              <a:t>www.1ppt.com/tubiao/      </a:t>
            </a:r>
            <a:endParaRPr lang="en-US" altLang="zh-CN" sz="100" dirty="0">
              <a:solidFill>
                <a:prstClr val="white"/>
              </a:solidFill>
              <a:latin typeface="Calibri" panose="020F0502020204030204"/>
              <a:ea typeface="宋体" panose="02010600030101010101" pitchFamily="2" charset="-122"/>
            </a:endParaRPr>
          </a:p>
          <a:p>
            <a:pPr eaLnBrk="1" fontAlgn="auto" hangingPunct="1">
              <a:spcBef>
                <a:spcPts val="0"/>
              </a:spcBef>
              <a:spcAft>
                <a:spcPts val="0"/>
              </a:spcAft>
            </a:pPr>
            <a:r>
              <a:rPr lang="zh-CN" altLang="en-US" sz="100" dirty="0">
                <a:solidFill>
                  <a:prstClr val="white"/>
                </a:solidFill>
                <a:latin typeface="Calibri" panose="020F0502020204030204"/>
                <a:ea typeface="宋体" panose="02010600030101010101" pitchFamily="2" charset="-122"/>
              </a:rPr>
              <a:t>优秀</a:t>
            </a: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下载：</a:t>
            </a:r>
            <a:r>
              <a:rPr lang="en-US" altLang="zh-CN" sz="100" dirty="0">
                <a:solidFill>
                  <a:prstClr val="white"/>
                </a:solidFill>
                <a:latin typeface="Calibri" panose="020F0502020204030204"/>
                <a:ea typeface="宋体" panose="02010600030101010101" pitchFamily="2" charset="-122"/>
              </a:rPr>
              <a:t>www.1ppt.com/xiazai/        PPT</a:t>
            </a:r>
            <a:r>
              <a:rPr lang="zh-CN" altLang="en-US" sz="100" dirty="0">
                <a:solidFill>
                  <a:prstClr val="white"/>
                </a:solidFill>
                <a:latin typeface="Calibri" panose="020F0502020204030204"/>
                <a:ea typeface="宋体" panose="02010600030101010101" pitchFamily="2" charset="-122"/>
              </a:rPr>
              <a:t>教程： </a:t>
            </a:r>
            <a:r>
              <a:rPr lang="en-US" altLang="zh-CN" sz="100" dirty="0">
                <a:solidFill>
                  <a:prstClr val="white"/>
                </a:solidFill>
                <a:latin typeface="Calibri" panose="020F0502020204030204"/>
                <a:ea typeface="宋体" panose="02010600030101010101" pitchFamily="2" charset="-122"/>
              </a:rPr>
              <a:t>www.1ppt.com/powerpoint/      </a:t>
            </a:r>
            <a:endParaRPr lang="en-US" altLang="zh-CN" sz="100" dirty="0">
              <a:solidFill>
                <a:prstClr val="white"/>
              </a:solidFill>
              <a:latin typeface="Calibri" panose="020F0502020204030204"/>
              <a:ea typeface="宋体" panose="02010600030101010101" pitchFamily="2" charset="-122"/>
            </a:endParaRPr>
          </a:p>
          <a:p>
            <a:pPr eaLnBrk="1" fontAlgn="auto" hangingPunct="1">
              <a:spcBef>
                <a:spcPts val="0"/>
              </a:spcBef>
              <a:spcAft>
                <a:spcPts val="0"/>
              </a:spcAft>
            </a:pPr>
            <a:r>
              <a:rPr lang="en-US" altLang="zh-CN" sz="100" dirty="0">
                <a:solidFill>
                  <a:prstClr val="white"/>
                </a:solidFill>
                <a:latin typeface="Calibri" panose="020F0502020204030204"/>
                <a:ea typeface="宋体" panose="02010600030101010101" pitchFamily="2" charset="-122"/>
              </a:rPr>
              <a:t>Word</a:t>
            </a:r>
            <a:r>
              <a:rPr lang="zh-CN" altLang="en-US" sz="100" dirty="0">
                <a:solidFill>
                  <a:prstClr val="white"/>
                </a:solidFill>
                <a:latin typeface="Calibri" panose="020F0502020204030204"/>
                <a:ea typeface="宋体" panose="02010600030101010101" pitchFamily="2" charset="-122"/>
              </a:rPr>
              <a:t>教程： </a:t>
            </a:r>
            <a:r>
              <a:rPr lang="en-US" altLang="zh-CN" sz="100" dirty="0">
                <a:solidFill>
                  <a:prstClr val="white"/>
                </a:solidFill>
                <a:latin typeface="Calibri" panose="020F0502020204030204"/>
                <a:ea typeface="宋体" panose="02010600030101010101" pitchFamily="2" charset="-122"/>
              </a:rPr>
              <a:t>www.1ppt.com/word/              Excel</a:t>
            </a:r>
            <a:r>
              <a:rPr lang="zh-CN" altLang="en-US" sz="100" dirty="0">
                <a:solidFill>
                  <a:prstClr val="white"/>
                </a:solidFill>
                <a:latin typeface="Calibri" panose="020F0502020204030204"/>
                <a:ea typeface="宋体" panose="02010600030101010101" pitchFamily="2" charset="-122"/>
              </a:rPr>
              <a:t>教程：</a:t>
            </a:r>
            <a:r>
              <a:rPr lang="en-US" altLang="zh-CN" sz="100" dirty="0">
                <a:solidFill>
                  <a:prstClr val="white"/>
                </a:solidFill>
                <a:latin typeface="Calibri" panose="020F0502020204030204"/>
                <a:ea typeface="宋体" panose="02010600030101010101" pitchFamily="2" charset="-122"/>
              </a:rPr>
              <a:t>www.1ppt.com/excel/  </a:t>
            </a:r>
            <a:endParaRPr lang="en-US" altLang="zh-CN" sz="100" dirty="0">
              <a:solidFill>
                <a:prstClr val="white"/>
              </a:solidFill>
              <a:latin typeface="Calibri" panose="020F0502020204030204"/>
              <a:ea typeface="宋体" panose="02010600030101010101" pitchFamily="2" charset="-122"/>
            </a:endParaRPr>
          </a:p>
          <a:p>
            <a:pPr eaLnBrk="1" fontAlgn="auto" hangingPunct="1">
              <a:spcBef>
                <a:spcPts val="0"/>
              </a:spcBef>
              <a:spcAft>
                <a:spcPts val="0"/>
              </a:spcAft>
            </a:pPr>
            <a:r>
              <a:rPr lang="zh-CN" altLang="en-US" sz="100" dirty="0">
                <a:solidFill>
                  <a:prstClr val="white"/>
                </a:solidFill>
                <a:latin typeface="Calibri" panose="020F0502020204030204"/>
                <a:ea typeface="宋体" panose="02010600030101010101" pitchFamily="2" charset="-122"/>
              </a:rPr>
              <a:t>资料下载：</a:t>
            </a:r>
            <a:r>
              <a:rPr lang="en-US" altLang="zh-CN" sz="100" dirty="0">
                <a:solidFill>
                  <a:prstClr val="white"/>
                </a:solidFill>
                <a:latin typeface="Calibri" panose="020F0502020204030204"/>
                <a:ea typeface="宋体" panose="02010600030101010101" pitchFamily="2" charset="-122"/>
              </a:rPr>
              <a:t>www.1ppt.com/ziliao/                PPT</a:t>
            </a:r>
            <a:r>
              <a:rPr lang="zh-CN" altLang="en-US" sz="100" dirty="0">
                <a:solidFill>
                  <a:prstClr val="white"/>
                </a:solidFill>
                <a:latin typeface="Calibri" panose="020F0502020204030204"/>
                <a:ea typeface="宋体" panose="02010600030101010101" pitchFamily="2" charset="-122"/>
              </a:rPr>
              <a:t>课件下载：</a:t>
            </a:r>
            <a:r>
              <a:rPr lang="en-US" altLang="zh-CN" sz="100" dirty="0">
                <a:solidFill>
                  <a:prstClr val="white"/>
                </a:solidFill>
                <a:latin typeface="Calibri" panose="020F0502020204030204"/>
                <a:ea typeface="宋体" panose="02010600030101010101" pitchFamily="2" charset="-122"/>
              </a:rPr>
              <a:t>www.1ppt.com/kejian/ </a:t>
            </a:r>
            <a:endParaRPr lang="en-US" altLang="zh-CN" sz="100" dirty="0">
              <a:solidFill>
                <a:prstClr val="white"/>
              </a:solidFill>
              <a:latin typeface="Calibri" panose="020F0502020204030204"/>
              <a:ea typeface="宋体" panose="02010600030101010101" pitchFamily="2" charset="-122"/>
            </a:endParaRPr>
          </a:p>
          <a:p>
            <a:pPr eaLnBrk="1" fontAlgn="auto" hangingPunct="1">
              <a:spcBef>
                <a:spcPts val="0"/>
              </a:spcBef>
              <a:spcAft>
                <a:spcPts val="0"/>
              </a:spcAft>
            </a:pPr>
            <a:r>
              <a:rPr lang="zh-CN" altLang="en-US" sz="100" dirty="0">
                <a:solidFill>
                  <a:prstClr val="white"/>
                </a:solidFill>
                <a:latin typeface="Calibri" panose="020F0502020204030204"/>
                <a:ea typeface="宋体" panose="02010600030101010101" pitchFamily="2" charset="-122"/>
              </a:rPr>
              <a:t>范文下载：</a:t>
            </a:r>
            <a:r>
              <a:rPr lang="en-US" altLang="zh-CN" sz="100" dirty="0">
                <a:solidFill>
                  <a:prstClr val="white"/>
                </a:solidFill>
                <a:latin typeface="Calibri" panose="020F0502020204030204"/>
                <a:ea typeface="宋体" panose="02010600030101010101" pitchFamily="2" charset="-122"/>
              </a:rPr>
              <a:t>www.1ppt.com/fanwen/             </a:t>
            </a:r>
            <a:r>
              <a:rPr lang="zh-CN" altLang="en-US" sz="100" dirty="0">
                <a:solidFill>
                  <a:prstClr val="white"/>
                </a:solidFill>
                <a:latin typeface="Calibri" panose="020F0502020204030204"/>
                <a:ea typeface="宋体" panose="02010600030101010101" pitchFamily="2" charset="-122"/>
              </a:rPr>
              <a:t>试卷下载：</a:t>
            </a:r>
            <a:r>
              <a:rPr lang="en-US" altLang="zh-CN" sz="100" dirty="0">
                <a:solidFill>
                  <a:prstClr val="white"/>
                </a:solidFill>
                <a:latin typeface="Calibri" panose="020F0502020204030204"/>
                <a:ea typeface="宋体" panose="02010600030101010101" pitchFamily="2" charset="-122"/>
              </a:rPr>
              <a:t>www.1ppt.com/shiti/  </a:t>
            </a:r>
            <a:endParaRPr lang="en-US" altLang="zh-CN" sz="100" dirty="0">
              <a:solidFill>
                <a:prstClr val="white"/>
              </a:solidFill>
              <a:latin typeface="Calibri" panose="020F0502020204030204"/>
              <a:ea typeface="宋体" panose="02010600030101010101" pitchFamily="2" charset="-122"/>
            </a:endParaRPr>
          </a:p>
          <a:p>
            <a:pPr eaLnBrk="1" fontAlgn="auto" hangingPunct="1">
              <a:spcBef>
                <a:spcPts val="0"/>
              </a:spcBef>
              <a:spcAft>
                <a:spcPts val="0"/>
              </a:spcAft>
            </a:pPr>
            <a:r>
              <a:rPr lang="zh-CN" altLang="en-US" sz="100" dirty="0">
                <a:solidFill>
                  <a:prstClr val="white"/>
                </a:solidFill>
                <a:latin typeface="Calibri" panose="020F0502020204030204"/>
                <a:ea typeface="宋体" panose="02010600030101010101" pitchFamily="2" charset="-122"/>
              </a:rPr>
              <a:t>教案下载：</a:t>
            </a:r>
            <a:r>
              <a:rPr lang="en-US" altLang="zh-CN" sz="100" dirty="0">
                <a:solidFill>
                  <a:prstClr val="white"/>
                </a:solidFill>
                <a:latin typeface="Calibri" panose="020F0502020204030204"/>
                <a:ea typeface="宋体" panose="02010600030101010101" pitchFamily="2" charset="-122"/>
              </a:rPr>
              <a:t>www.1ppt.com/jiaoan/        </a:t>
            </a:r>
            <a:endParaRPr lang="en-US" altLang="zh-CN" sz="100" dirty="0">
              <a:solidFill>
                <a:prstClr val="white"/>
              </a:solidFill>
              <a:latin typeface="Calibri" panose="020F0502020204030204"/>
              <a:ea typeface="宋体" panose="02010600030101010101" pitchFamily="2" charset="-122"/>
            </a:endParaRPr>
          </a:p>
          <a:p>
            <a:pPr eaLnBrk="1" fontAlgn="auto" hangingPunct="1">
              <a:spcBef>
                <a:spcPts val="0"/>
              </a:spcBef>
              <a:spcAft>
                <a:spcPts val="0"/>
              </a:spcAft>
            </a:pPr>
            <a:r>
              <a:rPr lang="zh-CN" altLang="en-US" sz="100" dirty="0">
                <a:solidFill>
                  <a:prstClr val="white"/>
                </a:solidFill>
                <a:latin typeface="Calibri" panose="020F0502020204030204"/>
                <a:ea typeface="宋体" panose="02010600030101010101" pitchFamily="2" charset="-122"/>
              </a:rPr>
              <a:t>字体下载：</a:t>
            </a:r>
            <a:r>
              <a:rPr lang="en-US" altLang="zh-CN" sz="100" dirty="0">
                <a:solidFill>
                  <a:prstClr val="white"/>
                </a:solidFill>
                <a:latin typeface="Calibri" panose="020F0502020204030204"/>
                <a:ea typeface="宋体" panose="02010600030101010101" pitchFamily="2" charset="-122"/>
              </a:rPr>
              <a:t>www.1ppt.com/ziti/</a:t>
            </a:r>
            <a:endParaRPr lang="en-US" altLang="zh-CN" sz="100" dirty="0">
              <a:solidFill>
                <a:prstClr val="white"/>
              </a:solidFill>
              <a:latin typeface="Calibri" panose="020F0502020204030204"/>
              <a:ea typeface="宋体" panose="02010600030101010101" pitchFamily="2" charset="-122"/>
            </a:endParaRPr>
          </a:p>
          <a:p>
            <a:pPr eaLnBrk="1" fontAlgn="auto" hangingPunct="1">
              <a:spcBef>
                <a:spcPts val="0"/>
              </a:spcBef>
              <a:spcAft>
                <a:spcPts val="0"/>
              </a:spcAft>
            </a:pPr>
            <a:r>
              <a:rPr lang="en-US" altLang="zh-CN" sz="100" dirty="0">
                <a:solidFill>
                  <a:prstClr val="white"/>
                </a:solidFill>
                <a:latin typeface="Calibri" panose="020F0502020204030204"/>
                <a:ea typeface="宋体" panose="02010600030101010101" pitchFamily="2" charset="-122"/>
              </a:rPr>
              <a:t> </a:t>
            </a:r>
            <a:endParaRPr lang="zh-CN" altLang="en-US" sz="100" dirty="0">
              <a:solidFill>
                <a:prstClr val="white"/>
              </a:solidFill>
              <a:latin typeface="Calibri" panose="020F0502020204030204"/>
              <a:ea typeface="宋体" panose="02010600030101010101" pitchFamily="2" charset="-122"/>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3"/>
          <p:cNvSpPr>
            <a:spLocks noGrp="1" noChangeArrowheads="1"/>
          </p:cNvSpPr>
          <p:nvPr>
            <p:ph type="dt" sz="half" idx="10"/>
          </p:nvPr>
        </p:nvSpPr>
        <p:spPr/>
        <p:txBody>
          <a:bodyPr/>
          <a:lstStyle>
            <a:lvl1pPr>
              <a:defRPr/>
            </a:lvl1pPr>
          </a:lstStyle>
          <a:p>
            <a:pPr>
              <a:defRPr/>
            </a:pPr>
            <a:fld id="{B762905A-E7E7-44E0-AABE-9D990C3C4501}" type="datetimeFigureOut">
              <a:rPr lang="zh-CN" altLang="en-US"/>
            </a:fld>
            <a:endParaRPr lang="zh-CN" altLang="en-US"/>
          </a:p>
        </p:txBody>
      </p:sp>
      <p:sp>
        <p:nvSpPr>
          <p:cNvPr id="4"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5" name="灯片编号占位符 5"/>
          <p:cNvSpPr>
            <a:spLocks noGrp="1" noChangeArrowheads="1"/>
          </p:cNvSpPr>
          <p:nvPr>
            <p:ph type="sldNum" sz="quarter" idx="12"/>
          </p:nvPr>
        </p:nvSpPr>
        <p:spPr/>
        <p:txBody>
          <a:bodyPr/>
          <a:lstStyle>
            <a:lvl1pPr>
              <a:defRPr/>
            </a:lvl1pPr>
          </a:lstStyle>
          <a:p>
            <a:fld id="{DC813927-584F-4396-AE8C-41BC3E2CD35E}" type="slidenum">
              <a:rPr lang="zh-CN" altLang="en-US"/>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3"/>
          <p:cNvSpPr>
            <a:spLocks noGrp="1" noChangeArrowheads="1"/>
          </p:cNvSpPr>
          <p:nvPr>
            <p:ph type="dt" sz="half" idx="10"/>
          </p:nvPr>
        </p:nvSpPr>
        <p:spPr/>
        <p:txBody>
          <a:bodyPr/>
          <a:lstStyle>
            <a:lvl1pPr>
              <a:defRPr/>
            </a:lvl1pPr>
          </a:lstStyle>
          <a:p>
            <a:pPr>
              <a:defRPr/>
            </a:pPr>
            <a:fld id="{E149BE2F-139B-48CE-85D1-9A77C20AC197}" type="datetimeFigureOut">
              <a:rPr lang="zh-CN" altLang="en-US"/>
            </a:fld>
            <a:endParaRPr lang="zh-CN" altLang="en-US"/>
          </a:p>
        </p:txBody>
      </p:sp>
      <p:sp>
        <p:nvSpPr>
          <p:cNvPr id="3"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4" name="灯片编号占位符 5"/>
          <p:cNvSpPr>
            <a:spLocks noGrp="1" noChangeArrowheads="1"/>
          </p:cNvSpPr>
          <p:nvPr>
            <p:ph type="sldNum" sz="quarter" idx="12"/>
          </p:nvPr>
        </p:nvSpPr>
        <p:spPr/>
        <p:txBody>
          <a:bodyPr/>
          <a:lstStyle>
            <a:lvl1pPr>
              <a:defRPr/>
            </a:lvl1pPr>
          </a:lstStyle>
          <a:p>
            <a:fld id="{CEC4E436-002C-48E2-B1E0-81424CCD76C6}" type="slidenum">
              <a:rPr lang="zh-CN" altLang="en-US"/>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600" y="273050"/>
            <a:ext cx="4011613" cy="1162050"/>
          </a:xfrm>
        </p:spPr>
        <p:txBody>
          <a:bodyPr anchor="b"/>
          <a:lstStyle>
            <a:lvl1pPr algn="l">
              <a:defRPr sz="2000" b="1"/>
            </a:lvl1pPr>
          </a:lstStyle>
          <a:p>
            <a:r>
              <a:rPr lang="zh-CN" altLang="en-US"/>
              <a:t>单击此处编辑母版标题样式</a:t>
            </a:r>
            <a:endParaRPr lang="zh-CN" altLang="en-US"/>
          </a:p>
        </p:txBody>
      </p:sp>
      <p:sp>
        <p:nvSpPr>
          <p:cNvPr id="3" name="内容占位符 2"/>
          <p:cNvSpPr>
            <a:spLocks noGrp="1"/>
          </p:cNvSpPr>
          <p:nvPr>
            <p:ph idx="1"/>
          </p:nvPr>
        </p:nvSpPr>
        <p:spPr>
          <a:xfrm>
            <a:off x="4767263" y="273050"/>
            <a:ext cx="681513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609600" y="1435100"/>
            <a:ext cx="40116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3"/>
          <p:cNvSpPr>
            <a:spLocks noGrp="1" noChangeArrowheads="1"/>
          </p:cNvSpPr>
          <p:nvPr>
            <p:ph type="dt" sz="half" idx="10"/>
          </p:nvPr>
        </p:nvSpPr>
        <p:spPr/>
        <p:txBody>
          <a:bodyPr/>
          <a:lstStyle>
            <a:lvl1pPr>
              <a:defRPr/>
            </a:lvl1pPr>
          </a:lstStyle>
          <a:p>
            <a:pPr>
              <a:defRPr/>
            </a:pPr>
            <a:fld id="{72B7A7D2-E389-4A94-816F-C72DC0664125}" type="datetimeFigureOut">
              <a:rPr lang="zh-CN" altLang="en-US"/>
            </a:fld>
            <a:endParaRPr lang="zh-CN" altLang="en-US"/>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fld id="{AA52E38C-2D4D-4A16-963B-6C7E6AAAE37B}" type="slidenum">
              <a:rPr lang="zh-CN" altLang="en-US"/>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188" y="4800600"/>
            <a:ext cx="7315200" cy="566738"/>
          </a:xfrm>
        </p:spPr>
        <p:txBody>
          <a:bodyPr anchor="b"/>
          <a:lstStyle>
            <a:lvl1pPr algn="l">
              <a:defRPr sz="20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2389188"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2389188"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3"/>
          <p:cNvSpPr>
            <a:spLocks noGrp="1" noChangeArrowheads="1"/>
          </p:cNvSpPr>
          <p:nvPr>
            <p:ph type="dt" sz="half" idx="10"/>
          </p:nvPr>
        </p:nvSpPr>
        <p:spPr/>
        <p:txBody>
          <a:bodyPr/>
          <a:lstStyle>
            <a:lvl1pPr>
              <a:defRPr/>
            </a:lvl1pPr>
          </a:lstStyle>
          <a:p>
            <a:pPr>
              <a:defRPr/>
            </a:pPr>
            <a:fld id="{1FD358E6-FD93-472C-BAED-A5FE37937FB5}" type="datetimeFigureOut">
              <a:rPr lang="zh-CN" altLang="en-US"/>
            </a:fld>
            <a:endParaRPr lang="zh-CN" altLang="en-US"/>
          </a:p>
        </p:txBody>
      </p:sp>
      <p:sp>
        <p:nvSpPr>
          <p:cNvPr id="6"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7" name="灯片编号占位符 5"/>
          <p:cNvSpPr>
            <a:spLocks noGrp="1" noChangeArrowheads="1"/>
          </p:cNvSpPr>
          <p:nvPr>
            <p:ph type="sldNum" sz="quarter" idx="12"/>
          </p:nvPr>
        </p:nvSpPr>
        <p:spPr/>
        <p:txBody>
          <a:bodyPr/>
          <a:lstStyle>
            <a:lvl1pPr>
              <a:defRPr/>
            </a:lvl1pPr>
          </a:lstStyle>
          <a:p>
            <a:fld id="{59C32583-BC2F-4100-ADA6-4265220B5561}" type="slidenum">
              <a:rPr lang="zh-CN" altLang="en-US"/>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6CFE5493-3462-40C4-9800-AA546F005E70}" type="datetimeFigureOut">
              <a:rPr lang="zh-CN" altLang="en-US"/>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fld id="{989108EC-AA6F-4A53-882A-01C9EDDA8D9D}" type="slidenum">
              <a:rPr lang="zh-CN" altLang="en-US"/>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noChangeArrowheads="1"/>
          </p:cNvSpPr>
          <p:nvPr>
            <p:ph type="dt" sz="half" idx="10"/>
          </p:nvPr>
        </p:nvSpPr>
        <p:spPr/>
        <p:txBody>
          <a:bodyPr/>
          <a:lstStyle>
            <a:lvl1pPr>
              <a:defRPr/>
            </a:lvl1pPr>
          </a:lstStyle>
          <a:p>
            <a:pPr>
              <a:defRPr/>
            </a:pPr>
            <a:fld id="{64058AF8-CB90-4A40-8CB0-45E57D372720}" type="datetimeFigureOut">
              <a:rPr lang="zh-CN" altLang="en-US"/>
            </a:fld>
            <a:endParaRPr lang="zh-CN" altLang="en-US"/>
          </a:p>
        </p:txBody>
      </p:sp>
      <p:sp>
        <p:nvSpPr>
          <p:cNvPr id="5" name="页脚占位符 4"/>
          <p:cNvSpPr>
            <a:spLocks noGrp="1" noChangeArrowheads="1"/>
          </p:cNvSpPr>
          <p:nvPr>
            <p:ph type="ftr" sz="quarter" idx="11"/>
          </p:nvPr>
        </p:nvSpPr>
        <p:spPr/>
        <p:txBody>
          <a:bodyPr/>
          <a:lstStyle>
            <a:lvl1pPr>
              <a:defRPr/>
            </a:lvl1pPr>
          </a:lstStyle>
          <a:p>
            <a:pPr>
              <a:defRPr/>
            </a:pPr>
            <a:endParaRPr lang="zh-CN" altLang="en-US"/>
          </a:p>
        </p:txBody>
      </p:sp>
      <p:sp>
        <p:nvSpPr>
          <p:cNvPr id="6" name="灯片编号占位符 5"/>
          <p:cNvSpPr>
            <a:spLocks noGrp="1" noChangeArrowheads="1"/>
          </p:cNvSpPr>
          <p:nvPr>
            <p:ph type="sldNum" sz="quarter" idx="12"/>
          </p:nvPr>
        </p:nvSpPr>
        <p:spPr/>
        <p:txBody>
          <a:bodyPr/>
          <a:lstStyle>
            <a:lvl1pPr>
              <a:defRPr/>
            </a:lvl1pPr>
          </a:lstStyle>
          <a:p>
            <a:fld id="{2BF1054B-0CC9-497C-8084-6C7DC60AAE60}" type="slidenum">
              <a:rPr lang="zh-CN" altLang="en-US"/>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1026" name="标题占位符 1"/>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zh-CN" altLang="zh-CN"/>
              <a:t>单击此处编辑母版标题样式</a:t>
            </a:r>
            <a:endParaRPr lang="zh-CN" altLang="zh-CN"/>
          </a:p>
        </p:txBody>
      </p:sp>
      <p:sp>
        <p:nvSpPr>
          <p:cNvPr id="1027" name="文本占位符 2"/>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zh-CN" altLang="zh-CN"/>
              <a:t>单击此处编辑母版文本样式</a:t>
            </a:r>
            <a:endParaRPr lang="zh-CN" altLang="zh-CN"/>
          </a:p>
          <a:p>
            <a:pPr lvl="1"/>
            <a:r>
              <a:rPr lang="zh-CN" altLang="zh-CN"/>
              <a:t>第二级</a:t>
            </a:r>
            <a:endParaRPr lang="zh-CN" altLang="zh-CN"/>
          </a:p>
          <a:p>
            <a:pPr lvl="2"/>
            <a:r>
              <a:rPr lang="zh-CN" altLang="zh-CN"/>
              <a:t>第三级</a:t>
            </a:r>
            <a:endParaRPr lang="zh-CN" altLang="zh-CN"/>
          </a:p>
          <a:p>
            <a:pPr lvl="3"/>
            <a:r>
              <a:rPr lang="zh-CN" altLang="zh-CN"/>
              <a:t>第四级</a:t>
            </a:r>
            <a:endParaRPr lang="zh-CN" altLang="zh-CN"/>
          </a:p>
          <a:p>
            <a:pPr lvl="4"/>
            <a:r>
              <a:rPr lang="zh-CN" altLang="zh-CN"/>
              <a:t>第五级</a:t>
            </a:r>
            <a:endParaRPr lang="zh-CN" altLang="zh-CN"/>
          </a:p>
        </p:txBody>
      </p:sp>
      <p:sp>
        <p:nvSpPr>
          <p:cNvPr id="1028" name="日期占位符 3"/>
          <p:cNvSpPr>
            <a:spLocks noGrp="1" noChangeArrowheads="1"/>
          </p:cNvSpPr>
          <p:nvPr>
            <p:ph type="dt" sz="half" idx="2"/>
          </p:nvPr>
        </p:nvSpPr>
        <p:spPr bwMode="auto">
          <a:xfrm>
            <a:off x="838200" y="6356350"/>
            <a:ext cx="2743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lvl1pPr eaLnBrk="1" hangingPunct="1">
              <a:buFont typeface="Arial" panose="020B0604020202020204" pitchFamily="34" charset="0"/>
              <a:buNone/>
              <a:defRPr sz="1200">
                <a:solidFill>
                  <a:srgbClr val="898989"/>
                </a:solidFill>
              </a:defRPr>
            </a:lvl1pPr>
          </a:lstStyle>
          <a:p>
            <a:pPr>
              <a:defRPr/>
            </a:pPr>
            <a:fld id="{E4257FA7-DFB2-42A6-9332-F82262D02003}" type="datetimeFigureOut">
              <a:rPr lang="zh-CN" altLang="en-US"/>
            </a:fld>
            <a:endParaRPr lang="zh-CN" altLang="en-US"/>
          </a:p>
        </p:txBody>
      </p:sp>
      <p:sp>
        <p:nvSpPr>
          <p:cNvPr id="1029" name="页脚占位符 4"/>
          <p:cNvSpPr>
            <a:spLocks noGrp="1" noChangeArrowheads="1"/>
          </p:cNvSpPr>
          <p:nvPr>
            <p:ph type="ftr" sz="quarter" idx="3"/>
          </p:nvPr>
        </p:nvSpPr>
        <p:spPr bwMode="auto">
          <a:xfrm>
            <a:off x="4038600" y="6356350"/>
            <a:ext cx="41148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lvl1pPr algn="ctr" eaLnBrk="1" hangingPunct="1">
              <a:buFont typeface="Arial" panose="020B0604020202020204" pitchFamily="34" charset="0"/>
              <a:buNone/>
              <a:defRPr sz="1200">
                <a:solidFill>
                  <a:srgbClr val="898989"/>
                </a:solidFill>
              </a:defRPr>
            </a:lvl1pPr>
          </a:lstStyle>
          <a:p>
            <a:pPr>
              <a:defRPr/>
            </a:pPr>
            <a:endParaRPr lang="zh-CN" altLang="en-US"/>
          </a:p>
        </p:txBody>
      </p:sp>
      <p:sp>
        <p:nvSpPr>
          <p:cNvPr id="1030" name="灯片编号占位符 5"/>
          <p:cNvSpPr>
            <a:spLocks noGrp="1" noChangeArrowheads="1"/>
          </p:cNvSpPr>
          <p:nvPr>
            <p:ph type="sldNum" sz="quarter" idx="4"/>
          </p:nvPr>
        </p:nvSpPr>
        <p:spPr bwMode="auto">
          <a:xfrm>
            <a:off x="8610600" y="6356350"/>
            <a:ext cx="2743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lvl1pPr algn="r" eaLnBrk="1" hangingPunct="1">
              <a:buFont typeface="Arial" panose="020B0604020202020204" pitchFamily="34" charset="0"/>
              <a:buNone/>
              <a:defRPr sz="1200">
                <a:solidFill>
                  <a:srgbClr val="898989"/>
                </a:solidFill>
              </a:defRPr>
            </a:lvl1pPr>
          </a:lstStyle>
          <a:p>
            <a:fld id="{39EB49BC-BDAE-4E09-A78E-0DAC38342C4E}" type="slidenum">
              <a:rPr lang="zh-CN" altLang="en-US"/>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0" fontAlgn="base" hangingPunct="0">
        <a:lnSpc>
          <a:spcPct val="90000"/>
        </a:lnSpc>
        <a:spcBef>
          <a:spcPct val="0"/>
        </a:spcBef>
        <a:spcAft>
          <a:spcPct val="0"/>
        </a:spcAft>
        <a:defRPr sz="44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a:solidFill>
            <a:schemeClr val="tx1"/>
          </a:solidFill>
          <a:latin typeface="+mn-lt"/>
          <a:ea typeface="+mn-ea"/>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mn-lt"/>
          <a:ea typeface="+mn-ea"/>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a:solidFill>
            <a:schemeClr val="tx1"/>
          </a:solidFill>
          <a:latin typeface="+mn-lt"/>
          <a:ea typeface="+mn-ea"/>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a:solidFill>
            <a:schemeClr val="tx1"/>
          </a:solidFill>
          <a:latin typeface="+mn-lt"/>
          <a:ea typeface="+mn-ea"/>
        </a:defRPr>
      </a:lvl5pPr>
      <a:lvl6pPr marL="2514600" indent="-228600" algn="l" rtl="0" fontAlgn="base">
        <a:lnSpc>
          <a:spcPct val="90000"/>
        </a:lnSpc>
        <a:spcBef>
          <a:spcPts val="500"/>
        </a:spcBef>
        <a:spcAft>
          <a:spcPct val="0"/>
        </a:spcAft>
        <a:buFont typeface="Arial" panose="020B0604020202020204" pitchFamily="34" charset="0"/>
        <a:buChar char="•"/>
        <a:defRPr>
          <a:solidFill>
            <a:schemeClr val="tx1"/>
          </a:solidFill>
          <a:latin typeface="+mn-lt"/>
          <a:ea typeface="+mn-ea"/>
        </a:defRPr>
      </a:lvl6pPr>
      <a:lvl7pPr marL="2971800" indent="-228600" algn="l" rtl="0" fontAlgn="base">
        <a:lnSpc>
          <a:spcPct val="90000"/>
        </a:lnSpc>
        <a:spcBef>
          <a:spcPts val="500"/>
        </a:spcBef>
        <a:spcAft>
          <a:spcPct val="0"/>
        </a:spcAft>
        <a:buFont typeface="Arial" panose="020B0604020202020204" pitchFamily="34" charset="0"/>
        <a:buChar char="•"/>
        <a:defRPr>
          <a:solidFill>
            <a:schemeClr val="tx1"/>
          </a:solidFill>
          <a:latin typeface="+mn-lt"/>
          <a:ea typeface="+mn-ea"/>
        </a:defRPr>
      </a:lvl7pPr>
      <a:lvl8pPr marL="3429000" indent="-228600" algn="l" rtl="0" fontAlgn="base">
        <a:lnSpc>
          <a:spcPct val="90000"/>
        </a:lnSpc>
        <a:spcBef>
          <a:spcPts val="500"/>
        </a:spcBef>
        <a:spcAft>
          <a:spcPct val="0"/>
        </a:spcAft>
        <a:buFont typeface="Arial" panose="020B0604020202020204" pitchFamily="34" charset="0"/>
        <a:buChar char="•"/>
        <a:defRPr>
          <a:solidFill>
            <a:schemeClr val="tx1"/>
          </a:solidFill>
          <a:latin typeface="+mn-lt"/>
          <a:ea typeface="+mn-ea"/>
        </a:defRPr>
      </a:lvl8pPr>
      <a:lvl9pPr marL="3886200" indent="-228600" algn="l" rtl="0" fontAlgn="base">
        <a:lnSpc>
          <a:spcPct val="90000"/>
        </a:lnSpc>
        <a:spcBef>
          <a:spcPts val="500"/>
        </a:spcBef>
        <a:spcAft>
          <a:spcPct val="0"/>
        </a:spcAft>
        <a:buFont typeface="Arial" panose="020B0604020202020204" pitchFamily="34" charset="0"/>
        <a:buChar char="•"/>
        <a:defRPr>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png"/><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3.png"/><Relationship Id="rId1" Type="http://schemas.openxmlformats.org/officeDocument/2006/relationships/image" Target="../media/image1.jpe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jpe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jpe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jpeg"/></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1"/>
          <a:srcRect/>
          <a:stretch>
            <a:fillRect/>
          </a:stretch>
        </a:blipFill>
        <a:effectLst/>
      </p:bgPr>
    </p:bg>
    <p:spTree>
      <p:nvGrpSpPr>
        <p:cNvPr id="1" name=""/>
        <p:cNvGrpSpPr/>
        <p:nvPr/>
      </p:nvGrpSpPr>
      <p:grpSpPr>
        <a:xfrm>
          <a:off x="0" y="0"/>
          <a:ext cx="0" cy="0"/>
          <a:chOff x="0" y="0"/>
          <a:chExt cx="0" cy="0"/>
        </a:xfrm>
      </p:grpSpPr>
      <p:grpSp>
        <p:nvGrpSpPr>
          <p:cNvPr id="4098" name="组合 4"/>
          <p:cNvGrpSpPr/>
          <p:nvPr/>
        </p:nvGrpSpPr>
        <p:grpSpPr bwMode="auto">
          <a:xfrm>
            <a:off x="3368675" y="1376363"/>
            <a:ext cx="4957763" cy="4870450"/>
            <a:chOff x="0" y="0"/>
            <a:chExt cx="4956930" cy="4870495"/>
          </a:xfrm>
        </p:grpSpPr>
        <p:grpSp>
          <p:nvGrpSpPr>
            <p:cNvPr id="16394" name="组合 3"/>
            <p:cNvGrpSpPr/>
            <p:nvPr/>
          </p:nvGrpSpPr>
          <p:grpSpPr bwMode="auto">
            <a:xfrm>
              <a:off x="362756" y="0"/>
              <a:ext cx="4594174" cy="4706233"/>
              <a:chOff x="0" y="0"/>
              <a:chExt cx="4911907" cy="4959490"/>
            </a:xfrm>
          </p:grpSpPr>
          <p:sp>
            <p:nvSpPr>
              <p:cNvPr id="16396" name="椭圆 25"/>
              <p:cNvSpPr>
                <a:spLocks noChangeArrowheads="1"/>
              </p:cNvSpPr>
              <p:nvPr/>
            </p:nvSpPr>
            <p:spPr bwMode="auto">
              <a:xfrm>
                <a:off x="0" y="0"/>
                <a:ext cx="4823994" cy="4823994"/>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16397" name="空心弧 2"/>
              <p:cNvSpPr/>
              <p:nvPr/>
            </p:nvSpPr>
            <p:spPr bwMode="auto">
              <a:xfrm>
                <a:off x="87914" y="135496"/>
                <a:ext cx="4823993" cy="4823994"/>
              </a:xfrm>
              <a:custGeom>
                <a:avLst/>
                <a:gdLst>
                  <a:gd name="T0" fmla="*/ 324266 w 4823993"/>
                  <a:gd name="T1" fmla="*/ 1204060 h 4823994"/>
                  <a:gd name="T2" fmla="*/ 2077499 w 4823993"/>
                  <a:gd name="T3" fmla="*/ 23307 h 4823994"/>
                  <a:gd name="T4" fmla="*/ 2094010 w 4823993"/>
                  <a:gd name="T5" fmla="*/ 141212 h 4823994"/>
                  <a:gd name="T6" fmla="*/ 427317 w 4823993"/>
                  <a:gd name="T7" fmla="*/ 1263684 h 4823994"/>
                  <a:gd name="T8" fmla="*/ 324266 w 4823993"/>
                  <a:gd name="T9" fmla="*/ 1204060 h 482399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23993" h="4823994">
                    <a:moveTo>
                      <a:pt x="324266" y="1204060"/>
                    </a:moveTo>
                    <a:cubicBezTo>
                      <a:pt x="695916" y="561722"/>
                      <a:pt x="1342564" y="126222"/>
                      <a:pt x="2077499" y="23307"/>
                    </a:cubicBezTo>
                    <a:lnTo>
                      <a:pt x="2094010" y="141212"/>
                    </a:lnTo>
                    <a:cubicBezTo>
                      <a:pt x="1395351" y="239048"/>
                      <a:pt x="780622" y="653051"/>
                      <a:pt x="427317" y="1263684"/>
                    </a:cubicBezTo>
                    <a:lnTo>
                      <a:pt x="324266" y="1204060"/>
                    </a:lnTo>
                    <a:close/>
                  </a:path>
                </a:pathLst>
              </a:custGeom>
              <a:solidFill>
                <a:schemeClr val="bg1">
                  <a:alpha val="79999"/>
                </a:schemeClr>
              </a:solidFill>
              <a:ln>
                <a:noFill/>
              </a:ln>
              <a:extLst>
                <a:ext uri="{91240B29-F687-4F45-9708-019B960494DF}">
                  <a14:hiddenLine xmlns:a14="http://schemas.microsoft.com/office/drawing/2010/main" w="9525">
                    <a:solidFill>
                      <a:srgbClr val="000000"/>
                    </a:solidFill>
                    <a:round/>
                  </a14:hiddenLine>
                </a:ext>
              </a:extLst>
            </p:spPr>
            <p:txBody>
              <a:bodyPr anchor="ctr"/>
              <a:lstStyle/>
              <a:p>
                <a:endParaRPr lang="zh-CN" altLang="en-US"/>
              </a:p>
            </p:txBody>
          </p:sp>
        </p:grpSp>
        <p:sp>
          <p:nvSpPr>
            <p:cNvPr id="16395" name="空心弧 10"/>
            <p:cNvSpPr/>
            <p:nvPr/>
          </p:nvSpPr>
          <p:spPr bwMode="auto">
            <a:xfrm rot="-6506396">
              <a:off x="-1" y="46499"/>
              <a:ext cx="4823993" cy="4823994"/>
            </a:xfrm>
            <a:custGeom>
              <a:avLst/>
              <a:gdLst>
                <a:gd name="T0" fmla="*/ 1024484 w 4823993"/>
                <a:gd name="T1" fmla="*/ 439046 h 4823994"/>
                <a:gd name="T2" fmla="*/ 2479666 w 4823993"/>
                <a:gd name="T3" fmla="*/ 950 h 4823994"/>
                <a:gd name="T4" fmla="*/ 2476232 w 4823993"/>
                <a:gd name="T5" fmla="*/ 123286 h 4823994"/>
                <a:gd name="T6" fmla="*/ 1094886 w 4823993"/>
                <a:gd name="T7" fmla="*/ 539153 h 4823994"/>
                <a:gd name="T8" fmla="*/ 1024484 w 4823993"/>
                <a:gd name="T9" fmla="*/ 439046 h 482399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823993" h="4823994">
                  <a:moveTo>
                    <a:pt x="1024484" y="439046"/>
                  </a:moveTo>
                  <a:cubicBezTo>
                    <a:pt x="1449667" y="140029"/>
                    <a:pt x="1960071" y="-13633"/>
                    <a:pt x="2479666" y="950"/>
                  </a:cubicBezTo>
                  <a:cubicBezTo>
                    <a:pt x="2478521" y="41729"/>
                    <a:pt x="2477377" y="82507"/>
                    <a:pt x="2476232" y="123286"/>
                  </a:cubicBezTo>
                  <a:cubicBezTo>
                    <a:pt x="1983001" y="109443"/>
                    <a:pt x="1498495" y="255308"/>
                    <a:pt x="1094886" y="539153"/>
                  </a:cubicBezTo>
                  <a:lnTo>
                    <a:pt x="1024484" y="439046"/>
                  </a:lnTo>
                  <a:close/>
                </a:path>
              </a:pathLst>
            </a:custGeom>
            <a:solidFill>
              <a:schemeClr val="bg1">
                <a:alpha val="79999"/>
              </a:schemeClr>
            </a:solidFill>
            <a:ln>
              <a:noFill/>
            </a:ln>
            <a:extLst>
              <a:ext uri="{91240B29-F687-4F45-9708-019B960494DF}">
                <a14:hiddenLine xmlns:a14="http://schemas.microsoft.com/office/drawing/2010/main" w="9525">
                  <a:solidFill>
                    <a:srgbClr val="000000"/>
                  </a:solidFill>
                  <a:round/>
                </a14:hiddenLine>
              </a:ext>
            </a:extLst>
          </p:spPr>
          <p:txBody>
            <a:bodyPr anchor="ctr"/>
            <a:lstStyle/>
            <a:p>
              <a:endParaRPr lang="zh-CN" altLang="en-US"/>
            </a:p>
          </p:txBody>
        </p:sp>
      </p:grpSp>
      <p:sp>
        <p:nvSpPr>
          <p:cNvPr id="4104" name="文本框 26"/>
          <p:cNvSpPr txBox="1">
            <a:spLocks noChangeArrowheads="1"/>
          </p:cNvSpPr>
          <p:nvPr/>
        </p:nvSpPr>
        <p:spPr bwMode="auto">
          <a:xfrm>
            <a:off x="4505334" y="2080975"/>
            <a:ext cx="3545758" cy="29355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200000"/>
              </a:lnSpc>
              <a:spcBef>
                <a:spcPct val="0"/>
              </a:spcBef>
              <a:buNone/>
            </a:pPr>
            <a:r>
              <a:rPr lang="en-US" altLang="zh-CN" sz="2400" b="1" dirty="0">
                <a:solidFill>
                  <a:srgbClr val="FFFFFF"/>
                </a:solidFill>
                <a:latin typeface="微软雅黑" panose="020B0503020204020204" pitchFamily="34" charset="-122"/>
                <a:ea typeface="微软雅黑" panose="020B0503020204020204" pitchFamily="34" charset="-122"/>
              </a:rPr>
              <a:t>Improving the Performance Management of the Apple Company</a:t>
            </a:r>
            <a:endParaRPr lang="zh-CN" altLang="en-US" sz="2400" b="1" dirty="0">
              <a:solidFill>
                <a:srgbClr val="FFFFFF"/>
              </a:solidFill>
              <a:latin typeface="微软雅黑" panose="020B0503020204020204" pitchFamily="34" charset="-122"/>
              <a:ea typeface="微软雅黑" panose="020B0503020204020204" pitchFamily="34" charset="-122"/>
            </a:endParaRPr>
          </a:p>
        </p:txBody>
      </p:sp>
      <p:sp>
        <p:nvSpPr>
          <p:cNvPr id="4105" name="椭圆 27"/>
          <p:cNvSpPr>
            <a:spLocks noChangeArrowheads="1"/>
          </p:cNvSpPr>
          <p:nvPr/>
        </p:nvSpPr>
        <p:spPr bwMode="auto">
          <a:xfrm>
            <a:off x="7608888" y="3863975"/>
            <a:ext cx="1223962" cy="1223963"/>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600">
              <a:solidFill>
                <a:srgbClr val="FFFFFF"/>
              </a:solidFill>
              <a:latin typeface="微软雅黑" panose="020B0503020204020204" pitchFamily="34" charset="-122"/>
              <a:ea typeface="微软雅黑" panose="020B0503020204020204" pitchFamily="34" charset="-122"/>
            </a:endParaRPr>
          </a:p>
        </p:txBody>
      </p:sp>
      <p:sp>
        <p:nvSpPr>
          <p:cNvPr id="4106" name="椭圆 28"/>
          <p:cNvSpPr>
            <a:spLocks noChangeArrowheads="1"/>
          </p:cNvSpPr>
          <p:nvPr/>
        </p:nvSpPr>
        <p:spPr bwMode="auto">
          <a:xfrm>
            <a:off x="8418513" y="3729038"/>
            <a:ext cx="806450" cy="868362"/>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600">
              <a:solidFill>
                <a:srgbClr val="FFFFFF"/>
              </a:solidFill>
              <a:latin typeface="微软雅黑" panose="020B0503020204020204" pitchFamily="34" charset="-122"/>
              <a:ea typeface="微软雅黑" panose="020B0503020204020204" pitchFamily="34" charset="-122"/>
            </a:endParaRPr>
          </a:p>
        </p:txBody>
      </p:sp>
      <p:sp>
        <p:nvSpPr>
          <p:cNvPr id="4107" name="椭圆 12"/>
          <p:cNvSpPr>
            <a:spLocks noChangeArrowheads="1"/>
          </p:cNvSpPr>
          <p:nvPr/>
        </p:nvSpPr>
        <p:spPr bwMode="auto">
          <a:xfrm>
            <a:off x="2439988" y="2378075"/>
            <a:ext cx="366712" cy="366713"/>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600">
              <a:solidFill>
                <a:srgbClr val="FFFFFF"/>
              </a:solidFill>
              <a:latin typeface="微软雅黑" panose="020B0503020204020204" pitchFamily="34" charset="-122"/>
              <a:ea typeface="微软雅黑" panose="020B0503020204020204" pitchFamily="34" charset="-122"/>
            </a:endParaRPr>
          </a:p>
        </p:txBody>
      </p:sp>
      <p:sp>
        <p:nvSpPr>
          <p:cNvPr id="4108" name="椭圆 13"/>
          <p:cNvSpPr>
            <a:spLocks noChangeArrowheads="1"/>
          </p:cNvSpPr>
          <p:nvPr/>
        </p:nvSpPr>
        <p:spPr bwMode="auto">
          <a:xfrm>
            <a:off x="2611438" y="1852613"/>
            <a:ext cx="246062" cy="246062"/>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600">
              <a:solidFill>
                <a:srgbClr val="FFFFFF"/>
              </a:solidFill>
              <a:latin typeface="微软雅黑" panose="020B0503020204020204" pitchFamily="34" charset="-122"/>
              <a:ea typeface="微软雅黑" panose="020B0503020204020204" pitchFamily="34" charset="-122"/>
            </a:endParaRPr>
          </a:p>
        </p:txBody>
      </p:sp>
      <p:sp>
        <p:nvSpPr>
          <p:cNvPr id="4109" name="椭圆 15"/>
          <p:cNvSpPr>
            <a:spLocks noChangeArrowheads="1"/>
          </p:cNvSpPr>
          <p:nvPr/>
        </p:nvSpPr>
        <p:spPr bwMode="auto">
          <a:xfrm>
            <a:off x="1938338" y="2438400"/>
            <a:ext cx="185737" cy="185738"/>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wipe(up)">
                                      <p:cBhvr>
                                        <p:cTn id="7" dur="500"/>
                                        <p:tgtEl>
                                          <p:spTgt spid="4098"/>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4105"/>
                                        </p:tgtEl>
                                        <p:attrNameLst>
                                          <p:attrName>style.visibility</p:attrName>
                                        </p:attrNameLst>
                                      </p:cBhvr>
                                      <p:to>
                                        <p:strVal val="visible"/>
                                      </p:to>
                                    </p:set>
                                    <p:animEffect transition="in" filter="wipe(down)">
                                      <p:cBhvr>
                                        <p:cTn id="11" dur="500"/>
                                        <p:tgtEl>
                                          <p:spTgt spid="4105"/>
                                        </p:tgtEl>
                                      </p:cBhvr>
                                    </p:animEffect>
                                  </p:childTnLst>
                                </p:cTn>
                              </p:par>
                              <p:par>
                                <p:cTn id="12" presetID="22" presetClass="entr" presetSubtype="4" fill="hold" grpId="0" nodeType="withEffect">
                                  <p:stCondLst>
                                    <p:cond delay="0"/>
                                  </p:stCondLst>
                                  <p:childTnLst>
                                    <p:set>
                                      <p:cBhvr>
                                        <p:cTn id="13" dur="1" fill="hold">
                                          <p:stCondLst>
                                            <p:cond delay="0"/>
                                          </p:stCondLst>
                                        </p:cTn>
                                        <p:tgtEl>
                                          <p:spTgt spid="4106"/>
                                        </p:tgtEl>
                                        <p:attrNameLst>
                                          <p:attrName>style.visibility</p:attrName>
                                        </p:attrNameLst>
                                      </p:cBhvr>
                                      <p:to>
                                        <p:strVal val="visible"/>
                                      </p:to>
                                    </p:set>
                                    <p:animEffect transition="in" filter="wipe(down)">
                                      <p:cBhvr>
                                        <p:cTn id="14" dur="500"/>
                                        <p:tgtEl>
                                          <p:spTgt spid="4106"/>
                                        </p:tgtEl>
                                      </p:cBhvr>
                                    </p:animEffect>
                                  </p:childTnLst>
                                </p:cTn>
                              </p:par>
                              <p:par>
                                <p:cTn id="15" presetID="2" presetClass="entr" presetSubtype="4" fill="hold" grpId="0" nodeType="withEffect">
                                  <p:stCondLst>
                                    <p:cond delay="0"/>
                                  </p:stCondLst>
                                  <p:childTnLst>
                                    <p:set>
                                      <p:cBhvr>
                                        <p:cTn id="16" dur="1" fill="hold">
                                          <p:stCondLst>
                                            <p:cond delay="0"/>
                                          </p:stCondLst>
                                        </p:cTn>
                                        <p:tgtEl>
                                          <p:spTgt spid="4104"/>
                                        </p:tgtEl>
                                        <p:attrNameLst>
                                          <p:attrName>style.visibility</p:attrName>
                                        </p:attrNameLst>
                                      </p:cBhvr>
                                      <p:to>
                                        <p:strVal val="visible"/>
                                      </p:to>
                                    </p:set>
                                    <p:anim calcmode="lin" valueType="num">
                                      <p:cBhvr additive="base">
                                        <p:cTn id="17" dur="500" fill="hold"/>
                                        <p:tgtEl>
                                          <p:spTgt spid="4104"/>
                                        </p:tgtEl>
                                        <p:attrNameLst>
                                          <p:attrName>ppt_x</p:attrName>
                                        </p:attrNameLst>
                                      </p:cBhvr>
                                      <p:tavLst>
                                        <p:tav tm="0">
                                          <p:val>
                                            <p:strVal val="#ppt_x"/>
                                          </p:val>
                                        </p:tav>
                                        <p:tav tm="100000">
                                          <p:val>
                                            <p:strVal val="#ppt_x"/>
                                          </p:val>
                                        </p:tav>
                                      </p:tavLst>
                                    </p:anim>
                                    <p:anim calcmode="lin" valueType="num">
                                      <p:cBhvr additive="base">
                                        <p:cTn id="18" dur="500" fill="hold"/>
                                        <p:tgtEl>
                                          <p:spTgt spid="4104"/>
                                        </p:tgtEl>
                                        <p:attrNameLst>
                                          <p:attrName>ppt_y</p:attrName>
                                        </p:attrNameLst>
                                      </p:cBhvr>
                                      <p:tavLst>
                                        <p:tav tm="0">
                                          <p:val>
                                            <p:strVal val="1+#ppt_h/2"/>
                                          </p:val>
                                        </p:tav>
                                        <p:tav tm="100000">
                                          <p:val>
                                            <p:strVal val="#ppt_y"/>
                                          </p:val>
                                        </p:tav>
                                      </p:tavLst>
                                    </p:anim>
                                  </p:childTnLst>
                                </p:cTn>
                              </p:par>
                            </p:childTnLst>
                          </p:cTn>
                        </p:par>
                        <p:par>
                          <p:cTn id="19" fill="hold">
                            <p:stCondLst>
                              <p:cond delay="1000"/>
                            </p:stCondLst>
                            <p:childTnLst>
                              <p:par>
                                <p:cTn id="20" presetID="2" presetClass="entr" presetSubtype="9" fill="hold" grpId="0" nodeType="afterEffect">
                                  <p:stCondLst>
                                    <p:cond delay="0"/>
                                  </p:stCondLst>
                                  <p:childTnLst>
                                    <p:set>
                                      <p:cBhvr>
                                        <p:cTn id="21" dur="1" fill="hold">
                                          <p:stCondLst>
                                            <p:cond delay="0"/>
                                          </p:stCondLst>
                                        </p:cTn>
                                        <p:tgtEl>
                                          <p:spTgt spid="4107"/>
                                        </p:tgtEl>
                                        <p:attrNameLst>
                                          <p:attrName>style.visibility</p:attrName>
                                        </p:attrNameLst>
                                      </p:cBhvr>
                                      <p:to>
                                        <p:strVal val="visible"/>
                                      </p:to>
                                    </p:set>
                                    <p:anim calcmode="lin" valueType="num">
                                      <p:cBhvr additive="base">
                                        <p:cTn id="22" dur="500" fill="hold"/>
                                        <p:tgtEl>
                                          <p:spTgt spid="4107"/>
                                        </p:tgtEl>
                                        <p:attrNameLst>
                                          <p:attrName>ppt_x</p:attrName>
                                        </p:attrNameLst>
                                      </p:cBhvr>
                                      <p:tavLst>
                                        <p:tav tm="0">
                                          <p:val>
                                            <p:strVal val="0-#ppt_w/2"/>
                                          </p:val>
                                        </p:tav>
                                        <p:tav tm="100000">
                                          <p:val>
                                            <p:strVal val="#ppt_x"/>
                                          </p:val>
                                        </p:tav>
                                      </p:tavLst>
                                    </p:anim>
                                    <p:anim calcmode="lin" valueType="num">
                                      <p:cBhvr additive="base">
                                        <p:cTn id="23" dur="500" fill="hold"/>
                                        <p:tgtEl>
                                          <p:spTgt spid="4107"/>
                                        </p:tgtEl>
                                        <p:attrNameLst>
                                          <p:attrName>ppt_y</p:attrName>
                                        </p:attrNameLst>
                                      </p:cBhvr>
                                      <p:tavLst>
                                        <p:tav tm="0">
                                          <p:val>
                                            <p:strVal val="0-#ppt_h/2"/>
                                          </p:val>
                                        </p:tav>
                                        <p:tav tm="100000">
                                          <p:val>
                                            <p:strVal val="#ppt_y"/>
                                          </p:val>
                                        </p:tav>
                                      </p:tavLst>
                                    </p:anim>
                                  </p:childTnLst>
                                </p:cTn>
                              </p:par>
                              <p:par>
                                <p:cTn id="24" presetID="2" presetClass="entr" presetSubtype="9" fill="hold" grpId="0" nodeType="withEffect">
                                  <p:stCondLst>
                                    <p:cond delay="0"/>
                                  </p:stCondLst>
                                  <p:childTnLst>
                                    <p:set>
                                      <p:cBhvr>
                                        <p:cTn id="25" dur="1" fill="hold">
                                          <p:stCondLst>
                                            <p:cond delay="0"/>
                                          </p:stCondLst>
                                        </p:cTn>
                                        <p:tgtEl>
                                          <p:spTgt spid="4108"/>
                                        </p:tgtEl>
                                        <p:attrNameLst>
                                          <p:attrName>style.visibility</p:attrName>
                                        </p:attrNameLst>
                                      </p:cBhvr>
                                      <p:to>
                                        <p:strVal val="visible"/>
                                      </p:to>
                                    </p:set>
                                    <p:anim calcmode="lin" valueType="num">
                                      <p:cBhvr additive="base">
                                        <p:cTn id="26" dur="500" fill="hold"/>
                                        <p:tgtEl>
                                          <p:spTgt spid="4108"/>
                                        </p:tgtEl>
                                        <p:attrNameLst>
                                          <p:attrName>ppt_x</p:attrName>
                                        </p:attrNameLst>
                                      </p:cBhvr>
                                      <p:tavLst>
                                        <p:tav tm="0">
                                          <p:val>
                                            <p:strVal val="0-#ppt_w/2"/>
                                          </p:val>
                                        </p:tav>
                                        <p:tav tm="100000">
                                          <p:val>
                                            <p:strVal val="#ppt_x"/>
                                          </p:val>
                                        </p:tav>
                                      </p:tavLst>
                                    </p:anim>
                                    <p:anim calcmode="lin" valueType="num">
                                      <p:cBhvr additive="base">
                                        <p:cTn id="27" dur="500" fill="hold"/>
                                        <p:tgtEl>
                                          <p:spTgt spid="4108"/>
                                        </p:tgtEl>
                                        <p:attrNameLst>
                                          <p:attrName>ppt_y</p:attrName>
                                        </p:attrNameLst>
                                      </p:cBhvr>
                                      <p:tavLst>
                                        <p:tav tm="0">
                                          <p:val>
                                            <p:strVal val="0-#ppt_h/2"/>
                                          </p:val>
                                        </p:tav>
                                        <p:tav tm="100000">
                                          <p:val>
                                            <p:strVal val="#ppt_y"/>
                                          </p:val>
                                        </p:tav>
                                      </p:tavLst>
                                    </p:anim>
                                  </p:childTnLst>
                                </p:cTn>
                              </p:par>
                              <p:par>
                                <p:cTn id="28" presetID="2" presetClass="entr" presetSubtype="9" fill="hold" grpId="0" nodeType="withEffect">
                                  <p:stCondLst>
                                    <p:cond delay="0"/>
                                  </p:stCondLst>
                                  <p:childTnLst>
                                    <p:set>
                                      <p:cBhvr>
                                        <p:cTn id="29" dur="1" fill="hold">
                                          <p:stCondLst>
                                            <p:cond delay="0"/>
                                          </p:stCondLst>
                                        </p:cTn>
                                        <p:tgtEl>
                                          <p:spTgt spid="4109"/>
                                        </p:tgtEl>
                                        <p:attrNameLst>
                                          <p:attrName>style.visibility</p:attrName>
                                        </p:attrNameLst>
                                      </p:cBhvr>
                                      <p:to>
                                        <p:strVal val="visible"/>
                                      </p:to>
                                    </p:set>
                                    <p:anim calcmode="lin" valueType="num">
                                      <p:cBhvr additive="base">
                                        <p:cTn id="30" dur="500" fill="hold"/>
                                        <p:tgtEl>
                                          <p:spTgt spid="4109"/>
                                        </p:tgtEl>
                                        <p:attrNameLst>
                                          <p:attrName>ppt_x</p:attrName>
                                        </p:attrNameLst>
                                      </p:cBhvr>
                                      <p:tavLst>
                                        <p:tav tm="0">
                                          <p:val>
                                            <p:strVal val="0-#ppt_w/2"/>
                                          </p:val>
                                        </p:tav>
                                        <p:tav tm="100000">
                                          <p:val>
                                            <p:strVal val="#ppt_x"/>
                                          </p:val>
                                        </p:tav>
                                      </p:tavLst>
                                    </p:anim>
                                    <p:anim calcmode="lin" valueType="num">
                                      <p:cBhvr additive="base">
                                        <p:cTn id="31" dur="500" fill="hold"/>
                                        <p:tgtEl>
                                          <p:spTgt spid="410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4" grpId="0" autoUpdateAnimBg="0"/>
      <p:bldP spid="4105" grpId="0" animBg="1" autoUpdateAnimBg="0"/>
      <p:bldP spid="4106" grpId="0" animBg="1" autoUpdateAnimBg="0"/>
      <p:bldP spid="4107" grpId="0" animBg="1" autoUpdateAnimBg="0"/>
      <p:bldP spid="4108" grpId="0" animBg="1" autoUpdateAnimBg="0"/>
      <p:bldP spid="4109" grpId="0" animBg="1" autoUpdateAnimBg="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2999740" y="765175"/>
            <a:ext cx="6259830" cy="1198880"/>
          </a:xfrm>
          <a:prstGeom prst="rect">
            <a:avLst/>
          </a:prstGeom>
          <a:noFill/>
        </p:spPr>
        <p:txBody>
          <a:bodyPr wrap="square" rtlCol="0">
            <a:spAutoFit/>
          </a:bodyPr>
          <a:p>
            <a:r>
              <a:rPr lang="en-US" altLang="zh-CN" sz="3600" b="1"/>
              <a:t>2227824-15</a:t>
            </a:r>
            <a:r>
              <a:rPr lang="zh-CN" altLang="en-US" sz="3600" b="1" spc="300" smtClean="0">
                <a:latin typeface="Arial" panose="020B0604020202020204" pitchFamily="34" charset="0"/>
                <a:ea typeface="微软雅黑" panose="020B0503020204020204" pitchFamily="34" charset="-122"/>
                <a:sym typeface="Arial" panose="020B0604020202020204" pitchFamily="34" charset="0"/>
              </a:rPr>
              <a:t>minutes</a:t>
            </a:r>
            <a:r>
              <a:rPr lang="en-US" altLang="zh-CN" sz="3600" b="1" spc="300" smtClean="0">
                <a:latin typeface="Arial" panose="020B0604020202020204" pitchFamily="34" charset="0"/>
                <a:ea typeface="微软雅黑" panose="020B0503020204020204" pitchFamily="34" charset="-122"/>
                <a:sym typeface="Arial" panose="020B0604020202020204" pitchFamily="34" charset="0"/>
              </a:rPr>
              <a:t> </a:t>
            </a:r>
            <a:r>
              <a:rPr lang="zh-CN" altLang="en-US" sz="3600" b="1" spc="300" smtClean="0">
                <a:latin typeface="Arial" panose="020B0604020202020204" pitchFamily="34" charset="0"/>
                <a:ea typeface="微软雅黑" panose="020B0503020204020204" pitchFamily="34" charset="-122"/>
                <a:sym typeface="Arial" panose="020B0604020202020204" pitchFamily="34" charset="0"/>
              </a:rPr>
              <a:t>Presentation </a:t>
            </a:r>
            <a:r>
              <a:rPr lang="en-US" altLang="zh-CN" sz="3600" b="1" spc="300" smtClean="0">
                <a:latin typeface="Arial" panose="020B0604020202020204" pitchFamily="34" charset="0"/>
                <a:ea typeface="微软雅黑" panose="020B0503020204020204" pitchFamily="34" charset="-122"/>
                <a:sym typeface="Arial" panose="020B0604020202020204" pitchFamily="34" charset="0"/>
              </a:rPr>
              <a:t> Link</a:t>
            </a:r>
            <a:endParaRPr lang="en-US" altLang="zh-CN" sz="3600" b="1"/>
          </a:p>
        </p:txBody>
      </p:sp>
      <p:sp>
        <p:nvSpPr>
          <p:cNvPr id="4" name="文本框 3"/>
          <p:cNvSpPr txBox="1"/>
          <p:nvPr/>
        </p:nvSpPr>
        <p:spPr>
          <a:xfrm>
            <a:off x="2063750" y="2061210"/>
            <a:ext cx="6978650" cy="2814320"/>
          </a:xfrm>
          <a:prstGeom prst="rect">
            <a:avLst/>
          </a:prstGeom>
          <a:noFill/>
        </p:spPr>
        <p:txBody>
          <a:bodyPr wrap="square" rtlCol="0">
            <a:noAutofit/>
          </a:bodyPr>
          <a:p>
            <a:r>
              <a:rPr lang="zh-CN" altLang="en-US" sz="3200"/>
              <a:t>https://uowtsd-my.sharepoint.com/:v:/g/personal/2227824_student_uwtsd_ac_uk/EVkeeypw7oJOlxCJYDMqqVMBUJZ3qNB9lUZGH5BqW5L0Qg?e=ufUyzc</a:t>
            </a:r>
            <a:endParaRPr lang="zh-CN" altLang="en-US" sz="3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1"/>
          <a:srcRect/>
          <a:stretch>
            <a:fillRect/>
          </a:stretch>
        </a:blipFill>
        <a:effectLst/>
      </p:bgPr>
    </p:bg>
    <p:spTree>
      <p:nvGrpSpPr>
        <p:cNvPr id="1" name=""/>
        <p:cNvGrpSpPr/>
        <p:nvPr/>
      </p:nvGrpSpPr>
      <p:grpSpPr>
        <a:xfrm>
          <a:off x="0" y="0"/>
          <a:ext cx="0" cy="0"/>
          <a:chOff x="0" y="0"/>
          <a:chExt cx="0" cy="0"/>
        </a:xfrm>
      </p:grpSpPr>
      <p:sp>
        <p:nvSpPr>
          <p:cNvPr id="7170" name="矩形 16"/>
          <p:cNvSpPr>
            <a:spLocks noChangeArrowheads="1"/>
          </p:cNvSpPr>
          <p:nvPr/>
        </p:nvSpPr>
        <p:spPr bwMode="auto">
          <a:xfrm>
            <a:off x="1071562" y="363538"/>
            <a:ext cx="4615416" cy="496887"/>
          </a:xfrm>
          <a:prstGeom prst="rect">
            <a:avLst/>
          </a:prstGeom>
          <a:solidFill>
            <a:schemeClr val="bg1">
              <a:alpha val="29803"/>
            </a:schemeClr>
          </a:solidFill>
          <a:ln w="12700">
            <a:solidFill>
              <a:schemeClr val="bg1"/>
            </a:solidFill>
            <a:miter lim="800000"/>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7171" name="文本框 18"/>
          <p:cNvSpPr txBox="1">
            <a:spLocks noChangeArrowheads="1"/>
          </p:cNvSpPr>
          <p:nvPr/>
        </p:nvSpPr>
        <p:spPr bwMode="auto">
          <a:xfrm>
            <a:off x="994549" y="427493"/>
            <a:ext cx="4823718"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de-DE" altLang="zh-CN" sz="1600" b="1" dirty="0">
                <a:solidFill>
                  <a:schemeClr val="bg1"/>
                </a:solidFill>
                <a:latin typeface="微软雅黑" panose="020B0503020204020204" pitchFamily="34" charset="-122"/>
                <a:ea typeface="微软雅黑" panose="020B0503020204020204" pitchFamily="34" charset="-122"/>
              </a:rPr>
              <a:t>Apple</a:t>
            </a:r>
            <a:r>
              <a:rPr lang="en-US" altLang="zh-CN" sz="1600" b="1" dirty="0">
                <a:solidFill>
                  <a:schemeClr val="bg1"/>
                </a:solidFill>
                <a:latin typeface="微软雅黑" panose="020B0503020204020204" pitchFamily="34" charset="-122"/>
                <a:ea typeface="微软雅黑" panose="020B0503020204020204" pitchFamily="34" charset="-122"/>
              </a:rPr>
              <a:t>’</a:t>
            </a:r>
            <a:r>
              <a:rPr lang="de-DE" altLang="zh-CN" sz="1600" b="1" dirty="0">
                <a:solidFill>
                  <a:schemeClr val="bg1"/>
                </a:solidFill>
                <a:latin typeface="微软雅黑" panose="020B0503020204020204" pitchFamily="34" charset="-122"/>
                <a:ea typeface="微软雅黑" panose="020B0503020204020204" pitchFamily="34" charset="-122"/>
              </a:rPr>
              <a:t>s performance management system </a:t>
            </a:r>
            <a:endParaRPr lang="zh-CN" altLang="en-US" sz="1600" b="1" dirty="0">
              <a:solidFill>
                <a:schemeClr val="bg1"/>
              </a:solidFill>
              <a:latin typeface="微软雅黑" panose="020B0503020204020204" pitchFamily="34" charset="-122"/>
              <a:ea typeface="微软雅黑" panose="020B0503020204020204" pitchFamily="34" charset="-122"/>
            </a:endParaRPr>
          </a:p>
        </p:txBody>
      </p:sp>
      <p:grpSp>
        <p:nvGrpSpPr>
          <p:cNvPr id="7172" name="组合 1"/>
          <p:cNvGrpSpPr/>
          <p:nvPr/>
        </p:nvGrpSpPr>
        <p:grpSpPr bwMode="auto">
          <a:xfrm>
            <a:off x="222250" y="328613"/>
            <a:ext cx="654050" cy="573087"/>
            <a:chOff x="0" y="0"/>
            <a:chExt cx="3252297" cy="2844316"/>
          </a:xfrm>
        </p:grpSpPr>
        <p:sp>
          <p:nvSpPr>
            <p:cNvPr id="19478" name="椭圆 13"/>
            <p:cNvSpPr>
              <a:spLocks noChangeArrowheads="1"/>
            </p:cNvSpPr>
            <p:nvPr/>
          </p:nvSpPr>
          <p:spPr bwMode="auto">
            <a:xfrm>
              <a:off x="588001" y="180020"/>
              <a:ext cx="2664296" cy="266429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19479" name="椭圆 29"/>
            <p:cNvSpPr>
              <a:spLocks noChangeArrowheads="1"/>
            </p:cNvSpPr>
            <p:nvPr/>
          </p:nvSpPr>
          <p:spPr bwMode="auto">
            <a:xfrm>
              <a:off x="0" y="0"/>
              <a:ext cx="1224136" cy="122413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grpSp>
      <p:grpSp>
        <p:nvGrpSpPr>
          <p:cNvPr id="4" name="组合 3"/>
          <p:cNvGrpSpPr/>
          <p:nvPr/>
        </p:nvGrpSpPr>
        <p:grpSpPr>
          <a:xfrm>
            <a:off x="1544213" y="1789483"/>
            <a:ext cx="7614351" cy="702467"/>
            <a:chOff x="1477963" y="2536825"/>
            <a:chExt cx="7614351" cy="702467"/>
          </a:xfrm>
        </p:grpSpPr>
        <p:sp>
          <p:nvSpPr>
            <p:cNvPr id="7175" name="文本框 6"/>
            <p:cNvSpPr txBox="1">
              <a:spLocks noChangeArrowheads="1"/>
            </p:cNvSpPr>
            <p:nvPr/>
          </p:nvSpPr>
          <p:spPr bwMode="auto">
            <a:xfrm>
              <a:off x="1971998" y="2592961"/>
              <a:ext cx="712031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None/>
              </a:pPr>
              <a:r>
                <a:rPr lang="en-US" altLang="zh-CN" sz="1800" dirty="0">
                  <a:solidFill>
                    <a:schemeClr val="bg1"/>
                  </a:solidFill>
                  <a:latin typeface="微软雅黑" panose="020B0503020204020204" pitchFamily="34" charset="-122"/>
                  <a:ea typeface="微软雅黑" panose="020B0503020204020204" pitchFamily="34" charset="-122"/>
                </a:rPr>
                <a:t>Apple’s performance management system aims to enhance and assess employee and organizational performance.</a:t>
              </a:r>
              <a:endParaRPr lang="en-US" altLang="zh-CN" sz="1800" dirty="0">
                <a:solidFill>
                  <a:schemeClr val="bg1"/>
                </a:solidFill>
                <a:latin typeface="微软雅黑" panose="020B0503020204020204" pitchFamily="34" charset="-122"/>
                <a:ea typeface="微软雅黑" panose="020B0503020204020204" pitchFamily="34" charset="-122"/>
              </a:endParaRPr>
            </a:p>
          </p:txBody>
        </p:sp>
        <p:grpSp>
          <p:nvGrpSpPr>
            <p:cNvPr id="7176" name="组合 7"/>
            <p:cNvGrpSpPr/>
            <p:nvPr/>
          </p:nvGrpSpPr>
          <p:grpSpPr bwMode="auto">
            <a:xfrm>
              <a:off x="1477963" y="2536825"/>
              <a:ext cx="473075" cy="585788"/>
              <a:chOff x="0" y="0"/>
              <a:chExt cx="472698" cy="584775"/>
            </a:xfrm>
          </p:grpSpPr>
          <p:sp>
            <p:nvSpPr>
              <p:cNvPr id="19476" name="椭圆 8"/>
              <p:cNvSpPr>
                <a:spLocks noChangeArrowheads="1"/>
              </p:cNvSpPr>
              <p:nvPr/>
            </p:nvSpPr>
            <p:spPr bwMode="auto">
              <a:xfrm>
                <a:off x="0" y="56039"/>
                <a:ext cx="472698" cy="472698"/>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19477" name="文本框 9"/>
              <p:cNvSpPr txBox="1">
                <a:spLocks noChangeArrowheads="1"/>
              </p:cNvSpPr>
              <p:nvPr/>
            </p:nvSpPr>
            <p:spPr bwMode="auto">
              <a:xfrm>
                <a:off x="122669" y="0"/>
                <a:ext cx="4894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Font typeface="Arial" panose="020B0604020202020204" pitchFamily="34" charset="0"/>
                  <a:buNone/>
                </a:pPr>
                <a:r>
                  <a:rPr lang="en-US" altLang="zh-CN" sz="3200" b="1" dirty="0">
                    <a:solidFill>
                      <a:srgbClr val="FFFFFF"/>
                    </a:solidFill>
                  </a:rPr>
                  <a:t>1</a:t>
                </a:r>
                <a:endParaRPr lang="zh-CN" altLang="en-US" sz="3200" b="1" dirty="0">
                  <a:solidFill>
                    <a:srgbClr val="FFFFFF"/>
                  </a:solidFill>
                </a:endParaRPr>
              </a:p>
            </p:txBody>
          </p:sp>
        </p:grpSp>
      </p:grpSp>
      <p:grpSp>
        <p:nvGrpSpPr>
          <p:cNvPr id="7179" name="组合 10"/>
          <p:cNvGrpSpPr/>
          <p:nvPr/>
        </p:nvGrpSpPr>
        <p:grpSpPr bwMode="auto">
          <a:xfrm>
            <a:off x="1530893" y="3199158"/>
            <a:ext cx="473075" cy="585788"/>
            <a:chOff x="0" y="0"/>
            <a:chExt cx="472698" cy="584775"/>
          </a:xfrm>
        </p:grpSpPr>
        <p:sp>
          <p:nvSpPr>
            <p:cNvPr id="19474" name="椭圆 11"/>
            <p:cNvSpPr>
              <a:spLocks noChangeArrowheads="1"/>
            </p:cNvSpPr>
            <p:nvPr/>
          </p:nvSpPr>
          <p:spPr bwMode="auto">
            <a:xfrm>
              <a:off x="0" y="56039"/>
              <a:ext cx="472698" cy="472698"/>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19475" name="文本框 12"/>
            <p:cNvSpPr txBox="1">
              <a:spLocks noChangeArrowheads="1"/>
            </p:cNvSpPr>
            <p:nvPr/>
          </p:nvSpPr>
          <p:spPr bwMode="auto">
            <a:xfrm>
              <a:off x="122669" y="0"/>
              <a:ext cx="4894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Font typeface="Arial" panose="020B0604020202020204" pitchFamily="34" charset="0"/>
                <a:buNone/>
              </a:pPr>
              <a:r>
                <a:rPr lang="en-US" altLang="zh-CN" sz="3200" b="1" dirty="0">
                  <a:solidFill>
                    <a:srgbClr val="FFFFFF"/>
                  </a:solidFill>
                </a:rPr>
                <a:t>2</a:t>
              </a:r>
              <a:endParaRPr lang="zh-CN" altLang="en-US" sz="3200" b="1" dirty="0">
                <a:solidFill>
                  <a:srgbClr val="FFFFFF"/>
                </a:solidFill>
              </a:endParaRPr>
            </a:p>
          </p:txBody>
        </p:sp>
      </p:grpSp>
      <p:sp>
        <p:nvSpPr>
          <p:cNvPr id="7188" name="文本框 22"/>
          <p:cNvSpPr txBox="1">
            <a:spLocks noChangeArrowheads="1"/>
          </p:cNvSpPr>
          <p:nvPr/>
        </p:nvSpPr>
        <p:spPr bwMode="auto">
          <a:xfrm>
            <a:off x="2024928" y="3267146"/>
            <a:ext cx="7004322"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None/>
            </a:pPr>
            <a:r>
              <a:rPr lang="en-US" altLang="zh-CN" sz="1800" dirty="0">
                <a:solidFill>
                  <a:schemeClr val="bg1"/>
                </a:solidFill>
                <a:latin typeface="微软雅黑" panose="020B0503020204020204" pitchFamily="34" charset="-122"/>
                <a:ea typeface="微软雅黑" panose="020B0503020204020204" pitchFamily="34" charset="-122"/>
              </a:rPr>
              <a:t>It includes performance evaluations, goal-setting, feedback, incentives, and recognition to encourage and support employees in achieving their objectives.</a:t>
            </a:r>
            <a:endParaRPr lang="en-US" altLang="zh-CN" sz="1800" dirty="0">
              <a:solidFill>
                <a:schemeClr val="bg1"/>
              </a:solidFill>
              <a:latin typeface="微软雅黑" panose="020B0503020204020204" pitchFamily="34" charset="-122"/>
              <a:ea typeface="微软雅黑" panose="020B0503020204020204" pitchFamily="34" charset="-122"/>
            </a:endParaRPr>
          </a:p>
        </p:txBody>
      </p:sp>
      <p:pic>
        <p:nvPicPr>
          <p:cNvPr id="2" name="图片 6"/>
          <p:cNvPicPr>
            <a:picLocks noChangeAspect="1" noChangeArrowheads="1"/>
          </p:cNvPicPr>
          <p:nvPr/>
        </p:nvPicPr>
        <p:blipFill>
          <a:blip r:embed="rId2" cstate="screen"/>
          <a:srcRect l="7620" t="2060" r="8308"/>
          <a:stretch>
            <a:fillRect/>
          </a:stretch>
        </p:blipFill>
        <p:spPr bwMode="auto">
          <a:xfrm>
            <a:off x="9192344" y="1526161"/>
            <a:ext cx="2478087" cy="485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组合 10"/>
          <p:cNvGrpSpPr/>
          <p:nvPr/>
        </p:nvGrpSpPr>
        <p:grpSpPr bwMode="auto">
          <a:xfrm>
            <a:off x="1509933" y="4764867"/>
            <a:ext cx="473075" cy="585788"/>
            <a:chOff x="0" y="0"/>
            <a:chExt cx="472698" cy="584775"/>
          </a:xfrm>
        </p:grpSpPr>
        <p:sp>
          <p:nvSpPr>
            <p:cNvPr id="6" name="椭圆 11"/>
            <p:cNvSpPr>
              <a:spLocks noChangeArrowheads="1"/>
            </p:cNvSpPr>
            <p:nvPr/>
          </p:nvSpPr>
          <p:spPr bwMode="auto">
            <a:xfrm>
              <a:off x="0" y="56039"/>
              <a:ext cx="472698" cy="472698"/>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7" name="文本框 12"/>
            <p:cNvSpPr txBox="1">
              <a:spLocks noChangeArrowheads="1"/>
            </p:cNvSpPr>
            <p:nvPr/>
          </p:nvSpPr>
          <p:spPr bwMode="auto">
            <a:xfrm>
              <a:off x="122669" y="0"/>
              <a:ext cx="4894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Font typeface="Arial" panose="020B0604020202020204" pitchFamily="34" charset="0"/>
                <a:buNone/>
              </a:pPr>
              <a:r>
                <a:rPr lang="en-US" altLang="zh-CN" sz="3200" b="1" dirty="0">
                  <a:solidFill>
                    <a:srgbClr val="FFFFFF"/>
                  </a:solidFill>
                </a:rPr>
                <a:t>3</a:t>
              </a:r>
              <a:endParaRPr lang="zh-CN" altLang="en-US" sz="3200" b="1" dirty="0">
                <a:solidFill>
                  <a:srgbClr val="FFFFFF"/>
                </a:solidFill>
              </a:endParaRPr>
            </a:p>
          </p:txBody>
        </p:sp>
      </p:grpSp>
      <p:sp>
        <p:nvSpPr>
          <p:cNvPr id="8" name="文本框 22"/>
          <p:cNvSpPr txBox="1">
            <a:spLocks noChangeArrowheads="1"/>
          </p:cNvSpPr>
          <p:nvPr/>
        </p:nvSpPr>
        <p:spPr bwMode="auto">
          <a:xfrm>
            <a:off x="2003968" y="4832855"/>
            <a:ext cx="706437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None/>
            </a:pPr>
            <a:r>
              <a:rPr lang="en-US" altLang="zh-CN" sz="1800" dirty="0">
                <a:solidFill>
                  <a:schemeClr val="bg1"/>
                </a:solidFill>
                <a:latin typeface="微软雅黑" panose="020B0503020204020204" pitchFamily="34" charset="-122"/>
                <a:ea typeface="微软雅黑" panose="020B0503020204020204" pitchFamily="34" charset="-122"/>
              </a:rPr>
              <a:t>Having a clear organizational structure and well-defined goal-setting system for employees is crucial, as is the role of feedback, recognition, and incentives in motivating employees to achieve their goals.</a:t>
            </a:r>
            <a:endParaRPr lang="en-US" altLang="zh-CN" sz="1800" dirty="0">
              <a:solidFill>
                <a:schemeClr val="bg1"/>
              </a:solidFill>
              <a:latin typeface="微软雅黑" panose="020B0503020204020204" pitchFamily="34" charset="-122"/>
              <a:ea typeface="微软雅黑" panose="020B0503020204020204" pitchFamily="34" charset="-122"/>
            </a:endParaRPr>
          </a:p>
        </p:txBody>
      </p:sp>
      <p:sp>
        <p:nvSpPr>
          <p:cNvPr id="3" name="页脚占位符 1"/>
          <p:cNvSpPr>
            <a:spLocks noGrp="1"/>
          </p:cNvSpPr>
          <p:nvPr>
            <p:ph type="ftr" sz="quarter" idx="11"/>
          </p:nvPr>
        </p:nvSpPr>
        <p:spPr>
          <a:xfrm>
            <a:off x="623392" y="6356350"/>
            <a:ext cx="10585176" cy="365125"/>
          </a:xfrm>
        </p:spPr>
        <p:txBody>
          <a:bodyPr/>
          <a:lstStyle/>
          <a:p>
            <a:pPr marL="457200" indent="-457200">
              <a:lnSpc>
                <a:spcPct val="150000"/>
              </a:lnSpc>
              <a:spcBef>
                <a:spcPts val="600"/>
              </a:spcBef>
              <a:spcAft>
                <a:spcPts val="0"/>
              </a:spcAft>
            </a:pPr>
            <a:r>
              <a:rPr lang="en-GB" altLang="zh-CN" sz="10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Elumeze</a:t>
            </a:r>
            <a:r>
              <a:rPr lang="en-GB" altLang="zh-CN"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M. (2020). </a:t>
            </a:r>
            <a:r>
              <a:rPr lang="en-GB" altLang="zh-CN" sz="10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Performance Management Process and how it affects Employee Engagement in the foodservice sector in Dublin, Ireland</a:t>
            </a:r>
            <a:r>
              <a:rPr lang="en-GB" altLang="zh-CN"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(Doctoral dissertation, Dublin, National College of Ireland).</a:t>
            </a:r>
            <a:endParaRPr lang="zh-CN" altLang="zh-CN"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lnSpc>
                <a:spcPct val="150000"/>
              </a:lnSpc>
              <a:spcBef>
                <a:spcPts val="600"/>
              </a:spcBef>
              <a:spcAft>
                <a:spcPts val="0"/>
              </a:spcAft>
            </a:pPr>
            <a:r>
              <a:rPr lang="de-DE" altLang="zh-CN"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Heinrich, C. J., &amp; Marschke, G. (2010). </a:t>
            </a:r>
            <a:r>
              <a:rPr lang="en-GB" altLang="zh-CN"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Incentives and their dynamics in public sector performance management systems. </a:t>
            </a:r>
            <a:r>
              <a:rPr lang="en-GB" altLang="zh-CN" sz="10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Journal of Policy Analysis and Management</a:t>
            </a:r>
            <a:r>
              <a:rPr lang="en-GB" altLang="zh-CN"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altLang="zh-CN" sz="10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29</a:t>
            </a:r>
            <a:r>
              <a:rPr lang="en-GB" altLang="zh-CN"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 183-208.</a:t>
            </a:r>
            <a:endParaRPr lang="zh-CN" altLang="zh-CN"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172"/>
                                        </p:tgtEl>
                                        <p:attrNameLst>
                                          <p:attrName>style.visibility</p:attrName>
                                        </p:attrNameLst>
                                      </p:cBhvr>
                                      <p:to>
                                        <p:strVal val="visible"/>
                                      </p:to>
                                    </p:set>
                                    <p:animEffect transition="in" filter="fade">
                                      <p:cBhvr>
                                        <p:cTn id="7" dur="500"/>
                                        <p:tgtEl>
                                          <p:spTgt spid="717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170"/>
                                        </p:tgtEl>
                                        <p:attrNameLst>
                                          <p:attrName>style.visibility</p:attrName>
                                        </p:attrNameLst>
                                      </p:cBhvr>
                                      <p:to>
                                        <p:strVal val="visible"/>
                                      </p:to>
                                    </p:set>
                                    <p:anim calcmode="lin" valueType="num">
                                      <p:cBhvr>
                                        <p:cTn id="11" dur="1000" fill="hold"/>
                                        <p:tgtEl>
                                          <p:spTgt spid="7170"/>
                                        </p:tgtEl>
                                        <p:attrNameLst>
                                          <p:attrName>ppt_w</p:attrName>
                                        </p:attrNameLst>
                                      </p:cBhvr>
                                      <p:tavLst>
                                        <p:tav tm="0">
                                          <p:val>
                                            <p:fltVal val="0"/>
                                          </p:val>
                                        </p:tav>
                                        <p:tav tm="100000">
                                          <p:val>
                                            <p:strVal val="#ppt_w"/>
                                          </p:val>
                                        </p:tav>
                                      </p:tavLst>
                                    </p:anim>
                                    <p:anim calcmode="lin" valueType="num">
                                      <p:cBhvr>
                                        <p:cTn id="12" dur="1000" fill="hold"/>
                                        <p:tgtEl>
                                          <p:spTgt spid="7170"/>
                                        </p:tgtEl>
                                        <p:attrNameLst>
                                          <p:attrName>ppt_h</p:attrName>
                                        </p:attrNameLst>
                                      </p:cBhvr>
                                      <p:tavLst>
                                        <p:tav tm="0">
                                          <p:val>
                                            <p:fltVal val="0"/>
                                          </p:val>
                                        </p:tav>
                                        <p:tav tm="100000">
                                          <p:val>
                                            <p:strVal val="#ppt_h"/>
                                          </p:val>
                                        </p:tav>
                                      </p:tavLst>
                                    </p:anim>
                                    <p:animEffect transition="in" filter="fade">
                                      <p:cBhvr>
                                        <p:cTn id="13" dur="1000"/>
                                        <p:tgtEl>
                                          <p:spTgt spid="7170"/>
                                        </p:tgtEl>
                                      </p:cBhvr>
                                    </p:animEffect>
                                  </p:childTnLst>
                                </p:cTn>
                              </p:par>
                              <p:par>
                                <p:cTn id="14" presetID="25" presetClass="entr" presetSubtype="0" fill="hold" grpId="0" nodeType="withEffect">
                                  <p:stCondLst>
                                    <p:cond delay="0"/>
                                  </p:stCondLst>
                                  <p:childTnLst>
                                    <p:set>
                                      <p:cBhvr>
                                        <p:cTn id="15" dur="1" fill="hold">
                                          <p:stCondLst>
                                            <p:cond delay="0"/>
                                          </p:stCondLst>
                                        </p:cTn>
                                        <p:tgtEl>
                                          <p:spTgt spid="7171"/>
                                        </p:tgtEl>
                                        <p:attrNameLst>
                                          <p:attrName>style.visibility</p:attrName>
                                        </p:attrNameLst>
                                      </p:cBhvr>
                                      <p:to>
                                        <p:strVal val="visible"/>
                                      </p:to>
                                    </p:set>
                                    <p:anim calcmode="lin" valueType="num">
                                      <p:cBhvr>
                                        <p:cTn id="16" dur="500" decel="50000" fill="hold">
                                          <p:stCondLst>
                                            <p:cond delay="0"/>
                                          </p:stCondLst>
                                        </p:cTn>
                                        <p:tgtEl>
                                          <p:spTgt spid="7171"/>
                                        </p:tgtEl>
                                        <p:attrNameLst>
                                          <p:attrName>style.rotation</p:attrName>
                                        </p:attrNameLst>
                                      </p:cBhvr>
                                      <p:tavLst>
                                        <p:tav tm="0">
                                          <p:val>
                                            <p:fltVal val="-90"/>
                                          </p:val>
                                        </p:tav>
                                        <p:tav tm="100000">
                                          <p:val>
                                            <p:fltVal val="0"/>
                                          </p:val>
                                        </p:tav>
                                      </p:tavLst>
                                    </p:anim>
                                    <p:anim calcmode="lin" valueType="num">
                                      <p:cBhvr>
                                        <p:cTn id="17" dur="500" decel="50000" fill="hold">
                                          <p:stCondLst>
                                            <p:cond delay="0"/>
                                          </p:stCondLst>
                                        </p:cTn>
                                        <p:tgtEl>
                                          <p:spTgt spid="7171"/>
                                        </p:tgtEl>
                                        <p:attrNameLst>
                                          <p:attrName>ppt_w</p:attrName>
                                        </p:attrNameLst>
                                      </p:cBhvr>
                                      <p:tavLst>
                                        <p:tav tm="0">
                                          <p:val>
                                            <p:strVal val="#ppt_w"/>
                                          </p:val>
                                        </p:tav>
                                        <p:tav tm="100000">
                                          <p:val>
                                            <p:strVal val="#ppt_w*.05"/>
                                          </p:val>
                                        </p:tav>
                                      </p:tavLst>
                                    </p:anim>
                                    <p:anim calcmode="lin" valueType="num">
                                      <p:cBhvr>
                                        <p:cTn id="18" dur="500" accel="50000" fill="hold">
                                          <p:stCondLst>
                                            <p:cond delay="500"/>
                                          </p:stCondLst>
                                        </p:cTn>
                                        <p:tgtEl>
                                          <p:spTgt spid="7171"/>
                                        </p:tgtEl>
                                        <p:attrNameLst>
                                          <p:attrName>ppt_w</p:attrName>
                                        </p:attrNameLst>
                                      </p:cBhvr>
                                      <p:tavLst>
                                        <p:tav tm="0">
                                          <p:val>
                                            <p:strVal val="#ppt_w*.05"/>
                                          </p:val>
                                        </p:tav>
                                        <p:tav tm="100000">
                                          <p:val>
                                            <p:strVal val="#ppt_w"/>
                                          </p:val>
                                        </p:tav>
                                      </p:tavLst>
                                    </p:anim>
                                    <p:anim calcmode="lin" valueType="num">
                                      <p:cBhvr>
                                        <p:cTn id="19" dur="1000" fill="hold"/>
                                        <p:tgtEl>
                                          <p:spTgt spid="7171"/>
                                        </p:tgtEl>
                                        <p:attrNameLst>
                                          <p:attrName>ppt_h</p:attrName>
                                        </p:attrNameLst>
                                      </p:cBhvr>
                                      <p:tavLst>
                                        <p:tav tm="0">
                                          <p:val>
                                            <p:strVal val="#ppt_h"/>
                                          </p:val>
                                        </p:tav>
                                        <p:tav tm="100000">
                                          <p:val>
                                            <p:strVal val="#ppt_h"/>
                                          </p:val>
                                        </p:tav>
                                      </p:tavLst>
                                    </p:anim>
                                    <p:anim calcmode="lin" valueType="num">
                                      <p:cBhvr>
                                        <p:cTn id="20" dur="500" decel="50000" fill="hold">
                                          <p:stCondLst>
                                            <p:cond delay="0"/>
                                          </p:stCondLst>
                                        </p:cTn>
                                        <p:tgtEl>
                                          <p:spTgt spid="7171"/>
                                        </p:tgtEl>
                                        <p:attrNameLst>
                                          <p:attrName>ppt_x</p:attrName>
                                        </p:attrNameLst>
                                      </p:cBhvr>
                                      <p:tavLst>
                                        <p:tav tm="0">
                                          <p:val>
                                            <p:strVal val="#ppt_x+.4"/>
                                          </p:val>
                                        </p:tav>
                                        <p:tav tm="100000">
                                          <p:val>
                                            <p:strVal val="#ppt_x"/>
                                          </p:val>
                                        </p:tav>
                                      </p:tavLst>
                                    </p:anim>
                                    <p:anim calcmode="lin" valueType="num">
                                      <p:cBhvr>
                                        <p:cTn id="21" dur="500" decel="50000" fill="hold">
                                          <p:stCondLst>
                                            <p:cond delay="0"/>
                                          </p:stCondLst>
                                        </p:cTn>
                                        <p:tgtEl>
                                          <p:spTgt spid="7171"/>
                                        </p:tgtEl>
                                        <p:attrNameLst>
                                          <p:attrName>ppt_y</p:attrName>
                                        </p:attrNameLst>
                                      </p:cBhvr>
                                      <p:tavLst>
                                        <p:tav tm="0">
                                          <p:val>
                                            <p:strVal val="#ppt_y-.2"/>
                                          </p:val>
                                        </p:tav>
                                        <p:tav tm="100000">
                                          <p:val>
                                            <p:strVal val="#ppt_y+.1"/>
                                          </p:val>
                                        </p:tav>
                                      </p:tavLst>
                                    </p:anim>
                                    <p:anim calcmode="lin" valueType="num">
                                      <p:cBhvr>
                                        <p:cTn id="22" dur="500" accel="50000" fill="hold">
                                          <p:stCondLst>
                                            <p:cond delay="500"/>
                                          </p:stCondLst>
                                        </p:cTn>
                                        <p:tgtEl>
                                          <p:spTgt spid="7171"/>
                                        </p:tgtEl>
                                        <p:attrNameLst>
                                          <p:attrName>ppt_y</p:attrName>
                                        </p:attrNameLst>
                                      </p:cBhvr>
                                      <p:tavLst>
                                        <p:tav tm="0">
                                          <p:val>
                                            <p:strVal val="#ppt_y+.1"/>
                                          </p:val>
                                        </p:tav>
                                        <p:tav tm="100000">
                                          <p:val>
                                            <p:strVal val="#ppt_y"/>
                                          </p:val>
                                        </p:tav>
                                      </p:tavLst>
                                    </p:anim>
                                    <p:animEffect transition="in" filter="fade">
                                      <p:cBhvr>
                                        <p:cTn id="23" dur="1000" decel="50000">
                                          <p:stCondLst>
                                            <p:cond delay="0"/>
                                          </p:stCondLst>
                                        </p:cTn>
                                        <p:tgtEl>
                                          <p:spTgt spid="7171"/>
                                        </p:tgtEl>
                                      </p:cBhvr>
                                    </p:animEffect>
                                  </p:childTnLst>
                                </p:cTn>
                              </p:par>
                            </p:childTnLst>
                          </p:cTn>
                        </p:par>
                        <p:par>
                          <p:cTn id="24" fill="hold">
                            <p:stCondLst>
                              <p:cond delay="1500"/>
                            </p:stCondLst>
                            <p:childTnLst>
                              <p:par>
                                <p:cTn id="25" presetID="10" presetClass="entr" presetSubtype="0" fill="hold" nodeType="afterEffect">
                                  <p:stCondLst>
                                    <p:cond delay="0"/>
                                  </p:stCondLst>
                                  <p:childTnLst>
                                    <p:set>
                                      <p:cBhvr>
                                        <p:cTn id="26" dur="1" fill="hold">
                                          <p:stCondLst>
                                            <p:cond delay="0"/>
                                          </p:stCondLst>
                                        </p:cTn>
                                        <p:tgtEl>
                                          <p:spTgt spid="7179"/>
                                        </p:tgtEl>
                                        <p:attrNameLst>
                                          <p:attrName>style.visibility</p:attrName>
                                        </p:attrNameLst>
                                      </p:cBhvr>
                                      <p:to>
                                        <p:strVal val="visible"/>
                                      </p:to>
                                    </p:set>
                                    <p:animEffect transition="in" filter="fade">
                                      <p:cBhvr>
                                        <p:cTn id="27" dur="250"/>
                                        <p:tgtEl>
                                          <p:spTgt spid="7179"/>
                                        </p:tgtEl>
                                      </p:cBhvr>
                                    </p:animEffect>
                                  </p:childTnLst>
                                </p:cTn>
                              </p:par>
                              <p:par>
                                <p:cTn id="28" presetID="26" presetClass="emph" presetSubtype="0" repeatCount="2000" fill="hold" nodeType="withEffect">
                                  <p:stCondLst>
                                    <p:cond delay="250"/>
                                  </p:stCondLst>
                                  <p:childTnLst>
                                    <p:animEffect transition="out" filter="fade">
                                      <p:cBhvr>
                                        <p:cTn id="29" dur="250" tmFilter="0, 0; .2, .5; .8, .5; 1, 0"/>
                                        <p:tgtEl>
                                          <p:spTgt spid="7179"/>
                                        </p:tgtEl>
                                      </p:cBhvr>
                                    </p:animEffect>
                                    <p:animScale>
                                      <p:cBhvr>
                                        <p:cTn id="30" dur="125" autoRev="1" fill="hold"/>
                                        <p:tgtEl>
                                          <p:spTgt spid="7179"/>
                                        </p:tgtEl>
                                      </p:cBhvr>
                                      <p:by x="105000" y="105000"/>
                                    </p:animScale>
                                  </p:childTnLst>
                                </p:cTn>
                              </p:par>
                            </p:childTnLst>
                          </p:cTn>
                        </p:par>
                        <p:par>
                          <p:cTn id="31" fill="hold">
                            <p:stCondLst>
                              <p:cond delay="2000"/>
                            </p:stCondLst>
                            <p:childTnLst>
                              <p:par>
                                <p:cTn id="32" presetID="56" presetClass="entr" presetSubtype="0" fill="hold" grpId="0" nodeType="afterEffect">
                                  <p:stCondLst>
                                    <p:cond delay="0"/>
                                  </p:stCondLst>
                                  <p:iterate type="lt">
                                    <p:tmPct val="10000"/>
                                  </p:iterate>
                                  <p:childTnLst>
                                    <p:set>
                                      <p:cBhvr>
                                        <p:cTn id="33" dur="1" fill="hold">
                                          <p:stCondLst>
                                            <p:cond delay="0"/>
                                          </p:stCondLst>
                                        </p:cTn>
                                        <p:tgtEl>
                                          <p:spTgt spid="7188"/>
                                        </p:tgtEl>
                                        <p:attrNameLst>
                                          <p:attrName>style.visibility</p:attrName>
                                        </p:attrNameLst>
                                      </p:cBhvr>
                                      <p:to>
                                        <p:strVal val="visible"/>
                                      </p:to>
                                    </p:set>
                                    <p:anim by="(-#ppt_w*2)" calcmode="lin" valueType="num">
                                      <p:cBhvr rctx="PPT">
                                        <p:cTn id="34" dur="250" autoRev="1" fill="hold">
                                          <p:stCondLst>
                                            <p:cond delay="0"/>
                                          </p:stCondLst>
                                        </p:cTn>
                                        <p:tgtEl>
                                          <p:spTgt spid="7188"/>
                                        </p:tgtEl>
                                        <p:attrNameLst>
                                          <p:attrName>ppt_w</p:attrName>
                                        </p:attrNameLst>
                                      </p:cBhvr>
                                    </p:anim>
                                    <p:anim by="(#ppt_w*0.50)" calcmode="lin" valueType="num">
                                      <p:cBhvr>
                                        <p:cTn id="35" dur="250" decel="50000" autoRev="1" fill="hold">
                                          <p:stCondLst>
                                            <p:cond delay="0"/>
                                          </p:stCondLst>
                                        </p:cTn>
                                        <p:tgtEl>
                                          <p:spTgt spid="7188"/>
                                        </p:tgtEl>
                                        <p:attrNameLst>
                                          <p:attrName>ppt_x</p:attrName>
                                        </p:attrNameLst>
                                      </p:cBhvr>
                                    </p:anim>
                                    <p:anim from="(-#ppt_h/2)" to="(#ppt_y)" calcmode="lin" valueType="num">
                                      <p:cBhvr>
                                        <p:cTn id="36" dur="500" fill="hold">
                                          <p:stCondLst>
                                            <p:cond delay="0"/>
                                          </p:stCondLst>
                                        </p:cTn>
                                        <p:tgtEl>
                                          <p:spTgt spid="7188"/>
                                        </p:tgtEl>
                                        <p:attrNameLst>
                                          <p:attrName>ppt_y</p:attrName>
                                        </p:attrNameLst>
                                      </p:cBhvr>
                                    </p:anim>
                                    <p:animRot by="21600000">
                                      <p:cBhvr>
                                        <p:cTn id="37" dur="500" fill="hold">
                                          <p:stCondLst>
                                            <p:cond delay="0"/>
                                          </p:stCondLst>
                                        </p:cTn>
                                        <p:tgtEl>
                                          <p:spTgt spid="7188"/>
                                        </p:tgtEl>
                                        <p:attrNameLst>
                                          <p:attrName>r</p:attrName>
                                        </p:attrNameLst>
                                      </p:cBhvr>
                                    </p:animRot>
                                  </p:childTnLst>
                                </p:cTn>
                              </p:par>
                            </p:childTnLst>
                          </p:cTn>
                        </p:par>
                        <p:par>
                          <p:cTn id="38" fill="hold">
                            <p:stCondLst>
                              <p:cond delay="10399"/>
                            </p:stCondLst>
                            <p:childTnLst>
                              <p:par>
                                <p:cTn id="39" presetID="2" presetClass="entr" presetSubtype="4" fill="hold" nodeType="afterEffect">
                                  <p:stCondLst>
                                    <p:cond delay="0"/>
                                  </p:stCondLst>
                                  <p:childTnLst>
                                    <p:set>
                                      <p:cBhvr>
                                        <p:cTn id="40" dur="1" fill="hold">
                                          <p:stCondLst>
                                            <p:cond delay="0"/>
                                          </p:stCondLst>
                                        </p:cTn>
                                        <p:tgtEl>
                                          <p:spTgt spid="2"/>
                                        </p:tgtEl>
                                        <p:attrNameLst>
                                          <p:attrName>style.visibility</p:attrName>
                                        </p:attrNameLst>
                                      </p:cBhvr>
                                      <p:to>
                                        <p:strVal val="visible"/>
                                      </p:to>
                                    </p:set>
                                    <p:anim calcmode="lin" valueType="num">
                                      <p:cBhvr additive="base">
                                        <p:cTn id="41" dur="500" fill="hold"/>
                                        <p:tgtEl>
                                          <p:spTgt spid="2"/>
                                        </p:tgtEl>
                                        <p:attrNameLst>
                                          <p:attrName>ppt_x</p:attrName>
                                        </p:attrNameLst>
                                      </p:cBhvr>
                                      <p:tavLst>
                                        <p:tav tm="0">
                                          <p:val>
                                            <p:strVal val="#ppt_x"/>
                                          </p:val>
                                        </p:tav>
                                        <p:tav tm="100000">
                                          <p:val>
                                            <p:strVal val="#ppt_x"/>
                                          </p:val>
                                        </p:tav>
                                      </p:tavLst>
                                    </p:anim>
                                    <p:anim calcmode="lin" valueType="num">
                                      <p:cBhvr additive="base">
                                        <p:cTn id="42" dur="500" fill="hold"/>
                                        <p:tgtEl>
                                          <p:spTgt spid="2"/>
                                        </p:tgtEl>
                                        <p:attrNameLst>
                                          <p:attrName>ppt_y</p:attrName>
                                        </p:attrNameLst>
                                      </p:cBhvr>
                                      <p:tavLst>
                                        <p:tav tm="0">
                                          <p:val>
                                            <p:strVal val="1+#ppt_h/2"/>
                                          </p:val>
                                        </p:tav>
                                        <p:tav tm="100000">
                                          <p:val>
                                            <p:strVal val="#ppt_y"/>
                                          </p:val>
                                        </p:tav>
                                      </p:tavLst>
                                    </p:anim>
                                  </p:childTnLst>
                                </p:cTn>
                              </p:par>
                            </p:childTnLst>
                          </p:cTn>
                        </p:par>
                        <p:par>
                          <p:cTn id="43" fill="hold">
                            <p:stCondLst>
                              <p:cond delay="10899"/>
                            </p:stCondLst>
                            <p:childTnLst>
                              <p:par>
                                <p:cTn id="44" presetID="10" presetClass="entr" presetSubtype="0" fill="hold" nodeType="afterEffect">
                                  <p:stCondLst>
                                    <p:cond delay="0"/>
                                  </p:stCondLst>
                                  <p:childTnLst>
                                    <p:set>
                                      <p:cBhvr>
                                        <p:cTn id="45" dur="1" fill="hold">
                                          <p:stCondLst>
                                            <p:cond delay="0"/>
                                          </p:stCondLst>
                                        </p:cTn>
                                        <p:tgtEl>
                                          <p:spTgt spid="5"/>
                                        </p:tgtEl>
                                        <p:attrNameLst>
                                          <p:attrName>style.visibility</p:attrName>
                                        </p:attrNameLst>
                                      </p:cBhvr>
                                      <p:to>
                                        <p:strVal val="visible"/>
                                      </p:to>
                                    </p:set>
                                    <p:animEffect transition="in" filter="fade">
                                      <p:cBhvr>
                                        <p:cTn id="46" dur="250"/>
                                        <p:tgtEl>
                                          <p:spTgt spid="5"/>
                                        </p:tgtEl>
                                      </p:cBhvr>
                                    </p:animEffect>
                                  </p:childTnLst>
                                </p:cTn>
                              </p:par>
                              <p:par>
                                <p:cTn id="47" presetID="26" presetClass="emph" presetSubtype="0" repeatCount="2000" fill="hold" nodeType="withEffect">
                                  <p:stCondLst>
                                    <p:cond delay="250"/>
                                  </p:stCondLst>
                                  <p:childTnLst>
                                    <p:animEffect transition="out" filter="fade">
                                      <p:cBhvr>
                                        <p:cTn id="48" dur="250" tmFilter="0, 0; .2, .5; .8, .5; 1, 0"/>
                                        <p:tgtEl>
                                          <p:spTgt spid="5"/>
                                        </p:tgtEl>
                                      </p:cBhvr>
                                    </p:animEffect>
                                    <p:animScale>
                                      <p:cBhvr>
                                        <p:cTn id="49" dur="125" autoRev="1" fill="hold"/>
                                        <p:tgtEl>
                                          <p:spTgt spid="5"/>
                                        </p:tgtEl>
                                      </p:cBhvr>
                                      <p:by x="105000" y="105000"/>
                                    </p:animScale>
                                  </p:childTnLst>
                                </p:cTn>
                              </p:par>
                            </p:childTnLst>
                          </p:cTn>
                        </p:par>
                        <p:par>
                          <p:cTn id="50" fill="hold">
                            <p:stCondLst>
                              <p:cond delay="11399"/>
                            </p:stCondLst>
                            <p:childTnLst>
                              <p:par>
                                <p:cTn id="51" presetID="56" presetClass="entr" presetSubtype="0" fill="hold" grpId="0" nodeType="afterEffect">
                                  <p:stCondLst>
                                    <p:cond delay="0"/>
                                  </p:stCondLst>
                                  <p:iterate type="lt">
                                    <p:tmPct val="10000"/>
                                  </p:iterate>
                                  <p:childTnLst>
                                    <p:set>
                                      <p:cBhvr>
                                        <p:cTn id="52" dur="1" fill="hold">
                                          <p:stCondLst>
                                            <p:cond delay="0"/>
                                          </p:stCondLst>
                                        </p:cTn>
                                        <p:tgtEl>
                                          <p:spTgt spid="8"/>
                                        </p:tgtEl>
                                        <p:attrNameLst>
                                          <p:attrName>style.visibility</p:attrName>
                                        </p:attrNameLst>
                                      </p:cBhvr>
                                      <p:to>
                                        <p:strVal val="visible"/>
                                      </p:to>
                                    </p:set>
                                    <p:anim by="(-#ppt_w*2)" calcmode="lin" valueType="num">
                                      <p:cBhvr rctx="PPT">
                                        <p:cTn id="53" dur="250" autoRev="1" fill="hold">
                                          <p:stCondLst>
                                            <p:cond delay="0"/>
                                          </p:stCondLst>
                                        </p:cTn>
                                        <p:tgtEl>
                                          <p:spTgt spid="8"/>
                                        </p:tgtEl>
                                        <p:attrNameLst>
                                          <p:attrName>ppt_w</p:attrName>
                                        </p:attrNameLst>
                                      </p:cBhvr>
                                    </p:anim>
                                    <p:anim by="(#ppt_w*0.50)" calcmode="lin" valueType="num">
                                      <p:cBhvr>
                                        <p:cTn id="54" dur="250" decel="50000" autoRev="1" fill="hold">
                                          <p:stCondLst>
                                            <p:cond delay="0"/>
                                          </p:stCondLst>
                                        </p:cTn>
                                        <p:tgtEl>
                                          <p:spTgt spid="8"/>
                                        </p:tgtEl>
                                        <p:attrNameLst>
                                          <p:attrName>ppt_x</p:attrName>
                                        </p:attrNameLst>
                                      </p:cBhvr>
                                    </p:anim>
                                    <p:anim from="(-#ppt_h/2)" to="(#ppt_y)" calcmode="lin" valueType="num">
                                      <p:cBhvr>
                                        <p:cTn id="55" dur="500" fill="hold">
                                          <p:stCondLst>
                                            <p:cond delay="0"/>
                                          </p:stCondLst>
                                        </p:cTn>
                                        <p:tgtEl>
                                          <p:spTgt spid="8"/>
                                        </p:tgtEl>
                                        <p:attrNameLst>
                                          <p:attrName>ppt_y</p:attrName>
                                        </p:attrNameLst>
                                      </p:cBhvr>
                                    </p:anim>
                                    <p:animRot by="21600000">
                                      <p:cBhvr>
                                        <p:cTn id="56" dur="500" fill="hold">
                                          <p:stCondLst>
                                            <p:cond delay="0"/>
                                          </p:stCondLst>
                                        </p:cTn>
                                        <p:tgtEl>
                                          <p:spTgt spid="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nimBg="1" autoUpdateAnimBg="0"/>
      <p:bldP spid="7171" grpId="0" autoUpdateAnimBg="0"/>
      <p:bldP spid="7188" grpId="0" autoUpdateAnimBg="0"/>
      <p:bldP spid="8"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1"/>
          <a:srcRect/>
          <a:stretch>
            <a:fillRect/>
          </a:stretch>
        </a:blipFill>
        <a:effectLst/>
      </p:bgPr>
    </p:bg>
    <p:spTree>
      <p:nvGrpSpPr>
        <p:cNvPr id="1" name=""/>
        <p:cNvGrpSpPr/>
        <p:nvPr/>
      </p:nvGrpSpPr>
      <p:grpSpPr>
        <a:xfrm>
          <a:off x="0" y="0"/>
          <a:ext cx="0" cy="0"/>
          <a:chOff x="0" y="0"/>
          <a:chExt cx="0" cy="0"/>
        </a:xfrm>
      </p:grpSpPr>
      <p:sp>
        <p:nvSpPr>
          <p:cNvPr id="22530" name="矩形 16"/>
          <p:cNvSpPr>
            <a:spLocks noChangeArrowheads="1"/>
          </p:cNvSpPr>
          <p:nvPr/>
        </p:nvSpPr>
        <p:spPr bwMode="auto">
          <a:xfrm>
            <a:off x="1071563" y="363538"/>
            <a:ext cx="2952750" cy="496887"/>
          </a:xfrm>
          <a:prstGeom prst="rect">
            <a:avLst/>
          </a:prstGeom>
          <a:solidFill>
            <a:schemeClr val="bg1">
              <a:alpha val="29803"/>
            </a:schemeClr>
          </a:solidFill>
          <a:ln w="12700">
            <a:solidFill>
              <a:schemeClr val="bg1"/>
            </a:solidFill>
            <a:miter lim="800000"/>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22531" name="文本框 18"/>
          <p:cNvSpPr txBox="1">
            <a:spLocks noChangeArrowheads="1"/>
          </p:cNvSpPr>
          <p:nvPr/>
        </p:nvSpPr>
        <p:spPr bwMode="auto">
          <a:xfrm>
            <a:off x="931993" y="409223"/>
            <a:ext cx="31289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en-US" altLang="zh-CN" sz="2000" b="1" dirty="0">
                <a:solidFill>
                  <a:schemeClr val="bg1"/>
                </a:solidFill>
                <a:latin typeface="微软雅黑" panose="020B0503020204020204" pitchFamily="34" charset="-122"/>
                <a:ea typeface="微软雅黑" panose="020B0503020204020204" pitchFamily="34" charset="-122"/>
              </a:rPr>
              <a:t>Role of HRM</a:t>
            </a:r>
            <a:endParaRPr lang="zh-CN" altLang="en-US" sz="2000" b="1" dirty="0">
              <a:solidFill>
                <a:schemeClr val="bg1"/>
              </a:solidFill>
              <a:latin typeface="微软雅黑" panose="020B0503020204020204" pitchFamily="34" charset="-122"/>
              <a:ea typeface="微软雅黑" panose="020B0503020204020204" pitchFamily="34" charset="-122"/>
            </a:endParaRPr>
          </a:p>
        </p:txBody>
      </p:sp>
      <p:grpSp>
        <p:nvGrpSpPr>
          <p:cNvPr id="22532" name="组合 1"/>
          <p:cNvGrpSpPr/>
          <p:nvPr/>
        </p:nvGrpSpPr>
        <p:grpSpPr bwMode="auto">
          <a:xfrm>
            <a:off x="222250" y="328613"/>
            <a:ext cx="654050" cy="573087"/>
            <a:chOff x="0" y="0"/>
            <a:chExt cx="3252297" cy="2844316"/>
          </a:xfrm>
        </p:grpSpPr>
        <p:sp>
          <p:nvSpPr>
            <p:cNvPr id="34823" name="椭圆 13"/>
            <p:cNvSpPr>
              <a:spLocks noChangeArrowheads="1"/>
            </p:cNvSpPr>
            <p:nvPr/>
          </p:nvSpPr>
          <p:spPr bwMode="auto">
            <a:xfrm>
              <a:off x="588001" y="180020"/>
              <a:ext cx="2664296" cy="266429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34824" name="椭圆 29"/>
            <p:cNvSpPr>
              <a:spLocks noChangeArrowheads="1"/>
            </p:cNvSpPr>
            <p:nvPr/>
          </p:nvSpPr>
          <p:spPr bwMode="auto">
            <a:xfrm>
              <a:off x="0" y="0"/>
              <a:ext cx="1224136" cy="122413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grpSp>
      <p:pic>
        <p:nvPicPr>
          <p:cNvPr id="22535" name="图示 6"/>
          <p:cNvPicPr>
            <a:picLocks noChangeArrowheads="1"/>
          </p:cNvPicPr>
          <p:nvPr/>
        </p:nvPicPr>
        <p:blipFill>
          <a:blip r:embed="rId2"/>
          <a:srcRect/>
          <a:stretch>
            <a:fillRect/>
          </a:stretch>
        </p:blipFill>
        <p:spPr bwMode="auto">
          <a:xfrm>
            <a:off x="1414463" y="762000"/>
            <a:ext cx="9936162" cy="583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6" name="矩形 7"/>
          <p:cNvSpPr>
            <a:spLocks noChangeArrowheads="1"/>
          </p:cNvSpPr>
          <p:nvPr/>
        </p:nvSpPr>
        <p:spPr bwMode="auto">
          <a:xfrm>
            <a:off x="1487488" y="2492441"/>
            <a:ext cx="3600400"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eaLnBrk="1" hangingPunct="1">
              <a:lnSpc>
                <a:spcPct val="100000"/>
              </a:lnSpc>
              <a:spcBef>
                <a:spcPct val="0"/>
              </a:spcBef>
              <a:buNone/>
            </a:pPr>
            <a:r>
              <a:rPr lang="en-US" altLang="zh-CN" sz="1400" dirty="0">
                <a:solidFill>
                  <a:schemeClr val="bg1"/>
                </a:solidFill>
                <a:latin typeface="微软雅黑" panose="020B0503020204020204" pitchFamily="34" charset="-122"/>
                <a:ea typeface="微软雅黑" panose="020B0503020204020204" pitchFamily="34" charset="-122"/>
              </a:rPr>
              <a:t>A specialized HR team is responsible for all matters related to human resources, including hiring, performance management, employee relations, benefits, and compensation.</a:t>
            </a:r>
            <a:endParaRPr lang="en-US" altLang="zh-CN" sz="1400" dirty="0">
              <a:solidFill>
                <a:schemeClr val="bg1"/>
              </a:solidFill>
              <a:latin typeface="微软雅黑" panose="020B0503020204020204" pitchFamily="34" charset="-122"/>
              <a:ea typeface="微软雅黑" panose="020B0503020204020204" pitchFamily="34" charset="-122"/>
            </a:endParaRPr>
          </a:p>
        </p:txBody>
      </p:sp>
      <p:sp>
        <p:nvSpPr>
          <p:cNvPr id="4" name="矩形: 圆角 3"/>
          <p:cNvSpPr/>
          <p:nvPr/>
        </p:nvSpPr>
        <p:spPr bwMode="auto">
          <a:xfrm>
            <a:off x="4309470" y="5654861"/>
            <a:ext cx="1887201" cy="648072"/>
          </a:xfrm>
          <a:prstGeom prst="roundRect">
            <a:avLst/>
          </a:prstGeom>
          <a:solidFill>
            <a:srgbClr val="ADAAB3"/>
          </a:solidFill>
          <a:ln w="9525" cap="flat" cmpd="sng" algn="ctr">
            <a:noFill/>
            <a:prstDash val="solid"/>
            <a:round/>
            <a:headEnd type="none" w="med" len="med"/>
            <a:tailEnd type="none" w="med" len="med"/>
          </a:ln>
        </p:spPr>
        <p:txBody>
          <a:bodyPr vert="horz" wrap="square" lIns="91440" tIns="45720" rIns="91440" bIns="45720" numCol="1" rtlCol="0" anchor="t" anchorCtr="0" compatLnSpc="1"/>
          <a:lstStyle/>
          <a:p>
            <a: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pPr>
            <a:endParaRPr kumimoji="0" lang="zh-CN" altLang="en-US" sz="1800" b="0" i="0" u="none" strike="noStrike" cap="none" normalizeH="0" baseline="0">
              <a:ln>
                <a:noFill/>
              </a:ln>
              <a:solidFill>
                <a:schemeClr val="tx1"/>
              </a:solidFill>
              <a:effectLst/>
              <a:latin typeface="Calibri" panose="020F0502020204030204" pitchFamily="34" charset="0"/>
              <a:ea typeface="宋体" panose="02010600030101010101" pitchFamily="2" charset="-122"/>
            </a:endParaRPr>
          </a:p>
        </p:txBody>
      </p:sp>
      <p:sp>
        <p:nvSpPr>
          <p:cNvPr id="5" name="矩形: 圆角 4"/>
          <p:cNvSpPr/>
          <p:nvPr/>
        </p:nvSpPr>
        <p:spPr bwMode="auto">
          <a:xfrm>
            <a:off x="6458793" y="4509120"/>
            <a:ext cx="1887201" cy="648072"/>
          </a:xfrm>
          <a:prstGeom prst="roundRect">
            <a:avLst/>
          </a:prstGeom>
          <a:solidFill>
            <a:srgbClr val="ADAAB3"/>
          </a:solidFill>
          <a:ln w="9525" cap="flat" cmpd="sng" algn="ctr">
            <a:noFill/>
            <a:prstDash val="solid"/>
            <a:round/>
            <a:headEnd type="none" w="med" len="med"/>
            <a:tailEnd type="none" w="med" len="med"/>
          </a:ln>
        </p:spPr>
        <p:txBody>
          <a:bodyPr vert="horz" wrap="square" lIns="91440" tIns="45720" rIns="91440" bIns="45720" numCol="1" rtlCol="0" anchor="t" anchorCtr="0" compatLnSpc="1"/>
          <a:lstStyle/>
          <a:p>
            <a: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pPr>
            <a:endParaRPr kumimoji="0" lang="zh-CN" altLang="en-US" sz="1800" b="0" i="0" u="none" strike="noStrike" cap="none" normalizeH="0" baseline="0">
              <a:ln>
                <a:noFill/>
              </a:ln>
              <a:solidFill>
                <a:schemeClr val="tx1"/>
              </a:solidFill>
              <a:effectLst/>
              <a:latin typeface="Calibri" panose="020F0502020204030204" pitchFamily="34" charset="0"/>
              <a:ea typeface="宋体" panose="02010600030101010101" pitchFamily="2" charset="-122"/>
            </a:endParaRPr>
          </a:p>
        </p:txBody>
      </p:sp>
      <p:sp>
        <p:nvSpPr>
          <p:cNvPr id="6" name="矩形: 圆角 5"/>
          <p:cNvSpPr/>
          <p:nvPr/>
        </p:nvSpPr>
        <p:spPr bwMode="auto">
          <a:xfrm>
            <a:off x="7377377" y="2753180"/>
            <a:ext cx="1887201" cy="648072"/>
          </a:xfrm>
          <a:prstGeom prst="roundRect">
            <a:avLst/>
          </a:prstGeom>
          <a:solidFill>
            <a:srgbClr val="C4ADB0"/>
          </a:solidFill>
          <a:ln w="9525" cap="flat" cmpd="sng" algn="ctr">
            <a:noFill/>
            <a:prstDash val="solid"/>
            <a:round/>
            <a:headEnd type="none" w="med" len="med"/>
            <a:tailEnd type="none" w="med" len="med"/>
          </a:ln>
        </p:spPr>
        <p:txBody>
          <a:bodyPr vert="horz" wrap="square" lIns="91440" tIns="45720" rIns="91440" bIns="45720" numCol="1" rtlCol="0" anchor="t" anchorCtr="0" compatLnSpc="1"/>
          <a:lstStyle/>
          <a:p>
            <a: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pPr>
            <a:endParaRPr kumimoji="0" lang="zh-CN" altLang="en-US" sz="1800" b="0" i="0" u="none" strike="noStrike" cap="none" normalizeH="0" baseline="0">
              <a:ln>
                <a:noFill/>
              </a:ln>
              <a:solidFill>
                <a:schemeClr val="tx1"/>
              </a:solidFill>
              <a:effectLst/>
              <a:latin typeface="Calibri" panose="020F0502020204030204" pitchFamily="34" charset="0"/>
              <a:ea typeface="宋体" panose="02010600030101010101" pitchFamily="2" charset="-122"/>
            </a:endParaRPr>
          </a:p>
        </p:txBody>
      </p:sp>
      <p:sp>
        <p:nvSpPr>
          <p:cNvPr id="3" name="文本框 2"/>
          <p:cNvSpPr txBox="1"/>
          <p:nvPr/>
        </p:nvSpPr>
        <p:spPr>
          <a:xfrm>
            <a:off x="4151784" y="5656602"/>
            <a:ext cx="6768752" cy="584775"/>
          </a:xfrm>
          <a:prstGeom prst="rect">
            <a:avLst/>
          </a:prstGeom>
          <a:noFill/>
        </p:spPr>
        <p:txBody>
          <a:bodyPr wrap="square">
            <a:spAutoFit/>
          </a:bodyPr>
          <a:lstStyle/>
          <a:p>
            <a:r>
              <a:rPr lang="en-US" altLang="zh-CN" sz="1600" dirty="0"/>
              <a:t>The HR team promotes a healthy work environment and culture through processes and programs designed and implemented by them.</a:t>
            </a:r>
            <a:endParaRPr lang="en-US" altLang="zh-CN" sz="1600" dirty="0"/>
          </a:p>
        </p:txBody>
      </p:sp>
      <p:sp>
        <p:nvSpPr>
          <p:cNvPr id="8" name="文本框 7"/>
          <p:cNvSpPr txBox="1"/>
          <p:nvPr/>
        </p:nvSpPr>
        <p:spPr>
          <a:xfrm>
            <a:off x="6383688" y="4504032"/>
            <a:ext cx="6097554" cy="584775"/>
          </a:xfrm>
          <a:prstGeom prst="rect">
            <a:avLst/>
          </a:prstGeom>
          <a:noFill/>
        </p:spPr>
        <p:txBody>
          <a:bodyPr wrap="square">
            <a:spAutoFit/>
          </a:bodyPr>
          <a:lstStyle/>
          <a:p>
            <a:r>
              <a:rPr lang="en-US" altLang="zh-CN" sz="1600" dirty="0"/>
              <a:t>HR executives sit on the board of directors, providing department representation at the director level.</a:t>
            </a:r>
            <a:endParaRPr lang="en-US" altLang="zh-CN" sz="1600" dirty="0"/>
          </a:p>
        </p:txBody>
      </p:sp>
      <p:sp>
        <p:nvSpPr>
          <p:cNvPr id="10" name="文本框 9"/>
          <p:cNvSpPr txBox="1"/>
          <p:nvPr/>
        </p:nvSpPr>
        <p:spPr>
          <a:xfrm>
            <a:off x="7370548" y="2675730"/>
            <a:ext cx="4445397" cy="830997"/>
          </a:xfrm>
          <a:prstGeom prst="rect">
            <a:avLst/>
          </a:prstGeom>
          <a:noFill/>
        </p:spPr>
        <p:txBody>
          <a:bodyPr wrap="square">
            <a:spAutoFit/>
          </a:bodyPr>
          <a:lstStyle/>
          <a:p>
            <a:r>
              <a:rPr lang="en-US" altLang="zh-CN" sz="1600" dirty="0"/>
              <a:t>The HR team works closely with other departments to ensure that Apple’s HR policies and procedures align with the Company's overarching strategy.</a:t>
            </a:r>
            <a:endParaRPr lang="en-US" altLang="zh-CN" sz="1600" dirty="0"/>
          </a:p>
        </p:txBody>
      </p:sp>
      <p:sp>
        <p:nvSpPr>
          <p:cNvPr id="2" name="页脚占位符 1"/>
          <p:cNvSpPr>
            <a:spLocks noGrp="1"/>
          </p:cNvSpPr>
          <p:nvPr>
            <p:ph type="ftr" sz="quarter" idx="11"/>
          </p:nvPr>
        </p:nvSpPr>
        <p:spPr>
          <a:xfrm>
            <a:off x="635783" y="6547028"/>
            <a:ext cx="10585176" cy="365125"/>
          </a:xfrm>
        </p:spPr>
        <p:txBody>
          <a:bodyPr/>
          <a:lstStyle/>
          <a:p>
            <a:pPr marL="457200" indent="-457200">
              <a:lnSpc>
                <a:spcPct val="150000"/>
              </a:lnSpc>
              <a:spcBef>
                <a:spcPts val="600"/>
              </a:spcBef>
              <a:spcAft>
                <a:spcPts val="0"/>
              </a:spcAft>
            </a:pPr>
            <a:r>
              <a:rPr lang="en-GB" altLang="zh-CN" sz="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Luoranen</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T. (2020). REWARDING AS A TOOL IN IMPROVING PRODUCTIVITY AND PERFORMANCE MANAGEMENT Case: The Social Insurance Institution of Finland (</a:t>
            </a:r>
            <a:r>
              <a:rPr lang="en-GB" altLang="zh-CN" sz="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Kansaneläkelaitos</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zh-CN" altLang="zh-CN" sz="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lnSpc>
                <a:spcPct val="150000"/>
              </a:lnSpc>
              <a:spcBef>
                <a:spcPts val="600"/>
              </a:spcBef>
              <a:spcAft>
                <a:spcPts val="0"/>
              </a:spcAft>
            </a:pP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MADAN, S. (2017). MOVING FROM EMPLOYEE SATISFACTION TO EMPLOYEE ENGAGEMENT. </a:t>
            </a:r>
            <a:r>
              <a:rPr lang="en-GB" altLang="zh-CN" sz="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CLEAR International Journal of Research in Commerce &amp; Management</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altLang="zh-CN" sz="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8</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(6).</a:t>
            </a:r>
            <a:endParaRPr lang="zh-CN" altLang="zh-CN" sz="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lnSpc>
                <a:spcPct val="150000"/>
              </a:lnSpc>
              <a:spcBef>
                <a:spcPts val="600"/>
              </a:spcBef>
              <a:spcAft>
                <a:spcPts val="0"/>
              </a:spcAft>
            </a:pPr>
            <a:endParaRPr lang="zh-CN" altLang="zh-CN" sz="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2532"/>
                                        </p:tgtEl>
                                        <p:attrNameLst>
                                          <p:attrName>style.visibility</p:attrName>
                                        </p:attrNameLst>
                                      </p:cBhvr>
                                      <p:to>
                                        <p:strVal val="visible"/>
                                      </p:to>
                                    </p:set>
                                    <p:animEffect transition="in" filter="fade">
                                      <p:cBhvr>
                                        <p:cTn id="7" dur="500"/>
                                        <p:tgtEl>
                                          <p:spTgt spid="2253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2530"/>
                                        </p:tgtEl>
                                        <p:attrNameLst>
                                          <p:attrName>style.visibility</p:attrName>
                                        </p:attrNameLst>
                                      </p:cBhvr>
                                      <p:to>
                                        <p:strVal val="visible"/>
                                      </p:to>
                                    </p:set>
                                    <p:anim calcmode="lin" valueType="num">
                                      <p:cBhvr>
                                        <p:cTn id="11" dur="1000" fill="hold"/>
                                        <p:tgtEl>
                                          <p:spTgt spid="22530"/>
                                        </p:tgtEl>
                                        <p:attrNameLst>
                                          <p:attrName>ppt_w</p:attrName>
                                        </p:attrNameLst>
                                      </p:cBhvr>
                                      <p:tavLst>
                                        <p:tav tm="0">
                                          <p:val>
                                            <p:fltVal val="0"/>
                                          </p:val>
                                        </p:tav>
                                        <p:tav tm="100000">
                                          <p:val>
                                            <p:strVal val="#ppt_w"/>
                                          </p:val>
                                        </p:tav>
                                      </p:tavLst>
                                    </p:anim>
                                    <p:anim calcmode="lin" valueType="num">
                                      <p:cBhvr>
                                        <p:cTn id="12" dur="1000" fill="hold"/>
                                        <p:tgtEl>
                                          <p:spTgt spid="22530"/>
                                        </p:tgtEl>
                                        <p:attrNameLst>
                                          <p:attrName>ppt_h</p:attrName>
                                        </p:attrNameLst>
                                      </p:cBhvr>
                                      <p:tavLst>
                                        <p:tav tm="0">
                                          <p:val>
                                            <p:fltVal val="0"/>
                                          </p:val>
                                        </p:tav>
                                        <p:tav tm="100000">
                                          <p:val>
                                            <p:strVal val="#ppt_h"/>
                                          </p:val>
                                        </p:tav>
                                      </p:tavLst>
                                    </p:anim>
                                    <p:animEffect transition="in" filter="fade">
                                      <p:cBhvr>
                                        <p:cTn id="13" dur="1000"/>
                                        <p:tgtEl>
                                          <p:spTgt spid="22530"/>
                                        </p:tgtEl>
                                      </p:cBhvr>
                                    </p:animEffect>
                                  </p:childTnLst>
                                </p:cTn>
                              </p:par>
                              <p:par>
                                <p:cTn id="14" presetID="25" presetClass="entr" presetSubtype="0" fill="hold" grpId="0" nodeType="withEffect">
                                  <p:stCondLst>
                                    <p:cond delay="0"/>
                                  </p:stCondLst>
                                  <p:childTnLst>
                                    <p:set>
                                      <p:cBhvr>
                                        <p:cTn id="15" dur="1" fill="hold">
                                          <p:stCondLst>
                                            <p:cond delay="0"/>
                                          </p:stCondLst>
                                        </p:cTn>
                                        <p:tgtEl>
                                          <p:spTgt spid="22531"/>
                                        </p:tgtEl>
                                        <p:attrNameLst>
                                          <p:attrName>style.visibility</p:attrName>
                                        </p:attrNameLst>
                                      </p:cBhvr>
                                      <p:to>
                                        <p:strVal val="visible"/>
                                      </p:to>
                                    </p:set>
                                    <p:anim calcmode="lin" valueType="num">
                                      <p:cBhvr>
                                        <p:cTn id="16" dur="500" decel="50000" fill="hold">
                                          <p:stCondLst>
                                            <p:cond delay="0"/>
                                          </p:stCondLst>
                                        </p:cTn>
                                        <p:tgtEl>
                                          <p:spTgt spid="22531"/>
                                        </p:tgtEl>
                                        <p:attrNameLst>
                                          <p:attrName>style.rotation</p:attrName>
                                        </p:attrNameLst>
                                      </p:cBhvr>
                                      <p:tavLst>
                                        <p:tav tm="0">
                                          <p:val>
                                            <p:fltVal val="-90"/>
                                          </p:val>
                                        </p:tav>
                                        <p:tav tm="100000">
                                          <p:val>
                                            <p:fltVal val="0"/>
                                          </p:val>
                                        </p:tav>
                                      </p:tavLst>
                                    </p:anim>
                                    <p:anim calcmode="lin" valueType="num">
                                      <p:cBhvr>
                                        <p:cTn id="17" dur="500" decel="50000" fill="hold">
                                          <p:stCondLst>
                                            <p:cond delay="0"/>
                                          </p:stCondLst>
                                        </p:cTn>
                                        <p:tgtEl>
                                          <p:spTgt spid="22531"/>
                                        </p:tgtEl>
                                        <p:attrNameLst>
                                          <p:attrName>ppt_w</p:attrName>
                                        </p:attrNameLst>
                                      </p:cBhvr>
                                      <p:tavLst>
                                        <p:tav tm="0">
                                          <p:val>
                                            <p:strVal val="#ppt_w"/>
                                          </p:val>
                                        </p:tav>
                                        <p:tav tm="100000">
                                          <p:val>
                                            <p:strVal val="#ppt_w*.05"/>
                                          </p:val>
                                        </p:tav>
                                      </p:tavLst>
                                    </p:anim>
                                    <p:anim calcmode="lin" valueType="num">
                                      <p:cBhvr>
                                        <p:cTn id="18" dur="500" accel="50000" fill="hold">
                                          <p:stCondLst>
                                            <p:cond delay="500"/>
                                          </p:stCondLst>
                                        </p:cTn>
                                        <p:tgtEl>
                                          <p:spTgt spid="22531"/>
                                        </p:tgtEl>
                                        <p:attrNameLst>
                                          <p:attrName>ppt_w</p:attrName>
                                        </p:attrNameLst>
                                      </p:cBhvr>
                                      <p:tavLst>
                                        <p:tav tm="0">
                                          <p:val>
                                            <p:strVal val="#ppt_w*.05"/>
                                          </p:val>
                                        </p:tav>
                                        <p:tav tm="100000">
                                          <p:val>
                                            <p:strVal val="#ppt_w"/>
                                          </p:val>
                                        </p:tav>
                                      </p:tavLst>
                                    </p:anim>
                                    <p:anim calcmode="lin" valueType="num">
                                      <p:cBhvr>
                                        <p:cTn id="19" dur="1000" fill="hold"/>
                                        <p:tgtEl>
                                          <p:spTgt spid="22531"/>
                                        </p:tgtEl>
                                        <p:attrNameLst>
                                          <p:attrName>ppt_h</p:attrName>
                                        </p:attrNameLst>
                                      </p:cBhvr>
                                      <p:tavLst>
                                        <p:tav tm="0">
                                          <p:val>
                                            <p:strVal val="#ppt_h"/>
                                          </p:val>
                                        </p:tav>
                                        <p:tav tm="100000">
                                          <p:val>
                                            <p:strVal val="#ppt_h"/>
                                          </p:val>
                                        </p:tav>
                                      </p:tavLst>
                                    </p:anim>
                                    <p:anim calcmode="lin" valueType="num">
                                      <p:cBhvr>
                                        <p:cTn id="20" dur="500" decel="50000" fill="hold">
                                          <p:stCondLst>
                                            <p:cond delay="0"/>
                                          </p:stCondLst>
                                        </p:cTn>
                                        <p:tgtEl>
                                          <p:spTgt spid="22531"/>
                                        </p:tgtEl>
                                        <p:attrNameLst>
                                          <p:attrName>ppt_x</p:attrName>
                                        </p:attrNameLst>
                                      </p:cBhvr>
                                      <p:tavLst>
                                        <p:tav tm="0">
                                          <p:val>
                                            <p:strVal val="#ppt_x+.4"/>
                                          </p:val>
                                        </p:tav>
                                        <p:tav tm="100000">
                                          <p:val>
                                            <p:strVal val="#ppt_x"/>
                                          </p:val>
                                        </p:tav>
                                      </p:tavLst>
                                    </p:anim>
                                    <p:anim calcmode="lin" valueType="num">
                                      <p:cBhvr>
                                        <p:cTn id="21" dur="500" decel="50000" fill="hold">
                                          <p:stCondLst>
                                            <p:cond delay="0"/>
                                          </p:stCondLst>
                                        </p:cTn>
                                        <p:tgtEl>
                                          <p:spTgt spid="22531"/>
                                        </p:tgtEl>
                                        <p:attrNameLst>
                                          <p:attrName>ppt_y</p:attrName>
                                        </p:attrNameLst>
                                      </p:cBhvr>
                                      <p:tavLst>
                                        <p:tav tm="0">
                                          <p:val>
                                            <p:strVal val="#ppt_y-.2"/>
                                          </p:val>
                                        </p:tav>
                                        <p:tav tm="100000">
                                          <p:val>
                                            <p:strVal val="#ppt_y+.1"/>
                                          </p:val>
                                        </p:tav>
                                      </p:tavLst>
                                    </p:anim>
                                    <p:anim calcmode="lin" valueType="num">
                                      <p:cBhvr>
                                        <p:cTn id="22" dur="500" accel="50000" fill="hold">
                                          <p:stCondLst>
                                            <p:cond delay="500"/>
                                          </p:stCondLst>
                                        </p:cTn>
                                        <p:tgtEl>
                                          <p:spTgt spid="22531"/>
                                        </p:tgtEl>
                                        <p:attrNameLst>
                                          <p:attrName>ppt_y</p:attrName>
                                        </p:attrNameLst>
                                      </p:cBhvr>
                                      <p:tavLst>
                                        <p:tav tm="0">
                                          <p:val>
                                            <p:strVal val="#ppt_y+.1"/>
                                          </p:val>
                                        </p:tav>
                                        <p:tav tm="100000">
                                          <p:val>
                                            <p:strVal val="#ppt_y"/>
                                          </p:val>
                                        </p:tav>
                                      </p:tavLst>
                                    </p:anim>
                                    <p:animEffect transition="in" filter="fade">
                                      <p:cBhvr>
                                        <p:cTn id="23" dur="1000" decel="50000">
                                          <p:stCondLst>
                                            <p:cond delay="0"/>
                                          </p:stCondLst>
                                        </p:cTn>
                                        <p:tgtEl>
                                          <p:spTgt spid="22531"/>
                                        </p:tgtEl>
                                      </p:cBhvr>
                                    </p:animEffect>
                                  </p:childTnLst>
                                </p:cTn>
                              </p:par>
                            </p:childTnLst>
                          </p:cTn>
                        </p:par>
                        <p:par>
                          <p:cTn id="24" fill="hold">
                            <p:stCondLst>
                              <p:cond delay="1500"/>
                            </p:stCondLst>
                            <p:childTnLst>
                              <p:par>
                                <p:cTn id="25" presetID="2" presetClass="entr" presetSubtype="12" fill="hold" nodeType="afterEffect">
                                  <p:stCondLst>
                                    <p:cond delay="0"/>
                                  </p:stCondLst>
                                  <p:childTnLst>
                                    <p:set>
                                      <p:cBhvr>
                                        <p:cTn id="26" dur="1" fill="hold">
                                          <p:stCondLst>
                                            <p:cond delay="0"/>
                                          </p:stCondLst>
                                        </p:cTn>
                                        <p:tgtEl>
                                          <p:spTgt spid="22535"/>
                                        </p:tgtEl>
                                        <p:attrNameLst>
                                          <p:attrName>style.visibility</p:attrName>
                                        </p:attrNameLst>
                                      </p:cBhvr>
                                      <p:to>
                                        <p:strVal val="visible"/>
                                      </p:to>
                                    </p:set>
                                    <p:anim calcmode="lin" valueType="num">
                                      <p:cBhvr additive="base">
                                        <p:cTn id="27" dur="500" fill="hold"/>
                                        <p:tgtEl>
                                          <p:spTgt spid="22535"/>
                                        </p:tgtEl>
                                        <p:attrNameLst>
                                          <p:attrName>ppt_x</p:attrName>
                                        </p:attrNameLst>
                                      </p:cBhvr>
                                      <p:tavLst>
                                        <p:tav tm="0">
                                          <p:val>
                                            <p:strVal val="0-#ppt_w/2"/>
                                          </p:val>
                                        </p:tav>
                                        <p:tav tm="100000">
                                          <p:val>
                                            <p:strVal val="#ppt_x"/>
                                          </p:val>
                                        </p:tav>
                                      </p:tavLst>
                                    </p:anim>
                                    <p:anim calcmode="lin" valueType="num">
                                      <p:cBhvr additive="base">
                                        <p:cTn id="28" dur="500" fill="hold"/>
                                        <p:tgtEl>
                                          <p:spTgt spid="22535"/>
                                        </p:tgtEl>
                                        <p:attrNameLst>
                                          <p:attrName>ppt_y</p:attrName>
                                        </p:attrNameLst>
                                      </p:cBhvr>
                                      <p:tavLst>
                                        <p:tav tm="0">
                                          <p:val>
                                            <p:strVal val="1+#ppt_h/2"/>
                                          </p:val>
                                        </p:tav>
                                        <p:tav tm="100000">
                                          <p:val>
                                            <p:strVal val="#ppt_y"/>
                                          </p:val>
                                        </p:tav>
                                      </p:tavLst>
                                    </p:anim>
                                  </p:childTnLst>
                                </p:cTn>
                              </p:par>
                            </p:childTnLst>
                          </p:cTn>
                        </p:par>
                        <p:par>
                          <p:cTn id="29" fill="hold">
                            <p:stCondLst>
                              <p:cond delay="2000"/>
                            </p:stCondLst>
                            <p:childTnLst>
                              <p:par>
                                <p:cTn id="30" presetID="22" presetClass="entr" presetSubtype="4" fill="hold" grpId="0" nodeType="afterEffect">
                                  <p:stCondLst>
                                    <p:cond delay="0"/>
                                  </p:stCondLst>
                                  <p:childTnLst>
                                    <p:set>
                                      <p:cBhvr>
                                        <p:cTn id="31" dur="1" fill="hold">
                                          <p:stCondLst>
                                            <p:cond delay="0"/>
                                          </p:stCondLst>
                                        </p:cTn>
                                        <p:tgtEl>
                                          <p:spTgt spid="22536"/>
                                        </p:tgtEl>
                                        <p:attrNameLst>
                                          <p:attrName>style.visibility</p:attrName>
                                        </p:attrNameLst>
                                      </p:cBhvr>
                                      <p:to>
                                        <p:strVal val="visible"/>
                                      </p:to>
                                    </p:set>
                                    <p:animEffect transition="in" filter="wipe(down)">
                                      <p:cBhvr>
                                        <p:cTn id="32" dur="500"/>
                                        <p:tgtEl>
                                          <p:spTgt spid="225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animBg="1" autoUpdateAnimBg="0"/>
      <p:bldP spid="22531" grpId="0" autoUpdateAnimBg="0"/>
      <p:bldP spid="22536"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1"/>
          <a:srcRect/>
          <a:stretch>
            <a:fillRect/>
          </a:stretch>
        </a:blipFill>
        <a:effectLst/>
      </p:bgPr>
    </p:bg>
    <p:spTree>
      <p:nvGrpSpPr>
        <p:cNvPr id="1" name=""/>
        <p:cNvGrpSpPr/>
        <p:nvPr/>
      </p:nvGrpSpPr>
      <p:grpSpPr>
        <a:xfrm>
          <a:off x="0" y="0"/>
          <a:ext cx="0" cy="0"/>
          <a:chOff x="0" y="0"/>
          <a:chExt cx="0" cy="0"/>
        </a:xfrm>
      </p:grpSpPr>
      <p:sp>
        <p:nvSpPr>
          <p:cNvPr id="8194" name="矩形 16"/>
          <p:cNvSpPr>
            <a:spLocks noChangeArrowheads="1"/>
          </p:cNvSpPr>
          <p:nvPr/>
        </p:nvSpPr>
        <p:spPr bwMode="auto">
          <a:xfrm>
            <a:off x="1071563" y="363538"/>
            <a:ext cx="2952750" cy="496887"/>
          </a:xfrm>
          <a:prstGeom prst="rect">
            <a:avLst/>
          </a:prstGeom>
          <a:solidFill>
            <a:schemeClr val="bg1">
              <a:alpha val="29803"/>
            </a:schemeClr>
          </a:solidFill>
          <a:ln w="12700">
            <a:solidFill>
              <a:schemeClr val="bg1"/>
            </a:solidFill>
            <a:miter lim="800000"/>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8195" name="文本框 18"/>
          <p:cNvSpPr txBox="1">
            <a:spLocks noChangeArrowheads="1"/>
          </p:cNvSpPr>
          <p:nvPr/>
        </p:nvSpPr>
        <p:spPr bwMode="auto">
          <a:xfrm>
            <a:off x="984250" y="412750"/>
            <a:ext cx="31289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de-DE" altLang="zh-CN" sz="1800" b="1" dirty="0">
                <a:solidFill>
                  <a:schemeClr val="bg1"/>
                </a:solidFill>
                <a:latin typeface="微软雅黑" panose="020B0503020204020204" pitchFamily="34" charset="-122"/>
                <a:ea typeface="微软雅黑" panose="020B0503020204020204" pitchFamily="34" charset="-122"/>
              </a:rPr>
              <a:t>Impact of Deficient HRM</a:t>
            </a:r>
            <a:endParaRPr lang="zh-CN" altLang="en-US" sz="1800" b="1" dirty="0">
              <a:solidFill>
                <a:schemeClr val="bg1"/>
              </a:solidFill>
              <a:latin typeface="微软雅黑" panose="020B0503020204020204" pitchFamily="34" charset="-122"/>
              <a:ea typeface="微软雅黑" panose="020B0503020204020204" pitchFamily="34" charset="-122"/>
            </a:endParaRPr>
          </a:p>
        </p:txBody>
      </p:sp>
      <p:grpSp>
        <p:nvGrpSpPr>
          <p:cNvPr id="8196" name="组合 1"/>
          <p:cNvGrpSpPr/>
          <p:nvPr/>
        </p:nvGrpSpPr>
        <p:grpSpPr bwMode="auto">
          <a:xfrm>
            <a:off x="222250" y="328613"/>
            <a:ext cx="654050" cy="573087"/>
            <a:chOff x="0" y="0"/>
            <a:chExt cx="3252297" cy="2844316"/>
          </a:xfrm>
        </p:grpSpPr>
        <p:sp>
          <p:nvSpPr>
            <p:cNvPr id="20503" name="椭圆 13"/>
            <p:cNvSpPr>
              <a:spLocks noChangeArrowheads="1"/>
            </p:cNvSpPr>
            <p:nvPr/>
          </p:nvSpPr>
          <p:spPr bwMode="auto">
            <a:xfrm>
              <a:off x="588001" y="180020"/>
              <a:ext cx="2664296" cy="266429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20504" name="椭圆 29"/>
            <p:cNvSpPr>
              <a:spLocks noChangeArrowheads="1"/>
            </p:cNvSpPr>
            <p:nvPr/>
          </p:nvSpPr>
          <p:spPr bwMode="auto">
            <a:xfrm>
              <a:off x="0" y="0"/>
              <a:ext cx="1224136" cy="122413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grpSp>
      <p:grpSp>
        <p:nvGrpSpPr>
          <p:cNvPr id="8199" name="组合 24"/>
          <p:cNvGrpSpPr/>
          <p:nvPr/>
        </p:nvGrpSpPr>
        <p:grpSpPr bwMode="auto">
          <a:xfrm>
            <a:off x="1228725" y="2290763"/>
            <a:ext cx="9663113" cy="1522412"/>
            <a:chOff x="0" y="0"/>
            <a:chExt cx="6605206" cy="864160"/>
          </a:xfrm>
        </p:grpSpPr>
        <p:grpSp>
          <p:nvGrpSpPr>
            <p:cNvPr id="20494" name="组合 25"/>
            <p:cNvGrpSpPr/>
            <p:nvPr/>
          </p:nvGrpSpPr>
          <p:grpSpPr bwMode="auto">
            <a:xfrm>
              <a:off x="0" y="2"/>
              <a:ext cx="968792" cy="864158"/>
              <a:chOff x="0" y="0"/>
              <a:chExt cx="968792" cy="864158"/>
            </a:xfrm>
          </p:grpSpPr>
          <p:sp>
            <p:nvSpPr>
              <p:cNvPr id="20501" name="任意多边形 33"/>
              <p:cNvSpPr/>
              <p:nvPr/>
            </p:nvSpPr>
            <p:spPr bwMode="auto">
              <a:xfrm>
                <a:off x="0" y="0"/>
                <a:ext cx="968792" cy="864158"/>
              </a:xfrm>
              <a:custGeom>
                <a:avLst/>
                <a:gdLst>
                  <a:gd name="T0" fmla="*/ 611510 w 860313"/>
                  <a:gd name="T1" fmla="*/ 0 h 864158"/>
                  <a:gd name="T2" fmla="*/ 1228509 w 860313"/>
                  <a:gd name="T3" fmla="*/ 432079 h 864158"/>
                  <a:gd name="T4" fmla="*/ 611510 w 860313"/>
                  <a:gd name="T5" fmla="*/ 864158 h 864158"/>
                  <a:gd name="T6" fmla="*/ 7044 w 860313"/>
                  <a:gd name="T7" fmla="*/ 519158 h 864158"/>
                  <a:gd name="T8" fmla="*/ 0 w 860313"/>
                  <a:gd name="T9" fmla="*/ 470222 h 864158"/>
                  <a:gd name="T10" fmla="*/ 267107 w 860313"/>
                  <a:gd name="T11" fmla="*/ 401935 h 864158"/>
                  <a:gd name="T12" fmla="*/ 10848 w 860313"/>
                  <a:gd name="T13" fmla="*/ 336421 h 864158"/>
                  <a:gd name="T14" fmla="*/ 42996 w 860313"/>
                  <a:gd name="T15" fmla="*/ 263894 h 864158"/>
                  <a:gd name="T16" fmla="*/ 611510 w 860313"/>
                  <a:gd name="T17" fmla="*/ 0 h 8641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0313" h="864158">
                    <a:moveTo>
                      <a:pt x="428234" y="0"/>
                    </a:moveTo>
                    <a:cubicBezTo>
                      <a:pt x="666865" y="0"/>
                      <a:pt x="860313" y="193448"/>
                      <a:pt x="860313" y="432079"/>
                    </a:cubicBezTo>
                    <a:cubicBezTo>
                      <a:pt x="860313" y="670710"/>
                      <a:pt x="666865" y="864158"/>
                      <a:pt x="428234" y="864158"/>
                    </a:cubicBezTo>
                    <a:cubicBezTo>
                      <a:pt x="219432" y="864158"/>
                      <a:pt x="45223" y="716050"/>
                      <a:pt x="4933" y="519158"/>
                    </a:cubicBezTo>
                    <a:lnTo>
                      <a:pt x="0" y="470222"/>
                    </a:lnTo>
                    <a:lnTo>
                      <a:pt x="187052" y="401935"/>
                    </a:lnTo>
                    <a:lnTo>
                      <a:pt x="7596" y="336421"/>
                    </a:lnTo>
                    <a:lnTo>
                      <a:pt x="30110" y="263894"/>
                    </a:lnTo>
                    <a:cubicBezTo>
                      <a:pt x="95703" y="108815"/>
                      <a:pt x="249261" y="0"/>
                      <a:pt x="428234" y="0"/>
                    </a:cubicBezTo>
                    <a:close/>
                  </a:path>
                </a:pathLst>
              </a:custGeom>
              <a:solidFill>
                <a:schemeClr val="bg1">
                  <a:alpha val="29803"/>
                </a:schemeClr>
              </a:solidFill>
              <a:ln w="12700" cap="flat" cmpd="sng">
                <a:solidFill>
                  <a:schemeClr val="bg1">
                    <a:alpha val="27843"/>
                  </a:schemeClr>
                </a:solidFill>
                <a:round/>
              </a:ln>
            </p:spPr>
            <p:txBody>
              <a:bodyPr anchor="ctr"/>
              <a:lstStyle/>
              <a:p>
                <a:endParaRPr lang="zh-CN" altLang="en-US"/>
              </a:p>
            </p:txBody>
          </p:sp>
          <p:sp>
            <p:nvSpPr>
              <p:cNvPr id="20502" name="文本框 34"/>
              <p:cNvSpPr txBox="1">
                <a:spLocks noChangeArrowheads="1"/>
              </p:cNvSpPr>
              <p:nvPr/>
            </p:nvSpPr>
            <p:spPr bwMode="auto">
              <a:xfrm>
                <a:off x="281208" y="284092"/>
                <a:ext cx="633045" cy="42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Font typeface="Arial" panose="020B0604020202020204" pitchFamily="34" charset="0"/>
                  <a:buNone/>
                </a:pPr>
                <a:r>
                  <a:rPr lang="en-US" altLang="zh-CN" sz="3200">
                    <a:solidFill>
                      <a:srgbClr val="FFFFFF"/>
                    </a:solidFill>
                    <a:latin typeface="微软雅黑" panose="020B0503020204020204" pitchFamily="34" charset="-122"/>
                    <a:ea typeface="微软雅黑" panose="020B0503020204020204" pitchFamily="34" charset="-122"/>
                  </a:rPr>
                  <a:t>01</a:t>
                </a:r>
                <a:endParaRPr lang="zh-CN" altLang="en-US" sz="3200">
                  <a:solidFill>
                    <a:srgbClr val="FFFFFF"/>
                  </a:solidFill>
                  <a:latin typeface="微软雅黑" panose="020B0503020204020204" pitchFamily="34" charset="-122"/>
                  <a:ea typeface="微软雅黑" panose="020B0503020204020204" pitchFamily="34" charset="-122"/>
                </a:endParaRPr>
              </a:p>
            </p:txBody>
          </p:sp>
        </p:grpSp>
        <p:grpSp>
          <p:nvGrpSpPr>
            <p:cNvPr id="20495" name="组合 26"/>
            <p:cNvGrpSpPr/>
            <p:nvPr/>
          </p:nvGrpSpPr>
          <p:grpSpPr bwMode="auto">
            <a:xfrm>
              <a:off x="2813622" y="1"/>
              <a:ext cx="984578" cy="864158"/>
              <a:chOff x="0" y="0"/>
              <a:chExt cx="984578" cy="864158"/>
            </a:xfrm>
          </p:grpSpPr>
          <p:sp>
            <p:nvSpPr>
              <p:cNvPr id="20499" name="任意多边形 31"/>
              <p:cNvSpPr/>
              <p:nvPr/>
            </p:nvSpPr>
            <p:spPr bwMode="auto">
              <a:xfrm>
                <a:off x="0" y="0"/>
                <a:ext cx="984578" cy="864158"/>
              </a:xfrm>
              <a:custGeom>
                <a:avLst/>
                <a:gdLst>
                  <a:gd name="T0" fmla="*/ 641892 w 860313"/>
                  <a:gd name="T1" fmla="*/ 0 h 864158"/>
                  <a:gd name="T2" fmla="*/ 1289548 w 860313"/>
                  <a:gd name="T3" fmla="*/ 432079 h 864158"/>
                  <a:gd name="T4" fmla="*/ 641892 w 860313"/>
                  <a:gd name="T5" fmla="*/ 864158 h 864158"/>
                  <a:gd name="T6" fmla="*/ 7395 w 860313"/>
                  <a:gd name="T7" fmla="*/ 519158 h 864158"/>
                  <a:gd name="T8" fmla="*/ 0 w 860313"/>
                  <a:gd name="T9" fmla="*/ 470222 h 864158"/>
                  <a:gd name="T10" fmla="*/ 280378 w 860313"/>
                  <a:gd name="T11" fmla="*/ 401935 h 864158"/>
                  <a:gd name="T12" fmla="*/ 11386 w 860313"/>
                  <a:gd name="T13" fmla="*/ 336421 h 864158"/>
                  <a:gd name="T14" fmla="*/ 45132 w 860313"/>
                  <a:gd name="T15" fmla="*/ 263894 h 864158"/>
                  <a:gd name="T16" fmla="*/ 641892 w 860313"/>
                  <a:gd name="T17" fmla="*/ 0 h 8641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0313" h="864158">
                    <a:moveTo>
                      <a:pt x="428234" y="0"/>
                    </a:moveTo>
                    <a:cubicBezTo>
                      <a:pt x="666865" y="0"/>
                      <a:pt x="860313" y="193448"/>
                      <a:pt x="860313" y="432079"/>
                    </a:cubicBezTo>
                    <a:cubicBezTo>
                      <a:pt x="860313" y="670710"/>
                      <a:pt x="666865" y="864158"/>
                      <a:pt x="428234" y="864158"/>
                    </a:cubicBezTo>
                    <a:cubicBezTo>
                      <a:pt x="219432" y="864158"/>
                      <a:pt x="45223" y="716050"/>
                      <a:pt x="4933" y="519158"/>
                    </a:cubicBezTo>
                    <a:lnTo>
                      <a:pt x="0" y="470222"/>
                    </a:lnTo>
                    <a:lnTo>
                      <a:pt x="187052" y="401935"/>
                    </a:lnTo>
                    <a:lnTo>
                      <a:pt x="7596" y="336421"/>
                    </a:lnTo>
                    <a:lnTo>
                      <a:pt x="30110" y="263894"/>
                    </a:lnTo>
                    <a:cubicBezTo>
                      <a:pt x="95703" y="108815"/>
                      <a:pt x="249261" y="0"/>
                      <a:pt x="428234" y="0"/>
                    </a:cubicBezTo>
                    <a:close/>
                  </a:path>
                </a:pathLst>
              </a:custGeom>
              <a:solidFill>
                <a:schemeClr val="bg1">
                  <a:alpha val="29803"/>
                </a:schemeClr>
              </a:solidFill>
              <a:ln w="12700" cap="flat" cmpd="sng">
                <a:solidFill>
                  <a:schemeClr val="bg1">
                    <a:alpha val="27843"/>
                  </a:schemeClr>
                </a:solidFill>
                <a:round/>
              </a:ln>
            </p:spPr>
            <p:txBody>
              <a:bodyPr anchor="ctr"/>
              <a:lstStyle/>
              <a:p>
                <a:endParaRPr lang="zh-CN" altLang="en-US"/>
              </a:p>
            </p:txBody>
          </p:sp>
          <p:sp>
            <p:nvSpPr>
              <p:cNvPr id="20500" name="文本框 32"/>
              <p:cNvSpPr txBox="1">
                <a:spLocks noChangeArrowheads="1"/>
              </p:cNvSpPr>
              <p:nvPr/>
            </p:nvSpPr>
            <p:spPr bwMode="auto">
              <a:xfrm>
                <a:off x="287690" y="284093"/>
                <a:ext cx="582806" cy="42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Font typeface="Arial" panose="020B0604020202020204" pitchFamily="34" charset="0"/>
                  <a:buNone/>
                </a:pPr>
                <a:r>
                  <a:rPr lang="en-US" altLang="zh-CN" sz="3200">
                    <a:solidFill>
                      <a:srgbClr val="FFFFFF"/>
                    </a:solidFill>
                    <a:latin typeface="微软雅黑" panose="020B0503020204020204" pitchFamily="34" charset="-122"/>
                    <a:ea typeface="微软雅黑" panose="020B0503020204020204" pitchFamily="34" charset="-122"/>
                  </a:rPr>
                  <a:t>02</a:t>
                </a:r>
                <a:endParaRPr lang="zh-CN" altLang="en-US" sz="3200">
                  <a:solidFill>
                    <a:srgbClr val="FFFFFF"/>
                  </a:solidFill>
                  <a:latin typeface="微软雅黑" panose="020B0503020204020204" pitchFamily="34" charset="-122"/>
                  <a:ea typeface="微软雅黑" panose="020B0503020204020204" pitchFamily="34" charset="-122"/>
                </a:endParaRPr>
              </a:p>
            </p:txBody>
          </p:sp>
        </p:grpSp>
        <p:grpSp>
          <p:nvGrpSpPr>
            <p:cNvPr id="20496" name="组合 27"/>
            <p:cNvGrpSpPr/>
            <p:nvPr/>
          </p:nvGrpSpPr>
          <p:grpSpPr bwMode="auto">
            <a:xfrm>
              <a:off x="5643030" y="0"/>
              <a:ext cx="962176" cy="864158"/>
              <a:chOff x="0" y="0"/>
              <a:chExt cx="962176" cy="864158"/>
            </a:xfrm>
          </p:grpSpPr>
          <p:sp>
            <p:nvSpPr>
              <p:cNvPr id="20497" name="任意多边形 28"/>
              <p:cNvSpPr/>
              <p:nvPr/>
            </p:nvSpPr>
            <p:spPr bwMode="auto">
              <a:xfrm>
                <a:off x="0" y="0"/>
                <a:ext cx="962176" cy="864158"/>
              </a:xfrm>
              <a:custGeom>
                <a:avLst/>
                <a:gdLst>
                  <a:gd name="T0" fmla="*/ 599067 w 860313"/>
                  <a:gd name="T1" fmla="*/ 0 h 864158"/>
                  <a:gd name="T2" fmla="*/ 1203513 w 860313"/>
                  <a:gd name="T3" fmla="*/ 432079 h 864158"/>
                  <a:gd name="T4" fmla="*/ 599067 w 860313"/>
                  <a:gd name="T5" fmla="*/ 864158 h 864158"/>
                  <a:gd name="T6" fmla="*/ 6901 w 860313"/>
                  <a:gd name="T7" fmla="*/ 519158 h 864158"/>
                  <a:gd name="T8" fmla="*/ 0 w 860313"/>
                  <a:gd name="T9" fmla="*/ 470222 h 864158"/>
                  <a:gd name="T10" fmla="*/ 261671 w 860313"/>
                  <a:gd name="T11" fmla="*/ 401935 h 864158"/>
                  <a:gd name="T12" fmla="*/ 10626 w 860313"/>
                  <a:gd name="T13" fmla="*/ 336421 h 864158"/>
                  <a:gd name="T14" fmla="*/ 42121 w 860313"/>
                  <a:gd name="T15" fmla="*/ 263894 h 864158"/>
                  <a:gd name="T16" fmla="*/ 599067 w 860313"/>
                  <a:gd name="T17" fmla="*/ 0 h 8641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0313" h="864158">
                    <a:moveTo>
                      <a:pt x="428234" y="0"/>
                    </a:moveTo>
                    <a:cubicBezTo>
                      <a:pt x="666865" y="0"/>
                      <a:pt x="860313" y="193448"/>
                      <a:pt x="860313" y="432079"/>
                    </a:cubicBezTo>
                    <a:cubicBezTo>
                      <a:pt x="860313" y="670710"/>
                      <a:pt x="666865" y="864158"/>
                      <a:pt x="428234" y="864158"/>
                    </a:cubicBezTo>
                    <a:cubicBezTo>
                      <a:pt x="219432" y="864158"/>
                      <a:pt x="45223" y="716050"/>
                      <a:pt x="4933" y="519158"/>
                    </a:cubicBezTo>
                    <a:lnTo>
                      <a:pt x="0" y="470222"/>
                    </a:lnTo>
                    <a:lnTo>
                      <a:pt x="187052" y="401935"/>
                    </a:lnTo>
                    <a:lnTo>
                      <a:pt x="7596" y="336421"/>
                    </a:lnTo>
                    <a:lnTo>
                      <a:pt x="30110" y="263894"/>
                    </a:lnTo>
                    <a:cubicBezTo>
                      <a:pt x="95703" y="108815"/>
                      <a:pt x="249261" y="0"/>
                      <a:pt x="428234" y="0"/>
                    </a:cubicBezTo>
                    <a:close/>
                  </a:path>
                </a:pathLst>
              </a:custGeom>
              <a:solidFill>
                <a:schemeClr val="bg1">
                  <a:alpha val="29803"/>
                </a:schemeClr>
              </a:solidFill>
              <a:ln w="12700" cap="flat" cmpd="sng">
                <a:solidFill>
                  <a:schemeClr val="bg1">
                    <a:alpha val="27843"/>
                  </a:schemeClr>
                </a:solidFill>
                <a:round/>
              </a:ln>
            </p:spPr>
            <p:txBody>
              <a:bodyPr anchor="ctr"/>
              <a:lstStyle/>
              <a:p>
                <a:endParaRPr lang="zh-CN" altLang="en-US"/>
              </a:p>
            </p:txBody>
          </p:sp>
          <p:sp>
            <p:nvSpPr>
              <p:cNvPr id="20498" name="文本框 30"/>
              <p:cNvSpPr txBox="1">
                <a:spLocks noChangeArrowheads="1"/>
              </p:cNvSpPr>
              <p:nvPr/>
            </p:nvSpPr>
            <p:spPr bwMode="auto">
              <a:xfrm>
                <a:off x="264233" y="284094"/>
                <a:ext cx="582806" cy="42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Font typeface="Arial" panose="020B0604020202020204" pitchFamily="34" charset="0"/>
                  <a:buNone/>
                </a:pPr>
                <a:r>
                  <a:rPr lang="en-US" altLang="zh-CN" sz="3200">
                    <a:solidFill>
                      <a:srgbClr val="FFFFFF"/>
                    </a:solidFill>
                    <a:latin typeface="微软雅黑" panose="020B0503020204020204" pitchFamily="34" charset="-122"/>
                    <a:ea typeface="微软雅黑" panose="020B0503020204020204" pitchFamily="34" charset="-122"/>
                  </a:rPr>
                  <a:t>03</a:t>
                </a:r>
                <a:endParaRPr lang="zh-CN" altLang="en-US" sz="3200">
                  <a:solidFill>
                    <a:srgbClr val="FFFFFF"/>
                  </a:solidFill>
                  <a:latin typeface="微软雅黑" panose="020B0503020204020204" pitchFamily="34" charset="-122"/>
                  <a:ea typeface="微软雅黑" panose="020B0503020204020204" pitchFamily="34" charset="-122"/>
                </a:endParaRPr>
              </a:p>
            </p:txBody>
          </p:sp>
        </p:grpSp>
      </p:grpSp>
      <p:sp>
        <p:nvSpPr>
          <p:cNvPr id="8209" name="燕尾形 35"/>
          <p:cNvSpPr>
            <a:spLocks noChangeArrowheads="1"/>
          </p:cNvSpPr>
          <p:nvPr/>
        </p:nvSpPr>
        <p:spPr bwMode="auto">
          <a:xfrm>
            <a:off x="3032125" y="2709863"/>
            <a:ext cx="1938338" cy="454025"/>
          </a:xfrm>
          <a:prstGeom prst="chevron">
            <a:avLst>
              <a:gd name="adj" fmla="val 50104"/>
            </a:avLst>
          </a:prstGeom>
          <a:solidFill>
            <a:schemeClr val="bg1">
              <a:alpha val="50195"/>
            </a:schemeClr>
          </a:solidFill>
          <a:ln w="28575">
            <a:solidFill>
              <a:schemeClr val="bg1"/>
            </a:solidFill>
            <a:miter lim="800000"/>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p>
        </p:txBody>
      </p:sp>
      <p:sp>
        <p:nvSpPr>
          <p:cNvPr id="8210" name="燕尾形 36"/>
          <p:cNvSpPr>
            <a:spLocks noChangeArrowheads="1"/>
          </p:cNvSpPr>
          <p:nvPr/>
        </p:nvSpPr>
        <p:spPr bwMode="auto">
          <a:xfrm>
            <a:off x="7172325" y="2776538"/>
            <a:ext cx="1936750" cy="454025"/>
          </a:xfrm>
          <a:prstGeom prst="chevron">
            <a:avLst>
              <a:gd name="adj" fmla="val 50063"/>
            </a:avLst>
          </a:prstGeom>
          <a:solidFill>
            <a:schemeClr val="bg1">
              <a:alpha val="50195"/>
            </a:schemeClr>
          </a:solidFill>
          <a:ln w="28575">
            <a:solidFill>
              <a:schemeClr val="bg1"/>
            </a:solidFill>
            <a:miter lim="800000"/>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p>
        </p:txBody>
      </p:sp>
      <p:cxnSp>
        <p:nvCxnSpPr>
          <p:cNvPr id="8211" name="直接连接符 37"/>
          <p:cNvCxnSpPr>
            <a:cxnSpLocks noChangeShapeType="1"/>
          </p:cNvCxnSpPr>
          <p:nvPr/>
        </p:nvCxnSpPr>
        <p:spPr bwMode="auto">
          <a:xfrm>
            <a:off x="1346200" y="4760913"/>
            <a:ext cx="9393238" cy="0"/>
          </a:xfrm>
          <a:prstGeom prst="line">
            <a:avLst/>
          </a:prstGeom>
          <a:noFill/>
          <a:ln w="15875">
            <a:solidFill>
              <a:schemeClr val="bg1"/>
            </a:solidFill>
            <a:round/>
          </a:ln>
          <a:extLst>
            <a:ext uri="{909E8E84-426E-40DD-AFC4-6F175D3DCCD1}">
              <a14:hiddenFill xmlns:a14="http://schemas.microsoft.com/office/drawing/2010/main">
                <a:noFill/>
              </a14:hiddenFill>
            </a:ext>
          </a:extLst>
        </p:spPr>
      </p:cxnSp>
      <p:sp>
        <p:nvSpPr>
          <p:cNvPr id="8212" name="矩形 38"/>
          <p:cNvSpPr>
            <a:spLocks noChangeArrowheads="1"/>
          </p:cNvSpPr>
          <p:nvPr/>
        </p:nvSpPr>
        <p:spPr bwMode="auto">
          <a:xfrm>
            <a:off x="1308100" y="4922838"/>
            <a:ext cx="9583738"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None/>
            </a:pPr>
            <a:r>
              <a:rPr lang="en-US" altLang="zh-CN" sz="1400" dirty="0">
                <a:solidFill>
                  <a:schemeClr val="bg1"/>
                </a:solidFill>
                <a:latin typeface="微软雅黑" panose="020B0503020204020204" pitchFamily="34" charset="-122"/>
                <a:ea typeface="微软雅黑" panose="020B0503020204020204" pitchFamily="34" charset="-122"/>
              </a:rPr>
              <a:t>An Apple Company’s success and expansion depend on effective performance management. Regrettably, the business has fallen behind in this sector (Das et al., 2022). This weakness is significantly impacting the efficacy and performance of the organization.</a:t>
            </a:r>
            <a:endParaRPr lang="zh-CN" altLang="en-US" sz="1400" dirty="0">
              <a:solidFill>
                <a:schemeClr val="bg1"/>
              </a:solidFill>
            </a:endParaRPr>
          </a:p>
        </p:txBody>
      </p:sp>
      <p:sp>
        <p:nvSpPr>
          <p:cNvPr id="8213" name="文本框 39"/>
          <p:cNvSpPr txBox="1">
            <a:spLocks noChangeArrowheads="1"/>
          </p:cNvSpPr>
          <p:nvPr/>
        </p:nvSpPr>
        <p:spPr bwMode="auto">
          <a:xfrm>
            <a:off x="4900613" y="4159250"/>
            <a:ext cx="231298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en-US" altLang="zh-CN" sz="1400" b="1" dirty="0">
                <a:solidFill>
                  <a:schemeClr val="bg1"/>
                </a:solidFill>
                <a:latin typeface="微软雅黑" panose="020B0503020204020204" pitchFamily="34" charset="-122"/>
                <a:ea typeface="微软雅黑" panose="020B0503020204020204" pitchFamily="34" charset="-122"/>
              </a:rPr>
              <a:t> a decline in the quality of goods and services</a:t>
            </a:r>
            <a:endParaRPr lang="zh-CN" altLang="en-US" sz="1400" b="1" dirty="0">
              <a:solidFill>
                <a:schemeClr val="bg1"/>
              </a:solidFill>
              <a:latin typeface="微软雅黑" panose="020B0503020204020204" pitchFamily="34" charset="-122"/>
              <a:ea typeface="微软雅黑" panose="020B0503020204020204" pitchFamily="34" charset="-122"/>
            </a:endParaRPr>
          </a:p>
        </p:txBody>
      </p:sp>
      <p:sp>
        <p:nvSpPr>
          <p:cNvPr id="8214" name="文本框 40"/>
          <p:cNvSpPr txBox="1">
            <a:spLocks noChangeArrowheads="1"/>
          </p:cNvSpPr>
          <p:nvPr/>
        </p:nvSpPr>
        <p:spPr bwMode="auto">
          <a:xfrm>
            <a:off x="1055688" y="4157663"/>
            <a:ext cx="231298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en-US" altLang="zh-CN" sz="1400" b="1" dirty="0">
                <a:solidFill>
                  <a:schemeClr val="bg1"/>
                </a:solidFill>
                <a:latin typeface="微软雅黑" panose="020B0503020204020204" pitchFamily="34" charset="-122"/>
                <a:ea typeface="微软雅黑" panose="020B0503020204020204" pitchFamily="34" charset="-122"/>
              </a:rPr>
              <a:t>diminishes staff enthusiasm and morale</a:t>
            </a:r>
            <a:endParaRPr lang="zh-CN" altLang="en-US" sz="1400" b="1" dirty="0">
              <a:solidFill>
                <a:schemeClr val="bg1"/>
              </a:solidFill>
              <a:latin typeface="微软雅黑" panose="020B0503020204020204" pitchFamily="34" charset="-122"/>
              <a:ea typeface="微软雅黑" panose="020B0503020204020204" pitchFamily="34" charset="-122"/>
            </a:endParaRPr>
          </a:p>
        </p:txBody>
      </p:sp>
      <p:sp>
        <p:nvSpPr>
          <p:cNvPr id="8215" name="文本框 41"/>
          <p:cNvSpPr txBox="1">
            <a:spLocks noChangeArrowheads="1"/>
          </p:cNvSpPr>
          <p:nvPr/>
        </p:nvSpPr>
        <p:spPr bwMode="auto">
          <a:xfrm>
            <a:off x="8745538" y="4159250"/>
            <a:ext cx="231298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de-DE" altLang="zh-CN" sz="1400" b="1" dirty="0">
                <a:solidFill>
                  <a:schemeClr val="bg1"/>
                </a:solidFill>
                <a:latin typeface="微软雅黑" panose="020B0503020204020204" pitchFamily="34" charset="-122"/>
                <a:ea typeface="微软雅黑" panose="020B0503020204020204" pitchFamily="34" charset="-122"/>
              </a:rPr>
              <a:t>reduce creativity and innovation</a:t>
            </a:r>
            <a:endParaRPr lang="zh-CN" altLang="en-US" sz="1400" b="1" dirty="0">
              <a:solidFill>
                <a:schemeClr val="bg1"/>
              </a:solidFill>
              <a:latin typeface="微软雅黑" panose="020B0503020204020204" pitchFamily="34" charset="-122"/>
              <a:ea typeface="微软雅黑" panose="020B0503020204020204" pitchFamily="34" charset="-122"/>
            </a:endParaRPr>
          </a:p>
        </p:txBody>
      </p:sp>
      <p:cxnSp>
        <p:nvCxnSpPr>
          <p:cNvPr id="8216" name="直接连接符 42"/>
          <p:cNvCxnSpPr>
            <a:cxnSpLocks noChangeShapeType="1"/>
          </p:cNvCxnSpPr>
          <p:nvPr/>
        </p:nvCxnSpPr>
        <p:spPr bwMode="auto">
          <a:xfrm>
            <a:off x="1346200" y="1809750"/>
            <a:ext cx="9393238" cy="0"/>
          </a:xfrm>
          <a:prstGeom prst="line">
            <a:avLst/>
          </a:prstGeom>
          <a:noFill/>
          <a:ln w="15875">
            <a:solidFill>
              <a:schemeClr val="bg1"/>
            </a:solidFill>
            <a:round/>
          </a:ln>
          <a:extLst>
            <a:ext uri="{909E8E84-426E-40DD-AFC4-6F175D3DCCD1}">
              <a14:hiddenFill xmlns:a14="http://schemas.microsoft.com/office/drawing/2010/main">
                <a:noFill/>
              </a14:hiddenFill>
            </a:ext>
          </a:extLst>
        </p:spPr>
      </p:cxnSp>
      <p:sp>
        <p:nvSpPr>
          <p:cNvPr id="2" name="页脚占位符 1"/>
          <p:cNvSpPr>
            <a:spLocks noGrp="1"/>
          </p:cNvSpPr>
          <p:nvPr>
            <p:ph type="ftr" sz="quarter" idx="11"/>
          </p:nvPr>
        </p:nvSpPr>
        <p:spPr>
          <a:xfrm>
            <a:off x="623392" y="6356350"/>
            <a:ext cx="10585176" cy="365125"/>
          </a:xfrm>
        </p:spPr>
        <p:txBody>
          <a:bodyPr/>
          <a:lstStyle/>
          <a:p>
            <a:pPr marL="457200" indent="-457200">
              <a:lnSpc>
                <a:spcPct val="150000"/>
              </a:lnSpc>
              <a:spcBef>
                <a:spcPts val="600"/>
              </a:spcBef>
              <a:spcAft>
                <a:spcPts val="0"/>
              </a:spcAft>
            </a:pPr>
            <a:r>
              <a:rPr lang="en-GB" altLang="zh-CN"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Das, K. P., Mukhopadhyay, S., &amp; </a:t>
            </a:r>
            <a:r>
              <a:rPr lang="en-GB" altLang="zh-CN"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Suar</a:t>
            </a:r>
            <a:r>
              <a:rPr lang="en-GB" altLang="zh-CN"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D. (2022). Enablers of workforce agility, firm performance, and corporate reputation. </a:t>
            </a:r>
            <a:r>
              <a:rPr lang="en-GB" altLang="zh-CN"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Asia Pacific Management Review</a:t>
            </a:r>
            <a:r>
              <a:rPr lang="en-GB" altLang="zh-CN"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zh-CN" altLang="zh-CN" sz="12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8196"/>
                                        </p:tgtEl>
                                        <p:attrNameLst>
                                          <p:attrName>style.visibility</p:attrName>
                                        </p:attrNameLst>
                                      </p:cBhvr>
                                      <p:to>
                                        <p:strVal val="visible"/>
                                      </p:to>
                                    </p:set>
                                    <p:animEffect transition="in" filter="fade">
                                      <p:cBhvr>
                                        <p:cTn id="7" dur="500"/>
                                        <p:tgtEl>
                                          <p:spTgt spid="819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8194"/>
                                        </p:tgtEl>
                                        <p:attrNameLst>
                                          <p:attrName>style.visibility</p:attrName>
                                        </p:attrNameLst>
                                      </p:cBhvr>
                                      <p:to>
                                        <p:strVal val="visible"/>
                                      </p:to>
                                    </p:set>
                                    <p:anim calcmode="lin" valueType="num">
                                      <p:cBhvr>
                                        <p:cTn id="11" dur="1000" fill="hold"/>
                                        <p:tgtEl>
                                          <p:spTgt spid="8194"/>
                                        </p:tgtEl>
                                        <p:attrNameLst>
                                          <p:attrName>ppt_w</p:attrName>
                                        </p:attrNameLst>
                                      </p:cBhvr>
                                      <p:tavLst>
                                        <p:tav tm="0">
                                          <p:val>
                                            <p:fltVal val="0"/>
                                          </p:val>
                                        </p:tav>
                                        <p:tav tm="100000">
                                          <p:val>
                                            <p:strVal val="#ppt_w"/>
                                          </p:val>
                                        </p:tav>
                                      </p:tavLst>
                                    </p:anim>
                                    <p:anim calcmode="lin" valueType="num">
                                      <p:cBhvr>
                                        <p:cTn id="12" dur="1000" fill="hold"/>
                                        <p:tgtEl>
                                          <p:spTgt spid="8194"/>
                                        </p:tgtEl>
                                        <p:attrNameLst>
                                          <p:attrName>ppt_h</p:attrName>
                                        </p:attrNameLst>
                                      </p:cBhvr>
                                      <p:tavLst>
                                        <p:tav tm="0">
                                          <p:val>
                                            <p:fltVal val="0"/>
                                          </p:val>
                                        </p:tav>
                                        <p:tav tm="100000">
                                          <p:val>
                                            <p:strVal val="#ppt_h"/>
                                          </p:val>
                                        </p:tav>
                                      </p:tavLst>
                                    </p:anim>
                                    <p:animEffect transition="in" filter="fade">
                                      <p:cBhvr>
                                        <p:cTn id="13" dur="1000"/>
                                        <p:tgtEl>
                                          <p:spTgt spid="8194"/>
                                        </p:tgtEl>
                                      </p:cBhvr>
                                    </p:animEffect>
                                  </p:childTnLst>
                                </p:cTn>
                              </p:par>
                              <p:par>
                                <p:cTn id="14" presetID="25" presetClass="entr" presetSubtype="0" fill="hold" grpId="0" nodeType="withEffect">
                                  <p:stCondLst>
                                    <p:cond delay="0"/>
                                  </p:stCondLst>
                                  <p:childTnLst>
                                    <p:set>
                                      <p:cBhvr>
                                        <p:cTn id="15" dur="1" fill="hold">
                                          <p:stCondLst>
                                            <p:cond delay="0"/>
                                          </p:stCondLst>
                                        </p:cTn>
                                        <p:tgtEl>
                                          <p:spTgt spid="8195"/>
                                        </p:tgtEl>
                                        <p:attrNameLst>
                                          <p:attrName>style.visibility</p:attrName>
                                        </p:attrNameLst>
                                      </p:cBhvr>
                                      <p:to>
                                        <p:strVal val="visible"/>
                                      </p:to>
                                    </p:set>
                                    <p:anim calcmode="lin" valueType="num">
                                      <p:cBhvr>
                                        <p:cTn id="16" dur="500" decel="50000" fill="hold">
                                          <p:stCondLst>
                                            <p:cond delay="0"/>
                                          </p:stCondLst>
                                        </p:cTn>
                                        <p:tgtEl>
                                          <p:spTgt spid="8195"/>
                                        </p:tgtEl>
                                        <p:attrNameLst>
                                          <p:attrName>style.rotation</p:attrName>
                                        </p:attrNameLst>
                                      </p:cBhvr>
                                      <p:tavLst>
                                        <p:tav tm="0">
                                          <p:val>
                                            <p:fltVal val="-90"/>
                                          </p:val>
                                        </p:tav>
                                        <p:tav tm="100000">
                                          <p:val>
                                            <p:fltVal val="0"/>
                                          </p:val>
                                        </p:tav>
                                      </p:tavLst>
                                    </p:anim>
                                    <p:anim calcmode="lin" valueType="num">
                                      <p:cBhvr>
                                        <p:cTn id="17" dur="500" decel="50000" fill="hold">
                                          <p:stCondLst>
                                            <p:cond delay="0"/>
                                          </p:stCondLst>
                                        </p:cTn>
                                        <p:tgtEl>
                                          <p:spTgt spid="8195"/>
                                        </p:tgtEl>
                                        <p:attrNameLst>
                                          <p:attrName>ppt_w</p:attrName>
                                        </p:attrNameLst>
                                      </p:cBhvr>
                                      <p:tavLst>
                                        <p:tav tm="0">
                                          <p:val>
                                            <p:strVal val="#ppt_w"/>
                                          </p:val>
                                        </p:tav>
                                        <p:tav tm="100000">
                                          <p:val>
                                            <p:strVal val="#ppt_w*.05"/>
                                          </p:val>
                                        </p:tav>
                                      </p:tavLst>
                                    </p:anim>
                                    <p:anim calcmode="lin" valueType="num">
                                      <p:cBhvr>
                                        <p:cTn id="18" dur="500" accel="50000" fill="hold">
                                          <p:stCondLst>
                                            <p:cond delay="500"/>
                                          </p:stCondLst>
                                        </p:cTn>
                                        <p:tgtEl>
                                          <p:spTgt spid="8195"/>
                                        </p:tgtEl>
                                        <p:attrNameLst>
                                          <p:attrName>ppt_w</p:attrName>
                                        </p:attrNameLst>
                                      </p:cBhvr>
                                      <p:tavLst>
                                        <p:tav tm="0">
                                          <p:val>
                                            <p:strVal val="#ppt_w*.05"/>
                                          </p:val>
                                        </p:tav>
                                        <p:tav tm="100000">
                                          <p:val>
                                            <p:strVal val="#ppt_w"/>
                                          </p:val>
                                        </p:tav>
                                      </p:tavLst>
                                    </p:anim>
                                    <p:anim calcmode="lin" valueType="num">
                                      <p:cBhvr>
                                        <p:cTn id="19" dur="1000" fill="hold"/>
                                        <p:tgtEl>
                                          <p:spTgt spid="8195"/>
                                        </p:tgtEl>
                                        <p:attrNameLst>
                                          <p:attrName>ppt_h</p:attrName>
                                        </p:attrNameLst>
                                      </p:cBhvr>
                                      <p:tavLst>
                                        <p:tav tm="0">
                                          <p:val>
                                            <p:strVal val="#ppt_h"/>
                                          </p:val>
                                        </p:tav>
                                        <p:tav tm="100000">
                                          <p:val>
                                            <p:strVal val="#ppt_h"/>
                                          </p:val>
                                        </p:tav>
                                      </p:tavLst>
                                    </p:anim>
                                    <p:anim calcmode="lin" valueType="num">
                                      <p:cBhvr>
                                        <p:cTn id="20" dur="500" decel="50000" fill="hold">
                                          <p:stCondLst>
                                            <p:cond delay="0"/>
                                          </p:stCondLst>
                                        </p:cTn>
                                        <p:tgtEl>
                                          <p:spTgt spid="8195"/>
                                        </p:tgtEl>
                                        <p:attrNameLst>
                                          <p:attrName>ppt_x</p:attrName>
                                        </p:attrNameLst>
                                      </p:cBhvr>
                                      <p:tavLst>
                                        <p:tav tm="0">
                                          <p:val>
                                            <p:strVal val="#ppt_x+.4"/>
                                          </p:val>
                                        </p:tav>
                                        <p:tav tm="100000">
                                          <p:val>
                                            <p:strVal val="#ppt_x"/>
                                          </p:val>
                                        </p:tav>
                                      </p:tavLst>
                                    </p:anim>
                                    <p:anim calcmode="lin" valueType="num">
                                      <p:cBhvr>
                                        <p:cTn id="21" dur="500" decel="50000" fill="hold">
                                          <p:stCondLst>
                                            <p:cond delay="0"/>
                                          </p:stCondLst>
                                        </p:cTn>
                                        <p:tgtEl>
                                          <p:spTgt spid="8195"/>
                                        </p:tgtEl>
                                        <p:attrNameLst>
                                          <p:attrName>ppt_y</p:attrName>
                                        </p:attrNameLst>
                                      </p:cBhvr>
                                      <p:tavLst>
                                        <p:tav tm="0">
                                          <p:val>
                                            <p:strVal val="#ppt_y-.2"/>
                                          </p:val>
                                        </p:tav>
                                        <p:tav tm="100000">
                                          <p:val>
                                            <p:strVal val="#ppt_y+.1"/>
                                          </p:val>
                                        </p:tav>
                                      </p:tavLst>
                                    </p:anim>
                                    <p:anim calcmode="lin" valueType="num">
                                      <p:cBhvr>
                                        <p:cTn id="22" dur="500" accel="50000" fill="hold">
                                          <p:stCondLst>
                                            <p:cond delay="500"/>
                                          </p:stCondLst>
                                        </p:cTn>
                                        <p:tgtEl>
                                          <p:spTgt spid="8195"/>
                                        </p:tgtEl>
                                        <p:attrNameLst>
                                          <p:attrName>ppt_y</p:attrName>
                                        </p:attrNameLst>
                                      </p:cBhvr>
                                      <p:tavLst>
                                        <p:tav tm="0">
                                          <p:val>
                                            <p:strVal val="#ppt_y+.1"/>
                                          </p:val>
                                        </p:tav>
                                        <p:tav tm="100000">
                                          <p:val>
                                            <p:strVal val="#ppt_y"/>
                                          </p:val>
                                        </p:tav>
                                      </p:tavLst>
                                    </p:anim>
                                    <p:animEffect transition="in" filter="fade">
                                      <p:cBhvr>
                                        <p:cTn id="23" dur="1000" decel="50000">
                                          <p:stCondLst>
                                            <p:cond delay="0"/>
                                          </p:stCondLst>
                                        </p:cTn>
                                        <p:tgtEl>
                                          <p:spTgt spid="8195"/>
                                        </p:tgtEl>
                                      </p:cBhvr>
                                    </p:animEffect>
                                  </p:childTnLst>
                                </p:cTn>
                              </p:par>
                            </p:childTnLst>
                          </p:cTn>
                        </p:par>
                        <p:par>
                          <p:cTn id="24" fill="hold">
                            <p:stCondLst>
                              <p:cond delay="1500"/>
                            </p:stCondLst>
                            <p:childTnLst>
                              <p:par>
                                <p:cTn id="25" presetID="22" presetClass="entr" presetSubtype="8" fill="hold" nodeType="afterEffect">
                                  <p:stCondLst>
                                    <p:cond delay="0"/>
                                  </p:stCondLst>
                                  <p:childTnLst>
                                    <p:set>
                                      <p:cBhvr>
                                        <p:cTn id="26" dur="1" fill="hold">
                                          <p:stCondLst>
                                            <p:cond delay="0"/>
                                          </p:stCondLst>
                                        </p:cTn>
                                        <p:tgtEl>
                                          <p:spTgt spid="8211"/>
                                        </p:tgtEl>
                                        <p:attrNameLst>
                                          <p:attrName>style.visibility</p:attrName>
                                        </p:attrNameLst>
                                      </p:cBhvr>
                                      <p:to>
                                        <p:strVal val="visible"/>
                                      </p:to>
                                    </p:set>
                                    <p:animEffect transition="in" filter="wipe(left)">
                                      <p:cBhvr>
                                        <p:cTn id="27" dur="500"/>
                                        <p:tgtEl>
                                          <p:spTgt spid="8211"/>
                                        </p:tgtEl>
                                      </p:cBhvr>
                                    </p:animEffect>
                                  </p:childTnLst>
                                </p:cTn>
                              </p:par>
                            </p:childTnLst>
                          </p:cTn>
                        </p:par>
                        <p:par>
                          <p:cTn id="28" fill="hold">
                            <p:stCondLst>
                              <p:cond delay="2000"/>
                            </p:stCondLst>
                            <p:childTnLst>
                              <p:par>
                                <p:cTn id="29" presetID="22" presetClass="entr" presetSubtype="8" fill="hold" nodeType="afterEffect">
                                  <p:stCondLst>
                                    <p:cond delay="0"/>
                                  </p:stCondLst>
                                  <p:childTnLst>
                                    <p:set>
                                      <p:cBhvr>
                                        <p:cTn id="30" dur="1" fill="hold">
                                          <p:stCondLst>
                                            <p:cond delay="0"/>
                                          </p:stCondLst>
                                        </p:cTn>
                                        <p:tgtEl>
                                          <p:spTgt spid="8216"/>
                                        </p:tgtEl>
                                        <p:attrNameLst>
                                          <p:attrName>style.visibility</p:attrName>
                                        </p:attrNameLst>
                                      </p:cBhvr>
                                      <p:to>
                                        <p:strVal val="visible"/>
                                      </p:to>
                                    </p:set>
                                    <p:animEffect transition="in" filter="wipe(left)">
                                      <p:cBhvr>
                                        <p:cTn id="31" dur="500"/>
                                        <p:tgtEl>
                                          <p:spTgt spid="8216"/>
                                        </p:tgtEl>
                                      </p:cBhvr>
                                    </p:animEffect>
                                  </p:childTnLst>
                                </p:cTn>
                              </p:par>
                            </p:childTnLst>
                          </p:cTn>
                        </p:par>
                        <p:par>
                          <p:cTn id="32" fill="hold">
                            <p:stCondLst>
                              <p:cond delay="2500"/>
                            </p:stCondLst>
                            <p:childTnLst>
                              <p:par>
                                <p:cTn id="33" presetID="6" presetClass="entr" presetSubtype="16" fill="hold" nodeType="afterEffect">
                                  <p:stCondLst>
                                    <p:cond delay="0"/>
                                  </p:stCondLst>
                                  <p:childTnLst>
                                    <p:set>
                                      <p:cBhvr>
                                        <p:cTn id="34" dur="1" fill="hold">
                                          <p:stCondLst>
                                            <p:cond delay="0"/>
                                          </p:stCondLst>
                                        </p:cTn>
                                        <p:tgtEl>
                                          <p:spTgt spid="8199"/>
                                        </p:tgtEl>
                                        <p:attrNameLst>
                                          <p:attrName>style.visibility</p:attrName>
                                        </p:attrNameLst>
                                      </p:cBhvr>
                                      <p:to>
                                        <p:strVal val="visible"/>
                                      </p:to>
                                    </p:set>
                                    <p:animEffect transition="in" filter="circle(in)">
                                      <p:cBhvr>
                                        <p:cTn id="35" dur="2000"/>
                                        <p:tgtEl>
                                          <p:spTgt spid="8199"/>
                                        </p:tgtEl>
                                      </p:cBhvr>
                                    </p:animEffect>
                                  </p:childTnLst>
                                </p:cTn>
                              </p:par>
                              <p:par>
                                <p:cTn id="36" presetID="22" presetClass="entr" presetSubtype="8" fill="hold" grpId="0" nodeType="withEffect">
                                  <p:stCondLst>
                                    <p:cond delay="0"/>
                                  </p:stCondLst>
                                  <p:childTnLst>
                                    <p:set>
                                      <p:cBhvr>
                                        <p:cTn id="37" dur="1" fill="hold">
                                          <p:stCondLst>
                                            <p:cond delay="0"/>
                                          </p:stCondLst>
                                        </p:cTn>
                                        <p:tgtEl>
                                          <p:spTgt spid="8209"/>
                                        </p:tgtEl>
                                        <p:attrNameLst>
                                          <p:attrName>style.visibility</p:attrName>
                                        </p:attrNameLst>
                                      </p:cBhvr>
                                      <p:to>
                                        <p:strVal val="visible"/>
                                      </p:to>
                                    </p:set>
                                    <p:animEffect transition="in" filter="wipe(left)">
                                      <p:cBhvr>
                                        <p:cTn id="38" dur="500"/>
                                        <p:tgtEl>
                                          <p:spTgt spid="8209"/>
                                        </p:tgtEl>
                                      </p:cBhvr>
                                    </p:animEffect>
                                  </p:childTnLst>
                                </p:cTn>
                              </p:par>
                              <p:par>
                                <p:cTn id="39" presetID="22" presetClass="entr" presetSubtype="8" fill="hold" grpId="0" nodeType="withEffect">
                                  <p:stCondLst>
                                    <p:cond delay="0"/>
                                  </p:stCondLst>
                                  <p:childTnLst>
                                    <p:set>
                                      <p:cBhvr>
                                        <p:cTn id="40" dur="1" fill="hold">
                                          <p:stCondLst>
                                            <p:cond delay="0"/>
                                          </p:stCondLst>
                                        </p:cTn>
                                        <p:tgtEl>
                                          <p:spTgt spid="8210"/>
                                        </p:tgtEl>
                                        <p:attrNameLst>
                                          <p:attrName>style.visibility</p:attrName>
                                        </p:attrNameLst>
                                      </p:cBhvr>
                                      <p:to>
                                        <p:strVal val="visible"/>
                                      </p:to>
                                    </p:set>
                                    <p:animEffect transition="in" filter="wipe(left)">
                                      <p:cBhvr>
                                        <p:cTn id="41" dur="500"/>
                                        <p:tgtEl>
                                          <p:spTgt spid="8210"/>
                                        </p:tgtEl>
                                      </p:cBhvr>
                                    </p:animEffect>
                                  </p:childTnLst>
                                </p:cTn>
                              </p:par>
                            </p:childTnLst>
                          </p:cTn>
                        </p:par>
                        <p:par>
                          <p:cTn id="42" fill="hold">
                            <p:stCondLst>
                              <p:cond delay="4500"/>
                            </p:stCondLst>
                            <p:childTnLst>
                              <p:par>
                                <p:cTn id="43" presetID="10" presetClass="entr" presetSubtype="0" fill="hold" grpId="0" nodeType="afterEffect">
                                  <p:stCondLst>
                                    <p:cond delay="0"/>
                                  </p:stCondLst>
                                  <p:childTnLst>
                                    <p:set>
                                      <p:cBhvr>
                                        <p:cTn id="44" dur="1" fill="hold">
                                          <p:stCondLst>
                                            <p:cond delay="0"/>
                                          </p:stCondLst>
                                        </p:cTn>
                                        <p:tgtEl>
                                          <p:spTgt spid="8214"/>
                                        </p:tgtEl>
                                        <p:attrNameLst>
                                          <p:attrName>style.visibility</p:attrName>
                                        </p:attrNameLst>
                                      </p:cBhvr>
                                      <p:to>
                                        <p:strVal val="visible"/>
                                      </p:to>
                                    </p:set>
                                    <p:anim calcmode="lin" valueType="num">
                                      <p:cBhvr>
                                        <p:cTn id="45" dur="500" fill="hold"/>
                                        <p:tgtEl>
                                          <p:spTgt spid="8214"/>
                                        </p:tgtEl>
                                        <p:attrNameLst>
                                          <p:attrName>ppt_w</p:attrName>
                                        </p:attrNameLst>
                                      </p:cBhvr>
                                      <p:tavLst>
                                        <p:tav tm="0">
                                          <p:val>
                                            <p:fltVal val="0"/>
                                          </p:val>
                                        </p:tav>
                                        <p:tav tm="100000">
                                          <p:val>
                                            <p:strVal val="#ppt_w"/>
                                          </p:val>
                                        </p:tav>
                                      </p:tavLst>
                                    </p:anim>
                                    <p:anim calcmode="lin" valueType="num">
                                      <p:cBhvr>
                                        <p:cTn id="46" dur="500" fill="hold"/>
                                        <p:tgtEl>
                                          <p:spTgt spid="8214"/>
                                        </p:tgtEl>
                                        <p:attrNameLst>
                                          <p:attrName>ppt_h</p:attrName>
                                        </p:attrNameLst>
                                      </p:cBhvr>
                                      <p:tavLst>
                                        <p:tav tm="0">
                                          <p:val>
                                            <p:fltVal val="0"/>
                                          </p:val>
                                        </p:tav>
                                        <p:tav tm="100000">
                                          <p:val>
                                            <p:strVal val="#ppt_h"/>
                                          </p:val>
                                        </p:tav>
                                      </p:tavLst>
                                    </p:anim>
                                    <p:animEffect transition="in" filter="fade">
                                      <p:cBhvr>
                                        <p:cTn id="47" dur="500"/>
                                        <p:tgtEl>
                                          <p:spTgt spid="8214"/>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8213"/>
                                        </p:tgtEl>
                                        <p:attrNameLst>
                                          <p:attrName>style.visibility</p:attrName>
                                        </p:attrNameLst>
                                      </p:cBhvr>
                                      <p:to>
                                        <p:strVal val="visible"/>
                                      </p:to>
                                    </p:set>
                                    <p:anim calcmode="lin" valueType="num">
                                      <p:cBhvr>
                                        <p:cTn id="50" dur="500" fill="hold"/>
                                        <p:tgtEl>
                                          <p:spTgt spid="8213"/>
                                        </p:tgtEl>
                                        <p:attrNameLst>
                                          <p:attrName>ppt_w</p:attrName>
                                        </p:attrNameLst>
                                      </p:cBhvr>
                                      <p:tavLst>
                                        <p:tav tm="0">
                                          <p:val>
                                            <p:fltVal val="0"/>
                                          </p:val>
                                        </p:tav>
                                        <p:tav tm="100000">
                                          <p:val>
                                            <p:strVal val="#ppt_w"/>
                                          </p:val>
                                        </p:tav>
                                      </p:tavLst>
                                    </p:anim>
                                    <p:anim calcmode="lin" valueType="num">
                                      <p:cBhvr>
                                        <p:cTn id="51" dur="500" fill="hold"/>
                                        <p:tgtEl>
                                          <p:spTgt spid="8213"/>
                                        </p:tgtEl>
                                        <p:attrNameLst>
                                          <p:attrName>ppt_h</p:attrName>
                                        </p:attrNameLst>
                                      </p:cBhvr>
                                      <p:tavLst>
                                        <p:tav tm="0">
                                          <p:val>
                                            <p:fltVal val="0"/>
                                          </p:val>
                                        </p:tav>
                                        <p:tav tm="100000">
                                          <p:val>
                                            <p:strVal val="#ppt_h"/>
                                          </p:val>
                                        </p:tav>
                                      </p:tavLst>
                                    </p:anim>
                                    <p:animEffect transition="in" filter="fade">
                                      <p:cBhvr>
                                        <p:cTn id="52" dur="500"/>
                                        <p:tgtEl>
                                          <p:spTgt spid="8213"/>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8215"/>
                                        </p:tgtEl>
                                        <p:attrNameLst>
                                          <p:attrName>style.visibility</p:attrName>
                                        </p:attrNameLst>
                                      </p:cBhvr>
                                      <p:to>
                                        <p:strVal val="visible"/>
                                      </p:to>
                                    </p:set>
                                    <p:anim calcmode="lin" valueType="num">
                                      <p:cBhvr>
                                        <p:cTn id="55" dur="500" fill="hold"/>
                                        <p:tgtEl>
                                          <p:spTgt spid="8215"/>
                                        </p:tgtEl>
                                        <p:attrNameLst>
                                          <p:attrName>ppt_w</p:attrName>
                                        </p:attrNameLst>
                                      </p:cBhvr>
                                      <p:tavLst>
                                        <p:tav tm="0">
                                          <p:val>
                                            <p:fltVal val="0"/>
                                          </p:val>
                                        </p:tav>
                                        <p:tav tm="100000">
                                          <p:val>
                                            <p:strVal val="#ppt_w"/>
                                          </p:val>
                                        </p:tav>
                                      </p:tavLst>
                                    </p:anim>
                                    <p:anim calcmode="lin" valueType="num">
                                      <p:cBhvr>
                                        <p:cTn id="56" dur="500" fill="hold"/>
                                        <p:tgtEl>
                                          <p:spTgt spid="8215"/>
                                        </p:tgtEl>
                                        <p:attrNameLst>
                                          <p:attrName>ppt_h</p:attrName>
                                        </p:attrNameLst>
                                      </p:cBhvr>
                                      <p:tavLst>
                                        <p:tav tm="0">
                                          <p:val>
                                            <p:fltVal val="0"/>
                                          </p:val>
                                        </p:tav>
                                        <p:tav tm="100000">
                                          <p:val>
                                            <p:strVal val="#ppt_h"/>
                                          </p:val>
                                        </p:tav>
                                      </p:tavLst>
                                    </p:anim>
                                    <p:animEffect transition="in" filter="fade">
                                      <p:cBhvr>
                                        <p:cTn id="57" dur="500"/>
                                        <p:tgtEl>
                                          <p:spTgt spid="8215"/>
                                        </p:tgtEl>
                                      </p:cBhvr>
                                    </p:animEffect>
                                  </p:childTnLst>
                                </p:cTn>
                              </p:par>
                            </p:childTnLst>
                          </p:cTn>
                        </p:par>
                        <p:par>
                          <p:cTn id="58" fill="hold">
                            <p:stCondLst>
                              <p:cond delay="5000"/>
                            </p:stCondLst>
                            <p:childTnLst>
                              <p:par>
                                <p:cTn id="59" presetID="2" presetClass="entr" presetSubtype="2" fill="hold" grpId="0" nodeType="afterEffect">
                                  <p:stCondLst>
                                    <p:cond delay="0"/>
                                  </p:stCondLst>
                                  <p:childTnLst>
                                    <p:set>
                                      <p:cBhvr>
                                        <p:cTn id="60" dur="1" fill="hold">
                                          <p:stCondLst>
                                            <p:cond delay="0"/>
                                          </p:stCondLst>
                                        </p:cTn>
                                        <p:tgtEl>
                                          <p:spTgt spid="8212"/>
                                        </p:tgtEl>
                                        <p:attrNameLst>
                                          <p:attrName>style.visibility</p:attrName>
                                        </p:attrNameLst>
                                      </p:cBhvr>
                                      <p:to>
                                        <p:strVal val="visible"/>
                                      </p:to>
                                    </p:set>
                                    <p:anim calcmode="lin" valueType="num">
                                      <p:cBhvr additive="base">
                                        <p:cTn id="61" dur="750" fill="hold"/>
                                        <p:tgtEl>
                                          <p:spTgt spid="8212"/>
                                        </p:tgtEl>
                                        <p:attrNameLst>
                                          <p:attrName>ppt_x</p:attrName>
                                        </p:attrNameLst>
                                      </p:cBhvr>
                                      <p:tavLst>
                                        <p:tav tm="0">
                                          <p:val>
                                            <p:strVal val="1+#ppt_w/2"/>
                                          </p:val>
                                        </p:tav>
                                        <p:tav tm="100000">
                                          <p:val>
                                            <p:strVal val="#ppt_x"/>
                                          </p:val>
                                        </p:tav>
                                      </p:tavLst>
                                    </p:anim>
                                    <p:anim calcmode="lin" valueType="num">
                                      <p:cBhvr additive="base">
                                        <p:cTn id="62" dur="750" fill="hold"/>
                                        <p:tgtEl>
                                          <p:spTgt spid="82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animBg="1" autoUpdateAnimBg="0"/>
      <p:bldP spid="8195" grpId="0" autoUpdateAnimBg="0"/>
      <p:bldP spid="8209" grpId="0" animBg="1" autoUpdateAnimBg="0"/>
      <p:bldP spid="8210" grpId="0" animBg="1" autoUpdateAnimBg="0"/>
      <p:bldP spid="8212" grpId="0" autoUpdateAnimBg="0"/>
      <p:bldP spid="8213" grpId="0" autoUpdateAnimBg="0"/>
      <p:bldP spid="8214" grpId="0" autoUpdateAnimBg="0"/>
      <p:bldP spid="8215"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1"/>
          <a:srcRect/>
          <a:stretch>
            <a:fillRect/>
          </a:stretch>
        </a:blipFill>
        <a:effectLst/>
      </p:bgPr>
    </p:bg>
    <p:spTree>
      <p:nvGrpSpPr>
        <p:cNvPr id="1" name=""/>
        <p:cNvGrpSpPr/>
        <p:nvPr/>
      </p:nvGrpSpPr>
      <p:grpSpPr>
        <a:xfrm>
          <a:off x="0" y="0"/>
          <a:ext cx="0" cy="0"/>
          <a:chOff x="0" y="0"/>
          <a:chExt cx="0" cy="0"/>
        </a:xfrm>
      </p:grpSpPr>
      <p:sp>
        <p:nvSpPr>
          <p:cNvPr id="8194" name="矩形 16"/>
          <p:cNvSpPr>
            <a:spLocks noChangeArrowheads="1"/>
          </p:cNvSpPr>
          <p:nvPr/>
        </p:nvSpPr>
        <p:spPr bwMode="auto">
          <a:xfrm>
            <a:off x="1071563" y="363538"/>
            <a:ext cx="2952750" cy="496887"/>
          </a:xfrm>
          <a:prstGeom prst="rect">
            <a:avLst/>
          </a:prstGeom>
          <a:solidFill>
            <a:schemeClr val="bg1">
              <a:alpha val="29803"/>
            </a:schemeClr>
          </a:solidFill>
          <a:ln w="12700">
            <a:solidFill>
              <a:schemeClr val="bg1"/>
            </a:solidFill>
            <a:miter lim="800000"/>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8195" name="文本框 18"/>
          <p:cNvSpPr txBox="1">
            <a:spLocks noChangeArrowheads="1"/>
          </p:cNvSpPr>
          <p:nvPr/>
        </p:nvSpPr>
        <p:spPr bwMode="auto">
          <a:xfrm>
            <a:off x="1001753" y="464015"/>
            <a:ext cx="3128963"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de-DE" altLang="zh-CN" sz="1600" b="1" dirty="0">
                <a:solidFill>
                  <a:schemeClr val="bg1"/>
                </a:solidFill>
                <a:latin typeface="微软雅黑" panose="020B0503020204020204" pitchFamily="34" charset="-122"/>
                <a:ea typeface="微软雅黑" panose="020B0503020204020204" pitchFamily="34" charset="-122"/>
              </a:rPr>
              <a:t>Benefits of Improving HRM</a:t>
            </a:r>
            <a:endParaRPr lang="zh-CN" altLang="en-US" sz="1600" b="1" dirty="0">
              <a:solidFill>
                <a:schemeClr val="bg1"/>
              </a:solidFill>
              <a:latin typeface="微软雅黑" panose="020B0503020204020204" pitchFamily="34" charset="-122"/>
              <a:ea typeface="微软雅黑" panose="020B0503020204020204" pitchFamily="34" charset="-122"/>
            </a:endParaRPr>
          </a:p>
        </p:txBody>
      </p:sp>
      <p:grpSp>
        <p:nvGrpSpPr>
          <p:cNvPr id="8196" name="组合 1"/>
          <p:cNvGrpSpPr/>
          <p:nvPr/>
        </p:nvGrpSpPr>
        <p:grpSpPr bwMode="auto">
          <a:xfrm>
            <a:off x="222250" y="328613"/>
            <a:ext cx="654050" cy="573087"/>
            <a:chOff x="0" y="0"/>
            <a:chExt cx="3252297" cy="2844316"/>
          </a:xfrm>
        </p:grpSpPr>
        <p:sp>
          <p:nvSpPr>
            <p:cNvPr id="20503" name="椭圆 13"/>
            <p:cNvSpPr>
              <a:spLocks noChangeArrowheads="1"/>
            </p:cNvSpPr>
            <p:nvPr/>
          </p:nvSpPr>
          <p:spPr bwMode="auto">
            <a:xfrm>
              <a:off x="588001" y="180020"/>
              <a:ext cx="2664296" cy="266429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20504" name="椭圆 29"/>
            <p:cNvSpPr>
              <a:spLocks noChangeArrowheads="1"/>
            </p:cNvSpPr>
            <p:nvPr/>
          </p:nvSpPr>
          <p:spPr bwMode="auto">
            <a:xfrm>
              <a:off x="0" y="0"/>
              <a:ext cx="1224136" cy="122413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grpSp>
      <p:grpSp>
        <p:nvGrpSpPr>
          <p:cNvPr id="8199" name="组合 24"/>
          <p:cNvGrpSpPr/>
          <p:nvPr/>
        </p:nvGrpSpPr>
        <p:grpSpPr bwMode="auto">
          <a:xfrm>
            <a:off x="1228725" y="2290763"/>
            <a:ext cx="9663113" cy="1522412"/>
            <a:chOff x="0" y="0"/>
            <a:chExt cx="6605206" cy="864160"/>
          </a:xfrm>
        </p:grpSpPr>
        <p:grpSp>
          <p:nvGrpSpPr>
            <p:cNvPr id="20494" name="组合 25"/>
            <p:cNvGrpSpPr/>
            <p:nvPr/>
          </p:nvGrpSpPr>
          <p:grpSpPr bwMode="auto">
            <a:xfrm>
              <a:off x="0" y="2"/>
              <a:ext cx="968792" cy="864158"/>
              <a:chOff x="0" y="0"/>
              <a:chExt cx="968792" cy="864158"/>
            </a:xfrm>
          </p:grpSpPr>
          <p:sp>
            <p:nvSpPr>
              <p:cNvPr id="20501" name="任意多边形 33"/>
              <p:cNvSpPr/>
              <p:nvPr/>
            </p:nvSpPr>
            <p:spPr bwMode="auto">
              <a:xfrm>
                <a:off x="0" y="0"/>
                <a:ext cx="968792" cy="864158"/>
              </a:xfrm>
              <a:custGeom>
                <a:avLst/>
                <a:gdLst>
                  <a:gd name="T0" fmla="*/ 611510 w 860313"/>
                  <a:gd name="T1" fmla="*/ 0 h 864158"/>
                  <a:gd name="T2" fmla="*/ 1228509 w 860313"/>
                  <a:gd name="T3" fmla="*/ 432079 h 864158"/>
                  <a:gd name="T4" fmla="*/ 611510 w 860313"/>
                  <a:gd name="T5" fmla="*/ 864158 h 864158"/>
                  <a:gd name="T6" fmla="*/ 7044 w 860313"/>
                  <a:gd name="T7" fmla="*/ 519158 h 864158"/>
                  <a:gd name="T8" fmla="*/ 0 w 860313"/>
                  <a:gd name="T9" fmla="*/ 470222 h 864158"/>
                  <a:gd name="T10" fmla="*/ 267107 w 860313"/>
                  <a:gd name="T11" fmla="*/ 401935 h 864158"/>
                  <a:gd name="T12" fmla="*/ 10848 w 860313"/>
                  <a:gd name="T13" fmla="*/ 336421 h 864158"/>
                  <a:gd name="T14" fmla="*/ 42996 w 860313"/>
                  <a:gd name="T15" fmla="*/ 263894 h 864158"/>
                  <a:gd name="T16" fmla="*/ 611510 w 860313"/>
                  <a:gd name="T17" fmla="*/ 0 h 8641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0313" h="864158">
                    <a:moveTo>
                      <a:pt x="428234" y="0"/>
                    </a:moveTo>
                    <a:cubicBezTo>
                      <a:pt x="666865" y="0"/>
                      <a:pt x="860313" y="193448"/>
                      <a:pt x="860313" y="432079"/>
                    </a:cubicBezTo>
                    <a:cubicBezTo>
                      <a:pt x="860313" y="670710"/>
                      <a:pt x="666865" y="864158"/>
                      <a:pt x="428234" y="864158"/>
                    </a:cubicBezTo>
                    <a:cubicBezTo>
                      <a:pt x="219432" y="864158"/>
                      <a:pt x="45223" y="716050"/>
                      <a:pt x="4933" y="519158"/>
                    </a:cubicBezTo>
                    <a:lnTo>
                      <a:pt x="0" y="470222"/>
                    </a:lnTo>
                    <a:lnTo>
                      <a:pt x="187052" y="401935"/>
                    </a:lnTo>
                    <a:lnTo>
                      <a:pt x="7596" y="336421"/>
                    </a:lnTo>
                    <a:lnTo>
                      <a:pt x="30110" y="263894"/>
                    </a:lnTo>
                    <a:cubicBezTo>
                      <a:pt x="95703" y="108815"/>
                      <a:pt x="249261" y="0"/>
                      <a:pt x="428234" y="0"/>
                    </a:cubicBezTo>
                    <a:close/>
                  </a:path>
                </a:pathLst>
              </a:custGeom>
              <a:solidFill>
                <a:schemeClr val="bg1">
                  <a:alpha val="29803"/>
                </a:schemeClr>
              </a:solidFill>
              <a:ln w="12700" cap="flat" cmpd="sng">
                <a:solidFill>
                  <a:schemeClr val="bg1">
                    <a:alpha val="27843"/>
                  </a:schemeClr>
                </a:solidFill>
                <a:round/>
              </a:ln>
            </p:spPr>
            <p:txBody>
              <a:bodyPr anchor="ctr"/>
              <a:lstStyle/>
              <a:p>
                <a:endParaRPr lang="zh-CN" altLang="en-US"/>
              </a:p>
            </p:txBody>
          </p:sp>
          <p:sp>
            <p:nvSpPr>
              <p:cNvPr id="20502" name="文本框 34"/>
              <p:cNvSpPr txBox="1">
                <a:spLocks noChangeArrowheads="1"/>
              </p:cNvSpPr>
              <p:nvPr/>
            </p:nvSpPr>
            <p:spPr bwMode="auto">
              <a:xfrm>
                <a:off x="281208" y="284092"/>
                <a:ext cx="633045" cy="42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Font typeface="Arial" panose="020B0604020202020204" pitchFamily="34" charset="0"/>
                  <a:buNone/>
                </a:pPr>
                <a:r>
                  <a:rPr lang="en-US" altLang="zh-CN" sz="3200">
                    <a:solidFill>
                      <a:srgbClr val="FFFFFF"/>
                    </a:solidFill>
                    <a:latin typeface="微软雅黑" panose="020B0503020204020204" pitchFamily="34" charset="-122"/>
                    <a:ea typeface="微软雅黑" panose="020B0503020204020204" pitchFamily="34" charset="-122"/>
                  </a:rPr>
                  <a:t>01</a:t>
                </a:r>
                <a:endParaRPr lang="zh-CN" altLang="en-US" sz="3200">
                  <a:solidFill>
                    <a:srgbClr val="FFFFFF"/>
                  </a:solidFill>
                  <a:latin typeface="微软雅黑" panose="020B0503020204020204" pitchFamily="34" charset="-122"/>
                  <a:ea typeface="微软雅黑" panose="020B0503020204020204" pitchFamily="34" charset="-122"/>
                </a:endParaRPr>
              </a:p>
            </p:txBody>
          </p:sp>
        </p:grpSp>
        <p:grpSp>
          <p:nvGrpSpPr>
            <p:cNvPr id="20495" name="组合 26"/>
            <p:cNvGrpSpPr/>
            <p:nvPr/>
          </p:nvGrpSpPr>
          <p:grpSpPr bwMode="auto">
            <a:xfrm>
              <a:off x="2813622" y="1"/>
              <a:ext cx="984578" cy="864158"/>
              <a:chOff x="0" y="0"/>
              <a:chExt cx="984578" cy="864158"/>
            </a:xfrm>
          </p:grpSpPr>
          <p:sp>
            <p:nvSpPr>
              <p:cNvPr id="20499" name="任意多边形 31"/>
              <p:cNvSpPr/>
              <p:nvPr/>
            </p:nvSpPr>
            <p:spPr bwMode="auto">
              <a:xfrm>
                <a:off x="0" y="0"/>
                <a:ext cx="984578" cy="864158"/>
              </a:xfrm>
              <a:custGeom>
                <a:avLst/>
                <a:gdLst>
                  <a:gd name="T0" fmla="*/ 641892 w 860313"/>
                  <a:gd name="T1" fmla="*/ 0 h 864158"/>
                  <a:gd name="T2" fmla="*/ 1289548 w 860313"/>
                  <a:gd name="T3" fmla="*/ 432079 h 864158"/>
                  <a:gd name="T4" fmla="*/ 641892 w 860313"/>
                  <a:gd name="T5" fmla="*/ 864158 h 864158"/>
                  <a:gd name="T6" fmla="*/ 7395 w 860313"/>
                  <a:gd name="T7" fmla="*/ 519158 h 864158"/>
                  <a:gd name="T8" fmla="*/ 0 w 860313"/>
                  <a:gd name="T9" fmla="*/ 470222 h 864158"/>
                  <a:gd name="T10" fmla="*/ 280378 w 860313"/>
                  <a:gd name="T11" fmla="*/ 401935 h 864158"/>
                  <a:gd name="T12" fmla="*/ 11386 w 860313"/>
                  <a:gd name="T13" fmla="*/ 336421 h 864158"/>
                  <a:gd name="T14" fmla="*/ 45132 w 860313"/>
                  <a:gd name="T15" fmla="*/ 263894 h 864158"/>
                  <a:gd name="T16" fmla="*/ 641892 w 860313"/>
                  <a:gd name="T17" fmla="*/ 0 h 8641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0313" h="864158">
                    <a:moveTo>
                      <a:pt x="428234" y="0"/>
                    </a:moveTo>
                    <a:cubicBezTo>
                      <a:pt x="666865" y="0"/>
                      <a:pt x="860313" y="193448"/>
                      <a:pt x="860313" y="432079"/>
                    </a:cubicBezTo>
                    <a:cubicBezTo>
                      <a:pt x="860313" y="670710"/>
                      <a:pt x="666865" y="864158"/>
                      <a:pt x="428234" y="864158"/>
                    </a:cubicBezTo>
                    <a:cubicBezTo>
                      <a:pt x="219432" y="864158"/>
                      <a:pt x="45223" y="716050"/>
                      <a:pt x="4933" y="519158"/>
                    </a:cubicBezTo>
                    <a:lnTo>
                      <a:pt x="0" y="470222"/>
                    </a:lnTo>
                    <a:lnTo>
                      <a:pt x="187052" y="401935"/>
                    </a:lnTo>
                    <a:lnTo>
                      <a:pt x="7596" y="336421"/>
                    </a:lnTo>
                    <a:lnTo>
                      <a:pt x="30110" y="263894"/>
                    </a:lnTo>
                    <a:cubicBezTo>
                      <a:pt x="95703" y="108815"/>
                      <a:pt x="249261" y="0"/>
                      <a:pt x="428234" y="0"/>
                    </a:cubicBezTo>
                    <a:close/>
                  </a:path>
                </a:pathLst>
              </a:custGeom>
              <a:solidFill>
                <a:schemeClr val="bg1">
                  <a:alpha val="29803"/>
                </a:schemeClr>
              </a:solidFill>
              <a:ln w="12700" cap="flat" cmpd="sng">
                <a:solidFill>
                  <a:schemeClr val="bg1">
                    <a:alpha val="27843"/>
                  </a:schemeClr>
                </a:solidFill>
                <a:round/>
              </a:ln>
            </p:spPr>
            <p:txBody>
              <a:bodyPr anchor="ctr"/>
              <a:lstStyle/>
              <a:p>
                <a:endParaRPr lang="zh-CN" altLang="en-US"/>
              </a:p>
            </p:txBody>
          </p:sp>
          <p:sp>
            <p:nvSpPr>
              <p:cNvPr id="20500" name="文本框 32"/>
              <p:cNvSpPr txBox="1">
                <a:spLocks noChangeArrowheads="1"/>
              </p:cNvSpPr>
              <p:nvPr/>
            </p:nvSpPr>
            <p:spPr bwMode="auto">
              <a:xfrm>
                <a:off x="287690" y="284093"/>
                <a:ext cx="582806" cy="42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Font typeface="Arial" panose="020B0604020202020204" pitchFamily="34" charset="0"/>
                  <a:buNone/>
                </a:pPr>
                <a:r>
                  <a:rPr lang="en-US" altLang="zh-CN" sz="3200">
                    <a:solidFill>
                      <a:srgbClr val="FFFFFF"/>
                    </a:solidFill>
                    <a:latin typeface="微软雅黑" panose="020B0503020204020204" pitchFamily="34" charset="-122"/>
                    <a:ea typeface="微软雅黑" panose="020B0503020204020204" pitchFamily="34" charset="-122"/>
                  </a:rPr>
                  <a:t>02</a:t>
                </a:r>
                <a:endParaRPr lang="zh-CN" altLang="en-US" sz="3200">
                  <a:solidFill>
                    <a:srgbClr val="FFFFFF"/>
                  </a:solidFill>
                  <a:latin typeface="微软雅黑" panose="020B0503020204020204" pitchFamily="34" charset="-122"/>
                  <a:ea typeface="微软雅黑" panose="020B0503020204020204" pitchFamily="34" charset="-122"/>
                </a:endParaRPr>
              </a:p>
            </p:txBody>
          </p:sp>
        </p:grpSp>
        <p:grpSp>
          <p:nvGrpSpPr>
            <p:cNvPr id="20496" name="组合 27"/>
            <p:cNvGrpSpPr/>
            <p:nvPr/>
          </p:nvGrpSpPr>
          <p:grpSpPr bwMode="auto">
            <a:xfrm>
              <a:off x="5643030" y="0"/>
              <a:ext cx="962176" cy="864158"/>
              <a:chOff x="0" y="0"/>
              <a:chExt cx="962176" cy="864158"/>
            </a:xfrm>
          </p:grpSpPr>
          <p:sp>
            <p:nvSpPr>
              <p:cNvPr id="20497" name="任意多边形 28"/>
              <p:cNvSpPr/>
              <p:nvPr/>
            </p:nvSpPr>
            <p:spPr bwMode="auto">
              <a:xfrm>
                <a:off x="0" y="0"/>
                <a:ext cx="962176" cy="864158"/>
              </a:xfrm>
              <a:custGeom>
                <a:avLst/>
                <a:gdLst>
                  <a:gd name="T0" fmla="*/ 599067 w 860313"/>
                  <a:gd name="T1" fmla="*/ 0 h 864158"/>
                  <a:gd name="T2" fmla="*/ 1203513 w 860313"/>
                  <a:gd name="T3" fmla="*/ 432079 h 864158"/>
                  <a:gd name="T4" fmla="*/ 599067 w 860313"/>
                  <a:gd name="T5" fmla="*/ 864158 h 864158"/>
                  <a:gd name="T6" fmla="*/ 6901 w 860313"/>
                  <a:gd name="T7" fmla="*/ 519158 h 864158"/>
                  <a:gd name="T8" fmla="*/ 0 w 860313"/>
                  <a:gd name="T9" fmla="*/ 470222 h 864158"/>
                  <a:gd name="T10" fmla="*/ 261671 w 860313"/>
                  <a:gd name="T11" fmla="*/ 401935 h 864158"/>
                  <a:gd name="T12" fmla="*/ 10626 w 860313"/>
                  <a:gd name="T13" fmla="*/ 336421 h 864158"/>
                  <a:gd name="T14" fmla="*/ 42121 w 860313"/>
                  <a:gd name="T15" fmla="*/ 263894 h 864158"/>
                  <a:gd name="T16" fmla="*/ 599067 w 860313"/>
                  <a:gd name="T17" fmla="*/ 0 h 8641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0313" h="864158">
                    <a:moveTo>
                      <a:pt x="428234" y="0"/>
                    </a:moveTo>
                    <a:cubicBezTo>
                      <a:pt x="666865" y="0"/>
                      <a:pt x="860313" y="193448"/>
                      <a:pt x="860313" y="432079"/>
                    </a:cubicBezTo>
                    <a:cubicBezTo>
                      <a:pt x="860313" y="670710"/>
                      <a:pt x="666865" y="864158"/>
                      <a:pt x="428234" y="864158"/>
                    </a:cubicBezTo>
                    <a:cubicBezTo>
                      <a:pt x="219432" y="864158"/>
                      <a:pt x="45223" y="716050"/>
                      <a:pt x="4933" y="519158"/>
                    </a:cubicBezTo>
                    <a:lnTo>
                      <a:pt x="0" y="470222"/>
                    </a:lnTo>
                    <a:lnTo>
                      <a:pt x="187052" y="401935"/>
                    </a:lnTo>
                    <a:lnTo>
                      <a:pt x="7596" y="336421"/>
                    </a:lnTo>
                    <a:lnTo>
                      <a:pt x="30110" y="263894"/>
                    </a:lnTo>
                    <a:cubicBezTo>
                      <a:pt x="95703" y="108815"/>
                      <a:pt x="249261" y="0"/>
                      <a:pt x="428234" y="0"/>
                    </a:cubicBezTo>
                    <a:close/>
                  </a:path>
                </a:pathLst>
              </a:custGeom>
              <a:solidFill>
                <a:schemeClr val="bg1">
                  <a:alpha val="29803"/>
                </a:schemeClr>
              </a:solidFill>
              <a:ln w="12700" cap="flat" cmpd="sng">
                <a:solidFill>
                  <a:schemeClr val="bg1">
                    <a:alpha val="27843"/>
                  </a:schemeClr>
                </a:solidFill>
                <a:round/>
              </a:ln>
            </p:spPr>
            <p:txBody>
              <a:bodyPr anchor="ctr"/>
              <a:lstStyle/>
              <a:p>
                <a:endParaRPr lang="zh-CN" altLang="en-US"/>
              </a:p>
            </p:txBody>
          </p:sp>
          <p:sp>
            <p:nvSpPr>
              <p:cNvPr id="20498" name="文本框 30"/>
              <p:cNvSpPr txBox="1">
                <a:spLocks noChangeArrowheads="1"/>
              </p:cNvSpPr>
              <p:nvPr/>
            </p:nvSpPr>
            <p:spPr bwMode="auto">
              <a:xfrm>
                <a:off x="264233" y="284094"/>
                <a:ext cx="582806" cy="424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Font typeface="Arial" panose="020B0604020202020204" pitchFamily="34" charset="0"/>
                  <a:buNone/>
                </a:pPr>
                <a:r>
                  <a:rPr lang="en-US" altLang="zh-CN" sz="3200">
                    <a:solidFill>
                      <a:srgbClr val="FFFFFF"/>
                    </a:solidFill>
                    <a:latin typeface="微软雅黑" panose="020B0503020204020204" pitchFamily="34" charset="-122"/>
                    <a:ea typeface="微软雅黑" panose="020B0503020204020204" pitchFamily="34" charset="-122"/>
                  </a:rPr>
                  <a:t>03</a:t>
                </a:r>
                <a:endParaRPr lang="zh-CN" altLang="en-US" sz="3200">
                  <a:solidFill>
                    <a:srgbClr val="FFFFFF"/>
                  </a:solidFill>
                  <a:latin typeface="微软雅黑" panose="020B0503020204020204" pitchFamily="34" charset="-122"/>
                  <a:ea typeface="微软雅黑" panose="020B0503020204020204" pitchFamily="34" charset="-122"/>
                </a:endParaRPr>
              </a:p>
            </p:txBody>
          </p:sp>
        </p:grpSp>
      </p:grpSp>
      <p:sp>
        <p:nvSpPr>
          <p:cNvPr id="8209" name="燕尾形 35"/>
          <p:cNvSpPr>
            <a:spLocks noChangeArrowheads="1"/>
          </p:cNvSpPr>
          <p:nvPr/>
        </p:nvSpPr>
        <p:spPr bwMode="auto">
          <a:xfrm>
            <a:off x="3032125" y="2709863"/>
            <a:ext cx="1938338" cy="454025"/>
          </a:xfrm>
          <a:prstGeom prst="chevron">
            <a:avLst>
              <a:gd name="adj" fmla="val 50104"/>
            </a:avLst>
          </a:prstGeom>
          <a:solidFill>
            <a:schemeClr val="bg1">
              <a:alpha val="50195"/>
            </a:schemeClr>
          </a:solidFill>
          <a:ln w="28575">
            <a:solidFill>
              <a:schemeClr val="bg1"/>
            </a:solidFill>
            <a:miter lim="800000"/>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p>
        </p:txBody>
      </p:sp>
      <p:sp>
        <p:nvSpPr>
          <p:cNvPr id="8210" name="燕尾形 36"/>
          <p:cNvSpPr>
            <a:spLocks noChangeArrowheads="1"/>
          </p:cNvSpPr>
          <p:nvPr/>
        </p:nvSpPr>
        <p:spPr bwMode="auto">
          <a:xfrm>
            <a:off x="7172325" y="2776538"/>
            <a:ext cx="1936750" cy="454025"/>
          </a:xfrm>
          <a:prstGeom prst="chevron">
            <a:avLst>
              <a:gd name="adj" fmla="val 50063"/>
            </a:avLst>
          </a:prstGeom>
          <a:solidFill>
            <a:schemeClr val="bg1">
              <a:alpha val="50195"/>
            </a:schemeClr>
          </a:solidFill>
          <a:ln w="28575">
            <a:solidFill>
              <a:schemeClr val="bg1"/>
            </a:solidFill>
            <a:miter lim="800000"/>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p>
        </p:txBody>
      </p:sp>
      <p:cxnSp>
        <p:nvCxnSpPr>
          <p:cNvPr id="8211" name="直接连接符 37"/>
          <p:cNvCxnSpPr>
            <a:cxnSpLocks noChangeShapeType="1"/>
          </p:cNvCxnSpPr>
          <p:nvPr/>
        </p:nvCxnSpPr>
        <p:spPr bwMode="auto">
          <a:xfrm>
            <a:off x="1346200" y="4760913"/>
            <a:ext cx="9393238" cy="0"/>
          </a:xfrm>
          <a:prstGeom prst="line">
            <a:avLst/>
          </a:prstGeom>
          <a:noFill/>
          <a:ln w="15875">
            <a:solidFill>
              <a:schemeClr val="bg1"/>
            </a:solidFill>
            <a:round/>
          </a:ln>
          <a:extLst>
            <a:ext uri="{909E8E84-426E-40DD-AFC4-6F175D3DCCD1}">
              <a14:hiddenFill xmlns:a14="http://schemas.microsoft.com/office/drawing/2010/main">
                <a:noFill/>
              </a14:hiddenFill>
            </a:ext>
          </a:extLst>
        </p:spPr>
      </p:cxnSp>
      <p:sp>
        <p:nvSpPr>
          <p:cNvPr id="8212" name="矩形 38"/>
          <p:cNvSpPr>
            <a:spLocks noChangeArrowheads="1"/>
          </p:cNvSpPr>
          <p:nvPr/>
        </p:nvSpPr>
        <p:spPr bwMode="auto">
          <a:xfrm>
            <a:off x="1308100" y="4922838"/>
            <a:ext cx="9583738"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None/>
            </a:pPr>
            <a:r>
              <a:rPr lang="en-US" altLang="zh-CN" sz="1400" dirty="0">
                <a:solidFill>
                  <a:schemeClr val="bg1"/>
                </a:solidFill>
                <a:latin typeface="微软雅黑" panose="020B0503020204020204" pitchFamily="34" charset="-122"/>
                <a:ea typeface="微软雅黑" panose="020B0503020204020204" pitchFamily="34" charset="-122"/>
              </a:rPr>
              <a:t>Improving Performance Management at an Apple Company can bring benefits to the organization, employees, and other stakeholders by enhancing productivity, customer happiness, decision-making, employee morale, cost savings, feedback, job recognition, motivation, work satisfaction, accountability, and consumer loyalty and satisfaction.</a:t>
            </a:r>
            <a:endParaRPr lang="zh-CN" altLang="en-US" sz="1400" dirty="0">
              <a:solidFill>
                <a:schemeClr val="bg1"/>
              </a:solidFill>
            </a:endParaRPr>
          </a:p>
        </p:txBody>
      </p:sp>
      <p:sp>
        <p:nvSpPr>
          <p:cNvPr id="8213" name="文本框 39"/>
          <p:cNvSpPr txBox="1">
            <a:spLocks noChangeArrowheads="1"/>
          </p:cNvSpPr>
          <p:nvPr/>
        </p:nvSpPr>
        <p:spPr bwMode="auto">
          <a:xfrm>
            <a:off x="4900613" y="4159250"/>
            <a:ext cx="231298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en-US" altLang="zh-CN" sz="1400" b="1">
                <a:solidFill>
                  <a:schemeClr val="bg1"/>
                </a:solidFill>
                <a:latin typeface="微软雅黑" panose="020B0503020204020204" pitchFamily="34" charset="-122"/>
                <a:ea typeface="微软雅黑" panose="020B0503020204020204" pitchFamily="34" charset="-122"/>
              </a:rPr>
              <a:t>organization</a:t>
            </a:r>
            <a:endParaRPr lang="zh-CN" altLang="en-US" sz="1400" b="1" dirty="0">
              <a:solidFill>
                <a:schemeClr val="bg1"/>
              </a:solidFill>
              <a:latin typeface="微软雅黑" panose="020B0503020204020204" pitchFamily="34" charset="-122"/>
              <a:ea typeface="微软雅黑" panose="020B0503020204020204" pitchFamily="34" charset="-122"/>
            </a:endParaRPr>
          </a:p>
        </p:txBody>
      </p:sp>
      <p:sp>
        <p:nvSpPr>
          <p:cNvPr id="8214" name="文本框 40"/>
          <p:cNvSpPr txBox="1">
            <a:spLocks noChangeArrowheads="1"/>
          </p:cNvSpPr>
          <p:nvPr/>
        </p:nvSpPr>
        <p:spPr bwMode="auto">
          <a:xfrm>
            <a:off x="1055688" y="4157663"/>
            <a:ext cx="231298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en-US" altLang="zh-CN" sz="1400" b="1" dirty="0">
                <a:solidFill>
                  <a:schemeClr val="bg1"/>
                </a:solidFill>
                <a:latin typeface="微软雅黑" panose="020B0503020204020204" pitchFamily="34" charset="-122"/>
                <a:ea typeface="微软雅黑" panose="020B0503020204020204" pitchFamily="34" charset="-122"/>
              </a:rPr>
              <a:t>employees</a:t>
            </a:r>
            <a:endParaRPr lang="zh-CN" altLang="en-US" sz="1400" b="1" dirty="0">
              <a:solidFill>
                <a:schemeClr val="bg1"/>
              </a:solidFill>
              <a:latin typeface="微软雅黑" panose="020B0503020204020204" pitchFamily="34" charset="-122"/>
              <a:ea typeface="微软雅黑" panose="020B0503020204020204" pitchFamily="34" charset="-122"/>
            </a:endParaRPr>
          </a:p>
        </p:txBody>
      </p:sp>
      <p:sp>
        <p:nvSpPr>
          <p:cNvPr id="8215" name="文本框 41"/>
          <p:cNvSpPr txBox="1">
            <a:spLocks noChangeArrowheads="1"/>
          </p:cNvSpPr>
          <p:nvPr/>
        </p:nvSpPr>
        <p:spPr bwMode="auto">
          <a:xfrm>
            <a:off x="8745538" y="4159250"/>
            <a:ext cx="231298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de-DE" altLang="zh-CN" sz="1400" b="1" dirty="0">
                <a:solidFill>
                  <a:schemeClr val="bg1"/>
                </a:solidFill>
                <a:latin typeface="微软雅黑" panose="020B0503020204020204" pitchFamily="34" charset="-122"/>
                <a:ea typeface="微软雅黑" panose="020B0503020204020204" pitchFamily="34" charset="-122"/>
              </a:rPr>
              <a:t>other stakeholders</a:t>
            </a:r>
            <a:endParaRPr lang="zh-CN" altLang="en-US" sz="1400" b="1" dirty="0">
              <a:solidFill>
                <a:schemeClr val="bg1"/>
              </a:solidFill>
              <a:latin typeface="微软雅黑" panose="020B0503020204020204" pitchFamily="34" charset="-122"/>
              <a:ea typeface="微软雅黑" panose="020B0503020204020204" pitchFamily="34" charset="-122"/>
            </a:endParaRPr>
          </a:p>
        </p:txBody>
      </p:sp>
      <p:cxnSp>
        <p:nvCxnSpPr>
          <p:cNvPr id="8216" name="直接连接符 42"/>
          <p:cNvCxnSpPr>
            <a:cxnSpLocks noChangeShapeType="1"/>
          </p:cNvCxnSpPr>
          <p:nvPr/>
        </p:nvCxnSpPr>
        <p:spPr bwMode="auto">
          <a:xfrm>
            <a:off x="1346200" y="1809750"/>
            <a:ext cx="9393238" cy="0"/>
          </a:xfrm>
          <a:prstGeom prst="line">
            <a:avLst/>
          </a:prstGeom>
          <a:noFill/>
          <a:ln w="15875">
            <a:solidFill>
              <a:schemeClr val="bg1"/>
            </a:solidFill>
            <a:round/>
          </a:ln>
          <a:extLst>
            <a:ext uri="{909E8E84-426E-40DD-AFC4-6F175D3DCCD1}">
              <a14:hiddenFill xmlns:a14="http://schemas.microsoft.com/office/drawing/2010/main">
                <a:noFill/>
              </a14:hiddenFill>
            </a:ext>
          </a:extLst>
        </p:spPr>
      </p:cxnSp>
      <p:sp>
        <p:nvSpPr>
          <p:cNvPr id="2" name="页脚占位符 1"/>
          <p:cNvSpPr>
            <a:spLocks noGrp="1"/>
          </p:cNvSpPr>
          <p:nvPr>
            <p:ph type="ftr" sz="quarter" idx="11"/>
          </p:nvPr>
        </p:nvSpPr>
        <p:spPr>
          <a:xfrm>
            <a:off x="635783" y="6547028"/>
            <a:ext cx="10585176" cy="365125"/>
          </a:xfrm>
        </p:spPr>
        <p:txBody>
          <a:bodyPr/>
          <a:lstStyle/>
          <a:p>
            <a:pPr marL="457200" indent="-457200">
              <a:lnSpc>
                <a:spcPct val="150000"/>
              </a:lnSpc>
              <a:spcBef>
                <a:spcPts val="600"/>
              </a:spcBef>
              <a:spcAft>
                <a:spcPts val="0"/>
              </a:spcAft>
            </a:pP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Mehta, M., </a:t>
            </a:r>
            <a:r>
              <a:rPr lang="en-GB" altLang="zh-CN" sz="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Kurbetti</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 &amp; </a:t>
            </a:r>
            <a:r>
              <a:rPr lang="en-GB" altLang="zh-CN" sz="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Dhankhar</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R. (2014). Review paper–study on employee retention and commitment. </a:t>
            </a:r>
            <a:r>
              <a:rPr lang="en-GB" altLang="zh-CN" sz="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altLang="zh-CN" sz="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 33-49.</a:t>
            </a:r>
            <a:endParaRPr lang="zh-CN" altLang="zh-CN" sz="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lnSpc>
                <a:spcPct val="150000"/>
              </a:lnSpc>
              <a:spcBef>
                <a:spcPts val="600"/>
              </a:spcBef>
              <a:spcAft>
                <a:spcPts val="0"/>
              </a:spcAft>
            </a:pP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Mohammed, A. (2015). The impact of talent management on employee engagement, retention, and value addition in achieving organizational performance. </a:t>
            </a:r>
            <a:r>
              <a:rPr lang="en-GB" altLang="zh-CN" sz="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core Engineering &amp; Management</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altLang="zh-CN" sz="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(12), 142-152.</a:t>
            </a:r>
            <a:endParaRPr lang="zh-CN" altLang="zh-CN" sz="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lnSpc>
                <a:spcPct val="150000"/>
              </a:lnSpc>
              <a:spcBef>
                <a:spcPts val="600"/>
              </a:spcBef>
              <a:spcAft>
                <a:spcPts val="0"/>
              </a:spcAft>
            </a:pPr>
            <a:endParaRPr lang="zh-CN" altLang="zh-CN" sz="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8196"/>
                                        </p:tgtEl>
                                        <p:attrNameLst>
                                          <p:attrName>style.visibility</p:attrName>
                                        </p:attrNameLst>
                                      </p:cBhvr>
                                      <p:to>
                                        <p:strVal val="visible"/>
                                      </p:to>
                                    </p:set>
                                    <p:animEffect transition="in" filter="fade">
                                      <p:cBhvr>
                                        <p:cTn id="7" dur="500"/>
                                        <p:tgtEl>
                                          <p:spTgt spid="819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8194"/>
                                        </p:tgtEl>
                                        <p:attrNameLst>
                                          <p:attrName>style.visibility</p:attrName>
                                        </p:attrNameLst>
                                      </p:cBhvr>
                                      <p:to>
                                        <p:strVal val="visible"/>
                                      </p:to>
                                    </p:set>
                                    <p:anim calcmode="lin" valueType="num">
                                      <p:cBhvr>
                                        <p:cTn id="11" dur="1000" fill="hold"/>
                                        <p:tgtEl>
                                          <p:spTgt spid="8194"/>
                                        </p:tgtEl>
                                        <p:attrNameLst>
                                          <p:attrName>ppt_w</p:attrName>
                                        </p:attrNameLst>
                                      </p:cBhvr>
                                      <p:tavLst>
                                        <p:tav tm="0">
                                          <p:val>
                                            <p:fltVal val="0"/>
                                          </p:val>
                                        </p:tav>
                                        <p:tav tm="100000">
                                          <p:val>
                                            <p:strVal val="#ppt_w"/>
                                          </p:val>
                                        </p:tav>
                                      </p:tavLst>
                                    </p:anim>
                                    <p:anim calcmode="lin" valueType="num">
                                      <p:cBhvr>
                                        <p:cTn id="12" dur="1000" fill="hold"/>
                                        <p:tgtEl>
                                          <p:spTgt spid="8194"/>
                                        </p:tgtEl>
                                        <p:attrNameLst>
                                          <p:attrName>ppt_h</p:attrName>
                                        </p:attrNameLst>
                                      </p:cBhvr>
                                      <p:tavLst>
                                        <p:tav tm="0">
                                          <p:val>
                                            <p:fltVal val="0"/>
                                          </p:val>
                                        </p:tav>
                                        <p:tav tm="100000">
                                          <p:val>
                                            <p:strVal val="#ppt_h"/>
                                          </p:val>
                                        </p:tav>
                                      </p:tavLst>
                                    </p:anim>
                                    <p:animEffect transition="in" filter="fade">
                                      <p:cBhvr>
                                        <p:cTn id="13" dur="1000"/>
                                        <p:tgtEl>
                                          <p:spTgt spid="8194"/>
                                        </p:tgtEl>
                                      </p:cBhvr>
                                    </p:animEffect>
                                  </p:childTnLst>
                                </p:cTn>
                              </p:par>
                              <p:par>
                                <p:cTn id="14" presetID="25" presetClass="entr" presetSubtype="0" fill="hold" grpId="0" nodeType="withEffect">
                                  <p:stCondLst>
                                    <p:cond delay="0"/>
                                  </p:stCondLst>
                                  <p:childTnLst>
                                    <p:set>
                                      <p:cBhvr>
                                        <p:cTn id="15" dur="1" fill="hold">
                                          <p:stCondLst>
                                            <p:cond delay="0"/>
                                          </p:stCondLst>
                                        </p:cTn>
                                        <p:tgtEl>
                                          <p:spTgt spid="8195"/>
                                        </p:tgtEl>
                                        <p:attrNameLst>
                                          <p:attrName>style.visibility</p:attrName>
                                        </p:attrNameLst>
                                      </p:cBhvr>
                                      <p:to>
                                        <p:strVal val="visible"/>
                                      </p:to>
                                    </p:set>
                                    <p:anim calcmode="lin" valueType="num">
                                      <p:cBhvr>
                                        <p:cTn id="16" dur="500" decel="50000" fill="hold">
                                          <p:stCondLst>
                                            <p:cond delay="0"/>
                                          </p:stCondLst>
                                        </p:cTn>
                                        <p:tgtEl>
                                          <p:spTgt spid="8195"/>
                                        </p:tgtEl>
                                        <p:attrNameLst>
                                          <p:attrName>style.rotation</p:attrName>
                                        </p:attrNameLst>
                                      </p:cBhvr>
                                      <p:tavLst>
                                        <p:tav tm="0">
                                          <p:val>
                                            <p:fltVal val="-90"/>
                                          </p:val>
                                        </p:tav>
                                        <p:tav tm="100000">
                                          <p:val>
                                            <p:fltVal val="0"/>
                                          </p:val>
                                        </p:tav>
                                      </p:tavLst>
                                    </p:anim>
                                    <p:anim calcmode="lin" valueType="num">
                                      <p:cBhvr>
                                        <p:cTn id="17" dur="500" decel="50000" fill="hold">
                                          <p:stCondLst>
                                            <p:cond delay="0"/>
                                          </p:stCondLst>
                                        </p:cTn>
                                        <p:tgtEl>
                                          <p:spTgt spid="8195"/>
                                        </p:tgtEl>
                                        <p:attrNameLst>
                                          <p:attrName>ppt_w</p:attrName>
                                        </p:attrNameLst>
                                      </p:cBhvr>
                                      <p:tavLst>
                                        <p:tav tm="0">
                                          <p:val>
                                            <p:strVal val="#ppt_w"/>
                                          </p:val>
                                        </p:tav>
                                        <p:tav tm="100000">
                                          <p:val>
                                            <p:strVal val="#ppt_w*.05"/>
                                          </p:val>
                                        </p:tav>
                                      </p:tavLst>
                                    </p:anim>
                                    <p:anim calcmode="lin" valueType="num">
                                      <p:cBhvr>
                                        <p:cTn id="18" dur="500" accel="50000" fill="hold">
                                          <p:stCondLst>
                                            <p:cond delay="500"/>
                                          </p:stCondLst>
                                        </p:cTn>
                                        <p:tgtEl>
                                          <p:spTgt spid="8195"/>
                                        </p:tgtEl>
                                        <p:attrNameLst>
                                          <p:attrName>ppt_w</p:attrName>
                                        </p:attrNameLst>
                                      </p:cBhvr>
                                      <p:tavLst>
                                        <p:tav tm="0">
                                          <p:val>
                                            <p:strVal val="#ppt_w*.05"/>
                                          </p:val>
                                        </p:tav>
                                        <p:tav tm="100000">
                                          <p:val>
                                            <p:strVal val="#ppt_w"/>
                                          </p:val>
                                        </p:tav>
                                      </p:tavLst>
                                    </p:anim>
                                    <p:anim calcmode="lin" valueType="num">
                                      <p:cBhvr>
                                        <p:cTn id="19" dur="1000" fill="hold"/>
                                        <p:tgtEl>
                                          <p:spTgt spid="8195"/>
                                        </p:tgtEl>
                                        <p:attrNameLst>
                                          <p:attrName>ppt_h</p:attrName>
                                        </p:attrNameLst>
                                      </p:cBhvr>
                                      <p:tavLst>
                                        <p:tav tm="0">
                                          <p:val>
                                            <p:strVal val="#ppt_h"/>
                                          </p:val>
                                        </p:tav>
                                        <p:tav tm="100000">
                                          <p:val>
                                            <p:strVal val="#ppt_h"/>
                                          </p:val>
                                        </p:tav>
                                      </p:tavLst>
                                    </p:anim>
                                    <p:anim calcmode="lin" valueType="num">
                                      <p:cBhvr>
                                        <p:cTn id="20" dur="500" decel="50000" fill="hold">
                                          <p:stCondLst>
                                            <p:cond delay="0"/>
                                          </p:stCondLst>
                                        </p:cTn>
                                        <p:tgtEl>
                                          <p:spTgt spid="8195"/>
                                        </p:tgtEl>
                                        <p:attrNameLst>
                                          <p:attrName>ppt_x</p:attrName>
                                        </p:attrNameLst>
                                      </p:cBhvr>
                                      <p:tavLst>
                                        <p:tav tm="0">
                                          <p:val>
                                            <p:strVal val="#ppt_x+.4"/>
                                          </p:val>
                                        </p:tav>
                                        <p:tav tm="100000">
                                          <p:val>
                                            <p:strVal val="#ppt_x"/>
                                          </p:val>
                                        </p:tav>
                                      </p:tavLst>
                                    </p:anim>
                                    <p:anim calcmode="lin" valueType="num">
                                      <p:cBhvr>
                                        <p:cTn id="21" dur="500" decel="50000" fill="hold">
                                          <p:stCondLst>
                                            <p:cond delay="0"/>
                                          </p:stCondLst>
                                        </p:cTn>
                                        <p:tgtEl>
                                          <p:spTgt spid="8195"/>
                                        </p:tgtEl>
                                        <p:attrNameLst>
                                          <p:attrName>ppt_y</p:attrName>
                                        </p:attrNameLst>
                                      </p:cBhvr>
                                      <p:tavLst>
                                        <p:tav tm="0">
                                          <p:val>
                                            <p:strVal val="#ppt_y-.2"/>
                                          </p:val>
                                        </p:tav>
                                        <p:tav tm="100000">
                                          <p:val>
                                            <p:strVal val="#ppt_y+.1"/>
                                          </p:val>
                                        </p:tav>
                                      </p:tavLst>
                                    </p:anim>
                                    <p:anim calcmode="lin" valueType="num">
                                      <p:cBhvr>
                                        <p:cTn id="22" dur="500" accel="50000" fill="hold">
                                          <p:stCondLst>
                                            <p:cond delay="500"/>
                                          </p:stCondLst>
                                        </p:cTn>
                                        <p:tgtEl>
                                          <p:spTgt spid="8195"/>
                                        </p:tgtEl>
                                        <p:attrNameLst>
                                          <p:attrName>ppt_y</p:attrName>
                                        </p:attrNameLst>
                                      </p:cBhvr>
                                      <p:tavLst>
                                        <p:tav tm="0">
                                          <p:val>
                                            <p:strVal val="#ppt_y+.1"/>
                                          </p:val>
                                        </p:tav>
                                        <p:tav tm="100000">
                                          <p:val>
                                            <p:strVal val="#ppt_y"/>
                                          </p:val>
                                        </p:tav>
                                      </p:tavLst>
                                    </p:anim>
                                    <p:animEffect transition="in" filter="fade">
                                      <p:cBhvr>
                                        <p:cTn id="23" dur="1000" decel="50000">
                                          <p:stCondLst>
                                            <p:cond delay="0"/>
                                          </p:stCondLst>
                                        </p:cTn>
                                        <p:tgtEl>
                                          <p:spTgt spid="8195"/>
                                        </p:tgtEl>
                                      </p:cBhvr>
                                    </p:animEffect>
                                  </p:childTnLst>
                                </p:cTn>
                              </p:par>
                            </p:childTnLst>
                          </p:cTn>
                        </p:par>
                        <p:par>
                          <p:cTn id="24" fill="hold">
                            <p:stCondLst>
                              <p:cond delay="1500"/>
                            </p:stCondLst>
                            <p:childTnLst>
                              <p:par>
                                <p:cTn id="25" presetID="22" presetClass="entr" presetSubtype="8" fill="hold" nodeType="afterEffect">
                                  <p:stCondLst>
                                    <p:cond delay="0"/>
                                  </p:stCondLst>
                                  <p:childTnLst>
                                    <p:set>
                                      <p:cBhvr>
                                        <p:cTn id="26" dur="1" fill="hold">
                                          <p:stCondLst>
                                            <p:cond delay="0"/>
                                          </p:stCondLst>
                                        </p:cTn>
                                        <p:tgtEl>
                                          <p:spTgt spid="8211"/>
                                        </p:tgtEl>
                                        <p:attrNameLst>
                                          <p:attrName>style.visibility</p:attrName>
                                        </p:attrNameLst>
                                      </p:cBhvr>
                                      <p:to>
                                        <p:strVal val="visible"/>
                                      </p:to>
                                    </p:set>
                                    <p:animEffect transition="in" filter="wipe(left)">
                                      <p:cBhvr>
                                        <p:cTn id="27" dur="500"/>
                                        <p:tgtEl>
                                          <p:spTgt spid="8211"/>
                                        </p:tgtEl>
                                      </p:cBhvr>
                                    </p:animEffect>
                                  </p:childTnLst>
                                </p:cTn>
                              </p:par>
                            </p:childTnLst>
                          </p:cTn>
                        </p:par>
                        <p:par>
                          <p:cTn id="28" fill="hold">
                            <p:stCondLst>
                              <p:cond delay="2000"/>
                            </p:stCondLst>
                            <p:childTnLst>
                              <p:par>
                                <p:cTn id="29" presetID="22" presetClass="entr" presetSubtype="8" fill="hold" nodeType="afterEffect">
                                  <p:stCondLst>
                                    <p:cond delay="0"/>
                                  </p:stCondLst>
                                  <p:childTnLst>
                                    <p:set>
                                      <p:cBhvr>
                                        <p:cTn id="30" dur="1" fill="hold">
                                          <p:stCondLst>
                                            <p:cond delay="0"/>
                                          </p:stCondLst>
                                        </p:cTn>
                                        <p:tgtEl>
                                          <p:spTgt spid="8216"/>
                                        </p:tgtEl>
                                        <p:attrNameLst>
                                          <p:attrName>style.visibility</p:attrName>
                                        </p:attrNameLst>
                                      </p:cBhvr>
                                      <p:to>
                                        <p:strVal val="visible"/>
                                      </p:to>
                                    </p:set>
                                    <p:animEffect transition="in" filter="wipe(left)">
                                      <p:cBhvr>
                                        <p:cTn id="31" dur="500"/>
                                        <p:tgtEl>
                                          <p:spTgt spid="8216"/>
                                        </p:tgtEl>
                                      </p:cBhvr>
                                    </p:animEffect>
                                  </p:childTnLst>
                                </p:cTn>
                              </p:par>
                            </p:childTnLst>
                          </p:cTn>
                        </p:par>
                        <p:par>
                          <p:cTn id="32" fill="hold">
                            <p:stCondLst>
                              <p:cond delay="2500"/>
                            </p:stCondLst>
                            <p:childTnLst>
                              <p:par>
                                <p:cTn id="33" presetID="6" presetClass="entr" presetSubtype="16" fill="hold" nodeType="afterEffect">
                                  <p:stCondLst>
                                    <p:cond delay="0"/>
                                  </p:stCondLst>
                                  <p:childTnLst>
                                    <p:set>
                                      <p:cBhvr>
                                        <p:cTn id="34" dur="1" fill="hold">
                                          <p:stCondLst>
                                            <p:cond delay="0"/>
                                          </p:stCondLst>
                                        </p:cTn>
                                        <p:tgtEl>
                                          <p:spTgt spid="8199"/>
                                        </p:tgtEl>
                                        <p:attrNameLst>
                                          <p:attrName>style.visibility</p:attrName>
                                        </p:attrNameLst>
                                      </p:cBhvr>
                                      <p:to>
                                        <p:strVal val="visible"/>
                                      </p:to>
                                    </p:set>
                                    <p:animEffect transition="in" filter="circle(in)">
                                      <p:cBhvr>
                                        <p:cTn id="35" dur="2000"/>
                                        <p:tgtEl>
                                          <p:spTgt spid="8199"/>
                                        </p:tgtEl>
                                      </p:cBhvr>
                                    </p:animEffect>
                                  </p:childTnLst>
                                </p:cTn>
                              </p:par>
                              <p:par>
                                <p:cTn id="36" presetID="22" presetClass="entr" presetSubtype="8" fill="hold" grpId="0" nodeType="withEffect">
                                  <p:stCondLst>
                                    <p:cond delay="0"/>
                                  </p:stCondLst>
                                  <p:childTnLst>
                                    <p:set>
                                      <p:cBhvr>
                                        <p:cTn id="37" dur="1" fill="hold">
                                          <p:stCondLst>
                                            <p:cond delay="0"/>
                                          </p:stCondLst>
                                        </p:cTn>
                                        <p:tgtEl>
                                          <p:spTgt spid="8209"/>
                                        </p:tgtEl>
                                        <p:attrNameLst>
                                          <p:attrName>style.visibility</p:attrName>
                                        </p:attrNameLst>
                                      </p:cBhvr>
                                      <p:to>
                                        <p:strVal val="visible"/>
                                      </p:to>
                                    </p:set>
                                    <p:animEffect transition="in" filter="wipe(left)">
                                      <p:cBhvr>
                                        <p:cTn id="38" dur="500"/>
                                        <p:tgtEl>
                                          <p:spTgt spid="8209"/>
                                        </p:tgtEl>
                                      </p:cBhvr>
                                    </p:animEffect>
                                  </p:childTnLst>
                                </p:cTn>
                              </p:par>
                              <p:par>
                                <p:cTn id="39" presetID="22" presetClass="entr" presetSubtype="8" fill="hold" grpId="0" nodeType="withEffect">
                                  <p:stCondLst>
                                    <p:cond delay="0"/>
                                  </p:stCondLst>
                                  <p:childTnLst>
                                    <p:set>
                                      <p:cBhvr>
                                        <p:cTn id="40" dur="1" fill="hold">
                                          <p:stCondLst>
                                            <p:cond delay="0"/>
                                          </p:stCondLst>
                                        </p:cTn>
                                        <p:tgtEl>
                                          <p:spTgt spid="8210"/>
                                        </p:tgtEl>
                                        <p:attrNameLst>
                                          <p:attrName>style.visibility</p:attrName>
                                        </p:attrNameLst>
                                      </p:cBhvr>
                                      <p:to>
                                        <p:strVal val="visible"/>
                                      </p:to>
                                    </p:set>
                                    <p:animEffect transition="in" filter="wipe(left)">
                                      <p:cBhvr>
                                        <p:cTn id="41" dur="500"/>
                                        <p:tgtEl>
                                          <p:spTgt spid="8210"/>
                                        </p:tgtEl>
                                      </p:cBhvr>
                                    </p:animEffect>
                                  </p:childTnLst>
                                </p:cTn>
                              </p:par>
                            </p:childTnLst>
                          </p:cTn>
                        </p:par>
                        <p:par>
                          <p:cTn id="42" fill="hold">
                            <p:stCondLst>
                              <p:cond delay="4500"/>
                            </p:stCondLst>
                            <p:childTnLst>
                              <p:par>
                                <p:cTn id="43" presetID="10" presetClass="entr" presetSubtype="0" fill="hold" grpId="0" nodeType="afterEffect">
                                  <p:stCondLst>
                                    <p:cond delay="0"/>
                                  </p:stCondLst>
                                  <p:childTnLst>
                                    <p:set>
                                      <p:cBhvr>
                                        <p:cTn id="44" dur="1" fill="hold">
                                          <p:stCondLst>
                                            <p:cond delay="0"/>
                                          </p:stCondLst>
                                        </p:cTn>
                                        <p:tgtEl>
                                          <p:spTgt spid="8214"/>
                                        </p:tgtEl>
                                        <p:attrNameLst>
                                          <p:attrName>style.visibility</p:attrName>
                                        </p:attrNameLst>
                                      </p:cBhvr>
                                      <p:to>
                                        <p:strVal val="visible"/>
                                      </p:to>
                                    </p:set>
                                    <p:anim calcmode="lin" valueType="num">
                                      <p:cBhvr>
                                        <p:cTn id="45" dur="500" fill="hold"/>
                                        <p:tgtEl>
                                          <p:spTgt spid="8214"/>
                                        </p:tgtEl>
                                        <p:attrNameLst>
                                          <p:attrName>ppt_w</p:attrName>
                                        </p:attrNameLst>
                                      </p:cBhvr>
                                      <p:tavLst>
                                        <p:tav tm="0">
                                          <p:val>
                                            <p:fltVal val="0"/>
                                          </p:val>
                                        </p:tav>
                                        <p:tav tm="100000">
                                          <p:val>
                                            <p:strVal val="#ppt_w"/>
                                          </p:val>
                                        </p:tav>
                                      </p:tavLst>
                                    </p:anim>
                                    <p:anim calcmode="lin" valueType="num">
                                      <p:cBhvr>
                                        <p:cTn id="46" dur="500" fill="hold"/>
                                        <p:tgtEl>
                                          <p:spTgt spid="8214"/>
                                        </p:tgtEl>
                                        <p:attrNameLst>
                                          <p:attrName>ppt_h</p:attrName>
                                        </p:attrNameLst>
                                      </p:cBhvr>
                                      <p:tavLst>
                                        <p:tav tm="0">
                                          <p:val>
                                            <p:fltVal val="0"/>
                                          </p:val>
                                        </p:tav>
                                        <p:tav tm="100000">
                                          <p:val>
                                            <p:strVal val="#ppt_h"/>
                                          </p:val>
                                        </p:tav>
                                      </p:tavLst>
                                    </p:anim>
                                    <p:animEffect transition="in" filter="fade">
                                      <p:cBhvr>
                                        <p:cTn id="47" dur="500"/>
                                        <p:tgtEl>
                                          <p:spTgt spid="8214"/>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8213"/>
                                        </p:tgtEl>
                                        <p:attrNameLst>
                                          <p:attrName>style.visibility</p:attrName>
                                        </p:attrNameLst>
                                      </p:cBhvr>
                                      <p:to>
                                        <p:strVal val="visible"/>
                                      </p:to>
                                    </p:set>
                                    <p:anim calcmode="lin" valueType="num">
                                      <p:cBhvr>
                                        <p:cTn id="50" dur="500" fill="hold"/>
                                        <p:tgtEl>
                                          <p:spTgt spid="8213"/>
                                        </p:tgtEl>
                                        <p:attrNameLst>
                                          <p:attrName>ppt_w</p:attrName>
                                        </p:attrNameLst>
                                      </p:cBhvr>
                                      <p:tavLst>
                                        <p:tav tm="0">
                                          <p:val>
                                            <p:fltVal val="0"/>
                                          </p:val>
                                        </p:tav>
                                        <p:tav tm="100000">
                                          <p:val>
                                            <p:strVal val="#ppt_w"/>
                                          </p:val>
                                        </p:tav>
                                      </p:tavLst>
                                    </p:anim>
                                    <p:anim calcmode="lin" valueType="num">
                                      <p:cBhvr>
                                        <p:cTn id="51" dur="500" fill="hold"/>
                                        <p:tgtEl>
                                          <p:spTgt spid="8213"/>
                                        </p:tgtEl>
                                        <p:attrNameLst>
                                          <p:attrName>ppt_h</p:attrName>
                                        </p:attrNameLst>
                                      </p:cBhvr>
                                      <p:tavLst>
                                        <p:tav tm="0">
                                          <p:val>
                                            <p:fltVal val="0"/>
                                          </p:val>
                                        </p:tav>
                                        <p:tav tm="100000">
                                          <p:val>
                                            <p:strVal val="#ppt_h"/>
                                          </p:val>
                                        </p:tav>
                                      </p:tavLst>
                                    </p:anim>
                                    <p:animEffect transition="in" filter="fade">
                                      <p:cBhvr>
                                        <p:cTn id="52" dur="500"/>
                                        <p:tgtEl>
                                          <p:spTgt spid="8213"/>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8215"/>
                                        </p:tgtEl>
                                        <p:attrNameLst>
                                          <p:attrName>style.visibility</p:attrName>
                                        </p:attrNameLst>
                                      </p:cBhvr>
                                      <p:to>
                                        <p:strVal val="visible"/>
                                      </p:to>
                                    </p:set>
                                    <p:anim calcmode="lin" valueType="num">
                                      <p:cBhvr>
                                        <p:cTn id="55" dur="500" fill="hold"/>
                                        <p:tgtEl>
                                          <p:spTgt spid="8215"/>
                                        </p:tgtEl>
                                        <p:attrNameLst>
                                          <p:attrName>ppt_w</p:attrName>
                                        </p:attrNameLst>
                                      </p:cBhvr>
                                      <p:tavLst>
                                        <p:tav tm="0">
                                          <p:val>
                                            <p:fltVal val="0"/>
                                          </p:val>
                                        </p:tav>
                                        <p:tav tm="100000">
                                          <p:val>
                                            <p:strVal val="#ppt_w"/>
                                          </p:val>
                                        </p:tav>
                                      </p:tavLst>
                                    </p:anim>
                                    <p:anim calcmode="lin" valueType="num">
                                      <p:cBhvr>
                                        <p:cTn id="56" dur="500" fill="hold"/>
                                        <p:tgtEl>
                                          <p:spTgt spid="8215"/>
                                        </p:tgtEl>
                                        <p:attrNameLst>
                                          <p:attrName>ppt_h</p:attrName>
                                        </p:attrNameLst>
                                      </p:cBhvr>
                                      <p:tavLst>
                                        <p:tav tm="0">
                                          <p:val>
                                            <p:fltVal val="0"/>
                                          </p:val>
                                        </p:tav>
                                        <p:tav tm="100000">
                                          <p:val>
                                            <p:strVal val="#ppt_h"/>
                                          </p:val>
                                        </p:tav>
                                      </p:tavLst>
                                    </p:anim>
                                    <p:animEffect transition="in" filter="fade">
                                      <p:cBhvr>
                                        <p:cTn id="57" dur="500"/>
                                        <p:tgtEl>
                                          <p:spTgt spid="8215"/>
                                        </p:tgtEl>
                                      </p:cBhvr>
                                    </p:animEffect>
                                  </p:childTnLst>
                                </p:cTn>
                              </p:par>
                            </p:childTnLst>
                          </p:cTn>
                        </p:par>
                        <p:par>
                          <p:cTn id="58" fill="hold">
                            <p:stCondLst>
                              <p:cond delay="5000"/>
                            </p:stCondLst>
                            <p:childTnLst>
                              <p:par>
                                <p:cTn id="59" presetID="2" presetClass="entr" presetSubtype="2" fill="hold" grpId="0" nodeType="afterEffect">
                                  <p:stCondLst>
                                    <p:cond delay="0"/>
                                  </p:stCondLst>
                                  <p:childTnLst>
                                    <p:set>
                                      <p:cBhvr>
                                        <p:cTn id="60" dur="1" fill="hold">
                                          <p:stCondLst>
                                            <p:cond delay="0"/>
                                          </p:stCondLst>
                                        </p:cTn>
                                        <p:tgtEl>
                                          <p:spTgt spid="8212"/>
                                        </p:tgtEl>
                                        <p:attrNameLst>
                                          <p:attrName>style.visibility</p:attrName>
                                        </p:attrNameLst>
                                      </p:cBhvr>
                                      <p:to>
                                        <p:strVal val="visible"/>
                                      </p:to>
                                    </p:set>
                                    <p:anim calcmode="lin" valueType="num">
                                      <p:cBhvr additive="base">
                                        <p:cTn id="61" dur="750" fill="hold"/>
                                        <p:tgtEl>
                                          <p:spTgt spid="8212"/>
                                        </p:tgtEl>
                                        <p:attrNameLst>
                                          <p:attrName>ppt_x</p:attrName>
                                        </p:attrNameLst>
                                      </p:cBhvr>
                                      <p:tavLst>
                                        <p:tav tm="0">
                                          <p:val>
                                            <p:strVal val="1+#ppt_w/2"/>
                                          </p:val>
                                        </p:tav>
                                        <p:tav tm="100000">
                                          <p:val>
                                            <p:strVal val="#ppt_x"/>
                                          </p:val>
                                        </p:tav>
                                      </p:tavLst>
                                    </p:anim>
                                    <p:anim calcmode="lin" valueType="num">
                                      <p:cBhvr additive="base">
                                        <p:cTn id="62" dur="750" fill="hold"/>
                                        <p:tgtEl>
                                          <p:spTgt spid="82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animBg="1" autoUpdateAnimBg="0"/>
      <p:bldP spid="8195" grpId="0" autoUpdateAnimBg="0"/>
      <p:bldP spid="8209" grpId="0" animBg="1" autoUpdateAnimBg="0"/>
      <p:bldP spid="8210" grpId="0" animBg="1" autoUpdateAnimBg="0"/>
      <p:bldP spid="8212" grpId="0" autoUpdateAnimBg="0"/>
      <p:bldP spid="8213" grpId="0" autoUpdateAnimBg="0"/>
      <p:bldP spid="8214" grpId="0" autoUpdateAnimBg="0"/>
      <p:bldP spid="8215"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1"/>
          <a:srcRect/>
          <a:stretch>
            <a:fillRect/>
          </a:stretch>
        </a:blipFill>
        <a:effectLst/>
      </p:bgPr>
    </p:bg>
    <p:spTree>
      <p:nvGrpSpPr>
        <p:cNvPr id="1" name=""/>
        <p:cNvGrpSpPr/>
        <p:nvPr/>
      </p:nvGrpSpPr>
      <p:grpSpPr>
        <a:xfrm>
          <a:off x="0" y="0"/>
          <a:ext cx="0" cy="0"/>
          <a:chOff x="0" y="0"/>
          <a:chExt cx="0" cy="0"/>
        </a:xfrm>
      </p:grpSpPr>
      <p:sp>
        <p:nvSpPr>
          <p:cNvPr id="10242" name="矩形 16"/>
          <p:cNvSpPr>
            <a:spLocks noChangeArrowheads="1"/>
          </p:cNvSpPr>
          <p:nvPr/>
        </p:nvSpPr>
        <p:spPr bwMode="auto">
          <a:xfrm>
            <a:off x="1071563" y="363538"/>
            <a:ext cx="2952750" cy="496887"/>
          </a:xfrm>
          <a:prstGeom prst="rect">
            <a:avLst/>
          </a:prstGeom>
          <a:solidFill>
            <a:schemeClr val="bg1">
              <a:alpha val="29803"/>
            </a:schemeClr>
          </a:solidFill>
          <a:ln w="12700">
            <a:solidFill>
              <a:schemeClr val="bg1"/>
            </a:solidFill>
            <a:miter lim="800000"/>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10243" name="文本框 18"/>
          <p:cNvSpPr txBox="1">
            <a:spLocks noChangeArrowheads="1"/>
          </p:cNvSpPr>
          <p:nvPr/>
        </p:nvSpPr>
        <p:spPr bwMode="auto">
          <a:xfrm>
            <a:off x="984250" y="412750"/>
            <a:ext cx="31289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r>
              <a:rPr lang="en-US" altLang="zh-CN" sz="2000" b="1" dirty="0">
                <a:solidFill>
                  <a:schemeClr val="bg1"/>
                </a:solidFill>
                <a:latin typeface="微软雅黑" panose="020B0503020204020204" pitchFamily="34" charset="-122"/>
                <a:ea typeface="微软雅黑" panose="020B0503020204020204" pitchFamily="34" charset="-122"/>
              </a:rPr>
              <a:t>How to Improve HRM</a:t>
            </a:r>
            <a:endParaRPr lang="zh-CN" altLang="en-US" sz="2000" b="1" dirty="0">
              <a:solidFill>
                <a:schemeClr val="bg1"/>
              </a:solidFill>
              <a:latin typeface="微软雅黑" panose="020B0503020204020204" pitchFamily="34" charset="-122"/>
              <a:ea typeface="微软雅黑" panose="020B0503020204020204" pitchFamily="34" charset="-122"/>
            </a:endParaRPr>
          </a:p>
        </p:txBody>
      </p:sp>
      <p:grpSp>
        <p:nvGrpSpPr>
          <p:cNvPr id="10244" name="组合 1"/>
          <p:cNvGrpSpPr/>
          <p:nvPr/>
        </p:nvGrpSpPr>
        <p:grpSpPr bwMode="auto">
          <a:xfrm>
            <a:off x="222250" y="328613"/>
            <a:ext cx="654050" cy="573087"/>
            <a:chOff x="0" y="0"/>
            <a:chExt cx="3252297" cy="2844316"/>
          </a:xfrm>
        </p:grpSpPr>
        <p:sp>
          <p:nvSpPr>
            <p:cNvPr id="22545" name="椭圆 13"/>
            <p:cNvSpPr>
              <a:spLocks noChangeArrowheads="1"/>
            </p:cNvSpPr>
            <p:nvPr/>
          </p:nvSpPr>
          <p:spPr bwMode="auto">
            <a:xfrm>
              <a:off x="588001" y="180020"/>
              <a:ext cx="2664296" cy="266429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22546" name="椭圆 29"/>
            <p:cNvSpPr>
              <a:spLocks noChangeArrowheads="1"/>
            </p:cNvSpPr>
            <p:nvPr/>
          </p:nvSpPr>
          <p:spPr bwMode="auto">
            <a:xfrm>
              <a:off x="0" y="0"/>
              <a:ext cx="1224136" cy="122413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grpSp>
      <p:sp>
        <p:nvSpPr>
          <p:cNvPr id="10247" name="泪滴形 6"/>
          <p:cNvSpPr/>
          <p:nvPr/>
        </p:nvSpPr>
        <p:spPr bwMode="auto">
          <a:xfrm>
            <a:off x="6096000" y="1882775"/>
            <a:ext cx="1930400" cy="1930400"/>
          </a:xfrm>
          <a:custGeom>
            <a:avLst/>
            <a:gdLst>
              <a:gd name="T0" fmla="*/ 0 w 1930400"/>
              <a:gd name="T1" fmla="*/ 965200 h 1930400"/>
              <a:gd name="T2" fmla="*/ 965200 w 1930400"/>
              <a:gd name="T3" fmla="*/ 0 h 1930400"/>
              <a:gd name="T4" fmla="*/ 1930400 w 1930400"/>
              <a:gd name="T5" fmla="*/ 0 h 1930400"/>
              <a:gd name="T6" fmla="*/ 1930400 w 1930400"/>
              <a:gd name="T7" fmla="*/ 965200 h 1930400"/>
              <a:gd name="T8" fmla="*/ 965200 w 1930400"/>
              <a:gd name="T9" fmla="*/ 1930400 h 1930400"/>
              <a:gd name="T10" fmla="*/ 0 w 1930400"/>
              <a:gd name="T11" fmla="*/ 965200 h 19304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30400" h="1930400">
                <a:moveTo>
                  <a:pt x="0" y="965200"/>
                </a:moveTo>
                <a:cubicBezTo>
                  <a:pt x="0" y="432135"/>
                  <a:pt x="432135" y="0"/>
                  <a:pt x="965200" y="0"/>
                </a:cubicBezTo>
                <a:lnTo>
                  <a:pt x="1930400" y="0"/>
                </a:lnTo>
                <a:lnTo>
                  <a:pt x="1930400" y="965200"/>
                </a:lnTo>
                <a:cubicBezTo>
                  <a:pt x="1930400" y="1498265"/>
                  <a:pt x="1498265" y="1930400"/>
                  <a:pt x="965200" y="1930400"/>
                </a:cubicBezTo>
                <a:cubicBezTo>
                  <a:pt x="432135" y="1930400"/>
                  <a:pt x="0" y="1498265"/>
                  <a:pt x="0" y="965200"/>
                </a:cubicBezTo>
                <a:close/>
              </a:path>
            </a:pathLst>
          </a:custGeom>
          <a:solidFill>
            <a:schemeClr val="bg1">
              <a:alpha val="39999"/>
            </a:schemeClr>
          </a:solidFill>
          <a:ln>
            <a:noFill/>
          </a:ln>
          <a:extLst>
            <a:ext uri="{91240B29-F687-4F45-9708-019B960494DF}">
              <a14:hiddenLine xmlns:a14="http://schemas.microsoft.com/office/drawing/2010/main" w="9525">
                <a:solidFill>
                  <a:srgbClr val="000000"/>
                </a:solidFill>
                <a:round/>
              </a14:hiddenLine>
            </a:ext>
          </a:extLst>
        </p:spPr>
        <p:txBody>
          <a:bodyPr anchor="ctr"/>
          <a:lstStyle/>
          <a:p>
            <a:endParaRPr lang="zh-CN" altLang="en-US"/>
          </a:p>
        </p:txBody>
      </p:sp>
      <p:sp>
        <p:nvSpPr>
          <p:cNvPr id="10248" name="泪滴形 7"/>
          <p:cNvSpPr/>
          <p:nvPr/>
        </p:nvSpPr>
        <p:spPr bwMode="auto">
          <a:xfrm rot="10800000">
            <a:off x="4165600" y="3813175"/>
            <a:ext cx="1930400" cy="1930400"/>
          </a:xfrm>
          <a:custGeom>
            <a:avLst/>
            <a:gdLst>
              <a:gd name="T0" fmla="*/ 0 w 1930400"/>
              <a:gd name="T1" fmla="*/ 965200 h 1930400"/>
              <a:gd name="T2" fmla="*/ 965200 w 1930400"/>
              <a:gd name="T3" fmla="*/ 0 h 1930400"/>
              <a:gd name="T4" fmla="*/ 1930400 w 1930400"/>
              <a:gd name="T5" fmla="*/ 0 h 1930400"/>
              <a:gd name="T6" fmla="*/ 1930400 w 1930400"/>
              <a:gd name="T7" fmla="*/ 965200 h 1930400"/>
              <a:gd name="T8" fmla="*/ 965200 w 1930400"/>
              <a:gd name="T9" fmla="*/ 1930400 h 1930400"/>
              <a:gd name="T10" fmla="*/ 0 w 1930400"/>
              <a:gd name="T11" fmla="*/ 965200 h 19304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930400" h="1930400">
                <a:moveTo>
                  <a:pt x="0" y="965200"/>
                </a:moveTo>
                <a:cubicBezTo>
                  <a:pt x="0" y="432135"/>
                  <a:pt x="432135" y="0"/>
                  <a:pt x="965200" y="0"/>
                </a:cubicBezTo>
                <a:lnTo>
                  <a:pt x="1930400" y="0"/>
                </a:lnTo>
                <a:lnTo>
                  <a:pt x="1930400" y="965200"/>
                </a:lnTo>
                <a:cubicBezTo>
                  <a:pt x="1930400" y="1498265"/>
                  <a:pt x="1498265" y="1930400"/>
                  <a:pt x="965200" y="1930400"/>
                </a:cubicBezTo>
                <a:cubicBezTo>
                  <a:pt x="432135" y="1930400"/>
                  <a:pt x="0" y="1498265"/>
                  <a:pt x="0" y="965200"/>
                </a:cubicBezTo>
                <a:close/>
              </a:path>
            </a:pathLst>
          </a:custGeom>
          <a:solidFill>
            <a:schemeClr val="bg1">
              <a:alpha val="39999"/>
            </a:schemeClr>
          </a:solidFill>
          <a:ln>
            <a:noFill/>
          </a:ln>
          <a:extLst>
            <a:ext uri="{91240B29-F687-4F45-9708-019B960494DF}">
              <a14:hiddenLine xmlns:a14="http://schemas.microsoft.com/office/drawing/2010/main" w="9525">
                <a:solidFill>
                  <a:srgbClr val="000000"/>
                </a:solidFill>
                <a:round/>
              </a14:hiddenLine>
            </a:ext>
          </a:extLst>
        </p:spPr>
        <p:txBody>
          <a:bodyPr anchor="ctr"/>
          <a:lstStyle/>
          <a:p>
            <a:endParaRPr lang="zh-CN" altLang="en-US"/>
          </a:p>
        </p:txBody>
      </p:sp>
      <p:sp>
        <p:nvSpPr>
          <p:cNvPr id="10249" name="泪滴形 8"/>
          <p:cNvSpPr/>
          <p:nvPr/>
        </p:nvSpPr>
        <p:spPr bwMode="auto">
          <a:xfrm rot="10800000" flipH="1">
            <a:off x="6096000" y="3813175"/>
            <a:ext cx="2001838" cy="1930400"/>
          </a:xfrm>
          <a:custGeom>
            <a:avLst/>
            <a:gdLst>
              <a:gd name="T0" fmla="*/ 0 w 2001520"/>
              <a:gd name="T1" fmla="*/ 965200 h 1930400"/>
              <a:gd name="T2" fmla="*/ 1001237 w 2001520"/>
              <a:gd name="T3" fmla="*/ 0 h 1930400"/>
              <a:gd name="T4" fmla="*/ 2002474 w 2001520"/>
              <a:gd name="T5" fmla="*/ 0 h 1930400"/>
              <a:gd name="T6" fmla="*/ 2002474 w 2001520"/>
              <a:gd name="T7" fmla="*/ 965200 h 1930400"/>
              <a:gd name="T8" fmla="*/ 1001237 w 2001520"/>
              <a:gd name="T9" fmla="*/ 1930400 h 1930400"/>
              <a:gd name="T10" fmla="*/ 0 w 2001520"/>
              <a:gd name="T11" fmla="*/ 965200 h 193040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01520" h="1930400">
                <a:moveTo>
                  <a:pt x="0" y="965200"/>
                </a:moveTo>
                <a:cubicBezTo>
                  <a:pt x="0" y="432135"/>
                  <a:pt x="448056" y="0"/>
                  <a:pt x="1000760" y="0"/>
                </a:cubicBezTo>
                <a:lnTo>
                  <a:pt x="2001520" y="0"/>
                </a:lnTo>
                <a:lnTo>
                  <a:pt x="2001520" y="965200"/>
                </a:lnTo>
                <a:cubicBezTo>
                  <a:pt x="2001520" y="1498265"/>
                  <a:pt x="1553464" y="1930400"/>
                  <a:pt x="1000760" y="1930400"/>
                </a:cubicBezTo>
                <a:cubicBezTo>
                  <a:pt x="448056" y="1930400"/>
                  <a:pt x="0" y="1498265"/>
                  <a:pt x="0" y="965200"/>
                </a:cubicBezTo>
                <a:close/>
              </a:path>
            </a:pathLst>
          </a:custGeom>
          <a:solidFill>
            <a:schemeClr val="bg1">
              <a:alpha val="79999"/>
            </a:schemeClr>
          </a:solidFill>
          <a:ln>
            <a:noFill/>
          </a:ln>
          <a:extLst>
            <a:ext uri="{91240B29-F687-4F45-9708-019B960494DF}">
              <a14:hiddenLine xmlns:a14="http://schemas.microsoft.com/office/drawing/2010/main" w="9525">
                <a:solidFill>
                  <a:srgbClr val="000000"/>
                </a:solidFill>
                <a:round/>
              </a14:hiddenLine>
            </a:ext>
          </a:extLst>
        </p:spPr>
        <p:txBody>
          <a:bodyPr anchor="ctr"/>
          <a:lstStyle/>
          <a:p>
            <a:endParaRPr lang="zh-CN" altLang="en-US"/>
          </a:p>
        </p:txBody>
      </p:sp>
      <p:sp>
        <p:nvSpPr>
          <p:cNvPr id="10250" name="泪滴形 9"/>
          <p:cNvSpPr/>
          <p:nvPr/>
        </p:nvSpPr>
        <p:spPr bwMode="auto">
          <a:xfrm rot="10800000" flipV="1">
            <a:off x="4160838" y="1882775"/>
            <a:ext cx="1939925" cy="1930400"/>
          </a:xfrm>
          <a:custGeom>
            <a:avLst/>
            <a:gdLst>
              <a:gd name="T0" fmla="*/ 0 w 1940561"/>
              <a:gd name="T1" fmla="*/ 965200 h 1930400"/>
              <a:gd name="T2" fmla="*/ 969327 w 1940561"/>
              <a:gd name="T3" fmla="*/ 0 h 1930400"/>
              <a:gd name="T4" fmla="*/ 1938653 w 1940561"/>
              <a:gd name="T5" fmla="*/ 0 h 1930400"/>
              <a:gd name="T6" fmla="*/ 1938653 w 1940561"/>
              <a:gd name="T7" fmla="*/ 965200 h 1930400"/>
              <a:gd name="T8" fmla="*/ 969326 w 1940561"/>
              <a:gd name="T9" fmla="*/ 1930400 h 1930400"/>
              <a:gd name="T10" fmla="*/ -1 w 1940561"/>
              <a:gd name="T11" fmla="*/ 965200 h 1930400"/>
              <a:gd name="T12" fmla="*/ 0 w 1940561"/>
              <a:gd name="T13" fmla="*/ 965200 h 193040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940561" h="1930400">
                <a:moveTo>
                  <a:pt x="0" y="965200"/>
                </a:moveTo>
                <a:cubicBezTo>
                  <a:pt x="0" y="432135"/>
                  <a:pt x="434410" y="0"/>
                  <a:pt x="970281" y="0"/>
                </a:cubicBezTo>
                <a:lnTo>
                  <a:pt x="1940561" y="0"/>
                </a:lnTo>
                <a:lnTo>
                  <a:pt x="1940561" y="965200"/>
                </a:lnTo>
                <a:cubicBezTo>
                  <a:pt x="1940561" y="1498265"/>
                  <a:pt x="1506151" y="1930400"/>
                  <a:pt x="970280" y="1930400"/>
                </a:cubicBezTo>
                <a:cubicBezTo>
                  <a:pt x="434409" y="1930400"/>
                  <a:pt x="-1" y="1498265"/>
                  <a:pt x="-1" y="965200"/>
                </a:cubicBezTo>
                <a:lnTo>
                  <a:pt x="0" y="965200"/>
                </a:lnTo>
                <a:close/>
              </a:path>
            </a:pathLst>
          </a:custGeom>
          <a:solidFill>
            <a:schemeClr val="bg1">
              <a:alpha val="79999"/>
            </a:schemeClr>
          </a:solidFill>
          <a:ln>
            <a:noFill/>
          </a:ln>
          <a:extLst>
            <a:ext uri="{91240B29-F687-4F45-9708-019B960494DF}">
              <a14:hiddenLine xmlns:a14="http://schemas.microsoft.com/office/drawing/2010/main" w="9525">
                <a:solidFill>
                  <a:srgbClr val="000000"/>
                </a:solidFill>
                <a:round/>
              </a14:hiddenLine>
            </a:ext>
          </a:extLst>
        </p:spPr>
        <p:txBody>
          <a:bodyPr anchor="ctr"/>
          <a:lstStyle/>
          <a:p>
            <a:endParaRPr lang="zh-CN" altLang="en-US"/>
          </a:p>
        </p:txBody>
      </p:sp>
      <p:sp>
        <p:nvSpPr>
          <p:cNvPr id="10251" name="矩形 1"/>
          <p:cNvSpPr>
            <a:spLocks noChangeArrowheads="1"/>
          </p:cNvSpPr>
          <p:nvPr/>
        </p:nvSpPr>
        <p:spPr bwMode="auto">
          <a:xfrm>
            <a:off x="340499" y="4881563"/>
            <a:ext cx="3585389"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Develop a regular performance reviews system</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Introduce an effective feedback mechanism to managers</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Provide guidance and support to managers on conducting effective performance reviews</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Allocate appropriate resources for the program</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Establish regular review meetings to evaluate the effectiveness of the system </a:t>
            </a:r>
            <a:endParaRPr lang="en-US" altLang="zh-CN" sz="1000" dirty="0">
              <a:solidFill>
                <a:schemeClr val="bg1"/>
              </a:solidFill>
              <a:latin typeface="微软雅黑" panose="020B0503020204020204" pitchFamily="34" charset="-122"/>
              <a:ea typeface="微软雅黑" panose="020B0503020204020204" pitchFamily="34" charset="-122"/>
            </a:endParaRPr>
          </a:p>
        </p:txBody>
      </p:sp>
      <p:sp>
        <p:nvSpPr>
          <p:cNvPr id="10252" name="TextBox 1016"/>
          <p:cNvSpPr txBox="1">
            <a:spLocks noChangeArrowheads="1"/>
          </p:cNvSpPr>
          <p:nvPr/>
        </p:nvSpPr>
        <p:spPr bwMode="auto">
          <a:xfrm>
            <a:off x="767652" y="4506108"/>
            <a:ext cx="3256661"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de-DE" altLang="zh-CN" sz="1600" b="1" dirty="0">
                <a:solidFill>
                  <a:schemeClr val="bg1"/>
                </a:solidFill>
                <a:latin typeface="微软雅黑" panose="020B0503020204020204" pitchFamily="34" charset="-122"/>
                <a:ea typeface="微软雅黑" panose="020B0503020204020204" pitchFamily="34" charset="-122"/>
              </a:rPr>
              <a:t>Regular Performance Reviews</a:t>
            </a:r>
            <a:endParaRPr lang="zh-CN" altLang="en-US" sz="1600" b="1" dirty="0">
              <a:solidFill>
                <a:schemeClr val="bg1"/>
              </a:solidFill>
              <a:latin typeface="微软雅黑" panose="020B0503020204020204" pitchFamily="34" charset="-122"/>
              <a:ea typeface="微软雅黑" panose="020B0503020204020204" pitchFamily="34" charset="-122"/>
            </a:endParaRPr>
          </a:p>
        </p:txBody>
      </p:sp>
      <p:sp>
        <p:nvSpPr>
          <p:cNvPr id="10253" name="TextBox 1016"/>
          <p:cNvSpPr txBox="1">
            <a:spLocks noChangeArrowheads="1"/>
          </p:cNvSpPr>
          <p:nvPr/>
        </p:nvSpPr>
        <p:spPr bwMode="auto">
          <a:xfrm>
            <a:off x="8588375" y="4561093"/>
            <a:ext cx="2746778"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de-DE" altLang="zh-CN" sz="1600" b="1" dirty="0">
                <a:solidFill>
                  <a:schemeClr val="bg1"/>
                </a:solidFill>
                <a:latin typeface="微软雅黑" panose="020B0503020204020204" pitchFamily="34" charset="-122"/>
                <a:ea typeface="微软雅黑" panose="020B0503020204020204" pitchFamily="34" charset="-122"/>
              </a:rPr>
              <a:t>Performance Monitoring</a:t>
            </a:r>
            <a:endParaRPr lang="zh-CN" altLang="en-US" sz="1600" b="1" dirty="0">
              <a:solidFill>
                <a:schemeClr val="bg1"/>
              </a:solidFill>
              <a:latin typeface="微软雅黑" panose="020B0503020204020204" pitchFamily="34" charset="-122"/>
              <a:ea typeface="微软雅黑" panose="020B0503020204020204" pitchFamily="34" charset="-122"/>
            </a:endParaRPr>
          </a:p>
        </p:txBody>
      </p:sp>
      <p:sp>
        <p:nvSpPr>
          <p:cNvPr id="10254" name="矩形 1"/>
          <p:cNvSpPr>
            <a:spLocks noChangeArrowheads="1"/>
          </p:cNvSpPr>
          <p:nvPr/>
        </p:nvSpPr>
        <p:spPr bwMode="auto">
          <a:xfrm>
            <a:off x="468429" y="2182813"/>
            <a:ext cx="3457459"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Develop a training and education plan for employees</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Identify appropriate seminars, workshops, and online training sessions</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Introduce certification programs for managers to learn effective performance management techniques</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Allocate appropriate resources for the program</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Monitor and evaluate the effectiveness of the program</a:t>
            </a:r>
            <a:endParaRPr lang="en-US" altLang="zh-CN" sz="1000" dirty="0">
              <a:solidFill>
                <a:schemeClr val="bg1"/>
              </a:solidFill>
              <a:latin typeface="微软雅黑" panose="020B0503020204020204" pitchFamily="34" charset="-122"/>
              <a:ea typeface="微软雅黑" panose="020B0503020204020204" pitchFamily="34" charset="-122"/>
            </a:endParaRPr>
          </a:p>
        </p:txBody>
      </p:sp>
      <p:sp>
        <p:nvSpPr>
          <p:cNvPr id="10255" name="TextBox 1016"/>
          <p:cNvSpPr txBox="1">
            <a:spLocks noChangeArrowheads="1"/>
          </p:cNvSpPr>
          <p:nvPr/>
        </p:nvSpPr>
        <p:spPr bwMode="auto">
          <a:xfrm>
            <a:off x="1507941" y="1768475"/>
            <a:ext cx="255942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de-DE" altLang="zh-CN" sz="1600" b="1" dirty="0">
                <a:solidFill>
                  <a:schemeClr val="bg1"/>
                </a:solidFill>
                <a:latin typeface="微软雅黑" panose="020B0503020204020204" pitchFamily="34" charset="-122"/>
                <a:ea typeface="微软雅黑" panose="020B0503020204020204" pitchFamily="34" charset="-122"/>
              </a:rPr>
              <a:t>Training and Education</a:t>
            </a:r>
            <a:endParaRPr lang="zh-CN" altLang="en-US" sz="1600" b="1" dirty="0">
              <a:solidFill>
                <a:schemeClr val="bg1"/>
              </a:solidFill>
              <a:latin typeface="微软雅黑" panose="020B0503020204020204" pitchFamily="34" charset="-122"/>
              <a:ea typeface="微软雅黑" panose="020B0503020204020204" pitchFamily="34" charset="-122"/>
            </a:endParaRPr>
          </a:p>
        </p:txBody>
      </p:sp>
      <p:sp>
        <p:nvSpPr>
          <p:cNvPr id="10256" name="TextBox 1016"/>
          <p:cNvSpPr txBox="1">
            <a:spLocks noChangeArrowheads="1"/>
          </p:cNvSpPr>
          <p:nvPr/>
        </p:nvSpPr>
        <p:spPr bwMode="auto">
          <a:xfrm>
            <a:off x="8578850" y="1844259"/>
            <a:ext cx="294491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de-DE" altLang="zh-CN" sz="1600" b="1" dirty="0">
                <a:solidFill>
                  <a:schemeClr val="bg1"/>
                </a:solidFill>
                <a:latin typeface="微软雅黑" panose="020B0503020204020204" pitchFamily="34" charset="-122"/>
                <a:ea typeface="微软雅黑" panose="020B0503020204020204" pitchFamily="34" charset="-122"/>
              </a:rPr>
              <a:t>Performance Goals Setting</a:t>
            </a:r>
            <a:endParaRPr lang="zh-CN" altLang="en-US" sz="1600" b="1" dirty="0">
              <a:solidFill>
                <a:schemeClr val="bg1"/>
              </a:solidFill>
              <a:latin typeface="微软雅黑" panose="020B0503020204020204" pitchFamily="34" charset="-122"/>
              <a:ea typeface="微软雅黑" panose="020B0503020204020204" pitchFamily="34" charset="-122"/>
            </a:endParaRPr>
          </a:p>
        </p:txBody>
      </p:sp>
      <p:sp>
        <p:nvSpPr>
          <p:cNvPr id="10257" name="矩形 1"/>
          <p:cNvSpPr>
            <a:spLocks noChangeArrowheads="1"/>
          </p:cNvSpPr>
          <p:nvPr/>
        </p:nvSpPr>
        <p:spPr bwMode="auto">
          <a:xfrm>
            <a:off x="8472264" y="4926013"/>
            <a:ext cx="3701499" cy="1630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Establish a task force consisting of HR representatives, IT experts and key stakeholders to design and implement the monitoring system.</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Determine the key performance indicators (KPIs) that are critical for evaluating employees' performance.</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Develop a user-friendly platform that allows managers to track employee performance and provides real-time data.</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Train managers to use the monitoring system effectively.</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endParaRPr lang="en-US" altLang="zh-CN" sz="1000" dirty="0">
              <a:solidFill>
                <a:schemeClr val="bg1"/>
              </a:solidFill>
              <a:latin typeface="微软雅黑" panose="020B0503020204020204" pitchFamily="34" charset="-122"/>
              <a:ea typeface="微软雅黑" panose="020B0503020204020204" pitchFamily="34" charset="-122"/>
            </a:endParaRPr>
          </a:p>
        </p:txBody>
      </p:sp>
      <p:sp>
        <p:nvSpPr>
          <p:cNvPr id="10258" name="矩形 1"/>
          <p:cNvSpPr>
            <a:spLocks noChangeArrowheads="1"/>
          </p:cNvSpPr>
          <p:nvPr/>
        </p:nvSpPr>
        <p:spPr bwMode="auto">
          <a:xfrm>
            <a:off x="8588375" y="2171700"/>
            <a:ext cx="3412281"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Develop a practical performance goal-setting system</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Provide insightful guidance and support to managers on setting performance goals</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Allocate appropriate resources for the program</a:t>
            </a:r>
            <a:endParaRPr lang="en-US" altLang="zh-CN" sz="1000" dirty="0">
              <a:solidFill>
                <a:schemeClr val="bg1"/>
              </a:solidFill>
              <a:latin typeface="微软雅黑" panose="020B0503020204020204" pitchFamily="34" charset="-122"/>
              <a:ea typeface="微软雅黑" panose="020B0503020204020204" pitchFamily="34" charset="-122"/>
            </a:endParaRPr>
          </a:p>
          <a:p>
            <a:pPr algn="just" eaLnBrk="1" hangingPunct="1">
              <a:lnSpc>
                <a:spcPct val="100000"/>
              </a:lnSpc>
              <a:spcBef>
                <a:spcPct val="0"/>
              </a:spcBef>
              <a:buNone/>
            </a:pPr>
            <a:r>
              <a:rPr lang="en-US" altLang="zh-CN" sz="1000" dirty="0">
                <a:solidFill>
                  <a:schemeClr val="bg1"/>
                </a:solidFill>
                <a:latin typeface="微软雅黑" panose="020B0503020204020204" pitchFamily="34" charset="-122"/>
                <a:ea typeface="微软雅黑" panose="020B0503020204020204" pitchFamily="34" charset="-122"/>
              </a:rPr>
              <a:t>- Establish regular review meetings to evaluate the effectiveness of the goals setting process</a:t>
            </a:r>
            <a:endParaRPr lang="en-US" altLang="zh-CN" sz="1000" dirty="0">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0244"/>
                                        </p:tgtEl>
                                        <p:attrNameLst>
                                          <p:attrName>style.visibility</p:attrName>
                                        </p:attrNameLst>
                                      </p:cBhvr>
                                      <p:to>
                                        <p:strVal val="visible"/>
                                      </p:to>
                                    </p:set>
                                    <p:animEffect transition="in" filter="fade">
                                      <p:cBhvr>
                                        <p:cTn id="7" dur="500"/>
                                        <p:tgtEl>
                                          <p:spTgt spid="1024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242"/>
                                        </p:tgtEl>
                                        <p:attrNameLst>
                                          <p:attrName>style.visibility</p:attrName>
                                        </p:attrNameLst>
                                      </p:cBhvr>
                                      <p:to>
                                        <p:strVal val="visible"/>
                                      </p:to>
                                    </p:set>
                                    <p:anim calcmode="lin" valueType="num">
                                      <p:cBhvr>
                                        <p:cTn id="11" dur="1000" fill="hold"/>
                                        <p:tgtEl>
                                          <p:spTgt spid="10242"/>
                                        </p:tgtEl>
                                        <p:attrNameLst>
                                          <p:attrName>ppt_w</p:attrName>
                                        </p:attrNameLst>
                                      </p:cBhvr>
                                      <p:tavLst>
                                        <p:tav tm="0">
                                          <p:val>
                                            <p:fltVal val="0"/>
                                          </p:val>
                                        </p:tav>
                                        <p:tav tm="100000">
                                          <p:val>
                                            <p:strVal val="#ppt_w"/>
                                          </p:val>
                                        </p:tav>
                                      </p:tavLst>
                                    </p:anim>
                                    <p:anim calcmode="lin" valueType="num">
                                      <p:cBhvr>
                                        <p:cTn id="12" dur="1000" fill="hold"/>
                                        <p:tgtEl>
                                          <p:spTgt spid="10242"/>
                                        </p:tgtEl>
                                        <p:attrNameLst>
                                          <p:attrName>ppt_h</p:attrName>
                                        </p:attrNameLst>
                                      </p:cBhvr>
                                      <p:tavLst>
                                        <p:tav tm="0">
                                          <p:val>
                                            <p:fltVal val="0"/>
                                          </p:val>
                                        </p:tav>
                                        <p:tav tm="100000">
                                          <p:val>
                                            <p:strVal val="#ppt_h"/>
                                          </p:val>
                                        </p:tav>
                                      </p:tavLst>
                                    </p:anim>
                                    <p:animEffect transition="in" filter="fade">
                                      <p:cBhvr>
                                        <p:cTn id="13" dur="1000"/>
                                        <p:tgtEl>
                                          <p:spTgt spid="10242"/>
                                        </p:tgtEl>
                                      </p:cBhvr>
                                    </p:animEffect>
                                  </p:childTnLst>
                                </p:cTn>
                              </p:par>
                              <p:par>
                                <p:cTn id="14" presetID="25" presetClass="entr" presetSubtype="0" fill="hold" grpId="0" nodeType="withEffect">
                                  <p:stCondLst>
                                    <p:cond delay="0"/>
                                  </p:stCondLst>
                                  <p:childTnLst>
                                    <p:set>
                                      <p:cBhvr>
                                        <p:cTn id="15" dur="1" fill="hold">
                                          <p:stCondLst>
                                            <p:cond delay="0"/>
                                          </p:stCondLst>
                                        </p:cTn>
                                        <p:tgtEl>
                                          <p:spTgt spid="10243"/>
                                        </p:tgtEl>
                                        <p:attrNameLst>
                                          <p:attrName>style.visibility</p:attrName>
                                        </p:attrNameLst>
                                      </p:cBhvr>
                                      <p:to>
                                        <p:strVal val="visible"/>
                                      </p:to>
                                    </p:set>
                                    <p:anim calcmode="lin" valueType="num">
                                      <p:cBhvr>
                                        <p:cTn id="16" dur="500" decel="50000" fill="hold">
                                          <p:stCondLst>
                                            <p:cond delay="0"/>
                                          </p:stCondLst>
                                        </p:cTn>
                                        <p:tgtEl>
                                          <p:spTgt spid="10243"/>
                                        </p:tgtEl>
                                        <p:attrNameLst>
                                          <p:attrName>style.rotation</p:attrName>
                                        </p:attrNameLst>
                                      </p:cBhvr>
                                      <p:tavLst>
                                        <p:tav tm="0">
                                          <p:val>
                                            <p:fltVal val="-90"/>
                                          </p:val>
                                        </p:tav>
                                        <p:tav tm="100000">
                                          <p:val>
                                            <p:fltVal val="0"/>
                                          </p:val>
                                        </p:tav>
                                      </p:tavLst>
                                    </p:anim>
                                    <p:anim calcmode="lin" valueType="num">
                                      <p:cBhvr>
                                        <p:cTn id="17" dur="500" decel="50000" fill="hold">
                                          <p:stCondLst>
                                            <p:cond delay="0"/>
                                          </p:stCondLst>
                                        </p:cTn>
                                        <p:tgtEl>
                                          <p:spTgt spid="10243"/>
                                        </p:tgtEl>
                                        <p:attrNameLst>
                                          <p:attrName>ppt_w</p:attrName>
                                        </p:attrNameLst>
                                      </p:cBhvr>
                                      <p:tavLst>
                                        <p:tav tm="0">
                                          <p:val>
                                            <p:strVal val="#ppt_w"/>
                                          </p:val>
                                        </p:tav>
                                        <p:tav tm="100000">
                                          <p:val>
                                            <p:strVal val="#ppt_w*.05"/>
                                          </p:val>
                                        </p:tav>
                                      </p:tavLst>
                                    </p:anim>
                                    <p:anim calcmode="lin" valueType="num">
                                      <p:cBhvr>
                                        <p:cTn id="18" dur="500" accel="50000" fill="hold">
                                          <p:stCondLst>
                                            <p:cond delay="500"/>
                                          </p:stCondLst>
                                        </p:cTn>
                                        <p:tgtEl>
                                          <p:spTgt spid="10243"/>
                                        </p:tgtEl>
                                        <p:attrNameLst>
                                          <p:attrName>ppt_w</p:attrName>
                                        </p:attrNameLst>
                                      </p:cBhvr>
                                      <p:tavLst>
                                        <p:tav tm="0">
                                          <p:val>
                                            <p:strVal val="#ppt_w*.05"/>
                                          </p:val>
                                        </p:tav>
                                        <p:tav tm="100000">
                                          <p:val>
                                            <p:strVal val="#ppt_w"/>
                                          </p:val>
                                        </p:tav>
                                      </p:tavLst>
                                    </p:anim>
                                    <p:anim calcmode="lin" valueType="num">
                                      <p:cBhvr>
                                        <p:cTn id="19" dur="1000" fill="hold"/>
                                        <p:tgtEl>
                                          <p:spTgt spid="10243"/>
                                        </p:tgtEl>
                                        <p:attrNameLst>
                                          <p:attrName>ppt_h</p:attrName>
                                        </p:attrNameLst>
                                      </p:cBhvr>
                                      <p:tavLst>
                                        <p:tav tm="0">
                                          <p:val>
                                            <p:strVal val="#ppt_h"/>
                                          </p:val>
                                        </p:tav>
                                        <p:tav tm="100000">
                                          <p:val>
                                            <p:strVal val="#ppt_h"/>
                                          </p:val>
                                        </p:tav>
                                      </p:tavLst>
                                    </p:anim>
                                    <p:anim calcmode="lin" valueType="num">
                                      <p:cBhvr>
                                        <p:cTn id="20" dur="500" decel="50000" fill="hold">
                                          <p:stCondLst>
                                            <p:cond delay="0"/>
                                          </p:stCondLst>
                                        </p:cTn>
                                        <p:tgtEl>
                                          <p:spTgt spid="10243"/>
                                        </p:tgtEl>
                                        <p:attrNameLst>
                                          <p:attrName>ppt_x</p:attrName>
                                        </p:attrNameLst>
                                      </p:cBhvr>
                                      <p:tavLst>
                                        <p:tav tm="0">
                                          <p:val>
                                            <p:strVal val="#ppt_x+.4"/>
                                          </p:val>
                                        </p:tav>
                                        <p:tav tm="100000">
                                          <p:val>
                                            <p:strVal val="#ppt_x"/>
                                          </p:val>
                                        </p:tav>
                                      </p:tavLst>
                                    </p:anim>
                                    <p:anim calcmode="lin" valueType="num">
                                      <p:cBhvr>
                                        <p:cTn id="21" dur="500" decel="50000" fill="hold">
                                          <p:stCondLst>
                                            <p:cond delay="0"/>
                                          </p:stCondLst>
                                        </p:cTn>
                                        <p:tgtEl>
                                          <p:spTgt spid="10243"/>
                                        </p:tgtEl>
                                        <p:attrNameLst>
                                          <p:attrName>ppt_y</p:attrName>
                                        </p:attrNameLst>
                                      </p:cBhvr>
                                      <p:tavLst>
                                        <p:tav tm="0">
                                          <p:val>
                                            <p:strVal val="#ppt_y-.2"/>
                                          </p:val>
                                        </p:tav>
                                        <p:tav tm="100000">
                                          <p:val>
                                            <p:strVal val="#ppt_y+.1"/>
                                          </p:val>
                                        </p:tav>
                                      </p:tavLst>
                                    </p:anim>
                                    <p:anim calcmode="lin" valueType="num">
                                      <p:cBhvr>
                                        <p:cTn id="22" dur="500" accel="50000" fill="hold">
                                          <p:stCondLst>
                                            <p:cond delay="500"/>
                                          </p:stCondLst>
                                        </p:cTn>
                                        <p:tgtEl>
                                          <p:spTgt spid="10243"/>
                                        </p:tgtEl>
                                        <p:attrNameLst>
                                          <p:attrName>ppt_y</p:attrName>
                                        </p:attrNameLst>
                                      </p:cBhvr>
                                      <p:tavLst>
                                        <p:tav tm="0">
                                          <p:val>
                                            <p:strVal val="#ppt_y+.1"/>
                                          </p:val>
                                        </p:tav>
                                        <p:tav tm="100000">
                                          <p:val>
                                            <p:strVal val="#ppt_y"/>
                                          </p:val>
                                        </p:tav>
                                      </p:tavLst>
                                    </p:anim>
                                    <p:animEffect transition="in" filter="fade">
                                      <p:cBhvr>
                                        <p:cTn id="23" dur="1000" decel="50000">
                                          <p:stCondLst>
                                            <p:cond delay="0"/>
                                          </p:stCondLst>
                                        </p:cTn>
                                        <p:tgtEl>
                                          <p:spTgt spid="10243"/>
                                        </p:tgtEl>
                                      </p:cBhvr>
                                    </p:animEffect>
                                  </p:childTnLst>
                                </p:cTn>
                              </p:par>
                            </p:childTnLst>
                          </p:cTn>
                        </p:par>
                        <p:par>
                          <p:cTn id="24" fill="hold">
                            <p:stCondLst>
                              <p:cond delay="1500"/>
                            </p:stCondLst>
                            <p:childTnLst>
                              <p:par>
                                <p:cTn id="25" presetID="6" presetClass="entr" presetSubtype="16" fill="hold" grpId="0" nodeType="afterEffect">
                                  <p:stCondLst>
                                    <p:cond delay="0"/>
                                  </p:stCondLst>
                                  <p:childTnLst>
                                    <p:set>
                                      <p:cBhvr>
                                        <p:cTn id="26" dur="1" fill="hold">
                                          <p:stCondLst>
                                            <p:cond delay="0"/>
                                          </p:stCondLst>
                                        </p:cTn>
                                        <p:tgtEl>
                                          <p:spTgt spid="10250"/>
                                        </p:tgtEl>
                                        <p:attrNameLst>
                                          <p:attrName>style.visibility</p:attrName>
                                        </p:attrNameLst>
                                      </p:cBhvr>
                                      <p:to>
                                        <p:strVal val="visible"/>
                                      </p:to>
                                    </p:set>
                                    <p:animEffect transition="in" filter="circle(in)">
                                      <p:cBhvr>
                                        <p:cTn id="27" dur="2000"/>
                                        <p:tgtEl>
                                          <p:spTgt spid="10250"/>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10247"/>
                                        </p:tgtEl>
                                        <p:attrNameLst>
                                          <p:attrName>style.visibility</p:attrName>
                                        </p:attrNameLst>
                                      </p:cBhvr>
                                      <p:to>
                                        <p:strVal val="visible"/>
                                      </p:to>
                                    </p:set>
                                    <p:animEffect transition="in" filter="circle(in)">
                                      <p:cBhvr>
                                        <p:cTn id="30" dur="2000"/>
                                        <p:tgtEl>
                                          <p:spTgt spid="10247"/>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10249"/>
                                        </p:tgtEl>
                                        <p:attrNameLst>
                                          <p:attrName>style.visibility</p:attrName>
                                        </p:attrNameLst>
                                      </p:cBhvr>
                                      <p:to>
                                        <p:strVal val="visible"/>
                                      </p:to>
                                    </p:set>
                                    <p:animEffect transition="in" filter="circle(in)">
                                      <p:cBhvr>
                                        <p:cTn id="33" dur="2000"/>
                                        <p:tgtEl>
                                          <p:spTgt spid="10249"/>
                                        </p:tgtEl>
                                      </p:cBhvr>
                                    </p:animEffect>
                                  </p:childTnLst>
                                </p:cTn>
                              </p:par>
                              <p:par>
                                <p:cTn id="34" presetID="6" presetClass="entr" presetSubtype="16" fill="hold" grpId="0" nodeType="withEffect">
                                  <p:stCondLst>
                                    <p:cond delay="0"/>
                                  </p:stCondLst>
                                  <p:childTnLst>
                                    <p:set>
                                      <p:cBhvr>
                                        <p:cTn id="35" dur="1" fill="hold">
                                          <p:stCondLst>
                                            <p:cond delay="0"/>
                                          </p:stCondLst>
                                        </p:cTn>
                                        <p:tgtEl>
                                          <p:spTgt spid="10248"/>
                                        </p:tgtEl>
                                        <p:attrNameLst>
                                          <p:attrName>style.visibility</p:attrName>
                                        </p:attrNameLst>
                                      </p:cBhvr>
                                      <p:to>
                                        <p:strVal val="visible"/>
                                      </p:to>
                                    </p:set>
                                    <p:animEffect transition="in" filter="circle(in)">
                                      <p:cBhvr>
                                        <p:cTn id="36" dur="2000"/>
                                        <p:tgtEl>
                                          <p:spTgt spid="10248"/>
                                        </p:tgtEl>
                                      </p:cBhvr>
                                    </p:animEffect>
                                  </p:childTnLst>
                                </p:cTn>
                              </p:par>
                            </p:childTnLst>
                          </p:cTn>
                        </p:par>
                        <p:par>
                          <p:cTn id="37" fill="hold">
                            <p:stCondLst>
                              <p:cond delay="3500"/>
                            </p:stCondLst>
                            <p:childTnLst>
                              <p:par>
                                <p:cTn id="38" presetID="41" presetClass="entr" presetSubtype="0" fill="hold" grpId="0" nodeType="afterEffect">
                                  <p:stCondLst>
                                    <p:cond delay="0"/>
                                  </p:stCondLst>
                                  <p:iterate type="lt">
                                    <p:tmPct val="10000"/>
                                  </p:iterate>
                                  <p:childTnLst>
                                    <p:set>
                                      <p:cBhvr>
                                        <p:cTn id="39" dur="1" fill="hold">
                                          <p:stCondLst>
                                            <p:cond delay="0"/>
                                          </p:stCondLst>
                                        </p:cTn>
                                        <p:tgtEl>
                                          <p:spTgt spid="10251"/>
                                        </p:tgtEl>
                                        <p:attrNameLst>
                                          <p:attrName>style.visibility</p:attrName>
                                        </p:attrNameLst>
                                      </p:cBhvr>
                                      <p:to>
                                        <p:strVal val="visible"/>
                                      </p:to>
                                    </p:set>
                                    <p:anim calcmode="lin" valueType="num">
                                      <p:cBhvr>
                                        <p:cTn id="40" dur="250" fill="hold"/>
                                        <p:tgtEl>
                                          <p:spTgt spid="10251"/>
                                        </p:tgtEl>
                                        <p:attrNameLst>
                                          <p:attrName>ppt_x</p:attrName>
                                        </p:attrNameLst>
                                      </p:cBhvr>
                                      <p:tavLst>
                                        <p:tav tm="0">
                                          <p:val>
                                            <p:strVal val="#ppt_x"/>
                                          </p:val>
                                        </p:tav>
                                        <p:tav tm="50000">
                                          <p:val>
                                            <p:strVal val="#ppt_x+.1"/>
                                          </p:val>
                                        </p:tav>
                                        <p:tav tm="100000">
                                          <p:val>
                                            <p:strVal val="#ppt_x"/>
                                          </p:val>
                                        </p:tav>
                                      </p:tavLst>
                                    </p:anim>
                                    <p:anim calcmode="lin" valueType="num">
                                      <p:cBhvr>
                                        <p:cTn id="41" dur="250" fill="hold"/>
                                        <p:tgtEl>
                                          <p:spTgt spid="10251"/>
                                        </p:tgtEl>
                                        <p:attrNameLst>
                                          <p:attrName>ppt_y</p:attrName>
                                        </p:attrNameLst>
                                      </p:cBhvr>
                                      <p:tavLst>
                                        <p:tav tm="0">
                                          <p:val>
                                            <p:strVal val="#ppt_y"/>
                                          </p:val>
                                        </p:tav>
                                        <p:tav tm="100000">
                                          <p:val>
                                            <p:strVal val="#ppt_y"/>
                                          </p:val>
                                        </p:tav>
                                      </p:tavLst>
                                    </p:anim>
                                    <p:anim calcmode="lin" valueType="num">
                                      <p:cBhvr>
                                        <p:cTn id="42" dur="250" fill="hold"/>
                                        <p:tgtEl>
                                          <p:spTgt spid="10251"/>
                                        </p:tgtEl>
                                        <p:attrNameLst>
                                          <p:attrName>ppt_h</p:attrName>
                                        </p:attrNameLst>
                                      </p:cBhvr>
                                      <p:tavLst>
                                        <p:tav tm="0">
                                          <p:val>
                                            <p:strVal val="#ppt_h/10"/>
                                          </p:val>
                                        </p:tav>
                                        <p:tav tm="50000">
                                          <p:val>
                                            <p:strVal val="#ppt_h+.01"/>
                                          </p:val>
                                        </p:tav>
                                        <p:tav tm="100000">
                                          <p:val>
                                            <p:strVal val="#ppt_h"/>
                                          </p:val>
                                        </p:tav>
                                      </p:tavLst>
                                    </p:anim>
                                    <p:anim calcmode="lin" valueType="num">
                                      <p:cBhvr>
                                        <p:cTn id="43" dur="250" fill="hold"/>
                                        <p:tgtEl>
                                          <p:spTgt spid="10251"/>
                                        </p:tgtEl>
                                        <p:attrNameLst>
                                          <p:attrName>ppt_w</p:attrName>
                                        </p:attrNameLst>
                                      </p:cBhvr>
                                      <p:tavLst>
                                        <p:tav tm="0">
                                          <p:val>
                                            <p:strVal val="#ppt_w/10"/>
                                          </p:val>
                                        </p:tav>
                                        <p:tav tm="50000">
                                          <p:val>
                                            <p:strVal val="#ppt_w+.01"/>
                                          </p:val>
                                        </p:tav>
                                        <p:tav tm="100000">
                                          <p:val>
                                            <p:strVal val="#ppt_w"/>
                                          </p:val>
                                        </p:tav>
                                      </p:tavLst>
                                    </p:anim>
                                    <p:animEffect transition="in" filter="fade">
                                      <p:cBhvr>
                                        <p:cTn id="44" dur="250" tmFilter="0,0; .5, 1; 1, 1"/>
                                        <p:tgtEl>
                                          <p:spTgt spid="10251"/>
                                        </p:tgtEl>
                                      </p:cBhvr>
                                    </p:animEffect>
                                  </p:childTnLst>
                                </p:cTn>
                              </p:par>
                              <p:par>
                                <p:cTn id="45" presetID="56" presetClass="entr" presetSubtype="0" fill="hold" grpId="0" nodeType="withEffect">
                                  <p:stCondLst>
                                    <p:cond delay="0"/>
                                  </p:stCondLst>
                                  <p:iterate type="lt">
                                    <p:tmPct val="10000"/>
                                  </p:iterate>
                                  <p:childTnLst>
                                    <p:set>
                                      <p:cBhvr>
                                        <p:cTn id="46" dur="1" fill="hold">
                                          <p:stCondLst>
                                            <p:cond delay="0"/>
                                          </p:stCondLst>
                                        </p:cTn>
                                        <p:tgtEl>
                                          <p:spTgt spid="10252"/>
                                        </p:tgtEl>
                                        <p:attrNameLst>
                                          <p:attrName>style.visibility</p:attrName>
                                        </p:attrNameLst>
                                      </p:cBhvr>
                                      <p:to>
                                        <p:strVal val="visible"/>
                                      </p:to>
                                    </p:set>
                                    <p:anim by="(-#ppt_w*2)" calcmode="lin" valueType="num">
                                      <p:cBhvr rctx="PPT">
                                        <p:cTn id="47" dur="250" autoRev="1" fill="hold">
                                          <p:stCondLst>
                                            <p:cond delay="0"/>
                                          </p:stCondLst>
                                        </p:cTn>
                                        <p:tgtEl>
                                          <p:spTgt spid="10252"/>
                                        </p:tgtEl>
                                        <p:attrNameLst>
                                          <p:attrName>ppt_w</p:attrName>
                                        </p:attrNameLst>
                                      </p:cBhvr>
                                    </p:anim>
                                    <p:anim by="(#ppt_w*0.50)" calcmode="lin" valueType="num">
                                      <p:cBhvr>
                                        <p:cTn id="48" dur="250" decel="50000" autoRev="1" fill="hold">
                                          <p:stCondLst>
                                            <p:cond delay="0"/>
                                          </p:stCondLst>
                                        </p:cTn>
                                        <p:tgtEl>
                                          <p:spTgt spid="10252"/>
                                        </p:tgtEl>
                                        <p:attrNameLst>
                                          <p:attrName>ppt_x</p:attrName>
                                        </p:attrNameLst>
                                      </p:cBhvr>
                                    </p:anim>
                                    <p:anim from="(-#ppt_h/2)" to="(#ppt_y)" calcmode="lin" valueType="num">
                                      <p:cBhvr>
                                        <p:cTn id="49" dur="500" fill="hold">
                                          <p:stCondLst>
                                            <p:cond delay="0"/>
                                          </p:stCondLst>
                                        </p:cTn>
                                        <p:tgtEl>
                                          <p:spTgt spid="10252"/>
                                        </p:tgtEl>
                                        <p:attrNameLst>
                                          <p:attrName>ppt_y</p:attrName>
                                        </p:attrNameLst>
                                      </p:cBhvr>
                                    </p:anim>
                                    <p:animRot by="21600000">
                                      <p:cBhvr>
                                        <p:cTn id="50" dur="500" fill="hold">
                                          <p:stCondLst>
                                            <p:cond delay="0"/>
                                          </p:stCondLst>
                                        </p:cTn>
                                        <p:tgtEl>
                                          <p:spTgt spid="10252"/>
                                        </p:tgtEl>
                                        <p:attrNameLst>
                                          <p:attrName>r</p:attrName>
                                        </p:attrNameLst>
                                      </p:cBhvr>
                                    </p:animRot>
                                  </p:childTnLst>
                                </p:cTn>
                              </p:par>
                              <p:par>
                                <p:cTn id="51" presetID="56" presetClass="entr" presetSubtype="0" fill="hold" grpId="0" nodeType="withEffect">
                                  <p:stCondLst>
                                    <p:cond delay="0"/>
                                  </p:stCondLst>
                                  <p:iterate type="lt">
                                    <p:tmPct val="10000"/>
                                  </p:iterate>
                                  <p:childTnLst>
                                    <p:set>
                                      <p:cBhvr>
                                        <p:cTn id="52" dur="1" fill="hold">
                                          <p:stCondLst>
                                            <p:cond delay="0"/>
                                          </p:stCondLst>
                                        </p:cTn>
                                        <p:tgtEl>
                                          <p:spTgt spid="10253"/>
                                        </p:tgtEl>
                                        <p:attrNameLst>
                                          <p:attrName>style.visibility</p:attrName>
                                        </p:attrNameLst>
                                      </p:cBhvr>
                                      <p:to>
                                        <p:strVal val="visible"/>
                                      </p:to>
                                    </p:set>
                                    <p:anim by="(-#ppt_w*2)" calcmode="lin" valueType="num">
                                      <p:cBhvr rctx="PPT">
                                        <p:cTn id="53" dur="250" autoRev="1" fill="hold">
                                          <p:stCondLst>
                                            <p:cond delay="0"/>
                                          </p:stCondLst>
                                        </p:cTn>
                                        <p:tgtEl>
                                          <p:spTgt spid="10253"/>
                                        </p:tgtEl>
                                        <p:attrNameLst>
                                          <p:attrName>ppt_w</p:attrName>
                                        </p:attrNameLst>
                                      </p:cBhvr>
                                    </p:anim>
                                    <p:anim by="(#ppt_w*0.50)" calcmode="lin" valueType="num">
                                      <p:cBhvr>
                                        <p:cTn id="54" dur="250" decel="50000" autoRev="1" fill="hold">
                                          <p:stCondLst>
                                            <p:cond delay="0"/>
                                          </p:stCondLst>
                                        </p:cTn>
                                        <p:tgtEl>
                                          <p:spTgt spid="10253"/>
                                        </p:tgtEl>
                                        <p:attrNameLst>
                                          <p:attrName>ppt_x</p:attrName>
                                        </p:attrNameLst>
                                      </p:cBhvr>
                                    </p:anim>
                                    <p:anim from="(-#ppt_h/2)" to="(#ppt_y)" calcmode="lin" valueType="num">
                                      <p:cBhvr>
                                        <p:cTn id="55" dur="500" fill="hold">
                                          <p:stCondLst>
                                            <p:cond delay="0"/>
                                          </p:stCondLst>
                                        </p:cTn>
                                        <p:tgtEl>
                                          <p:spTgt spid="10253"/>
                                        </p:tgtEl>
                                        <p:attrNameLst>
                                          <p:attrName>ppt_y</p:attrName>
                                        </p:attrNameLst>
                                      </p:cBhvr>
                                    </p:anim>
                                    <p:animRot by="21600000">
                                      <p:cBhvr>
                                        <p:cTn id="56" dur="500" fill="hold">
                                          <p:stCondLst>
                                            <p:cond delay="0"/>
                                          </p:stCondLst>
                                        </p:cTn>
                                        <p:tgtEl>
                                          <p:spTgt spid="10253"/>
                                        </p:tgtEl>
                                        <p:attrNameLst>
                                          <p:attrName>r</p:attrName>
                                        </p:attrNameLst>
                                      </p:cBhvr>
                                    </p:animRot>
                                  </p:childTnLst>
                                </p:cTn>
                              </p:par>
                              <p:par>
                                <p:cTn id="57" presetID="41" presetClass="entr" presetSubtype="0" fill="hold" grpId="0" nodeType="withEffect">
                                  <p:stCondLst>
                                    <p:cond delay="0"/>
                                  </p:stCondLst>
                                  <p:iterate type="lt">
                                    <p:tmPct val="10000"/>
                                  </p:iterate>
                                  <p:childTnLst>
                                    <p:set>
                                      <p:cBhvr>
                                        <p:cTn id="58" dur="1" fill="hold">
                                          <p:stCondLst>
                                            <p:cond delay="0"/>
                                          </p:stCondLst>
                                        </p:cTn>
                                        <p:tgtEl>
                                          <p:spTgt spid="10254"/>
                                        </p:tgtEl>
                                        <p:attrNameLst>
                                          <p:attrName>style.visibility</p:attrName>
                                        </p:attrNameLst>
                                      </p:cBhvr>
                                      <p:to>
                                        <p:strVal val="visible"/>
                                      </p:to>
                                    </p:set>
                                    <p:anim calcmode="lin" valueType="num">
                                      <p:cBhvr>
                                        <p:cTn id="59" dur="250" fill="hold"/>
                                        <p:tgtEl>
                                          <p:spTgt spid="10254"/>
                                        </p:tgtEl>
                                        <p:attrNameLst>
                                          <p:attrName>ppt_x</p:attrName>
                                        </p:attrNameLst>
                                      </p:cBhvr>
                                      <p:tavLst>
                                        <p:tav tm="0">
                                          <p:val>
                                            <p:strVal val="#ppt_x"/>
                                          </p:val>
                                        </p:tav>
                                        <p:tav tm="50000">
                                          <p:val>
                                            <p:strVal val="#ppt_x+.1"/>
                                          </p:val>
                                        </p:tav>
                                        <p:tav tm="100000">
                                          <p:val>
                                            <p:strVal val="#ppt_x"/>
                                          </p:val>
                                        </p:tav>
                                      </p:tavLst>
                                    </p:anim>
                                    <p:anim calcmode="lin" valueType="num">
                                      <p:cBhvr>
                                        <p:cTn id="60" dur="250" fill="hold"/>
                                        <p:tgtEl>
                                          <p:spTgt spid="10254"/>
                                        </p:tgtEl>
                                        <p:attrNameLst>
                                          <p:attrName>ppt_y</p:attrName>
                                        </p:attrNameLst>
                                      </p:cBhvr>
                                      <p:tavLst>
                                        <p:tav tm="0">
                                          <p:val>
                                            <p:strVal val="#ppt_y"/>
                                          </p:val>
                                        </p:tav>
                                        <p:tav tm="100000">
                                          <p:val>
                                            <p:strVal val="#ppt_y"/>
                                          </p:val>
                                        </p:tav>
                                      </p:tavLst>
                                    </p:anim>
                                    <p:anim calcmode="lin" valueType="num">
                                      <p:cBhvr>
                                        <p:cTn id="61" dur="250" fill="hold"/>
                                        <p:tgtEl>
                                          <p:spTgt spid="10254"/>
                                        </p:tgtEl>
                                        <p:attrNameLst>
                                          <p:attrName>ppt_h</p:attrName>
                                        </p:attrNameLst>
                                      </p:cBhvr>
                                      <p:tavLst>
                                        <p:tav tm="0">
                                          <p:val>
                                            <p:strVal val="#ppt_h/10"/>
                                          </p:val>
                                        </p:tav>
                                        <p:tav tm="50000">
                                          <p:val>
                                            <p:strVal val="#ppt_h+.01"/>
                                          </p:val>
                                        </p:tav>
                                        <p:tav tm="100000">
                                          <p:val>
                                            <p:strVal val="#ppt_h"/>
                                          </p:val>
                                        </p:tav>
                                      </p:tavLst>
                                    </p:anim>
                                    <p:anim calcmode="lin" valueType="num">
                                      <p:cBhvr>
                                        <p:cTn id="62" dur="250" fill="hold"/>
                                        <p:tgtEl>
                                          <p:spTgt spid="10254"/>
                                        </p:tgtEl>
                                        <p:attrNameLst>
                                          <p:attrName>ppt_w</p:attrName>
                                        </p:attrNameLst>
                                      </p:cBhvr>
                                      <p:tavLst>
                                        <p:tav tm="0">
                                          <p:val>
                                            <p:strVal val="#ppt_w/10"/>
                                          </p:val>
                                        </p:tav>
                                        <p:tav tm="50000">
                                          <p:val>
                                            <p:strVal val="#ppt_w+.01"/>
                                          </p:val>
                                        </p:tav>
                                        <p:tav tm="100000">
                                          <p:val>
                                            <p:strVal val="#ppt_w"/>
                                          </p:val>
                                        </p:tav>
                                      </p:tavLst>
                                    </p:anim>
                                    <p:animEffect transition="in" filter="fade">
                                      <p:cBhvr>
                                        <p:cTn id="63" dur="250" tmFilter="0,0; .5, 1; 1, 1"/>
                                        <p:tgtEl>
                                          <p:spTgt spid="10254"/>
                                        </p:tgtEl>
                                      </p:cBhvr>
                                    </p:animEffect>
                                  </p:childTnLst>
                                </p:cTn>
                              </p:par>
                              <p:par>
                                <p:cTn id="64" presetID="56" presetClass="entr" presetSubtype="0" fill="hold" grpId="0" nodeType="withEffect">
                                  <p:stCondLst>
                                    <p:cond delay="0"/>
                                  </p:stCondLst>
                                  <p:iterate type="lt">
                                    <p:tmPct val="10000"/>
                                  </p:iterate>
                                  <p:childTnLst>
                                    <p:set>
                                      <p:cBhvr>
                                        <p:cTn id="65" dur="1" fill="hold">
                                          <p:stCondLst>
                                            <p:cond delay="0"/>
                                          </p:stCondLst>
                                        </p:cTn>
                                        <p:tgtEl>
                                          <p:spTgt spid="10255"/>
                                        </p:tgtEl>
                                        <p:attrNameLst>
                                          <p:attrName>style.visibility</p:attrName>
                                        </p:attrNameLst>
                                      </p:cBhvr>
                                      <p:to>
                                        <p:strVal val="visible"/>
                                      </p:to>
                                    </p:set>
                                    <p:anim by="(-#ppt_w*2)" calcmode="lin" valueType="num">
                                      <p:cBhvr rctx="PPT">
                                        <p:cTn id="66" dur="250" autoRev="1" fill="hold">
                                          <p:stCondLst>
                                            <p:cond delay="0"/>
                                          </p:stCondLst>
                                        </p:cTn>
                                        <p:tgtEl>
                                          <p:spTgt spid="10255"/>
                                        </p:tgtEl>
                                        <p:attrNameLst>
                                          <p:attrName>ppt_w</p:attrName>
                                        </p:attrNameLst>
                                      </p:cBhvr>
                                    </p:anim>
                                    <p:anim by="(#ppt_w*0.50)" calcmode="lin" valueType="num">
                                      <p:cBhvr>
                                        <p:cTn id="67" dur="250" decel="50000" autoRev="1" fill="hold">
                                          <p:stCondLst>
                                            <p:cond delay="0"/>
                                          </p:stCondLst>
                                        </p:cTn>
                                        <p:tgtEl>
                                          <p:spTgt spid="10255"/>
                                        </p:tgtEl>
                                        <p:attrNameLst>
                                          <p:attrName>ppt_x</p:attrName>
                                        </p:attrNameLst>
                                      </p:cBhvr>
                                    </p:anim>
                                    <p:anim from="(-#ppt_h/2)" to="(#ppt_y)" calcmode="lin" valueType="num">
                                      <p:cBhvr>
                                        <p:cTn id="68" dur="500" fill="hold">
                                          <p:stCondLst>
                                            <p:cond delay="0"/>
                                          </p:stCondLst>
                                        </p:cTn>
                                        <p:tgtEl>
                                          <p:spTgt spid="10255"/>
                                        </p:tgtEl>
                                        <p:attrNameLst>
                                          <p:attrName>ppt_y</p:attrName>
                                        </p:attrNameLst>
                                      </p:cBhvr>
                                    </p:anim>
                                    <p:animRot by="21600000">
                                      <p:cBhvr>
                                        <p:cTn id="69" dur="500" fill="hold">
                                          <p:stCondLst>
                                            <p:cond delay="0"/>
                                          </p:stCondLst>
                                        </p:cTn>
                                        <p:tgtEl>
                                          <p:spTgt spid="10255"/>
                                        </p:tgtEl>
                                        <p:attrNameLst>
                                          <p:attrName>r</p:attrName>
                                        </p:attrNameLst>
                                      </p:cBhvr>
                                    </p:animRot>
                                  </p:childTnLst>
                                </p:cTn>
                              </p:par>
                              <p:par>
                                <p:cTn id="70" presetID="56" presetClass="entr" presetSubtype="0" fill="hold" grpId="0" nodeType="withEffect">
                                  <p:stCondLst>
                                    <p:cond delay="0"/>
                                  </p:stCondLst>
                                  <p:iterate type="lt">
                                    <p:tmPct val="10000"/>
                                  </p:iterate>
                                  <p:childTnLst>
                                    <p:set>
                                      <p:cBhvr>
                                        <p:cTn id="71" dur="1" fill="hold">
                                          <p:stCondLst>
                                            <p:cond delay="0"/>
                                          </p:stCondLst>
                                        </p:cTn>
                                        <p:tgtEl>
                                          <p:spTgt spid="10256"/>
                                        </p:tgtEl>
                                        <p:attrNameLst>
                                          <p:attrName>style.visibility</p:attrName>
                                        </p:attrNameLst>
                                      </p:cBhvr>
                                      <p:to>
                                        <p:strVal val="visible"/>
                                      </p:to>
                                    </p:set>
                                    <p:anim by="(-#ppt_w*2)" calcmode="lin" valueType="num">
                                      <p:cBhvr rctx="PPT">
                                        <p:cTn id="72" dur="250" autoRev="1" fill="hold">
                                          <p:stCondLst>
                                            <p:cond delay="0"/>
                                          </p:stCondLst>
                                        </p:cTn>
                                        <p:tgtEl>
                                          <p:spTgt spid="10256"/>
                                        </p:tgtEl>
                                        <p:attrNameLst>
                                          <p:attrName>ppt_w</p:attrName>
                                        </p:attrNameLst>
                                      </p:cBhvr>
                                    </p:anim>
                                    <p:anim by="(#ppt_w*0.50)" calcmode="lin" valueType="num">
                                      <p:cBhvr>
                                        <p:cTn id="73" dur="250" decel="50000" autoRev="1" fill="hold">
                                          <p:stCondLst>
                                            <p:cond delay="0"/>
                                          </p:stCondLst>
                                        </p:cTn>
                                        <p:tgtEl>
                                          <p:spTgt spid="10256"/>
                                        </p:tgtEl>
                                        <p:attrNameLst>
                                          <p:attrName>ppt_x</p:attrName>
                                        </p:attrNameLst>
                                      </p:cBhvr>
                                    </p:anim>
                                    <p:anim from="(-#ppt_h/2)" to="(#ppt_y)" calcmode="lin" valueType="num">
                                      <p:cBhvr>
                                        <p:cTn id="74" dur="500" fill="hold">
                                          <p:stCondLst>
                                            <p:cond delay="0"/>
                                          </p:stCondLst>
                                        </p:cTn>
                                        <p:tgtEl>
                                          <p:spTgt spid="10256"/>
                                        </p:tgtEl>
                                        <p:attrNameLst>
                                          <p:attrName>ppt_y</p:attrName>
                                        </p:attrNameLst>
                                      </p:cBhvr>
                                    </p:anim>
                                    <p:animRot by="21600000">
                                      <p:cBhvr>
                                        <p:cTn id="75" dur="500" fill="hold">
                                          <p:stCondLst>
                                            <p:cond delay="0"/>
                                          </p:stCondLst>
                                        </p:cTn>
                                        <p:tgtEl>
                                          <p:spTgt spid="10256"/>
                                        </p:tgtEl>
                                        <p:attrNameLst>
                                          <p:attrName>r</p:attrName>
                                        </p:attrNameLst>
                                      </p:cBhvr>
                                    </p:animRot>
                                  </p:childTnLst>
                                </p:cTn>
                              </p:par>
                              <p:par>
                                <p:cTn id="76" presetID="41" presetClass="entr" presetSubtype="0" fill="hold" grpId="0" nodeType="withEffect">
                                  <p:stCondLst>
                                    <p:cond delay="0"/>
                                  </p:stCondLst>
                                  <p:iterate type="lt">
                                    <p:tmPct val="10000"/>
                                  </p:iterate>
                                  <p:childTnLst>
                                    <p:set>
                                      <p:cBhvr>
                                        <p:cTn id="77" dur="1" fill="hold">
                                          <p:stCondLst>
                                            <p:cond delay="0"/>
                                          </p:stCondLst>
                                        </p:cTn>
                                        <p:tgtEl>
                                          <p:spTgt spid="10257"/>
                                        </p:tgtEl>
                                        <p:attrNameLst>
                                          <p:attrName>style.visibility</p:attrName>
                                        </p:attrNameLst>
                                      </p:cBhvr>
                                      <p:to>
                                        <p:strVal val="visible"/>
                                      </p:to>
                                    </p:set>
                                    <p:anim calcmode="lin" valueType="num">
                                      <p:cBhvr>
                                        <p:cTn id="78" dur="250" fill="hold"/>
                                        <p:tgtEl>
                                          <p:spTgt spid="10257"/>
                                        </p:tgtEl>
                                        <p:attrNameLst>
                                          <p:attrName>ppt_x</p:attrName>
                                        </p:attrNameLst>
                                      </p:cBhvr>
                                      <p:tavLst>
                                        <p:tav tm="0">
                                          <p:val>
                                            <p:strVal val="#ppt_x"/>
                                          </p:val>
                                        </p:tav>
                                        <p:tav tm="50000">
                                          <p:val>
                                            <p:strVal val="#ppt_x+.1"/>
                                          </p:val>
                                        </p:tav>
                                        <p:tav tm="100000">
                                          <p:val>
                                            <p:strVal val="#ppt_x"/>
                                          </p:val>
                                        </p:tav>
                                      </p:tavLst>
                                    </p:anim>
                                    <p:anim calcmode="lin" valueType="num">
                                      <p:cBhvr>
                                        <p:cTn id="79" dur="250" fill="hold"/>
                                        <p:tgtEl>
                                          <p:spTgt spid="10257"/>
                                        </p:tgtEl>
                                        <p:attrNameLst>
                                          <p:attrName>ppt_y</p:attrName>
                                        </p:attrNameLst>
                                      </p:cBhvr>
                                      <p:tavLst>
                                        <p:tav tm="0">
                                          <p:val>
                                            <p:strVal val="#ppt_y"/>
                                          </p:val>
                                        </p:tav>
                                        <p:tav tm="100000">
                                          <p:val>
                                            <p:strVal val="#ppt_y"/>
                                          </p:val>
                                        </p:tav>
                                      </p:tavLst>
                                    </p:anim>
                                    <p:anim calcmode="lin" valueType="num">
                                      <p:cBhvr>
                                        <p:cTn id="80" dur="250" fill="hold"/>
                                        <p:tgtEl>
                                          <p:spTgt spid="10257"/>
                                        </p:tgtEl>
                                        <p:attrNameLst>
                                          <p:attrName>ppt_h</p:attrName>
                                        </p:attrNameLst>
                                      </p:cBhvr>
                                      <p:tavLst>
                                        <p:tav tm="0">
                                          <p:val>
                                            <p:strVal val="#ppt_h/10"/>
                                          </p:val>
                                        </p:tav>
                                        <p:tav tm="50000">
                                          <p:val>
                                            <p:strVal val="#ppt_h+.01"/>
                                          </p:val>
                                        </p:tav>
                                        <p:tav tm="100000">
                                          <p:val>
                                            <p:strVal val="#ppt_h"/>
                                          </p:val>
                                        </p:tav>
                                      </p:tavLst>
                                    </p:anim>
                                    <p:anim calcmode="lin" valueType="num">
                                      <p:cBhvr>
                                        <p:cTn id="81" dur="250" fill="hold"/>
                                        <p:tgtEl>
                                          <p:spTgt spid="10257"/>
                                        </p:tgtEl>
                                        <p:attrNameLst>
                                          <p:attrName>ppt_w</p:attrName>
                                        </p:attrNameLst>
                                      </p:cBhvr>
                                      <p:tavLst>
                                        <p:tav tm="0">
                                          <p:val>
                                            <p:strVal val="#ppt_w/10"/>
                                          </p:val>
                                        </p:tav>
                                        <p:tav tm="50000">
                                          <p:val>
                                            <p:strVal val="#ppt_w+.01"/>
                                          </p:val>
                                        </p:tav>
                                        <p:tav tm="100000">
                                          <p:val>
                                            <p:strVal val="#ppt_w"/>
                                          </p:val>
                                        </p:tav>
                                      </p:tavLst>
                                    </p:anim>
                                    <p:animEffect transition="in" filter="fade">
                                      <p:cBhvr>
                                        <p:cTn id="82" dur="250" tmFilter="0,0; .5, 1; 1, 1"/>
                                        <p:tgtEl>
                                          <p:spTgt spid="10257"/>
                                        </p:tgtEl>
                                      </p:cBhvr>
                                    </p:animEffect>
                                  </p:childTnLst>
                                </p:cTn>
                              </p:par>
                              <p:par>
                                <p:cTn id="83" presetID="41" presetClass="entr" presetSubtype="0" fill="hold" grpId="0" nodeType="withEffect">
                                  <p:stCondLst>
                                    <p:cond delay="0"/>
                                  </p:stCondLst>
                                  <p:iterate type="lt">
                                    <p:tmPct val="10000"/>
                                  </p:iterate>
                                  <p:childTnLst>
                                    <p:set>
                                      <p:cBhvr>
                                        <p:cTn id="84" dur="1" fill="hold">
                                          <p:stCondLst>
                                            <p:cond delay="0"/>
                                          </p:stCondLst>
                                        </p:cTn>
                                        <p:tgtEl>
                                          <p:spTgt spid="10258"/>
                                        </p:tgtEl>
                                        <p:attrNameLst>
                                          <p:attrName>style.visibility</p:attrName>
                                        </p:attrNameLst>
                                      </p:cBhvr>
                                      <p:to>
                                        <p:strVal val="visible"/>
                                      </p:to>
                                    </p:set>
                                    <p:anim calcmode="lin" valueType="num">
                                      <p:cBhvr>
                                        <p:cTn id="85" dur="250" fill="hold"/>
                                        <p:tgtEl>
                                          <p:spTgt spid="10258"/>
                                        </p:tgtEl>
                                        <p:attrNameLst>
                                          <p:attrName>ppt_x</p:attrName>
                                        </p:attrNameLst>
                                      </p:cBhvr>
                                      <p:tavLst>
                                        <p:tav tm="0">
                                          <p:val>
                                            <p:strVal val="#ppt_x"/>
                                          </p:val>
                                        </p:tav>
                                        <p:tav tm="50000">
                                          <p:val>
                                            <p:strVal val="#ppt_x+.1"/>
                                          </p:val>
                                        </p:tav>
                                        <p:tav tm="100000">
                                          <p:val>
                                            <p:strVal val="#ppt_x"/>
                                          </p:val>
                                        </p:tav>
                                      </p:tavLst>
                                    </p:anim>
                                    <p:anim calcmode="lin" valueType="num">
                                      <p:cBhvr>
                                        <p:cTn id="86" dur="250" fill="hold"/>
                                        <p:tgtEl>
                                          <p:spTgt spid="10258"/>
                                        </p:tgtEl>
                                        <p:attrNameLst>
                                          <p:attrName>ppt_y</p:attrName>
                                        </p:attrNameLst>
                                      </p:cBhvr>
                                      <p:tavLst>
                                        <p:tav tm="0">
                                          <p:val>
                                            <p:strVal val="#ppt_y"/>
                                          </p:val>
                                        </p:tav>
                                        <p:tav tm="100000">
                                          <p:val>
                                            <p:strVal val="#ppt_y"/>
                                          </p:val>
                                        </p:tav>
                                      </p:tavLst>
                                    </p:anim>
                                    <p:anim calcmode="lin" valueType="num">
                                      <p:cBhvr>
                                        <p:cTn id="87" dur="250" fill="hold"/>
                                        <p:tgtEl>
                                          <p:spTgt spid="10258"/>
                                        </p:tgtEl>
                                        <p:attrNameLst>
                                          <p:attrName>ppt_h</p:attrName>
                                        </p:attrNameLst>
                                      </p:cBhvr>
                                      <p:tavLst>
                                        <p:tav tm="0">
                                          <p:val>
                                            <p:strVal val="#ppt_h/10"/>
                                          </p:val>
                                        </p:tav>
                                        <p:tav tm="50000">
                                          <p:val>
                                            <p:strVal val="#ppt_h+.01"/>
                                          </p:val>
                                        </p:tav>
                                        <p:tav tm="100000">
                                          <p:val>
                                            <p:strVal val="#ppt_h"/>
                                          </p:val>
                                        </p:tav>
                                      </p:tavLst>
                                    </p:anim>
                                    <p:anim calcmode="lin" valueType="num">
                                      <p:cBhvr>
                                        <p:cTn id="88" dur="250" fill="hold"/>
                                        <p:tgtEl>
                                          <p:spTgt spid="10258"/>
                                        </p:tgtEl>
                                        <p:attrNameLst>
                                          <p:attrName>ppt_w</p:attrName>
                                        </p:attrNameLst>
                                      </p:cBhvr>
                                      <p:tavLst>
                                        <p:tav tm="0">
                                          <p:val>
                                            <p:strVal val="#ppt_w/10"/>
                                          </p:val>
                                        </p:tav>
                                        <p:tav tm="50000">
                                          <p:val>
                                            <p:strVal val="#ppt_w+.01"/>
                                          </p:val>
                                        </p:tav>
                                        <p:tav tm="100000">
                                          <p:val>
                                            <p:strVal val="#ppt_w"/>
                                          </p:val>
                                        </p:tav>
                                      </p:tavLst>
                                    </p:anim>
                                    <p:animEffect transition="in" filter="fade">
                                      <p:cBhvr>
                                        <p:cTn id="89" dur="250" tmFilter="0,0; .5, 1; 1, 1"/>
                                        <p:tgtEl>
                                          <p:spTgt spid="10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animBg="1" autoUpdateAnimBg="0"/>
      <p:bldP spid="10243" grpId="0" autoUpdateAnimBg="0"/>
      <p:bldP spid="10247" grpId="0" animBg="1"/>
      <p:bldP spid="10248" grpId="0" animBg="1"/>
      <p:bldP spid="10249" grpId="0" animBg="1"/>
      <p:bldP spid="10250" grpId="0" animBg="1"/>
      <p:bldP spid="10251" grpId="0" autoUpdateAnimBg="0"/>
      <p:bldP spid="10252" grpId="0" autoUpdateAnimBg="0"/>
      <p:bldP spid="10253" grpId="0" autoUpdateAnimBg="0"/>
      <p:bldP spid="10254" grpId="0" autoUpdateAnimBg="0"/>
      <p:bldP spid="10255" grpId="0" autoUpdateAnimBg="0"/>
      <p:bldP spid="10256" grpId="0" autoUpdateAnimBg="0"/>
      <p:bldP spid="10257" grpId="0" autoUpdateAnimBg="0"/>
      <p:bldP spid="10258"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1"/>
          <a:srcRect/>
          <a:stretch>
            <a:fillRect/>
          </a:stretch>
        </a:blipFill>
        <a:effectLst/>
      </p:bgPr>
    </p:bg>
    <p:spTree>
      <p:nvGrpSpPr>
        <p:cNvPr id="1" name=""/>
        <p:cNvGrpSpPr/>
        <p:nvPr/>
      </p:nvGrpSpPr>
      <p:grpSpPr>
        <a:xfrm>
          <a:off x="0" y="0"/>
          <a:ext cx="0" cy="0"/>
          <a:chOff x="0" y="0"/>
          <a:chExt cx="0" cy="0"/>
        </a:xfrm>
      </p:grpSpPr>
      <p:sp>
        <p:nvSpPr>
          <p:cNvPr id="19458" name="矩形 16"/>
          <p:cNvSpPr>
            <a:spLocks noChangeArrowheads="1"/>
          </p:cNvSpPr>
          <p:nvPr/>
        </p:nvSpPr>
        <p:spPr bwMode="auto">
          <a:xfrm>
            <a:off x="1071563" y="363538"/>
            <a:ext cx="2952750" cy="496887"/>
          </a:xfrm>
          <a:prstGeom prst="rect">
            <a:avLst/>
          </a:prstGeom>
          <a:solidFill>
            <a:schemeClr val="bg1">
              <a:alpha val="29803"/>
            </a:schemeClr>
          </a:solidFill>
          <a:ln w="12700">
            <a:solidFill>
              <a:schemeClr val="bg1"/>
            </a:solidFill>
            <a:miter lim="800000"/>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19459" name="文本框 18"/>
          <p:cNvSpPr txBox="1">
            <a:spLocks noChangeArrowheads="1"/>
          </p:cNvSpPr>
          <p:nvPr/>
        </p:nvSpPr>
        <p:spPr bwMode="auto">
          <a:xfrm>
            <a:off x="984250" y="412750"/>
            <a:ext cx="31289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None/>
            </a:pPr>
            <a:r>
              <a:rPr lang="de-DE" altLang="zh-CN" sz="2000" b="1" dirty="0">
                <a:solidFill>
                  <a:schemeClr val="bg1"/>
                </a:solidFill>
                <a:latin typeface="微软雅黑" panose="020B0503020204020204" pitchFamily="34" charset="-122"/>
                <a:ea typeface="微软雅黑" panose="020B0503020204020204" pitchFamily="34" charset="-122"/>
              </a:rPr>
              <a:t>How to Improve HRM</a:t>
            </a:r>
            <a:endParaRPr lang="de-DE" altLang="zh-CN" sz="2000" b="1" dirty="0">
              <a:solidFill>
                <a:schemeClr val="bg1"/>
              </a:solidFill>
              <a:latin typeface="微软雅黑" panose="020B0503020204020204" pitchFamily="34" charset="-122"/>
              <a:ea typeface="微软雅黑" panose="020B0503020204020204" pitchFamily="34" charset="-122"/>
            </a:endParaRPr>
          </a:p>
        </p:txBody>
      </p:sp>
      <p:grpSp>
        <p:nvGrpSpPr>
          <p:cNvPr id="19460" name="组合 1"/>
          <p:cNvGrpSpPr/>
          <p:nvPr/>
        </p:nvGrpSpPr>
        <p:grpSpPr bwMode="auto">
          <a:xfrm>
            <a:off x="222250" y="328613"/>
            <a:ext cx="654050" cy="573087"/>
            <a:chOff x="0" y="0"/>
            <a:chExt cx="3252297" cy="2844316"/>
          </a:xfrm>
        </p:grpSpPr>
        <p:sp>
          <p:nvSpPr>
            <p:cNvPr id="31757" name="椭圆 13"/>
            <p:cNvSpPr>
              <a:spLocks noChangeArrowheads="1"/>
            </p:cNvSpPr>
            <p:nvPr/>
          </p:nvSpPr>
          <p:spPr bwMode="auto">
            <a:xfrm>
              <a:off x="588001" y="180020"/>
              <a:ext cx="2664296" cy="266429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31758" name="椭圆 29"/>
            <p:cNvSpPr>
              <a:spLocks noChangeArrowheads="1"/>
            </p:cNvSpPr>
            <p:nvPr/>
          </p:nvSpPr>
          <p:spPr bwMode="auto">
            <a:xfrm>
              <a:off x="0" y="0"/>
              <a:ext cx="1224136" cy="122413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grpSp>
      <p:sp>
        <p:nvSpPr>
          <p:cNvPr id="19463" name="Freeform 5"/>
          <p:cNvSpPr/>
          <p:nvPr/>
        </p:nvSpPr>
        <p:spPr bwMode="auto">
          <a:xfrm>
            <a:off x="6456363" y="4005263"/>
            <a:ext cx="4032250" cy="1844675"/>
          </a:xfrm>
          <a:custGeom>
            <a:avLst/>
            <a:gdLst>
              <a:gd name="T0" fmla="*/ 2147483646 w 196"/>
              <a:gd name="T1" fmla="*/ 2147483646 h 110"/>
              <a:gd name="T2" fmla="*/ 2147483646 w 196"/>
              <a:gd name="T3" fmla="*/ 2147483646 h 110"/>
              <a:gd name="T4" fmla="*/ 2147483646 w 196"/>
              <a:gd name="T5" fmla="*/ 0 h 110"/>
              <a:gd name="T6" fmla="*/ 2147483646 w 196"/>
              <a:gd name="T7" fmla="*/ 2147483646 h 110"/>
              <a:gd name="T8" fmla="*/ 2147483646 w 196"/>
              <a:gd name="T9" fmla="*/ 2147483646 h 110"/>
              <a:gd name="T10" fmla="*/ 2147483646 w 196"/>
              <a:gd name="T11" fmla="*/ 2147483646 h 110"/>
              <a:gd name="T12" fmla="*/ 2147483646 w 196"/>
              <a:gd name="T13" fmla="*/ 2147483646 h 110"/>
              <a:gd name="T14" fmla="*/ 2147483646 w 196"/>
              <a:gd name="T15" fmla="*/ 2147483646 h 110"/>
              <a:gd name="T16" fmla="*/ 2147483646 w 196"/>
              <a:gd name="T17" fmla="*/ 2147483646 h 110"/>
              <a:gd name="T18" fmla="*/ 2147483646 w 196"/>
              <a:gd name="T19" fmla="*/ 2147483646 h 110"/>
              <a:gd name="T20" fmla="*/ 2147483646 w 196"/>
              <a:gd name="T21" fmla="*/ 2147483646 h 110"/>
              <a:gd name="T22" fmla="*/ 2147483646 w 196"/>
              <a:gd name="T23" fmla="*/ 2147483646 h 110"/>
              <a:gd name="T24" fmla="*/ 2147483646 w 196"/>
              <a:gd name="T25" fmla="*/ 2147483646 h 110"/>
              <a:gd name="T26" fmla="*/ 2147483646 w 196"/>
              <a:gd name="T27" fmla="*/ 2147483646 h 110"/>
              <a:gd name="T28" fmla="*/ 2147483646 w 196"/>
              <a:gd name="T29" fmla="*/ 2147483646 h 110"/>
              <a:gd name="T30" fmla="*/ 2147483646 w 196"/>
              <a:gd name="T31" fmla="*/ 2147483646 h 110"/>
              <a:gd name="T32" fmla="*/ 2147483646 w 196"/>
              <a:gd name="T33" fmla="*/ 2147483646 h 110"/>
              <a:gd name="T34" fmla="*/ 2147483646 w 196"/>
              <a:gd name="T35" fmla="*/ 2147483646 h 110"/>
              <a:gd name="T36" fmla="*/ 2147483646 w 196"/>
              <a:gd name="T37" fmla="*/ 2147483646 h 110"/>
              <a:gd name="T38" fmla="*/ 2147483646 w 196"/>
              <a:gd name="T39" fmla="*/ 2147483646 h 110"/>
              <a:gd name="T40" fmla="*/ 2147483646 w 196"/>
              <a:gd name="T41" fmla="*/ 2147483646 h 110"/>
              <a:gd name="T42" fmla="*/ 2147483646 w 196"/>
              <a:gd name="T43" fmla="*/ 2147483646 h 110"/>
              <a:gd name="T44" fmla="*/ 2147483646 w 196"/>
              <a:gd name="T45" fmla="*/ 2147483646 h 110"/>
              <a:gd name="T46" fmla="*/ 2147483646 w 196"/>
              <a:gd name="T47" fmla="*/ 2147483646 h 110"/>
              <a:gd name="T48" fmla="*/ 2147483646 w 196"/>
              <a:gd name="T49" fmla="*/ 2147483646 h 110"/>
              <a:gd name="T50" fmla="*/ 2147483646 w 196"/>
              <a:gd name="T51" fmla="*/ 2147483646 h 110"/>
              <a:gd name="T52" fmla="*/ 2147483646 w 196"/>
              <a:gd name="T53" fmla="*/ 2147483646 h 110"/>
              <a:gd name="T54" fmla="*/ 0 w 196"/>
              <a:gd name="T55" fmla="*/ 2147483646 h 110"/>
              <a:gd name="T56" fmla="*/ 2147483646 w 196"/>
              <a:gd name="T57" fmla="*/ 2147483646 h 110"/>
              <a:gd name="T58" fmla="*/ 2147483646 w 196"/>
              <a:gd name="T59" fmla="*/ 2147483646 h 110"/>
              <a:gd name="T60" fmla="*/ 2147483646 w 196"/>
              <a:gd name="T61" fmla="*/ 2147483646 h 11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96" h="110">
                <a:moveTo>
                  <a:pt x="47" y="30"/>
                </a:moveTo>
                <a:cubicBezTo>
                  <a:pt x="51" y="30"/>
                  <a:pt x="55" y="31"/>
                  <a:pt x="58" y="32"/>
                </a:cubicBezTo>
                <a:cubicBezTo>
                  <a:pt x="63" y="14"/>
                  <a:pt x="79" y="0"/>
                  <a:pt x="98" y="0"/>
                </a:cubicBezTo>
                <a:cubicBezTo>
                  <a:pt x="118" y="0"/>
                  <a:pt x="134" y="14"/>
                  <a:pt x="138" y="32"/>
                </a:cubicBezTo>
                <a:cubicBezTo>
                  <a:pt x="142" y="31"/>
                  <a:pt x="146" y="30"/>
                  <a:pt x="150" y="30"/>
                </a:cubicBezTo>
                <a:cubicBezTo>
                  <a:pt x="169" y="30"/>
                  <a:pt x="184" y="46"/>
                  <a:pt x="184" y="65"/>
                </a:cubicBezTo>
                <a:cubicBezTo>
                  <a:pt x="184" y="66"/>
                  <a:pt x="184" y="68"/>
                  <a:pt x="184" y="70"/>
                </a:cubicBezTo>
                <a:cubicBezTo>
                  <a:pt x="191" y="73"/>
                  <a:pt x="196" y="81"/>
                  <a:pt x="196" y="89"/>
                </a:cubicBezTo>
                <a:cubicBezTo>
                  <a:pt x="196" y="101"/>
                  <a:pt x="187" y="110"/>
                  <a:pt x="175" y="110"/>
                </a:cubicBezTo>
                <a:cubicBezTo>
                  <a:pt x="108" y="110"/>
                  <a:pt x="108" y="110"/>
                  <a:pt x="108" y="110"/>
                </a:cubicBezTo>
                <a:cubicBezTo>
                  <a:pt x="108" y="62"/>
                  <a:pt x="108" y="62"/>
                  <a:pt x="108" y="62"/>
                </a:cubicBezTo>
                <a:cubicBezTo>
                  <a:pt x="121" y="75"/>
                  <a:pt x="121" y="75"/>
                  <a:pt x="121" y="75"/>
                </a:cubicBezTo>
                <a:cubicBezTo>
                  <a:pt x="125" y="78"/>
                  <a:pt x="131" y="78"/>
                  <a:pt x="135" y="75"/>
                </a:cubicBezTo>
                <a:cubicBezTo>
                  <a:pt x="135" y="75"/>
                  <a:pt x="135" y="75"/>
                  <a:pt x="135" y="75"/>
                </a:cubicBezTo>
                <a:cubicBezTo>
                  <a:pt x="138" y="71"/>
                  <a:pt x="138" y="65"/>
                  <a:pt x="135" y="61"/>
                </a:cubicBezTo>
                <a:cubicBezTo>
                  <a:pt x="105" y="31"/>
                  <a:pt x="105" y="31"/>
                  <a:pt x="105" y="31"/>
                </a:cubicBezTo>
                <a:cubicBezTo>
                  <a:pt x="104" y="30"/>
                  <a:pt x="101" y="29"/>
                  <a:pt x="99" y="29"/>
                </a:cubicBezTo>
                <a:cubicBezTo>
                  <a:pt x="98" y="28"/>
                  <a:pt x="98" y="28"/>
                  <a:pt x="98" y="29"/>
                </a:cubicBezTo>
                <a:cubicBezTo>
                  <a:pt x="98" y="29"/>
                  <a:pt x="98" y="29"/>
                  <a:pt x="98" y="29"/>
                </a:cubicBezTo>
                <a:cubicBezTo>
                  <a:pt x="96" y="29"/>
                  <a:pt x="93" y="30"/>
                  <a:pt x="91" y="31"/>
                </a:cubicBezTo>
                <a:cubicBezTo>
                  <a:pt x="62" y="61"/>
                  <a:pt x="62" y="61"/>
                  <a:pt x="62" y="61"/>
                </a:cubicBezTo>
                <a:cubicBezTo>
                  <a:pt x="58" y="65"/>
                  <a:pt x="58" y="71"/>
                  <a:pt x="62" y="75"/>
                </a:cubicBezTo>
                <a:cubicBezTo>
                  <a:pt x="62" y="75"/>
                  <a:pt x="62" y="75"/>
                  <a:pt x="62" y="75"/>
                </a:cubicBezTo>
                <a:cubicBezTo>
                  <a:pt x="66" y="78"/>
                  <a:pt x="72" y="78"/>
                  <a:pt x="76" y="75"/>
                </a:cubicBezTo>
                <a:cubicBezTo>
                  <a:pt x="89" y="62"/>
                  <a:pt x="89" y="62"/>
                  <a:pt x="89" y="62"/>
                </a:cubicBezTo>
                <a:cubicBezTo>
                  <a:pt x="89" y="110"/>
                  <a:pt x="89" y="110"/>
                  <a:pt x="89" y="110"/>
                </a:cubicBezTo>
                <a:cubicBezTo>
                  <a:pt x="21" y="110"/>
                  <a:pt x="21" y="110"/>
                  <a:pt x="21" y="110"/>
                </a:cubicBezTo>
                <a:cubicBezTo>
                  <a:pt x="10" y="110"/>
                  <a:pt x="0" y="101"/>
                  <a:pt x="0" y="89"/>
                </a:cubicBezTo>
                <a:cubicBezTo>
                  <a:pt x="0" y="81"/>
                  <a:pt x="6" y="73"/>
                  <a:pt x="13" y="70"/>
                </a:cubicBezTo>
                <a:cubicBezTo>
                  <a:pt x="13" y="68"/>
                  <a:pt x="13" y="66"/>
                  <a:pt x="13" y="65"/>
                </a:cubicBezTo>
                <a:cubicBezTo>
                  <a:pt x="13" y="46"/>
                  <a:pt x="28" y="30"/>
                  <a:pt x="47" y="30"/>
                </a:cubicBezTo>
                <a:close/>
              </a:path>
            </a:pathLst>
          </a:custGeom>
          <a:solidFill>
            <a:schemeClr val="bg1">
              <a:alpha val="50195"/>
            </a:schemeClr>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19464" name="Freeform 6"/>
          <p:cNvSpPr/>
          <p:nvPr/>
        </p:nvSpPr>
        <p:spPr bwMode="auto">
          <a:xfrm>
            <a:off x="1593850" y="3981450"/>
            <a:ext cx="4141788" cy="1876425"/>
          </a:xfrm>
          <a:custGeom>
            <a:avLst/>
            <a:gdLst>
              <a:gd name="T0" fmla="*/ 2147483646 w 196"/>
              <a:gd name="T1" fmla="*/ 2147483646 h 109"/>
              <a:gd name="T2" fmla="*/ 2147483646 w 196"/>
              <a:gd name="T3" fmla="*/ 2147483646 h 109"/>
              <a:gd name="T4" fmla="*/ 2147483646 w 196"/>
              <a:gd name="T5" fmla="*/ 0 h 109"/>
              <a:gd name="T6" fmla="*/ 2147483646 w 196"/>
              <a:gd name="T7" fmla="*/ 2147483646 h 109"/>
              <a:gd name="T8" fmla="*/ 2147483646 w 196"/>
              <a:gd name="T9" fmla="*/ 2147483646 h 109"/>
              <a:gd name="T10" fmla="*/ 2147483646 w 196"/>
              <a:gd name="T11" fmla="*/ 2147483646 h 109"/>
              <a:gd name="T12" fmla="*/ 2147483646 w 196"/>
              <a:gd name="T13" fmla="*/ 2147483646 h 109"/>
              <a:gd name="T14" fmla="*/ 2147483646 w 196"/>
              <a:gd name="T15" fmla="*/ 2147483646 h 109"/>
              <a:gd name="T16" fmla="*/ 2147483646 w 196"/>
              <a:gd name="T17" fmla="*/ 2147483646 h 109"/>
              <a:gd name="T18" fmla="*/ 2147483646 w 196"/>
              <a:gd name="T19" fmla="*/ 2147483646 h 109"/>
              <a:gd name="T20" fmla="*/ 2147483646 w 196"/>
              <a:gd name="T21" fmla="*/ 2147483646 h 109"/>
              <a:gd name="T22" fmla="*/ 2147483646 w 196"/>
              <a:gd name="T23" fmla="*/ 2147483646 h 109"/>
              <a:gd name="T24" fmla="*/ 2147483646 w 196"/>
              <a:gd name="T25" fmla="*/ 2147483646 h 109"/>
              <a:gd name="T26" fmla="*/ 2147483646 w 196"/>
              <a:gd name="T27" fmla="*/ 2147483646 h 109"/>
              <a:gd name="T28" fmla="*/ 2147483646 w 196"/>
              <a:gd name="T29" fmla="*/ 2147483646 h 109"/>
              <a:gd name="T30" fmla="*/ 2147483646 w 196"/>
              <a:gd name="T31" fmla="*/ 2147483646 h 109"/>
              <a:gd name="T32" fmla="*/ 2147483646 w 196"/>
              <a:gd name="T33" fmla="*/ 2147483646 h 109"/>
              <a:gd name="T34" fmla="*/ 2147483646 w 196"/>
              <a:gd name="T35" fmla="*/ 2147483646 h 109"/>
              <a:gd name="T36" fmla="*/ 2147483646 w 196"/>
              <a:gd name="T37" fmla="*/ 0 h 109"/>
              <a:gd name="T38" fmla="*/ 2147483646 w 196"/>
              <a:gd name="T39" fmla="*/ 2147483646 h 109"/>
              <a:gd name="T40" fmla="*/ 2147483646 w 196"/>
              <a:gd name="T41" fmla="*/ 2147483646 h 109"/>
              <a:gd name="T42" fmla="*/ 2147483646 w 196"/>
              <a:gd name="T43" fmla="*/ 2147483646 h 109"/>
              <a:gd name="T44" fmla="*/ 2147483646 w 196"/>
              <a:gd name="T45" fmla="*/ 2147483646 h 109"/>
              <a:gd name="T46" fmla="*/ 2147483646 w 196"/>
              <a:gd name="T47" fmla="*/ 2147483646 h 109"/>
              <a:gd name="T48" fmla="*/ 2147483646 w 196"/>
              <a:gd name="T49" fmla="*/ 2147483646 h 109"/>
              <a:gd name="T50" fmla="*/ 2147483646 w 196"/>
              <a:gd name="T51" fmla="*/ 2147483646 h 109"/>
              <a:gd name="T52" fmla="*/ 0 w 196"/>
              <a:gd name="T53" fmla="*/ 2147483646 h 109"/>
              <a:gd name="T54" fmla="*/ 2147483646 w 196"/>
              <a:gd name="T55" fmla="*/ 2147483646 h 109"/>
              <a:gd name="T56" fmla="*/ 2147483646 w 196"/>
              <a:gd name="T57" fmla="*/ 2147483646 h 109"/>
              <a:gd name="T58" fmla="*/ 2147483646 w 196"/>
              <a:gd name="T59" fmla="*/ 2147483646 h 10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196" h="109">
                <a:moveTo>
                  <a:pt x="47" y="29"/>
                </a:moveTo>
                <a:cubicBezTo>
                  <a:pt x="51" y="29"/>
                  <a:pt x="55" y="29"/>
                  <a:pt x="58" y="30"/>
                </a:cubicBezTo>
                <a:cubicBezTo>
                  <a:pt x="62" y="15"/>
                  <a:pt x="73" y="3"/>
                  <a:pt x="88" y="0"/>
                </a:cubicBezTo>
                <a:cubicBezTo>
                  <a:pt x="88" y="59"/>
                  <a:pt x="88" y="59"/>
                  <a:pt x="88" y="59"/>
                </a:cubicBezTo>
                <a:cubicBezTo>
                  <a:pt x="76" y="46"/>
                  <a:pt x="76" y="46"/>
                  <a:pt x="76" y="46"/>
                </a:cubicBezTo>
                <a:cubicBezTo>
                  <a:pt x="72" y="42"/>
                  <a:pt x="66" y="42"/>
                  <a:pt x="62" y="46"/>
                </a:cubicBezTo>
                <a:cubicBezTo>
                  <a:pt x="62" y="46"/>
                  <a:pt x="62" y="46"/>
                  <a:pt x="62" y="46"/>
                </a:cubicBezTo>
                <a:cubicBezTo>
                  <a:pt x="58" y="50"/>
                  <a:pt x="58" y="56"/>
                  <a:pt x="62" y="60"/>
                </a:cubicBezTo>
                <a:cubicBezTo>
                  <a:pt x="91" y="89"/>
                  <a:pt x="91" y="89"/>
                  <a:pt x="91" y="89"/>
                </a:cubicBezTo>
                <a:cubicBezTo>
                  <a:pt x="93" y="91"/>
                  <a:pt x="95" y="92"/>
                  <a:pt x="98" y="92"/>
                </a:cubicBezTo>
                <a:cubicBezTo>
                  <a:pt x="98" y="92"/>
                  <a:pt x="98" y="92"/>
                  <a:pt x="98" y="92"/>
                </a:cubicBezTo>
                <a:cubicBezTo>
                  <a:pt x="98" y="92"/>
                  <a:pt x="98" y="92"/>
                  <a:pt x="98" y="92"/>
                </a:cubicBezTo>
                <a:cubicBezTo>
                  <a:pt x="101" y="92"/>
                  <a:pt x="103" y="91"/>
                  <a:pt x="105" y="89"/>
                </a:cubicBezTo>
                <a:cubicBezTo>
                  <a:pt x="134" y="60"/>
                  <a:pt x="134" y="60"/>
                  <a:pt x="134" y="60"/>
                </a:cubicBezTo>
                <a:cubicBezTo>
                  <a:pt x="138" y="56"/>
                  <a:pt x="138" y="50"/>
                  <a:pt x="134" y="46"/>
                </a:cubicBezTo>
                <a:cubicBezTo>
                  <a:pt x="134" y="46"/>
                  <a:pt x="134" y="46"/>
                  <a:pt x="134" y="46"/>
                </a:cubicBezTo>
                <a:cubicBezTo>
                  <a:pt x="131" y="42"/>
                  <a:pt x="124" y="42"/>
                  <a:pt x="121" y="46"/>
                </a:cubicBezTo>
                <a:cubicBezTo>
                  <a:pt x="108" y="59"/>
                  <a:pt x="108" y="59"/>
                  <a:pt x="108" y="59"/>
                </a:cubicBezTo>
                <a:cubicBezTo>
                  <a:pt x="108" y="0"/>
                  <a:pt x="108" y="0"/>
                  <a:pt x="108" y="0"/>
                </a:cubicBezTo>
                <a:cubicBezTo>
                  <a:pt x="123" y="3"/>
                  <a:pt x="135" y="15"/>
                  <a:pt x="138" y="30"/>
                </a:cubicBezTo>
                <a:cubicBezTo>
                  <a:pt x="142" y="29"/>
                  <a:pt x="145" y="29"/>
                  <a:pt x="149" y="29"/>
                </a:cubicBezTo>
                <a:cubicBezTo>
                  <a:pt x="168" y="29"/>
                  <a:pt x="184" y="44"/>
                  <a:pt x="184" y="63"/>
                </a:cubicBezTo>
                <a:cubicBezTo>
                  <a:pt x="184" y="65"/>
                  <a:pt x="184" y="67"/>
                  <a:pt x="183" y="68"/>
                </a:cubicBezTo>
                <a:cubicBezTo>
                  <a:pt x="191" y="72"/>
                  <a:pt x="196" y="79"/>
                  <a:pt x="196" y="88"/>
                </a:cubicBezTo>
                <a:cubicBezTo>
                  <a:pt x="196" y="99"/>
                  <a:pt x="187" y="109"/>
                  <a:pt x="175" y="109"/>
                </a:cubicBezTo>
                <a:cubicBezTo>
                  <a:pt x="21" y="109"/>
                  <a:pt x="21" y="109"/>
                  <a:pt x="21" y="109"/>
                </a:cubicBezTo>
                <a:cubicBezTo>
                  <a:pt x="10" y="109"/>
                  <a:pt x="0" y="99"/>
                  <a:pt x="0" y="88"/>
                </a:cubicBezTo>
                <a:cubicBezTo>
                  <a:pt x="0" y="79"/>
                  <a:pt x="5" y="72"/>
                  <a:pt x="13" y="68"/>
                </a:cubicBezTo>
                <a:cubicBezTo>
                  <a:pt x="13" y="67"/>
                  <a:pt x="12" y="65"/>
                  <a:pt x="12" y="63"/>
                </a:cubicBezTo>
                <a:cubicBezTo>
                  <a:pt x="12" y="44"/>
                  <a:pt x="28" y="29"/>
                  <a:pt x="47" y="29"/>
                </a:cubicBezTo>
                <a:close/>
              </a:path>
            </a:pathLst>
          </a:custGeom>
          <a:solidFill>
            <a:schemeClr val="bg1">
              <a:alpha val="79999"/>
            </a:schemeClr>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19465" name="矩形 8"/>
          <p:cNvSpPr>
            <a:spLocks noChangeArrowheads="1"/>
          </p:cNvSpPr>
          <p:nvPr/>
        </p:nvSpPr>
        <p:spPr bwMode="auto">
          <a:xfrm>
            <a:off x="1416050" y="2435225"/>
            <a:ext cx="467995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None/>
            </a:pPr>
            <a:r>
              <a:rPr lang="en-US" altLang="zh-CN" sz="1200" dirty="0">
                <a:solidFill>
                  <a:schemeClr val="bg1"/>
                </a:solidFill>
                <a:latin typeface="微软雅黑" panose="020B0503020204020204" pitchFamily="34" charset="-122"/>
                <a:ea typeface="微软雅黑" panose="020B0503020204020204" pitchFamily="34" charset="-122"/>
              </a:rPr>
              <a:t>- Develop a range of different appraisal tools for managers, including feedback forms, scorecards, and assessment templates.</a:t>
            </a:r>
            <a:endParaRPr lang="en-US" altLang="zh-CN" sz="1200" dirty="0">
              <a:solidFill>
                <a:schemeClr val="bg1"/>
              </a:solidFill>
              <a:latin typeface="微软雅黑" panose="020B0503020204020204" pitchFamily="34" charset="-122"/>
              <a:ea typeface="微软雅黑" panose="020B0503020204020204" pitchFamily="34" charset="-122"/>
            </a:endParaRPr>
          </a:p>
          <a:p>
            <a:pPr eaLnBrk="1" hangingPunct="1">
              <a:lnSpc>
                <a:spcPct val="100000"/>
              </a:lnSpc>
              <a:spcBef>
                <a:spcPct val="0"/>
              </a:spcBef>
              <a:buNone/>
            </a:pPr>
            <a:r>
              <a:rPr lang="en-US" altLang="zh-CN" sz="1200" dirty="0">
                <a:solidFill>
                  <a:schemeClr val="bg1"/>
                </a:solidFill>
                <a:latin typeface="微软雅黑" panose="020B0503020204020204" pitchFamily="34" charset="-122"/>
                <a:ea typeface="微软雅黑" panose="020B0503020204020204" pitchFamily="34" charset="-122"/>
              </a:rPr>
              <a:t>- Provide training on how to use each tool and when to use it.</a:t>
            </a:r>
            <a:endParaRPr lang="en-US" altLang="zh-CN" sz="1200" dirty="0">
              <a:solidFill>
                <a:schemeClr val="bg1"/>
              </a:solidFill>
              <a:latin typeface="微软雅黑" panose="020B0503020204020204" pitchFamily="34" charset="-122"/>
              <a:ea typeface="微软雅黑" panose="020B0503020204020204" pitchFamily="34" charset="-122"/>
            </a:endParaRPr>
          </a:p>
          <a:p>
            <a:pPr eaLnBrk="1" hangingPunct="1">
              <a:lnSpc>
                <a:spcPct val="100000"/>
              </a:lnSpc>
              <a:spcBef>
                <a:spcPct val="0"/>
              </a:spcBef>
              <a:buNone/>
            </a:pPr>
            <a:r>
              <a:rPr lang="en-US" altLang="zh-CN" sz="1200" dirty="0">
                <a:solidFill>
                  <a:schemeClr val="bg1"/>
                </a:solidFill>
                <a:latin typeface="微软雅黑" panose="020B0503020204020204" pitchFamily="34" charset="-122"/>
                <a:ea typeface="微软雅黑" panose="020B0503020204020204" pitchFamily="34" charset="-122"/>
              </a:rPr>
              <a:t>- Incorporate the use of these tools into regular performance reviews to ensure consistency and objectivity.</a:t>
            </a:r>
            <a:endParaRPr lang="en-US" altLang="zh-CN" sz="1200" dirty="0">
              <a:solidFill>
                <a:schemeClr val="bg1"/>
              </a:solidFill>
              <a:latin typeface="微软雅黑" panose="020B0503020204020204" pitchFamily="34" charset="-122"/>
              <a:ea typeface="微软雅黑" panose="020B0503020204020204" pitchFamily="34" charset="-122"/>
            </a:endParaRPr>
          </a:p>
          <a:p>
            <a:pPr eaLnBrk="1" hangingPunct="1">
              <a:lnSpc>
                <a:spcPct val="100000"/>
              </a:lnSpc>
              <a:spcBef>
                <a:spcPct val="0"/>
              </a:spcBef>
              <a:buNone/>
            </a:pPr>
            <a:r>
              <a:rPr lang="en-US" altLang="zh-CN" sz="1200" dirty="0">
                <a:solidFill>
                  <a:schemeClr val="bg1"/>
                </a:solidFill>
                <a:latin typeface="微软雅黑" panose="020B0503020204020204" pitchFamily="34" charset="-122"/>
                <a:ea typeface="微软雅黑" panose="020B0503020204020204" pitchFamily="34" charset="-122"/>
              </a:rPr>
              <a:t>- Provide regular feedback and coaching to managers on the effectiveness of these tools.</a:t>
            </a:r>
            <a:endParaRPr lang="en-US" altLang="zh-CN" sz="1200" dirty="0">
              <a:solidFill>
                <a:schemeClr val="bg1"/>
              </a:solidFill>
              <a:latin typeface="微软雅黑" panose="020B0503020204020204" pitchFamily="34" charset="-122"/>
              <a:ea typeface="微软雅黑" panose="020B0503020204020204" pitchFamily="34" charset="-122"/>
            </a:endParaRPr>
          </a:p>
        </p:txBody>
      </p:sp>
      <p:sp>
        <p:nvSpPr>
          <p:cNvPr id="19466" name="文本框 9"/>
          <p:cNvSpPr txBox="1">
            <a:spLocks noChangeArrowheads="1"/>
          </p:cNvSpPr>
          <p:nvPr/>
        </p:nvSpPr>
        <p:spPr bwMode="auto">
          <a:xfrm>
            <a:off x="1416050" y="1839913"/>
            <a:ext cx="403187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None/>
            </a:pPr>
            <a:r>
              <a:rPr lang="de-DE" altLang="zh-CN" sz="2000" b="1" dirty="0">
                <a:solidFill>
                  <a:schemeClr val="bg1"/>
                </a:solidFill>
                <a:latin typeface="微软雅黑" panose="020B0503020204020204" pitchFamily="34" charset="-122"/>
                <a:ea typeface="微软雅黑" panose="020B0503020204020204" pitchFamily="34" charset="-122"/>
              </a:rPr>
              <a:t>Performance Appraisal Tools</a:t>
            </a:r>
            <a:endParaRPr lang="zh-CN" altLang="en-US" sz="2000" b="1" dirty="0">
              <a:solidFill>
                <a:schemeClr val="bg1"/>
              </a:solidFill>
              <a:latin typeface="微软雅黑" panose="020B0503020204020204" pitchFamily="34" charset="-122"/>
              <a:ea typeface="微软雅黑" panose="020B0503020204020204" pitchFamily="34" charset="-122"/>
            </a:endParaRPr>
          </a:p>
        </p:txBody>
      </p:sp>
      <p:cxnSp>
        <p:nvCxnSpPr>
          <p:cNvPr id="19467" name="直接连接符 10"/>
          <p:cNvCxnSpPr>
            <a:cxnSpLocks noChangeShapeType="1"/>
          </p:cNvCxnSpPr>
          <p:nvPr/>
        </p:nvCxnSpPr>
        <p:spPr bwMode="auto">
          <a:xfrm>
            <a:off x="1514475" y="2349500"/>
            <a:ext cx="2070100" cy="0"/>
          </a:xfrm>
          <a:prstGeom prst="line">
            <a:avLst/>
          </a:prstGeom>
          <a:noFill/>
          <a:ln w="6350">
            <a:solidFill>
              <a:schemeClr val="bg1"/>
            </a:solidFill>
            <a:round/>
            <a:headEnd type="diamond" w="med" len="med"/>
          </a:ln>
          <a:extLst>
            <a:ext uri="{909E8E84-426E-40DD-AFC4-6F175D3DCCD1}">
              <a14:hiddenFill xmlns:a14="http://schemas.microsoft.com/office/drawing/2010/main">
                <a:noFill/>
              </a14:hiddenFill>
            </a:ext>
          </a:extLst>
        </p:spPr>
      </p:cxnSp>
      <p:sp>
        <p:nvSpPr>
          <p:cNvPr id="19468" name="矩形 11"/>
          <p:cNvSpPr>
            <a:spLocks noChangeArrowheads="1"/>
          </p:cNvSpPr>
          <p:nvPr/>
        </p:nvSpPr>
        <p:spPr bwMode="auto">
          <a:xfrm>
            <a:off x="6311900" y="2435225"/>
            <a:ext cx="5760764"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None/>
            </a:pPr>
            <a:r>
              <a:rPr lang="en-US" altLang="zh-CN" sz="1200" dirty="0">
                <a:solidFill>
                  <a:schemeClr val="bg1"/>
                </a:solidFill>
                <a:latin typeface="微软雅黑" panose="020B0503020204020204" pitchFamily="34" charset="-122"/>
                <a:ea typeface="微软雅黑" panose="020B0503020204020204" pitchFamily="34" charset="-122"/>
              </a:rPr>
              <a:t>- Establish a task force consisting of HR representatives, managers, and employees to design and implement the reward and recognition program.</a:t>
            </a:r>
            <a:endParaRPr lang="en-US" altLang="zh-CN" sz="1200" dirty="0">
              <a:solidFill>
                <a:schemeClr val="bg1"/>
              </a:solidFill>
              <a:latin typeface="微软雅黑" panose="020B0503020204020204" pitchFamily="34" charset="-122"/>
              <a:ea typeface="微软雅黑" panose="020B0503020204020204" pitchFamily="34" charset="-122"/>
            </a:endParaRPr>
          </a:p>
          <a:p>
            <a:pPr eaLnBrk="1" hangingPunct="1">
              <a:lnSpc>
                <a:spcPct val="100000"/>
              </a:lnSpc>
              <a:spcBef>
                <a:spcPct val="0"/>
              </a:spcBef>
              <a:buNone/>
            </a:pPr>
            <a:r>
              <a:rPr lang="en-US" altLang="zh-CN" sz="1200" dirty="0">
                <a:solidFill>
                  <a:schemeClr val="bg1"/>
                </a:solidFill>
                <a:latin typeface="微软雅黑" panose="020B0503020204020204" pitchFamily="34" charset="-122"/>
                <a:ea typeface="微软雅黑" panose="020B0503020204020204" pitchFamily="34" charset="-122"/>
              </a:rPr>
              <a:t>- Determine the key performance areas that should be rewarded and recognized.</a:t>
            </a:r>
            <a:endParaRPr lang="en-US" altLang="zh-CN" sz="1200" dirty="0">
              <a:solidFill>
                <a:schemeClr val="bg1"/>
              </a:solidFill>
              <a:latin typeface="微软雅黑" panose="020B0503020204020204" pitchFamily="34" charset="-122"/>
              <a:ea typeface="微软雅黑" panose="020B0503020204020204" pitchFamily="34" charset="-122"/>
            </a:endParaRPr>
          </a:p>
          <a:p>
            <a:pPr eaLnBrk="1" hangingPunct="1">
              <a:lnSpc>
                <a:spcPct val="100000"/>
              </a:lnSpc>
              <a:spcBef>
                <a:spcPct val="0"/>
              </a:spcBef>
              <a:buNone/>
            </a:pPr>
            <a:r>
              <a:rPr lang="en-US" altLang="zh-CN" sz="1200" dirty="0">
                <a:solidFill>
                  <a:schemeClr val="bg1"/>
                </a:solidFill>
                <a:latin typeface="微软雅黑" panose="020B0503020204020204" pitchFamily="34" charset="-122"/>
                <a:ea typeface="微软雅黑" panose="020B0503020204020204" pitchFamily="34" charset="-122"/>
              </a:rPr>
              <a:t>- Develop a range of different incentives that can be offered to employees who demonstrate good performance.</a:t>
            </a:r>
            <a:endParaRPr lang="en-US" altLang="zh-CN" sz="1200" dirty="0">
              <a:solidFill>
                <a:schemeClr val="bg1"/>
              </a:solidFill>
              <a:latin typeface="微软雅黑" panose="020B0503020204020204" pitchFamily="34" charset="-122"/>
              <a:ea typeface="微软雅黑" panose="020B0503020204020204" pitchFamily="34" charset="-122"/>
            </a:endParaRPr>
          </a:p>
          <a:p>
            <a:pPr eaLnBrk="1" hangingPunct="1">
              <a:lnSpc>
                <a:spcPct val="100000"/>
              </a:lnSpc>
              <a:spcBef>
                <a:spcPct val="0"/>
              </a:spcBef>
              <a:buNone/>
            </a:pPr>
            <a:r>
              <a:rPr lang="en-US" altLang="zh-CN" sz="1200" dirty="0">
                <a:solidFill>
                  <a:schemeClr val="bg1"/>
                </a:solidFill>
                <a:latin typeface="微软雅黑" panose="020B0503020204020204" pitchFamily="34" charset="-122"/>
                <a:ea typeface="微软雅黑" panose="020B0503020204020204" pitchFamily="34" charset="-122"/>
              </a:rPr>
              <a:t>- Establish an objective and transparent process for selecting employees for recognition.</a:t>
            </a:r>
            <a:endParaRPr lang="en-US" altLang="zh-CN" sz="1200" dirty="0">
              <a:solidFill>
                <a:schemeClr val="bg1"/>
              </a:solidFill>
              <a:latin typeface="微软雅黑" panose="020B0503020204020204" pitchFamily="34" charset="-122"/>
              <a:ea typeface="微软雅黑" panose="020B0503020204020204" pitchFamily="34" charset="-122"/>
            </a:endParaRPr>
          </a:p>
          <a:p>
            <a:pPr eaLnBrk="1" hangingPunct="1">
              <a:lnSpc>
                <a:spcPct val="100000"/>
              </a:lnSpc>
              <a:spcBef>
                <a:spcPct val="0"/>
              </a:spcBef>
              <a:buNone/>
            </a:pPr>
            <a:r>
              <a:rPr lang="en-US" altLang="zh-CN" sz="1200" dirty="0">
                <a:solidFill>
                  <a:schemeClr val="bg1"/>
                </a:solidFill>
                <a:latin typeface="微软雅黑" panose="020B0503020204020204" pitchFamily="34" charset="-122"/>
                <a:ea typeface="微软雅黑" panose="020B0503020204020204" pitchFamily="34" charset="-122"/>
              </a:rPr>
              <a:t>- Communicate the program clearly to all employees to ensure that they understand what is required to qualify for recognition.</a:t>
            </a:r>
            <a:endParaRPr lang="en-US" altLang="zh-CN" sz="1200" dirty="0">
              <a:solidFill>
                <a:schemeClr val="bg1"/>
              </a:solidFill>
              <a:latin typeface="微软雅黑" panose="020B0503020204020204" pitchFamily="34" charset="-122"/>
              <a:ea typeface="微软雅黑" panose="020B0503020204020204" pitchFamily="34" charset="-122"/>
            </a:endParaRPr>
          </a:p>
        </p:txBody>
      </p:sp>
      <p:sp>
        <p:nvSpPr>
          <p:cNvPr id="19469" name="文本框 12"/>
          <p:cNvSpPr txBox="1">
            <a:spLocks noChangeArrowheads="1"/>
          </p:cNvSpPr>
          <p:nvPr/>
        </p:nvSpPr>
        <p:spPr bwMode="auto">
          <a:xfrm>
            <a:off x="6311900" y="1839913"/>
            <a:ext cx="345650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None/>
            </a:pPr>
            <a:r>
              <a:rPr lang="de-DE" altLang="zh-CN" sz="2000" b="1" dirty="0">
                <a:solidFill>
                  <a:schemeClr val="bg1"/>
                </a:solidFill>
                <a:latin typeface="微软雅黑" panose="020B0503020204020204" pitchFamily="34" charset="-122"/>
                <a:ea typeface="微软雅黑" panose="020B0503020204020204" pitchFamily="34" charset="-122"/>
              </a:rPr>
              <a:t>Reward and Recognition</a:t>
            </a:r>
            <a:endParaRPr lang="zh-CN" altLang="en-US" sz="2000" b="1" dirty="0">
              <a:solidFill>
                <a:schemeClr val="bg1"/>
              </a:solidFill>
              <a:latin typeface="微软雅黑" panose="020B0503020204020204" pitchFamily="34" charset="-122"/>
              <a:ea typeface="微软雅黑" panose="020B0503020204020204" pitchFamily="34" charset="-122"/>
            </a:endParaRPr>
          </a:p>
        </p:txBody>
      </p:sp>
      <p:cxnSp>
        <p:nvCxnSpPr>
          <p:cNvPr id="19470" name="直接连接符 14"/>
          <p:cNvCxnSpPr>
            <a:cxnSpLocks noChangeShapeType="1"/>
          </p:cNvCxnSpPr>
          <p:nvPr/>
        </p:nvCxnSpPr>
        <p:spPr bwMode="auto">
          <a:xfrm>
            <a:off x="6410325" y="2349500"/>
            <a:ext cx="2071688" cy="0"/>
          </a:xfrm>
          <a:prstGeom prst="line">
            <a:avLst/>
          </a:prstGeom>
          <a:noFill/>
          <a:ln w="6350">
            <a:solidFill>
              <a:schemeClr val="bg1"/>
            </a:solidFill>
            <a:round/>
            <a:headEnd type="diamond" w="med" len="med"/>
          </a:ln>
          <a:extLst>
            <a:ext uri="{909E8E84-426E-40DD-AFC4-6F175D3DCCD1}">
              <a14:hiddenFill xmlns:a14="http://schemas.microsoft.com/office/drawing/2010/main">
                <a:noFill/>
              </a14:hiddenFill>
            </a:ext>
          </a:extLst>
        </p:spPr>
      </p:cxnSp>
      <p:sp>
        <p:nvSpPr>
          <p:cNvPr id="2" name="页脚占位符 1"/>
          <p:cNvSpPr>
            <a:spLocks noGrp="1"/>
          </p:cNvSpPr>
          <p:nvPr>
            <p:ph type="ftr" sz="quarter" idx="11"/>
          </p:nvPr>
        </p:nvSpPr>
        <p:spPr>
          <a:xfrm>
            <a:off x="0" y="6021288"/>
            <a:ext cx="12360695" cy="890865"/>
          </a:xfrm>
        </p:spPr>
        <p:txBody>
          <a:bodyPr/>
          <a:lstStyle/>
          <a:p>
            <a:pPr marL="457200" indent="-457200">
              <a:lnSpc>
                <a:spcPct val="150000"/>
              </a:lnSpc>
              <a:spcBef>
                <a:spcPts val="600"/>
              </a:spcBef>
              <a:spcAft>
                <a:spcPts val="0"/>
              </a:spcAft>
            </a:pP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Sari, Y., </a:t>
            </a:r>
            <a:r>
              <a:rPr lang="en-GB" altLang="zh-CN" sz="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Hidayatno</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n-GB" altLang="zh-CN" sz="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Suzianti</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 Hartono, M., &amp; Susanto, H. (2021). A corporate sustainability maturity model for readiness assessment: a three-step development strategy. </a:t>
            </a:r>
            <a:r>
              <a:rPr lang="en-GB" altLang="zh-CN" sz="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Productivity and Performance Management</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altLang="zh-CN" sz="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70</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 1162-1186.</a:t>
            </a:r>
            <a:endParaRPr lang="zh-CN" altLang="zh-CN" sz="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lnSpc>
                <a:spcPct val="150000"/>
              </a:lnSpc>
              <a:spcBef>
                <a:spcPts val="600"/>
              </a:spcBef>
              <a:spcAft>
                <a:spcPts val="0"/>
              </a:spcAft>
            </a:pP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Schein, E. H., &amp; Schein, P. A. (2018). </a:t>
            </a:r>
            <a:r>
              <a:rPr lang="en-GB" altLang="zh-CN" sz="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Humble leadership: The power of relationships, openness, and trust</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Berrett-Koehler Publishers.</a:t>
            </a:r>
            <a:endParaRPr lang="zh-CN" altLang="zh-CN" sz="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457200" indent="-457200">
              <a:lnSpc>
                <a:spcPct val="150000"/>
              </a:lnSpc>
              <a:spcBef>
                <a:spcPts val="600"/>
              </a:spcBef>
              <a:spcAft>
                <a:spcPts val="0"/>
              </a:spcAft>
            </a:pP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Zhao, Y., &amp; Zhang, Z. (2022, April). Strategy Analysis of the COVID-19's Influence on Apple. In </a:t>
            </a:r>
            <a:r>
              <a:rPr lang="en-GB" altLang="zh-CN" sz="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2022 7th International Conference on Social Sciences and Economic Development (ICSSED 2022)</a:t>
            </a:r>
            <a:r>
              <a:rPr lang="en-GB" altLang="zh-CN"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(pp. 9-13). Atlantis Press.</a:t>
            </a:r>
            <a:endParaRPr lang="zh-CN" altLang="zh-CN" sz="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9460"/>
                                        </p:tgtEl>
                                        <p:attrNameLst>
                                          <p:attrName>style.visibility</p:attrName>
                                        </p:attrNameLst>
                                      </p:cBhvr>
                                      <p:to>
                                        <p:strVal val="visible"/>
                                      </p:to>
                                    </p:set>
                                    <p:animEffect transition="in" filter="fade">
                                      <p:cBhvr>
                                        <p:cTn id="7" dur="500"/>
                                        <p:tgtEl>
                                          <p:spTgt spid="19460"/>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9458"/>
                                        </p:tgtEl>
                                        <p:attrNameLst>
                                          <p:attrName>style.visibility</p:attrName>
                                        </p:attrNameLst>
                                      </p:cBhvr>
                                      <p:to>
                                        <p:strVal val="visible"/>
                                      </p:to>
                                    </p:set>
                                    <p:anim calcmode="lin" valueType="num">
                                      <p:cBhvr>
                                        <p:cTn id="11" dur="1000" fill="hold"/>
                                        <p:tgtEl>
                                          <p:spTgt spid="19458"/>
                                        </p:tgtEl>
                                        <p:attrNameLst>
                                          <p:attrName>ppt_w</p:attrName>
                                        </p:attrNameLst>
                                      </p:cBhvr>
                                      <p:tavLst>
                                        <p:tav tm="0">
                                          <p:val>
                                            <p:fltVal val="0"/>
                                          </p:val>
                                        </p:tav>
                                        <p:tav tm="100000">
                                          <p:val>
                                            <p:strVal val="#ppt_w"/>
                                          </p:val>
                                        </p:tav>
                                      </p:tavLst>
                                    </p:anim>
                                    <p:anim calcmode="lin" valueType="num">
                                      <p:cBhvr>
                                        <p:cTn id="12" dur="1000" fill="hold"/>
                                        <p:tgtEl>
                                          <p:spTgt spid="19458"/>
                                        </p:tgtEl>
                                        <p:attrNameLst>
                                          <p:attrName>ppt_h</p:attrName>
                                        </p:attrNameLst>
                                      </p:cBhvr>
                                      <p:tavLst>
                                        <p:tav tm="0">
                                          <p:val>
                                            <p:fltVal val="0"/>
                                          </p:val>
                                        </p:tav>
                                        <p:tav tm="100000">
                                          <p:val>
                                            <p:strVal val="#ppt_h"/>
                                          </p:val>
                                        </p:tav>
                                      </p:tavLst>
                                    </p:anim>
                                    <p:animEffect transition="in" filter="fade">
                                      <p:cBhvr>
                                        <p:cTn id="13" dur="1000"/>
                                        <p:tgtEl>
                                          <p:spTgt spid="19458"/>
                                        </p:tgtEl>
                                      </p:cBhvr>
                                    </p:animEffect>
                                  </p:childTnLst>
                                </p:cTn>
                              </p:par>
                              <p:par>
                                <p:cTn id="14" presetID="25" presetClass="entr" presetSubtype="0" fill="hold" grpId="0" nodeType="withEffect">
                                  <p:stCondLst>
                                    <p:cond delay="0"/>
                                  </p:stCondLst>
                                  <p:childTnLst>
                                    <p:set>
                                      <p:cBhvr>
                                        <p:cTn id="15" dur="1" fill="hold">
                                          <p:stCondLst>
                                            <p:cond delay="0"/>
                                          </p:stCondLst>
                                        </p:cTn>
                                        <p:tgtEl>
                                          <p:spTgt spid="19459"/>
                                        </p:tgtEl>
                                        <p:attrNameLst>
                                          <p:attrName>style.visibility</p:attrName>
                                        </p:attrNameLst>
                                      </p:cBhvr>
                                      <p:to>
                                        <p:strVal val="visible"/>
                                      </p:to>
                                    </p:set>
                                    <p:anim calcmode="lin" valueType="num">
                                      <p:cBhvr>
                                        <p:cTn id="16" dur="500" decel="50000" fill="hold">
                                          <p:stCondLst>
                                            <p:cond delay="0"/>
                                          </p:stCondLst>
                                        </p:cTn>
                                        <p:tgtEl>
                                          <p:spTgt spid="19459"/>
                                        </p:tgtEl>
                                        <p:attrNameLst>
                                          <p:attrName>style.rotation</p:attrName>
                                        </p:attrNameLst>
                                      </p:cBhvr>
                                      <p:tavLst>
                                        <p:tav tm="0">
                                          <p:val>
                                            <p:fltVal val="-90"/>
                                          </p:val>
                                        </p:tav>
                                        <p:tav tm="100000">
                                          <p:val>
                                            <p:fltVal val="0"/>
                                          </p:val>
                                        </p:tav>
                                      </p:tavLst>
                                    </p:anim>
                                    <p:anim calcmode="lin" valueType="num">
                                      <p:cBhvr>
                                        <p:cTn id="17" dur="500" decel="50000" fill="hold">
                                          <p:stCondLst>
                                            <p:cond delay="0"/>
                                          </p:stCondLst>
                                        </p:cTn>
                                        <p:tgtEl>
                                          <p:spTgt spid="19459"/>
                                        </p:tgtEl>
                                        <p:attrNameLst>
                                          <p:attrName>ppt_w</p:attrName>
                                        </p:attrNameLst>
                                      </p:cBhvr>
                                      <p:tavLst>
                                        <p:tav tm="0">
                                          <p:val>
                                            <p:strVal val="#ppt_w"/>
                                          </p:val>
                                        </p:tav>
                                        <p:tav tm="100000">
                                          <p:val>
                                            <p:strVal val="#ppt_w*.05"/>
                                          </p:val>
                                        </p:tav>
                                      </p:tavLst>
                                    </p:anim>
                                    <p:anim calcmode="lin" valueType="num">
                                      <p:cBhvr>
                                        <p:cTn id="18" dur="500" accel="50000" fill="hold">
                                          <p:stCondLst>
                                            <p:cond delay="500"/>
                                          </p:stCondLst>
                                        </p:cTn>
                                        <p:tgtEl>
                                          <p:spTgt spid="19459"/>
                                        </p:tgtEl>
                                        <p:attrNameLst>
                                          <p:attrName>ppt_w</p:attrName>
                                        </p:attrNameLst>
                                      </p:cBhvr>
                                      <p:tavLst>
                                        <p:tav tm="0">
                                          <p:val>
                                            <p:strVal val="#ppt_w*.05"/>
                                          </p:val>
                                        </p:tav>
                                        <p:tav tm="100000">
                                          <p:val>
                                            <p:strVal val="#ppt_w"/>
                                          </p:val>
                                        </p:tav>
                                      </p:tavLst>
                                    </p:anim>
                                    <p:anim calcmode="lin" valueType="num">
                                      <p:cBhvr>
                                        <p:cTn id="19" dur="1000" fill="hold"/>
                                        <p:tgtEl>
                                          <p:spTgt spid="19459"/>
                                        </p:tgtEl>
                                        <p:attrNameLst>
                                          <p:attrName>ppt_h</p:attrName>
                                        </p:attrNameLst>
                                      </p:cBhvr>
                                      <p:tavLst>
                                        <p:tav tm="0">
                                          <p:val>
                                            <p:strVal val="#ppt_h"/>
                                          </p:val>
                                        </p:tav>
                                        <p:tav tm="100000">
                                          <p:val>
                                            <p:strVal val="#ppt_h"/>
                                          </p:val>
                                        </p:tav>
                                      </p:tavLst>
                                    </p:anim>
                                    <p:anim calcmode="lin" valueType="num">
                                      <p:cBhvr>
                                        <p:cTn id="20" dur="500" decel="50000" fill="hold">
                                          <p:stCondLst>
                                            <p:cond delay="0"/>
                                          </p:stCondLst>
                                        </p:cTn>
                                        <p:tgtEl>
                                          <p:spTgt spid="19459"/>
                                        </p:tgtEl>
                                        <p:attrNameLst>
                                          <p:attrName>ppt_x</p:attrName>
                                        </p:attrNameLst>
                                      </p:cBhvr>
                                      <p:tavLst>
                                        <p:tav tm="0">
                                          <p:val>
                                            <p:strVal val="#ppt_x+.4"/>
                                          </p:val>
                                        </p:tav>
                                        <p:tav tm="100000">
                                          <p:val>
                                            <p:strVal val="#ppt_x"/>
                                          </p:val>
                                        </p:tav>
                                      </p:tavLst>
                                    </p:anim>
                                    <p:anim calcmode="lin" valueType="num">
                                      <p:cBhvr>
                                        <p:cTn id="21" dur="500" decel="50000" fill="hold">
                                          <p:stCondLst>
                                            <p:cond delay="0"/>
                                          </p:stCondLst>
                                        </p:cTn>
                                        <p:tgtEl>
                                          <p:spTgt spid="19459"/>
                                        </p:tgtEl>
                                        <p:attrNameLst>
                                          <p:attrName>ppt_y</p:attrName>
                                        </p:attrNameLst>
                                      </p:cBhvr>
                                      <p:tavLst>
                                        <p:tav tm="0">
                                          <p:val>
                                            <p:strVal val="#ppt_y-.2"/>
                                          </p:val>
                                        </p:tav>
                                        <p:tav tm="100000">
                                          <p:val>
                                            <p:strVal val="#ppt_y+.1"/>
                                          </p:val>
                                        </p:tav>
                                      </p:tavLst>
                                    </p:anim>
                                    <p:anim calcmode="lin" valueType="num">
                                      <p:cBhvr>
                                        <p:cTn id="22" dur="500" accel="50000" fill="hold">
                                          <p:stCondLst>
                                            <p:cond delay="500"/>
                                          </p:stCondLst>
                                        </p:cTn>
                                        <p:tgtEl>
                                          <p:spTgt spid="19459"/>
                                        </p:tgtEl>
                                        <p:attrNameLst>
                                          <p:attrName>ppt_y</p:attrName>
                                        </p:attrNameLst>
                                      </p:cBhvr>
                                      <p:tavLst>
                                        <p:tav tm="0">
                                          <p:val>
                                            <p:strVal val="#ppt_y+.1"/>
                                          </p:val>
                                        </p:tav>
                                        <p:tav tm="100000">
                                          <p:val>
                                            <p:strVal val="#ppt_y"/>
                                          </p:val>
                                        </p:tav>
                                      </p:tavLst>
                                    </p:anim>
                                    <p:animEffect transition="in" filter="fade">
                                      <p:cBhvr>
                                        <p:cTn id="23" dur="1000" decel="50000">
                                          <p:stCondLst>
                                            <p:cond delay="0"/>
                                          </p:stCondLst>
                                        </p:cTn>
                                        <p:tgtEl>
                                          <p:spTgt spid="19459"/>
                                        </p:tgtEl>
                                      </p:cBhvr>
                                    </p:animEffect>
                                  </p:childTnLst>
                                </p:cTn>
                              </p:par>
                            </p:childTnLst>
                          </p:cTn>
                        </p:par>
                        <p:par>
                          <p:cTn id="24" fill="hold">
                            <p:stCondLst>
                              <p:cond delay="1500"/>
                            </p:stCondLst>
                            <p:childTnLst>
                              <p:par>
                                <p:cTn id="25" presetID="22" presetClass="entr" presetSubtype="2" fill="hold" grpId="0" nodeType="afterEffect">
                                  <p:stCondLst>
                                    <p:cond delay="0"/>
                                  </p:stCondLst>
                                  <p:childTnLst>
                                    <p:set>
                                      <p:cBhvr>
                                        <p:cTn id="26" dur="1" fill="hold">
                                          <p:stCondLst>
                                            <p:cond delay="0"/>
                                          </p:stCondLst>
                                        </p:cTn>
                                        <p:tgtEl>
                                          <p:spTgt spid="19466"/>
                                        </p:tgtEl>
                                        <p:attrNameLst>
                                          <p:attrName>style.visibility</p:attrName>
                                        </p:attrNameLst>
                                      </p:cBhvr>
                                      <p:to>
                                        <p:strVal val="visible"/>
                                      </p:to>
                                    </p:set>
                                    <p:animEffect transition="in" filter="wipe(right)">
                                      <p:cBhvr>
                                        <p:cTn id="27" dur="500"/>
                                        <p:tgtEl>
                                          <p:spTgt spid="19466"/>
                                        </p:tgtEl>
                                      </p:cBhvr>
                                    </p:animEffect>
                                  </p:childTnLst>
                                </p:cTn>
                              </p:par>
                            </p:childTnLst>
                          </p:cTn>
                        </p:par>
                        <p:par>
                          <p:cTn id="28" fill="hold">
                            <p:stCondLst>
                              <p:cond delay="2000"/>
                            </p:stCondLst>
                            <p:childTnLst>
                              <p:par>
                                <p:cTn id="29" presetID="10" presetClass="entr" presetSubtype="0" fill="hold" nodeType="afterEffect">
                                  <p:stCondLst>
                                    <p:cond delay="0"/>
                                  </p:stCondLst>
                                  <p:childTnLst>
                                    <p:set>
                                      <p:cBhvr>
                                        <p:cTn id="30" dur="1" fill="hold">
                                          <p:stCondLst>
                                            <p:cond delay="0"/>
                                          </p:stCondLst>
                                        </p:cTn>
                                        <p:tgtEl>
                                          <p:spTgt spid="19467"/>
                                        </p:tgtEl>
                                        <p:attrNameLst>
                                          <p:attrName>style.visibility</p:attrName>
                                        </p:attrNameLst>
                                      </p:cBhvr>
                                      <p:to>
                                        <p:strVal val="visible"/>
                                      </p:to>
                                    </p:set>
                                    <p:animEffect transition="in" filter="fade">
                                      <p:cBhvr>
                                        <p:cTn id="31" dur="500"/>
                                        <p:tgtEl>
                                          <p:spTgt spid="19467"/>
                                        </p:tgtEl>
                                      </p:cBhvr>
                                    </p:animEffect>
                                  </p:childTnLst>
                                </p:cTn>
                              </p:par>
                            </p:childTnLst>
                          </p:cTn>
                        </p:par>
                        <p:par>
                          <p:cTn id="32" fill="hold">
                            <p:stCondLst>
                              <p:cond delay="2500"/>
                            </p:stCondLst>
                            <p:childTnLst>
                              <p:par>
                                <p:cTn id="33" presetID="22" presetClass="entr" presetSubtype="2" fill="hold" grpId="0" nodeType="afterEffect">
                                  <p:stCondLst>
                                    <p:cond delay="0"/>
                                  </p:stCondLst>
                                  <p:childTnLst>
                                    <p:set>
                                      <p:cBhvr>
                                        <p:cTn id="34" dur="1" fill="hold">
                                          <p:stCondLst>
                                            <p:cond delay="0"/>
                                          </p:stCondLst>
                                        </p:cTn>
                                        <p:tgtEl>
                                          <p:spTgt spid="19465"/>
                                        </p:tgtEl>
                                        <p:attrNameLst>
                                          <p:attrName>style.visibility</p:attrName>
                                        </p:attrNameLst>
                                      </p:cBhvr>
                                      <p:to>
                                        <p:strVal val="visible"/>
                                      </p:to>
                                    </p:set>
                                    <p:animEffect transition="in" filter="wipe(right)">
                                      <p:cBhvr>
                                        <p:cTn id="35" dur="500"/>
                                        <p:tgtEl>
                                          <p:spTgt spid="19465"/>
                                        </p:tgtEl>
                                      </p:cBhvr>
                                    </p:animEffect>
                                  </p:childTnLst>
                                </p:cTn>
                              </p:par>
                            </p:childTnLst>
                          </p:cTn>
                        </p:par>
                        <p:par>
                          <p:cTn id="36" fill="hold">
                            <p:stCondLst>
                              <p:cond delay="3000"/>
                            </p:stCondLst>
                            <p:childTnLst>
                              <p:par>
                                <p:cTn id="37" presetID="22" presetClass="entr" presetSubtype="2" fill="hold" grpId="0" nodeType="afterEffect">
                                  <p:stCondLst>
                                    <p:cond delay="0"/>
                                  </p:stCondLst>
                                  <p:childTnLst>
                                    <p:set>
                                      <p:cBhvr>
                                        <p:cTn id="38" dur="1" fill="hold">
                                          <p:stCondLst>
                                            <p:cond delay="0"/>
                                          </p:stCondLst>
                                        </p:cTn>
                                        <p:tgtEl>
                                          <p:spTgt spid="19469"/>
                                        </p:tgtEl>
                                        <p:attrNameLst>
                                          <p:attrName>style.visibility</p:attrName>
                                        </p:attrNameLst>
                                      </p:cBhvr>
                                      <p:to>
                                        <p:strVal val="visible"/>
                                      </p:to>
                                    </p:set>
                                    <p:animEffect transition="in" filter="wipe(right)">
                                      <p:cBhvr>
                                        <p:cTn id="39" dur="500"/>
                                        <p:tgtEl>
                                          <p:spTgt spid="19469"/>
                                        </p:tgtEl>
                                      </p:cBhvr>
                                    </p:animEffect>
                                  </p:childTnLst>
                                </p:cTn>
                              </p:par>
                            </p:childTnLst>
                          </p:cTn>
                        </p:par>
                        <p:par>
                          <p:cTn id="40" fill="hold">
                            <p:stCondLst>
                              <p:cond delay="3500"/>
                            </p:stCondLst>
                            <p:childTnLst>
                              <p:par>
                                <p:cTn id="41" presetID="10" presetClass="entr" presetSubtype="0" fill="hold" nodeType="afterEffect">
                                  <p:stCondLst>
                                    <p:cond delay="0"/>
                                  </p:stCondLst>
                                  <p:childTnLst>
                                    <p:set>
                                      <p:cBhvr>
                                        <p:cTn id="42" dur="1" fill="hold">
                                          <p:stCondLst>
                                            <p:cond delay="0"/>
                                          </p:stCondLst>
                                        </p:cTn>
                                        <p:tgtEl>
                                          <p:spTgt spid="19470"/>
                                        </p:tgtEl>
                                        <p:attrNameLst>
                                          <p:attrName>style.visibility</p:attrName>
                                        </p:attrNameLst>
                                      </p:cBhvr>
                                      <p:to>
                                        <p:strVal val="visible"/>
                                      </p:to>
                                    </p:set>
                                    <p:animEffect transition="in" filter="fade">
                                      <p:cBhvr>
                                        <p:cTn id="43" dur="500"/>
                                        <p:tgtEl>
                                          <p:spTgt spid="19470"/>
                                        </p:tgtEl>
                                      </p:cBhvr>
                                    </p:animEffect>
                                  </p:childTnLst>
                                </p:cTn>
                              </p:par>
                            </p:childTnLst>
                          </p:cTn>
                        </p:par>
                        <p:par>
                          <p:cTn id="44" fill="hold">
                            <p:stCondLst>
                              <p:cond delay="4000"/>
                            </p:stCondLst>
                            <p:childTnLst>
                              <p:par>
                                <p:cTn id="45" presetID="22" presetClass="entr" presetSubtype="2" fill="hold" grpId="0" nodeType="afterEffect">
                                  <p:stCondLst>
                                    <p:cond delay="0"/>
                                  </p:stCondLst>
                                  <p:childTnLst>
                                    <p:set>
                                      <p:cBhvr>
                                        <p:cTn id="46" dur="1" fill="hold">
                                          <p:stCondLst>
                                            <p:cond delay="0"/>
                                          </p:stCondLst>
                                        </p:cTn>
                                        <p:tgtEl>
                                          <p:spTgt spid="19468"/>
                                        </p:tgtEl>
                                        <p:attrNameLst>
                                          <p:attrName>style.visibility</p:attrName>
                                        </p:attrNameLst>
                                      </p:cBhvr>
                                      <p:to>
                                        <p:strVal val="visible"/>
                                      </p:to>
                                    </p:set>
                                    <p:animEffect transition="in" filter="wipe(right)">
                                      <p:cBhvr>
                                        <p:cTn id="47" dur="500"/>
                                        <p:tgtEl>
                                          <p:spTgt spid="19468"/>
                                        </p:tgtEl>
                                      </p:cBhvr>
                                    </p:animEffect>
                                  </p:childTnLst>
                                </p:cTn>
                              </p:par>
                            </p:childTnLst>
                          </p:cTn>
                        </p:par>
                        <p:par>
                          <p:cTn id="48" fill="hold">
                            <p:stCondLst>
                              <p:cond delay="4500"/>
                            </p:stCondLst>
                            <p:childTnLst>
                              <p:par>
                                <p:cTn id="49" presetID="47" presetClass="entr" presetSubtype="0" fill="hold" grpId="0" nodeType="afterEffect">
                                  <p:stCondLst>
                                    <p:cond delay="0"/>
                                  </p:stCondLst>
                                  <p:childTnLst>
                                    <p:set>
                                      <p:cBhvr>
                                        <p:cTn id="50" dur="1" fill="hold">
                                          <p:stCondLst>
                                            <p:cond delay="0"/>
                                          </p:stCondLst>
                                        </p:cTn>
                                        <p:tgtEl>
                                          <p:spTgt spid="19464"/>
                                        </p:tgtEl>
                                        <p:attrNameLst>
                                          <p:attrName>style.visibility</p:attrName>
                                        </p:attrNameLst>
                                      </p:cBhvr>
                                      <p:to>
                                        <p:strVal val="visible"/>
                                      </p:to>
                                    </p:set>
                                    <p:animEffect transition="in" filter="fade">
                                      <p:cBhvr>
                                        <p:cTn id="51" dur="1000"/>
                                        <p:tgtEl>
                                          <p:spTgt spid="19464"/>
                                        </p:tgtEl>
                                      </p:cBhvr>
                                    </p:animEffect>
                                    <p:anim calcmode="lin" valueType="num">
                                      <p:cBhvr>
                                        <p:cTn id="52" dur="1000" fill="hold"/>
                                        <p:tgtEl>
                                          <p:spTgt spid="19464"/>
                                        </p:tgtEl>
                                        <p:attrNameLst>
                                          <p:attrName>ppt_x</p:attrName>
                                        </p:attrNameLst>
                                      </p:cBhvr>
                                      <p:tavLst>
                                        <p:tav tm="0">
                                          <p:val>
                                            <p:strVal val="#ppt_x"/>
                                          </p:val>
                                        </p:tav>
                                        <p:tav tm="100000">
                                          <p:val>
                                            <p:strVal val="#ppt_x"/>
                                          </p:val>
                                        </p:tav>
                                      </p:tavLst>
                                    </p:anim>
                                    <p:anim calcmode="lin" valueType="num">
                                      <p:cBhvr>
                                        <p:cTn id="53" dur="1000" fill="hold"/>
                                        <p:tgtEl>
                                          <p:spTgt spid="19464"/>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19463"/>
                                        </p:tgtEl>
                                        <p:attrNameLst>
                                          <p:attrName>style.visibility</p:attrName>
                                        </p:attrNameLst>
                                      </p:cBhvr>
                                      <p:to>
                                        <p:strVal val="visible"/>
                                      </p:to>
                                    </p:set>
                                    <p:animEffect transition="in" filter="fade">
                                      <p:cBhvr>
                                        <p:cTn id="56" dur="1000"/>
                                        <p:tgtEl>
                                          <p:spTgt spid="19463"/>
                                        </p:tgtEl>
                                      </p:cBhvr>
                                    </p:animEffect>
                                    <p:anim calcmode="lin" valueType="num">
                                      <p:cBhvr>
                                        <p:cTn id="57" dur="1000" fill="hold"/>
                                        <p:tgtEl>
                                          <p:spTgt spid="19463"/>
                                        </p:tgtEl>
                                        <p:attrNameLst>
                                          <p:attrName>ppt_x</p:attrName>
                                        </p:attrNameLst>
                                      </p:cBhvr>
                                      <p:tavLst>
                                        <p:tav tm="0">
                                          <p:val>
                                            <p:strVal val="#ppt_x"/>
                                          </p:val>
                                        </p:tav>
                                        <p:tav tm="100000">
                                          <p:val>
                                            <p:strVal val="#ppt_x"/>
                                          </p:val>
                                        </p:tav>
                                      </p:tavLst>
                                    </p:anim>
                                    <p:anim calcmode="lin" valueType="num">
                                      <p:cBhvr>
                                        <p:cTn id="58" dur="1000" fill="hold"/>
                                        <p:tgtEl>
                                          <p:spTgt spid="1946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animBg="1" autoUpdateAnimBg="0"/>
      <p:bldP spid="19459" grpId="0" autoUpdateAnimBg="0"/>
      <p:bldP spid="19463" grpId="0" animBg="1"/>
      <p:bldP spid="19464" grpId="0" animBg="1"/>
      <p:bldP spid="19465" grpId="0" autoUpdateAnimBg="0"/>
      <p:bldP spid="19466" grpId="0" autoUpdateAnimBg="0"/>
      <p:bldP spid="19468" grpId="0" autoUpdateAnimBg="0"/>
      <p:bldP spid="19469"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bg bwMode="auto">
      <p:bgPr>
        <a:blipFill dpi="0" rotWithShape="0">
          <a:blip r:embed="rId1"/>
          <a:srcRect/>
          <a:stretch>
            <a:fillRect/>
          </a:stretch>
        </a:blipFill>
        <a:effectLst/>
      </p:bgPr>
    </p:bg>
    <p:spTree>
      <p:nvGrpSpPr>
        <p:cNvPr id="1" name=""/>
        <p:cNvGrpSpPr/>
        <p:nvPr/>
      </p:nvGrpSpPr>
      <p:grpSpPr>
        <a:xfrm>
          <a:off x="0" y="0"/>
          <a:ext cx="0" cy="0"/>
          <a:chOff x="0" y="0"/>
          <a:chExt cx="0" cy="0"/>
        </a:xfrm>
      </p:grpSpPr>
      <p:sp>
        <p:nvSpPr>
          <p:cNvPr id="15362" name="矩形 16"/>
          <p:cNvSpPr>
            <a:spLocks noChangeArrowheads="1"/>
          </p:cNvSpPr>
          <p:nvPr/>
        </p:nvSpPr>
        <p:spPr bwMode="auto">
          <a:xfrm>
            <a:off x="1071563" y="363538"/>
            <a:ext cx="2952750" cy="496887"/>
          </a:xfrm>
          <a:prstGeom prst="rect">
            <a:avLst/>
          </a:prstGeom>
          <a:solidFill>
            <a:schemeClr val="bg1">
              <a:alpha val="29803"/>
            </a:schemeClr>
          </a:solidFill>
          <a:ln w="12700">
            <a:solidFill>
              <a:schemeClr val="bg1"/>
            </a:solidFill>
            <a:miter lim="800000"/>
          </a:ln>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15363" name="文本框 18"/>
          <p:cNvSpPr txBox="1">
            <a:spLocks noChangeArrowheads="1"/>
          </p:cNvSpPr>
          <p:nvPr/>
        </p:nvSpPr>
        <p:spPr bwMode="auto">
          <a:xfrm>
            <a:off x="984250" y="412750"/>
            <a:ext cx="31289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r>
              <a:rPr lang="en-US" altLang="zh-CN" sz="2000" b="1" dirty="0">
                <a:solidFill>
                  <a:schemeClr val="bg1"/>
                </a:solidFill>
                <a:latin typeface="微软雅黑" panose="020B0503020204020204" pitchFamily="34" charset="-122"/>
                <a:ea typeface="微软雅黑" panose="020B0503020204020204" pitchFamily="34" charset="-122"/>
              </a:rPr>
              <a:t>Conclusion</a:t>
            </a:r>
            <a:endParaRPr lang="zh-CN" altLang="en-US" sz="2000" b="1" dirty="0">
              <a:solidFill>
                <a:schemeClr val="bg1"/>
              </a:solidFill>
              <a:latin typeface="微软雅黑" panose="020B0503020204020204" pitchFamily="34" charset="-122"/>
              <a:ea typeface="微软雅黑" panose="020B0503020204020204" pitchFamily="34" charset="-122"/>
            </a:endParaRPr>
          </a:p>
        </p:txBody>
      </p:sp>
      <p:grpSp>
        <p:nvGrpSpPr>
          <p:cNvPr id="15364" name="组合 1"/>
          <p:cNvGrpSpPr/>
          <p:nvPr/>
        </p:nvGrpSpPr>
        <p:grpSpPr bwMode="auto">
          <a:xfrm>
            <a:off x="222250" y="328613"/>
            <a:ext cx="654050" cy="573087"/>
            <a:chOff x="0" y="0"/>
            <a:chExt cx="3252297" cy="2844316"/>
          </a:xfrm>
        </p:grpSpPr>
        <p:sp>
          <p:nvSpPr>
            <p:cNvPr id="27657" name="椭圆 13"/>
            <p:cNvSpPr>
              <a:spLocks noChangeArrowheads="1"/>
            </p:cNvSpPr>
            <p:nvPr/>
          </p:nvSpPr>
          <p:spPr bwMode="auto">
            <a:xfrm>
              <a:off x="588001" y="180020"/>
              <a:ext cx="2664296" cy="266429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sp>
          <p:nvSpPr>
            <p:cNvPr id="27658" name="椭圆 29"/>
            <p:cNvSpPr>
              <a:spLocks noChangeArrowheads="1"/>
            </p:cNvSpPr>
            <p:nvPr/>
          </p:nvSpPr>
          <p:spPr bwMode="auto">
            <a:xfrm>
              <a:off x="0" y="0"/>
              <a:ext cx="1224136" cy="1224136"/>
            </a:xfrm>
            <a:prstGeom prst="ellipse">
              <a:avLst/>
            </a:prstGeom>
            <a:solidFill>
              <a:schemeClr val="bg1">
                <a:alpha val="29803"/>
              </a:schemeClr>
            </a:solidFill>
            <a:ln>
              <a:noFill/>
            </a:ln>
            <a:extLst>
              <a:ext uri="{91240B29-F687-4F45-9708-019B960494DF}">
                <a14:hiddenLine xmlns:a14="http://schemas.microsoft.com/office/drawing/2010/main" w="9525">
                  <a:solidFill>
                    <a:srgbClr val="000000"/>
                  </a:solidFill>
                  <a:rou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endParaRPr>
            </a:p>
          </p:txBody>
        </p:sp>
      </p:grpSp>
      <p:pic>
        <p:nvPicPr>
          <p:cNvPr id="15367" name="图片 6"/>
          <p:cNvPicPr>
            <a:picLocks noChangeAspect="1" noChangeArrowheads="1"/>
          </p:cNvPicPr>
          <p:nvPr/>
        </p:nvPicPr>
        <p:blipFill>
          <a:blip r:embed="rId2" cstate="screen"/>
          <a:srcRect l="7620" t="2060" r="8308"/>
          <a:stretch>
            <a:fillRect/>
          </a:stretch>
        </p:blipFill>
        <p:spPr bwMode="auto">
          <a:xfrm>
            <a:off x="1957388" y="1350963"/>
            <a:ext cx="2478087" cy="485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8" name="矩形 7"/>
          <p:cNvSpPr>
            <a:spLocks noChangeArrowheads="1"/>
          </p:cNvSpPr>
          <p:nvPr/>
        </p:nvSpPr>
        <p:spPr bwMode="auto">
          <a:xfrm>
            <a:off x="5046663" y="2930525"/>
            <a:ext cx="5499100"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algn="just" eaLnBrk="1" hangingPunct="1">
              <a:lnSpc>
                <a:spcPct val="100000"/>
              </a:lnSpc>
              <a:spcBef>
                <a:spcPct val="0"/>
              </a:spcBef>
              <a:buNone/>
            </a:pPr>
            <a:r>
              <a:rPr lang="en-US" altLang="zh-CN" sz="1400" dirty="0">
                <a:solidFill>
                  <a:schemeClr val="bg1"/>
                </a:solidFill>
                <a:latin typeface="微软雅黑" panose="020B0503020204020204" pitchFamily="34" charset="-122"/>
                <a:ea typeface="微软雅黑" panose="020B0503020204020204" pitchFamily="34" charset="-122"/>
              </a:rPr>
              <a:t>In conclusion, my research has provided insights into performance management, highlighting the importance of HR teams. These findings have significant implications for Improving the Performance Management of the Apple Company and can inform future research and decision-making.</a:t>
            </a:r>
            <a:endParaRPr lang="en-US" altLang="zh-CN" sz="1400" dirty="0">
              <a:solidFill>
                <a:schemeClr val="bg1"/>
              </a:solidFill>
              <a:latin typeface="微软雅黑" panose="020B0503020204020204" pitchFamily="34" charset="-122"/>
              <a:ea typeface="微软雅黑" panose="020B0503020204020204" pitchFamily="34" charset="-122"/>
            </a:endParaRPr>
          </a:p>
        </p:txBody>
      </p:sp>
      <p:sp>
        <p:nvSpPr>
          <p:cNvPr id="15369" name="文本框 8"/>
          <p:cNvSpPr txBox="1">
            <a:spLocks noChangeArrowheads="1"/>
          </p:cNvSpPr>
          <p:nvPr/>
        </p:nvSpPr>
        <p:spPr bwMode="auto">
          <a:xfrm>
            <a:off x="5046663" y="2225675"/>
            <a:ext cx="27193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9pPr>
          </a:lstStyle>
          <a:p>
            <a:pPr eaLnBrk="1" hangingPunct="1">
              <a:lnSpc>
                <a:spcPct val="100000"/>
              </a:lnSpc>
              <a:spcBef>
                <a:spcPct val="0"/>
              </a:spcBef>
              <a:buFont typeface="Arial" panose="020B0604020202020204" pitchFamily="34" charset="0"/>
              <a:buNone/>
            </a:pPr>
            <a:r>
              <a:rPr lang="en-US" altLang="zh-CN" sz="2000" b="1" dirty="0">
                <a:solidFill>
                  <a:schemeClr val="bg1"/>
                </a:solidFill>
                <a:latin typeface="微软雅黑" panose="020B0503020204020204" pitchFamily="34" charset="-122"/>
                <a:ea typeface="微软雅黑" panose="020B0503020204020204" pitchFamily="34" charset="-122"/>
              </a:rPr>
              <a:t>HRM</a:t>
            </a:r>
            <a:endParaRPr lang="zh-CN" altLang="en-US" sz="2000" b="1" dirty="0">
              <a:solidFill>
                <a:schemeClr val="bg1"/>
              </a:solidFill>
              <a:latin typeface="微软雅黑" panose="020B0503020204020204" pitchFamily="34" charset="-122"/>
              <a:ea typeface="微软雅黑" panose="020B0503020204020204" pitchFamily="34" charset="-122"/>
            </a:endParaRPr>
          </a:p>
        </p:txBody>
      </p:sp>
      <p:pic>
        <p:nvPicPr>
          <p:cNvPr id="15370" name="图片 9"/>
          <p:cNvPicPr>
            <a:picLocks noChangeAspect="1" noChangeArrowheads="1"/>
          </p:cNvPicPr>
          <p:nvPr/>
        </p:nvPicPr>
        <p:blipFill>
          <a:blip r:embed="rId3" cstate="screen"/>
          <a:srcRect/>
          <a:stretch>
            <a:fillRect/>
          </a:stretch>
        </p:blipFill>
        <p:spPr bwMode="auto">
          <a:xfrm>
            <a:off x="2227263" y="2225675"/>
            <a:ext cx="1963737"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5364"/>
                                        </p:tgtEl>
                                        <p:attrNameLst>
                                          <p:attrName>style.visibility</p:attrName>
                                        </p:attrNameLst>
                                      </p:cBhvr>
                                      <p:to>
                                        <p:strVal val="visible"/>
                                      </p:to>
                                    </p:set>
                                    <p:animEffect transition="in" filter="fade">
                                      <p:cBhvr>
                                        <p:cTn id="7" dur="500"/>
                                        <p:tgtEl>
                                          <p:spTgt spid="1536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5362"/>
                                        </p:tgtEl>
                                        <p:attrNameLst>
                                          <p:attrName>style.visibility</p:attrName>
                                        </p:attrNameLst>
                                      </p:cBhvr>
                                      <p:to>
                                        <p:strVal val="visible"/>
                                      </p:to>
                                    </p:set>
                                    <p:anim calcmode="lin" valueType="num">
                                      <p:cBhvr>
                                        <p:cTn id="11" dur="1000" fill="hold"/>
                                        <p:tgtEl>
                                          <p:spTgt spid="15362"/>
                                        </p:tgtEl>
                                        <p:attrNameLst>
                                          <p:attrName>ppt_w</p:attrName>
                                        </p:attrNameLst>
                                      </p:cBhvr>
                                      <p:tavLst>
                                        <p:tav tm="0">
                                          <p:val>
                                            <p:fltVal val="0"/>
                                          </p:val>
                                        </p:tav>
                                        <p:tav tm="100000">
                                          <p:val>
                                            <p:strVal val="#ppt_w"/>
                                          </p:val>
                                        </p:tav>
                                      </p:tavLst>
                                    </p:anim>
                                    <p:anim calcmode="lin" valueType="num">
                                      <p:cBhvr>
                                        <p:cTn id="12" dur="1000" fill="hold"/>
                                        <p:tgtEl>
                                          <p:spTgt spid="15362"/>
                                        </p:tgtEl>
                                        <p:attrNameLst>
                                          <p:attrName>ppt_h</p:attrName>
                                        </p:attrNameLst>
                                      </p:cBhvr>
                                      <p:tavLst>
                                        <p:tav tm="0">
                                          <p:val>
                                            <p:fltVal val="0"/>
                                          </p:val>
                                        </p:tav>
                                        <p:tav tm="100000">
                                          <p:val>
                                            <p:strVal val="#ppt_h"/>
                                          </p:val>
                                        </p:tav>
                                      </p:tavLst>
                                    </p:anim>
                                    <p:animEffect transition="in" filter="fade">
                                      <p:cBhvr>
                                        <p:cTn id="13" dur="1000"/>
                                        <p:tgtEl>
                                          <p:spTgt spid="15362"/>
                                        </p:tgtEl>
                                      </p:cBhvr>
                                    </p:animEffect>
                                  </p:childTnLst>
                                </p:cTn>
                              </p:par>
                              <p:par>
                                <p:cTn id="14" presetID="25" presetClass="entr" presetSubtype="0" fill="hold" grpId="0" nodeType="withEffect">
                                  <p:stCondLst>
                                    <p:cond delay="0"/>
                                  </p:stCondLst>
                                  <p:childTnLst>
                                    <p:set>
                                      <p:cBhvr>
                                        <p:cTn id="15" dur="1" fill="hold">
                                          <p:stCondLst>
                                            <p:cond delay="0"/>
                                          </p:stCondLst>
                                        </p:cTn>
                                        <p:tgtEl>
                                          <p:spTgt spid="15363"/>
                                        </p:tgtEl>
                                        <p:attrNameLst>
                                          <p:attrName>style.visibility</p:attrName>
                                        </p:attrNameLst>
                                      </p:cBhvr>
                                      <p:to>
                                        <p:strVal val="visible"/>
                                      </p:to>
                                    </p:set>
                                    <p:anim calcmode="lin" valueType="num">
                                      <p:cBhvr>
                                        <p:cTn id="16" dur="500" decel="50000" fill="hold">
                                          <p:stCondLst>
                                            <p:cond delay="0"/>
                                          </p:stCondLst>
                                        </p:cTn>
                                        <p:tgtEl>
                                          <p:spTgt spid="15363"/>
                                        </p:tgtEl>
                                        <p:attrNameLst>
                                          <p:attrName>style.rotation</p:attrName>
                                        </p:attrNameLst>
                                      </p:cBhvr>
                                      <p:tavLst>
                                        <p:tav tm="0">
                                          <p:val>
                                            <p:fltVal val="-90"/>
                                          </p:val>
                                        </p:tav>
                                        <p:tav tm="100000">
                                          <p:val>
                                            <p:fltVal val="0"/>
                                          </p:val>
                                        </p:tav>
                                      </p:tavLst>
                                    </p:anim>
                                    <p:anim calcmode="lin" valueType="num">
                                      <p:cBhvr>
                                        <p:cTn id="17" dur="500" decel="50000" fill="hold">
                                          <p:stCondLst>
                                            <p:cond delay="0"/>
                                          </p:stCondLst>
                                        </p:cTn>
                                        <p:tgtEl>
                                          <p:spTgt spid="15363"/>
                                        </p:tgtEl>
                                        <p:attrNameLst>
                                          <p:attrName>ppt_w</p:attrName>
                                        </p:attrNameLst>
                                      </p:cBhvr>
                                      <p:tavLst>
                                        <p:tav tm="0">
                                          <p:val>
                                            <p:strVal val="#ppt_w"/>
                                          </p:val>
                                        </p:tav>
                                        <p:tav tm="100000">
                                          <p:val>
                                            <p:strVal val="#ppt_w*.05"/>
                                          </p:val>
                                        </p:tav>
                                      </p:tavLst>
                                    </p:anim>
                                    <p:anim calcmode="lin" valueType="num">
                                      <p:cBhvr>
                                        <p:cTn id="18" dur="500" accel="50000" fill="hold">
                                          <p:stCondLst>
                                            <p:cond delay="500"/>
                                          </p:stCondLst>
                                        </p:cTn>
                                        <p:tgtEl>
                                          <p:spTgt spid="15363"/>
                                        </p:tgtEl>
                                        <p:attrNameLst>
                                          <p:attrName>ppt_w</p:attrName>
                                        </p:attrNameLst>
                                      </p:cBhvr>
                                      <p:tavLst>
                                        <p:tav tm="0">
                                          <p:val>
                                            <p:strVal val="#ppt_w*.05"/>
                                          </p:val>
                                        </p:tav>
                                        <p:tav tm="100000">
                                          <p:val>
                                            <p:strVal val="#ppt_w"/>
                                          </p:val>
                                        </p:tav>
                                      </p:tavLst>
                                    </p:anim>
                                    <p:anim calcmode="lin" valueType="num">
                                      <p:cBhvr>
                                        <p:cTn id="19" dur="1000" fill="hold"/>
                                        <p:tgtEl>
                                          <p:spTgt spid="15363"/>
                                        </p:tgtEl>
                                        <p:attrNameLst>
                                          <p:attrName>ppt_h</p:attrName>
                                        </p:attrNameLst>
                                      </p:cBhvr>
                                      <p:tavLst>
                                        <p:tav tm="0">
                                          <p:val>
                                            <p:strVal val="#ppt_h"/>
                                          </p:val>
                                        </p:tav>
                                        <p:tav tm="100000">
                                          <p:val>
                                            <p:strVal val="#ppt_h"/>
                                          </p:val>
                                        </p:tav>
                                      </p:tavLst>
                                    </p:anim>
                                    <p:anim calcmode="lin" valueType="num">
                                      <p:cBhvr>
                                        <p:cTn id="20" dur="500" decel="50000" fill="hold">
                                          <p:stCondLst>
                                            <p:cond delay="0"/>
                                          </p:stCondLst>
                                        </p:cTn>
                                        <p:tgtEl>
                                          <p:spTgt spid="15363"/>
                                        </p:tgtEl>
                                        <p:attrNameLst>
                                          <p:attrName>ppt_x</p:attrName>
                                        </p:attrNameLst>
                                      </p:cBhvr>
                                      <p:tavLst>
                                        <p:tav tm="0">
                                          <p:val>
                                            <p:strVal val="#ppt_x+.4"/>
                                          </p:val>
                                        </p:tav>
                                        <p:tav tm="100000">
                                          <p:val>
                                            <p:strVal val="#ppt_x"/>
                                          </p:val>
                                        </p:tav>
                                      </p:tavLst>
                                    </p:anim>
                                    <p:anim calcmode="lin" valueType="num">
                                      <p:cBhvr>
                                        <p:cTn id="21" dur="500" decel="50000" fill="hold">
                                          <p:stCondLst>
                                            <p:cond delay="0"/>
                                          </p:stCondLst>
                                        </p:cTn>
                                        <p:tgtEl>
                                          <p:spTgt spid="15363"/>
                                        </p:tgtEl>
                                        <p:attrNameLst>
                                          <p:attrName>ppt_y</p:attrName>
                                        </p:attrNameLst>
                                      </p:cBhvr>
                                      <p:tavLst>
                                        <p:tav tm="0">
                                          <p:val>
                                            <p:strVal val="#ppt_y-.2"/>
                                          </p:val>
                                        </p:tav>
                                        <p:tav tm="100000">
                                          <p:val>
                                            <p:strVal val="#ppt_y+.1"/>
                                          </p:val>
                                        </p:tav>
                                      </p:tavLst>
                                    </p:anim>
                                    <p:anim calcmode="lin" valueType="num">
                                      <p:cBhvr>
                                        <p:cTn id="22" dur="500" accel="50000" fill="hold">
                                          <p:stCondLst>
                                            <p:cond delay="500"/>
                                          </p:stCondLst>
                                        </p:cTn>
                                        <p:tgtEl>
                                          <p:spTgt spid="15363"/>
                                        </p:tgtEl>
                                        <p:attrNameLst>
                                          <p:attrName>ppt_y</p:attrName>
                                        </p:attrNameLst>
                                      </p:cBhvr>
                                      <p:tavLst>
                                        <p:tav tm="0">
                                          <p:val>
                                            <p:strVal val="#ppt_y+.1"/>
                                          </p:val>
                                        </p:tav>
                                        <p:tav tm="100000">
                                          <p:val>
                                            <p:strVal val="#ppt_y"/>
                                          </p:val>
                                        </p:tav>
                                      </p:tavLst>
                                    </p:anim>
                                    <p:animEffect transition="in" filter="fade">
                                      <p:cBhvr>
                                        <p:cTn id="23" dur="1000" decel="50000">
                                          <p:stCondLst>
                                            <p:cond delay="0"/>
                                          </p:stCondLst>
                                        </p:cTn>
                                        <p:tgtEl>
                                          <p:spTgt spid="15363"/>
                                        </p:tgtEl>
                                      </p:cBhvr>
                                    </p:animEffect>
                                  </p:childTnLst>
                                </p:cTn>
                              </p:par>
                            </p:childTnLst>
                          </p:cTn>
                        </p:par>
                        <p:par>
                          <p:cTn id="24" fill="hold">
                            <p:stCondLst>
                              <p:cond delay="1500"/>
                            </p:stCondLst>
                            <p:childTnLst>
                              <p:par>
                                <p:cTn id="25" presetID="2" presetClass="entr" presetSubtype="4" fill="hold" nodeType="afterEffect">
                                  <p:stCondLst>
                                    <p:cond delay="0"/>
                                  </p:stCondLst>
                                  <p:childTnLst>
                                    <p:set>
                                      <p:cBhvr>
                                        <p:cTn id="26" dur="1" fill="hold">
                                          <p:stCondLst>
                                            <p:cond delay="0"/>
                                          </p:stCondLst>
                                        </p:cTn>
                                        <p:tgtEl>
                                          <p:spTgt spid="15367"/>
                                        </p:tgtEl>
                                        <p:attrNameLst>
                                          <p:attrName>style.visibility</p:attrName>
                                        </p:attrNameLst>
                                      </p:cBhvr>
                                      <p:to>
                                        <p:strVal val="visible"/>
                                      </p:to>
                                    </p:set>
                                    <p:anim calcmode="lin" valueType="num">
                                      <p:cBhvr additive="base">
                                        <p:cTn id="27" dur="500" fill="hold"/>
                                        <p:tgtEl>
                                          <p:spTgt spid="15367"/>
                                        </p:tgtEl>
                                        <p:attrNameLst>
                                          <p:attrName>ppt_x</p:attrName>
                                        </p:attrNameLst>
                                      </p:cBhvr>
                                      <p:tavLst>
                                        <p:tav tm="0">
                                          <p:val>
                                            <p:strVal val="#ppt_x"/>
                                          </p:val>
                                        </p:tav>
                                        <p:tav tm="100000">
                                          <p:val>
                                            <p:strVal val="#ppt_x"/>
                                          </p:val>
                                        </p:tav>
                                      </p:tavLst>
                                    </p:anim>
                                    <p:anim calcmode="lin" valueType="num">
                                      <p:cBhvr additive="base">
                                        <p:cTn id="28" dur="500" fill="hold"/>
                                        <p:tgtEl>
                                          <p:spTgt spid="15367"/>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5370"/>
                                        </p:tgtEl>
                                        <p:attrNameLst>
                                          <p:attrName>style.visibility</p:attrName>
                                        </p:attrNameLst>
                                      </p:cBhvr>
                                      <p:to>
                                        <p:strVal val="visible"/>
                                      </p:to>
                                    </p:set>
                                    <p:anim calcmode="lin" valueType="num">
                                      <p:cBhvr additive="base">
                                        <p:cTn id="31" dur="500" fill="hold"/>
                                        <p:tgtEl>
                                          <p:spTgt spid="15370"/>
                                        </p:tgtEl>
                                        <p:attrNameLst>
                                          <p:attrName>ppt_x</p:attrName>
                                        </p:attrNameLst>
                                      </p:cBhvr>
                                      <p:tavLst>
                                        <p:tav tm="0">
                                          <p:val>
                                            <p:strVal val="#ppt_x"/>
                                          </p:val>
                                        </p:tav>
                                        <p:tav tm="100000">
                                          <p:val>
                                            <p:strVal val="#ppt_x"/>
                                          </p:val>
                                        </p:tav>
                                      </p:tavLst>
                                    </p:anim>
                                    <p:anim calcmode="lin" valueType="num">
                                      <p:cBhvr additive="base">
                                        <p:cTn id="32" dur="500" fill="hold"/>
                                        <p:tgtEl>
                                          <p:spTgt spid="15370"/>
                                        </p:tgtEl>
                                        <p:attrNameLst>
                                          <p:attrName>ppt_y</p:attrName>
                                        </p:attrNameLst>
                                      </p:cBhvr>
                                      <p:tavLst>
                                        <p:tav tm="0">
                                          <p:val>
                                            <p:strVal val="1+#ppt_h/2"/>
                                          </p:val>
                                        </p:tav>
                                        <p:tav tm="100000">
                                          <p:val>
                                            <p:strVal val="#ppt_y"/>
                                          </p:val>
                                        </p:tav>
                                      </p:tavLst>
                                    </p:anim>
                                  </p:childTnLst>
                                </p:cTn>
                              </p:par>
                            </p:childTnLst>
                          </p:cTn>
                        </p:par>
                        <p:par>
                          <p:cTn id="33" fill="hold">
                            <p:stCondLst>
                              <p:cond delay="2000"/>
                            </p:stCondLst>
                            <p:childTnLst>
                              <p:par>
                                <p:cTn id="34" presetID="2" presetClass="entr" presetSubtype="2" fill="hold" grpId="0" nodeType="afterEffect">
                                  <p:stCondLst>
                                    <p:cond delay="0"/>
                                  </p:stCondLst>
                                  <p:childTnLst>
                                    <p:set>
                                      <p:cBhvr>
                                        <p:cTn id="35" dur="1" fill="hold">
                                          <p:stCondLst>
                                            <p:cond delay="0"/>
                                          </p:stCondLst>
                                        </p:cTn>
                                        <p:tgtEl>
                                          <p:spTgt spid="15368"/>
                                        </p:tgtEl>
                                        <p:attrNameLst>
                                          <p:attrName>style.visibility</p:attrName>
                                        </p:attrNameLst>
                                      </p:cBhvr>
                                      <p:to>
                                        <p:strVal val="visible"/>
                                      </p:to>
                                    </p:set>
                                    <p:anim calcmode="lin" valueType="num">
                                      <p:cBhvr additive="base">
                                        <p:cTn id="36" dur="500" fill="hold"/>
                                        <p:tgtEl>
                                          <p:spTgt spid="15368"/>
                                        </p:tgtEl>
                                        <p:attrNameLst>
                                          <p:attrName>ppt_x</p:attrName>
                                        </p:attrNameLst>
                                      </p:cBhvr>
                                      <p:tavLst>
                                        <p:tav tm="0">
                                          <p:val>
                                            <p:strVal val="1+#ppt_w/2"/>
                                          </p:val>
                                        </p:tav>
                                        <p:tav tm="100000">
                                          <p:val>
                                            <p:strVal val="#ppt_x"/>
                                          </p:val>
                                        </p:tav>
                                      </p:tavLst>
                                    </p:anim>
                                    <p:anim calcmode="lin" valueType="num">
                                      <p:cBhvr additive="base">
                                        <p:cTn id="37" dur="500" fill="hold"/>
                                        <p:tgtEl>
                                          <p:spTgt spid="15368"/>
                                        </p:tgtEl>
                                        <p:attrNameLst>
                                          <p:attrName>ppt_y</p:attrName>
                                        </p:attrNameLst>
                                      </p:cBhvr>
                                      <p:tavLst>
                                        <p:tav tm="0">
                                          <p:val>
                                            <p:strVal val="#ppt_y"/>
                                          </p:val>
                                        </p:tav>
                                        <p:tav tm="100000">
                                          <p:val>
                                            <p:strVal val="#ppt_y"/>
                                          </p:val>
                                        </p:tav>
                                      </p:tavLst>
                                    </p:anim>
                                  </p:childTnLst>
                                </p:cTn>
                              </p:par>
                            </p:childTnLst>
                          </p:cTn>
                        </p:par>
                        <p:par>
                          <p:cTn id="38" fill="hold">
                            <p:stCondLst>
                              <p:cond delay="2500"/>
                            </p:stCondLst>
                            <p:childTnLst>
                              <p:par>
                                <p:cTn id="39" presetID="16" presetClass="entr" presetSubtype="42" fill="hold" grpId="0" nodeType="afterEffect">
                                  <p:stCondLst>
                                    <p:cond delay="0"/>
                                  </p:stCondLst>
                                  <p:childTnLst>
                                    <p:set>
                                      <p:cBhvr>
                                        <p:cTn id="40" dur="1" fill="hold">
                                          <p:stCondLst>
                                            <p:cond delay="0"/>
                                          </p:stCondLst>
                                        </p:cTn>
                                        <p:tgtEl>
                                          <p:spTgt spid="15369"/>
                                        </p:tgtEl>
                                        <p:attrNameLst>
                                          <p:attrName>style.visibility</p:attrName>
                                        </p:attrNameLst>
                                      </p:cBhvr>
                                      <p:to>
                                        <p:strVal val="visible"/>
                                      </p:to>
                                    </p:set>
                                    <p:animEffect transition="in" filter="barn(outHorizontal)">
                                      <p:cBhvr>
                                        <p:cTn id="41" dur="1000"/>
                                        <p:tgtEl>
                                          <p:spTgt spid="153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animBg="1" autoUpdateAnimBg="0"/>
      <p:bldP spid="15363" grpId="0" autoUpdateAnimBg="0"/>
      <p:bldP spid="15368" grpId="0" autoUpdateAnimBg="0"/>
      <p:bldP spid="15369" grpId="0" autoUpdateAnimBg="0"/>
    </p:bldLst>
  </p:timing>
</p:sld>
</file>

<file path=ppt/tags/tag1.xml><?xml version="1.0" encoding="utf-8"?>
<p:tagLst xmlns:p="http://schemas.openxmlformats.org/presentationml/2006/main">
  <p:tag name="KSO_WPP_MARK_KEY" val="7f67417b-89de-4d10-b77b-0d5b7005d034"/>
  <p:tag name="COMMONDATA" val="eyJoZGlkIjoiNzg4ZTU2NjZkMjM1MzZkOWRmYWNlODRkY2YyYTAwZWMifQ=="/>
</p:tagLst>
</file>

<file path=ppt/theme/theme1.xml><?xml version="1.0" encoding="utf-8"?>
<a:theme xmlns:a="http://schemas.openxmlformats.org/drawingml/2006/main" name="第一PPT，www.1ppt.com">
  <a:themeElements>
    <a:clrScheme name="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fontScheme name="Office 主题">
      <a:majorFont>
        <a:latin typeface="Calibri Light"/>
        <a:ea typeface="宋体"/>
        <a:cs typeface=""/>
      </a:majorFont>
      <a:minorFont>
        <a:latin typeface="Calibri"/>
        <a:ea typeface="宋体"/>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Calibri" panose="020F0502020204030204" pitchFamily="34" charset="0"/>
            <a:ea typeface="宋体" panose="02010600030101010101" pitchFamily="2" charset="-122"/>
          </a:defRPr>
        </a:defPPr>
      </a:lstStyle>
    </a:lnDef>
  </a:objectDefaults>
  <a:extraClrSchemeLst>
    <a:extraClrScheme>
      <a:clrScheme name="Office 主题 1">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6624</Words>
  <Application>WPS 演示</Application>
  <PresentationFormat>宽屏</PresentationFormat>
  <Paragraphs>135</Paragraphs>
  <Slides>9</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9</vt:i4>
      </vt:variant>
    </vt:vector>
  </HeadingPairs>
  <TitlesOfParts>
    <vt:vector size="19" baseType="lpstr">
      <vt:lpstr>Arial</vt:lpstr>
      <vt:lpstr>宋体</vt:lpstr>
      <vt:lpstr>Wingdings</vt:lpstr>
      <vt:lpstr>Calibri</vt:lpstr>
      <vt:lpstr>Calibri Light</vt:lpstr>
      <vt:lpstr>Calibri</vt:lpstr>
      <vt:lpstr>微软雅黑</vt:lpstr>
      <vt:lpstr>Times New Roman</vt:lpstr>
      <vt:lpstr>Arial Unicode MS</vt:lpstr>
      <vt:lpstr>第一PPT，www.1ppt.com</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CHINA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iOS风格</dc:title>
  <dc:creator>第一PPT</dc:creator>
  <cp:keywords>www.1ppt.com</cp:keywords>
  <cp:lastModifiedBy>小杨</cp:lastModifiedBy>
  <cp:revision>29</cp:revision>
  <dcterms:created xsi:type="dcterms:W3CDTF">2015-06-08T08:52:00Z</dcterms:created>
  <dcterms:modified xsi:type="dcterms:W3CDTF">2023-04-28T12:44:57Z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2052-11.1.0.14036</vt:lpwstr>
  </property>
  <property fmtid="{D5CDD505-2E9C-101B-9397-08002B2CF9AE}" pid="3" name="ICV">
    <vt:lpwstr>BB029F4A6EDC422E9B59658CA0E5895A_12</vt:lpwstr>
  </property>
</Properties>
</file>