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D262E-0FC8-403B-8147-BF13B499B17A}" v="105" dt="2021-04-08T23:23:10.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81" autoAdjust="0"/>
    <p:restoredTop sz="94660"/>
  </p:normalViewPr>
  <p:slideViewPr>
    <p:cSldViewPr snapToGrid="0">
      <p:cViewPr varScale="1">
        <p:scale>
          <a:sx n="86" d="100"/>
          <a:sy n="86" d="100"/>
        </p:scale>
        <p:origin x="57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V K" userId="c309a643dd6147aa" providerId="LiveId" clId="{0D0D262E-0FC8-403B-8147-BF13B499B17A}"/>
    <pc:docChg chg="undo custSel addSld modSld">
      <pc:chgData name="NAV K" userId="c309a643dd6147aa" providerId="LiveId" clId="{0D0D262E-0FC8-403B-8147-BF13B499B17A}" dt="2021-04-08T23:23:10.206" v="1031" actId="20577"/>
      <pc:docMkLst>
        <pc:docMk/>
      </pc:docMkLst>
      <pc:sldChg chg="modSp mod modAnim">
        <pc:chgData name="NAV K" userId="c309a643dd6147aa" providerId="LiveId" clId="{0D0D262E-0FC8-403B-8147-BF13B499B17A}" dt="2021-04-08T23:23:10.206" v="1031" actId="20577"/>
        <pc:sldMkLst>
          <pc:docMk/>
          <pc:sldMk cId="2360658188" sldId="256"/>
        </pc:sldMkLst>
        <pc:spChg chg="mod">
          <ac:chgData name="NAV K" userId="c309a643dd6147aa" providerId="LiveId" clId="{0D0D262E-0FC8-403B-8147-BF13B499B17A}" dt="2021-04-08T23:23:10.206" v="1031" actId="20577"/>
          <ac:spMkLst>
            <pc:docMk/>
            <pc:sldMk cId="2360658188" sldId="256"/>
            <ac:spMk id="2" creationId="{3122BF4B-EB2C-4345-862A-818AACED269D}"/>
          </ac:spMkLst>
        </pc:spChg>
      </pc:sldChg>
      <pc:sldChg chg="addSp delSp modSp new mod setBg">
        <pc:chgData name="NAV K" userId="c309a643dd6147aa" providerId="LiveId" clId="{0D0D262E-0FC8-403B-8147-BF13B499B17A}" dt="2021-04-08T20:54:25.581" v="50" actId="26606"/>
        <pc:sldMkLst>
          <pc:docMk/>
          <pc:sldMk cId="3701742093" sldId="257"/>
        </pc:sldMkLst>
        <pc:spChg chg="mod">
          <ac:chgData name="NAV K" userId="c309a643dd6147aa" providerId="LiveId" clId="{0D0D262E-0FC8-403B-8147-BF13B499B17A}" dt="2021-04-08T20:54:25.581" v="50" actId="26606"/>
          <ac:spMkLst>
            <pc:docMk/>
            <pc:sldMk cId="3701742093" sldId="257"/>
            <ac:spMk id="2" creationId="{B6114366-4302-48E3-BAB4-A03248C3733C}"/>
          </ac:spMkLst>
        </pc:spChg>
        <pc:spChg chg="del mod">
          <ac:chgData name="NAV K" userId="c309a643dd6147aa" providerId="LiveId" clId="{0D0D262E-0FC8-403B-8147-BF13B499B17A}" dt="2021-04-08T20:54:18.511" v="48" actId="26606"/>
          <ac:spMkLst>
            <pc:docMk/>
            <pc:sldMk cId="3701742093" sldId="257"/>
            <ac:spMk id="3" creationId="{7C2C825F-7C27-487F-99AD-A78FEBD1C78D}"/>
          </ac:spMkLst>
        </pc:spChg>
        <pc:spChg chg="add">
          <ac:chgData name="NAV K" userId="c309a643dd6147aa" providerId="LiveId" clId="{0D0D262E-0FC8-403B-8147-BF13B499B17A}" dt="2021-04-08T20:54:25.581" v="50" actId="26606"/>
          <ac:spMkLst>
            <pc:docMk/>
            <pc:sldMk cId="3701742093" sldId="257"/>
            <ac:spMk id="11" creationId="{9162E326-66E5-48A2-9450-BAD2B0D63AE6}"/>
          </ac:spMkLst>
        </pc:spChg>
        <pc:spChg chg="add">
          <ac:chgData name="NAV K" userId="c309a643dd6147aa" providerId="LiveId" clId="{0D0D262E-0FC8-403B-8147-BF13B499B17A}" dt="2021-04-08T20:54:25.581" v="50" actId="26606"/>
          <ac:spMkLst>
            <pc:docMk/>
            <pc:sldMk cId="3701742093" sldId="257"/>
            <ac:spMk id="13" creationId="{CFFB87D5-86FF-4792-8DCD-1A899BA8B3C2}"/>
          </ac:spMkLst>
        </pc:spChg>
        <pc:spChg chg="add">
          <ac:chgData name="NAV K" userId="c309a643dd6147aa" providerId="LiveId" clId="{0D0D262E-0FC8-403B-8147-BF13B499B17A}" dt="2021-04-08T20:54:25.581" v="50" actId="26606"/>
          <ac:spMkLst>
            <pc:docMk/>
            <pc:sldMk cId="3701742093" sldId="257"/>
            <ac:spMk id="15" creationId="{B7EF797D-6563-4620-A9F1-ACD5F253AADF}"/>
          </ac:spMkLst>
        </pc:spChg>
        <pc:spChg chg="add">
          <ac:chgData name="NAV K" userId="c309a643dd6147aa" providerId="LiveId" clId="{0D0D262E-0FC8-403B-8147-BF13B499B17A}" dt="2021-04-08T20:54:25.581" v="50" actId="26606"/>
          <ac:spMkLst>
            <pc:docMk/>
            <pc:sldMk cId="3701742093" sldId="257"/>
            <ac:spMk id="17" creationId="{CE17597C-7677-43CD-83E0-1FE7F1C9B099}"/>
          </ac:spMkLst>
        </pc:spChg>
        <pc:spChg chg="add">
          <ac:chgData name="NAV K" userId="c309a643dd6147aa" providerId="LiveId" clId="{0D0D262E-0FC8-403B-8147-BF13B499B17A}" dt="2021-04-08T20:54:25.581" v="50" actId="26606"/>
          <ac:spMkLst>
            <pc:docMk/>
            <pc:sldMk cId="3701742093" sldId="257"/>
            <ac:spMk id="19" creationId="{4C32B5A5-A49D-4D46-82D2-3F091280FDBB}"/>
          </ac:spMkLst>
        </pc:spChg>
        <pc:graphicFrameChg chg="add mod ord modGraphic">
          <ac:chgData name="NAV K" userId="c309a643dd6147aa" providerId="LiveId" clId="{0D0D262E-0FC8-403B-8147-BF13B499B17A}" dt="2021-04-08T20:54:25.581" v="50" actId="26606"/>
          <ac:graphicFrameMkLst>
            <pc:docMk/>
            <pc:sldMk cId="3701742093" sldId="257"/>
            <ac:graphicFrameMk id="6" creationId="{6C03D8E3-7944-480A-AE18-86CA1445EB14}"/>
          </ac:graphicFrameMkLst>
        </pc:graphicFrameChg>
        <pc:picChg chg="add mod">
          <ac:chgData name="NAV K" userId="c309a643dd6147aa" providerId="LiveId" clId="{0D0D262E-0FC8-403B-8147-BF13B499B17A}" dt="2021-04-08T20:54:25.581" v="50" actId="26606"/>
          <ac:picMkLst>
            <pc:docMk/>
            <pc:sldMk cId="3701742093" sldId="257"/>
            <ac:picMk id="4" creationId="{7FCBED36-F06D-48CB-84CE-7130BDA499EE}"/>
          </ac:picMkLst>
        </pc:picChg>
      </pc:sldChg>
      <pc:sldChg chg="addSp delSp modSp new mod setBg">
        <pc:chgData name="NAV K" userId="c309a643dd6147aa" providerId="LiveId" clId="{0D0D262E-0FC8-403B-8147-BF13B499B17A}" dt="2021-04-08T20:59:34.891" v="87" actId="207"/>
        <pc:sldMkLst>
          <pc:docMk/>
          <pc:sldMk cId="973988739" sldId="258"/>
        </pc:sldMkLst>
        <pc:spChg chg="mod">
          <ac:chgData name="NAV K" userId="c309a643dd6147aa" providerId="LiveId" clId="{0D0D262E-0FC8-403B-8147-BF13B499B17A}" dt="2021-04-08T20:59:27.566" v="86" actId="26606"/>
          <ac:spMkLst>
            <pc:docMk/>
            <pc:sldMk cId="973988739" sldId="258"/>
            <ac:spMk id="2" creationId="{1204DDC0-094F-4C68-B033-D0DF636AB254}"/>
          </ac:spMkLst>
        </pc:spChg>
        <pc:spChg chg="mod ord">
          <ac:chgData name="NAV K" userId="c309a643dd6147aa" providerId="LiveId" clId="{0D0D262E-0FC8-403B-8147-BF13B499B17A}" dt="2021-04-08T20:59:34.891" v="87" actId="207"/>
          <ac:spMkLst>
            <pc:docMk/>
            <pc:sldMk cId="973988739" sldId="258"/>
            <ac:spMk id="3" creationId="{2A2B2A57-5B42-4E18-8CFD-5441B2F40AE5}"/>
          </ac:spMkLst>
        </pc:spChg>
        <pc:spChg chg="add del">
          <ac:chgData name="NAV K" userId="c309a643dd6147aa" providerId="LiveId" clId="{0D0D262E-0FC8-403B-8147-BF13B499B17A}" dt="2021-04-08T20:57:52.011" v="80" actId="26606"/>
          <ac:spMkLst>
            <pc:docMk/>
            <pc:sldMk cId="973988739" sldId="258"/>
            <ac:spMk id="10" creationId="{F1ADD25B-0A33-4EF2-90F4-43139269318B}"/>
          </ac:spMkLst>
        </pc:spChg>
        <pc:spChg chg="add del">
          <ac:chgData name="NAV K" userId="c309a643dd6147aa" providerId="LiveId" clId="{0D0D262E-0FC8-403B-8147-BF13B499B17A}" dt="2021-04-08T20:57:52.011" v="80" actId="26606"/>
          <ac:spMkLst>
            <pc:docMk/>
            <pc:sldMk cId="973988739" sldId="258"/>
            <ac:spMk id="12" creationId="{74DB6F31-1B9E-4237-84A3-0825BFDF4616}"/>
          </ac:spMkLst>
        </pc:spChg>
        <pc:spChg chg="add">
          <ac:chgData name="NAV K" userId="c309a643dd6147aa" providerId="LiveId" clId="{0D0D262E-0FC8-403B-8147-BF13B499B17A}" dt="2021-04-08T20:59:27.566" v="86" actId="26606"/>
          <ac:spMkLst>
            <pc:docMk/>
            <pc:sldMk cId="973988739" sldId="258"/>
            <ac:spMk id="71" creationId="{4738AFB9-C469-4992-ADFF-2E82E8DCD015}"/>
          </ac:spMkLst>
        </pc:spChg>
        <pc:grpChg chg="add">
          <ac:chgData name="NAV K" userId="c309a643dd6147aa" providerId="LiveId" clId="{0D0D262E-0FC8-403B-8147-BF13B499B17A}" dt="2021-04-08T20:59:27.566" v="86" actId="26606"/>
          <ac:grpSpMkLst>
            <pc:docMk/>
            <pc:sldMk cId="973988739" sldId="258"/>
            <ac:grpSpMk id="73" creationId="{B4B0B915-9AC5-4E4B-84C4-8B377E6878F5}"/>
          </ac:grpSpMkLst>
        </pc:grpChg>
        <pc:picChg chg="add del">
          <ac:chgData name="NAV K" userId="c309a643dd6147aa" providerId="LiveId" clId="{0D0D262E-0FC8-403B-8147-BF13B499B17A}" dt="2021-04-08T20:57:52.011" v="80" actId="26606"/>
          <ac:picMkLst>
            <pc:docMk/>
            <pc:sldMk cId="973988739" sldId="258"/>
            <ac:picMk id="7" creationId="{44BCD745-FFD3-4C91-8922-3C65E7FAF1D9}"/>
          </ac:picMkLst>
        </pc:picChg>
        <pc:picChg chg="add mod">
          <ac:chgData name="NAV K" userId="c309a643dd6147aa" providerId="LiveId" clId="{0D0D262E-0FC8-403B-8147-BF13B499B17A}" dt="2021-04-08T20:59:27.566" v="86" actId="26606"/>
          <ac:picMkLst>
            <pc:docMk/>
            <pc:sldMk cId="973988739" sldId="258"/>
            <ac:picMk id="2050" creationId="{5951F107-F9F0-454E-ADD8-CE559F6D7923}"/>
          </ac:picMkLst>
        </pc:picChg>
      </pc:sldChg>
      <pc:sldChg chg="addSp delSp modSp new mod setBg">
        <pc:chgData name="NAV K" userId="c309a643dd6147aa" providerId="LiveId" clId="{0D0D262E-0FC8-403B-8147-BF13B499B17A}" dt="2021-04-08T21:02:48.242" v="107" actId="26606"/>
        <pc:sldMkLst>
          <pc:docMk/>
          <pc:sldMk cId="1710165101" sldId="259"/>
        </pc:sldMkLst>
        <pc:spChg chg="mod">
          <ac:chgData name="NAV K" userId="c309a643dd6147aa" providerId="LiveId" clId="{0D0D262E-0FC8-403B-8147-BF13B499B17A}" dt="2021-04-08T21:02:48.242" v="107" actId="26606"/>
          <ac:spMkLst>
            <pc:docMk/>
            <pc:sldMk cId="1710165101" sldId="259"/>
            <ac:spMk id="2" creationId="{C02B0413-3E91-40FD-BE21-DF3A3E701105}"/>
          </ac:spMkLst>
        </pc:spChg>
        <pc:spChg chg="mod ord">
          <ac:chgData name="NAV K" userId="c309a643dd6147aa" providerId="LiveId" clId="{0D0D262E-0FC8-403B-8147-BF13B499B17A}" dt="2021-04-08T21:02:48.242" v="107" actId="26606"/>
          <ac:spMkLst>
            <pc:docMk/>
            <pc:sldMk cId="1710165101" sldId="259"/>
            <ac:spMk id="3" creationId="{0A93F822-3DC6-4971-A9FC-087A752EDE7C}"/>
          </ac:spMkLst>
        </pc:spChg>
        <pc:spChg chg="add">
          <ac:chgData name="NAV K" userId="c309a643dd6147aa" providerId="LiveId" clId="{0D0D262E-0FC8-403B-8147-BF13B499B17A}" dt="2021-04-08T21:02:48.242" v="107" actId="26606"/>
          <ac:spMkLst>
            <pc:docMk/>
            <pc:sldMk cId="1710165101" sldId="259"/>
            <ac:spMk id="9" creationId="{E071F112-8AD7-4A1F-AA37-46A9FA4AEF2D}"/>
          </ac:spMkLst>
        </pc:spChg>
        <pc:spChg chg="add">
          <ac:chgData name="NAV K" userId="c309a643dd6147aa" providerId="LiveId" clId="{0D0D262E-0FC8-403B-8147-BF13B499B17A}" dt="2021-04-08T21:02:48.242" v="107" actId="26606"/>
          <ac:spMkLst>
            <pc:docMk/>
            <pc:sldMk cId="1710165101" sldId="259"/>
            <ac:spMk id="11" creationId="{17FDEACF-2AAE-46E8-BC30-7EAA0A9956E4}"/>
          </ac:spMkLst>
        </pc:spChg>
        <pc:picChg chg="add mod">
          <ac:chgData name="NAV K" userId="c309a643dd6147aa" providerId="LiveId" clId="{0D0D262E-0FC8-403B-8147-BF13B499B17A}" dt="2021-04-08T21:02:48.242" v="107" actId="26606"/>
          <ac:picMkLst>
            <pc:docMk/>
            <pc:sldMk cId="1710165101" sldId="259"/>
            <ac:picMk id="4" creationId="{01EA94DE-B016-462E-9F52-C3F344E82BC5}"/>
          </ac:picMkLst>
        </pc:picChg>
        <pc:picChg chg="add del mod">
          <ac:chgData name="NAV K" userId="c309a643dd6147aa" providerId="LiveId" clId="{0D0D262E-0FC8-403B-8147-BF13B499B17A}" dt="2021-04-08T21:02:26.047" v="104"/>
          <ac:picMkLst>
            <pc:docMk/>
            <pc:sldMk cId="1710165101" sldId="259"/>
            <ac:picMk id="3074" creationId="{78E6C0E1-4A15-4089-AC97-89DD7C2B93E3}"/>
          </ac:picMkLst>
        </pc:picChg>
      </pc:sldChg>
      <pc:sldChg chg="addSp delSp modSp new mod setBg modClrScheme setClrOvrMap chgLayout">
        <pc:chgData name="NAV K" userId="c309a643dd6147aa" providerId="LiveId" clId="{0D0D262E-0FC8-403B-8147-BF13B499B17A}" dt="2021-04-08T21:09:15.443" v="304" actId="1076"/>
        <pc:sldMkLst>
          <pc:docMk/>
          <pc:sldMk cId="2213366069" sldId="260"/>
        </pc:sldMkLst>
        <pc:spChg chg="del">
          <ac:chgData name="NAV K" userId="c309a643dd6147aa" providerId="LiveId" clId="{0D0D262E-0FC8-403B-8147-BF13B499B17A}" dt="2021-04-08T21:03:03.459" v="109" actId="700"/>
          <ac:spMkLst>
            <pc:docMk/>
            <pc:sldMk cId="2213366069" sldId="260"/>
            <ac:spMk id="2" creationId="{A931CC5C-8166-4FDB-8023-14633E3C7483}"/>
          </ac:spMkLst>
        </pc:spChg>
        <pc:spChg chg="del">
          <ac:chgData name="NAV K" userId="c309a643dd6147aa" providerId="LiveId" clId="{0D0D262E-0FC8-403B-8147-BF13B499B17A}" dt="2021-04-08T21:03:03.459" v="109" actId="700"/>
          <ac:spMkLst>
            <pc:docMk/>
            <pc:sldMk cId="2213366069" sldId="260"/>
            <ac:spMk id="3" creationId="{238FD02E-2ACF-437D-A431-33A26C8B5178}"/>
          </ac:spMkLst>
        </pc:spChg>
        <pc:spChg chg="add mod ord">
          <ac:chgData name="NAV K" userId="c309a643dd6147aa" providerId="LiveId" clId="{0D0D262E-0FC8-403B-8147-BF13B499B17A}" dt="2021-04-08T21:06:22.677" v="169" actId="166"/>
          <ac:spMkLst>
            <pc:docMk/>
            <pc:sldMk cId="2213366069" sldId="260"/>
            <ac:spMk id="4" creationId="{E7D865AF-C0C5-4EAA-BF9F-84DD02D5BC0D}"/>
          </ac:spMkLst>
        </pc:spChg>
        <pc:spChg chg="add del mod">
          <ac:chgData name="NAV K" userId="c309a643dd6147aa" providerId="LiveId" clId="{0D0D262E-0FC8-403B-8147-BF13B499B17A}" dt="2021-04-08T21:07:43.331" v="245"/>
          <ac:spMkLst>
            <pc:docMk/>
            <pc:sldMk cId="2213366069" sldId="260"/>
            <ac:spMk id="6" creationId="{DA5FA228-867B-4EAB-9454-DEA482135125}"/>
          </ac:spMkLst>
        </pc:spChg>
        <pc:spChg chg="add del mod">
          <ac:chgData name="NAV K" userId="c309a643dd6147aa" providerId="LiveId" clId="{0D0D262E-0FC8-403B-8147-BF13B499B17A}" dt="2021-04-08T21:08:01.978" v="248"/>
          <ac:spMkLst>
            <pc:docMk/>
            <pc:sldMk cId="2213366069" sldId="260"/>
            <ac:spMk id="7" creationId="{C4E17FDE-DB0F-4D89-BBF7-3E23CA1B1D18}"/>
          </ac:spMkLst>
        </pc:spChg>
        <pc:spChg chg="add mod">
          <ac:chgData name="NAV K" userId="c309a643dd6147aa" providerId="LiveId" clId="{0D0D262E-0FC8-403B-8147-BF13B499B17A}" dt="2021-04-08T21:09:15.443" v="304" actId="1076"/>
          <ac:spMkLst>
            <pc:docMk/>
            <pc:sldMk cId="2213366069" sldId="260"/>
            <ac:spMk id="8" creationId="{BE0AB117-F240-4227-8A91-40CBD5533E08}"/>
          </ac:spMkLst>
        </pc:spChg>
        <pc:spChg chg="add del">
          <ac:chgData name="NAV K" userId="c309a643dd6147aa" providerId="LiveId" clId="{0D0D262E-0FC8-403B-8147-BF13B499B17A}" dt="2021-04-08T21:04:29.735" v="123" actId="26606"/>
          <ac:spMkLst>
            <pc:docMk/>
            <pc:sldMk cId="2213366069" sldId="260"/>
            <ac:spMk id="71" creationId="{20C97E5C-C165-417B-BBDE-6701E226BE3D}"/>
          </ac:spMkLst>
        </pc:spChg>
        <pc:spChg chg="add del">
          <ac:chgData name="NAV K" userId="c309a643dd6147aa" providerId="LiveId" clId="{0D0D262E-0FC8-403B-8147-BF13B499B17A}" dt="2021-04-08T21:04:29.735" v="123" actId="26606"/>
          <ac:spMkLst>
            <pc:docMk/>
            <pc:sldMk cId="2213366069" sldId="260"/>
            <ac:spMk id="73" creationId="{95D0E1C6-221C-4835-B0D4-24184F6B6E21}"/>
          </ac:spMkLst>
        </pc:spChg>
        <pc:spChg chg="add del">
          <ac:chgData name="NAV K" userId="c309a643dd6147aa" providerId="LiveId" clId="{0D0D262E-0FC8-403B-8147-BF13B499B17A}" dt="2021-04-08T21:04:29.735" v="123" actId="26606"/>
          <ac:spMkLst>
            <pc:docMk/>
            <pc:sldMk cId="2213366069" sldId="260"/>
            <ac:spMk id="75" creationId="{A98F2782-0AD1-4AB6-BBB8-3BA1BB416CE2}"/>
          </ac:spMkLst>
        </pc:spChg>
        <pc:spChg chg="add del">
          <ac:chgData name="NAV K" userId="c309a643dd6147aa" providerId="LiveId" clId="{0D0D262E-0FC8-403B-8147-BF13B499B17A}" dt="2021-04-08T21:04:20.250" v="118" actId="26606"/>
          <ac:spMkLst>
            <pc:docMk/>
            <pc:sldMk cId="2213366069" sldId="260"/>
            <ac:spMk id="137" creationId="{57886309-8F28-488F-8BA9-0BF7494C8DDC}"/>
          </ac:spMkLst>
        </pc:spChg>
        <pc:spChg chg="add del">
          <ac:chgData name="NAV K" userId="c309a643dd6147aa" providerId="LiveId" clId="{0D0D262E-0FC8-403B-8147-BF13B499B17A}" dt="2021-04-08T21:04:20.250" v="118" actId="26606"/>
          <ac:spMkLst>
            <pc:docMk/>
            <pc:sldMk cId="2213366069" sldId="260"/>
            <ac:spMk id="139" creationId="{10D5ABE4-8A47-4A84-9DB4-CCB7A3D42258}"/>
          </ac:spMkLst>
        </pc:spChg>
        <pc:spChg chg="add del">
          <ac:chgData name="NAV K" userId="c309a643dd6147aa" providerId="LiveId" clId="{0D0D262E-0FC8-403B-8147-BF13B499B17A}" dt="2021-04-08T21:04:20.250" v="118" actId="26606"/>
          <ac:spMkLst>
            <pc:docMk/>
            <pc:sldMk cId="2213366069" sldId="260"/>
            <ac:spMk id="141" creationId="{D8EB06DC-2D36-4101-B5B2-45B5B1EEC588}"/>
          </ac:spMkLst>
        </pc:spChg>
        <pc:spChg chg="add del">
          <ac:chgData name="NAV K" userId="c309a643dd6147aa" providerId="LiveId" clId="{0D0D262E-0FC8-403B-8147-BF13B499B17A}" dt="2021-04-08T21:04:29.721" v="122" actId="26606"/>
          <ac:spMkLst>
            <pc:docMk/>
            <pc:sldMk cId="2213366069" sldId="260"/>
            <ac:spMk id="143" creationId="{53720489-46A3-4136-8782-0C8C8CD47C9E}"/>
          </ac:spMkLst>
        </pc:spChg>
        <pc:spChg chg="add del">
          <ac:chgData name="NAV K" userId="c309a643dd6147aa" providerId="LiveId" clId="{0D0D262E-0FC8-403B-8147-BF13B499B17A}" dt="2021-04-08T21:04:29.721" v="122" actId="26606"/>
          <ac:spMkLst>
            <pc:docMk/>
            <pc:sldMk cId="2213366069" sldId="260"/>
            <ac:spMk id="145" creationId="{E75485DA-F4C9-4EA7-9A56-ECC28CE3F3E4}"/>
          </ac:spMkLst>
        </pc:spChg>
        <pc:spChg chg="add del">
          <ac:chgData name="NAV K" userId="c309a643dd6147aa" providerId="LiveId" clId="{0D0D262E-0FC8-403B-8147-BF13B499B17A}" dt="2021-04-08T21:04:29.721" v="122" actId="26606"/>
          <ac:spMkLst>
            <pc:docMk/>
            <pc:sldMk cId="2213366069" sldId="260"/>
            <ac:spMk id="147" creationId="{15A8EF6B-4B50-442B-BF0D-8628A887D682}"/>
          </ac:spMkLst>
        </pc:spChg>
        <pc:spChg chg="add del">
          <ac:chgData name="NAV K" userId="c309a643dd6147aa" providerId="LiveId" clId="{0D0D262E-0FC8-403B-8147-BF13B499B17A}" dt="2021-04-08T21:04:29.721" v="122" actId="26606"/>
          <ac:spMkLst>
            <pc:docMk/>
            <pc:sldMk cId="2213366069" sldId="260"/>
            <ac:spMk id="149" creationId="{B6DE96F1-A675-47D2-8014-4F8849A91B42}"/>
          </ac:spMkLst>
        </pc:spChg>
        <pc:spChg chg="add del">
          <ac:chgData name="NAV K" userId="c309a643dd6147aa" providerId="LiveId" clId="{0D0D262E-0FC8-403B-8147-BF13B499B17A}" dt="2021-04-08T21:04:21.909" v="120" actId="26606"/>
          <ac:spMkLst>
            <pc:docMk/>
            <pc:sldMk cId="2213366069" sldId="260"/>
            <ac:spMk id="4102" creationId="{A4308965-434A-4011-8316-8ABEFFED04CD}"/>
          </ac:spMkLst>
        </pc:spChg>
        <pc:spChg chg="add del">
          <ac:chgData name="NAV K" userId="c309a643dd6147aa" providerId="LiveId" clId="{0D0D262E-0FC8-403B-8147-BF13B499B17A}" dt="2021-04-08T21:04:21.909" v="120" actId="26606"/>
          <ac:spMkLst>
            <pc:docMk/>
            <pc:sldMk cId="2213366069" sldId="260"/>
            <ac:spMk id="4103" creationId="{1C910B0D-8E24-46E7-93D7-329948C60D98}"/>
          </ac:spMkLst>
        </pc:spChg>
        <pc:spChg chg="add del">
          <ac:chgData name="NAV K" userId="c309a643dd6147aa" providerId="LiveId" clId="{0D0D262E-0FC8-403B-8147-BF13B499B17A}" dt="2021-04-08T21:04:21.909" v="120" actId="26606"/>
          <ac:spMkLst>
            <pc:docMk/>
            <pc:sldMk cId="2213366069" sldId="260"/>
            <ac:spMk id="4104" creationId="{FF215A71-CFAF-4964-A613-D07F75FC1A61}"/>
          </ac:spMkLst>
        </pc:spChg>
        <pc:spChg chg="add del">
          <ac:chgData name="NAV K" userId="c309a643dd6147aa" providerId="LiveId" clId="{0D0D262E-0FC8-403B-8147-BF13B499B17A}" dt="2021-04-08T21:04:29.721" v="122" actId="26606"/>
          <ac:spMkLst>
            <pc:docMk/>
            <pc:sldMk cId="2213366069" sldId="260"/>
            <ac:spMk id="4106" creationId="{69C7CAB8-D495-4055-B3B2-32598017650E}"/>
          </ac:spMkLst>
        </pc:spChg>
        <pc:spChg chg="add del">
          <ac:chgData name="NAV K" userId="c309a643dd6147aa" providerId="LiveId" clId="{0D0D262E-0FC8-403B-8147-BF13B499B17A}" dt="2021-04-08T21:04:29.721" v="122" actId="26606"/>
          <ac:spMkLst>
            <pc:docMk/>
            <pc:sldMk cId="2213366069" sldId="260"/>
            <ac:spMk id="4107" creationId="{ED30AE51-C057-4F42-8D17-70A1164D2EDD}"/>
          </ac:spMkLst>
        </pc:spChg>
        <pc:spChg chg="add del">
          <ac:chgData name="NAV K" userId="c309a643dd6147aa" providerId="LiveId" clId="{0D0D262E-0FC8-403B-8147-BF13B499B17A}" dt="2021-04-08T21:04:29.721" v="122" actId="26606"/>
          <ac:spMkLst>
            <pc:docMk/>
            <pc:sldMk cId="2213366069" sldId="260"/>
            <ac:spMk id="4108" creationId="{17106469-2A27-4372-86BE-F4612DB99F5A}"/>
          </ac:spMkLst>
        </pc:spChg>
        <pc:spChg chg="add">
          <ac:chgData name="NAV K" userId="c309a643dd6147aa" providerId="LiveId" clId="{0D0D262E-0FC8-403B-8147-BF13B499B17A}" dt="2021-04-08T21:04:29.735" v="123" actId="26606"/>
          <ac:spMkLst>
            <pc:docMk/>
            <pc:sldMk cId="2213366069" sldId="260"/>
            <ac:spMk id="4110" creationId="{57886309-8F28-488F-8BA9-0BF7494C8DDC}"/>
          </ac:spMkLst>
        </pc:spChg>
        <pc:spChg chg="add">
          <ac:chgData name="NAV K" userId="c309a643dd6147aa" providerId="LiveId" clId="{0D0D262E-0FC8-403B-8147-BF13B499B17A}" dt="2021-04-08T21:04:29.735" v="123" actId="26606"/>
          <ac:spMkLst>
            <pc:docMk/>
            <pc:sldMk cId="2213366069" sldId="260"/>
            <ac:spMk id="4111" creationId="{10D5ABE4-8A47-4A84-9DB4-CCB7A3D42258}"/>
          </ac:spMkLst>
        </pc:spChg>
        <pc:spChg chg="add">
          <ac:chgData name="NAV K" userId="c309a643dd6147aa" providerId="LiveId" clId="{0D0D262E-0FC8-403B-8147-BF13B499B17A}" dt="2021-04-08T21:04:29.735" v="123" actId="26606"/>
          <ac:spMkLst>
            <pc:docMk/>
            <pc:sldMk cId="2213366069" sldId="260"/>
            <ac:spMk id="4112" creationId="{D8EB06DC-2D36-4101-B5B2-45B5B1EEC588}"/>
          </ac:spMkLst>
        </pc:spChg>
        <pc:picChg chg="add del mod">
          <ac:chgData name="NAV K" userId="c309a643dd6147aa" providerId="LiveId" clId="{0D0D262E-0FC8-403B-8147-BF13B499B17A}" dt="2021-04-08T21:07:33.294" v="242" actId="478"/>
          <ac:picMkLst>
            <pc:docMk/>
            <pc:sldMk cId="2213366069" sldId="260"/>
            <ac:picMk id="5" creationId="{1F94EFC0-BD57-4EC1-8050-69EEFDAD76C7}"/>
          </ac:picMkLst>
        </pc:picChg>
        <pc:picChg chg="add mod ord">
          <ac:chgData name="NAV K" userId="c309a643dd6147aa" providerId="LiveId" clId="{0D0D262E-0FC8-403B-8147-BF13B499B17A}" dt="2021-04-08T21:04:38.308" v="125" actId="14100"/>
          <ac:picMkLst>
            <pc:docMk/>
            <pc:sldMk cId="2213366069" sldId="260"/>
            <ac:picMk id="4098" creationId="{765F60B7-1967-46C1-94FA-A877B2AB023F}"/>
          </ac:picMkLst>
        </pc:picChg>
        <pc:picChg chg="add mod">
          <ac:chgData name="NAV K" userId="c309a643dd6147aa" providerId="LiveId" clId="{0D0D262E-0FC8-403B-8147-BF13B499B17A}" dt="2021-04-08T21:04:55.972" v="127" actId="14100"/>
          <ac:picMkLst>
            <pc:docMk/>
            <pc:sldMk cId="2213366069" sldId="260"/>
            <ac:picMk id="4100" creationId="{7D1F79D8-BB35-4FC7-8D43-3E70ADF3F71F}"/>
          </ac:picMkLst>
        </pc:picChg>
      </pc:sldChg>
      <pc:sldChg chg="addSp delSp modSp new mod">
        <pc:chgData name="NAV K" userId="c309a643dd6147aa" providerId="LiveId" clId="{0D0D262E-0FC8-403B-8147-BF13B499B17A}" dt="2021-04-08T21:17:47.349" v="357" actId="207"/>
        <pc:sldMkLst>
          <pc:docMk/>
          <pc:sldMk cId="2523500533" sldId="261"/>
        </pc:sldMkLst>
        <pc:spChg chg="mod">
          <ac:chgData name="NAV K" userId="c309a643dd6147aa" providerId="LiveId" clId="{0D0D262E-0FC8-403B-8147-BF13B499B17A}" dt="2021-04-08T21:12:12.292" v="316" actId="20577"/>
          <ac:spMkLst>
            <pc:docMk/>
            <pc:sldMk cId="2523500533" sldId="261"/>
            <ac:spMk id="2" creationId="{2B981534-7AAB-412D-AB09-7DD5430798EC}"/>
          </ac:spMkLst>
        </pc:spChg>
        <pc:spChg chg="add del mod">
          <ac:chgData name="NAV K" userId="c309a643dd6147aa" providerId="LiveId" clId="{0D0D262E-0FC8-403B-8147-BF13B499B17A}" dt="2021-04-08T21:16:36.106" v="353" actId="26606"/>
          <ac:spMkLst>
            <pc:docMk/>
            <pc:sldMk cId="2523500533" sldId="261"/>
            <ac:spMk id="3" creationId="{4A5A356E-EDC8-4A74-9943-30DFA6C84B23}"/>
          </ac:spMkLst>
        </pc:spChg>
        <pc:graphicFrameChg chg="add del mod">
          <ac:chgData name="NAV K" userId="c309a643dd6147aa" providerId="LiveId" clId="{0D0D262E-0FC8-403B-8147-BF13B499B17A}" dt="2021-04-08T21:15:06.443" v="339" actId="26606"/>
          <ac:graphicFrameMkLst>
            <pc:docMk/>
            <pc:sldMk cId="2523500533" sldId="261"/>
            <ac:graphicFrameMk id="6" creationId="{66A65635-4D72-4F95-BD03-C1EDAE062347}"/>
          </ac:graphicFrameMkLst>
        </pc:graphicFrameChg>
        <pc:graphicFrameChg chg="add mod">
          <ac:chgData name="NAV K" userId="c309a643dd6147aa" providerId="LiveId" clId="{0D0D262E-0FC8-403B-8147-BF13B499B17A}" dt="2021-04-08T21:17:47.349" v="357" actId="207"/>
          <ac:graphicFrameMkLst>
            <pc:docMk/>
            <pc:sldMk cId="2523500533" sldId="261"/>
            <ac:graphicFrameMk id="7" creationId="{142A559A-2463-43EC-90E0-7C00897CD4E3}"/>
          </ac:graphicFrameMkLst>
        </pc:graphicFrameChg>
        <pc:picChg chg="add mod">
          <ac:chgData name="NAV K" userId="c309a643dd6147aa" providerId="LiveId" clId="{0D0D262E-0FC8-403B-8147-BF13B499B17A}" dt="2021-04-08T21:16:41.243" v="354" actId="1076"/>
          <ac:picMkLst>
            <pc:docMk/>
            <pc:sldMk cId="2523500533" sldId="261"/>
            <ac:picMk id="4" creationId="{98779C95-6FFE-49B6-A7E5-B34ECA74EDAE}"/>
          </ac:picMkLst>
        </pc:picChg>
      </pc:sldChg>
      <pc:sldChg chg="addSp delSp modSp new mod setBg">
        <pc:chgData name="NAV K" userId="c309a643dd6147aa" providerId="LiveId" clId="{0D0D262E-0FC8-403B-8147-BF13B499B17A}" dt="2021-04-08T21:21:07.236" v="385" actId="113"/>
        <pc:sldMkLst>
          <pc:docMk/>
          <pc:sldMk cId="2300966547" sldId="262"/>
        </pc:sldMkLst>
        <pc:spChg chg="mod">
          <ac:chgData name="NAV K" userId="c309a643dd6147aa" providerId="LiveId" clId="{0D0D262E-0FC8-403B-8147-BF13B499B17A}" dt="2021-04-08T21:20:47.213" v="380" actId="26606"/>
          <ac:spMkLst>
            <pc:docMk/>
            <pc:sldMk cId="2300966547" sldId="262"/>
            <ac:spMk id="2" creationId="{A8D41856-B45E-4E80-9DA2-1BEFFC81146A}"/>
          </ac:spMkLst>
        </pc:spChg>
        <pc:spChg chg="mod">
          <ac:chgData name="NAV K" userId="c309a643dd6147aa" providerId="LiveId" clId="{0D0D262E-0FC8-403B-8147-BF13B499B17A}" dt="2021-04-08T21:21:07.236" v="385" actId="113"/>
          <ac:spMkLst>
            <pc:docMk/>
            <pc:sldMk cId="2300966547" sldId="262"/>
            <ac:spMk id="3" creationId="{5E68BDCA-94B5-456A-BE0D-7665D4190AC3}"/>
          </ac:spMkLst>
        </pc:spChg>
        <pc:spChg chg="add del">
          <ac:chgData name="NAV K" userId="c309a643dd6147aa" providerId="LiveId" clId="{0D0D262E-0FC8-403B-8147-BF13B499B17A}" dt="2021-04-08T21:20:47.213" v="380" actId="26606"/>
          <ac:spMkLst>
            <pc:docMk/>
            <pc:sldMk cId="2300966547" sldId="262"/>
            <ac:spMk id="9" creationId="{CA122780-29D7-4796-95BF-DA8AD947A58A}"/>
          </ac:spMkLst>
        </pc:spChg>
        <pc:spChg chg="add">
          <ac:chgData name="NAV K" userId="c309a643dd6147aa" providerId="LiveId" clId="{0D0D262E-0FC8-403B-8147-BF13B499B17A}" dt="2021-04-08T21:20:47.213" v="380" actId="26606"/>
          <ac:spMkLst>
            <pc:docMk/>
            <pc:sldMk cId="2300966547" sldId="262"/>
            <ac:spMk id="18" creationId="{D4D31882-734C-45E7-9498-B212BE5A760B}"/>
          </ac:spMkLst>
        </pc:spChg>
        <pc:grpChg chg="add del">
          <ac:chgData name="NAV K" userId="c309a643dd6147aa" providerId="LiveId" clId="{0D0D262E-0FC8-403B-8147-BF13B499B17A}" dt="2021-04-08T21:20:47.213" v="380" actId="26606"/>
          <ac:grpSpMkLst>
            <pc:docMk/>
            <pc:sldMk cId="2300966547" sldId="262"/>
            <ac:grpSpMk id="11" creationId="{0F589B4C-3CA2-49DE-9E63-145FF5CB7D39}"/>
          </ac:grpSpMkLst>
        </pc:grpChg>
        <pc:grpChg chg="add">
          <ac:chgData name="NAV K" userId="c309a643dd6147aa" providerId="LiveId" clId="{0D0D262E-0FC8-403B-8147-BF13B499B17A}" dt="2021-04-08T21:20:47.213" v="380" actId="26606"/>
          <ac:grpSpMkLst>
            <pc:docMk/>
            <pc:sldMk cId="2300966547" sldId="262"/>
            <ac:grpSpMk id="20" creationId="{1C05A566-CC94-48EB-BD11-F829ED500E71}"/>
          </ac:grpSpMkLst>
        </pc:grpChg>
        <pc:picChg chg="add mod">
          <ac:chgData name="NAV K" userId="c309a643dd6147aa" providerId="LiveId" clId="{0D0D262E-0FC8-403B-8147-BF13B499B17A}" dt="2021-04-08T21:20:47.213" v="380" actId="26606"/>
          <ac:picMkLst>
            <pc:docMk/>
            <pc:sldMk cId="2300966547" sldId="262"/>
            <ac:picMk id="5" creationId="{38C020B5-EBF0-4EE0-BB21-757ED9094C63}"/>
          </ac:picMkLst>
        </pc:picChg>
      </pc:sldChg>
      <pc:sldChg chg="addSp delSp modSp new mod setBg setClrOvrMap">
        <pc:chgData name="NAV K" userId="c309a643dd6147aa" providerId="LiveId" clId="{0D0D262E-0FC8-403B-8147-BF13B499B17A}" dt="2021-04-08T21:24:42.499" v="411" actId="113"/>
        <pc:sldMkLst>
          <pc:docMk/>
          <pc:sldMk cId="4162895079" sldId="263"/>
        </pc:sldMkLst>
        <pc:spChg chg="mod">
          <ac:chgData name="NAV K" userId="c309a643dd6147aa" providerId="LiveId" clId="{0D0D262E-0FC8-403B-8147-BF13B499B17A}" dt="2021-04-08T21:24:33.334" v="408" actId="26606"/>
          <ac:spMkLst>
            <pc:docMk/>
            <pc:sldMk cId="4162895079" sldId="263"/>
            <ac:spMk id="2" creationId="{F6163BF6-A232-4D8B-A316-D8CE36783100}"/>
          </ac:spMkLst>
        </pc:spChg>
        <pc:spChg chg="add del mod">
          <ac:chgData name="NAV K" userId="c309a643dd6147aa" providerId="LiveId" clId="{0D0D262E-0FC8-403B-8147-BF13B499B17A}" dt="2021-04-08T21:24:42.499" v="411" actId="113"/>
          <ac:spMkLst>
            <pc:docMk/>
            <pc:sldMk cId="4162895079" sldId="263"/>
            <ac:spMk id="3" creationId="{CA7E61CE-F554-498C-96F1-79941C614AF1}"/>
          </ac:spMkLst>
        </pc:spChg>
        <pc:spChg chg="add del">
          <ac:chgData name="NAV K" userId="c309a643dd6147aa" providerId="LiveId" clId="{0D0D262E-0FC8-403B-8147-BF13B499B17A}" dt="2021-04-08T21:23:42.992" v="405" actId="26606"/>
          <ac:spMkLst>
            <pc:docMk/>
            <pc:sldMk cId="4162895079" sldId="263"/>
            <ac:spMk id="9" creationId="{6DC969F4-277E-4F95-9ABB-0421358B0927}"/>
          </ac:spMkLst>
        </pc:spChg>
        <pc:spChg chg="add del">
          <ac:chgData name="NAV K" userId="c309a643dd6147aa" providerId="LiveId" clId="{0D0D262E-0FC8-403B-8147-BF13B499B17A}" dt="2021-04-08T21:23:42.992" v="405" actId="26606"/>
          <ac:spMkLst>
            <pc:docMk/>
            <pc:sldMk cId="4162895079" sldId="263"/>
            <ac:spMk id="11" creationId="{DBB62B70-0FFB-4EBC-A23C-3EE215C71C4F}"/>
          </ac:spMkLst>
        </pc:spChg>
        <pc:spChg chg="add del">
          <ac:chgData name="NAV K" userId="c309a643dd6147aa" providerId="LiveId" clId="{0D0D262E-0FC8-403B-8147-BF13B499B17A}" dt="2021-04-08T21:23:42.992" v="405" actId="26606"/>
          <ac:spMkLst>
            <pc:docMk/>
            <pc:sldMk cId="4162895079" sldId="263"/>
            <ac:spMk id="13" creationId="{4F448DF1-A468-4624-99E7-933CC62076B3}"/>
          </ac:spMkLst>
        </pc:spChg>
        <pc:spChg chg="add del">
          <ac:chgData name="NAV K" userId="c309a643dd6147aa" providerId="LiveId" clId="{0D0D262E-0FC8-403B-8147-BF13B499B17A}" dt="2021-04-08T21:23:42.992" v="405" actId="26606"/>
          <ac:spMkLst>
            <pc:docMk/>
            <pc:sldMk cId="4162895079" sldId="263"/>
            <ac:spMk id="15" creationId="{6F7DD6E9-9BF0-44B2-A5B9-1CE2477A47A9}"/>
          </ac:spMkLst>
        </pc:spChg>
        <pc:spChg chg="add del">
          <ac:chgData name="NAV K" userId="c309a643dd6147aa" providerId="LiveId" clId="{0D0D262E-0FC8-403B-8147-BF13B499B17A}" dt="2021-04-08T21:23:42.992" v="405" actId="26606"/>
          <ac:spMkLst>
            <pc:docMk/>
            <pc:sldMk cId="4162895079" sldId="263"/>
            <ac:spMk id="17" creationId="{85E2BD0E-96C7-4908-AD02-AD9AC69C93C4}"/>
          </ac:spMkLst>
        </pc:spChg>
        <pc:graphicFrameChg chg="add del">
          <ac:chgData name="NAV K" userId="c309a643dd6147aa" providerId="LiveId" clId="{0D0D262E-0FC8-403B-8147-BF13B499B17A}" dt="2021-04-08T21:23:42.992" v="405" actId="26606"/>
          <ac:graphicFrameMkLst>
            <pc:docMk/>
            <pc:sldMk cId="4162895079" sldId="263"/>
            <ac:graphicFrameMk id="5" creationId="{E4F36B28-851E-4F44-BA07-56BB9F990203}"/>
          </ac:graphicFrameMkLst>
        </pc:graphicFrameChg>
        <pc:picChg chg="add mod">
          <ac:chgData name="NAV K" userId="c309a643dd6147aa" providerId="LiveId" clId="{0D0D262E-0FC8-403B-8147-BF13B499B17A}" dt="2021-04-08T21:24:33.334" v="408" actId="26606"/>
          <ac:picMkLst>
            <pc:docMk/>
            <pc:sldMk cId="4162895079" sldId="263"/>
            <ac:picMk id="4" creationId="{F46C01C4-BF88-4B49-8319-C6F189035C70}"/>
          </ac:picMkLst>
        </pc:picChg>
      </pc:sldChg>
      <pc:sldChg chg="addSp delSp modSp new mod setBg setClrOvrMap">
        <pc:chgData name="NAV K" userId="c309a643dd6147aa" providerId="LiveId" clId="{0D0D262E-0FC8-403B-8147-BF13B499B17A}" dt="2021-04-08T21:25:42.866" v="419" actId="26606"/>
        <pc:sldMkLst>
          <pc:docMk/>
          <pc:sldMk cId="3639781837" sldId="264"/>
        </pc:sldMkLst>
        <pc:spChg chg="add del">
          <ac:chgData name="NAV K" userId="c309a643dd6147aa" providerId="LiveId" clId="{0D0D262E-0FC8-403B-8147-BF13B499B17A}" dt="2021-04-08T21:25:42.866" v="419" actId="26606"/>
          <ac:spMkLst>
            <pc:docMk/>
            <pc:sldMk cId="3639781837" sldId="264"/>
            <ac:spMk id="71" creationId="{522DC383-A05D-4068-9307-6CE813850C01}"/>
          </ac:spMkLst>
        </pc:spChg>
        <pc:spChg chg="add del">
          <ac:chgData name="NAV K" userId="c309a643dd6147aa" providerId="LiveId" clId="{0D0D262E-0FC8-403B-8147-BF13B499B17A}" dt="2021-04-08T21:25:42.866" v="419" actId="26606"/>
          <ac:spMkLst>
            <pc:docMk/>
            <pc:sldMk cId="3639781837" sldId="264"/>
            <ac:spMk id="73" creationId="{190E693F-46F6-49EA-9D17-7EF31C24FB67}"/>
          </ac:spMkLst>
        </pc:spChg>
        <pc:spChg chg="add del">
          <ac:chgData name="NAV K" userId="c309a643dd6147aa" providerId="LiveId" clId="{0D0D262E-0FC8-403B-8147-BF13B499B17A}" dt="2021-04-08T21:25:42.866" v="419" actId="26606"/>
          <ac:spMkLst>
            <pc:docMk/>
            <pc:sldMk cId="3639781837" sldId="264"/>
            <ac:spMk id="75" creationId="{529639BB-614B-4D04-B962-C3522777DD56}"/>
          </ac:spMkLst>
        </pc:spChg>
        <pc:spChg chg="add del">
          <ac:chgData name="NAV K" userId="c309a643dd6147aa" providerId="LiveId" clId="{0D0D262E-0FC8-403B-8147-BF13B499B17A}" dt="2021-04-08T21:25:42.866" v="419" actId="26606"/>
          <ac:spMkLst>
            <pc:docMk/>
            <pc:sldMk cId="3639781837" sldId="264"/>
            <ac:spMk id="77" creationId="{E9033299-7E01-4261-8E3E-BD3EAEE2959C}"/>
          </ac:spMkLst>
        </pc:spChg>
        <pc:spChg chg="add del">
          <ac:chgData name="NAV K" userId="c309a643dd6147aa" providerId="LiveId" clId="{0D0D262E-0FC8-403B-8147-BF13B499B17A}" dt="2021-04-08T21:25:35.184" v="417" actId="26606"/>
          <ac:spMkLst>
            <pc:docMk/>
            <pc:sldMk cId="3639781837" sldId="264"/>
            <ac:spMk id="135" creationId="{5E22EDAF-5B6B-4EDA-874A-D2323A56311E}"/>
          </ac:spMkLst>
        </pc:spChg>
        <pc:spChg chg="add del">
          <ac:chgData name="NAV K" userId="c309a643dd6147aa" providerId="LiveId" clId="{0D0D262E-0FC8-403B-8147-BF13B499B17A}" dt="2021-04-08T21:25:35.184" v="417" actId="26606"/>
          <ac:spMkLst>
            <pc:docMk/>
            <pc:sldMk cId="3639781837" sldId="264"/>
            <ac:spMk id="137" creationId="{447093E9-0FF5-4C8A-87CA-1A77A8A8AAD6}"/>
          </ac:spMkLst>
        </pc:spChg>
        <pc:spChg chg="add del">
          <ac:chgData name="NAV K" userId="c309a643dd6147aa" providerId="LiveId" clId="{0D0D262E-0FC8-403B-8147-BF13B499B17A}" dt="2021-04-08T21:25:35.184" v="417" actId="26606"/>
          <ac:spMkLst>
            <pc:docMk/>
            <pc:sldMk cId="3639781837" sldId="264"/>
            <ac:spMk id="139" creationId="{1531B9EF-E1F9-40FE-9CC0-C4C5F70253C7}"/>
          </ac:spMkLst>
        </pc:spChg>
        <pc:spChg chg="add del">
          <ac:chgData name="NAV K" userId="c309a643dd6147aa" providerId="LiveId" clId="{0D0D262E-0FC8-403B-8147-BF13B499B17A}" dt="2021-04-08T21:25:35.184" v="417" actId="26606"/>
          <ac:spMkLst>
            <pc:docMk/>
            <pc:sldMk cId="3639781837" sldId="264"/>
            <ac:spMk id="141" creationId="{A8457049-EBE6-4D4A-9603-74419DBBE784}"/>
          </ac:spMkLst>
        </pc:spChg>
        <pc:spChg chg="add del">
          <ac:chgData name="NAV K" userId="c309a643dd6147aa" providerId="LiveId" clId="{0D0D262E-0FC8-403B-8147-BF13B499B17A}" dt="2021-04-08T21:25:35.184" v="417" actId="26606"/>
          <ac:spMkLst>
            <pc:docMk/>
            <pc:sldMk cId="3639781837" sldId="264"/>
            <ac:spMk id="143" creationId="{D54EC586-DBC6-420F-A910-59AC50ABF982}"/>
          </ac:spMkLst>
        </pc:spChg>
        <pc:spChg chg="add del">
          <ac:chgData name="NAV K" userId="c309a643dd6147aa" providerId="LiveId" clId="{0D0D262E-0FC8-403B-8147-BF13B499B17A}" dt="2021-04-08T21:25:42.866" v="419" actId="26606"/>
          <ac:spMkLst>
            <pc:docMk/>
            <pc:sldMk cId="3639781837" sldId="264"/>
            <ac:spMk id="5124" creationId="{55FAF145-5B4C-43BD-940F-4078B66CE260}"/>
          </ac:spMkLst>
        </pc:spChg>
        <pc:spChg chg="add del">
          <ac:chgData name="NAV K" userId="c309a643dd6147aa" providerId="LiveId" clId="{0D0D262E-0FC8-403B-8147-BF13B499B17A}" dt="2021-04-08T21:25:42.866" v="419" actId="26606"/>
          <ac:spMkLst>
            <pc:docMk/>
            <pc:sldMk cId="3639781837" sldId="264"/>
            <ac:spMk id="5125" creationId="{BA84E9D7-79F4-4111-9A13-89E56A860A34}"/>
          </ac:spMkLst>
        </pc:spChg>
        <pc:spChg chg="add del">
          <ac:chgData name="NAV K" userId="c309a643dd6147aa" providerId="LiveId" clId="{0D0D262E-0FC8-403B-8147-BF13B499B17A}" dt="2021-04-08T21:25:42.866" v="419" actId="26606"/>
          <ac:spMkLst>
            <pc:docMk/>
            <pc:sldMk cId="3639781837" sldId="264"/>
            <ac:spMk id="5126" creationId="{5D983AD6-73EA-4FD4-BF85-9C8E2CD01758}"/>
          </ac:spMkLst>
        </pc:spChg>
        <pc:picChg chg="add mod">
          <ac:chgData name="NAV K" userId="c309a643dd6147aa" providerId="LiveId" clId="{0D0D262E-0FC8-403B-8147-BF13B499B17A}" dt="2021-04-08T21:25:42.866" v="419" actId="26606"/>
          <ac:picMkLst>
            <pc:docMk/>
            <pc:sldMk cId="3639781837" sldId="264"/>
            <ac:picMk id="5122" creationId="{43EBCD5C-D6A5-4C6C-8D50-359BC04F0A7C}"/>
          </ac:picMkLst>
        </pc:picChg>
      </pc:sldChg>
      <pc:sldChg chg="addSp delSp modSp new mod setBg">
        <pc:chgData name="NAV K" userId="c309a643dd6147aa" providerId="LiveId" clId="{0D0D262E-0FC8-403B-8147-BF13B499B17A}" dt="2021-04-08T21:28:08.221" v="453" actId="14100"/>
        <pc:sldMkLst>
          <pc:docMk/>
          <pc:sldMk cId="2186602279" sldId="265"/>
        </pc:sldMkLst>
        <pc:spChg chg="mod ord">
          <ac:chgData name="NAV K" userId="c309a643dd6147aa" providerId="LiveId" clId="{0D0D262E-0FC8-403B-8147-BF13B499B17A}" dt="2021-04-08T21:28:03.846" v="452" actId="26606"/>
          <ac:spMkLst>
            <pc:docMk/>
            <pc:sldMk cId="2186602279" sldId="265"/>
            <ac:spMk id="2" creationId="{9473CF70-7799-4AD6-A1F9-B357226084E2}"/>
          </ac:spMkLst>
        </pc:spChg>
        <pc:spChg chg="del">
          <ac:chgData name="NAV K" userId="c309a643dd6147aa" providerId="LiveId" clId="{0D0D262E-0FC8-403B-8147-BF13B499B17A}" dt="2021-04-08T21:27:51.565" v="451"/>
          <ac:spMkLst>
            <pc:docMk/>
            <pc:sldMk cId="2186602279" sldId="265"/>
            <ac:spMk id="3" creationId="{EEC561E1-5D6E-46E6-8A33-D36E7D4036F7}"/>
          </ac:spMkLst>
        </pc:spChg>
        <pc:spChg chg="add">
          <ac:chgData name="NAV K" userId="c309a643dd6147aa" providerId="LiveId" clId="{0D0D262E-0FC8-403B-8147-BF13B499B17A}" dt="2021-04-08T21:28:03.846" v="452" actId="26606"/>
          <ac:spMkLst>
            <pc:docMk/>
            <pc:sldMk cId="2186602279" sldId="265"/>
            <ac:spMk id="9" creationId="{A499F183-99EE-4B1F-BA64-21A07922AE82}"/>
          </ac:spMkLst>
        </pc:spChg>
        <pc:spChg chg="add">
          <ac:chgData name="NAV K" userId="c309a643dd6147aa" providerId="LiveId" clId="{0D0D262E-0FC8-403B-8147-BF13B499B17A}" dt="2021-04-08T21:28:03.846" v="452" actId="26606"/>
          <ac:spMkLst>
            <pc:docMk/>
            <pc:sldMk cId="2186602279" sldId="265"/>
            <ac:spMk id="11" creationId="{B783A767-5AFC-40D0-A72C-09036EA1726F}"/>
          </ac:spMkLst>
        </pc:spChg>
        <pc:spChg chg="add">
          <ac:chgData name="NAV K" userId="c309a643dd6147aa" providerId="LiveId" clId="{0D0D262E-0FC8-403B-8147-BF13B499B17A}" dt="2021-04-08T21:28:03.846" v="452" actId="26606"/>
          <ac:spMkLst>
            <pc:docMk/>
            <pc:sldMk cId="2186602279" sldId="265"/>
            <ac:spMk id="13" creationId="{41262CAC-6BC8-43F9-9113-770A2772F68C}"/>
          </ac:spMkLst>
        </pc:spChg>
        <pc:spChg chg="add">
          <ac:chgData name="NAV K" userId="c309a643dd6147aa" providerId="LiveId" clId="{0D0D262E-0FC8-403B-8147-BF13B499B17A}" dt="2021-04-08T21:28:03.846" v="452" actId="26606"/>
          <ac:spMkLst>
            <pc:docMk/>
            <pc:sldMk cId="2186602279" sldId="265"/>
            <ac:spMk id="15" creationId="{1AA2CCB6-DFD2-41CD-96FE-0140B793599F}"/>
          </ac:spMkLst>
        </pc:spChg>
        <pc:spChg chg="add">
          <ac:chgData name="NAV K" userId="c309a643dd6147aa" providerId="LiveId" clId="{0D0D262E-0FC8-403B-8147-BF13B499B17A}" dt="2021-04-08T21:28:03.846" v="452" actId="26606"/>
          <ac:spMkLst>
            <pc:docMk/>
            <pc:sldMk cId="2186602279" sldId="265"/>
            <ac:spMk id="17" creationId="{6A225C9B-755F-4F91-9681-5E07AFAA71F4}"/>
          </ac:spMkLst>
        </pc:spChg>
        <pc:spChg chg="add">
          <ac:chgData name="NAV K" userId="c309a643dd6147aa" providerId="LiveId" clId="{0D0D262E-0FC8-403B-8147-BF13B499B17A}" dt="2021-04-08T21:28:03.846" v="452" actId="26606"/>
          <ac:spMkLst>
            <pc:docMk/>
            <pc:sldMk cId="2186602279" sldId="265"/>
            <ac:spMk id="19" creationId="{932CD2CD-6CF3-4EE9-A24A-A41D45DCF922}"/>
          </ac:spMkLst>
        </pc:spChg>
        <pc:picChg chg="add mod">
          <ac:chgData name="NAV K" userId="c309a643dd6147aa" providerId="LiveId" clId="{0D0D262E-0FC8-403B-8147-BF13B499B17A}" dt="2021-04-08T21:28:08.221" v="453" actId="14100"/>
          <ac:picMkLst>
            <pc:docMk/>
            <pc:sldMk cId="2186602279" sldId="265"/>
            <ac:picMk id="4" creationId="{9A5AA5AB-7893-454C-9F24-D78F3BA343F8}"/>
          </ac:picMkLst>
        </pc:picChg>
      </pc:sldChg>
      <pc:sldChg chg="addSp modSp new mod setBg">
        <pc:chgData name="NAV K" userId="c309a643dd6147aa" providerId="LiveId" clId="{0D0D262E-0FC8-403B-8147-BF13B499B17A}" dt="2021-04-08T22:22:39.353" v="538" actId="26606"/>
        <pc:sldMkLst>
          <pc:docMk/>
          <pc:sldMk cId="1715975144" sldId="266"/>
        </pc:sldMkLst>
        <pc:spChg chg="mod">
          <ac:chgData name="NAV K" userId="c309a643dd6147aa" providerId="LiveId" clId="{0D0D262E-0FC8-403B-8147-BF13B499B17A}" dt="2021-04-08T22:22:39.353" v="538" actId="26606"/>
          <ac:spMkLst>
            <pc:docMk/>
            <pc:sldMk cId="1715975144" sldId="266"/>
            <ac:spMk id="2" creationId="{FB8D4F0D-0B56-4759-82E3-B1AAE8F8DDDB}"/>
          </ac:spMkLst>
        </pc:spChg>
        <pc:spChg chg="mod">
          <ac:chgData name="NAV K" userId="c309a643dd6147aa" providerId="LiveId" clId="{0D0D262E-0FC8-403B-8147-BF13B499B17A}" dt="2021-04-08T22:22:39.353" v="538" actId="26606"/>
          <ac:spMkLst>
            <pc:docMk/>
            <pc:sldMk cId="1715975144" sldId="266"/>
            <ac:spMk id="3" creationId="{C013D8C9-FEA0-45A4-9517-06FF58AFA13D}"/>
          </ac:spMkLst>
        </pc:spChg>
        <pc:picChg chg="add mod">
          <ac:chgData name="NAV K" userId="c309a643dd6147aa" providerId="LiveId" clId="{0D0D262E-0FC8-403B-8147-BF13B499B17A}" dt="2021-04-08T22:22:39.353" v="538" actId="26606"/>
          <ac:picMkLst>
            <pc:docMk/>
            <pc:sldMk cId="1715975144" sldId="266"/>
            <ac:picMk id="4" creationId="{199999FD-19EF-4106-8F9D-4925F727FBB2}"/>
          </ac:picMkLst>
        </pc:picChg>
      </pc:sldChg>
      <pc:sldChg chg="addSp delSp modSp new mod setBg">
        <pc:chgData name="NAV K" userId="c309a643dd6147aa" providerId="LiveId" clId="{0D0D262E-0FC8-403B-8147-BF13B499B17A}" dt="2021-04-08T22:33:50.632" v="755" actId="962"/>
        <pc:sldMkLst>
          <pc:docMk/>
          <pc:sldMk cId="185201197" sldId="267"/>
        </pc:sldMkLst>
        <pc:spChg chg="mod">
          <ac:chgData name="NAV K" userId="c309a643dd6147aa" providerId="LiveId" clId="{0D0D262E-0FC8-403B-8147-BF13B499B17A}" dt="2021-04-08T22:33:41.203" v="752" actId="26606"/>
          <ac:spMkLst>
            <pc:docMk/>
            <pc:sldMk cId="185201197" sldId="267"/>
            <ac:spMk id="2" creationId="{838FACE9-CC43-40D0-9FCC-03F967C0F2F1}"/>
          </ac:spMkLst>
        </pc:spChg>
        <pc:spChg chg="add del mod">
          <ac:chgData name="NAV K" userId="c309a643dd6147aa" providerId="LiveId" clId="{0D0D262E-0FC8-403B-8147-BF13B499B17A}" dt="2021-04-08T22:33:50.632" v="755" actId="962"/>
          <ac:spMkLst>
            <pc:docMk/>
            <pc:sldMk cId="185201197" sldId="267"/>
            <ac:spMk id="3" creationId="{59C945D2-F57C-429E-958E-CF148351556D}"/>
          </ac:spMkLst>
        </pc:spChg>
        <pc:spChg chg="add del">
          <ac:chgData name="NAV K" userId="c309a643dd6147aa" providerId="LiveId" clId="{0D0D262E-0FC8-403B-8147-BF13B499B17A}" dt="2021-04-08T22:29:48.485" v="661" actId="478"/>
          <ac:spMkLst>
            <pc:docMk/>
            <pc:sldMk cId="185201197" sldId="267"/>
            <ac:spMk id="4" creationId="{B467DBC9-8A4C-468E-89C2-05BE8A932033}"/>
          </ac:spMkLst>
        </pc:spChg>
        <pc:picChg chg="add mod">
          <ac:chgData name="NAV K" userId="c309a643dd6147aa" providerId="LiveId" clId="{0D0D262E-0FC8-403B-8147-BF13B499B17A}" dt="2021-04-08T22:33:50.631" v="754" actId="27614"/>
          <ac:picMkLst>
            <pc:docMk/>
            <pc:sldMk cId="185201197" sldId="267"/>
            <ac:picMk id="5" creationId="{2526B4B2-59D5-4028-9A16-FFB3034960AB}"/>
          </ac:picMkLst>
        </pc:picChg>
        <pc:picChg chg="add del mod">
          <ac:chgData name="NAV K" userId="c309a643dd6147aa" providerId="LiveId" clId="{0D0D262E-0FC8-403B-8147-BF13B499B17A}" dt="2021-04-08T22:27:11.435" v="548"/>
          <ac:picMkLst>
            <pc:docMk/>
            <pc:sldMk cId="185201197" sldId="267"/>
            <ac:picMk id="1026" creationId="{9881B3AB-C82B-4A16-A769-95C96AEBECFE}"/>
          </ac:picMkLst>
        </pc:picChg>
      </pc:sldChg>
      <pc:sldChg chg="addSp delSp modSp new mod">
        <pc:chgData name="NAV K" userId="c309a643dd6147aa" providerId="LiveId" clId="{0D0D262E-0FC8-403B-8147-BF13B499B17A}" dt="2021-04-08T22:35:06.125" v="761" actId="207"/>
        <pc:sldMkLst>
          <pc:docMk/>
          <pc:sldMk cId="3991488183" sldId="268"/>
        </pc:sldMkLst>
        <pc:spChg chg="mod">
          <ac:chgData name="NAV K" userId="c309a643dd6147aa" providerId="LiveId" clId="{0D0D262E-0FC8-403B-8147-BF13B499B17A}" dt="2021-04-08T22:30:10.557" v="675" actId="20577"/>
          <ac:spMkLst>
            <pc:docMk/>
            <pc:sldMk cId="3991488183" sldId="268"/>
            <ac:spMk id="2" creationId="{B675440C-43F6-4667-A06B-EBCF4AB3FBCF}"/>
          </ac:spMkLst>
        </pc:spChg>
        <pc:spChg chg="mod">
          <ac:chgData name="NAV K" userId="c309a643dd6147aa" providerId="LiveId" clId="{0D0D262E-0FC8-403B-8147-BF13B499B17A}" dt="2021-04-08T22:32:50.207" v="749" actId="122"/>
          <ac:spMkLst>
            <pc:docMk/>
            <pc:sldMk cId="3991488183" sldId="268"/>
            <ac:spMk id="3" creationId="{F356C865-5A03-44DE-A94C-193B6D99BF94}"/>
          </ac:spMkLst>
        </pc:spChg>
        <pc:spChg chg="add del mod">
          <ac:chgData name="NAV K" userId="c309a643dd6147aa" providerId="LiveId" clId="{0D0D262E-0FC8-403B-8147-BF13B499B17A}" dt="2021-04-08T22:31:59.676" v="691" actId="478"/>
          <ac:spMkLst>
            <pc:docMk/>
            <pc:sldMk cId="3991488183" sldId="268"/>
            <ac:spMk id="5" creationId="{6835DD6D-5D35-44DF-AD3F-1B4B133C3DE7}"/>
          </ac:spMkLst>
        </pc:spChg>
        <pc:spChg chg="add mod">
          <ac:chgData name="NAV K" userId="c309a643dd6147aa" providerId="LiveId" clId="{0D0D262E-0FC8-403B-8147-BF13B499B17A}" dt="2021-04-08T22:35:06.125" v="761" actId="207"/>
          <ac:spMkLst>
            <pc:docMk/>
            <pc:sldMk cId="3991488183" sldId="268"/>
            <ac:spMk id="6" creationId="{214C2C68-8B24-4FFF-9BA8-06163DD4DAF5}"/>
          </ac:spMkLst>
        </pc:spChg>
        <pc:graphicFrameChg chg="add mod">
          <ac:chgData name="NAV K" userId="c309a643dd6147aa" providerId="LiveId" clId="{0D0D262E-0FC8-403B-8147-BF13B499B17A}" dt="2021-04-08T22:31:51.155" v="688" actId="1076"/>
          <ac:graphicFrameMkLst>
            <pc:docMk/>
            <pc:sldMk cId="3991488183" sldId="268"/>
            <ac:graphicFrameMk id="4" creationId="{EDA459E1-E4BF-4E9D-8A6F-100DC56D00AC}"/>
          </ac:graphicFrameMkLst>
        </pc:graphicFrameChg>
      </pc:sldChg>
      <pc:sldChg chg="modSp new mod">
        <pc:chgData name="NAV K" userId="c309a643dd6147aa" providerId="LiveId" clId="{0D0D262E-0FC8-403B-8147-BF13B499B17A}" dt="2021-04-08T22:39:35.444" v="829" actId="113"/>
        <pc:sldMkLst>
          <pc:docMk/>
          <pc:sldMk cId="3573545348" sldId="269"/>
        </pc:sldMkLst>
        <pc:spChg chg="mod">
          <ac:chgData name="NAV K" userId="c309a643dd6147aa" providerId="LiveId" clId="{0D0D262E-0FC8-403B-8147-BF13B499B17A}" dt="2021-04-08T22:36:36.512" v="819" actId="20577"/>
          <ac:spMkLst>
            <pc:docMk/>
            <pc:sldMk cId="3573545348" sldId="269"/>
            <ac:spMk id="2" creationId="{01A9C7A2-C600-4F15-ADC9-910D5CD1B94B}"/>
          </ac:spMkLst>
        </pc:spChg>
        <pc:spChg chg="mod">
          <ac:chgData name="NAV K" userId="c309a643dd6147aa" providerId="LiveId" clId="{0D0D262E-0FC8-403B-8147-BF13B499B17A}" dt="2021-04-08T22:39:35.444" v="829" actId="113"/>
          <ac:spMkLst>
            <pc:docMk/>
            <pc:sldMk cId="3573545348" sldId="269"/>
            <ac:spMk id="3" creationId="{877586BD-7873-4DCC-82FA-3410383AB012}"/>
          </ac:spMkLst>
        </pc:spChg>
      </pc:sldChg>
      <pc:sldChg chg="addSp delSp modSp new mod setBg">
        <pc:chgData name="NAV K" userId="c309a643dd6147aa" providerId="LiveId" clId="{0D0D262E-0FC8-403B-8147-BF13B499B17A}" dt="2021-04-08T22:43:27.448" v="880" actId="255"/>
        <pc:sldMkLst>
          <pc:docMk/>
          <pc:sldMk cId="2632909238" sldId="270"/>
        </pc:sldMkLst>
        <pc:spChg chg="mod">
          <ac:chgData name="NAV K" userId="c309a643dd6147aa" providerId="LiveId" clId="{0D0D262E-0FC8-403B-8147-BF13B499B17A}" dt="2021-04-08T22:43:06.003" v="876" actId="26606"/>
          <ac:spMkLst>
            <pc:docMk/>
            <pc:sldMk cId="2632909238" sldId="270"/>
            <ac:spMk id="2" creationId="{12443C98-0CED-478B-B427-CA2722FE5DA9}"/>
          </ac:spMkLst>
        </pc:spChg>
        <pc:spChg chg="del">
          <ac:chgData name="NAV K" userId="c309a643dd6147aa" providerId="LiveId" clId="{0D0D262E-0FC8-403B-8147-BF13B499B17A}" dt="2021-04-08T22:42:26.003" v="873"/>
          <ac:spMkLst>
            <pc:docMk/>
            <pc:sldMk cId="2632909238" sldId="270"/>
            <ac:spMk id="3" creationId="{44369B86-DC60-4712-83C6-FDD56DF2DB2F}"/>
          </ac:spMkLst>
        </pc:spChg>
        <pc:spChg chg="add mod">
          <ac:chgData name="NAV K" userId="c309a643dd6147aa" providerId="LiveId" clId="{0D0D262E-0FC8-403B-8147-BF13B499B17A}" dt="2021-04-08T22:43:27.448" v="880" actId="255"/>
          <ac:spMkLst>
            <pc:docMk/>
            <pc:sldMk cId="2632909238" sldId="270"/>
            <ac:spMk id="5" creationId="{E912F78D-DE17-4B73-99B1-21C187E5FB70}"/>
          </ac:spMkLst>
        </pc:spChg>
        <pc:spChg chg="add">
          <ac:chgData name="NAV K" userId="c309a643dd6147aa" providerId="LiveId" clId="{0D0D262E-0FC8-403B-8147-BF13B499B17A}" dt="2021-04-08T22:43:06.003" v="876" actId="26606"/>
          <ac:spMkLst>
            <pc:docMk/>
            <pc:sldMk cId="2632909238" sldId="270"/>
            <ac:spMk id="10" creationId="{6F306C00-E0A9-4E79-AF25-3D295CA909DD}"/>
          </ac:spMkLst>
        </pc:spChg>
        <pc:graphicFrameChg chg="add mod ord">
          <ac:chgData name="NAV K" userId="c309a643dd6147aa" providerId="LiveId" clId="{0D0D262E-0FC8-403B-8147-BF13B499B17A}" dt="2021-04-08T22:43:06.003" v="876" actId="26606"/>
          <ac:graphicFrameMkLst>
            <pc:docMk/>
            <pc:sldMk cId="2632909238" sldId="270"/>
            <ac:graphicFrameMk id="4" creationId="{542D42BD-BB0D-4246-921F-1F5D7F29CCF0}"/>
          </ac:graphicFrameMkLst>
        </pc:graphicFrameChg>
      </pc:sldChg>
      <pc:sldChg chg="addSp delSp modSp new mod setBg">
        <pc:chgData name="NAV K" userId="c309a643dd6147aa" providerId="LiveId" clId="{0D0D262E-0FC8-403B-8147-BF13B499B17A}" dt="2021-04-08T22:48:01.881" v="930" actId="207"/>
        <pc:sldMkLst>
          <pc:docMk/>
          <pc:sldMk cId="3802177398" sldId="271"/>
        </pc:sldMkLst>
        <pc:spChg chg="mod">
          <ac:chgData name="NAV K" userId="c309a643dd6147aa" providerId="LiveId" clId="{0D0D262E-0FC8-403B-8147-BF13B499B17A}" dt="2021-04-08T22:47:27.046" v="928" actId="26606"/>
          <ac:spMkLst>
            <pc:docMk/>
            <pc:sldMk cId="3802177398" sldId="271"/>
            <ac:spMk id="2" creationId="{EBD1660C-CCA9-469C-8DC9-300B1BC1F104}"/>
          </ac:spMkLst>
        </pc:spChg>
        <pc:spChg chg="mod">
          <ac:chgData name="NAV K" userId="c309a643dd6147aa" providerId="LiveId" clId="{0D0D262E-0FC8-403B-8147-BF13B499B17A}" dt="2021-04-08T22:48:01.881" v="930" actId="207"/>
          <ac:spMkLst>
            <pc:docMk/>
            <pc:sldMk cId="3802177398" sldId="271"/>
            <ac:spMk id="3" creationId="{AFBAFB62-B529-4BAE-8A3B-742DA5AA42C3}"/>
          </ac:spMkLst>
        </pc:spChg>
        <pc:spChg chg="add del">
          <ac:chgData name="NAV K" userId="c309a643dd6147aa" providerId="LiveId" clId="{0D0D262E-0FC8-403B-8147-BF13B499B17A}" dt="2021-04-08T22:47:27.046" v="928" actId="26606"/>
          <ac:spMkLst>
            <pc:docMk/>
            <pc:sldMk cId="3802177398" sldId="271"/>
            <ac:spMk id="9" creationId="{CA122780-29D7-4796-95BF-DA8AD947A58A}"/>
          </ac:spMkLst>
        </pc:spChg>
        <pc:spChg chg="add">
          <ac:chgData name="NAV K" userId="c309a643dd6147aa" providerId="LiveId" clId="{0D0D262E-0FC8-403B-8147-BF13B499B17A}" dt="2021-04-08T22:47:27.046" v="928" actId="26606"/>
          <ac:spMkLst>
            <pc:docMk/>
            <pc:sldMk cId="3802177398" sldId="271"/>
            <ac:spMk id="18" creationId="{D4D31882-734C-45E7-9498-B212BE5A760B}"/>
          </ac:spMkLst>
        </pc:spChg>
        <pc:grpChg chg="add del">
          <ac:chgData name="NAV K" userId="c309a643dd6147aa" providerId="LiveId" clId="{0D0D262E-0FC8-403B-8147-BF13B499B17A}" dt="2021-04-08T22:47:27.046" v="928" actId="26606"/>
          <ac:grpSpMkLst>
            <pc:docMk/>
            <pc:sldMk cId="3802177398" sldId="271"/>
            <ac:grpSpMk id="11" creationId="{0F589B4C-3CA2-49DE-9E63-145FF5CB7D39}"/>
          </ac:grpSpMkLst>
        </pc:grpChg>
        <pc:grpChg chg="add">
          <ac:chgData name="NAV K" userId="c309a643dd6147aa" providerId="LiveId" clId="{0D0D262E-0FC8-403B-8147-BF13B499B17A}" dt="2021-04-08T22:47:27.046" v="928" actId="26606"/>
          <ac:grpSpMkLst>
            <pc:docMk/>
            <pc:sldMk cId="3802177398" sldId="271"/>
            <ac:grpSpMk id="20" creationId="{1C05A566-CC94-48EB-BD11-F829ED500E71}"/>
          </ac:grpSpMkLst>
        </pc:grpChg>
        <pc:picChg chg="add mod ord">
          <ac:chgData name="NAV K" userId="c309a643dd6147aa" providerId="LiveId" clId="{0D0D262E-0FC8-403B-8147-BF13B499B17A}" dt="2021-04-08T22:47:27.046" v="928" actId="26606"/>
          <ac:picMkLst>
            <pc:docMk/>
            <pc:sldMk cId="3802177398" sldId="271"/>
            <ac:picMk id="4" creationId="{E5EE1148-B01B-40D5-A7DC-46175506FE00}"/>
          </ac:picMkLst>
        </pc:picChg>
      </pc:sldChg>
      <pc:sldChg chg="addSp delSp modSp new mod">
        <pc:chgData name="NAV K" userId="c309a643dd6147aa" providerId="LiveId" clId="{0D0D262E-0FC8-403B-8147-BF13B499B17A}" dt="2021-04-08T22:50:43.017" v="987" actId="207"/>
        <pc:sldMkLst>
          <pc:docMk/>
          <pc:sldMk cId="588966300" sldId="272"/>
        </pc:sldMkLst>
        <pc:spChg chg="mod">
          <ac:chgData name="NAV K" userId="c309a643dd6147aa" providerId="LiveId" clId="{0D0D262E-0FC8-403B-8147-BF13B499B17A}" dt="2021-04-08T22:49:24.529" v="978" actId="20577"/>
          <ac:spMkLst>
            <pc:docMk/>
            <pc:sldMk cId="588966300" sldId="272"/>
            <ac:spMk id="2" creationId="{02147DCA-F1AC-4DCF-8CCB-61FA58D100B7}"/>
          </ac:spMkLst>
        </pc:spChg>
        <pc:spChg chg="del">
          <ac:chgData name="NAV K" userId="c309a643dd6147aa" providerId="LiveId" clId="{0D0D262E-0FC8-403B-8147-BF13B499B17A}" dt="2021-04-08T22:49:51.761" v="979"/>
          <ac:spMkLst>
            <pc:docMk/>
            <pc:sldMk cId="588966300" sldId="272"/>
            <ac:spMk id="3" creationId="{797E7E31-607C-48FF-860A-8152DE7D626E}"/>
          </ac:spMkLst>
        </pc:spChg>
        <pc:spChg chg="add del mod">
          <ac:chgData name="NAV K" userId="c309a643dd6147aa" providerId="LiveId" clId="{0D0D262E-0FC8-403B-8147-BF13B499B17A}" dt="2021-04-08T22:50:01.058" v="982"/>
          <ac:spMkLst>
            <pc:docMk/>
            <pc:sldMk cId="588966300" sldId="272"/>
            <ac:spMk id="5" creationId="{D37ADF1A-BC12-4D4D-A784-53FA1FFD8BD0}"/>
          </ac:spMkLst>
        </pc:spChg>
        <pc:spChg chg="add mod">
          <ac:chgData name="NAV K" userId="c309a643dd6147aa" providerId="LiveId" clId="{0D0D262E-0FC8-403B-8147-BF13B499B17A}" dt="2021-04-08T22:50:43.017" v="987" actId="207"/>
          <ac:spMkLst>
            <pc:docMk/>
            <pc:sldMk cId="588966300" sldId="272"/>
            <ac:spMk id="6" creationId="{DD653EC8-DDED-412E-A0D6-438EE7E8FCFD}"/>
          </ac:spMkLst>
        </pc:spChg>
        <pc:graphicFrameChg chg="add mod">
          <ac:chgData name="NAV K" userId="c309a643dd6147aa" providerId="LiveId" clId="{0D0D262E-0FC8-403B-8147-BF13B499B17A}" dt="2021-04-08T22:49:51.761" v="979"/>
          <ac:graphicFrameMkLst>
            <pc:docMk/>
            <pc:sldMk cId="588966300" sldId="272"/>
            <ac:graphicFrameMk id="4" creationId="{FF047516-1612-4A32-9210-39731171C1B2}"/>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6616E7-0530-4769-92B3-A6F745CB0E02}"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AC6961ED-427C-4A81-9572-D65722ED8FA8}">
      <dgm:prSet/>
      <dgm:spPr/>
      <dgm:t>
        <a:bodyPr/>
        <a:lstStyle/>
        <a:p>
          <a:pPr>
            <a:lnSpc>
              <a:spcPct val="100000"/>
            </a:lnSpc>
          </a:pPr>
          <a:r>
            <a:rPr lang="en-GB" b="0" i="0"/>
            <a:t>An accrual arises where expenses of the business, relating to the year, have not been paid by the year end.</a:t>
          </a:r>
          <a:endParaRPr lang="en-US"/>
        </a:p>
      </dgm:t>
    </dgm:pt>
    <dgm:pt modelId="{4AB6A895-567D-48F1-8486-4EA1FC127714}" type="parTrans" cxnId="{11E275E2-A1A2-484D-B4E7-098681FED771}">
      <dgm:prSet/>
      <dgm:spPr/>
      <dgm:t>
        <a:bodyPr/>
        <a:lstStyle/>
        <a:p>
          <a:endParaRPr lang="en-US"/>
        </a:p>
      </dgm:t>
    </dgm:pt>
    <dgm:pt modelId="{DF948285-AE4D-4341-AF7C-C89682520BA8}" type="sibTrans" cxnId="{11E275E2-A1A2-484D-B4E7-098681FED771}">
      <dgm:prSet/>
      <dgm:spPr/>
      <dgm:t>
        <a:bodyPr/>
        <a:lstStyle/>
        <a:p>
          <a:endParaRPr lang="en-US"/>
        </a:p>
      </dgm:t>
    </dgm:pt>
    <dgm:pt modelId="{C1A32282-E668-4782-B17F-34F1770B18A7}">
      <dgm:prSet/>
      <dgm:spPr/>
      <dgm:t>
        <a:bodyPr/>
        <a:lstStyle/>
        <a:p>
          <a:pPr>
            <a:lnSpc>
              <a:spcPct val="100000"/>
            </a:lnSpc>
          </a:pPr>
          <a:r>
            <a:rPr lang="en-GB" b="0" i="0"/>
            <a:t>In this case, it is necessary to record the extra expense relevant to the year and create a corresponding statement of financial position liability (called an accrual):</a:t>
          </a:r>
          <a:endParaRPr lang="en-US"/>
        </a:p>
      </dgm:t>
    </dgm:pt>
    <dgm:pt modelId="{AC0D421E-E80F-44F4-9318-6E5D12561B48}" type="parTrans" cxnId="{FAA8B51D-658A-4729-943B-6C00884C5763}">
      <dgm:prSet/>
      <dgm:spPr/>
      <dgm:t>
        <a:bodyPr/>
        <a:lstStyle/>
        <a:p>
          <a:endParaRPr lang="en-US"/>
        </a:p>
      </dgm:t>
    </dgm:pt>
    <dgm:pt modelId="{9A609593-EE28-4F0B-B6BA-0F04E486581F}" type="sibTrans" cxnId="{FAA8B51D-658A-4729-943B-6C00884C5763}">
      <dgm:prSet/>
      <dgm:spPr/>
      <dgm:t>
        <a:bodyPr/>
        <a:lstStyle/>
        <a:p>
          <a:endParaRPr lang="en-US"/>
        </a:p>
      </dgm:t>
    </dgm:pt>
    <dgm:pt modelId="{7F0AF88D-4786-4ADE-B33D-9B697E52BD69}">
      <dgm:prSet/>
      <dgm:spPr/>
      <dgm:t>
        <a:bodyPr/>
        <a:lstStyle/>
        <a:p>
          <a:pPr>
            <a:lnSpc>
              <a:spcPct val="100000"/>
            </a:lnSpc>
          </a:pPr>
          <a:r>
            <a:rPr lang="en-GB" b="0" i="0"/>
            <a:t>An accrual will therefore reduce profit in the income statement.</a:t>
          </a:r>
          <a:endParaRPr lang="en-US"/>
        </a:p>
      </dgm:t>
    </dgm:pt>
    <dgm:pt modelId="{CEC6D115-BDAE-4046-A42C-B647E0B16445}" type="parTrans" cxnId="{6DBA5B5A-342F-4242-8A09-F8F3ADCC8EAB}">
      <dgm:prSet/>
      <dgm:spPr/>
      <dgm:t>
        <a:bodyPr/>
        <a:lstStyle/>
        <a:p>
          <a:endParaRPr lang="en-US"/>
        </a:p>
      </dgm:t>
    </dgm:pt>
    <dgm:pt modelId="{3532564A-28D5-40F8-9CF1-E985058ADE48}" type="sibTrans" cxnId="{6DBA5B5A-342F-4242-8A09-F8F3ADCC8EAB}">
      <dgm:prSet/>
      <dgm:spPr/>
      <dgm:t>
        <a:bodyPr/>
        <a:lstStyle/>
        <a:p>
          <a:endParaRPr lang="en-US"/>
        </a:p>
      </dgm:t>
    </dgm:pt>
    <dgm:pt modelId="{5CAC4D57-FE74-4ADF-83BF-369430915C92}" type="pres">
      <dgm:prSet presAssocID="{516616E7-0530-4769-92B3-A6F745CB0E02}" presName="root" presStyleCnt="0">
        <dgm:presLayoutVars>
          <dgm:dir/>
          <dgm:resizeHandles val="exact"/>
        </dgm:presLayoutVars>
      </dgm:prSet>
      <dgm:spPr/>
    </dgm:pt>
    <dgm:pt modelId="{63424D29-B03F-4009-A77F-DEF1416909F9}" type="pres">
      <dgm:prSet presAssocID="{AC6961ED-427C-4A81-9572-D65722ED8FA8}" presName="compNode" presStyleCnt="0"/>
      <dgm:spPr/>
    </dgm:pt>
    <dgm:pt modelId="{7045B262-DF6A-42B2-8644-5E69FB85EEEF}" type="pres">
      <dgm:prSet presAssocID="{AC6961ED-427C-4A81-9572-D65722ED8FA8}" presName="bgRect" presStyleLbl="bgShp" presStyleIdx="0" presStyleCnt="3"/>
      <dgm:spPr/>
    </dgm:pt>
    <dgm:pt modelId="{DF6B7D04-73DA-4CB3-A6ED-98A9DAEE2F42}" type="pres">
      <dgm:prSet presAssocID="{AC6961ED-427C-4A81-9572-D65722ED8F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thly calendar"/>
        </a:ext>
      </dgm:extLst>
    </dgm:pt>
    <dgm:pt modelId="{9006ED26-D235-49E8-888C-D8F1FF19B7B3}" type="pres">
      <dgm:prSet presAssocID="{AC6961ED-427C-4A81-9572-D65722ED8FA8}" presName="spaceRect" presStyleCnt="0"/>
      <dgm:spPr/>
    </dgm:pt>
    <dgm:pt modelId="{DDF33CC4-6652-4D9A-BB82-7845F5D45065}" type="pres">
      <dgm:prSet presAssocID="{AC6961ED-427C-4A81-9572-D65722ED8FA8}" presName="parTx" presStyleLbl="revTx" presStyleIdx="0" presStyleCnt="3">
        <dgm:presLayoutVars>
          <dgm:chMax val="0"/>
          <dgm:chPref val="0"/>
        </dgm:presLayoutVars>
      </dgm:prSet>
      <dgm:spPr/>
    </dgm:pt>
    <dgm:pt modelId="{85193C6A-C403-4923-B9B7-3CA8E9FC707C}" type="pres">
      <dgm:prSet presAssocID="{DF948285-AE4D-4341-AF7C-C89682520BA8}" presName="sibTrans" presStyleCnt="0"/>
      <dgm:spPr/>
    </dgm:pt>
    <dgm:pt modelId="{F131C9B1-1D5A-47B0-8E2C-9A3B6F4A153B}" type="pres">
      <dgm:prSet presAssocID="{C1A32282-E668-4782-B17F-34F1770B18A7}" presName="compNode" presStyleCnt="0"/>
      <dgm:spPr/>
    </dgm:pt>
    <dgm:pt modelId="{028A2D14-5F3E-42DF-A3A1-B6F0B5932381}" type="pres">
      <dgm:prSet presAssocID="{C1A32282-E668-4782-B17F-34F1770B18A7}" presName="bgRect" presStyleLbl="bgShp" presStyleIdx="1" presStyleCnt="3"/>
      <dgm:spPr/>
    </dgm:pt>
    <dgm:pt modelId="{AC08A10B-8EEA-44D7-913E-FF3F4EC3FA15}" type="pres">
      <dgm:prSet presAssocID="{C1A32282-E668-4782-B17F-34F1770B18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06521422-F2E2-4B61-BCE0-EE9B2C4E0A03}" type="pres">
      <dgm:prSet presAssocID="{C1A32282-E668-4782-B17F-34F1770B18A7}" presName="spaceRect" presStyleCnt="0"/>
      <dgm:spPr/>
    </dgm:pt>
    <dgm:pt modelId="{70E34BAF-2E1F-4821-A98A-08D3471EC74E}" type="pres">
      <dgm:prSet presAssocID="{C1A32282-E668-4782-B17F-34F1770B18A7}" presName="parTx" presStyleLbl="revTx" presStyleIdx="1" presStyleCnt="3">
        <dgm:presLayoutVars>
          <dgm:chMax val="0"/>
          <dgm:chPref val="0"/>
        </dgm:presLayoutVars>
      </dgm:prSet>
      <dgm:spPr/>
    </dgm:pt>
    <dgm:pt modelId="{8E2E2364-44B5-4FA4-B8C9-503A654FC2B2}" type="pres">
      <dgm:prSet presAssocID="{9A609593-EE28-4F0B-B6BA-0F04E486581F}" presName="sibTrans" presStyleCnt="0"/>
      <dgm:spPr/>
    </dgm:pt>
    <dgm:pt modelId="{78A3B473-04BF-4C1F-A960-5CA2A975A5EF}" type="pres">
      <dgm:prSet presAssocID="{7F0AF88D-4786-4ADE-B33D-9B697E52BD69}" presName="compNode" presStyleCnt="0"/>
      <dgm:spPr/>
    </dgm:pt>
    <dgm:pt modelId="{BCDDB399-095A-4EC1-B638-F13ACD2B8787}" type="pres">
      <dgm:prSet presAssocID="{7F0AF88D-4786-4ADE-B33D-9B697E52BD69}" presName="bgRect" presStyleLbl="bgShp" presStyleIdx="2" presStyleCnt="3"/>
      <dgm:spPr/>
    </dgm:pt>
    <dgm:pt modelId="{98D8B4A6-9494-4362-9923-CC0640EEFC4E}" type="pres">
      <dgm:prSet presAssocID="{7F0AF88D-4786-4ADE-B33D-9B697E52BD6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8B27E393-BBA8-4EDF-BED7-FD31EDDE09E6}" type="pres">
      <dgm:prSet presAssocID="{7F0AF88D-4786-4ADE-B33D-9B697E52BD69}" presName="spaceRect" presStyleCnt="0"/>
      <dgm:spPr/>
    </dgm:pt>
    <dgm:pt modelId="{1443F6EF-7049-4A27-8FF1-FD658BFCEF85}" type="pres">
      <dgm:prSet presAssocID="{7F0AF88D-4786-4ADE-B33D-9B697E52BD69}" presName="parTx" presStyleLbl="revTx" presStyleIdx="2" presStyleCnt="3">
        <dgm:presLayoutVars>
          <dgm:chMax val="0"/>
          <dgm:chPref val="0"/>
        </dgm:presLayoutVars>
      </dgm:prSet>
      <dgm:spPr/>
    </dgm:pt>
  </dgm:ptLst>
  <dgm:cxnLst>
    <dgm:cxn modelId="{FAA8B51D-658A-4729-943B-6C00884C5763}" srcId="{516616E7-0530-4769-92B3-A6F745CB0E02}" destId="{C1A32282-E668-4782-B17F-34F1770B18A7}" srcOrd="1" destOrd="0" parTransId="{AC0D421E-E80F-44F4-9318-6E5D12561B48}" sibTransId="{9A609593-EE28-4F0B-B6BA-0F04E486581F}"/>
    <dgm:cxn modelId="{A3D02E2B-518F-4C6B-A2F2-2945AFF06C63}" type="presOf" srcId="{C1A32282-E668-4782-B17F-34F1770B18A7}" destId="{70E34BAF-2E1F-4821-A98A-08D3471EC74E}" srcOrd="0" destOrd="0" presId="urn:microsoft.com/office/officeart/2018/2/layout/IconVerticalSolidList"/>
    <dgm:cxn modelId="{A948FC6F-FA86-4771-AE12-CD53579499F8}" type="presOf" srcId="{AC6961ED-427C-4A81-9572-D65722ED8FA8}" destId="{DDF33CC4-6652-4D9A-BB82-7845F5D45065}" srcOrd="0" destOrd="0" presId="urn:microsoft.com/office/officeart/2018/2/layout/IconVerticalSolidList"/>
    <dgm:cxn modelId="{6DBA5B5A-342F-4242-8A09-F8F3ADCC8EAB}" srcId="{516616E7-0530-4769-92B3-A6F745CB0E02}" destId="{7F0AF88D-4786-4ADE-B33D-9B697E52BD69}" srcOrd="2" destOrd="0" parTransId="{CEC6D115-BDAE-4046-A42C-B647E0B16445}" sibTransId="{3532564A-28D5-40F8-9CF1-E985058ADE48}"/>
    <dgm:cxn modelId="{FFAFCCAD-1F79-460D-B3BC-612B5CB1B9E0}" type="presOf" srcId="{7F0AF88D-4786-4ADE-B33D-9B697E52BD69}" destId="{1443F6EF-7049-4A27-8FF1-FD658BFCEF85}" srcOrd="0" destOrd="0" presId="urn:microsoft.com/office/officeart/2018/2/layout/IconVerticalSolidList"/>
    <dgm:cxn modelId="{11E275E2-A1A2-484D-B4E7-098681FED771}" srcId="{516616E7-0530-4769-92B3-A6F745CB0E02}" destId="{AC6961ED-427C-4A81-9572-D65722ED8FA8}" srcOrd="0" destOrd="0" parTransId="{4AB6A895-567D-48F1-8486-4EA1FC127714}" sibTransId="{DF948285-AE4D-4341-AF7C-C89682520BA8}"/>
    <dgm:cxn modelId="{0115B5FB-C125-46EC-8FF2-DF3E33D9511F}" type="presOf" srcId="{516616E7-0530-4769-92B3-A6F745CB0E02}" destId="{5CAC4D57-FE74-4ADF-83BF-369430915C92}" srcOrd="0" destOrd="0" presId="urn:microsoft.com/office/officeart/2018/2/layout/IconVerticalSolidList"/>
    <dgm:cxn modelId="{AEBB0A79-147B-4156-A4E9-DDC852719C2A}" type="presParOf" srcId="{5CAC4D57-FE74-4ADF-83BF-369430915C92}" destId="{63424D29-B03F-4009-A77F-DEF1416909F9}" srcOrd="0" destOrd="0" presId="urn:microsoft.com/office/officeart/2018/2/layout/IconVerticalSolidList"/>
    <dgm:cxn modelId="{D310611F-248D-40EF-AC98-F3340DBC806A}" type="presParOf" srcId="{63424D29-B03F-4009-A77F-DEF1416909F9}" destId="{7045B262-DF6A-42B2-8644-5E69FB85EEEF}" srcOrd="0" destOrd="0" presId="urn:microsoft.com/office/officeart/2018/2/layout/IconVerticalSolidList"/>
    <dgm:cxn modelId="{1B604AE0-D500-45A5-927C-4AAD5CC518C7}" type="presParOf" srcId="{63424D29-B03F-4009-A77F-DEF1416909F9}" destId="{DF6B7D04-73DA-4CB3-A6ED-98A9DAEE2F42}" srcOrd="1" destOrd="0" presId="urn:microsoft.com/office/officeart/2018/2/layout/IconVerticalSolidList"/>
    <dgm:cxn modelId="{658554A1-3C1A-4B29-B9F7-25741C83FFAC}" type="presParOf" srcId="{63424D29-B03F-4009-A77F-DEF1416909F9}" destId="{9006ED26-D235-49E8-888C-D8F1FF19B7B3}" srcOrd="2" destOrd="0" presId="urn:microsoft.com/office/officeart/2018/2/layout/IconVerticalSolidList"/>
    <dgm:cxn modelId="{708FD03F-CDF4-4AC5-B9B8-67836C2A9150}" type="presParOf" srcId="{63424D29-B03F-4009-A77F-DEF1416909F9}" destId="{DDF33CC4-6652-4D9A-BB82-7845F5D45065}" srcOrd="3" destOrd="0" presId="urn:microsoft.com/office/officeart/2018/2/layout/IconVerticalSolidList"/>
    <dgm:cxn modelId="{A1A93A4C-991A-4961-91F3-CC3BC36DE386}" type="presParOf" srcId="{5CAC4D57-FE74-4ADF-83BF-369430915C92}" destId="{85193C6A-C403-4923-B9B7-3CA8E9FC707C}" srcOrd="1" destOrd="0" presId="urn:microsoft.com/office/officeart/2018/2/layout/IconVerticalSolidList"/>
    <dgm:cxn modelId="{4F4E299F-E542-4CD6-9267-AFAF0ACE9333}" type="presParOf" srcId="{5CAC4D57-FE74-4ADF-83BF-369430915C92}" destId="{F131C9B1-1D5A-47B0-8E2C-9A3B6F4A153B}" srcOrd="2" destOrd="0" presId="urn:microsoft.com/office/officeart/2018/2/layout/IconVerticalSolidList"/>
    <dgm:cxn modelId="{59DAD59F-65D6-4823-9648-4FA24BE9A17C}" type="presParOf" srcId="{F131C9B1-1D5A-47B0-8E2C-9A3B6F4A153B}" destId="{028A2D14-5F3E-42DF-A3A1-B6F0B5932381}" srcOrd="0" destOrd="0" presId="urn:microsoft.com/office/officeart/2018/2/layout/IconVerticalSolidList"/>
    <dgm:cxn modelId="{6263B7F6-0E27-4762-9DAC-A14A4FB4E307}" type="presParOf" srcId="{F131C9B1-1D5A-47B0-8E2C-9A3B6F4A153B}" destId="{AC08A10B-8EEA-44D7-913E-FF3F4EC3FA15}" srcOrd="1" destOrd="0" presId="urn:microsoft.com/office/officeart/2018/2/layout/IconVerticalSolidList"/>
    <dgm:cxn modelId="{31DD6B40-61C4-4C17-B40F-68775C7CD9EA}" type="presParOf" srcId="{F131C9B1-1D5A-47B0-8E2C-9A3B6F4A153B}" destId="{06521422-F2E2-4B61-BCE0-EE9B2C4E0A03}" srcOrd="2" destOrd="0" presId="urn:microsoft.com/office/officeart/2018/2/layout/IconVerticalSolidList"/>
    <dgm:cxn modelId="{71488CE0-2AE8-42F2-998A-50AC0074049D}" type="presParOf" srcId="{F131C9B1-1D5A-47B0-8E2C-9A3B6F4A153B}" destId="{70E34BAF-2E1F-4821-A98A-08D3471EC74E}" srcOrd="3" destOrd="0" presId="urn:microsoft.com/office/officeart/2018/2/layout/IconVerticalSolidList"/>
    <dgm:cxn modelId="{72C01E8E-712E-40C4-9FB2-305386770856}" type="presParOf" srcId="{5CAC4D57-FE74-4ADF-83BF-369430915C92}" destId="{8E2E2364-44B5-4FA4-B8C9-503A654FC2B2}" srcOrd="3" destOrd="0" presId="urn:microsoft.com/office/officeart/2018/2/layout/IconVerticalSolidList"/>
    <dgm:cxn modelId="{00E05FD9-D30B-4D79-B2EB-3A008CC1AE8B}" type="presParOf" srcId="{5CAC4D57-FE74-4ADF-83BF-369430915C92}" destId="{78A3B473-04BF-4C1F-A960-5CA2A975A5EF}" srcOrd="4" destOrd="0" presId="urn:microsoft.com/office/officeart/2018/2/layout/IconVerticalSolidList"/>
    <dgm:cxn modelId="{EA36BB36-8AED-4DBD-84A8-8A8E6BAB2980}" type="presParOf" srcId="{78A3B473-04BF-4C1F-A960-5CA2A975A5EF}" destId="{BCDDB399-095A-4EC1-B638-F13ACD2B8787}" srcOrd="0" destOrd="0" presId="urn:microsoft.com/office/officeart/2018/2/layout/IconVerticalSolidList"/>
    <dgm:cxn modelId="{F103740F-10E2-4862-979B-3779AA556421}" type="presParOf" srcId="{78A3B473-04BF-4C1F-A960-5CA2A975A5EF}" destId="{98D8B4A6-9494-4362-9923-CC0640EEFC4E}" srcOrd="1" destOrd="0" presId="urn:microsoft.com/office/officeart/2018/2/layout/IconVerticalSolidList"/>
    <dgm:cxn modelId="{FBCA3EBC-451F-4816-BF28-9414E8D01AC9}" type="presParOf" srcId="{78A3B473-04BF-4C1F-A960-5CA2A975A5EF}" destId="{8B27E393-BBA8-4EDF-BED7-FD31EDDE09E6}" srcOrd="2" destOrd="0" presId="urn:microsoft.com/office/officeart/2018/2/layout/IconVerticalSolidList"/>
    <dgm:cxn modelId="{3B4552BA-7503-4E32-9B31-A8C690D624F6}" type="presParOf" srcId="{78A3B473-04BF-4C1F-A960-5CA2A975A5EF}" destId="{1443F6EF-7049-4A27-8FF1-FD658BFCEF8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511DCD-F3E0-4091-BD9E-6715646054B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4BDF1DD-B3EE-4DBE-92C0-87DDF49CEAF8}">
      <dgm:prSet/>
      <dgm:spPr>
        <a:solidFill>
          <a:srgbClr val="92D050"/>
        </a:solidFill>
      </dgm:spPr>
      <dgm:t>
        <a:bodyPr/>
        <a:lstStyle/>
        <a:p>
          <a:pPr>
            <a:lnSpc>
              <a:spcPct val="100000"/>
            </a:lnSpc>
          </a:pPr>
          <a:r>
            <a:rPr lang="en-GB" dirty="0"/>
            <a:t>A prepayment arises where some of the following years expenses have been paid in the current year.</a:t>
          </a:r>
          <a:endParaRPr lang="en-US" dirty="0"/>
        </a:p>
      </dgm:t>
    </dgm:pt>
    <dgm:pt modelId="{A1A8ABA7-3D3F-4479-8D1B-0DAE0E29CC15}" type="parTrans" cxnId="{99884E21-71A9-4932-937C-B0BE945B2746}">
      <dgm:prSet/>
      <dgm:spPr/>
      <dgm:t>
        <a:bodyPr/>
        <a:lstStyle/>
        <a:p>
          <a:endParaRPr lang="en-US"/>
        </a:p>
      </dgm:t>
    </dgm:pt>
    <dgm:pt modelId="{A85B16FE-E7C2-474E-9C3B-FE9389121F7A}" type="sibTrans" cxnId="{99884E21-71A9-4932-937C-B0BE945B2746}">
      <dgm:prSet/>
      <dgm:spPr/>
      <dgm:t>
        <a:bodyPr/>
        <a:lstStyle/>
        <a:p>
          <a:endParaRPr lang="en-US"/>
        </a:p>
      </dgm:t>
    </dgm:pt>
    <dgm:pt modelId="{98585FDD-0D55-4E61-BE64-2FBD9375E143}">
      <dgm:prSet/>
      <dgm:spPr/>
      <dgm:t>
        <a:bodyPr/>
        <a:lstStyle/>
        <a:p>
          <a:pPr>
            <a:lnSpc>
              <a:spcPct val="100000"/>
            </a:lnSpc>
          </a:pPr>
          <a:r>
            <a:rPr lang="en-GB"/>
            <a:t>In this case, it is necessary to remove that part of the expense which is not relevant to this year and create a corresponding statement of financial position asset (called a prepayment):</a:t>
          </a:r>
          <a:endParaRPr lang="en-US"/>
        </a:p>
      </dgm:t>
    </dgm:pt>
    <dgm:pt modelId="{53443877-906F-4EC7-8F38-E4CBB17B96E7}" type="parTrans" cxnId="{AAC83CEF-C8AB-411C-843A-7B59F810E2EC}">
      <dgm:prSet/>
      <dgm:spPr/>
      <dgm:t>
        <a:bodyPr/>
        <a:lstStyle/>
        <a:p>
          <a:endParaRPr lang="en-US"/>
        </a:p>
      </dgm:t>
    </dgm:pt>
    <dgm:pt modelId="{15D7719F-D079-49D4-B422-9C2ECB625026}" type="sibTrans" cxnId="{AAC83CEF-C8AB-411C-843A-7B59F810E2EC}">
      <dgm:prSet/>
      <dgm:spPr/>
      <dgm:t>
        <a:bodyPr/>
        <a:lstStyle/>
        <a:p>
          <a:endParaRPr lang="en-US"/>
        </a:p>
      </dgm:t>
    </dgm:pt>
    <dgm:pt modelId="{58420BBD-9ECB-4AC6-B4C1-D0A1F71339CF}">
      <dgm:prSet/>
      <dgm:spPr/>
      <dgm:t>
        <a:bodyPr/>
        <a:lstStyle/>
        <a:p>
          <a:pPr>
            <a:lnSpc>
              <a:spcPct val="100000"/>
            </a:lnSpc>
          </a:pPr>
          <a:r>
            <a:rPr lang="en-GB"/>
            <a:t>A prepayment will therefore increase profit in the income statement.</a:t>
          </a:r>
          <a:endParaRPr lang="en-US"/>
        </a:p>
      </dgm:t>
    </dgm:pt>
    <dgm:pt modelId="{8A9B26C2-F379-4ED4-9BB4-453D8123A830}" type="parTrans" cxnId="{A0123533-A739-4E8E-BB03-446A240E5ADC}">
      <dgm:prSet/>
      <dgm:spPr/>
      <dgm:t>
        <a:bodyPr/>
        <a:lstStyle/>
        <a:p>
          <a:endParaRPr lang="en-US"/>
        </a:p>
      </dgm:t>
    </dgm:pt>
    <dgm:pt modelId="{BC71F6E8-4D76-4E56-BB08-F84533A1A715}" type="sibTrans" cxnId="{A0123533-A739-4E8E-BB03-446A240E5ADC}">
      <dgm:prSet/>
      <dgm:spPr/>
      <dgm:t>
        <a:bodyPr/>
        <a:lstStyle/>
        <a:p>
          <a:endParaRPr lang="en-US"/>
        </a:p>
      </dgm:t>
    </dgm:pt>
    <dgm:pt modelId="{5E550DBF-2600-482E-BB79-A63BB3BCA6A8}" type="pres">
      <dgm:prSet presAssocID="{B3511DCD-F3E0-4091-BD9E-6715646054B7}" presName="root" presStyleCnt="0">
        <dgm:presLayoutVars>
          <dgm:dir/>
          <dgm:resizeHandles val="exact"/>
        </dgm:presLayoutVars>
      </dgm:prSet>
      <dgm:spPr/>
    </dgm:pt>
    <dgm:pt modelId="{606DD645-58A5-4523-80F9-137CB72034CB}" type="pres">
      <dgm:prSet presAssocID="{24BDF1DD-B3EE-4DBE-92C0-87DDF49CEAF8}" presName="compNode" presStyleCnt="0"/>
      <dgm:spPr/>
    </dgm:pt>
    <dgm:pt modelId="{507BB52C-D4C7-4A2C-BE4C-7E58AA294845}" type="pres">
      <dgm:prSet presAssocID="{24BDF1DD-B3EE-4DBE-92C0-87DDF49CEAF8}" presName="bgRect" presStyleLbl="bgShp" presStyleIdx="0" presStyleCnt="3"/>
      <dgm:spPr/>
    </dgm:pt>
    <dgm:pt modelId="{298AAD50-C256-402F-BE54-BAC16E6DB860}" type="pres">
      <dgm:prSet presAssocID="{24BDF1DD-B3EE-4DBE-92C0-87DDF49CEAF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EA63F1B0-275F-4C44-A25A-D5228961F561}" type="pres">
      <dgm:prSet presAssocID="{24BDF1DD-B3EE-4DBE-92C0-87DDF49CEAF8}" presName="spaceRect" presStyleCnt="0"/>
      <dgm:spPr/>
    </dgm:pt>
    <dgm:pt modelId="{C684A921-1364-488F-ABF5-D64665E027A6}" type="pres">
      <dgm:prSet presAssocID="{24BDF1DD-B3EE-4DBE-92C0-87DDF49CEAF8}" presName="parTx" presStyleLbl="revTx" presStyleIdx="0" presStyleCnt="3">
        <dgm:presLayoutVars>
          <dgm:chMax val="0"/>
          <dgm:chPref val="0"/>
        </dgm:presLayoutVars>
      </dgm:prSet>
      <dgm:spPr/>
    </dgm:pt>
    <dgm:pt modelId="{CAB6F06B-27F5-4BFD-B99F-A82D3B74740B}" type="pres">
      <dgm:prSet presAssocID="{A85B16FE-E7C2-474E-9C3B-FE9389121F7A}" presName="sibTrans" presStyleCnt="0"/>
      <dgm:spPr/>
    </dgm:pt>
    <dgm:pt modelId="{157BBE7A-CB38-4381-991E-6C5E7C2516AD}" type="pres">
      <dgm:prSet presAssocID="{98585FDD-0D55-4E61-BE64-2FBD9375E143}" presName="compNode" presStyleCnt="0"/>
      <dgm:spPr/>
    </dgm:pt>
    <dgm:pt modelId="{F11997C4-2B9B-493D-B557-E356E8279767}" type="pres">
      <dgm:prSet presAssocID="{98585FDD-0D55-4E61-BE64-2FBD9375E143}" presName="bgRect" presStyleLbl="bgShp" presStyleIdx="1" presStyleCnt="3"/>
      <dgm:spPr>
        <a:solidFill>
          <a:srgbClr val="00B050"/>
        </a:solidFill>
      </dgm:spPr>
    </dgm:pt>
    <dgm:pt modelId="{01C11603-0E3B-4C82-9F95-833872148BFB}" type="pres">
      <dgm:prSet presAssocID="{98585FDD-0D55-4E61-BE64-2FBD9375E14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DAC150F0-2353-4B61-8B02-1772054083C9}" type="pres">
      <dgm:prSet presAssocID="{98585FDD-0D55-4E61-BE64-2FBD9375E143}" presName="spaceRect" presStyleCnt="0"/>
      <dgm:spPr/>
    </dgm:pt>
    <dgm:pt modelId="{CBF6C235-5FC3-43B9-A8BD-884562F371DA}" type="pres">
      <dgm:prSet presAssocID="{98585FDD-0D55-4E61-BE64-2FBD9375E143}" presName="parTx" presStyleLbl="revTx" presStyleIdx="1" presStyleCnt="3">
        <dgm:presLayoutVars>
          <dgm:chMax val="0"/>
          <dgm:chPref val="0"/>
        </dgm:presLayoutVars>
      </dgm:prSet>
      <dgm:spPr/>
    </dgm:pt>
    <dgm:pt modelId="{5BF7DDA0-6447-49DF-AE24-040713C4A6C2}" type="pres">
      <dgm:prSet presAssocID="{15D7719F-D079-49D4-B422-9C2ECB625026}" presName="sibTrans" presStyleCnt="0"/>
      <dgm:spPr/>
    </dgm:pt>
    <dgm:pt modelId="{D76945BB-5A8F-4878-9888-411327CBCF98}" type="pres">
      <dgm:prSet presAssocID="{58420BBD-9ECB-4AC6-B4C1-D0A1F71339CF}" presName="compNode" presStyleCnt="0"/>
      <dgm:spPr/>
    </dgm:pt>
    <dgm:pt modelId="{A62328CE-FBE4-41A1-A7E9-5818FA88E53C}" type="pres">
      <dgm:prSet presAssocID="{58420BBD-9ECB-4AC6-B4C1-D0A1F71339CF}" presName="bgRect" presStyleLbl="bgShp" presStyleIdx="2" presStyleCnt="3"/>
      <dgm:spPr>
        <a:solidFill>
          <a:schemeClr val="accent3">
            <a:lumMod val="60000"/>
            <a:lumOff val="40000"/>
          </a:schemeClr>
        </a:solidFill>
      </dgm:spPr>
    </dgm:pt>
    <dgm:pt modelId="{E043F4A8-26B2-41A0-86A5-C7FDA93179EC}" type="pres">
      <dgm:prSet presAssocID="{58420BBD-9ECB-4AC6-B4C1-D0A1F71339C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Yuan"/>
        </a:ext>
      </dgm:extLst>
    </dgm:pt>
    <dgm:pt modelId="{13215DB0-3A45-4FDF-88E8-F36C2A0EDB73}" type="pres">
      <dgm:prSet presAssocID="{58420BBD-9ECB-4AC6-B4C1-D0A1F71339CF}" presName="spaceRect" presStyleCnt="0"/>
      <dgm:spPr/>
    </dgm:pt>
    <dgm:pt modelId="{EF773105-B840-4C3A-BC96-50EBA0869E8F}" type="pres">
      <dgm:prSet presAssocID="{58420BBD-9ECB-4AC6-B4C1-D0A1F71339CF}" presName="parTx" presStyleLbl="revTx" presStyleIdx="2" presStyleCnt="3">
        <dgm:presLayoutVars>
          <dgm:chMax val="0"/>
          <dgm:chPref val="0"/>
        </dgm:presLayoutVars>
      </dgm:prSet>
      <dgm:spPr/>
    </dgm:pt>
  </dgm:ptLst>
  <dgm:cxnLst>
    <dgm:cxn modelId="{99884E21-71A9-4932-937C-B0BE945B2746}" srcId="{B3511DCD-F3E0-4091-BD9E-6715646054B7}" destId="{24BDF1DD-B3EE-4DBE-92C0-87DDF49CEAF8}" srcOrd="0" destOrd="0" parTransId="{A1A8ABA7-3D3F-4479-8D1B-0DAE0E29CC15}" sibTransId="{A85B16FE-E7C2-474E-9C3B-FE9389121F7A}"/>
    <dgm:cxn modelId="{DAB96A24-3766-405F-B520-CACED070279E}" type="presOf" srcId="{98585FDD-0D55-4E61-BE64-2FBD9375E143}" destId="{CBF6C235-5FC3-43B9-A8BD-884562F371DA}" srcOrd="0" destOrd="0" presId="urn:microsoft.com/office/officeart/2018/2/layout/IconVerticalSolidList"/>
    <dgm:cxn modelId="{A0123533-A739-4E8E-BB03-446A240E5ADC}" srcId="{B3511DCD-F3E0-4091-BD9E-6715646054B7}" destId="{58420BBD-9ECB-4AC6-B4C1-D0A1F71339CF}" srcOrd="2" destOrd="0" parTransId="{8A9B26C2-F379-4ED4-9BB4-453D8123A830}" sibTransId="{BC71F6E8-4D76-4E56-BB08-F84533A1A715}"/>
    <dgm:cxn modelId="{0BE3093C-3260-40B0-B6E3-7B9656C8A939}" type="presOf" srcId="{B3511DCD-F3E0-4091-BD9E-6715646054B7}" destId="{5E550DBF-2600-482E-BB79-A63BB3BCA6A8}" srcOrd="0" destOrd="0" presId="urn:microsoft.com/office/officeart/2018/2/layout/IconVerticalSolidList"/>
    <dgm:cxn modelId="{2746F1A9-8806-45DD-A5A1-6F2226C79AF1}" type="presOf" srcId="{24BDF1DD-B3EE-4DBE-92C0-87DDF49CEAF8}" destId="{C684A921-1364-488F-ABF5-D64665E027A6}" srcOrd="0" destOrd="0" presId="urn:microsoft.com/office/officeart/2018/2/layout/IconVerticalSolidList"/>
    <dgm:cxn modelId="{8B681BAC-8CBA-4F3B-9C51-FCE01F12FC8B}" type="presOf" srcId="{58420BBD-9ECB-4AC6-B4C1-D0A1F71339CF}" destId="{EF773105-B840-4C3A-BC96-50EBA0869E8F}" srcOrd="0" destOrd="0" presId="urn:microsoft.com/office/officeart/2018/2/layout/IconVerticalSolidList"/>
    <dgm:cxn modelId="{AAC83CEF-C8AB-411C-843A-7B59F810E2EC}" srcId="{B3511DCD-F3E0-4091-BD9E-6715646054B7}" destId="{98585FDD-0D55-4E61-BE64-2FBD9375E143}" srcOrd="1" destOrd="0" parTransId="{53443877-906F-4EC7-8F38-E4CBB17B96E7}" sibTransId="{15D7719F-D079-49D4-B422-9C2ECB625026}"/>
    <dgm:cxn modelId="{73BB108F-E755-4E61-8CB2-41543DF4EC9A}" type="presParOf" srcId="{5E550DBF-2600-482E-BB79-A63BB3BCA6A8}" destId="{606DD645-58A5-4523-80F9-137CB72034CB}" srcOrd="0" destOrd="0" presId="urn:microsoft.com/office/officeart/2018/2/layout/IconVerticalSolidList"/>
    <dgm:cxn modelId="{7EF83A79-7C98-42E2-BE0E-EF281323E03C}" type="presParOf" srcId="{606DD645-58A5-4523-80F9-137CB72034CB}" destId="{507BB52C-D4C7-4A2C-BE4C-7E58AA294845}" srcOrd="0" destOrd="0" presId="urn:microsoft.com/office/officeart/2018/2/layout/IconVerticalSolidList"/>
    <dgm:cxn modelId="{E12AA5A4-843A-4B9F-A5B6-2A5B7FEBE0B6}" type="presParOf" srcId="{606DD645-58A5-4523-80F9-137CB72034CB}" destId="{298AAD50-C256-402F-BE54-BAC16E6DB860}" srcOrd="1" destOrd="0" presId="urn:microsoft.com/office/officeart/2018/2/layout/IconVerticalSolidList"/>
    <dgm:cxn modelId="{B3334AD9-FF8F-4722-858B-F90045E4BC28}" type="presParOf" srcId="{606DD645-58A5-4523-80F9-137CB72034CB}" destId="{EA63F1B0-275F-4C44-A25A-D5228961F561}" srcOrd="2" destOrd="0" presId="urn:microsoft.com/office/officeart/2018/2/layout/IconVerticalSolidList"/>
    <dgm:cxn modelId="{90E896C5-659A-4103-84B9-11086664ED9F}" type="presParOf" srcId="{606DD645-58A5-4523-80F9-137CB72034CB}" destId="{C684A921-1364-488F-ABF5-D64665E027A6}" srcOrd="3" destOrd="0" presId="urn:microsoft.com/office/officeart/2018/2/layout/IconVerticalSolidList"/>
    <dgm:cxn modelId="{9DA8CDCE-3D47-4B57-8072-B3F5BBF8C043}" type="presParOf" srcId="{5E550DBF-2600-482E-BB79-A63BB3BCA6A8}" destId="{CAB6F06B-27F5-4BFD-B99F-A82D3B74740B}" srcOrd="1" destOrd="0" presId="urn:microsoft.com/office/officeart/2018/2/layout/IconVerticalSolidList"/>
    <dgm:cxn modelId="{E2F15DFA-6BFE-4F01-A57C-9D9B4F1326AF}" type="presParOf" srcId="{5E550DBF-2600-482E-BB79-A63BB3BCA6A8}" destId="{157BBE7A-CB38-4381-991E-6C5E7C2516AD}" srcOrd="2" destOrd="0" presId="urn:microsoft.com/office/officeart/2018/2/layout/IconVerticalSolidList"/>
    <dgm:cxn modelId="{48422910-5159-4588-BD27-0C9C0D8EC784}" type="presParOf" srcId="{157BBE7A-CB38-4381-991E-6C5E7C2516AD}" destId="{F11997C4-2B9B-493D-B557-E356E8279767}" srcOrd="0" destOrd="0" presId="urn:microsoft.com/office/officeart/2018/2/layout/IconVerticalSolidList"/>
    <dgm:cxn modelId="{03729B48-1FDD-4DC7-B65A-6B330F6C66E0}" type="presParOf" srcId="{157BBE7A-CB38-4381-991E-6C5E7C2516AD}" destId="{01C11603-0E3B-4C82-9F95-833872148BFB}" srcOrd="1" destOrd="0" presId="urn:microsoft.com/office/officeart/2018/2/layout/IconVerticalSolidList"/>
    <dgm:cxn modelId="{5DA2587E-E9B1-4E37-B107-D30D53A4C590}" type="presParOf" srcId="{157BBE7A-CB38-4381-991E-6C5E7C2516AD}" destId="{DAC150F0-2353-4B61-8B02-1772054083C9}" srcOrd="2" destOrd="0" presId="urn:microsoft.com/office/officeart/2018/2/layout/IconVerticalSolidList"/>
    <dgm:cxn modelId="{62682AF3-A5C5-41C3-AF07-092F2F435817}" type="presParOf" srcId="{157BBE7A-CB38-4381-991E-6C5E7C2516AD}" destId="{CBF6C235-5FC3-43B9-A8BD-884562F371DA}" srcOrd="3" destOrd="0" presId="urn:microsoft.com/office/officeart/2018/2/layout/IconVerticalSolidList"/>
    <dgm:cxn modelId="{55153B2A-AF40-4F20-90A5-C9E0F2472DDE}" type="presParOf" srcId="{5E550DBF-2600-482E-BB79-A63BB3BCA6A8}" destId="{5BF7DDA0-6447-49DF-AE24-040713C4A6C2}" srcOrd="3" destOrd="0" presId="urn:microsoft.com/office/officeart/2018/2/layout/IconVerticalSolidList"/>
    <dgm:cxn modelId="{5DA3632B-3FC7-447E-808E-634817856BC1}" type="presParOf" srcId="{5E550DBF-2600-482E-BB79-A63BB3BCA6A8}" destId="{D76945BB-5A8F-4878-9888-411327CBCF98}" srcOrd="4" destOrd="0" presId="urn:microsoft.com/office/officeart/2018/2/layout/IconVerticalSolidList"/>
    <dgm:cxn modelId="{FA920EF5-CCA4-455D-90F3-47FF617F9019}" type="presParOf" srcId="{D76945BB-5A8F-4878-9888-411327CBCF98}" destId="{A62328CE-FBE4-41A1-A7E9-5818FA88E53C}" srcOrd="0" destOrd="0" presId="urn:microsoft.com/office/officeart/2018/2/layout/IconVerticalSolidList"/>
    <dgm:cxn modelId="{24755909-738B-4814-8FFB-5DAEE2A30E18}" type="presParOf" srcId="{D76945BB-5A8F-4878-9888-411327CBCF98}" destId="{E043F4A8-26B2-41A0-86A5-C7FDA93179EC}" srcOrd="1" destOrd="0" presId="urn:microsoft.com/office/officeart/2018/2/layout/IconVerticalSolidList"/>
    <dgm:cxn modelId="{F4F710D5-F257-494A-AB0D-645048D9143E}" type="presParOf" srcId="{D76945BB-5A8F-4878-9888-411327CBCF98}" destId="{13215DB0-3A45-4FDF-88E8-F36C2A0EDB73}" srcOrd="2" destOrd="0" presId="urn:microsoft.com/office/officeart/2018/2/layout/IconVerticalSolidList"/>
    <dgm:cxn modelId="{06EEF7AA-0F6A-4CAC-9108-72F3DE33B947}" type="presParOf" srcId="{D76945BB-5A8F-4878-9888-411327CBCF98}" destId="{EF773105-B840-4C3A-BC96-50EBA0869E8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5B262-DF6A-42B2-8644-5E69FB85EEEF}">
      <dsp:nvSpPr>
        <dsp:cNvPr id="0" name=""/>
        <dsp:cNvSpPr/>
      </dsp:nvSpPr>
      <dsp:spPr>
        <a:xfrm>
          <a:off x="0" y="449"/>
          <a:ext cx="7183597" cy="10506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6B7D04-73DA-4CB3-A6ED-98A9DAEE2F42}">
      <dsp:nvSpPr>
        <dsp:cNvPr id="0" name=""/>
        <dsp:cNvSpPr/>
      </dsp:nvSpPr>
      <dsp:spPr>
        <a:xfrm>
          <a:off x="317832" y="236853"/>
          <a:ext cx="577877" cy="5778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F33CC4-6652-4D9A-BB82-7845F5D45065}">
      <dsp:nvSpPr>
        <dsp:cNvPr id="0" name=""/>
        <dsp:cNvSpPr/>
      </dsp:nvSpPr>
      <dsp:spPr>
        <a:xfrm>
          <a:off x="1213543" y="449"/>
          <a:ext cx="5970053" cy="105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8" tIns="111198" rIns="111198" bIns="111198" numCol="1" spcCol="1270" anchor="ctr" anchorCtr="0">
          <a:noAutofit/>
        </a:bodyPr>
        <a:lstStyle/>
        <a:p>
          <a:pPr marL="0" lvl="0" indent="0" algn="l" defTabSz="800100">
            <a:lnSpc>
              <a:spcPct val="100000"/>
            </a:lnSpc>
            <a:spcBef>
              <a:spcPct val="0"/>
            </a:spcBef>
            <a:spcAft>
              <a:spcPct val="35000"/>
            </a:spcAft>
            <a:buNone/>
          </a:pPr>
          <a:r>
            <a:rPr lang="en-GB" sz="1800" b="0" i="0" kern="1200"/>
            <a:t>An accrual arises where expenses of the business, relating to the year, have not been paid by the year end.</a:t>
          </a:r>
          <a:endParaRPr lang="en-US" sz="1800" kern="1200"/>
        </a:p>
      </dsp:txBody>
      <dsp:txXfrm>
        <a:off x="1213543" y="449"/>
        <a:ext cx="5970053" cy="1050687"/>
      </dsp:txXfrm>
    </dsp:sp>
    <dsp:sp modelId="{028A2D14-5F3E-42DF-A3A1-B6F0B5932381}">
      <dsp:nvSpPr>
        <dsp:cNvPr id="0" name=""/>
        <dsp:cNvSpPr/>
      </dsp:nvSpPr>
      <dsp:spPr>
        <a:xfrm>
          <a:off x="0" y="1313807"/>
          <a:ext cx="7183597" cy="1050687"/>
        </a:xfrm>
        <a:prstGeom prst="roundRect">
          <a:avLst>
            <a:gd name="adj" fmla="val 10000"/>
          </a:avLst>
        </a:prstGeom>
        <a:solidFill>
          <a:schemeClr val="accent2">
            <a:hueOff val="1871448"/>
            <a:satOff val="2654"/>
            <a:lumOff val="9118"/>
            <a:alphaOff val="0"/>
          </a:schemeClr>
        </a:solidFill>
        <a:ln>
          <a:noFill/>
        </a:ln>
        <a:effectLst/>
      </dsp:spPr>
      <dsp:style>
        <a:lnRef idx="0">
          <a:scrgbClr r="0" g="0" b="0"/>
        </a:lnRef>
        <a:fillRef idx="1">
          <a:scrgbClr r="0" g="0" b="0"/>
        </a:fillRef>
        <a:effectRef idx="0">
          <a:scrgbClr r="0" g="0" b="0"/>
        </a:effectRef>
        <a:fontRef idx="minor"/>
      </dsp:style>
    </dsp:sp>
    <dsp:sp modelId="{AC08A10B-8EEA-44D7-913E-FF3F4EC3FA15}">
      <dsp:nvSpPr>
        <dsp:cNvPr id="0" name=""/>
        <dsp:cNvSpPr/>
      </dsp:nvSpPr>
      <dsp:spPr>
        <a:xfrm>
          <a:off x="317832" y="1550212"/>
          <a:ext cx="577877" cy="5778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E34BAF-2E1F-4821-A98A-08D3471EC74E}">
      <dsp:nvSpPr>
        <dsp:cNvPr id="0" name=""/>
        <dsp:cNvSpPr/>
      </dsp:nvSpPr>
      <dsp:spPr>
        <a:xfrm>
          <a:off x="1213543" y="1313807"/>
          <a:ext cx="5970053" cy="105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8" tIns="111198" rIns="111198" bIns="111198" numCol="1" spcCol="1270" anchor="ctr" anchorCtr="0">
          <a:noAutofit/>
        </a:bodyPr>
        <a:lstStyle/>
        <a:p>
          <a:pPr marL="0" lvl="0" indent="0" algn="l" defTabSz="800100">
            <a:lnSpc>
              <a:spcPct val="100000"/>
            </a:lnSpc>
            <a:spcBef>
              <a:spcPct val="0"/>
            </a:spcBef>
            <a:spcAft>
              <a:spcPct val="35000"/>
            </a:spcAft>
            <a:buNone/>
          </a:pPr>
          <a:r>
            <a:rPr lang="en-GB" sz="1800" b="0" i="0" kern="1200"/>
            <a:t>In this case, it is necessary to record the extra expense relevant to the year and create a corresponding statement of financial position liability (called an accrual):</a:t>
          </a:r>
          <a:endParaRPr lang="en-US" sz="1800" kern="1200"/>
        </a:p>
      </dsp:txBody>
      <dsp:txXfrm>
        <a:off x="1213543" y="1313807"/>
        <a:ext cx="5970053" cy="1050687"/>
      </dsp:txXfrm>
    </dsp:sp>
    <dsp:sp modelId="{BCDDB399-095A-4EC1-B638-F13ACD2B8787}">
      <dsp:nvSpPr>
        <dsp:cNvPr id="0" name=""/>
        <dsp:cNvSpPr/>
      </dsp:nvSpPr>
      <dsp:spPr>
        <a:xfrm>
          <a:off x="0" y="2627166"/>
          <a:ext cx="7183597" cy="1050687"/>
        </a:xfrm>
        <a:prstGeom prst="roundRect">
          <a:avLst>
            <a:gd name="adj" fmla="val 10000"/>
          </a:avLst>
        </a:prstGeom>
        <a:solidFill>
          <a:schemeClr val="accent2">
            <a:hueOff val="3742897"/>
            <a:satOff val="5308"/>
            <a:lumOff val="18235"/>
            <a:alphaOff val="0"/>
          </a:schemeClr>
        </a:solidFill>
        <a:ln>
          <a:noFill/>
        </a:ln>
        <a:effectLst/>
      </dsp:spPr>
      <dsp:style>
        <a:lnRef idx="0">
          <a:scrgbClr r="0" g="0" b="0"/>
        </a:lnRef>
        <a:fillRef idx="1">
          <a:scrgbClr r="0" g="0" b="0"/>
        </a:fillRef>
        <a:effectRef idx="0">
          <a:scrgbClr r="0" g="0" b="0"/>
        </a:effectRef>
        <a:fontRef idx="minor"/>
      </dsp:style>
    </dsp:sp>
    <dsp:sp modelId="{98D8B4A6-9494-4362-9923-CC0640EEFC4E}">
      <dsp:nvSpPr>
        <dsp:cNvPr id="0" name=""/>
        <dsp:cNvSpPr/>
      </dsp:nvSpPr>
      <dsp:spPr>
        <a:xfrm>
          <a:off x="317832" y="2863571"/>
          <a:ext cx="577877" cy="5778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43F6EF-7049-4A27-8FF1-FD658BFCEF85}">
      <dsp:nvSpPr>
        <dsp:cNvPr id="0" name=""/>
        <dsp:cNvSpPr/>
      </dsp:nvSpPr>
      <dsp:spPr>
        <a:xfrm>
          <a:off x="1213543" y="2627166"/>
          <a:ext cx="5970053" cy="105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8" tIns="111198" rIns="111198" bIns="111198" numCol="1" spcCol="1270" anchor="ctr" anchorCtr="0">
          <a:noAutofit/>
        </a:bodyPr>
        <a:lstStyle/>
        <a:p>
          <a:pPr marL="0" lvl="0" indent="0" algn="l" defTabSz="800100">
            <a:lnSpc>
              <a:spcPct val="100000"/>
            </a:lnSpc>
            <a:spcBef>
              <a:spcPct val="0"/>
            </a:spcBef>
            <a:spcAft>
              <a:spcPct val="35000"/>
            </a:spcAft>
            <a:buNone/>
          </a:pPr>
          <a:r>
            <a:rPr lang="en-GB" sz="1800" b="0" i="0" kern="1200"/>
            <a:t>An accrual will therefore reduce profit in the income statement.</a:t>
          </a:r>
          <a:endParaRPr lang="en-US" sz="1800" kern="1200"/>
        </a:p>
      </dsp:txBody>
      <dsp:txXfrm>
        <a:off x="1213543" y="2627166"/>
        <a:ext cx="5970053" cy="1050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BB52C-D4C7-4A2C-BE4C-7E58AA294845}">
      <dsp:nvSpPr>
        <dsp:cNvPr id="0" name=""/>
        <dsp:cNvSpPr/>
      </dsp:nvSpPr>
      <dsp:spPr>
        <a:xfrm>
          <a:off x="0" y="449"/>
          <a:ext cx="11029615" cy="1050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8AAD50-C256-402F-BE54-BAC16E6DB860}">
      <dsp:nvSpPr>
        <dsp:cNvPr id="0" name=""/>
        <dsp:cNvSpPr/>
      </dsp:nvSpPr>
      <dsp:spPr>
        <a:xfrm>
          <a:off x="317832" y="236853"/>
          <a:ext cx="577877" cy="5778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84A921-1364-488F-ABF5-D64665E027A6}">
      <dsp:nvSpPr>
        <dsp:cNvPr id="0" name=""/>
        <dsp:cNvSpPr/>
      </dsp:nvSpPr>
      <dsp:spPr>
        <a:xfrm>
          <a:off x="1213543" y="449"/>
          <a:ext cx="9816071" cy="1050687"/>
        </a:xfrm>
        <a:prstGeom prst="rect">
          <a:avLst/>
        </a:prstGeom>
        <a:solidFill>
          <a:srgbClr val="92D050"/>
        </a:solidFill>
        <a:ln>
          <a:noFill/>
        </a:ln>
        <a:effectLst/>
      </dsp:spPr>
      <dsp:style>
        <a:lnRef idx="0">
          <a:scrgbClr r="0" g="0" b="0"/>
        </a:lnRef>
        <a:fillRef idx="0">
          <a:scrgbClr r="0" g="0" b="0"/>
        </a:fillRef>
        <a:effectRef idx="0">
          <a:scrgbClr r="0" g="0" b="0"/>
        </a:effectRef>
        <a:fontRef idx="minor"/>
      </dsp:style>
      <dsp:txBody>
        <a:bodyPr spcFirstLastPara="0" vert="horz" wrap="square" lIns="111198" tIns="111198" rIns="111198" bIns="111198" numCol="1" spcCol="1270" anchor="ctr" anchorCtr="0">
          <a:noAutofit/>
        </a:bodyPr>
        <a:lstStyle/>
        <a:p>
          <a:pPr marL="0" lvl="0" indent="0" algn="l" defTabSz="889000">
            <a:lnSpc>
              <a:spcPct val="100000"/>
            </a:lnSpc>
            <a:spcBef>
              <a:spcPct val="0"/>
            </a:spcBef>
            <a:spcAft>
              <a:spcPct val="35000"/>
            </a:spcAft>
            <a:buNone/>
          </a:pPr>
          <a:r>
            <a:rPr lang="en-GB" sz="2000" kern="1200" dirty="0"/>
            <a:t>A prepayment arises where some of the following years expenses have been paid in the current year.</a:t>
          </a:r>
          <a:endParaRPr lang="en-US" sz="2000" kern="1200" dirty="0"/>
        </a:p>
      </dsp:txBody>
      <dsp:txXfrm>
        <a:off x="1213543" y="449"/>
        <a:ext cx="9816071" cy="1050687"/>
      </dsp:txXfrm>
    </dsp:sp>
    <dsp:sp modelId="{F11997C4-2B9B-493D-B557-E356E8279767}">
      <dsp:nvSpPr>
        <dsp:cNvPr id="0" name=""/>
        <dsp:cNvSpPr/>
      </dsp:nvSpPr>
      <dsp:spPr>
        <a:xfrm>
          <a:off x="0" y="1313807"/>
          <a:ext cx="11029615" cy="1050687"/>
        </a:xfrm>
        <a:prstGeom prst="roundRect">
          <a:avLst>
            <a:gd name="adj" fmla="val 10000"/>
          </a:avLst>
        </a:prstGeom>
        <a:solidFill>
          <a:srgbClr val="00B050"/>
        </a:solidFill>
        <a:ln>
          <a:noFill/>
        </a:ln>
        <a:effectLst/>
      </dsp:spPr>
      <dsp:style>
        <a:lnRef idx="0">
          <a:scrgbClr r="0" g="0" b="0"/>
        </a:lnRef>
        <a:fillRef idx="1">
          <a:scrgbClr r="0" g="0" b="0"/>
        </a:fillRef>
        <a:effectRef idx="0">
          <a:scrgbClr r="0" g="0" b="0"/>
        </a:effectRef>
        <a:fontRef idx="minor"/>
      </dsp:style>
    </dsp:sp>
    <dsp:sp modelId="{01C11603-0E3B-4C82-9F95-833872148BFB}">
      <dsp:nvSpPr>
        <dsp:cNvPr id="0" name=""/>
        <dsp:cNvSpPr/>
      </dsp:nvSpPr>
      <dsp:spPr>
        <a:xfrm>
          <a:off x="317832" y="1550212"/>
          <a:ext cx="577877" cy="5778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F6C235-5FC3-43B9-A8BD-884562F371DA}">
      <dsp:nvSpPr>
        <dsp:cNvPr id="0" name=""/>
        <dsp:cNvSpPr/>
      </dsp:nvSpPr>
      <dsp:spPr>
        <a:xfrm>
          <a:off x="1213543" y="1313807"/>
          <a:ext cx="9816071" cy="105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8" tIns="111198" rIns="111198" bIns="111198" numCol="1" spcCol="1270" anchor="ctr" anchorCtr="0">
          <a:noAutofit/>
        </a:bodyPr>
        <a:lstStyle/>
        <a:p>
          <a:pPr marL="0" lvl="0" indent="0" algn="l" defTabSz="889000">
            <a:lnSpc>
              <a:spcPct val="100000"/>
            </a:lnSpc>
            <a:spcBef>
              <a:spcPct val="0"/>
            </a:spcBef>
            <a:spcAft>
              <a:spcPct val="35000"/>
            </a:spcAft>
            <a:buNone/>
          </a:pPr>
          <a:r>
            <a:rPr lang="en-GB" sz="2000" kern="1200"/>
            <a:t>In this case, it is necessary to remove that part of the expense which is not relevant to this year and create a corresponding statement of financial position asset (called a prepayment):</a:t>
          </a:r>
          <a:endParaRPr lang="en-US" sz="2000" kern="1200"/>
        </a:p>
      </dsp:txBody>
      <dsp:txXfrm>
        <a:off x="1213543" y="1313807"/>
        <a:ext cx="9816071" cy="1050687"/>
      </dsp:txXfrm>
    </dsp:sp>
    <dsp:sp modelId="{A62328CE-FBE4-41A1-A7E9-5818FA88E53C}">
      <dsp:nvSpPr>
        <dsp:cNvPr id="0" name=""/>
        <dsp:cNvSpPr/>
      </dsp:nvSpPr>
      <dsp:spPr>
        <a:xfrm>
          <a:off x="0" y="2627166"/>
          <a:ext cx="11029615" cy="1050687"/>
        </a:xfrm>
        <a:prstGeom prst="roundRect">
          <a:avLst>
            <a:gd name="adj" fmla="val 10000"/>
          </a:avLst>
        </a:prstGeom>
        <a:solidFill>
          <a:schemeClr val="accent3">
            <a:lumMod val="60000"/>
            <a:lumOff val="40000"/>
          </a:schemeClr>
        </a:solidFill>
        <a:ln>
          <a:noFill/>
        </a:ln>
        <a:effectLst/>
      </dsp:spPr>
      <dsp:style>
        <a:lnRef idx="0">
          <a:scrgbClr r="0" g="0" b="0"/>
        </a:lnRef>
        <a:fillRef idx="1">
          <a:scrgbClr r="0" g="0" b="0"/>
        </a:fillRef>
        <a:effectRef idx="0">
          <a:scrgbClr r="0" g="0" b="0"/>
        </a:effectRef>
        <a:fontRef idx="minor"/>
      </dsp:style>
    </dsp:sp>
    <dsp:sp modelId="{E043F4A8-26B2-41A0-86A5-C7FDA93179EC}">
      <dsp:nvSpPr>
        <dsp:cNvPr id="0" name=""/>
        <dsp:cNvSpPr/>
      </dsp:nvSpPr>
      <dsp:spPr>
        <a:xfrm>
          <a:off x="317832" y="2863571"/>
          <a:ext cx="577877" cy="5778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773105-B840-4C3A-BC96-50EBA0869E8F}">
      <dsp:nvSpPr>
        <dsp:cNvPr id="0" name=""/>
        <dsp:cNvSpPr/>
      </dsp:nvSpPr>
      <dsp:spPr>
        <a:xfrm>
          <a:off x="1213543" y="2627166"/>
          <a:ext cx="9816071" cy="105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8" tIns="111198" rIns="111198" bIns="111198" numCol="1" spcCol="1270" anchor="ctr" anchorCtr="0">
          <a:noAutofit/>
        </a:bodyPr>
        <a:lstStyle/>
        <a:p>
          <a:pPr marL="0" lvl="0" indent="0" algn="l" defTabSz="889000">
            <a:lnSpc>
              <a:spcPct val="100000"/>
            </a:lnSpc>
            <a:spcBef>
              <a:spcPct val="0"/>
            </a:spcBef>
            <a:spcAft>
              <a:spcPct val="35000"/>
            </a:spcAft>
            <a:buNone/>
          </a:pPr>
          <a:r>
            <a:rPr lang="en-GB" sz="2000" kern="1200"/>
            <a:t>A prepayment will therefore increase profit in the income statement.</a:t>
          </a:r>
          <a:endParaRPr lang="en-US" sz="2000" kern="1200"/>
        </a:p>
      </dsp:txBody>
      <dsp:txXfrm>
        <a:off x="1213543" y="2627166"/>
        <a:ext cx="9816071" cy="10506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4/9/2021</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4/9/2021</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4/9/2021</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4/9/2021</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4/9/2021</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gi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9.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2.gi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2B38E65-3AFD-404A-BEFC-3006BCB7A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accruals and payments images">
            <a:extLst>
              <a:ext uri="{FF2B5EF4-FFF2-40B4-BE49-F238E27FC236}">
                <a16:creationId xmlns:a16="http://schemas.microsoft.com/office/drawing/2014/main" id="{F19DD9BD-FDF4-4C1D-A193-7250540CCC1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427" r="-1" b="-1"/>
          <a:stretch/>
        </p:blipFill>
        <p:spPr bwMode="auto">
          <a:xfrm>
            <a:off x="446534" y="723899"/>
            <a:ext cx="7498616" cy="5676901"/>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AE598562-3047-4BC2-BFF9-F39420474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122BF4B-EB2C-4345-862A-818AACED269D}"/>
              </a:ext>
            </a:extLst>
          </p:cNvPr>
          <p:cNvSpPr>
            <a:spLocks noGrp="1"/>
          </p:cNvSpPr>
          <p:nvPr>
            <p:ph type="ctrTitle"/>
          </p:nvPr>
        </p:nvSpPr>
        <p:spPr>
          <a:xfrm>
            <a:off x="8296275" y="1419225"/>
            <a:ext cx="3081576" cy="2085869"/>
          </a:xfrm>
        </p:spPr>
        <p:txBody>
          <a:bodyPr>
            <a:normAutofit/>
          </a:bodyPr>
          <a:lstStyle/>
          <a:p>
            <a:r>
              <a:rPr lang="en-GB" sz="2400" dirty="0">
                <a:solidFill>
                  <a:srgbClr val="FFFFFF"/>
                </a:solidFill>
              </a:rPr>
              <a:t>Accruals and prepayments, disposal of fixed assets, stock </a:t>
            </a:r>
            <a:r>
              <a:rPr lang="en-GB" sz="2400">
                <a:solidFill>
                  <a:srgbClr val="FFFFFF"/>
                </a:solidFill>
              </a:rPr>
              <a:t>&amp; vat</a:t>
            </a:r>
            <a:endParaRPr lang="en-GB" sz="2400" dirty="0">
              <a:solidFill>
                <a:srgbClr val="FFFFFF"/>
              </a:solidFill>
            </a:endParaRPr>
          </a:p>
        </p:txBody>
      </p:sp>
      <p:sp>
        <p:nvSpPr>
          <p:cNvPr id="3" name="Subtitle 2">
            <a:extLst>
              <a:ext uri="{FF2B5EF4-FFF2-40B4-BE49-F238E27FC236}">
                <a16:creationId xmlns:a16="http://schemas.microsoft.com/office/drawing/2014/main" id="{EA97412C-81A7-4036-8488-3F214A4CFCA6}"/>
              </a:ext>
            </a:extLst>
          </p:cNvPr>
          <p:cNvSpPr>
            <a:spLocks noGrp="1"/>
          </p:cNvSpPr>
          <p:nvPr>
            <p:ph type="subTitle" idx="1"/>
          </p:nvPr>
        </p:nvSpPr>
        <p:spPr>
          <a:xfrm>
            <a:off x="8296275" y="3505095"/>
            <a:ext cx="3081576" cy="1733655"/>
          </a:xfrm>
        </p:spPr>
        <p:txBody>
          <a:bodyPr>
            <a:normAutofit/>
          </a:bodyPr>
          <a:lstStyle/>
          <a:p>
            <a:endParaRPr lang="en-GB">
              <a:solidFill>
                <a:schemeClr val="bg2"/>
              </a:solidFill>
            </a:endParaRPr>
          </a:p>
        </p:txBody>
      </p:sp>
      <p:grpSp>
        <p:nvGrpSpPr>
          <p:cNvPr id="75" name="Group 74">
            <a:extLst>
              <a:ext uri="{FF2B5EF4-FFF2-40B4-BE49-F238E27FC236}">
                <a16:creationId xmlns:a16="http://schemas.microsoft.com/office/drawing/2014/main" id="{C19E0D66-E86B-461B-B58E-7FB356BB03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76" name="Rectangle 75">
              <a:extLst>
                <a:ext uri="{FF2B5EF4-FFF2-40B4-BE49-F238E27FC236}">
                  <a16:creationId xmlns:a16="http://schemas.microsoft.com/office/drawing/2014/main" id="{ED2C7D57-D78E-413F-958A-00ABC8504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1596FEE5-A0CD-4B5D-B4C1-785801908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28A81341-6C47-4992-BD01-6BCF3A349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Tree>
    <p:extLst>
      <p:ext uri="{BB962C8B-B14F-4D97-AF65-F5344CB8AC3E}">
        <p14:creationId xmlns:p14="http://schemas.microsoft.com/office/powerpoint/2010/main" val="2360658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1026"/>
                                        </p:tgtEl>
                                        <p:attrNameLst>
                                          <p:attrName>style.visibility</p:attrName>
                                        </p:attrNameLst>
                                      </p:cBhvr>
                                      <p:to>
                                        <p:strVal val="visible"/>
                                      </p:to>
                                    </p:set>
                                    <p:animEffect transition="in" filter="fade">
                                      <p:cBhvr>
                                        <p:cTn id="10" dur="7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162E326-66E5-48A2-9450-BAD2B0D63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1"/>
            <a:ext cx="12191999" cy="6309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FFB87D5-86FF-4792-8DCD-1A899BA8B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6114366-4302-48E3-BAB4-A03248C3733C}"/>
              </a:ext>
            </a:extLst>
          </p:cNvPr>
          <p:cNvSpPr>
            <a:spLocks noGrp="1"/>
          </p:cNvSpPr>
          <p:nvPr>
            <p:ph type="title"/>
          </p:nvPr>
        </p:nvSpPr>
        <p:spPr>
          <a:xfrm>
            <a:off x="803189" y="1209184"/>
            <a:ext cx="3089189" cy="4734416"/>
          </a:xfrm>
        </p:spPr>
        <p:txBody>
          <a:bodyPr anchor="ctr">
            <a:normAutofit/>
          </a:bodyPr>
          <a:lstStyle/>
          <a:p>
            <a:r>
              <a:rPr lang="en-GB" dirty="0"/>
              <a:t>Accrual</a:t>
            </a:r>
          </a:p>
        </p:txBody>
      </p:sp>
      <p:sp>
        <p:nvSpPr>
          <p:cNvPr id="15" name="Rectangle 14">
            <a:extLst>
              <a:ext uri="{FF2B5EF4-FFF2-40B4-BE49-F238E27FC236}">
                <a16:creationId xmlns:a16="http://schemas.microsoft.com/office/drawing/2014/main" id="{B7EF797D-6563-4620-A9F1-ACD5F253A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E17597C-7677-43CD-83E0-1FE7F1C9B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4C32B5A5-A49D-4D46-82D2-3F091280F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7FCBED36-F06D-48CB-84CE-7130BDA499EE}"/>
              </a:ext>
            </a:extLst>
          </p:cNvPr>
          <p:cNvPicPr>
            <a:picLocks noChangeAspect="1"/>
          </p:cNvPicPr>
          <p:nvPr/>
        </p:nvPicPr>
        <p:blipFill>
          <a:blip r:embed="rId2"/>
          <a:stretch>
            <a:fillRect/>
          </a:stretch>
        </p:blipFill>
        <p:spPr>
          <a:xfrm>
            <a:off x="4561870" y="4722242"/>
            <a:ext cx="6570558" cy="1624183"/>
          </a:xfrm>
          <a:prstGeom prst="rect">
            <a:avLst/>
          </a:prstGeom>
          <a:solidFill>
            <a:srgbClr val="FFFF00"/>
          </a:solidFill>
        </p:spPr>
      </p:pic>
      <p:graphicFrame>
        <p:nvGraphicFramePr>
          <p:cNvPr id="6" name="Content Placeholder 2">
            <a:extLst>
              <a:ext uri="{FF2B5EF4-FFF2-40B4-BE49-F238E27FC236}">
                <a16:creationId xmlns:a16="http://schemas.microsoft.com/office/drawing/2014/main" id="{6C03D8E3-7944-480A-AE18-86CA1445EB14}"/>
              </a:ext>
            </a:extLst>
          </p:cNvPr>
          <p:cNvGraphicFramePr>
            <a:graphicFrameLocks noGrp="1"/>
          </p:cNvGraphicFramePr>
          <p:nvPr>
            <p:ph idx="1"/>
            <p:extLst>
              <p:ext uri="{D42A27DB-BD31-4B8C-83A1-F6EECF244321}">
                <p14:modId xmlns:p14="http://schemas.microsoft.com/office/powerpoint/2010/main" val="2718830370"/>
              </p:ext>
            </p:extLst>
          </p:nvPr>
        </p:nvGraphicFramePr>
        <p:xfrm>
          <a:off x="4561870" y="723899"/>
          <a:ext cx="7183597" cy="367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1742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738AFB9-C469-4992-ADFF-2E82E8DCD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04DDC0-094F-4C68-B033-D0DF636AB254}"/>
              </a:ext>
            </a:extLst>
          </p:cNvPr>
          <p:cNvSpPr>
            <a:spLocks noGrp="1"/>
          </p:cNvSpPr>
          <p:nvPr>
            <p:ph type="title"/>
          </p:nvPr>
        </p:nvSpPr>
        <p:spPr>
          <a:xfrm>
            <a:off x="4382724" y="702156"/>
            <a:ext cx="7225075" cy="1013800"/>
          </a:xfrm>
        </p:spPr>
        <p:txBody>
          <a:bodyPr>
            <a:normAutofit/>
          </a:bodyPr>
          <a:lstStyle/>
          <a:p>
            <a:r>
              <a:rPr lang="en-GB">
                <a:solidFill>
                  <a:schemeClr val="accent1"/>
                </a:solidFill>
              </a:rPr>
              <a:t>Example:</a:t>
            </a:r>
          </a:p>
        </p:txBody>
      </p:sp>
      <p:grpSp>
        <p:nvGrpSpPr>
          <p:cNvPr id="73" name="Group 72">
            <a:extLst>
              <a:ext uri="{FF2B5EF4-FFF2-40B4-BE49-F238E27FC236}">
                <a16:creationId xmlns:a16="http://schemas.microsoft.com/office/drawing/2014/main" id="{B4B0B915-9AC5-4E4B-84C4-8B377E6878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74" name="Rectangle 73">
              <a:extLst>
                <a:ext uri="{FF2B5EF4-FFF2-40B4-BE49-F238E27FC236}">
                  <a16:creationId xmlns:a16="http://schemas.microsoft.com/office/drawing/2014/main" id="{388827FC-FEA8-43FF-B709-9696594AA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C82A3A24-9A7A-4135-BB21-051DB62CA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id="{8AC290C3-45C0-4820-9036-CA1E9D9EC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pic>
        <p:nvPicPr>
          <p:cNvPr id="2050" name="Picture 2" descr="Image result for accruals and payments images">
            <a:extLst>
              <a:ext uri="{FF2B5EF4-FFF2-40B4-BE49-F238E27FC236}">
                <a16:creationId xmlns:a16="http://schemas.microsoft.com/office/drawing/2014/main" id="{5951F107-F9F0-454E-ADD8-CE559F6D79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153" r="22075" b="-1"/>
          <a:stretch/>
        </p:blipFill>
        <p:spPr bwMode="auto">
          <a:xfrm>
            <a:off x="448732" y="600075"/>
            <a:ext cx="3683001" cy="577532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A2B2A57-5B42-4E18-8CFD-5441B2F40AE5}"/>
              </a:ext>
            </a:extLst>
          </p:cNvPr>
          <p:cNvSpPr>
            <a:spLocks noGrp="1"/>
          </p:cNvSpPr>
          <p:nvPr>
            <p:ph idx="1"/>
          </p:nvPr>
        </p:nvSpPr>
        <p:spPr>
          <a:xfrm>
            <a:off x="4382726" y="1896533"/>
            <a:ext cx="7225074" cy="3962266"/>
          </a:xfrm>
        </p:spPr>
        <p:txBody>
          <a:bodyPr>
            <a:normAutofit/>
          </a:bodyPr>
          <a:lstStyle/>
          <a:p>
            <a:pPr marL="0" indent="0">
              <a:buNone/>
            </a:pPr>
            <a:r>
              <a:rPr lang="en-GB" b="0" i="0" dirty="0">
                <a:effectLst/>
                <a:latin typeface="Arial" panose="020B0604020202020204" pitchFamily="34" charset="0"/>
              </a:rPr>
              <a:t>A business’ electricity charges amount to $12,000 pa. In the year to 31 December 20X5, $9,000 has been paid. The electricity for the final quarter is paid in January 20X6.</a:t>
            </a:r>
          </a:p>
          <a:p>
            <a:pPr marL="0" indent="0">
              <a:buNone/>
            </a:pPr>
            <a:endParaRPr lang="en-GB" b="0" i="0" dirty="0">
              <a:effectLst/>
              <a:latin typeface="Arial" panose="020B0604020202020204" pitchFamily="34" charset="0"/>
            </a:endParaRPr>
          </a:p>
          <a:p>
            <a:pPr marL="0" indent="0">
              <a:buNone/>
            </a:pPr>
            <a:r>
              <a:rPr lang="en-GB" b="0" i="0" dirty="0">
                <a:effectLst/>
                <a:latin typeface="Arial" panose="020B0604020202020204" pitchFamily="34" charset="0"/>
              </a:rPr>
              <a:t>What year-end accrual is required and what is the electricity expense for the year?</a:t>
            </a:r>
          </a:p>
          <a:p>
            <a:pPr marL="0" indent="0">
              <a:buNone/>
            </a:pPr>
            <a:endParaRPr lang="en-GB" b="0" i="0" dirty="0">
              <a:effectLst/>
              <a:latin typeface="Arial" panose="020B0604020202020204" pitchFamily="34" charset="0"/>
            </a:endParaRPr>
          </a:p>
          <a:p>
            <a:pPr marL="0" indent="0">
              <a:buNone/>
            </a:pPr>
            <a:r>
              <a:rPr lang="en-GB" b="1" i="0" dirty="0">
                <a:solidFill>
                  <a:srgbClr val="FF0000"/>
                </a:solidFill>
                <a:effectLst/>
                <a:latin typeface="Arial" panose="020B0604020202020204" pitchFamily="34" charset="0"/>
              </a:rPr>
              <a:t>Show the relevant entries in the ledger accounts.</a:t>
            </a:r>
          </a:p>
          <a:p>
            <a:endParaRPr lang="en-GB" dirty="0"/>
          </a:p>
        </p:txBody>
      </p:sp>
    </p:spTree>
    <p:extLst>
      <p:ext uri="{BB962C8B-B14F-4D97-AF65-F5344CB8AC3E}">
        <p14:creationId xmlns:p14="http://schemas.microsoft.com/office/powerpoint/2010/main" val="973988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71F112-8AD7-4A1F-AA37-46A9FA4AE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
            <a:ext cx="12192000" cy="6309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7FDEACF-2AAE-46E8-BC30-7EAA0A995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614407"/>
            <a:ext cx="7507794"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2B0413-3E91-40FD-BE21-DF3A3E701105}"/>
              </a:ext>
            </a:extLst>
          </p:cNvPr>
          <p:cNvSpPr>
            <a:spLocks noGrp="1"/>
          </p:cNvSpPr>
          <p:nvPr>
            <p:ph type="title"/>
          </p:nvPr>
        </p:nvSpPr>
        <p:spPr>
          <a:xfrm>
            <a:off x="4401850" y="702156"/>
            <a:ext cx="7208958" cy="1013800"/>
          </a:xfrm>
        </p:spPr>
        <p:txBody>
          <a:bodyPr>
            <a:normAutofit/>
          </a:bodyPr>
          <a:lstStyle/>
          <a:p>
            <a:r>
              <a:rPr lang="en-GB" dirty="0"/>
              <a:t>SOLUTION</a:t>
            </a:r>
          </a:p>
        </p:txBody>
      </p:sp>
      <p:pic>
        <p:nvPicPr>
          <p:cNvPr id="4" name="Picture 3">
            <a:extLst>
              <a:ext uri="{FF2B5EF4-FFF2-40B4-BE49-F238E27FC236}">
                <a16:creationId xmlns:a16="http://schemas.microsoft.com/office/drawing/2014/main" id="{01EA94DE-B016-462E-9F52-C3F344E82BC5}"/>
              </a:ext>
            </a:extLst>
          </p:cNvPr>
          <p:cNvPicPr>
            <a:picLocks noChangeAspect="1"/>
          </p:cNvPicPr>
          <p:nvPr/>
        </p:nvPicPr>
        <p:blipFill>
          <a:blip r:embed="rId2"/>
          <a:stretch>
            <a:fillRect/>
          </a:stretch>
        </p:blipFill>
        <p:spPr>
          <a:xfrm>
            <a:off x="815547" y="2511529"/>
            <a:ext cx="2845090" cy="1896726"/>
          </a:xfrm>
          <a:prstGeom prst="rect">
            <a:avLst/>
          </a:prstGeom>
        </p:spPr>
      </p:pic>
      <p:sp>
        <p:nvSpPr>
          <p:cNvPr id="3" name="Content Placeholder 2">
            <a:extLst>
              <a:ext uri="{FF2B5EF4-FFF2-40B4-BE49-F238E27FC236}">
                <a16:creationId xmlns:a16="http://schemas.microsoft.com/office/drawing/2014/main" id="{0A93F822-3DC6-4971-A9FC-087A752EDE7C}"/>
              </a:ext>
            </a:extLst>
          </p:cNvPr>
          <p:cNvSpPr>
            <a:spLocks noGrp="1"/>
          </p:cNvSpPr>
          <p:nvPr>
            <p:ph idx="1"/>
          </p:nvPr>
        </p:nvSpPr>
        <p:spPr>
          <a:xfrm>
            <a:off x="4401849" y="2180496"/>
            <a:ext cx="7208957" cy="4045683"/>
          </a:xfrm>
        </p:spPr>
        <p:txBody>
          <a:bodyPr>
            <a:normAutofit/>
          </a:bodyPr>
          <a:lstStyle/>
          <a:p>
            <a:pPr>
              <a:buFont typeface="Arial" panose="020B0604020202020204" pitchFamily="34" charset="0"/>
              <a:buChar char="•"/>
            </a:pPr>
            <a:r>
              <a:rPr lang="en-GB" b="0" i="0">
                <a:effectLst/>
                <a:latin typeface="Arial" panose="020B0604020202020204" pitchFamily="34" charset="0"/>
              </a:rPr>
              <a:t>The total expense charged to the income statement in respect of electricity should be $12,000.</a:t>
            </a:r>
          </a:p>
          <a:p>
            <a:pPr>
              <a:buFont typeface="Arial" panose="020B0604020202020204" pitchFamily="34" charset="0"/>
              <a:buChar char="•"/>
            </a:pPr>
            <a:r>
              <a:rPr lang="en-GB" b="0" i="0">
                <a:effectLst/>
                <a:latin typeface="Arial" panose="020B0604020202020204" pitchFamily="34" charset="0"/>
              </a:rPr>
              <a:t>The year-end accrual is the $3,000 expense that has not been paid in cash.</a:t>
            </a:r>
          </a:p>
          <a:p>
            <a:pPr>
              <a:buFont typeface="Arial" panose="020B0604020202020204" pitchFamily="34" charset="0"/>
              <a:buChar char="•"/>
            </a:pPr>
            <a:r>
              <a:rPr lang="en-GB" b="0" i="0">
                <a:effectLst/>
                <a:latin typeface="Arial" panose="020B0604020202020204" pitchFamily="34" charset="0"/>
              </a:rPr>
              <a:t>The double entry required is:</a:t>
            </a:r>
          </a:p>
          <a:p>
            <a:pPr>
              <a:buFont typeface="Arial" panose="020B0604020202020204" pitchFamily="34" charset="0"/>
              <a:buChar char="•"/>
            </a:pPr>
            <a:r>
              <a:rPr lang="en-GB" b="0" i="0">
                <a:effectLst/>
                <a:latin typeface="Arial" panose="020B0604020202020204" pitchFamily="34" charset="0"/>
              </a:rPr>
              <a:t>Dr Electricity expense $3,000</a:t>
            </a:r>
          </a:p>
          <a:p>
            <a:pPr>
              <a:buFont typeface="Arial" panose="020B0604020202020204" pitchFamily="34" charset="0"/>
              <a:buChar char="•"/>
            </a:pPr>
            <a:r>
              <a:rPr lang="en-GB" b="0" i="0">
                <a:effectLst/>
                <a:latin typeface="Arial" panose="020B0604020202020204" pitchFamily="34" charset="0"/>
              </a:rPr>
              <a:t>Cr Accruals $3,000</a:t>
            </a:r>
          </a:p>
          <a:p>
            <a:pPr marL="0" indent="0">
              <a:buNone/>
            </a:pPr>
            <a:endParaRPr lang="en-GB" dirty="0"/>
          </a:p>
        </p:txBody>
      </p:sp>
    </p:spTree>
    <p:extLst>
      <p:ext uri="{BB962C8B-B14F-4D97-AF65-F5344CB8AC3E}">
        <p14:creationId xmlns:p14="http://schemas.microsoft.com/office/powerpoint/2010/main" val="1710165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0" name="Rectangle 136">
            <a:extLst>
              <a:ext uri="{FF2B5EF4-FFF2-40B4-BE49-F238E27FC236}">
                <a16:creationId xmlns:a16="http://schemas.microsoft.com/office/drawing/2014/main" id="{57886309-8F28-488F-8BA9-0BF7494C8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138">
            <a:extLst>
              <a:ext uri="{FF2B5EF4-FFF2-40B4-BE49-F238E27FC236}">
                <a16:creationId xmlns:a16="http://schemas.microsoft.com/office/drawing/2014/main" id="{10D5ABE4-8A47-4A84-9DB4-CCB7A3D422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537156" cy="58978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a:extLst>
              <a:ext uri="{FF2B5EF4-FFF2-40B4-BE49-F238E27FC236}">
                <a16:creationId xmlns:a16="http://schemas.microsoft.com/office/drawing/2014/main" id="{765F60B7-1967-46C1-94FA-A877B2AB023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2266197"/>
            <a:ext cx="5200309" cy="2791577"/>
          </a:xfrm>
          <a:prstGeom prst="rect">
            <a:avLst/>
          </a:prstGeom>
          <a:noFill/>
          <a:extLst>
            <a:ext uri="{909E8E84-426E-40DD-AFC4-6F175D3DCCD1}">
              <a14:hiddenFill xmlns:a14="http://schemas.microsoft.com/office/drawing/2010/main">
                <a:solidFill>
                  <a:srgbClr val="FFFFFF"/>
                </a:solidFill>
              </a14:hiddenFill>
            </a:ext>
          </a:extLst>
        </p:spPr>
      </p:pic>
      <p:sp>
        <p:nvSpPr>
          <p:cNvPr id="4112" name="Rectangle 140">
            <a:extLst>
              <a:ext uri="{FF2B5EF4-FFF2-40B4-BE49-F238E27FC236}">
                <a16:creationId xmlns:a16="http://schemas.microsoft.com/office/drawing/2014/main" id="{D8EB06DC-2D36-4101-B5B2-45B5B1EEC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5035" y="480060"/>
            <a:ext cx="5531569" cy="58978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a:extLst>
              <a:ext uri="{FF2B5EF4-FFF2-40B4-BE49-F238E27FC236}">
                <a16:creationId xmlns:a16="http://schemas.microsoft.com/office/drawing/2014/main" id="{7D1F79D8-BB35-4FC7-8D43-3E70ADF3F71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46824" y="2266197"/>
            <a:ext cx="5201708" cy="279157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7D865AF-C0C5-4EAA-BF9F-84DD02D5BC0D}"/>
              </a:ext>
            </a:extLst>
          </p:cNvPr>
          <p:cNvSpPr txBox="1"/>
          <p:nvPr/>
        </p:nvSpPr>
        <p:spPr>
          <a:xfrm>
            <a:off x="1866900" y="5314950"/>
            <a:ext cx="3181350" cy="646331"/>
          </a:xfrm>
          <a:prstGeom prst="rect">
            <a:avLst/>
          </a:prstGeom>
          <a:noFill/>
        </p:spPr>
        <p:txBody>
          <a:bodyPr wrap="square" rtlCol="0">
            <a:spAutoFit/>
          </a:bodyPr>
          <a:lstStyle/>
          <a:p>
            <a:pPr algn="ctr"/>
            <a:r>
              <a:rPr lang="en-GB" b="1" dirty="0">
                <a:solidFill>
                  <a:srgbClr val="FF0000"/>
                </a:solidFill>
              </a:rPr>
              <a:t>Method 1- Know the accrual</a:t>
            </a:r>
          </a:p>
        </p:txBody>
      </p:sp>
      <p:sp>
        <p:nvSpPr>
          <p:cNvPr id="8" name="TextBox 7">
            <a:extLst>
              <a:ext uri="{FF2B5EF4-FFF2-40B4-BE49-F238E27FC236}">
                <a16:creationId xmlns:a16="http://schemas.microsoft.com/office/drawing/2014/main" id="{BE0AB117-F240-4227-8A91-40CBD5533E08}"/>
              </a:ext>
            </a:extLst>
          </p:cNvPr>
          <p:cNvSpPr txBox="1"/>
          <p:nvPr/>
        </p:nvSpPr>
        <p:spPr>
          <a:xfrm>
            <a:off x="7654072" y="5313118"/>
            <a:ext cx="3187084" cy="646331"/>
          </a:xfrm>
          <a:prstGeom prst="rect">
            <a:avLst/>
          </a:prstGeom>
          <a:noFill/>
        </p:spPr>
        <p:txBody>
          <a:bodyPr wrap="square" rtlCol="0">
            <a:spAutoFit/>
          </a:bodyPr>
          <a:lstStyle/>
          <a:p>
            <a:pPr algn="ctr"/>
            <a:r>
              <a:rPr lang="en-GB" b="1" dirty="0">
                <a:solidFill>
                  <a:srgbClr val="FF0000"/>
                </a:solidFill>
              </a:rPr>
              <a:t>Method 2- Know the income statement Charge</a:t>
            </a:r>
          </a:p>
        </p:txBody>
      </p:sp>
    </p:spTree>
    <p:extLst>
      <p:ext uri="{BB962C8B-B14F-4D97-AF65-F5344CB8AC3E}">
        <p14:creationId xmlns:p14="http://schemas.microsoft.com/office/powerpoint/2010/main" val="2213366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81534-7AAB-412D-AB09-7DD5430798EC}"/>
              </a:ext>
            </a:extLst>
          </p:cNvPr>
          <p:cNvSpPr>
            <a:spLocks noGrp="1"/>
          </p:cNvSpPr>
          <p:nvPr>
            <p:ph type="title"/>
          </p:nvPr>
        </p:nvSpPr>
        <p:spPr/>
        <p:txBody>
          <a:bodyPr/>
          <a:lstStyle/>
          <a:p>
            <a:r>
              <a:rPr lang="en-GB" dirty="0"/>
              <a:t>Prepayments</a:t>
            </a:r>
          </a:p>
        </p:txBody>
      </p:sp>
      <p:graphicFrame>
        <p:nvGraphicFramePr>
          <p:cNvPr id="7" name="Content Placeholder 2">
            <a:extLst>
              <a:ext uri="{FF2B5EF4-FFF2-40B4-BE49-F238E27FC236}">
                <a16:creationId xmlns:a16="http://schemas.microsoft.com/office/drawing/2014/main" id="{142A559A-2463-43EC-90E0-7C00897CD4E3}"/>
              </a:ext>
            </a:extLst>
          </p:cNvPr>
          <p:cNvGraphicFramePr>
            <a:graphicFrameLocks noGrp="1"/>
          </p:cNvGraphicFramePr>
          <p:nvPr>
            <p:ph idx="1"/>
            <p:extLst>
              <p:ext uri="{D42A27DB-BD31-4B8C-83A1-F6EECF244321}">
                <p14:modId xmlns:p14="http://schemas.microsoft.com/office/powerpoint/2010/main" val="3168844982"/>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98779C95-6FFE-49B6-A7E5-B34ECA74EDAE}"/>
              </a:ext>
            </a:extLst>
          </p:cNvPr>
          <p:cNvPicPr>
            <a:picLocks noChangeAspect="1"/>
          </p:cNvPicPr>
          <p:nvPr/>
        </p:nvPicPr>
        <p:blipFill>
          <a:blip r:embed="rId7"/>
          <a:stretch>
            <a:fillRect/>
          </a:stretch>
        </p:blipFill>
        <p:spPr>
          <a:xfrm>
            <a:off x="4252682" y="5858799"/>
            <a:ext cx="3257550" cy="844721"/>
          </a:xfrm>
          <a:prstGeom prst="rect">
            <a:avLst/>
          </a:prstGeom>
        </p:spPr>
      </p:pic>
    </p:spTree>
    <p:extLst>
      <p:ext uri="{BB962C8B-B14F-4D97-AF65-F5344CB8AC3E}">
        <p14:creationId xmlns:p14="http://schemas.microsoft.com/office/powerpoint/2010/main" val="2523500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4D31882-734C-45E7-9498-B212BE5A7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tique cash register keys">
            <a:extLst>
              <a:ext uri="{FF2B5EF4-FFF2-40B4-BE49-F238E27FC236}">
                <a16:creationId xmlns:a16="http://schemas.microsoft.com/office/drawing/2014/main" id="{38C020B5-EBF0-4EE0-BB21-757ED9094C63}"/>
              </a:ext>
            </a:extLst>
          </p:cNvPr>
          <p:cNvPicPr>
            <a:picLocks noChangeAspect="1"/>
          </p:cNvPicPr>
          <p:nvPr/>
        </p:nvPicPr>
        <p:blipFill rotWithShape="1">
          <a:blip r:embed="rId2"/>
          <a:srcRect t="14433" r="9091" b="8671"/>
          <a:stretch/>
        </p:blipFill>
        <p:spPr>
          <a:xfrm>
            <a:off x="20" y="10"/>
            <a:ext cx="12191980" cy="6857990"/>
          </a:xfrm>
          <a:prstGeom prst="rect">
            <a:avLst/>
          </a:prstGeom>
        </p:spPr>
      </p:pic>
      <p:grpSp>
        <p:nvGrpSpPr>
          <p:cNvPr id="20" name="Group 19">
            <a:extLst>
              <a:ext uri="{FF2B5EF4-FFF2-40B4-BE49-F238E27FC236}">
                <a16:creationId xmlns:a16="http://schemas.microsoft.com/office/drawing/2014/main" id="{1C05A566-CC94-48EB-BD11-F829ED500E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21" name="Rectangle 20">
              <a:extLst>
                <a:ext uri="{FF2B5EF4-FFF2-40B4-BE49-F238E27FC236}">
                  <a16:creationId xmlns:a16="http://schemas.microsoft.com/office/drawing/2014/main" id="{4FC83790-9DD4-42E4-A1FF-33F79CEA3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F1885AD6-DF8B-4D01-BCC4-B52A3D7E9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2780F50B-4CC4-4B42-AF35-9D15FB5DB6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8D41856-B45E-4E80-9DA2-1BEFFC81146A}"/>
              </a:ext>
            </a:extLst>
          </p:cNvPr>
          <p:cNvSpPr>
            <a:spLocks noGrp="1"/>
          </p:cNvSpPr>
          <p:nvPr>
            <p:ph type="title"/>
          </p:nvPr>
        </p:nvSpPr>
        <p:spPr>
          <a:xfrm>
            <a:off x="584200" y="1006956"/>
            <a:ext cx="7213600" cy="1372177"/>
          </a:xfrm>
        </p:spPr>
        <p:txBody>
          <a:bodyPr anchor="ctr">
            <a:normAutofit/>
          </a:bodyPr>
          <a:lstStyle/>
          <a:p>
            <a:r>
              <a:rPr lang="en-GB" dirty="0"/>
              <a:t>Example:</a:t>
            </a:r>
          </a:p>
        </p:txBody>
      </p:sp>
      <p:sp>
        <p:nvSpPr>
          <p:cNvPr id="3" name="Content Placeholder 2">
            <a:extLst>
              <a:ext uri="{FF2B5EF4-FFF2-40B4-BE49-F238E27FC236}">
                <a16:creationId xmlns:a16="http://schemas.microsoft.com/office/drawing/2014/main" id="{5E68BDCA-94B5-456A-BE0D-7665D4190AC3}"/>
              </a:ext>
            </a:extLst>
          </p:cNvPr>
          <p:cNvSpPr>
            <a:spLocks noGrp="1"/>
          </p:cNvSpPr>
          <p:nvPr>
            <p:ph idx="1"/>
          </p:nvPr>
        </p:nvSpPr>
        <p:spPr>
          <a:xfrm>
            <a:off x="581192" y="2438399"/>
            <a:ext cx="7216607" cy="3564467"/>
          </a:xfrm>
        </p:spPr>
        <p:txBody>
          <a:bodyPr>
            <a:normAutofit/>
          </a:bodyPr>
          <a:lstStyle/>
          <a:p>
            <a:pPr marL="0" indent="0">
              <a:buNone/>
            </a:pPr>
            <a:r>
              <a:rPr lang="en-GB" b="0" i="0" dirty="0">
                <a:solidFill>
                  <a:schemeClr val="bg1"/>
                </a:solidFill>
                <a:effectLst/>
                <a:latin typeface="Arial" panose="020B0604020202020204" pitchFamily="34" charset="0"/>
              </a:rPr>
              <a:t>The annual insurance charge for a business is $24,000 pa. $30,000 was paid on 1 January 20X5 in respect of future insurance charges.</a:t>
            </a:r>
          </a:p>
          <a:p>
            <a:pPr marL="0" indent="0">
              <a:buNone/>
            </a:pPr>
            <a:endParaRPr lang="en-GB" b="0" i="0" dirty="0">
              <a:solidFill>
                <a:schemeClr val="bg1"/>
              </a:solidFill>
              <a:effectLst/>
              <a:latin typeface="Arial" panose="020B0604020202020204" pitchFamily="34" charset="0"/>
            </a:endParaRPr>
          </a:p>
          <a:p>
            <a:pPr marL="0" indent="0">
              <a:buNone/>
            </a:pPr>
            <a:r>
              <a:rPr lang="en-GB" b="0" i="0" dirty="0">
                <a:solidFill>
                  <a:schemeClr val="bg1"/>
                </a:solidFill>
                <a:effectLst/>
                <a:latin typeface="Arial" panose="020B0604020202020204" pitchFamily="34" charset="0"/>
              </a:rPr>
              <a:t>What is the year-end prepayment and what is the insurance expense for the year?</a:t>
            </a:r>
          </a:p>
          <a:p>
            <a:pPr marL="0" indent="0">
              <a:buNone/>
            </a:pPr>
            <a:endParaRPr lang="en-GB" b="1" i="0" dirty="0">
              <a:solidFill>
                <a:srgbClr val="002060"/>
              </a:solidFill>
              <a:effectLst/>
              <a:latin typeface="Arial" panose="020B0604020202020204" pitchFamily="34" charset="0"/>
            </a:endParaRPr>
          </a:p>
          <a:p>
            <a:pPr marL="0" indent="0">
              <a:buNone/>
            </a:pPr>
            <a:r>
              <a:rPr lang="en-GB" b="1" i="0" dirty="0">
                <a:solidFill>
                  <a:srgbClr val="002060"/>
                </a:solidFill>
                <a:effectLst/>
                <a:latin typeface="Arial" panose="020B0604020202020204" pitchFamily="34" charset="0"/>
              </a:rPr>
              <a:t>Show the relevant entries in the ledger accounts.</a:t>
            </a:r>
          </a:p>
          <a:p>
            <a:pPr marL="0" indent="0">
              <a:buNone/>
            </a:pPr>
            <a:endParaRPr lang="en-GB" dirty="0">
              <a:solidFill>
                <a:schemeClr val="bg1"/>
              </a:solidFill>
            </a:endParaRPr>
          </a:p>
        </p:txBody>
      </p:sp>
    </p:spTree>
    <p:extLst>
      <p:ext uri="{BB962C8B-B14F-4D97-AF65-F5344CB8AC3E}">
        <p14:creationId xmlns:p14="http://schemas.microsoft.com/office/powerpoint/2010/main" val="2300966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63BF6-A232-4D8B-A316-D8CE36783100}"/>
              </a:ext>
            </a:extLst>
          </p:cNvPr>
          <p:cNvSpPr>
            <a:spLocks noGrp="1"/>
          </p:cNvSpPr>
          <p:nvPr>
            <p:ph type="title"/>
          </p:nvPr>
        </p:nvSpPr>
        <p:spPr>
          <a:xfrm>
            <a:off x="581192" y="702156"/>
            <a:ext cx="11029616" cy="1013800"/>
          </a:xfrm>
        </p:spPr>
        <p:txBody>
          <a:bodyPr>
            <a:normAutofit/>
          </a:bodyPr>
          <a:lstStyle/>
          <a:p>
            <a:r>
              <a:rPr lang="en-GB"/>
              <a:t>Solution</a:t>
            </a:r>
            <a:endParaRPr lang="en-GB" dirty="0"/>
          </a:p>
        </p:txBody>
      </p:sp>
      <p:sp>
        <p:nvSpPr>
          <p:cNvPr id="3" name="Content Placeholder 2">
            <a:extLst>
              <a:ext uri="{FF2B5EF4-FFF2-40B4-BE49-F238E27FC236}">
                <a16:creationId xmlns:a16="http://schemas.microsoft.com/office/drawing/2014/main" id="{CA7E61CE-F554-498C-96F1-79941C614AF1}"/>
              </a:ext>
            </a:extLst>
          </p:cNvPr>
          <p:cNvSpPr>
            <a:spLocks noGrp="1"/>
          </p:cNvSpPr>
          <p:nvPr>
            <p:ph idx="1"/>
          </p:nvPr>
        </p:nvSpPr>
        <p:spPr>
          <a:xfrm>
            <a:off x="581192" y="2180496"/>
            <a:ext cx="7225075" cy="3678303"/>
          </a:xfrm>
        </p:spPr>
        <p:txBody>
          <a:bodyPr>
            <a:normAutofit/>
          </a:bodyPr>
          <a:lstStyle/>
          <a:p>
            <a:pPr marL="0" indent="0">
              <a:buNone/>
            </a:pPr>
            <a:r>
              <a:rPr lang="en-GB" b="0" i="0" dirty="0">
                <a:effectLst/>
                <a:latin typeface="Arial" panose="020B0604020202020204" pitchFamily="34" charset="0"/>
              </a:rPr>
              <a:t>The total expense charged to the income statement in respect of insurance should be $24,000.</a:t>
            </a:r>
          </a:p>
          <a:p>
            <a:pPr marL="0" indent="0">
              <a:buNone/>
            </a:pPr>
            <a:r>
              <a:rPr lang="en-GB" b="0" i="0" dirty="0">
                <a:effectLst/>
                <a:latin typeface="Arial" panose="020B0604020202020204" pitchFamily="34" charset="0"/>
              </a:rPr>
              <a:t>The year-end prepayment is the $6,000 that has been paid in respect of 20X6.</a:t>
            </a:r>
          </a:p>
          <a:p>
            <a:pPr marL="0" indent="0">
              <a:buNone/>
            </a:pPr>
            <a:r>
              <a:rPr lang="en-GB" b="0" i="0" dirty="0">
                <a:effectLst/>
                <a:latin typeface="Arial" panose="020B0604020202020204" pitchFamily="34" charset="0"/>
              </a:rPr>
              <a:t>The double entry required is:</a:t>
            </a:r>
          </a:p>
          <a:p>
            <a:pPr marL="0" indent="0">
              <a:buNone/>
            </a:pPr>
            <a:endParaRPr lang="en-GB" b="0" i="0" dirty="0">
              <a:effectLst/>
              <a:latin typeface="Arial" panose="020B0604020202020204" pitchFamily="34" charset="0"/>
            </a:endParaRPr>
          </a:p>
          <a:p>
            <a:pPr marL="0" indent="0">
              <a:buNone/>
            </a:pPr>
            <a:r>
              <a:rPr lang="en-GB" b="1" i="0" dirty="0">
                <a:solidFill>
                  <a:srgbClr val="FF0000"/>
                </a:solidFill>
                <a:effectLst/>
                <a:latin typeface="Arial" panose="020B0604020202020204" pitchFamily="34" charset="0"/>
              </a:rPr>
              <a:t>Dr Prepayment $6,000</a:t>
            </a:r>
          </a:p>
          <a:p>
            <a:pPr marL="0" indent="0">
              <a:buNone/>
            </a:pPr>
            <a:r>
              <a:rPr lang="en-GB" b="1" i="0" dirty="0">
                <a:solidFill>
                  <a:srgbClr val="FF0000"/>
                </a:solidFill>
                <a:effectLst/>
                <a:latin typeface="Arial" panose="020B0604020202020204" pitchFamily="34" charset="0"/>
              </a:rPr>
              <a:t>Cr Insurance expense $6,000</a:t>
            </a:r>
          </a:p>
          <a:p>
            <a:endParaRPr lang="en-GB" dirty="0"/>
          </a:p>
        </p:txBody>
      </p:sp>
      <p:pic>
        <p:nvPicPr>
          <p:cNvPr id="4" name="Picture 3">
            <a:extLst>
              <a:ext uri="{FF2B5EF4-FFF2-40B4-BE49-F238E27FC236}">
                <a16:creationId xmlns:a16="http://schemas.microsoft.com/office/drawing/2014/main" id="{F46C01C4-BF88-4B49-8319-C6F189035C70}"/>
              </a:ext>
            </a:extLst>
          </p:cNvPr>
          <p:cNvPicPr>
            <a:picLocks noChangeAspect="1"/>
          </p:cNvPicPr>
          <p:nvPr/>
        </p:nvPicPr>
        <p:blipFill rotWithShape="1">
          <a:blip r:embed="rId2"/>
          <a:srcRect l="8702" r="7673"/>
          <a:stretch/>
        </p:blipFill>
        <p:spPr>
          <a:xfrm>
            <a:off x="8051799" y="1871133"/>
            <a:ext cx="3683001" cy="4504267"/>
          </a:xfrm>
          <a:prstGeom prst="rect">
            <a:avLst/>
          </a:prstGeom>
        </p:spPr>
      </p:pic>
    </p:spTree>
    <p:extLst>
      <p:ext uri="{BB962C8B-B14F-4D97-AF65-F5344CB8AC3E}">
        <p14:creationId xmlns:p14="http://schemas.microsoft.com/office/powerpoint/2010/main" val="4162895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22DC383-A05D-4068-9307-6CE813850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useBgFill="1">
        <p:nvSpPr>
          <p:cNvPr id="73" name="Rectangle 72">
            <a:extLst>
              <a:ext uri="{FF2B5EF4-FFF2-40B4-BE49-F238E27FC236}">
                <a16:creationId xmlns:a16="http://schemas.microsoft.com/office/drawing/2014/main" id="{190E693F-46F6-49EA-9D17-7EF31C24F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514B"/>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529639BB-614B-4D04-B962-C3522777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1"/>
            <a:ext cx="11298933" cy="75459"/>
          </a:xfrm>
          <a:prstGeom prst="rect">
            <a:avLst/>
          </a:prstGeom>
          <a:solidFill>
            <a:srgbClr val="FDC48B"/>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E9033299-7E01-4261-8E3E-BD3EAEE29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99246"/>
            <a:ext cx="11298933" cy="48824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a:extLst>
              <a:ext uri="{FF2B5EF4-FFF2-40B4-BE49-F238E27FC236}">
                <a16:creationId xmlns:a16="http://schemas.microsoft.com/office/drawing/2014/main" id="{43EBCD5C-D6A5-4C6C-8D50-359BC04F0A7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8267" y="1267675"/>
            <a:ext cx="10655467" cy="3961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978183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99F183-99EE-4B1F-BA64-21A07922A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783A767-5AFC-40D0-A72C-09036EA1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41262CAC-6BC8-43F9-9113-770A2772F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AA2CCB6-DFD2-41CD-96FE-0140B7935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6A225C9B-755F-4F91-9681-5E07AFAA7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9A5AA5AB-7893-454C-9F24-D78F3BA343F8}"/>
              </a:ext>
            </a:extLst>
          </p:cNvPr>
          <p:cNvPicPr>
            <a:picLocks noGrp="1" noChangeAspect="1"/>
          </p:cNvPicPr>
          <p:nvPr>
            <p:ph idx="1"/>
          </p:nvPr>
        </p:nvPicPr>
        <p:blipFill>
          <a:blip r:embed="rId2"/>
          <a:stretch>
            <a:fillRect/>
          </a:stretch>
        </p:blipFill>
        <p:spPr>
          <a:xfrm>
            <a:off x="395391" y="1370975"/>
            <a:ext cx="7054575" cy="4772650"/>
          </a:xfrm>
          <a:prstGeom prst="rect">
            <a:avLst/>
          </a:prstGeom>
        </p:spPr>
      </p:pic>
      <p:sp>
        <p:nvSpPr>
          <p:cNvPr id="19" name="Rectangle 18">
            <a:extLst>
              <a:ext uri="{FF2B5EF4-FFF2-40B4-BE49-F238E27FC236}">
                <a16:creationId xmlns:a16="http://schemas.microsoft.com/office/drawing/2014/main" id="{932CD2CD-6CF3-4EE9-A24A-A41D45DC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473CF70-7799-4AD6-A1F9-B357226084E2}"/>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a:solidFill>
                  <a:srgbClr val="FFFFFF"/>
                </a:solidFill>
              </a:rPr>
              <a:t>Proforma expense  t account</a:t>
            </a:r>
          </a:p>
        </p:txBody>
      </p:sp>
    </p:spTree>
    <p:extLst>
      <p:ext uri="{BB962C8B-B14F-4D97-AF65-F5344CB8AC3E}">
        <p14:creationId xmlns:p14="http://schemas.microsoft.com/office/powerpoint/2010/main" val="2186602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D4F0D-0B56-4759-82E3-B1AAE8F8DDDB}"/>
              </a:ext>
            </a:extLst>
          </p:cNvPr>
          <p:cNvSpPr>
            <a:spLocks noGrp="1"/>
          </p:cNvSpPr>
          <p:nvPr>
            <p:ph type="title"/>
          </p:nvPr>
        </p:nvSpPr>
        <p:spPr>
          <a:xfrm>
            <a:off x="581192" y="702156"/>
            <a:ext cx="11029616" cy="1013800"/>
          </a:xfrm>
        </p:spPr>
        <p:txBody>
          <a:bodyPr>
            <a:normAutofit/>
          </a:bodyPr>
          <a:lstStyle/>
          <a:p>
            <a:r>
              <a:rPr lang="en-GB" dirty="0"/>
              <a:t>DISPOSAL OF FIXED ASSETS</a:t>
            </a:r>
          </a:p>
        </p:txBody>
      </p:sp>
      <p:sp>
        <p:nvSpPr>
          <p:cNvPr id="3" name="Content Placeholder 2">
            <a:extLst>
              <a:ext uri="{FF2B5EF4-FFF2-40B4-BE49-F238E27FC236}">
                <a16:creationId xmlns:a16="http://schemas.microsoft.com/office/drawing/2014/main" id="{C013D8C9-FEA0-45A4-9517-06FF58AFA13D}"/>
              </a:ext>
            </a:extLst>
          </p:cNvPr>
          <p:cNvSpPr>
            <a:spLocks noGrp="1"/>
          </p:cNvSpPr>
          <p:nvPr>
            <p:ph idx="1"/>
          </p:nvPr>
        </p:nvSpPr>
        <p:spPr>
          <a:xfrm>
            <a:off x="581192" y="2180496"/>
            <a:ext cx="7225075" cy="3678303"/>
          </a:xfrm>
        </p:spPr>
        <p:txBody>
          <a:bodyPr>
            <a:normAutofit/>
          </a:bodyPr>
          <a:lstStyle/>
          <a:p>
            <a:r>
              <a:rPr lang="en-GB" i="0">
                <a:effectLst/>
                <a:latin typeface="Arial" panose="020B0604020202020204" pitchFamily="34" charset="0"/>
                <a:cs typeface="Arial" panose="020B0604020202020204" pitchFamily="34" charset="0"/>
              </a:rPr>
              <a:t>When a business has a disposal of fixed assets, the original cost and the accumulated depreciation to the date of disposal must be removed from the accounting records. A disposal of fixed assets can occur when the asset is scrapped and written off, sold for a profit to give a gain on disposal, or sold for a loss to give a loss on disposal.</a:t>
            </a: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199999FD-19EF-4106-8F9D-4925F727FBB2}"/>
              </a:ext>
            </a:extLst>
          </p:cNvPr>
          <p:cNvPicPr>
            <a:picLocks noChangeAspect="1"/>
          </p:cNvPicPr>
          <p:nvPr/>
        </p:nvPicPr>
        <p:blipFill rotWithShape="1">
          <a:blip r:embed="rId2"/>
          <a:srcRect r="-1" b="22272"/>
          <a:stretch/>
        </p:blipFill>
        <p:spPr>
          <a:xfrm>
            <a:off x="8051799" y="1871133"/>
            <a:ext cx="3683001" cy="4504267"/>
          </a:xfrm>
          <a:prstGeom prst="rect">
            <a:avLst/>
          </a:prstGeom>
        </p:spPr>
      </p:pic>
    </p:spTree>
    <p:extLst>
      <p:ext uri="{BB962C8B-B14F-4D97-AF65-F5344CB8AC3E}">
        <p14:creationId xmlns:p14="http://schemas.microsoft.com/office/powerpoint/2010/main" val="1715975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FACE9-CC43-40D0-9FCC-03F967C0F2F1}"/>
              </a:ext>
            </a:extLst>
          </p:cNvPr>
          <p:cNvSpPr>
            <a:spLocks noGrp="1"/>
          </p:cNvSpPr>
          <p:nvPr>
            <p:ph type="title"/>
          </p:nvPr>
        </p:nvSpPr>
        <p:spPr>
          <a:xfrm>
            <a:off x="581192" y="702156"/>
            <a:ext cx="11029616" cy="1013800"/>
          </a:xfrm>
        </p:spPr>
        <p:txBody>
          <a:bodyPr>
            <a:normAutofit/>
          </a:bodyPr>
          <a:lstStyle/>
          <a:p>
            <a:r>
              <a:rPr lang="en-GB" dirty="0"/>
              <a:t>example</a:t>
            </a:r>
          </a:p>
        </p:txBody>
      </p:sp>
      <p:sp>
        <p:nvSpPr>
          <p:cNvPr id="3" name="Content Placeholder 2">
            <a:extLst>
              <a:ext uri="{FF2B5EF4-FFF2-40B4-BE49-F238E27FC236}">
                <a16:creationId xmlns:a16="http://schemas.microsoft.com/office/drawing/2014/main" id="{59C945D2-F57C-429E-958E-CF148351556D}"/>
              </a:ext>
            </a:extLst>
          </p:cNvPr>
          <p:cNvSpPr>
            <a:spLocks noGrp="1"/>
          </p:cNvSpPr>
          <p:nvPr>
            <p:ph idx="1"/>
          </p:nvPr>
        </p:nvSpPr>
        <p:spPr>
          <a:xfrm>
            <a:off x="581192" y="2180496"/>
            <a:ext cx="7225075" cy="3678303"/>
          </a:xfrm>
        </p:spPr>
        <p:txBody>
          <a:bodyPr>
            <a:normAutofit/>
          </a:bodyPr>
          <a:lstStyle/>
          <a:p>
            <a:pPr fontAlgn="base"/>
            <a:r>
              <a:rPr lang="en-GB" sz="1700" b="1" i="0" dirty="0">
                <a:effectLst/>
                <a:latin typeface="Roboto"/>
              </a:rPr>
              <a:t>A business has fixed assets that originally cost 9,000 which have been depreciated by 6,000 to the date of disposal. How do you record the disposal of fixed assets in the following situations.</a:t>
            </a:r>
          </a:p>
          <a:p>
            <a:pPr fontAlgn="base">
              <a:buFont typeface="+mj-lt"/>
              <a:buAutoNum type="arabicPeriod"/>
            </a:pPr>
            <a:r>
              <a:rPr lang="en-GB" sz="1700" b="0" i="1" dirty="0">
                <a:effectLst/>
                <a:latin typeface="inherit"/>
              </a:rPr>
              <a:t>The fixed assets were  scrapped and written off as having no value.</a:t>
            </a:r>
          </a:p>
          <a:p>
            <a:pPr fontAlgn="base">
              <a:buFont typeface="+mj-lt"/>
              <a:buAutoNum type="arabicPeriod"/>
            </a:pPr>
            <a:r>
              <a:rPr lang="en-GB" sz="1700" b="0" i="1" dirty="0">
                <a:effectLst/>
                <a:latin typeface="inherit"/>
              </a:rPr>
              <a:t>The fixed assets were sold for 2,000.</a:t>
            </a:r>
          </a:p>
          <a:p>
            <a:pPr fontAlgn="base">
              <a:buFont typeface="+mj-lt"/>
              <a:buAutoNum type="arabicPeriod"/>
            </a:pPr>
            <a:r>
              <a:rPr lang="en-GB" sz="1700" b="0" i="1" dirty="0">
                <a:effectLst/>
                <a:latin typeface="inherit"/>
              </a:rPr>
              <a:t>The fixed assets were sold for 4,500</a:t>
            </a:r>
          </a:p>
          <a:p>
            <a:pPr marL="0" indent="0">
              <a:buNone/>
            </a:pPr>
            <a:endParaRPr lang="en-GB" sz="1700" dirty="0"/>
          </a:p>
          <a:p>
            <a:pPr marL="0" indent="0">
              <a:buNone/>
            </a:pPr>
            <a:r>
              <a:rPr lang="en-GB" sz="1700" dirty="0"/>
              <a:t>Fixed assets scrapped and written off are calculated with the formula:</a:t>
            </a:r>
          </a:p>
          <a:p>
            <a:pPr marL="0" indent="0">
              <a:buNone/>
            </a:pPr>
            <a:r>
              <a:rPr lang="en-GB" sz="1700" b="1" dirty="0"/>
              <a:t>Net book value = Original cost - Accumulated depreciation</a:t>
            </a:r>
          </a:p>
          <a:p>
            <a:pPr marL="0" indent="0">
              <a:buNone/>
            </a:pPr>
            <a:r>
              <a:rPr lang="en-GB" sz="1700" b="1" dirty="0">
                <a:solidFill>
                  <a:srgbClr val="FF0000"/>
                </a:solidFill>
              </a:rPr>
              <a:t>Net book value = 9,000 - 6,000 = 3,000</a:t>
            </a:r>
          </a:p>
        </p:txBody>
      </p:sp>
      <p:pic>
        <p:nvPicPr>
          <p:cNvPr id="5" name="Picture 4" descr="A toy truck and a computer&#10;&#10;Description automatically generated with low confidence">
            <a:extLst>
              <a:ext uri="{FF2B5EF4-FFF2-40B4-BE49-F238E27FC236}">
                <a16:creationId xmlns:a16="http://schemas.microsoft.com/office/drawing/2014/main" id="{2526B4B2-59D5-4028-9A16-FFB3034960AB}"/>
              </a:ext>
            </a:extLst>
          </p:cNvPr>
          <p:cNvPicPr>
            <a:picLocks noChangeAspect="1"/>
          </p:cNvPicPr>
          <p:nvPr/>
        </p:nvPicPr>
        <p:blipFill rotWithShape="1">
          <a:blip r:embed="rId2"/>
          <a:srcRect r="18235" b="2"/>
          <a:stretch/>
        </p:blipFill>
        <p:spPr>
          <a:xfrm>
            <a:off x="8051799" y="1871133"/>
            <a:ext cx="3683001" cy="4504267"/>
          </a:xfrm>
          <a:prstGeom prst="rect">
            <a:avLst/>
          </a:prstGeom>
        </p:spPr>
      </p:pic>
    </p:spTree>
    <p:extLst>
      <p:ext uri="{BB962C8B-B14F-4D97-AF65-F5344CB8AC3E}">
        <p14:creationId xmlns:p14="http://schemas.microsoft.com/office/powerpoint/2010/main" val="185201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5440C-43F6-4667-A06B-EBCF4AB3FBCF}"/>
              </a:ext>
            </a:extLst>
          </p:cNvPr>
          <p:cNvSpPr>
            <a:spLocks noGrp="1"/>
          </p:cNvSpPr>
          <p:nvPr>
            <p:ph type="title"/>
          </p:nvPr>
        </p:nvSpPr>
        <p:spPr/>
        <p:txBody>
          <a:bodyPr/>
          <a:lstStyle/>
          <a:p>
            <a:r>
              <a:rPr lang="en-GB" dirty="0"/>
              <a:t>Journal entry</a:t>
            </a:r>
          </a:p>
        </p:txBody>
      </p:sp>
      <p:sp>
        <p:nvSpPr>
          <p:cNvPr id="3" name="Content Placeholder 2">
            <a:extLst>
              <a:ext uri="{FF2B5EF4-FFF2-40B4-BE49-F238E27FC236}">
                <a16:creationId xmlns:a16="http://schemas.microsoft.com/office/drawing/2014/main" id="{F356C865-5A03-44DE-A94C-193B6D99BF94}"/>
              </a:ext>
            </a:extLst>
          </p:cNvPr>
          <p:cNvSpPr>
            <a:spLocks noGrp="1"/>
          </p:cNvSpPr>
          <p:nvPr>
            <p:ph idx="1"/>
          </p:nvPr>
        </p:nvSpPr>
        <p:spPr/>
        <p:txBody>
          <a:bodyPr/>
          <a:lstStyle/>
          <a:p>
            <a:r>
              <a:rPr lang="en-GB" b="0" i="0" dirty="0">
                <a:solidFill>
                  <a:srgbClr val="333333"/>
                </a:solidFill>
                <a:effectLst/>
                <a:latin typeface="Roboto"/>
              </a:rPr>
              <a:t>As the asset has no value this amount has to be written off as an expense to income statement of the business. </a:t>
            </a:r>
          </a:p>
          <a:p>
            <a:endParaRPr lang="en-GB" dirty="0">
              <a:solidFill>
                <a:srgbClr val="333333"/>
              </a:solidFill>
              <a:latin typeface="Roboto"/>
            </a:endParaRPr>
          </a:p>
          <a:p>
            <a:pPr marL="0" indent="0" algn="ctr">
              <a:buNone/>
            </a:pPr>
            <a:r>
              <a:rPr lang="en-GB" b="1" i="1" u="sng" dirty="0">
                <a:solidFill>
                  <a:srgbClr val="333333"/>
                </a:solidFill>
                <a:latin typeface="Roboto"/>
              </a:rPr>
              <a:t>Fixed Asset Disposal Journal Entry – Write off</a:t>
            </a:r>
          </a:p>
          <a:p>
            <a:endParaRPr lang="en-GB" dirty="0">
              <a:solidFill>
                <a:srgbClr val="333333"/>
              </a:solidFill>
              <a:latin typeface="Roboto"/>
            </a:endParaRPr>
          </a:p>
          <a:p>
            <a:endParaRPr lang="en-GB" dirty="0">
              <a:solidFill>
                <a:srgbClr val="333333"/>
              </a:solidFill>
              <a:latin typeface="Roboto"/>
            </a:endParaRPr>
          </a:p>
          <a:p>
            <a:endParaRPr lang="en-GB" dirty="0">
              <a:solidFill>
                <a:srgbClr val="333333"/>
              </a:solidFill>
              <a:latin typeface="Roboto"/>
            </a:endParaRPr>
          </a:p>
          <a:p>
            <a:endParaRPr lang="en-GB" dirty="0">
              <a:solidFill>
                <a:srgbClr val="333333"/>
              </a:solidFill>
              <a:latin typeface="Roboto"/>
            </a:endParaRPr>
          </a:p>
          <a:p>
            <a:pPr marL="0" indent="0">
              <a:buNone/>
            </a:pPr>
            <a:endParaRPr lang="en-GB" dirty="0"/>
          </a:p>
        </p:txBody>
      </p:sp>
      <p:graphicFrame>
        <p:nvGraphicFramePr>
          <p:cNvPr id="4" name="Table 3">
            <a:extLst>
              <a:ext uri="{FF2B5EF4-FFF2-40B4-BE49-F238E27FC236}">
                <a16:creationId xmlns:a16="http://schemas.microsoft.com/office/drawing/2014/main" id="{EDA459E1-E4BF-4E9D-8A6F-100DC56D00AC}"/>
              </a:ext>
            </a:extLst>
          </p:cNvPr>
          <p:cNvGraphicFramePr>
            <a:graphicFrameLocks noGrp="1"/>
          </p:cNvGraphicFramePr>
          <p:nvPr>
            <p:extLst>
              <p:ext uri="{D42A27DB-BD31-4B8C-83A1-F6EECF244321}">
                <p14:modId xmlns:p14="http://schemas.microsoft.com/office/powerpoint/2010/main" val="3902766210"/>
              </p:ext>
            </p:extLst>
          </p:nvPr>
        </p:nvGraphicFramePr>
        <p:xfrm>
          <a:off x="581193" y="3784107"/>
          <a:ext cx="11047770" cy="1676400"/>
        </p:xfrm>
        <a:graphic>
          <a:graphicData uri="http://schemas.openxmlformats.org/drawingml/2006/table">
            <a:tbl>
              <a:tblPr/>
              <a:tblGrid>
                <a:gridCol w="3682590">
                  <a:extLst>
                    <a:ext uri="{9D8B030D-6E8A-4147-A177-3AD203B41FA5}">
                      <a16:colId xmlns:a16="http://schemas.microsoft.com/office/drawing/2014/main" val="1398291599"/>
                    </a:ext>
                  </a:extLst>
                </a:gridCol>
                <a:gridCol w="3682590">
                  <a:extLst>
                    <a:ext uri="{9D8B030D-6E8A-4147-A177-3AD203B41FA5}">
                      <a16:colId xmlns:a16="http://schemas.microsoft.com/office/drawing/2014/main" val="4128201525"/>
                    </a:ext>
                  </a:extLst>
                </a:gridCol>
                <a:gridCol w="3682590">
                  <a:extLst>
                    <a:ext uri="{9D8B030D-6E8A-4147-A177-3AD203B41FA5}">
                      <a16:colId xmlns:a16="http://schemas.microsoft.com/office/drawing/2014/main" val="3870893741"/>
                    </a:ext>
                  </a:extLst>
                </a:gridCol>
              </a:tblGrid>
              <a:tr h="0">
                <a:tc>
                  <a:txBody>
                    <a:bodyPr/>
                    <a:lstStyle/>
                    <a:p>
                      <a:pPr algn="l" fontAlgn="base"/>
                      <a:r>
                        <a:rPr lang="en-GB" b="1">
                          <a:effectLst/>
                          <a:latin typeface="inherit"/>
                        </a:rPr>
                        <a:t>Account</a:t>
                      </a:r>
                    </a:p>
                  </a:txBody>
                  <a:tcPr marL="30480" marR="30480" marT="30480" marB="30480" anchor="ctr">
                    <a:lnL>
                      <a:noFill/>
                    </a:lnL>
                    <a:lnR>
                      <a:noFill/>
                    </a:lnR>
                    <a:lnT>
                      <a:noFill/>
                    </a:lnT>
                    <a:lnB>
                      <a:noFill/>
                    </a:lnB>
                  </a:tcPr>
                </a:tc>
                <a:tc>
                  <a:txBody>
                    <a:bodyPr/>
                    <a:lstStyle/>
                    <a:p>
                      <a:pPr algn="l" fontAlgn="base"/>
                      <a:r>
                        <a:rPr lang="en-GB" b="1">
                          <a:effectLst/>
                          <a:latin typeface="inherit"/>
                        </a:rPr>
                        <a:t>Debit</a:t>
                      </a:r>
                    </a:p>
                  </a:txBody>
                  <a:tcPr marL="30480" marR="30480" marT="30480" marB="30480" anchor="ctr">
                    <a:lnL>
                      <a:noFill/>
                    </a:lnL>
                    <a:lnR>
                      <a:noFill/>
                    </a:lnR>
                    <a:lnT>
                      <a:noFill/>
                    </a:lnT>
                    <a:lnB>
                      <a:noFill/>
                    </a:lnB>
                  </a:tcPr>
                </a:tc>
                <a:tc>
                  <a:txBody>
                    <a:bodyPr/>
                    <a:lstStyle/>
                    <a:p>
                      <a:pPr algn="l" fontAlgn="base"/>
                      <a:r>
                        <a:rPr lang="en-GB" b="1">
                          <a:effectLst/>
                          <a:latin typeface="inherit"/>
                        </a:rPr>
                        <a:t>Credit</a:t>
                      </a:r>
                    </a:p>
                  </a:txBody>
                  <a:tcPr marL="30480" marR="30480" marT="30480" marB="30480" anchor="ctr">
                    <a:lnL>
                      <a:noFill/>
                    </a:lnL>
                    <a:lnR>
                      <a:noFill/>
                    </a:lnR>
                    <a:lnT>
                      <a:noFill/>
                    </a:lnT>
                    <a:lnB>
                      <a:noFill/>
                    </a:lnB>
                  </a:tcPr>
                </a:tc>
                <a:extLst>
                  <a:ext uri="{0D108BD9-81ED-4DB2-BD59-A6C34878D82A}">
                    <a16:rowId xmlns:a16="http://schemas.microsoft.com/office/drawing/2014/main" val="2738996716"/>
                  </a:ext>
                </a:extLst>
              </a:tr>
              <a:tr h="0">
                <a:tc>
                  <a:txBody>
                    <a:bodyPr/>
                    <a:lstStyle/>
                    <a:p>
                      <a:pPr algn="l" fontAlgn="base"/>
                      <a:r>
                        <a:rPr lang="en-GB" b="0">
                          <a:effectLst/>
                          <a:latin typeface="inherit"/>
                        </a:rPr>
                        <a:t>Fixed Assets</a:t>
                      </a:r>
                    </a:p>
                  </a:txBody>
                  <a:tcPr marL="30480" marR="30480" marT="30480" marB="30480" anchor="ctr">
                    <a:lnL>
                      <a:noFill/>
                    </a:lnL>
                    <a:lnR>
                      <a:noFill/>
                    </a:lnR>
                    <a:lnT>
                      <a:noFill/>
                    </a:lnT>
                    <a:lnB>
                      <a:noFill/>
                    </a:lnB>
                  </a:tcPr>
                </a:tc>
                <a:tc>
                  <a:txBody>
                    <a:bodyPr/>
                    <a:lstStyle/>
                    <a:p>
                      <a:pPr algn="l" fontAlgn="base"/>
                      <a:endParaRPr lang="en-GB" b="0">
                        <a:effectLst/>
                        <a:latin typeface="inherit"/>
                      </a:endParaRPr>
                    </a:p>
                  </a:txBody>
                  <a:tcPr marL="30480" marR="30480" marT="30480" marB="30480" anchor="ctr">
                    <a:lnL>
                      <a:noFill/>
                    </a:lnL>
                    <a:lnR>
                      <a:noFill/>
                    </a:lnR>
                    <a:lnT>
                      <a:noFill/>
                    </a:lnT>
                    <a:lnB>
                      <a:noFill/>
                    </a:lnB>
                  </a:tcPr>
                </a:tc>
                <a:tc>
                  <a:txBody>
                    <a:bodyPr/>
                    <a:lstStyle/>
                    <a:p>
                      <a:pPr algn="l" fontAlgn="base"/>
                      <a:r>
                        <a:rPr lang="en-GB" b="0">
                          <a:effectLst/>
                          <a:latin typeface="inherit"/>
                        </a:rPr>
                        <a:t>9,000</a:t>
                      </a:r>
                    </a:p>
                  </a:txBody>
                  <a:tcPr marL="30480" marR="30480" marT="30480" marB="30480" anchor="ctr">
                    <a:lnL>
                      <a:noFill/>
                    </a:lnL>
                    <a:lnR>
                      <a:noFill/>
                    </a:lnR>
                    <a:lnT>
                      <a:noFill/>
                    </a:lnT>
                    <a:lnB>
                      <a:noFill/>
                    </a:lnB>
                  </a:tcPr>
                </a:tc>
                <a:extLst>
                  <a:ext uri="{0D108BD9-81ED-4DB2-BD59-A6C34878D82A}">
                    <a16:rowId xmlns:a16="http://schemas.microsoft.com/office/drawing/2014/main" val="1848610431"/>
                  </a:ext>
                </a:extLst>
              </a:tr>
              <a:tr h="0">
                <a:tc>
                  <a:txBody>
                    <a:bodyPr/>
                    <a:lstStyle/>
                    <a:p>
                      <a:pPr algn="l" fontAlgn="base"/>
                      <a:r>
                        <a:rPr lang="en-GB" b="0">
                          <a:effectLst/>
                          <a:latin typeface="inherit"/>
                        </a:rPr>
                        <a:t>Accumulated Depreciation</a:t>
                      </a:r>
                    </a:p>
                  </a:txBody>
                  <a:tcPr marL="30480" marR="30480" marT="30480" marB="30480" anchor="ctr">
                    <a:lnL>
                      <a:noFill/>
                    </a:lnL>
                    <a:lnR>
                      <a:noFill/>
                    </a:lnR>
                    <a:lnT>
                      <a:noFill/>
                    </a:lnT>
                    <a:lnB>
                      <a:noFill/>
                    </a:lnB>
                  </a:tcPr>
                </a:tc>
                <a:tc>
                  <a:txBody>
                    <a:bodyPr/>
                    <a:lstStyle/>
                    <a:p>
                      <a:pPr algn="l" fontAlgn="base"/>
                      <a:r>
                        <a:rPr lang="en-GB" b="0">
                          <a:effectLst/>
                          <a:latin typeface="inherit"/>
                        </a:rPr>
                        <a:t>6,000</a:t>
                      </a:r>
                    </a:p>
                  </a:txBody>
                  <a:tcPr marL="30480" marR="30480" marT="30480" marB="30480" anchor="ctr">
                    <a:lnL>
                      <a:noFill/>
                    </a:lnL>
                    <a:lnR>
                      <a:noFill/>
                    </a:lnR>
                    <a:lnT>
                      <a:noFill/>
                    </a:lnT>
                    <a:lnB>
                      <a:noFill/>
                    </a:lnB>
                  </a:tcPr>
                </a:tc>
                <a:tc>
                  <a:txBody>
                    <a:bodyPr/>
                    <a:lstStyle/>
                    <a:p>
                      <a:pPr algn="l" fontAlgn="base"/>
                      <a:endParaRPr lang="en-GB" b="0">
                        <a:effectLst/>
                        <a:latin typeface="inherit"/>
                      </a:endParaRPr>
                    </a:p>
                  </a:txBody>
                  <a:tcPr marL="30480" marR="30480" marT="30480" marB="30480" anchor="ctr">
                    <a:lnL>
                      <a:noFill/>
                    </a:lnL>
                    <a:lnR>
                      <a:noFill/>
                    </a:lnR>
                    <a:lnT>
                      <a:noFill/>
                    </a:lnT>
                    <a:lnB>
                      <a:noFill/>
                    </a:lnB>
                  </a:tcPr>
                </a:tc>
                <a:extLst>
                  <a:ext uri="{0D108BD9-81ED-4DB2-BD59-A6C34878D82A}">
                    <a16:rowId xmlns:a16="http://schemas.microsoft.com/office/drawing/2014/main" val="1691802477"/>
                  </a:ext>
                </a:extLst>
              </a:tr>
              <a:tr h="0">
                <a:tc>
                  <a:txBody>
                    <a:bodyPr/>
                    <a:lstStyle/>
                    <a:p>
                      <a:pPr algn="l" fontAlgn="base"/>
                      <a:r>
                        <a:rPr lang="en-GB" b="0">
                          <a:effectLst/>
                          <a:latin typeface="inherit"/>
                        </a:rPr>
                        <a:t>Disposal of Fixed Assets</a:t>
                      </a:r>
                    </a:p>
                  </a:txBody>
                  <a:tcPr marL="30480" marR="30480" marT="30480" marB="30480" anchor="ctr">
                    <a:lnL>
                      <a:noFill/>
                    </a:lnL>
                    <a:lnR>
                      <a:noFill/>
                    </a:lnR>
                    <a:lnT>
                      <a:noFill/>
                    </a:lnT>
                    <a:lnB w="7620" cap="flat" cmpd="sng" algn="ctr">
                      <a:solidFill>
                        <a:srgbClr val="CCCCCC"/>
                      </a:solidFill>
                      <a:prstDash val="solid"/>
                      <a:round/>
                      <a:headEnd type="none" w="med" len="med"/>
                      <a:tailEnd type="none" w="med" len="med"/>
                    </a:lnB>
                  </a:tcPr>
                </a:tc>
                <a:tc>
                  <a:txBody>
                    <a:bodyPr/>
                    <a:lstStyle/>
                    <a:p>
                      <a:pPr algn="l" fontAlgn="base"/>
                      <a:r>
                        <a:rPr lang="en-GB" b="0">
                          <a:effectLst/>
                          <a:latin typeface="inherit"/>
                        </a:rPr>
                        <a:t>3,000</a:t>
                      </a:r>
                    </a:p>
                  </a:txBody>
                  <a:tcPr marL="30480" marR="30480" marT="30480" marB="30480" anchor="ctr">
                    <a:lnL>
                      <a:noFill/>
                    </a:lnL>
                    <a:lnR>
                      <a:noFill/>
                    </a:lnR>
                    <a:lnT>
                      <a:noFill/>
                    </a:lnT>
                    <a:lnB w="7620" cap="flat" cmpd="sng" algn="ctr">
                      <a:solidFill>
                        <a:srgbClr val="CCCCCC"/>
                      </a:solidFill>
                      <a:prstDash val="solid"/>
                      <a:round/>
                      <a:headEnd type="none" w="med" len="med"/>
                      <a:tailEnd type="none" w="med" len="med"/>
                    </a:lnB>
                  </a:tcPr>
                </a:tc>
                <a:tc>
                  <a:txBody>
                    <a:bodyPr/>
                    <a:lstStyle/>
                    <a:p>
                      <a:pPr algn="l" fontAlgn="base"/>
                      <a:endParaRPr lang="en-GB" b="0">
                        <a:effectLst/>
                        <a:latin typeface="inherit"/>
                      </a:endParaRPr>
                    </a:p>
                  </a:txBody>
                  <a:tcPr marL="30480" marR="30480" marT="30480" marB="30480" anchor="ctr">
                    <a:lnL>
                      <a:noFill/>
                    </a:lnL>
                    <a:lnR>
                      <a:noFill/>
                    </a:lnR>
                    <a:lnT>
                      <a:noFill/>
                    </a:lnT>
                    <a:lnB w="762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195954816"/>
                  </a:ext>
                </a:extLst>
              </a:tr>
              <a:tr h="0">
                <a:tc>
                  <a:txBody>
                    <a:bodyPr/>
                    <a:lstStyle/>
                    <a:p>
                      <a:pPr algn="l" fontAlgn="base"/>
                      <a:r>
                        <a:rPr lang="en-GB" b="1">
                          <a:effectLst/>
                          <a:latin typeface="inherit"/>
                        </a:rPr>
                        <a:t>Total</a:t>
                      </a:r>
                    </a:p>
                  </a:txBody>
                  <a:tcPr marL="30480" marR="30480" marT="30480" marB="30480" anchor="ctr">
                    <a:lnL>
                      <a:noFill/>
                    </a:lnL>
                    <a:lnR>
                      <a:noFill/>
                    </a:lnR>
                    <a:lnT w="7620" cap="flat" cmpd="sng" algn="ctr">
                      <a:solidFill>
                        <a:srgbClr val="CCCCCC"/>
                      </a:solidFill>
                      <a:prstDash val="solid"/>
                      <a:round/>
                      <a:headEnd type="none" w="med" len="med"/>
                      <a:tailEnd type="none" w="med" len="med"/>
                    </a:lnT>
                    <a:lnB w="7620" cap="flat" cmpd="sng" algn="ctr">
                      <a:solidFill>
                        <a:srgbClr val="BBBBBB"/>
                      </a:solidFill>
                      <a:prstDash val="solid"/>
                      <a:round/>
                      <a:headEnd type="none" w="med" len="med"/>
                      <a:tailEnd type="none" w="med" len="med"/>
                    </a:lnB>
                  </a:tcPr>
                </a:tc>
                <a:tc>
                  <a:txBody>
                    <a:bodyPr/>
                    <a:lstStyle/>
                    <a:p>
                      <a:pPr algn="l" fontAlgn="base"/>
                      <a:r>
                        <a:rPr lang="en-GB" b="1">
                          <a:effectLst/>
                          <a:latin typeface="inherit"/>
                        </a:rPr>
                        <a:t>9,000</a:t>
                      </a:r>
                    </a:p>
                  </a:txBody>
                  <a:tcPr marL="30480" marR="30480" marT="30480" marB="30480" anchor="ctr">
                    <a:lnL>
                      <a:noFill/>
                    </a:lnL>
                    <a:lnR>
                      <a:noFill/>
                    </a:lnR>
                    <a:lnT w="7620" cap="flat" cmpd="sng" algn="ctr">
                      <a:solidFill>
                        <a:srgbClr val="CCCCCC"/>
                      </a:solidFill>
                      <a:prstDash val="solid"/>
                      <a:round/>
                      <a:headEnd type="none" w="med" len="med"/>
                      <a:tailEnd type="none" w="med" len="med"/>
                    </a:lnT>
                    <a:lnB w="7620" cap="flat" cmpd="sng" algn="ctr">
                      <a:solidFill>
                        <a:srgbClr val="BBBBBB"/>
                      </a:solidFill>
                      <a:prstDash val="solid"/>
                      <a:round/>
                      <a:headEnd type="none" w="med" len="med"/>
                      <a:tailEnd type="none" w="med" len="med"/>
                    </a:lnB>
                  </a:tcPr>
                </a:tc>
                <a:tc>
                  <a:txBody>
                    <a:bodyPr/>
                    <a:lstStyle/>
                    <a:p>
                      <a:pPr algn="l" fontAlgn="base"/>
                      <a:r>
                        <a:rPr lang="en-GB" b="1" dirty="0">
                          <a:effectLst/>
                          <a:latin typeface="inherit"/>
                        </a:rPr>
                        <a:t>9,000</a:t>
                      </a:r>
                    </a:p>
                  </a:txBody>
                  <a:tcPr marL="30480" marR="30480" marT="30480" marB="30480" anchor="ctr">
                    <a:lnL>
                      <a:noFill/>
                    </a:lnL>
                    <a:lnR>
                      <a:noFill/>
                    </a:lnR>
                    <a:lnT w="7620" cap="flat" cmpd="sng" algn="ctr">
                      <a:solidFill>
                        <a:srgbClr val="CCCCCC"/>
                      </a:solidFill>
                      <a:prstDash val="solid"/>
                      <a:round/>
                      <a:headEnd type="none" w="med" len="med"/>
                      <a:tailEnd type="none" w="med" len="med"/>
                    </a:lnT>
                    <a:lnB w="7620" cap="flat" cmpd="sng" algn="ctr">
                      <a:solidFill>
                        <a:srgbClr val="BBBBBB"/>
                      </a:solidFill>
                      <a:prstDash val="solid"/>
                      <a:round/>
                      <a:headEnd type="none" w="med" len="med"/>
                      <a:tailEnd type="none" w="med" len="med"/>
                    </a:lnB>
                  </a:tcPr>
                </a:tc>
                <a:extLst>
                  <a:ext uri="{0D108BD9-81ED-4DB2-BD59-A6C34878D82A}">
                    <a16:rowId xmlns:a16="http://schemas.microsoft.com/office/drawing/2014/main" val="4002270962"/>
                  </a:ext>
                </a:extLst>
              </a:tr>
            </a:tbl>
          </a:graphicData>
        </a:graphic>
      </p:graphicFrame>
      <p:sp>
        <p:nvSpPr>
          <p:cNvPr id="6" name="TextBox 5">
            <a:extLst>
              <a:ext uri="{FF2B5EF4-FFF2-40B4-BE49-F238E27FC236}">
                <a16:creationId xmlns:a16="http://schemas.microsoft.com/office/drawing/2014/main" id="{214C2C68-8B24-4FFF-9BA8-06163DD4DAF5}"/>
              </a:ext>
            </a:extLst>
          </p:cNvPr>
          <p:cNvSpPr txBox="1"/>
          <p:nvPr/>
        </p:nvSpPr>
        <p:spPr>
          <a:xfrm>
            <a:off x="636825" y="5596280"/>
            <a:ext cx="10936505" cy="923330"/>
          </a:xfrm>
          <a:prstGeom prst="rect">
            <a:avLst/>
          </a:prstGeom>
          <a:noFill/>
        </p:spPr>
        <p:txBody>
          <a:bodyPr wrap="square" rtlCol="0">
            <a:spAutoFit/>
          </a:bodyPr>
          <a:lstStyle/>
          <a:p>
            <a:r>
              <a:rPr lang="en-GB" b="1" i="0" dirty="0">
                <a:solidFill>
                  <a:srgbClr val="0070C0"/>
                </a:solidFill>
                <a:effectLst/>
                <a:latin typeface="Roboto"/>
              </a:rPr>
              <a:t>The disposal of fixed assets account is an income statement account and is being used to hold all gains, losses, and write offs of fixed assets as they are disposed of. The account is sometimes called the disposal account, gains/losses on disposal account, or sales of assets account.</a:t>
            </a:r>
            <a:endParaRPr lang="en-GB" b="1" dirty="0">
              <a:solidFill>
                <a:srgbClr val="0070C0"/>
              </a:solidFill>
            </a:endParaRPr>
          </a:p>
        </p:txBody>
      </p:sp>
    </p:spTree>
    <p:extLst>
      <p:ext uri="{BB962C8B-B14F-4D97-AF65-F5344CB8AC3E}">
        <p14:creationId xmlns:p14="http://schemas.microsoft.com/office/powerpoint/2010/main" val="3991488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9C7A2-C600-4F15-ADC9-910D5CD1B94B}"/>
              </a:ext>
            </a:extLst>
          </p:cNvPr>
          <p:cNvSpPr>
            <a:spLocks noGrp="1"/>
          </p:cNvSpPr>
          <p:nvPr>
            <p:ph type="title"/>
          </p:nvPr>
        </p:nvSpPr>
        <p:spPr/>
        <p:txBody>
          <a:bodyPr/>
          <a:lstStyle/>
          <a:p>
            <a:r>
              <a:rPr lang="en-GB" dirty="0"/>
              <a:t>Loss on disposal of fixed asset</a:t>
            </a:r>
          </a:p>
        </p:txBody>
      </p:sp>
      <p:sp>
        <p:nvSpPr>
          <p:cNvPr id="3" name="Content Placeholder 2">
            <a:extLst>
              <a:ext uri="{FF2B5EF4-FFF2-40B4-BE49-F238E27FC236}">
                <a16:creationId xmlns:a16="http://schemas.microsoft.com/office/drawing/2014/main" id="{877586BD-7873-4DCC-82FA-3410383AB012}"/>
              </a:ext>
            </a:extLst>
          </p:cNvPr>
          <p:cNvSpPr>
            <a:spLocks noGrp="1"/>
          </p:cNvSpPr>
          <p:nvPr>
            <p:ph idx="1"/>
          </p:nvPr>
        </p:nvSpPr>
        <p:spPr/>
        <p:txBody>
          <a:bodyPr/>
          <a:lstStyle/>
          <a:p>
            <a:pPr marL="0" indent="0">
              <a:buNone/>
            </a:pPr>
            <a:r>
              <a:rPr lang="en-GB" dirty="0"/>
              <a:t>In the second part of the question the asset is sold for 2,000. Since the asset had a net book value of 3,000 the profit on disposal is calculated as follows.</a:t>
            </a:r>
          </a:p>
          <a:p>
            <a:endParaRPr lang="en-GB" dirty="0"/>
          </a:p>
          <a:p>
            <a:pPr marL="0" indent="0">
              <a:buNone/>
            </a:pPr>
            <a:r>
              <a:rPr lang="en-GB" b="1" dirty="0"/>
              <a:t>Profit on disposal = Proceeds - Net book value</a:t>
            </a:r>
          </a:p>
          <a:p>
            <a:pPr marL="0" indent="0">
              <a:buNone/>
            </a:pPr>
            <a:r>
              <a:rPr lang="en-GB" b="1" dirty="0">
                <a:solidFill>
                  <a:srgbClr val="FF0000"/>
                </a:solidFill>
              </a:rPr>
              <a:t>Profit on disposal = 2,000 - 3,000 = -1,000</a:t>
            </a:r>
          </a:p>
          <a:p>
            <a:pPr marL="0" indent="0">
              <a:buNone/>
            </a:pPr>
            <a:endParaRPr lang="en-GB" dirty="0"/>
          </a:p>
          <a:p>
            <a:pPr marL="0" indent="0">
              <a:buNone/>
            </a:pPr>
            <a:r>
              <a:rPr lang="en-GB" dirty="0"/>
              <a:t>The profit on disposal is negative indicating that the business actually made a loss on disposal of the asset.</a:t>
            </a:r>
          </a:p>
        </p:txBody>
      </p:sp>
    </p:spTree>
    <p:extLst>
      <p:ext uri="{BB962C8B-B14F-4D97-AF65-F5344CB8AC3E}">
        <p14:creationId xmlns:p14="http://schemas.microsoft.com/office/powerpoint/2010/main" val="3573545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43C98-0CED-478B-B427-CA2722FE5DA9}"/>
              </a:ext>
            </a:extLst>
          </p:cNvPr>
          <p:cNvSpPr>
            <a:spLocks noGrp="1"/>
          </p:cNvSpPr>
          <p:nvPr>
            <p:ph type="title"/>
          </p:nvPr>
        </p:nvSpPr>
        <p:spPr>
          <a:xfrm>
            <a:off x="581192" y="702156"/>
            <a:ext cx="11029616" cy="1013800"/>
          </a:xfrm>
        </p:spPr>
        <p:txBody>
          <a:bodyPr vert="horz" lIns="91440" tIns="45720" rIns="91440" bIns="45720" rtlCol="0" anchor="b">
            <a:normAutofit/>
          </a:bodyPr>
          <a:lstStyle/>
          <a:p>
            <a:r>
              <a:rPr lang="en-US"/>
              <a:t>Fixed asset disposal journal entry- loss</a:t>
            </a:r>
          </a:p>
        </p:txBody>
      </p:sp>
      <p:sp>
        <p:nvSpPr>
          <p:cNvPr id="10" name="Rectangle 9">
            <a:extLst>
              <a:ext uri="{FF2B5EF4-FFF2-40B4-BE49-F238E27FC236}">
                <a16:creationId xmlns:a16="http://schemas.microsoft.com/office/drawing/2014/main" id="{6F306C00-E0A9-4E79-AF25-3D295CA90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912F78D-DE17-4B73-99B1-21C187E5FB70}"/>
              </a:ext>
            </a:extLst>
          </p:cNvPr>
          <p:cNvSpPr txBox="1"/>
          <p:nvPr/>
        </p:nvSpPr>
        <p:spPr>
          <a:xfrm>
            <a:off x="6335805" y="2180496"/>
            <a:ext cx="5275001" cy="4045683"/>
          </a:xfrm>
          <a:prstGeom prst="rect">
            <a:avLst/>
          </a:prstGeom>
        </p:spPr>
        <p:txBody>
          <a:bodyPr vert="horz" lIns="91440" tIns="45720" rIns="91440" bIns="45720" rtlCol="0" anchor="ctr">
            <a:normAutofit/>
          </a:bodyPr>
          <a:lstStyle/>
          <a:p>
            <a:pPr>
              <a:spcBef>
                <a:spcPct val="20000"/>
              </a:spcBef>
              <a:spcAft>
                <a:spcPts val="600"/>
              </a:spcAft>
              <a:buClr>
                <a:schemeClr val="accent2"/>
              </a:buClr>
              <a:buSzPct val="92000"/>
            </a:pPr>
            <a:r>
              <a:rPr lang="en-US" sz="2000" b="1" i="1" dirty="0">
                <a:solidFill>
                  <a:schemeClr val="tx2"/>
                </a:solidFill>
                <a:effectLst/>
              </a:rPr>
              <a:t>Cash of 20,000 is received for the asset, however the business still makes a loss on disposal of 1,000 which is an expense in the income statement.</a:t>
            </a:r>
            <a:endParaRPr lang="en-US" sz="2000" b="1" i="1" dirty="0">
              <a:solidFill>
                <a:schemeClr val="tx2"/>
              </a:solidFill>
            </a:endParaRPr>
          </a:p>
        </p:txBody>
      </p:sp>
      <p:graphicFrame>
        <p:nvGraphicFramePr>
          <p:cNvPr id="4" name="Content Placeholder 3">
            <a:extLst>
              <a:ext uri="{FF2B5EF4-FFF2-40B4-BE49-F238E27FC236}">
                <a16:creationId xmlns:a16="http://schemas.microsoft.com/office/drawing/2014/main" id="{542D42BD-BB0D-4246-921F-1F5D7F29CCF0}"/>
              </a:ext>
            </a:extLst>
          </p:cNvPr>
          <p:cNvGraphicFramePr>
            <a:graphicFrameLocks noGrp="1"/>
          </p:cNvGraphicFramePr>
          <p:nvPr>
            <p:ph idx="1"/>
            <p:extLst>
              <p:ext uri="{D42A27DB-BD31-4B8C-83A1-F6EECF244321}">
                <p14:modId xmlns:p14="http://schemas.microsoft.com/office/powerpoint/2010/main" val="1026674582"/>
              </p:ext>
            </p:extLst>
          </p:nvPr>
        </p:nvGraphicFramePr>
        <p:xfrm>
          <a:off x="657225" y="2558906"/>
          <a:ext cx="4962527" cy="3253524"/>
        </p:xfrm>
        <a:graphic>
          <a:graphicData uri="http://schemas.openxmlformats.org/drawingml/2006/table">
            <a:tbl>
              <a:tblPr firstRow="1" bandRow="1">
                <a:noFill/>
              </a:tblPr>
              <a:tblGrid>
                <a:gridCol w="3191387">
                  <a:extLst>
                    <a:ext uri="{9D8B030D-6E8A-4147-A177-3AD203B41FA5}">
                      <a16:colId xmlns:a16="http://schemas.microsoft.com/office/drawing/2014/main" val="1133531262"/>
                    </a:ext>
                  </a:extLst>
                </a:gridCol>
                <a:gridCol w="863532">
                  <a:extLst>
                    <a:ext uri="{9D8B030D-6E8A-4147-A177-3AD203B41FA5}">
                      <a16:colId xmlns:a16="http://schemas.microsoft.com/office/drawing/2014/main" val="2476910139"/>
                    </a:ext>
                  </a:extLst>
                </a:gridCol>
                <a:gridCol w="907608">
                  <a:extLst>
                    <a:ext uri="{9D8B030D-6E8A-4147-A177-3AD203B41FA5}">
                      <a16:colId xmlns:a16="http://schemas.microsoft.com/office/drawing/2014/main" val="2624003448"/>
                    </a:ext>
                  </a:extLst>
                </a:gridCol>
              </a:tblGrid>
              <a:tr h="542254">
                <a:tc>
                  <a:txBody>
                    <a:bodyPr/>
                    <a:lstStyle/>
                    <a:p>
                      <a:pPr algn="l" fontAlgn="base"/>
                      <a:r>
                        <a:rPr lang="en-GB" sz="1600" b="1" cap="all" spc="60">
                          <a:solidFill>
                            <a:schemeClr val="tx1"/>
                          </a:solidFill>
                          <a:effectLst/>
                          <a:latin typeface="inherit"/>
                        </a:rPr>
                        <a:t>Account</a:t>
                      </a:r>
                    </a:p>
                  </a:txBody>
                  <a:tcPr marL="41080" marR="41080" marT="123239" marB="123239" anchor="b">
                    <a:lnL w="12700" cmpd="sng">
                      <a:noFill/>
                    </a:lnL>
                    <a:lnR w="12700" cmpd="sng">
                      <a:noFill/>
                    </a:lnR>
                    <a:lnT w="12700" cmpd="sng">
                      <a:noFill/>
                    </a:lnT>
                    <a:lnB w="38100" cmpd="sng">
                      <a:noFill/>
                    </a:lnB>
                    <a:noFill/>
                  </a:tcPr>
                </a:tc>
                <a:tc>
                  <a:txBody>
                    <a:bodyPr/>
                    <a:lstStyle/>
                    <a:p>
                      <a:pPr algn="r" fontAlgn="base"/>
                      <a:r>
                        <a:rPr lang="en-GB" sz="1600" b="1" cap="all" spc="60">
                          <a:solidFill>
                            <a:schemeClr val="tx1"/>
                          </a:solidFill>
                          <a:effectLst/>
                          <a:latin typeface="inherit"/>
                        </a:rPr>
                        <a:t>Debit</a:t>
                      </a:r>
                    </a:p>
                  </a:txBody>
                  <a:tcPr marL="41080" marR="41080" marT="123239" marB="123239" anchor="b">
                    <a:lnL w="12700" cmpd="sng">
                      <a:noFill/>
                    </a:lnL>
                    <a:lnR w="12700" cmpd="sng">
                      <a:noFill/>
                    </a:lnR>
                    <a:lnT w="12700" cmpd="sng">
                      <a:noFill/>
                    </a:lnT>
                    <a:lnB w="38100" cmpd="sng">
                      <a:noFill/>
                    </a:lnB>
                    <a:noFill/>
                  </a:tcPr>
                </a:tc>
                <a:tc>
                  <a:txBody>
                    <a:bodyPr/>
                    <a:lstStyle/>
                    <a:p>
                      <a:pPr algn="r" fontAlgn="base"/>
                      <a:r>
                        <a:rPr lang="en-GB" sz="1600" b="1" cap="all" spc="60">
                          <a:solidFill>
                            <a:schemeClr val="tx1"/>
                          </a:solidFill>
                          <a:effectLst/>
                          <a:latin typeface="inherit"/>
                        </a:rPr>
                        <a:t>Credit</a:t>
                      </a:r>
                    </a:p>
                  </a:txBody>
                  <a:tcPr marL="41080" marR="41080" marT="123239" marB="123239" anchor="b">
                    <a:lnL w="12700" cmpd="sng">
                      <a:noFill/>
                    </a:lnL>
                    <a:lnR w="12700" cmpd="sng">
                      <a:noFill/>
                    </a:lnR>
                    <a:lnT w="12700" cmpd="sng">
                      <a:noFill/>
                    </a:lnT>
                    <a:lnB w="38100" cmpd="sng">
                      <a:noFill/>
                    </a:lnB>
                    <a:noFill/>
                  </a:tcPr>
                </a:tc>
                <a:extLst>
                  <a:ext uri="{0D108BD9-81ED-4DB2-BD59-A6C34878D82A}">
                    <a16:rowId xmlns:a16="http://schemas.microsoft.com/office/drawing/2014/main" val="3695680171"/>
                  </a:ext>
                </a:extLst>
              </a:tr>
              <a:tr h="542254">
                <a:tc>
                  <a:txBody>
                    <a:bodyPr/>
                    <a:lstStyle/>
                    <a:p>
                      <a:pPr algn="l" fontAlgn="base"/>
                      <a:r>
                        <a:rPr lang="en-GB" sz="2200" b="0" cap="none" spc="0">
                          <a:solidFill>
                            <a:schemeClr val="tx1"/>
                          </a:solidFill>
                          <a:effectLst/>
                          <a:latin typeface="inherit"/>
                        </a:rPr>
                        <a:t>Fixed Assets</a:t>
                      </a:r>
                    </a:p>
                  </a:txBody>
                  <a:tcPr marL="41080" marR="41080" marT="41080" marB="123239" anchor="ctr">
                    <a:lnL w="12700" cap="flat" cmpd="sng" algn="ctr">
                      <a:noFill/>
                      <a:prstDash val="solid"/>
                    </a:lnL>
                    <a:lnR w="12700" cmpd="sng">
                      <a:noFill/>
                      <a:prstDash val="solid"/>
                    </a:lnR>
                    <a:lnT w="38100" cmpd="sng">
                      <a:noFill/>
                    </a:lnT>
                    <a:lnB w="12700" cmpd="sng">
                      <a:noFill/>
                      <a:prstDash val="solid"/>
                    </a:lnB>
                    <a:noFill/>
                  </a:tcPr>
                </a:tc>
                <a:tc>
                  <a:txBody>
                    <a:bodyPr/>
                    <a:lstStyle/>
                    <a:p>
                      <a:pPr algn="r" fontAlgn="base"/>
                      <a:endParaRPr lang="en-GB" sz="2200" b="0" cap="none" spc="0">
                        <a:solidFill>
                          <a:schemeClr val="tx1"/>
                        </a:solidFill>
                        <a:effectLst/>
                        <a:latin typeface="inherit"/>
                      </a:endParaRPr>
                    </a:p>
                  </a:txBody>
                  <a:tcPr marL="41080" marR="41080" marT="41080" marB="123239" anchor="ctr">
                    <a:lnL w="12700" cmpd="sng">
                      <a:noFill/>
                      <a:prstDash val="solid"/>
                    </a:lnL>
                    <a:lnR w="12700" cmpd="sng">
                      <a:noFill/>
                      <a:prstDash val="solid"/>
                    </a:lnR>
                    <a:lnT w="38100" cmpd="sng">
                      <a:noFill/>
                    </a:lnT>
                    <a:lnB w="12700" cmpd="sng">
                      <a:noFill/>
                      <a:prstDash val="solid"/>
                    </a:lnB>
                    <a:noFill/>
                  </a:tcPr>
                </a:tc>
                <a:tc>
                  <a:txBody>
                    <a:bodyPr/>
                    <a:lstStyle/>
                    <a:p>
                      <a:pPr algn="r" fontAlgn="base"/>
                      <a:r>
                        <a:rPr lang="en-GB" sz="2200" b="0" cap="none" spc="0">
                          <a:solidFill>
                            <a:schemeClr val="tx1"/>
                          </a:solidFill>
                          <a:effectLst/>
                          <a:latin typeface="inherit"/>
                        </a:rPr>
                        <a:t>9,000</a:t>
                      </a:r>
                    </a:p>
                  </a:txBody>
                  <a:tcPr marL="41080" marR="41080" marT="41080" marB="123239"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043779521"/>
                  </a:ext>
                </a:extLst>
              </a:tr>
              <a:tr h="542254">
                <a:tc>
                  <a:txBody>
                    <a:bodyPr/>
                    <a:lstStyle/>
                    <a:p>
                      <a:pPr algn="l" fontAlgn="base"/>
                      <a:r>
                        <a:rPr lang="en-GB" sz="2200" b="0" cap="none" spc="0">
                          <a:solidFill>
                            <a:schemeClr val="tx1"/>
                          </a:solidFill>
                          <a:effectLst/>
                          <a:latin typeface="inherit"/>
                        </a:rPr>
                        <a:t>Accumulated Depreciation</a:t>
                      </a:r>
                    </a:p>
                  </a:txBody>
                  <a:tcPr marL="41080" marR="41080" marT="41080" marB="12323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r" fontAlgn="base"/>
                      <a:r>
                        <a:rPr lang="en-GB" sz="2200" b="0" cap="none" spc="0">
                          <a:solidFill>
                            <a:schemeClr val="tx1"/>
                          </a:solidFill>
                          <a:effectLst/>
                          <a:latin typeface="inherit"/>
                        </a:rPr>
                        <a:t>6,000</a:t>
                      </a:r>
                    </a:p>
                  </a:txBody>
                  <a:tcPr marL="41080" marR="41080" marT="41080" marB="12323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r" fontAlgn="base"/>
                      <a:endParaRPr lang="en-GB" sz="2200" b="0" cap="none" spc="0">
                        <a:solidFill>
                          <a:schemeClr val="tx1"/>
                        </a:solidFill>
                        <a:effectLst/>
                        <a:latin typeface="inherit"/>
                      </a:endParaRPr>
                    </a:p>
                  </a:txBody>
                  <a:tcPr marL="41080" marR="41080" marT="41080" marB="12323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866785426"/>
                  </a:ext>
                </a:extLst>
              </a:tr>
              <a:tr h="542254">
                <a:tc>
                  <a:txBody>
                    <a:bodyPr/>
                    <a:lstStyle/>
                    <a:p>
                      <a:pPr algn="l" fontAlgn="base"/>
                      <a:r>
                        <a:rPr lang="en-GB" sz="2200" b="0" cap="none" spc="0">
                          <a:solidFill>
                            <a:schemeClr val="tx1"/>
                          </a:solidFill>
                          <a:effectLst/>
                          <a:latin typeface="inherit"/>
                        </a:rPr>
                        <a:t>Cash</a:t>
                      </a:r>
                    </a:p>
                  </a:txBody>
                  <a:tcPr marL="41080" marR="41080" marT="41080" marB="123239"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algn="r" fontAlgn="base"/>
                      <a:r>
                        <a:rPr lang="en-GB" sz="2200" b="0" cap="none" spc="0">
                          <a:solidFill>
                            <a:schemeClr val="tx1"/>
                          </a:solidFill>
                          <a:effectLst/>
                          <a:latin typeface="inherit"/>
                        </a:rPr>
                        <a:t>2,000</a:t>
                      </a:r>
                    </a:p>
                  </a:txBody>
                  <a:tcPr marL="41080" marR="41080" marT="41080" marB="123239" anchor="ctr">
                    <a:lnL w="12700" cmpd="sng">
                      <a:noFill/>
                      <a:prstDash val="solid"/>
                    </a:lnL>
                    <a:lnR w="12700" cmpd="sng">
                      <a:noFill/>
                      <a:prstDash val="solid"/>
                    </a:lnR>
                    <a:lnT w="12700" cmpd="sng">
                      <a:noFill/>
                      <a:prstDash val="solid"/>
                    </a:lnT>
                    <a:lnB w="12700" cmpd="sng">
                      <a:noFill/>
                      <a:prstDash val="solid"/>
                    </a:lnB>
                    <a:noFill/>
                  </a:tcPr>
                </a:tc>
                <a:tc>
                  <a:txBody>
                    <a:bodyPr/>
                    <a:lstStyle/>
                    <a:p>
                      <a:pPr algn="r" fontAlgn="base"/>
                      <a:endParaRPr lang="en-GB" sz="2200" b="0" cap="none" spc="0">
                        <a:solidFill>
                          <a:schemeClr val="tx1"/>
                        </a:solidFill>
                        <a:effectLst/>
                        <a:latin typeface="inherit"/>
                      </a:endParaRPr>
                    </a:p>
                  </a:txBody>
                  <a:tcPr marL="41080" marR="41080" marT="41080" marB="12323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915385300"/>
                  </a:ext>
                </a:extLst>
              </a:tr>
              <a:tr h="542254">
                <a:tc>
                  <a:txBody>
                    <a:bodyPr/>
                    <a:lstStyle/>
                    <a:p>
                      <a:pPr algn="l" fontAlgn="base"/>
                      <a:r>
                        <a:rPr lang="en-GB" sz="2200" b="0" cap="none" spc="0">
                          <a:solidFill>
                            <a:schemeClr val="tx1"/>
                          </a:solidFill>
                          <a:effectLst/>
                          <a:latin typeface="inherit"/>
                        </a:rPr>
                        <a:t>Disposal of Fixed Assets</a:t>
                      </a:r>
                    </a:p>
                  </a:txBody>
                  <a:tcPr marL="41080" marR="41080" marT="41080" marB="12323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r" fontAlgn="base"/>
                      <a:r>
                        <a:rPr lang="en-GB" sz="2200" b="0" cap="none" spc="0">
                          <a:solidFill>
                            <a:schemeClr val="tx1"/>
                          </a:solidFill>
                          <a:effectLst/>
                          <a:latin typeface="inherit"/>
                        </a:rPr>
                        <a:t>1,000</a:t>
                      </a:r>
                    </a:p>
                  </a:txBody>
                  <a:tcPr marL="41080" marR="41080" marT="41080" marB="12323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r" fontAlgn="base"/>
                      <a:endParaRPr lang="en-GB" sz="2200" b="0" cap="none" spc="0">
                        <a:solidFill>
                          <a:schemeClr val="tx1"/>
                        </a:solidFill>
                        <a:effectLst/>
                        <a:latin typeface="inherit"/>
                      </a:endParaRPr>
                    </a:p>
                  </a:txBody>
                  <a:tcPr marL="41080" marR="41080" marT="41080" marB="12323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897152952"/>
                  </a:ext>
                </a:extLst>
              </a:tr>
              <a:tr h="542254">
                <a:tc>
                  <a:txBody>
                    <a:bodyPr/>
                    <a:lstStyle/>
                    <a:p>
                      <a:pPr algn="l" fontAlgn="base"/>
                      <a:r>
                        <a:rPr lang="en-GB" sz="2200" b="1" cap="none" spc="0">
                          <a:solidFill>
                            <a:schemeClr val="tx1"/>
                          </a:solidFill>
                          <a:effectLst/>
                          <a:latin typeface="inherit"/>
                        </a:rPr>
                        <a:t>Total</a:t>
                      </a:r>
                    </a:p>
                  </a:txBody>
                  <a:tcPr marL="41080" marR="41080" marT="41080" marB="123239" anchor="ctr">
                    <a:lnL w="12700"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algn="r" fontAlgn="base"/>
                      <a:r>
                        <a:rPr lang="en-GB" sz="2200" b="1" cap="none" spc="0">
                          <a:solidFill>
                            <a:schemeClr val="tx1"/>
                          </a:solidFill>
                          <a:effectLst/>
                          <a:latin typeface="inherit"/>
                        </a:rPr>
                        <a:t>9,000</a:t>
                      </a:r>
                    </a:p>
                  </a:txBody>
                  <a:tcPr marL="41080" marR="41080" marT="41080" marB="123239"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gn="r" fontAlgn="base"/>
                      <a:r>
                        <a:rPr lang="en-GB" sz="2200" b="1" cap="none" spc="0">
                          <a:solidFill>
                            <a:schemeClr val="tx1"/>
                          </a:solidFill>
                          <a:effectLst/>
                          <a:latin typeface="inherit"/>
                        </a:rPr>
                        <a:t>9,000</a:t>
                      </a:r>
                    </a:p>
                  </a:txBody>
                  <a:tcPr marL="41080" marR="41080" marT="41080" marB="123239"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932044574"/>
                  </a:ext>
                </a:extLst>
              </a:tr>
            </a:tbl>
          </a:graphicData>
        </a:graphic>
      </p:graphicFrame>
    </p:spTree>
    <p:extLst>
      <p:ext uri="{BB962C8B-B14F-4D97-AF65-F5344CB8AC3E}">
        <p14:creationId xmlns:p14="http://schemas.microsoft.com/office/powerpoint/2010/main" val="2632909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4D31882-734C-45E7-9498-B212BE5A7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5EE1148-B01B-40D5-A7DC-46175506FE00}"/>
              </a:ext>
            </a:extLst>
          </p:cNvPr>
          <p:cNvPicPr>
            <a:picLocks noChangeAspect="1"/>
          </p:cNvPicPr>
          <p:nvPr/>
        </p:nvPicPr>
        <p:blipFill rotWithShape="1">
          <a:blip r:embed="rId2"/>
          <a:srcRect r="7555"/>
          <a:stretch/>
        </p:blipFill>
        <p:spPr>
          <a:xfrm>
            <a:off x="20" y="10"/>
            <a:ext cx="12191980" cy="6857990"/>
          </a:xfrm>
          <a:prstGeom prst="rect">
            <a:avLst/>
          </a:prstGeom>
        </p:spPr>
      </p:pic>
      <p:grpSp>
        <p:nvGrpSpPr>
          <p:cNvPr id="20" name="Group 19">
            <a:extLst>
              <a:ext uri="{FF2B5EF4-FFF2-40B4-BE49-F238E27FC236}">
                <a16:creationId xmlns:a16="http://schemas.microsoft.com/office/drawing/2014/main" id="{1C05A566-CC94-48EB-BD11-F829ED500E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21" name="Rectangle 20">
              <a:extLst>
                <a:ext uri="{FF2B5EF4-FFF2-40B4-BE49-F238E27FC236}">
                  <a16:creationId xmlns:a16="http://schemas.microsoft.com/office/drawing/2014/main" id="{4FC83790-9DD4-42E4-A1FF-33F79CEA3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F1885AD6-DF8B-4D01-BCC4-B52A3D7E9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2780F50B-4CC4-4B42-AF35-9D15FB5DB6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BD1660C-CCA9-469C-8DC9-300B1BC1F104}"/>
              </a:ext>
            </a:extLst>
          </p:cNvPr>
          <p:cNvSpPr>
            <a:spLocks noGrp="1"/>
          </p:cNvSpPr>
          <p:nvPr>
            <p:ph type="title"/>
          </p:nvPr>
        </p:nvSpPr>
        <p:spPr>
          <a:xfrm>
            <a:off x="584200" y="1006956"/>
            <a:ext cx="7213600" cy="1372177"/>
          </a:xfrm>
        </p:spPr>
        <p:txBody>
          <a:bodyPr anchor="ctr">
            <a:normAutofit/>
          </a:bodyPr>
          <a:lstStyle/>
          <a:p>
            <a:r>
              <a:rPr lang="en-GB" dirty="0"/>
              <a:t>Profit on disposal of fixed asset</a:t>
            </a:r>
          </a:p>
        </p:txBody>
      </p:sp>
      <p:sp>
        <p:nvSpPr>
          <p:cNvPr id="3" name="Content Placeholder 2">
            <a:extLst>
              <a:ext uri="{FF2B5EF4-FFF2-40B4-BE49-F238E27FC236}">
                <a16:creationId xmlns:a16="http://schemas.microsoft.com/office/drawing/2014/main" id="{AFBAFB62-B529-4BAE-8A3B-742DA5AA42C3}"/>
              </a:ext>
            </a:extLst>
          </p:cNvPr>
          <p:cNvSpPr>
            <a:spLocks noGrp="1"/>
          </p:cNvSpPr>
          <p:nvPr>
            <p:ph idx="1"/>
          </p:nvPr>
        </p:nvSpPr>
        <p:spPr>
          <a:xfrm>
            <a:off x="581192" y="2438399"/>
            <a:ext cx="7216607" cy="3564467"/>
          </a:xfrm>
        </p:spPr>
        <p:txBody>
          <a:bodyPr>
            <a:normAutofit/>
          </a:bodyPr>
          <a:lstStyle/>
          <a:p>
            <a:pPr marL="0" indent="0">
              <a:buNone/>
            </a:pPr>
            <a:r>
              <a:rPr lang="en-GB" dirty="0">
                <a:solidFill>
                  <a:schemeClr val="bg1"/>
                </a:solidFill>
              </a:rPr>
              <a:t>In the final part of the question the asset is sold for 4,500. Since the asset had a net book value of 3,000 the profit on disposal is calculated as follows.</a:t>
            </a:r>
          </a:p>
          <a:p>
            <a:endParaRPr lang="en-GB" dirty="0">
              <a:solidFill>
                <a:schemeClr val="bg1"/>
              </a:solidFill>
            </a:endParaRPr>
          </a:p>
          <a:p>
            <a:pPr marL="0" indent="0">
              <a:buNone/>
            </a:pPr>
            <a:r>
              <a:rPr lang="en-GB" b="1" dirty="0">
                <a:solidFill>
                  <a:schemeClr val="bg1"/>
                </a:solidFill>
              </a:rPr>
              <a:t>Profit on disposal = Proceeds - Net book value</a:t>
            </a:r>
          </a:p>
          <a:p>
            <a:pPr marL="0" indent="0">
              <a:buNone/>
            </a:pPr>
            <a:r>
              <a:rPr lang="en-GB" b="1" dirty="0">
                <a:solidFill>
                  <a:srgbClr val="00B0F0"/>
                </a:solidFill>
              </a:rPr>
              <a:t>Profit on disposal = 4,500 - 3,000 = 1,500</a:t>
            </a:r>
          </a:p>
        </p:txBody>
      </p:sp>
    </p:spTree>
    <p:extLst>
      <p:ext uri="{BB962C8B-B14F-4D97-AF65-F5344CB8AC3E}">
        <p14:creationId xmlns:p14="http://schemas.microsoft.com/office/powerpoint/2010/main" val="38021773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47DCA-F1AC-4DCF-8CCB-61FA58D100B7}"/>
              </a:ext>
            </a:extLst>
          </p:cNvPr>
          <p:cNvSpPr>
            <a:spLocks noGrp="1"/>
          </p:cNvSpPr>
          <p:nvPr>
            <p:ph type="title"/>
          </p:nvPr>
        </p:nvSpPr>
        <p:spPr/>
        <p:txBody>
          <a:bodyPr/>
          <a:lstStyle/>
          <a:p>
            <a:r>
              <a:rPr lang="en-GB" dirty="0"/>
              <a:t>Fixed asset disposal journal entry- gain</a:t>
            </a:r>
          </a:p>
        </p:txBody>
      </p:sp>
      <p:graphicFrame>
        <p:nvGraphicFramePr>
          <p:cNvPr id="4" name="Content Placeholder 3">
            <a:extLst>
              <a:ext uri="{FF2B5EF4-FFF2-40B4-BE49-F238E27FC236}">
                <a16:creationId xmlns:a16="http://schemas.microsoft.com/office/drawing/2014/main" id="{FF047516-1612-4A32-9210-39731171C1B2}"/>
              </a:ext>
            </a:extLst>
          </p:cNvPr>
          <p:cNvGraphicFramePr>
            <a:graphicFrameLocks noGrp="1"/>
          </p:cNvGraphicFramePr>
          <p:nvPr>
            <p:ph idx="1"/>
          </p:nvPr>
        </p:nvGraphicFramePr>
        <p:xfrm>
          <a:off x="581025" y="3014504"/>
          <a:ext cx="11029950" cy="2011680"/>
        </p:xfrm>
        <a:graphic>
          <a:graphicData uri="http://schemas.openxmlformats.org/drawingml/2006/table">
            <a:tbl>
              <a:tblPr/>
              <a:tblGrid>
                <a:gridCol w="3676650">
                  <a:extLst>
                    <a:ext uri="{9D8B030D-6E8A-4147-A177-3AD203B41FA5}">
                      <a16:colId xmlns:a16="http://schemas.microsoft.com/office/drawing/2014/main" val="3272656817"/>
                    </a:ext>
                  </a:extLst>
                </a:gridCol>
                <a:gridCol w="3676650">
                  <a:extLst>
                    <a:ext uri="{9D8B030D-6E8A-4147-A177-3AD203B41FA5}">
                      <a16:colId xmlns:a16="http://schemas.microsoft.com/office/drawing/2014/main" val="1033763230"/>
                    </a:ext>
                  </a:extLst>
                </a:gridCol>
                <a:gridCol w="3676650">
                  <a:extLst>
                    <a:ext uri="{9D8B030D-6E8A-4147-A177-3AD203B41FA5}">
                      <a16:colId xmlns:a16="http://schemas.microsoft.com/office/drawing/2014/main" val="243828467"/>
                    </a:ext>
                  </a:extLst>
                </a:gridCol>
              </a:tblGrid>
              <a:tr h="0">
                <a:tc>
                  <a:txBody>
                    <a:bodyPr/>
                    <a:lstStyle/>
                    <a:p>
                      <a:pPr algn="l" fontAlgn="base"/>
                      <a:r>
                        <a:rPr lang="en-GB" b="1">
                          <a:effectLst/>
                          <a:latin typeface="inherit"/>
                        </a:rPr>
                        <a:t>Account</a:t>
                      </a:r>
                    </a:p>
                  </a:txBody>
                  <a:tcPr marL="30480" marR="30480" marT="30480" marB="30480" anchor="ctr">
                    <a:lnL>
                      <a:noFill/>
                    </a:lnL>
                    <a:lnR>
                      <a:noFill/>
                    </a:lnR>
                    <a:lnT>
                      <a:noFill/>
                    </a:lnT>
                    <a:lnB>
                      <a:noFill/>
                    </a:lnB>
                  </a:tcPr>
                </a:tc>
                <a:tc>
                  <a:txBody>
                    <a:bodyPr/>
                    <a:lstStyle/>
                    <a:p>
                      <a:pPr algn="r" fontAlgn="base"/>
                      <a:r>
                        <a:rPr lang="en-GB" b="1">
                          <a:effectLst/>
                          <a:latin typeface="inherit"/>
                        </a:rPr>
                        <a:t>Debit</a:t>
                      </a:r>
                    </a:p>
                  </a:txBody>
                  <a:tcPr marL="30480" marR="30480" marT="30480" marB="30480" anchor="ctr">
                    <a:lnL>
                      <a:noFill/>
                    </a:lnL>
                    <a:lnR>
                      <a:noFill/>
                    </a:lnR>
                    <a:lnT>
                      <a:noFill/>
                    </a:lnT>
                    <a:lnB>
                      <a:noFill/>
                    </a:lnB>
                  </a:tcPr>
                </a:tc>
                <a:tc>
                  <a:txBody>
                    <a:bodyPr/>
                    <a:lstStyle/>
                    <a:p>
                      <a:pPr algn="r" fontAlgn="base"/>
                      <a:r>
                        <a:rPr lang="en-GB" b="1">
                          <a:effectLst/>
                          <a:latin typeface="inherit"/>
                        </a:rPr>
                        <a:t>Credit</a:t>
                      </a:r>
                    </a:p>
                  </a:txBody>
                  <a:tcPr marL="30480" marR="30480" marT="30480" marB="30480" anchor="ctr">
                    <a:lnL>
                      <a:noFill/>
                    </a:lnL>
                    <a:lnR>
                      <a:noFill/>
                    </a:lnR>
                    <a:lnT>
                      <a:noFill/>
                    </a:lnT>
                    <a:lnB>
                      <a:noFill/>
                    </a:lnB>
                  </a:tcPr>
                </a:tc>
                <a:extLst>
                  <a:ext uri="{0D108BD9-81ED-4DB2-BD59-A6C34878D82A}">
                    <a16:rowId xmlns:a16="http://schemas.microsoft.com/office/drawing/2014/main" val="2618537064"/>
                  </a:ext>
                </a:extLst>
              </a:tr>
              <a:tr h="0">
                <a:tc>
                  <a:txBody>
                    <a:bodyPr/>
                    <a:lstStyle/>
                    <a:p>
                      <a:pPr algn="l" fontAlgn="base"/>
                      <a:r>
                        <a:rPr lang="en-GB" b="0">
                          <a:effectLst/>
                          <a:latin typeface="inherit"/>
                        </a:rPr>
                        <a:t>Fixed Assets</a:t>
                      </a:r>
                    </a:p>
                  </a:txBody>
                  <a:tcPr marL="30480" marR="30480" marT="30480" marB="30480" anchor="ctr">
                    <a:lnL>
                      <a:noFill/>
                    </a:lnL>
                    <a:lnR>
                      <a:noFill/>
                    </a:lnR>
                    <a:lnT>
                      <a:noFill/>
                    </a:lnT>
                    <a:lnB>
                      <a:noFill/>
                    </a:lnB>
                  </a:tcPr>
                </a:tc>
                <a:tc>
                  <a:txBody>
                    <a:bodyPr/>
                    <a:lstStyle/>
                    <a:p>
                      <a:pPr algn="r" fontAlgn="base"/>
                      <a:endParaRPr lang="en-GB" b="0">
                        <a:effectLst/>
                        <a:latin typeface="inherit"/>
                      </a:endParaRPr>
                    </a:p>
                  </a:txBody>
                  <a:tcPr marL="30480" marR="30480" marT="30480" marB="30480" anchor="ctr">
                    <a:lnL>
                      <a:noFill/>
                    </a:lnL>
                    <a:lnR>
                      <a:noFill/>
                    </a:lnR>
                    <a:lnT>
                      <a:noFill/>
                    </a:lnT>
                    <a:lnB>
                      <a:noFill/>
                    </a:lnB>
                  </a:tcPr>
                </a:tc>
                <a:tc>
                  <a:txBody>
                    <a:bodyPr/>
                    <a:lstStyle/>
                    <a:p>
                      <a:pPr algn="r" fontAlgn="base"/>
                      <a:r>
                        <a:rPr lang="en-GB" b="0">
                          <a:effectLst/>
                          <a:latin typeface="inherit"/>
                        </a:rPr>
                        <a:t>9,000</a:t>
                      </a:r>
                    </a:p>
                  </a:txBody>
                  <a:tcPr marL="30480" marR="30480" marT="30480" marB="30480" anchor="ctr">
                    <a:lnL>
                      <a:noFill/>
                    </a:lnL>
                    <a:lnR>
                      <a:noFill/>
                    </a:lnR>
                    <a:lnT>
                      <a:noFill/>
                    </a:lnT>
                    <a:lnB>
                      <a:noFill/>
                    </a:lnB>
                  </a:tcPr>
                </a:tc>
                <a:extLst>
                  <a:ext uri="{0D108BD9-81ED-4DB2-BD59-A6C34878D82A}">
                    <a16:rowId xmlns:a16="http://schemas.microsoft.com/office/drawing/2014/main" val="3562875792"/>
                  </a:ext>
                </a:extLst>
              </a:tr>
              <a:tr h="0">
                <a:tc>
                  <a:txBody>
                    <a:bodyPr/>
                    <a:lstStyle/>
                    <a:p>
                      <a:pPr algn="l" fontAlgn="base"/>
                      <a:r>
                        <a:rPr lang="en-GB" b="0">
                          <a:effectLst/>
                          <a:latin typeface="inherit"/>
                        </a:rPr>
                        <a:t>Accumulated Depreciation</a:t>
                      </a:r>
                    </a:p>
                  </a:txBody>
                  <a:tcPr marL="30480" marR="30480" marT="30480" marB="30480" anchor="ctr">
                    <a:lnL>
                      <a:noFill/>
                    </a:lnL>
                    <a:lnR>
                      <a:noFill/>
                    </a:lnR>
                    <a:lnT>
                      <a:noFill/>
                    </a:lnT>
                    <a:lnB>
                      <a:noFill/>
                    </a:lnB>
                  </a:tcPr>
                </a:tc>
                <a:tc>
                  <a:txBody>
                    <a:bodyPr/>
                    <a:lstStyle/>
                    <a:p>
                      <a:pPr algn="r" fontAlgn="base"/>
                      <a:r>
                        <a:rPr lang="en-GB" b="0">
                          <a:effectLst/>
                          <a:latin typeface="inherit"/>
                        </a:rPr>
                        <a:t>6,000</a:t>
                      </a:r>
                    </a:p>
                  </a:txBody>
                  <a:tcPr marL="30480" marR="30480" marT="30480" marB="30480" anchor="ctr">
                    <a:lnL>
                      <a:noFill/>
                    </a:lnL>
                    <a:lnR>
                      <a:noFill/>
                    </a:lnR>
                    <a:lnT>
                      <a:noFill/>
                    </a:lnT>
                    <a:lnB>
                      <a:noFill/>
                    </a:lnB>
                  </a:tcPr>
                </a:tc>
                <a:tc>
                  <a:txBody>
                    <a:bodyPr/>
                    <a:lstStyle/>
                    <a:p>
                      <a:pPr algn="r" fontAlgn="base"/>
                      <a:endParaRPr lang="en-GB" b="0">
                        <a:effectLst/>
                        <a:latin typeface="inherit"/>
                      </a:endParaRPr>
                    </a:p>
                  </a:txBody>
                  <a:tcPr marL="30480" marR="30480" marT="30480" marB="30480" anchor="ctr">
                    <a:lnL>
                      <a:noFill/>
                    </a:lnL>
                    <a:lnR>
                      <a:noFill/>
                    </a:lnR>
                    <a:lnT>
                      <a:noFill/>
                    </a:lnT>
                    <a:lnB>
                      <a:noFill/>
                    </a:lnB>
                  </a:tcPr>
                </a:tc>
                <a:extLst>
                  <a:ext uri="{0D108BD9-81ED-4DB2-BD59-A6C34878D82A}">
                    <a16:rowId xmlns:a16="http://schemas.microsoft.com/office/drawing/2014/main" val="582763140"/>
                  </a:ext>
                </a:extLst>
              </a:tr>
              <a:tr h="0">
                <a:tc>
                  <a:txBody>
                    <a:bodyPr/>
                    <a:lstStyle/>
                    <a:p>
                      <a:pPr algn="l" fontAlgn="base"/>
                      <a:r>
                        <a:rPr lang="en-GB" b="0">
                          <a:effectLst/>
                          <a:latin typeface="inherit"/>
                        </a:rPr>
                        <a:t>Cash</a:t>
                      </a:r>
                    </a:p>
                  </a:txBody>
                  <a:tcPr marL="30480" marR="30480" marT="30480" marB="30480" anchor="ctr">
                    <a:lnL>
                      <a:noFill/>
                    </a:lnL>
                    <a:lnR>
                      <a:noFill/>
                    </a:lnR>
                    <a:lnT>
                      <a:noFill/>
                    </a:lnT>
                    <a:lnB>
                      <a:noFill/>
                    </a:lnB>
                  </a:tcPr>
                </a:tc>
                <a:tc>
                  <a:txBody>
                    <a:bodyPr/>
                    <a:lstStyle/>
                    <a:p>
                      <a:pPr algn="r" fontAlgn="base"/>
                      <a:r>
                        <a:rPr lang="en-GB" b="0">
                          <a:effectLst/>
                          <a:latin typeface="inherit"/>
                        </a:rPr>
                        <a:t>4,500</a:t>
                      </a:r>
                    </a:p>
                  </a:txBody>
                  <a:tcPr marL="30480" marR="30480" marT="30480" marB="30480" anchor="ctr">
                    <a:lnL>
                      <a:noFill/>
                    </a:lnL>
                    <a:lnR>
                      <a:noFill/>
                    </a:lnR>
                    <a:lnT>
                      <a:noFill/>
                    </a:lnT>
                    <a:lnB>
                      <a:noFill/>
                    </a:lnB>
                  </a:tcPr>
                </a:tc>
                <a:tc>
                  <a:txBody>
                    <a:bodyPr/>
                    <a:lstStyle/>
                    <a:p>
                      <a:pPr algn="r" fontAlgn="base"/>
                      <a:endParaRPr lang="en-GB" b="0">
                        <a:effectLst/>
                        <a:latin typeface="inherit"/>
                      </a:endParaRPr>
                    </a:p>
                  </a:txBody>
                  <a:tcPr marL="30480" marR="30480" marT="30480" marB="30480" anchor="ctr">
                    <a:lnL>
                      <a:noFill/>
                    </a:lnL>
                    <a:lnR>
                      <a:noFill/>
                    </a:lnR>
                    <a:lnT>
                      <a:noFill/>
                    </a:lnT>
                    <a:lnB>
                      <a:noFill/>
                    </a:lnB>
                  </a:tcPr>
                </a:tc>
                <a:extLst>
                  <a:ext uri="{0D108BD9-81ED-4DB2-BD59-A6C34878D82A}">
                    <a16:rowId xmlns:a16="http://schemas.microsoft.com/office/drawing/2014/main" val="2769851603"/>
                  </a:ext>
                </a:extLst>
              </a:tr>
              <a:tr h="0">
                <a:tc>
                  <a:txBody>
                    <a:bodyPr/>
                    <a:lstStyle/>
                    <a:p>
                      <a:pPr algn="l" fontAlgn="base"/>
                      <a:r>
                        <a:rPr lang="en-GB" b="0">
                          <a:effectLst/>
                          <a:latin typeface="inherit"/>
                        </a:rPr>
                        <a:t>Disposal of Fixed Assets</a:t>
                      </a:r>
                    </a:p>
                  </a:txBody>
                  <a:tcPr marL="30480" marR="30480" marT="30480" marB="30480" anchor="ctr">
                    <a:lnL>
                      <a:noFill/>
                    </a:lnL>
                    <a:lnR>
                      <a:noFill/>
                    </a:lnR>
                    <a:lnT>
                      <a:noFill/>
                    </a:lnT>
                    <a:lnB w="7620" cap="flat" cmpd="sng" algn="ctr">
                      <a:solidFill>
                        <a:srgbClr val="CCCCCC"/>
                      </a:solidFill>
                      <a:prstDash val="solid"/>
                      <a:round/>
                      <a:headEnd type="none" w="med" len="med"/>
                      <a:tailEnd type="none" w="med" len="med"/>
                    </a:lnB>
                  </a:tcPr>
                </a:tc>
                <a:tc>
                  <a:txBody>
                    <a:bodyPr/>
                    <a:lstStyle/>
                    <a:p>
                      <a:pPr algn="r" fontAlgn="base"/>
                      <a:endParaRPr lang="en-GB" b="0">
                        <a:effectLst/>
                        <a:latin typeface="inherit"/>
                      </a:endParaRPr>
                    </a:p>
                  </a:txBody>
                  <a:tcPr marL="30480" marR="30480" marT="30480" marB="30480" anchor="ctr">
                    <a:lnL>
                      <a:noFill/>
                    </a:lnL>
                    <a:lnR>
                      <a:noFill/>
                    </a:lnR>
                    <a:lnT>
                      <a:noFill/>
                    </a:lnT>
                    <a:lnB w="7620" cap="flat" cmpd="sng" algn="ctr">
                      <a:solidFill>
                        <a:srgbClr val="CCCCCC"/>
                      </a:solidFill>
                      <a:prstDash val="solid"/>
                      <a:round/>
                      <a:headEnd type="none" w="med" len="med"/>
                      <a:tailEnd type="none" w="med" len="med"/>
                    </a:lnB>
                  </a:tcPr>
                </a:tc>
                <a:tc>
                  <a:txBody>
                    <a:bodyPr/>
                    <a:lstStyle/>
                    <a:p>
                      <a:pPr algn="r" fontAlgn="base"/>
                      <a:r>
                        <a:rPr lang="en-GB" b="0">
                          <a:effectLst/>
                          <a:latin typeface="inherit"/>
                        </a:rPr>
                        <a:t>1,500</a:t>
                      </a:r>
                    </a:p>
                  </a:txBody>
                  <a:tcPr marL="30480" marR="30480" marT="30480" marB="30480" anchor="ctr">
                    <a:lnL>
                      <a:noFill/>
                    </a:lnL>
                    <a:lnR>
                      <a:noFill/>
                    </a:lnR>
                    <a:lnT>
                      <a:noFill/>
                    </a:lnT>
                    <a:lnB w="762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4035169712"/>
                  </a:ext>
                </a:extLst>
              </a:tr>
              <a:tr h="0">
                <a:tc>
                  <a:txBody>
                    <a:bodyPr/>
                    <a:lstStyle/>
                    <a:p>
                      <a:pPr algn="l" fontAlgn="base"/>
                      <a:r>
                        <a:rPr lang="en-GB" b="1">
                          <a:effectLst/>
                          <a:latin typeface="inherit"/>
                        </a:rPr>
                        <a:t>Total</a:t>
                      </a:r>
                    </a:p>
                  </a:txBody>
                  <a:tcPr marL="30480" marR="30480" marT="30480" marB="30480" anchor="ctr">
                    <a:lnL>
                      <a:noFill/>
                    </a:lnL>
                    <a:lnR>
                      <a:noFill/>
                    </a:lnR>
                    <a:lnT w="7620" cap="flat" cmpd="sng" algn="ctr">
                      <a:solidFill>
                        <a:srgbClr val="CCCCCC"/>
                      </a:solidFill>
                      <a:prstDash val="solid"/>
                      <a:round/>
                      <a:headEnd type="none" w="med" len="med"/>
                      <a:tailEnd type="none" w="med" len="med"/>
                    </a:lnT>
                    <a:lnB w="7620" cap="flat" cmpd="sng" algn="ctr">
                      <a:solidFill>
                        <a:srgbClr val="BBBBBB"/>
                      </a:solidFill>
                      <a:prstDash val="solid"/>
                      <a:round/>
                      <a:headEnd type="none" w="med" len="med"/>
                      <a:tailEnd type="none" w="med" len="med"/>
                    </a:lnB>
                  </a:tcPr>
                </a:tc>
                <a:tc>
                  <a:txBody>
                    <a:bodyPr/>
                    <a:lstStyle/>
                    <a:p>
                      <a:pPr algn="r" fontAlgn="base"/>
                      <a:r>
                        <a:rPr lang="en-GB" b="1">
                          <a:effectLst/>
                          <a:latin typeface="inherit"/>
                        </a:rPr>
                        <a:t>10,500</a:t>
                      </a:r>
                    </a:p>
                  </a:txBody>
                  <a:tcPr marL="30480" marR="30480" marT="30480" marB="30480" anchor="ctr">
                    <a:lnL>
                      <a:noFill/>
                    </a:lnL>
                    <a:lnR>
                      <a:noFill/>
                    </a:lnR>
                    <a:lnT w="7620" cap="flat" cmpd="sng" algn="ctr">
                      <a:solidFill>
                        <a:srgbClr val="CCCCCC"/>
                      </a:solidFill>
                      <a:prstDash val="solid"/>
                      <a:round/>
                      <a:headEnd type="none" w="med" len="med"/>
                      <a:tailEnd type="none" w="med" len="med"/>
                    </a:lnT>
                    <a:lnB w="7620" cap="flat" cmpd="sng" algn="ctr">
                      <a:solidFill>
                        <a:srgbClr val="BBBBBB"/>
                      </a:solidFill>
                      <a:prstDash val="solid"/>
                      <a:round/>
                      <a:headEnd type="none" w="med" len="med"/>
                      <a:tailEnd type="none" w="med" len="med"/>
                    </a:lnB>
                  </a:tcPr>
                </a:tc>
                <a:tc>
                  <a:txBody>
                    <a:bodyPr/>
                    <a:lstStyle/>
                    <a:p>
                      <a:pPr algn="r" fontAlgn="base"/>
                      <a:r>
                        <a:rPr lang="en-GB" b="1" dirty="0">
                          <a:effectLst/>
                          <a:latin typeface="inherit"/>
                        </a:rPr>
                        <a:t>10,500</a:t>
                      </a:r>
                    </a:p>
                  </a:txBody>
                  <a:tcPr marL="30480" marR="30480" marT="30480" marB="30480" anchor="ctr">
                    <a:lnL>
                      <a:noFill/>
                    </a:lnL>
                    <a:lnR>
                      <a:noFill/>
                    </a:lnR>
                    <a:lnT w="7620" cap="flat" cmpd="sng" algn="ctr">
                      <a:solidFill>
                        <a:srgbClr val="CCCCCC"/>
                      </a:solidFill>
                      <a:prstDash val="solid"/>
                      <a:round/>
                      <a:headEnd type="none" w="med" len="med"/>
                      <a:tailEnd type="none" w="med" len="med"/>
                    </a:lnT>
                    <a:lnB w="7620" cap="flat" cmpd="sng" algn="ctr">
                      <a:solidFill>
                        <a:srgbClr val="BBBBBB"/>
                      </a:solidFill>
                      <a:prstDash val="solid"/>
                      <a:round/>
                      <a:headEnd type="none" w="med" len="med"/>
                      <a:tailEnd type="none" w="med" len="med"/>
                    </a:lnB>
                  </a:tcPr>
                </a:tc>
                <a:extLst>
                  <a:ext uri="{0D108BD9-81ED-4DB2-BD59-A6C34878D82A}">
                    <a16:rowId xmlns:a16="http://schemas.microsoft.com/office/drawing/2014/main" val="2165231850"/>
                  </a:ext>
                </a:extLst>
              </a:tr>
            </a:tbl>
          </a:graphicData>
        </a:graphic>
      </p:graphicFrame>
      <p:sp>
        <p:nvSpPr>
          <p:cNvPr id="6" name="TextBox 5">
            <a:extLst>
              <a:ext uri="{FF2B5EF4-FFF2-40B4-BE49-F238E27FC236}">
                <a16:creationId xmlns:a16="http://schemas.microsoft.com/office/drawing/2014/main" id="{DD653EC8-DDED-412E-A0D6-438EE7E8FCFD}"/>
              </a:ext>
            </a:extLst>
          </p:cNvPr>
          <p:cNvSpPr txBox="1"/>
          <p:nvPr/>
        </p:nvSpPr>
        <p:spPr>
          <a:xfrm>
            <a:off x="695325" y="5724525"/>
            <a:ext cx="10801350" cy="646331"/>
          </a:xfrm>
          <a:prstGeom prst="rect">
            <a:avLst/>
          </a:prstGeom>
          <a:noFill/>
        </p:spPr>
        <p:txBody>
          <a:bodyPr wrap="square" rtlCol="0">
            <a:spAutoFit/>
          </a:bodyPr>
          <a:lstStyle/>
          <a:p>
            <a:r>
              <a:rPr lang="en-GB" b="1" i="0" dirty="0">
                <a:solidFill>
                  <a:srgbClr val="002060"/>
                </a:solidFill>
                <a:effectLst/>
                <a:latin typeface="Roboto"/>
              </a:rPr>
              <a:t>Cash of 4,500 is received for the asset, and the business makes a gain on disposal of 1,500. The gain of 1,500 is a credit to the fixed assets disposals account in the income statement.</a:t>
            </a:r>
            <a:endParaRPr lang="en-GB" b="1" dirty="0">
              <a:solidFill>
                <a:srgbClr val="002060"/>
              </a:solidFill>
            </a:endParaRPr>
          </a:p>
        </p:txBody>
      </p:sp>
    </p:spTree>
    <p:extLst>
      <p:ext uri="{BB962C8B-B14F-4D97-AF65-F5344CB8AC3E}">
        <p14:creationId xmlns:p14="http://schemas.microsoft.com/office/powerpoint/2010/main" val="588966300"/>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docProps/app.xml><?xml version="1.0" encoding="utf-8"?>
<Properties xmlns="http://schemas.openxmlformats.org/officeDocument/2006/extended-properties" xmlns:vt="http://schemas.openxmlformats.org/officeDocument/2006/docPropsVTypes">
  <Template>TM03457464[[fn=Dividend]]</Template>
  <TotalTime>124</TotalTime>
  <Words>897</Words>
  <Application>Microsoft Office PowerPoint</Application>
  <PresentationFormat>Widescreen</PresentationFormat>
  <Paragraphs>112</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Gill Sans MT</vt:lpstr>
      <vt:lpstr>inherit</vt:lpstr>
      <vt:lpstr>Roboto</vt:lpstr>
      <vt:lpstr>Wingdings 2</vt:lpstr>
      <vt:lpstr>Dividend</vt:lpstr>
      <vt:lpstr>Accruals and prepayments, disposal of fixed assets, stock &amp; vat</vt:lpstr>
      <vt:lpstr>Accrual</vt:lpstr>
      <vt:lpstr>Example:</vt:lpstr>
      <vt:lpstr>SOLUTION</vt:lpstr>
      <vt:lpstr>PowerPoint Presentation</vt:lpstr>
      <vt:lpstr>Prepayments</vt:lpstr>
      <vt:lpstr>Example:</vt:lpstr>
      <vt:lpstr>Solution</vt:lpstr>
      <vt:lpstr>PowerPoint Presentation</vt:lpstr>
      <vt:lpstr>Proforma expense  t account</vt:lpstr>
      <vt:lpstr>DISPOSAL OF FIXED ASSETS</vt:lpstr>
      <vt:lpstr>example</vt:lpstr>
      <vt:lpstr>Journal entry</vt:lpstr>
      <vt:lpstr>Loss on disposal of fixed asset</vt:lpstr>
      <vt:lpstr>Fixed asset disposal journal entry- loss</vt:lpstr>
      <vt:lpstr>Profit on disposal of fixed asset</vt:lpstr>
      <vt:lpstr>Fixed asset disposal journal entry- gain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Accruals and prepayments</dc:title>
  <dc:creator>NAV K</dc:creator>
  <cp:lastModifiedBy>NAV K</cp:lastModifiedBy>
  <cp:revision>1</cp:revision>
  <dcterms:created xsi:type="dcterms:W3CDTF">2021-04-08T20:42:47Z</dcterms:created>
  <dcterms:modified xsi:type="dcterms:W3CDTF">2021-04-08T23:23:12Z</dcterms:modified>
</cp:coreProperties>
</file>