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sldIdLst>
    <p:sldId id="256" r:id="rId5"/>
    <p:sldId id="266" r:id="rId6"/>
    <p:sldId id="267" r:id="rId7"/>
    <p:sldId id="257" r:id="rId8"/>
    <p:sldId id="258" r:id="rId9"/>
    <p:sldId id="259"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F4F38D-EE65-4232-B52C-CA7473A3354E}" v="38" dt="2023-06-06T20:24:13.8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85" autoAdjust="0"/>
    <p:restoredTop sz="94660"/>
  </p:normalViewPr>
  <p:slideViewPr>
    <p:cSldViewPr snapToGrid="0">
      <p:cViewPr varScale="1">
        <p:scale>
          <a:sx n="60" d="100"/>
          <a:sy n="60" d="100"/>
        </p:scale>
        <p:origin x="68" y="1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ia Cooney" userId="2c766bc3-100e-4354-8d48-ee20670cb2ad" providerId="ADAL" clId="{09F4F38D-EE65-4232-B52C-CA7473A3354E}"/>
    <pc:docChg chg="undo custSel addSld delSld modSld">
      <pc:chgData name="Natashia Cooney" userId="2c766bc3-100e-4354-8d48-ee20670cb2ad" providerId="ADAL" clId="{09F4F38D-EE65-4232-B52C-CA7473A3354E}" dt="2023-06-06T19:40:47.782" v="3810"/>
      <pc:docMkLst>
        <pc:docMk/>
      </pc:docMkLst>
      <pc:sldChg chg="addSp delSp modSp mod addAnim delAnim">
        <pc:chgData name="Natashia Cooney" userId="2c766bc3-100e-4354-8d48-ee20670cb2ad" providerId="ADAL" clId="{09F4F38D-EE65-4232-B52C-CA7473A3354E}" dt="2023-05-16T09:05:16.666" v="70" actId="1076"/>
        <pc:sldMkLst>
          <pc:docMk/>
          <pc:sldMk cId="104872383" sldId="256"/>
        </pc:sldMkLst>
        <pc:spChg chg="mod ord">
          <ac:chgData name="Natashia Cooney" userId="2c766bc3-100e-4354-8d48-ee20670cb2ad" providerId="ADAL" clId="{09F4F38D-EE65-4232-B52C-CA7473A3354E}" dt="2023-05-16T09:05:16.666" v="70" actId="1076"/>
          <ac:spMkLst>
            <pc:docMk/>
            <pc:sldMk cId="104872383" sldId="256"/>
            <ac:spMk id="2" creationId="{B3C75423-2510-1B52-0F28-8354B4FF24F6}"/>
          </ac:spMkLst>
        </pc:spChg>
        <pc:spChg chg="del">
          <ac:chgData name="Natashia Cooney" userId="2c766bc3-100e-4354-8d48-ee20670cb2ad" providerId="ADAL" clId="{09F4F38D-EE65-4232-B52C-CA7473A3354E}" dt="2023-05-16T08:58:39.418" v="56" actId="478"/>
          <ac:spMkLst>
            <pc:docMk/>
            <pc:sldMk cId="104872383" sldId="256"/>
            <ac:spMk id="3" creationId="{CC802F7C-427E-F8D9-49B5-F112371AB78C}"/>
          </ac:spMkLst>
        </pc:spChg>
        <pc:spChg chg="add del">
          <ac:chgData name="Natashia Cooney" userId="2c766bc3-100e-4354-8d48-ee20670cb2ad" providerId="ADAL" clId="{09F4F38D-EE65-4232-B52C-CA7473A3354E}" dt="2023-05-16T09:05:01.064" v="68" actId="26606"/>
          <ac:spMkLst>
            <pc:docMk/>
            <pc:sldMk cId="104872383" sldId="256"/>
            <ac:spMk id="11" creationId="{53174E83-2682-EA33-BF59-CACA1385E3E7}"/>
          </ac:spMkLst>
        </pc:spChg>
        <pc:spChg chg="add del">
          <ac:chgData name="Natashia Cooney" userId="2c766bc3-100e-4354-8d48-ee20670cb2ad" providerId="ADAL" clId="{09F4F38D-EE65-4232-B52C-CA7473A3354E}" dt="2023-05-16T09:05:01.064" v="68" actId="26606"/>
          <ac:spMkLst>
            <pc:docMk/>
            <pc:sldMk cId="104872383" sldId="256"/>
            <ac:spMk id="12" creationId="{0760E4C7-47B8-4356-ABCA-CC9C79E2D2B6}"/>
          </ac:spMkLst>
        </pc:spChg>
        <pc:spChg chg="add del">
          <ac:chgData name="Natashia Cooney" userId="2c766bc3-100e-4354-8d48-ee20670cb2ad" providerId="ADAL" clId="{09F4F38D-EE65-4232-B52C-CA7473A3354E}" dt="2023-05-16T09:05:00.919" v="67" actId="26606"/>
          <ac:spMkLst>
            <pc:docMk/>
            <pc:sldMk cId="104872383" sldId="256"/>
            <ac:spMk id="1033" creationId="{0760E4C7-47B8-4356-ABCA-CC9C79E2D2B6}"/>
          </ac:spMkLst>
        </pc:spChg>
        <pc:spChg chg="add del">
          <ac:chgData name="Natashia Cooney" userId="2c766bc3-100e-4354-8d48-ee20670cb2ad" providerId="ADAL" clId="{09F4F38D-EE65-4232-B52C-CA7473A3354E}" dt="2023-05-16T09:05:00.919" v="67" actId="26606"/>
          <ac:spMkLst>
            <pc:docMk/>
            <pc:sldMk cId="104872383" sldId="256"/>
            <ac:spMk id="1035" creationId="{3F0586C3-A19F-D214-ABDE-30AD5B6669E5}"/>
          </ac:spMkLst>
        </pc:spChg>
        <pc:spChg chg="add">
          <ac:chgData name="Natashia Cooney" userId="2c766bc3-100e-4354-8d48-ee20670cb2ad" providerId="ADAL" clId="{09F4F38D-EE65-4232-B52C-CA7473A3354E}" dt="2023-05-16T09:05:01.064" v="68" actId="26606"/>
          <ac:spMkLst>
            <pc:docMk/>
            <pc:sldMk cId="104872383" sldId="256"/>
            <ac:spMk id="1039" creationId="{09F55FD1-95FA-98DA-84AA-145D29A533D7}"/>
          </ac:spMkLst>
        </pc:spChg>
        <pc:spChg chg="add">
          <ac:chgData name="Natashia Cooney" userId="2c766bc3-100e-4354-8d48-ee20670cb2ad" providerId="ADAL" clId="{09F4F38D-EE65-4232-B52C-CA7473A3354E}" dt="2023-05-16T09:05:01.064" v="68" actId="26606"/>
          <ac:spMkLst>
            <pc:docMk/>
            <pc:sldMk cId="104872383" sldId="256"/>
            <ac:spMk id="1040" creationId="{3AC9EE06-57AF-0FF5-450C-2A606C23B8F6}"/>
          </ac:spMkLst>
        </pc:spChg>
        <pc:picChg chg="del mod">
          <ac:chgData name="Natashia Cooney" userId="2c766bc3-100e-4354-8d48-ee20670cb2ad" providerId="ADAL" clId="{09F4F38D-EE65-4232-B52C-CA7473A3354E}" dt="2023-05-16T09:04:27.591" v="63" actId="478"/>
          <ac:picMkLst>
            <pc:docMk/>
            <pc:sldMk cId="104872383" sldId="256"/>
            <ac:picMk id="14" creationId="{C46D313F-A5EC-1C73-A76B-0D7303212039}"/>
          </ac:picMkLst>
        </pc:picChg>
        <pc:picChg chg="add del mod">
          <ac:chgData name="Natashia Cooney" userId="2c766bc3-100e-4354-8d48-ee20670cb2ad" providerId="ADAL" clId="{09F4F38D-EE65-4232-B52C-CA7473A3354E}" dt="2023-05-16T09:04:27.591" v="63" actId="478"/>
          <ac:picMkLst>
            <pc:docMk/>
            <pc:sldMk cId="104872383" sldId="256"/>
            <ac:picMk id="1026" creationId="{28CD52E1-A71C-629A-C499-B7CC7A70EFE5}"/>
          </ac:picMkLst>
        </pc:picChg>
        <pc:picChg chg="add mod">
          <ac:chgData name="Natashia Cooney" userId="2c766bc3-100e-4354-8d48-ee20670cb2ad" providerId="ADAL" clId="{09F4F38D-EE65-4232-B52C-CA7473A3354E}" dt="2023-05-16T09:05:12.102" v="69" actId="1076"/>
          <ac:picMkLst>
            <pc:docMk/>
            <pc:sldMk cId="104872383" sldId="256"/>
            <ac:picMk id="1028" creationId="{02068B48-0BA3-3DA0-E047-BAC07D0CB5CD}"/>
          </ac:picMkLst>
        </pc:picChg>
        <pc:cxnChg chg="add del">
          <ac:chgData name="Natashia Cooney" userId="2c766bc3-100e-4354-8d48-ee20670cb2ad" providerId="ADAL" clId="{09F4F38D-EE65-4232-B52C-CA7473A3354E}" dt="2023-05-16T09:05:01.064" v="68" actId="26606"/>
          <ac:cxnSpMkLst>
            <pc:docMk/>
            <pc:sldMk cId="104872383" sldId="256"/>
            <ac:cxnSpMk id="13" creationId="{8D8181E6-BF6C-7868-46D1-88E2970D08F9}"/>
          </ac:cxnSpMkLst>
        </pc:cxnChg>
        <pc:cxnChg chg="add del">
          <ac:chgData name="Natashia Cooney" userId="2c766bc3-100e-4354-8d48-ee20670cb2ad" providerId="ADAL" clId="{09F4F38D-EE65-4232-B52C-CA7473A3354E}" dt="2023-05-16T09:05:00.919" v="67" actId="26606"/>
          <ac:cxnSpMkLst>
            <pc:docMk/>
            <pc:sldMk cId="104872383" sldId="256"/>
            <ac:cxnSpMk id="1037" creationId="{414C5C93-B9E9-4392-ADCF-ABF21209DD56}"/>
          </ac:cxnSpMkLst>
        </pc:cxnChg>
        <pc:cxnChg chg="add">
          <ac:chgData name="Natashia Cooney" userId="2c766bc3-100e-4354-8d48-ee20670cb2ad" providerId="ADAL" clId="{09F4F38D-EE65-4232-B52C-CA7473A3354E}" dt="2023-05-16T09:05:01.064" v="68" actId="26606"/>
          <ac:cxnSpMkLst>
            <pc:docMk/>
            <pc:sldMk cId="104872383" sldId="256"/>
            <ac:cxnSpMk id="1041" creationId="{313FECB8-44EE-4A45-9F7B-66ECF1C3C888}"/>
          </ac:cxnSpMkLst>
        </pc:cxnChg>
      </pc:sldChg>
      <pc:sldChg chg="addSp delSp modSp mod setBg">
        <pc:chgData name="Natashia Cooney" userId="2c766bc3-100e-4354-8d48-ee20670cb2ad" providerId="ADAL" clId="{09F4F38D-EE65-4232-B52C-CA7473A3354E}" dt="2023-05-16T12:58:11.798" v="3749" actId="20577"/>
        <pc:sldMkLst>
          <pc:docMk/>
          <pc:sldMk cId="4091580544" sldId="257"/>
        </pc:sldMkLst>
        <pc:spChg chg="mod ord">
          <ac:chgData name="Natashia Cooney" userId="2c766bc3-100e-4354-8d48-ee20670cb2ad" providerId="ADAL" clId="{09F4F38D-EE65-4232-B52C-CA7473A3354E}" dt="2023-05-16T09:09:50.147" v="142" actId="1076"/>
          <ac:spMkLst>
            <pc:docMk/>
            <pc:sldMk cId="4091580544" sldId="257"/>
            <ac:spMk id="2" creationId="{709D5C51-7C8F-7867-0991-19D0F7B482F2}"/>
          </ac:spMkLst>
        </pc:spChg>
        <pc:spChg chg="mod ord">
          <ac:chgData name="Natashia Cooney" userId="2c766bc3-100e-4354-8d48-ee20670cb2ad" providerId="ADAL" clId="{09F4F38D-EE65-4232-B52C-CA7473A3354E}" dt="2023-05-16T12:58:11.798" v="3749" actId="20577"/>
          <ac:spMkLst>
            <pc:docMk/>
            <pc:sldMk cId="4091580544" sldId="257"/>
            <ac:spMk id="3" creationId="{C48E970D-DFFE-87E1-923F-B019AE91AA9A}"/>
          </ac:spMkLst>
        </pc:spChg>
        <pc:spChg chg="add del">
          <ac:chgData name="Natashia Cooney" userId="2c766bc3-100e-4354-8d48-ee20670cb2ad" providerId="ADAL" clId="{09F4F38D-EE65-4232-B52C-CA7473A3354E}" dt="2023-05-16T09:09:26.130" v="135" actId="26606"/>
          <ac:spMkLst>
            <pc:docMk/>
            <pc:sldMk cId="4091580544" sldId="257"/>
            <ac:spMk id="2057" creationId="{9184DF83-39E6-4BDC-9E23-17F25AB44C55}"/>
          </ac:spMkLst>
        </pc:spChg>
        <pc:spChg chg="add del">
          <ac:chgData name="Natashia Cooney" userId="2c766bc3-100e-4354-8d48-ee20670cb2ad" providerId="ADAL" clId="{09F4F38D-EE65-4232-B52C-CA7473A3354E}" dt="2023-05-16T09:09:26.130" v="135" actId="26606"/>
          <ac:spMkLst>
            <pc:docMk/>
            <pc:sldMk cId="4091580544" sldId="257"/>
            <ac:spMk id="2059" creationId="{102E1699-0830-EE28-6BA6-C87CE22D3610}"/>
          </ac:spMkLst>
        </pc:spChg>
        <pc:spChg chg="add del">
          <ac:chgData name="Natashia Cooney" userId="2c766bc3-100e-4354-8d48-ee20670cb2ad" providerId="ADAL" clId="{09F4F38D-EE65-4232-B52C-CA7473A3354E}" dt="2023-05-16T09:09:36.493" v="138" actId="26606"/>
          <ac:spMkLst>
            <pc:docMk/>
            <pc:sldMk cId="4091580544" sldId="257"/>
            <ac:spMk id="2064" creationId="{3DAD064D-86F0-42ED-B520-99689857918E}"/>
          </ac:spMkLst>
        </pc:spChg>
        <pc:spChg chg="add del">
          <ac:chgData name="Natashia Cooney" userId="2c766bc3-100e-4354-8d48-ee20670cb2ad" providerId="ADAL" clId="{09F4F38D-EE65-4232-B52C-CA7473A3354E}" dt="2023-05-16T09:09:36.493" v="138" actId="26606"/>
          <ac:spMkLst>
            <pc:docMk/>
            <pc:sldMk cId="4091580544" sldId="257"/>
            <ac:spMk id="2066" creationId="{73D7F9F4-DAA8-EC21-B3F0-D4813696E605}"/>
          </ac:spMkLst>
        </pc:spChg>
        <pc:spChg chg="add">
          <ac:chgData name="Natashia Cooney" userId="2c766bc3-100e-4354-8d48-ee20670cb2ad" providerId="ADAL" clId="{09F4F38D-EE65-4232-B52C-CA7473A3354E}" dt="2023-05-16T09:09:36.493" v="138" actId="26606"/>
          <ac:spMkLst>
            <pc:docMk/>
            <pc:sldMk cId="4091580544" sldId="257"/>
            <ac:spMk id="2071" creationId="{9184DF83-39E6-4BDC-9E23-17F25AB44C55}"/>
          </ac:spMkLst>
        </pc:spChg>
        <pc:spChg chg="add">
          <ac:chgData name="Natashia Cooney" userId="2c766bc3-100e-4354-8d48-ee20670cb2ad" providerId="ADAL" clId="{09F4F38D-EE65-4232-B52C-CA7473A3354E}" dt="2023-05-16T09:09:36.493" v="138" actId="26606"/>
          <ac:spMkLst>
            <pc:docMk/>
            <pc:sldMk cId="4091580544" sldId="257"/>
            <ac:spMk id="2073" creationId="{102E1699-0830-EE28-6BA6-C87CE22D3610}"/>
          </ac:spMkLst>
        </pc:spChg>
        <pc:picChg chg="add mod ord">
          <ac:chgData name="Natashia Cooney" userId="2c766bc3-100e-4354-8d48-ee20670cb2ad" providerId="ADAL" clId="{09F4F38D-EE65-4232-B52C-CA7473A3354E}" dt="2023-05-16T09:09:36.493" v="138" actId="26606"/>
          <ac:picMkLst>
            <pc:docMk/>
            <pc:sldMk cId="4091580544" sldId="257"/>
            <ac:picMk id="2050" creationId="{278DFAC7-22F4-3351-E89F-811CAF959253}"/>
          </ac:picMkLst>
        </pc:picChg>
        <pc:picChg chg="add mod">
          <ac:chgData name="Natashia Cooney" userId="2c766bc3-100e-4354-8d48-ee20670cb2ad" providerId="ADAL" clId="{09F4F38D-EE65-4232-B52C-CA7473A3354E}" dt="2023-05-16T09:09:36.493" v="138" actId="26606"/>
          <ac:picMkLst>
            <pc:docMk/>
            <pc:sldMk cId="4091580544" sldId="257"/>
            <ac:picMk id="2052" creationId="{972B91CC-0636-C5A2-DCBC-54ADFBCA8374}"/>
          </ac:picMkLst>
        </pc:picChg>
      </pc:sldChg>
      <pc:sldChg chg="addSp modSp mod">
        <pc:chgData name="Natashia Cooney" userId="2c766bc3-100e-4354-8d48-ee20670cb2ad" providerId="ADAL" clId="{09F4F38D-EE65-4232-B52C-CA7473A3354E}" dt="2023-06-06T19:40:47.782" v="3810"/>
        <pc:sldMkLst>
          <pc:docMk/>
          <pc:sldMk cId="3332169555" sldId="258"/>
        </pc:sldMkLst>
        <pc:spChg chg="mod">
          <ac:chgData name="Natashia Cooney" userId="2c766bc3-100e-4354-8d48-ee20670cb2ad" providerId="ADAL" clId="{09F4F38D-EE65-4232-B52C-CA7473A3354E}" dt="2023-05-16T09:11:14.118" v="207" actId="1076"/>
          <ac:spMkLst>
            <pc:docMk/>
            <pc:sldMk cId="3332169555" sldId="258"/>
            <ac:spMk id="2" creationId="{5D4D1542-961B-ECC4-9281-A11B33A6FB24}"/>
          </ac:spMkLst>
        </pc:spChg>
        <pc:spChg chg="mod">
          <ac:chgData name="Natashia Cooney" userId="2c766bc3-100e-4354-8d48-ee20670cb2ad" providerId="ADAL" clId="{09F4F38D-EE65-4232-B52C-CA7473A3354E}" dt="2023-05-16T09:11:33.653" v="209" actId="14100"/>
          <ac:spMkLst>
            <pc:docMk/>
            <pc:sldMk cId="3332169555" sldId="258"/>
            <ac:spMk id="3" creationId="{7C77FF1E-C87B-4572-BB03-7FD1E1658286}"/>
          </ac:spMkLst>
        </pc:spChg>
        <pc:picChg chg="add mod">
          <ac:chgData name="Natashia Cooney" userId="2c766bc3-100e-4354-8d48-ee20670cb2ad" providerId="ADAL" clId="{09F4F38D-EE65-4232-B52C-CA7473A3354E}" dt="2023-06-06T19:39:50.653" v="3783" actId="1076"/>
          <ac:picMkLst>
            <pc:docMk/>
            <pc:sldMk cId="3332169555" sldId="258"/>
            <ac:picMk id="4" creationId="{495D8C4E-38EA-4DDD-443A-A39C49C639C9}"/>
          </ac:picMkLst>
        </pc:picChg>
        <pc:picChg chg="add mod">
          <ac:chgData name="Natashia Cooney" userId="2c766bc3-100e-4354-8d48-ee20670cb2ad" providerId="ADAL" clId="{09F4F38D-EE65-4232-B52C-CA7473A3354E}" dt="2023-06-06T19:40:47.782" v="3810"/>
          <ac:picMkLst>
            <pc:docMk/>
            <pc:sldMk cId="3332169555" sldId="258"/>
            <ac:picMk id="5" creationId="{A1B3E6AC-A747-77DF-B6F4-E67C952E8A95}"/>
          </ac:picMkLst>
        </pc:picChg>
      </pc:sldChg>
      <pc:sldChg chg="addSp delSp modSp mod">
        <pc:chgData name="Natashia Cooney" userId="2c766bc3-100e-4354-8d48-ee20670cb2ad" providerId="ADAL" clId="{09F4F38D-EE65-4232-B52C-CA7473A3354E}" dt="2023-06-06T19:40:30.115" v="3795" actId="21"/>
        <pc:sldMkLst>
          <pc:docMk/>
          <pc:sldMk cId="1601456254" sldId="259"/>
        </pc:sldMkLst>
        <pc:spChg chg="mod">
          <ac:chgData name="Natashia Cooney" userId="2c766bc3-100e-4354-8d48-ee20670cb2ad" providerId="ADAL" clId="{09F4F38D-EE65-4232-B52C-CA7473A3354E}" dt="2023-05-16T09:13:34.343" v="258" actId="1076"/>
          <ac:spMkLst>
            <pc:docMk/>
            <pc:sldMk cId="1601456254" sldId="259"/>
            <ac:spMk id="2" creationId="{FA8523E6-A03F-F15C-76BD-3EE1F4621D83}"/>
          </ac:spMkLst>
        </pc:spChg>
        <pc:spChg chg="del mod">
          <ac:chgData name="Natashia Cooney" userId="2c766bc3-100e-4354-8d48-ee20670cb2ad" providerId="ADAL" clId="{09F4F38D-EE65-4232-B52C-CA7473A3354E}" dt="2023-06-06T19:37:40.842" v="3754" actId="931"/>
          <ac:spMkLst>
            <pc:docMk/>
            <pc:sldMk cId="1601456254" sldId="259"/>
            <ac:spMk id="3" creationId="{398344CC-CB58-6C92-AB01-EA909425DC46}"/>
          </ac:spMkLst>
        </pc:spChg>
        <pc:picChg chg="add mod">
          <ac:chgData name="Natashia Cooney" userId="2c766bc3-100e-4354-8d48-ee20670cb2ad" providerId="ADAL" clId="{09F4F38D-EE65-4232-B52C-CA7473A3354E}" dt="2023-06-06T19:37:51.894" v="3758" actId="1076"/>
          <ac:picMkLst>
            <pc:docMk/>
            <pc:sldMk cId="1601456254" sldId="259"/>
            <ac:picMk id="5" creationId="{0BA5A149-CBDD-EF7F-1ACB-EB0B5F0110E7}"/>
          </ac:picMkLst>
        </pc:picChg>
        <pc:picChg chg="add mod">
          <ac:chgData name="Natashia Cooney" userId="2c766bc3-100e-4354-8d48-ee20670cb2ad" providerId="ADAL" clId="{09F4F38D-EE65-4232-B52C-CA7473A3354E}" dt="2023-06-06T19:40:24.070" v="3793" actId="1076"/>
          <ac:picMkLst>
            <pc:docMk/>
            <pc:sldMk cId="1601456254" sldId="259"/>
            <ac:picMk id="7" creationId="{6399362D-35E4-EC05-31C5-0A53085621CD}"/>
          </ac:picMkLst>
        </pc:picChg>
        <pc:picChg chg="add mod">
          <ac:chgData name="Natashia Cooney" userId="2c766bc3-100e-4354-8d48-ee20670cb2ad" providerId="ADAL" clId="{09F4F38D-EE65-4232-B52C-CA7473A3354E}" dt="2023-06-06T19:40:19.429" v="3791" actId="1076"/>
          <ac:picMkLst>
            <pc:docMk/>
            <pc:sldMk cId="1601456254" sldId="259"/>
            <ac:picMk id="9" creationId="{909E0900-8A15-B309-5264-12CAF4282CF4}"/>
          </ac:picMkLst>
        </pc:picChg>
        <pc:picChg chg="add mod">
          <ac:chgData name="Natashia Cooney" userId="2c766bc3-100e-4354-8d48-ee20670cb2ad" providerId="ADAL" clId="{09F4F38D-EE65-4232-B52C-CA7473A3354E}" dt="2023-06-06T19:40:14.912" v="3789" actId="1076"/>
          <ac:picMkLst>
            <pc:docMk/>
            <pc:sldMk cId="1601456254" sldId="259"/>
            <ac:picMk id="11" creationId="{99C38ABD-EDFB-3BFB-8C7B-3A97DC39170C}"/>
          </ac:picMkLst>
        </pc:picChg>
        <pc:picChg chg="add mod">
          <ac:chgData name="Natashia Cooney" userId="2c766bc3-100e-4354-8d48-ee20670cb2ad" providerId="ADAL" clId="{09F4F38D-EE65-4232-B52C-CA7473A3354E}" dt="2023-06-06T19:40:09.897" v="3787" actId="1076"/>
          <ac:picMkLst>
            <pc:docMk/>
            <pc:sldMk cId="1601456254" sldId="259"/>
            <ac:picMk id="13" creationId="{C8214147-305D-63E0-ED09-36948CD516D8}"/>
          </ac:picMkLst>
        </pc:picChg>
        <pc:picChg chg="add mod">
          <ac:chgData name="Natashia Cooney" userId="2c766bc3-100e-4354-8d48-ee20670cb2ad" providerId="ADAL" clId="{09F4F38D-EE65-4232-B52C-CA7473A3354E}" dt="2023-06-06T19:40:27.762" v="3794" actId="14100"/>
          <ac:picMkLst>
            <pc:docMk/>
            <pc:sldMk cId="1601456254" sldId="259"/>
            <ac:picMk id="15" creationId="{67045A0B-2D51-074A-5B27-7D5A931D605C}"/>
          </ac:picMkLst>
        </pc:picChg>
        <pc:picChg chg="add del mod">
          <ac:chgData name="Natashia Cooney" userId="2c766bc3-100e-4354-8d48-ee20670cb2ad" providerId="ADAL" clId="{09F4F38D-EE65-4232-B52C-CA7473A3354E}" dt="2023-06-06T19:39:32.080" v="3781" actId="21"/>
          <ac:picMkLst>
            <pc:docMk/>
            <pc:sldMk cId="1601456254" sldId="259"/>
            <ac:picMk id="17" creationId="{9EF837A2-A66B-200A-0E0F-DE671D62EF44}"/>
          </ac:picMkLst>
        </pc:picChg>
        <pc:picChg chg="add del mod">
          <ac:chgData name="Natashia Cooney" userId="2c766bc3-100e-4354-8d48-ee20670cb2ad" providerId="ADAL" clId="{09F4F38D-EE65-4232-B52C-CA7473A3354E}" dt="2023-06-06T19:40:30.115" v="3795" actId="21"/>
          <ac:picMkLst>
            <pc:docMk/>
            <pc:sldMk cId="1601456254" sldId="259"/>
            <ac:picMk id="19" creationId="{39AB2B14-A707-1A90-7C7D-333E8115F944}"/>
          </ac:picMkLst>
        </pc:picChg>
      </pc:sldChg>
      <pc:sldChg chg="modSp mod">
        <pc:chgData name="Natashia Cooney" userId="2c766bc3-100e-4354-8d48-ee20670cb2ad" providerId="ADAL" clId="{09F4F38D-EE65-4232-B52C-CA7473A3354E}" dt="2023-05-16T12:41:01.462" v="3572" actId="1076"/>
        <pc:sldMkLst>
          <pc:docMk/>
          <pc:sldMk cId="4003674192" sldId="260"/>
        </pc:sldMkLst>
        <pc:spChg chg="mod">
          <ac:chgData name="Natashia Cooney" userId="2c766bc3-100e-4354-8d48-ee20670cb2ad" providerId="ADAL" clId="{09F4F38D-EE65-4232-B52C-CA7473A3354E}" dt="2023-05-16T09:54:05.941" v="316" actId="20577"/>
          <ac:spMkLst>
            <pc:docMk/>
            <pc:sldMk cId="4003674192" sldId="260"/>
            <ac:spMk id="2" creationId="{C743C735-8385-6FBF-F9A8-4504BD05CE6F}"/>
          </ac:spMkLst>
        </pc:spChg>
        <pc:spChg chg="mod">
          <ac:chgData name="Natashia Cooney" userId="2c766bc3-100e-4354-8d48-ee20670cb2ad" providerId="ADAL" clId="{09F4F38D-EE65-4232-B52C-CA7473A3354E}" dt="2023-05-16T12:41:01.462" v="3572" actId="1076"/>
          <ac:spMkLst>
            <pc:docMk/>
            <pc:sldMk cId="4003674192" sldId="260"/>
            <ac:spMk id="3" creationId="{72917B0D-0BD5-2B53-D8CB-BBADA57CF340}"/>
          </ac:spMkLst>
        </pc:spChg>
      </pc:sldChg>
      <pc:sldChg chg="modSp mod">
        <pc:chgData name="Natashia Cooney" userId="2c766bc3-100e-4354-8d48-ee20670cb2ad" providerId="ADAL" clId="{09F4F38D-EE65-4232-B52C-CA7473A3354E}" dt="2023-05-16T09:54:12.604" v="326" actId="20577"/>
        <pc:sldMkLst>
          <pc:docMk/>
          <pc:sldMk cId="1981351857" sldId="261"/>
        </pc:sldMkLst>
        <pc:spChg chg="mod">
          <ac:chgData name="Natashia Cooney" userId="2c766bc3-100e-4354-8d48-ee20670cb2ad" providerId="ADAL" clId="{09F4F38D-EE65-4232-B52C-CA7473A3354E}" dt="2023-05-16T09:54:12.604" v="326" actId="20577"/>
          <ac:spMkLst>
            <pc:docMk/>
            <pc:sldMk cId="1981351857" sldId="261"/>
            <ac:spMk id="2" creationId="{A7DDFB78-F547-514F-04AB-45E4DBF01FF2}"/>
          </ac:spMkLst>
        </pc:spChg>
      </pc:sldChg>
      <pc:sldChg chg="del">
        <pc:chgData name="Natashia Cooney" userId="2c766bc3-100e-4354-8d48-ee20670cb2ad" providerId="ADAL" clId="{09F4F38D-EE65-4232-B52C-CA7473A3354E}" dt="2023-05-16T09:54:31.863" v="327" actId="47"/>
        <pc:sldMkLst>
          <pc:docMk/>
          <pc:sldMk cId="2679816602" sldId="262"/>
        </pc:sldMkLst>
      </pc:sldChg>
      <pc:sldChg chg="del">
        <pc:chgData name="Natashia Cooney" userId="2c766bc3-100e-4354-8d48-ee20670cb2ad" providerId="ADAL" clId="{09F4F38D-EE65-4232-B52C-CA7473A3354E}" dt="2023-05-16T09:54:33.319" v="328" actId="47"/>
        <pc:sldMkLst>
          <pc:docMk/>
          <pc:sldMk cId="2009695619" sldId="263"/>
        </pc:sldMkLst>
      </pc:sldChg>
      <pc:sldChg chg="del">
        <pc:chgData name="Natashia Cooney" userId="2c766bc3-100e-4354-8d48-ee20670cb2ad" providerId="ADAL" clId="{09F4F38D-EE65-4232-B52C-CA7473A3354E}" dt="2023-05-16T09:54:34.691" v="329" actId="47"/>
        <pc:sldMkLst>
          <pc:docMk/>
          <pc:sldMk cId="3531135601" sldId="264"/>
        </pc:sldMkLst>
      </pc:sldChg>
      <pc:sldChg chg="del">
        <pc:chgData name="Natashia Cooney" userId="2c766bc3-100e-4354-8d48-ee20670cb2ad" providerId="ADAL" clId="{09F4F38D-EE65-4232-B52C-CA7473A3354E}" dt="2023-05-16T09:54:36.026" v="330" actId="47"/>
        <pc:sldMkLst>
          <pc:docMk/>
          <pc:sldMk cId="2578940132" sldId="265"/>
        </pc:sldMkLst>
      </pc:sldChg>
      <pc:sldChg chg="modSp new mod">
        <pc:chgData name="Natashia Cooney" userId="2c766bc3-100e-4354-8d48-ee20670cb2ad" providerId="ADAL" clId="{09F4F38D-EE65-4232-B52C-CA7473A3354E}" dt="2023-06-06T18:43:20.608" v="3753" actId="33524"/>
        <pc:sldMkLst>
          <pc:docMk/>
          <pc:sldMk cId="1496397993" sldId="266"/>
        </pc:sldMkLst>
        <pc:spChg chg="mod">
          <ac:chgData name="Natashia Cooney" userId="2c766bc3-100e-4354-8d48-ee20670cb2ad" providerId="ADAL" clId="{09F4F38D-EE65-4232-B52C-CA7473A3354E}" dt="2023-05-16T09:51:11.815" v="289" actId="1076"/>
          <ac:spMkLst>
            <pc:docMk/>
            <pc:sldMk cId="1496397993" sldId="266"/>
            <ac:spMk id="2" creationId="{0DC6E2CE-FAB8-1E57-CF24-9525B6E2A22A}"/>
          </ac:spMkLst>
        </pc:spChg>
        <pc:spChg chg="mod">
          <ac:chgData name="Natashia Cooney" userId="2c766bc3-100e-4354-8d48-ee20670cb2ad" providerId="ADAL" clId="{09F4F38D-EE65-4232-B52C-CA7473A3354E}" dt="2023-06-06T18:43:20.608" v="3753" actId="33524"/>
          <ac:spMkLst>
            <pc:docMk/>
            <pc:sldMk cId="1496397993" sldId="266"/>
            <ac:spMk id="3" creationId="{8E4D25B1-01D6-41D8-177F-C5FC7C649BE0}"/>
          </ac:spMkLst>
        </pc:spChg>
      </pc:sldChg>
      <pc:sldChg chg="addSp modSp new mod setBg">
        <pc:chgData name="Natashia Cooney" userId="2c766bc3-100e-4354-8d48-ee20670cb2ad" providerId="ADAL" clId="{09F4F38D-EE65-4232-B52C-CA7473A3354E}" dt="2023-05-16T12:53:38.307" v="3599" actId="20577"/>
        <pc:sldMkLst>
          <pc:docMk/>
          <pc:sldMk cId="1123255862" sldId="267"/>
        </pc:sldMkLst>
        <pc:spChg chg="mod">
          <ac:chgData name="Natashia Cooney" userId="2c766bc3-100e-4354-8d48-ee20670cb2ad" providerId="ADAL" clId="{09F4F38D-EE65-4232-B52C-CA7473A3354E}" dt="2023-05-16T12:39:53.753" v="3559" actId="1076"/>
          <ac:spMkLst>
            <pc:docMk/>
            <pc:sldMk cId="1123255862" sldId="267"/>
            <ac:spMk id="2" creationId="{5642B2A7-6ADB-76E2-41DC-8A7270480B84}"/>
          </ac:spMkLst>
        </pc:spChg>
        <pc:spChg chg="mod">
          <ac:chgData name="Natashia Cooney" userId="2c766bc3-100e-4354-8d48-ee20670cb2ad" providerId="ADAL" clId="{09F4F38D-EE65-4232-B52C-CA7473A3354E}" dt="2023-05-16T12:53:38.307" v="3599" actId="20577"/>
          <ac:spMkLst>
            <pc:docMk/>
            <pc:sldMk cId="1123255862" sldId="267"/>
            <ac:spMk id="3" creationId="{9CC4F6BE-E334-7F9F-5500-EDAFFB32B90C}"/>
          </ac:spMkLst>
        </pc:spChg>
        <pc:spChg chg="add">
          <ac:chgData name="Natashia Cooney" userId="2c766bc3-100e-4354-8d48-ee20670cb2ad" providerId="ADAL" clId="{09F4F38D-EE65-4232-B52C-CA7473A3354E}" dt="2023-05-16T12:39:17.118" v="3546" actId="26606"/>
          <ac:spMkLst>
            <pc:docMk/>
            <pc:sldMk cId="1123255862" sldId="267"/>
            <ac:spMk id="3083" creationId="{D70BC64E-B094-49DE-BD9C-DB662FCF598F}"/>
          </ac:spMkLst>
        </pc:spChg>
        <pc:spChg chg="add">
          <ac:chgData name="Natashia Cooney" userId="2c766bc3-100e-4354-8d48-ee20670cb2ad" providerId="ADAL" clId="{09F4F38D-EE65-4232-B52C-CA7473A3354E}" dt="2023-05-16T12:39:17.118" v="3546" actId="26606"/>
          <ac:spMkLst>
            <pc:docMk/>
            <pc:sldMk cId="1123255862" sldId="267"/>
            <ac:spMk id="3085" creationId="{A718E0F5-1EF3-64D6-0802-B7983AC63269}"/>
          </ac:spMkLst>
        </pc:spChg>
        <pc:picChg chg="add mod ord">
          <ac:chgData name="Natashia Cooney" userId="2c766bc3-100e-4354-8d48-ee20670cb2ad" providerId="ADAL" clId="{09F4F38D-EE65-4232-B52C-CA7473A3354E}" dt="2023-05-16T12:39:17.118" v="3546" actId="26606"/>
          <ac:picMkLst>
            <pc:docMk/>
            <pc:sldMk cId="1123255862" sldId="267"/>
            <ac:picMk id="3074" creationId="{47CA2880-349E-E618-F39A-7A3336F6BBAC}"/>
          </ac:picMkLst>
        </pc:picChg>
        <pc:picChg chg="add mod">
          <ac:chgData name="Natashia Cooney" userId="2c766bc3-100e-4354-8d48-ee20670cb2ad" providerId="ADAL" clId="{09F4F38D-EE65-4232-B52C-CA7473A3354E}" dt="2023-05-16T12:39:17.118" v="3546" actId="26606"/>
          <ac:picMkLst>
            <pc:docMk/>
            <pc:sldMk cId="1123255862" sldId="267"/>
            <ac:picMk id="3076" creationId="{84BF1563-10B0-BA9A-AB81-783B0520BCD4}"/>
          </ac:picMkLst>
        </pc:picChg>
        <pc:picChg chg="add mod">
          <ac:chgData name="Natashia Cooney" userId="2c766bc3-100e-4354-8d48-ee20670cb2ad" providerId="ADAL" clId="{09F4F38D-EE65-4232-B52C-CA7473A3354E}" dt="2023-05-16T12:39:17.118" v="3546" actId="26606"/>
          <ac:picMkLst>
            <pc:docMk/>
            <pc:sldMk cId="1123255862" sldId="267"/>
            <ac:picMk id="3078" creationId="{D9C3E847-AA0D-C117-C8AB-03C9A1903202}"/>
          </ac:picMkLst>
        </pc:picChg>
      </pc:sldChg>
    </pc:docChg>
  </pc:docChgLst>
  <pc:docChgLst>
    <pc:chgData name="Natashia Cooney (2006255)" userId="2c766bc3-100e-4354-8d48-ee20670cb2ad" providerId="ADAL" clId="{09F4F38D-EE65-4232-B52C-CA7473A3354E}"/>
    <pc:docChg chg="undo custSel delSld modSld">
      <pc:chgData name="Natashia Cooney (2006255)" userId="2c766bc3-100e-4354-8d48-ee20670cb2ad" providerId="ADAL" clId="{09F4F38D-EE65-4232-B52C-CA7473A3354E}" dt="2023-06-06T20:24:19.292" v="3654" actId="1076"/>
      <pc:docMkLst>
        <pc:docMk/>
      </pc:docMkLst>
      <pc:sldChg chg="modSp mod">
        <pc:chgData name="Natashia Cooney (2006255)" userId="2c766bc3-100e-4354-8d48-ee20670cb2ad" providerId="ADAL" clId="{09F4F38D-EE65-4232-B52C-CA7473A3354E}" dt="2023-06-06T20:18:05.900" v="2968" actId="20577"/>
        <pc:sldMkLst>
          <pc:docMk/>
          <pc:sldMk cId="4091580544" sldId="257"/>
        </pc:sldMkLst>
        <pc:spChg chg="mod">
          <ac:chgData name="Natashia Cooney (2006255)" userId="2c766bc3-100e-4354-8d48-ee20670cb2ad" providerId="ADAL" clId="{09F4F38D-EE65-4232-B52C-CA7473A3354E}" dt="2023-06-06T20:18:05.900" v="2968" actId="20577"/>
          <ac:spMkLst>
            <pc:docMk/>
            <pc:sldMk cId="4091580544" sldId="257"/>
            <ac:spMk id="3" creationId="{C48E970D-DFFE-87E1-923F-B019AE91AA9A}"/>
          </ac:spMkLst>
        </pc:spChg>
      </pc:sldChg>
      <pc:sldChg chg="addSp delSp modSp mod setBg">
        <pc:chgData name="Natashia Cooney (2006255)" userId="2c766bc3-100e-4354-8d48-ee20670cb2ad" providerId="ADAL" clId="{09F4F38D-EE65-4232-B52C-CA7473A3354E}" dt="2023-06-06T20:06:20.798" v="1099" actId="27636"/>
        <pc:sldMkLst>
          <pc:docMk/>
          <pc:sldMk cId="3332169555" sldId="258"/>
        </pc:sldMkLst>
        <pc:spChg chg="mod">
          <ac:chgData name="Natashia Cooney (2006255)" userId="2c766bc3-100e-4354-8d48-ee20670cb2ad" providerId="ADAL" clId="{09F4F38D-EE65-4232-B52C-CA7473A3354E}" dt="2023-06-06T20:05:40.477" v="1081" actId="1076"/>
          <ac:spMkLst>
            <pc:docMk/>
            <pc:sldMk cId="3332169555" sldId="258"/>
            <ac:spMk id="2" creationId="{5D4D1542-961B-ECC4-9281-A11B33A6FB24}"/>
          </ac:spMkLst>
        </pc:spChg>
        <pc:spChg chg="mod ord">
          <ac:chgData name="Natashia Cooney (2006255)" userId="2c766bc3-100e-4354-8d48-ee20670cb2ad" providerId="ADAL" clId="{09F4F38D-EE65-4232-B52C-CA7473A3354E}" dt="2023-06-06T20:06:20.798" v="1099" actId="27636"/>
          <ac:spMkLst>
            <pc:docMk/>
            <pc:sldMk cId="3332169555" sldId="258"/>
            <ac:spMk id="3" creationId="{7C77FF1E-C87B-4572-BB03-7FD1E1658286}"/>
          </ac:spMkLst>
        </pc:spChg>
        <pc:spChg chg="add del">
          <ac:chgData name="Natashia Cooney (2006255)" userId="2c766bc3-100e-4354-8d48-ee20670cb2ad" providerId="ADAL" clId="{09F4F38D-EE65-4232-B52C-CA7473A3354E}" dt="2023-06-06T19:42:18.084" v="3" actId="26606"/>
          <ac:spMkLst>
            <pc:docMk/>
            <pc:sldMk cId="3332169555" sldId="258"/>
            <ac:spMk id="10" creationId="{9184DF83-39E6-4BDC-9E23-17F25AB44C55}"/>
          </ac:spMkLst>
        </pc:spChg>
        <pc:spChg chg="add del">
          <ac:chgData name="Natashia Cooney (2006255)" userId="2c766bc3-100e-4354-8d48-ee20670cb2ad" providerId="ADAL" clId="{09F4F38D-EE65-4232-B52C-CA7473A3354E}" dt="2023-06-06T19:42:18.084" v="3" actId="26606"/>
          <ac:spMkLst>
            <pc:docMk/>
            <pc:sldMk cId="3332169555" sldId="258"/>
            <ac:spMk id="12" creationId="{102E1699-0830-EE28-6BA6-C87CE22D3610}"/>
          </ac:spMkLst>
        </pc:spChg>
        <pc:spChg chg="add del">
          <ac:chgData name="Natashia Cooney (2006255)" userId="2c766bc3-100e-4354-8d48-ee20670cb2ad" providerId="ADAL" clId="{09F4F38D-EE65-4232-B52C-CA7473A3354E}" dt="2023-06-06T19:45:20.329" v="72" actId="26606"/>
          <ac:spMkLst>
            <pc:docMk/>
            <pc:sldMk cId="3332169555" sldId="258"/>
            <ac:spMk id="14" creationId="{9184DF83-39E6-4BDC-9E23-17F25AB44C55}"/>
          </ac:spMkLst>
        </pc:spChg>
        <pc:spChg chg="add del">
          <ac:chgData name="Natashia Cooney (2006255)" userId="2c766bc3-100e-4354-8d48-ee20670cb2ad" providerId="ADAL" clId="{09F4F38D-EE65-4232-B52C-CA7473A3354E}" dt="2023-06-06T19:45:20.329" v="72" actId="26606"/>
          <ac:spMkLst>
            <pc:docMk/>
            <pc:sldMk cId="3332169555" sldId="258"/>
            <ac:spMk id="15" creationId="{102E1699-0830-EE28-6BA6-C87CE22D3610}"/>
          </ac:spMkLst>
        </pc:spChg>
        <pc:spChg chg="add">
          <ac:chgData name="Natashia Cooney (2006255)" userId="2c766bc3-100e-4354-8d48-ee20670cb2ad" providerId="ADAL" clId="{09F4F38D-EE65-4232-B52C-CA7473A3354E}" dt="2023-06-06T19:45:20.329" v="72" actId="26606"/>
          <ac:spMkLst>
            <pc:docMk/>
            <pc:sldMk cId="3332169555" sldId="258"/>
            <ac:spMk id="20" creationId="{D70BC64E-B094-49DE-BD9C-DB662FCF598F}"/>
          </ac:spMkLst>
        </pc:spChg>
        <pc:spChg chg="add">
          <ac:chgData name="Natashia Cooney (2006255)" userId="2c766bc3-100e-4354-8d48-ee20670cb2ad" providerId="ADAL" clId="{09F4F38D-EE65-4232-B52C-CA7473A3354E}" dt="2023-06-06T19:45:20.329" v="72" actId="26606"/>
          <ac:spMkLst>
            <pc:docMk/>
            <pc:sldMk cId="3332169555" sldId="258"/>
            <ac:spMk id="22" creationId="{A718E0F5-1EF3-64D6-0802-B7983AC63269}"/>
          </ac:spMkLst>
        </pc:spChg>
        <pc:picChg chg="mod ord">
          <ac:chgData name="Natashia Cooney (2006255)" userId="2c766bc3-100e-4354-8d48-ee20670cb2ad" providerId="ADAL" clId="{09F4F38D-EE65-4232-B52C-CA7473A3354E}" dt="2023-06-06T19:45:20.329" v="72" actId="26606"/>
          <ac:picMkLst>
            <pc:docMk/>
            <pc:sldMk cId="3332169555" sldId="258"/>
            <ac:picMk id="4" creationId="{495D8C4E-38EA-4DDD-443A-A39C49C639C9}"/>
          </ac:picMkLst>
        </pc:picChg>
        <pc:picChg chg="mod ord">
          <ac:chgData name="Natashia Cooney (2006255)" userId="2c766bc3-100e-4354-8d48-ee20670cb2ad" providerId="ADAL" clId="{09F4F38D-EE65-4232-B52C-CA7473A3354E}" dt="2023-06-06T19:45:20.329" v="72" actId="26606"/>
          <ac:picMkLst>
            <pc:docMk/>
            <pc:sldMk cId="3332169555" sldId="258"/>
            <ac:picMk id="5" creationId="{A1B3E6AC-A747-77DF-B6F4-E67C952E8A95}"/>
          </ac:picMkLst>
        </pc:picChg>
      </pc:sldChg>
      <pc:sldChg chg="addSp delSp modSp mod">
        <pc:chgData name="Natashia Cooney (2006255)" userId="2c766bc3-100e-4354-8d48-ee20670cb2ad" providerId="ADAL" clId="{09F4F38D-EE65-4232-B52C-CA7473A3354E}" dt="2023-06-06T20:17:30.731" v="2966" actId="20577"/>
        <pc:sldMkLst>
          <pc:docMk/>
          <pc:sldMk cId="1601456254" sldId="259"/>
        </pc:sldMkLst>
        <pc:spChg chg="mod">
          <ac:chgData name="Natashia Cooney (2006255)" userId="2c766bc3-100e-4354-8d48-ee20670cb2ad" providerId="ADAL" clId="{09F4F38D-EE65-4232-B52C-CA7473A3354E}" dt="2023-06-06T19:42:59.191" v="26" actId="27636"/>
          <ac:spMkLst>
            <pc:docMk/>
            <pc:sldMk cId="1601456254" sldId="259"/>
            <ac:spMk id="2" creationId="{FA8523E6-A03F-F15C-76BD-3EE1F4621D83}"/>
          </ac:spMkLst>
        </pc:spChg>
        <pc:spChg chg="add del mod">
          <ac:chgData name="Natashia Cooney (2006255)" userId="2c766bc3-100e-4354-8d48-ee20670cb2ad" providerId="ADAL" clId="{09F4F38D-EE65-4232-B52C-CA7473A3354E}" dt="2023-06-06T19:44:37.845" v="68"/>
          <ac:spMkLst>
            <pc:docMk/>
            <pc:sldMk cId="1601456254" sldId="259"/>
            <ac:spMk id="3" creationId="{1BDDAC90-F223-E92A-0E2B-39F9ED28520F}"/>
          </ac:spMkLst>
        </pc:spChg>
        <pc:spChg chg="add mod">
          <ac:chgData name="Natashia Cooney (2006255)" userId="2c766bc3-100e-4354-8d48-ee20670cb2ad" providerId="ADAL" clId="{09F4F38D-EE65-4232-B52C-CA7473A3354E}" dt="2023-06-06T20:17:30.731" v="2966" actId="20577"/>
          <ac:spMkLst>
            <pc:docMk/>
            <pc:sldMk cId="1601456254" sldId="259"/>
            <ac:spMk id="4" creationId="{2435D05F-79CA-F2FA-85A2-D10E9DE9A54D}"/>
          </ac:spMkLst>
        </pc:spChg>
        <pc:picChg chg="mod">
          <ac:chgData name="Natashia Cooney (2006255)" userId="2c766bc3-100e-4354-8d48-ee20670cb2ad" providerId="ADAL" clId="{09F4F38D-EE65-4232-B52C-CA7473A3354E}" dt="2023-06-06T19:43:05.270" v="27" actId="14100"/>
          <ac:picMkLst>
            <pc:docMk/>
            <pc:sldMk cId="1601456254" sldId="259"/>
            <ac:picMk id="5" creationId="{0BA5A149-CBDD-EF7F-1ACB-EB0B5F0110E7}"/>
          </ac:picMkLst>
        </pc:picChg>
        <pc:picChg chg="mod">
          <ac:chgData name="Natashia Cooney (2006255)" userId="2c766bc3-100e-4354-8d48-ee20670cb2ad" providerId="ADAL" clId="{09F4F38D-EE65-4232-B52C-CA7473A3354E}" dt="2023-06-06T19:43:25.391" v="33" actId="1076"/>
          <ac:picMkLst>
            <pc:docMk/>
            <pc:sldMk cId="1601456254" sldId="259"/>
            <ac:picMk id="7" creationId="{6399362D-35E4-EC05-31C5-0A53085621CD}"/>
          </ac:picMkLst>
        </pc:picChg>
        <pc:picChg chg="mod">
          <ac:chgData name="Natashia Cooney (2006255)" userId="2c766bc3-100e-4354-8d48-ee20670cb2ad" providerId="ADAL" clId="{09F4F38D-EE65-4232-B52C-CA7473A3354E}" dt="2023-06-06T19:43:30.341" v="35" actId="1076"/>
          <ac:picMkLst>
            <pc:docMk/>
            <pc:sldMk cId="1601456254" sldId="259"/>
            <ac:picMk id="9" creationId="{909E0900-8A15-B309-5264-12CAF4282CF4}"/>
          </ac:picMkLst>
        </pc:picChg>
        <pc:picChg chg="mod">
          <ac:chgData name="Natashia Cooney (2006255)" userId="2c766bc3-100e-4354-8d48-ee20670cb2ad" providerId="ADAL" clId="{09F4F38D-EE65-4232-B52C-CA7473A3354E}" dt="2023-06-06T19:43:27.913" v="34" actId="1076"/>
          <ac:picMkLst>
            <pc:docMk/>
            <pc:sldMk cId="1601456254" sldId="259"/>
            <ac:picMk id="11" creationId="{99C38ABD-EDFB-3BFB-8C7B-3A97DC39170C}"/>
          </ac:picMkLst>
        </pc:picChg>
        <pc:picChg chg="mod">
          <ac:chgData name="Natashia Cooney (2006255)" userId="2c766bc3-100e-4354-8d48-ee20670cb2ad" providerId="ADAL" clId="{09F4F38D-EE65-4232-B52C-CA7473A3354E}" dt="2023-06-06T19:43:32.143" v="36" actId="1076"/>
          <ac:picMkLst>
            <pc:docMk/>
            <pc:sldMk cId="1601456254" sldId="259"/>
            <ac:picMk id="13" creationId="{C8214147-305D-63E0-ED09-36948CD516D8}"/>
          </ac:picMkLst>
        </pc:picChg>
        <pc:picChg chg="mod">
          <ac:chgData name="Natashia Cooney (2006255)" userId="2c766bc3-100e-4354-8d48-ee20670cb2ad" providerId="ADAL" clId="{09F4F38D-EE65-4232-B52C-CA7473A3354E}" dt="2023-06-06T19:43:33.798" v="37" actId="1076"/>
          <ac:picMkLst>
            <pc:docMk/>
            <pc:sldMk cId="1601456254" sldId="259"/>
            <ac:picMk id="15" creationId="{67045A0B-2D51-074A-5B27-7D5A931D605C}"/>
          </ac:picMkLst>
        </pc:picChg>
      </pc:sldChg>
      <pc:sldChg chg="del">
        <pc:chgData name="Natashia Cooney (2006255)" userId="2c766bc3-100e-4354-8d48-ee20670cb2ad" providerId="ADAL" clId="{09F4F38D-EE65-4232-B52C-CA7473A3354E}" dt="2023-06-06T20:17:46.453" v="2967" actId="47"/>
        <pc:sldMkLst>
          <pc:docMk/>
          <pc:sldMk cId="4003674192" sldId="260"/>
        </pc:sldMkLst>
      </pc:sldChg>
      <pc:sldChg chg="addSp modSp mod">
        <pc:chgData name="Natashia Cooney (2006255)" userId="2c766bc3-100e-4354-8d48-ee20670cb2ad" providerId="ADAL" clId="{09F4F38D-EE65-4232-B52C-CA7473A3354E}" dt="2023-06-06T20:24:19.292" v="3654" actId="1076"/>
        <pc:sldMkLst>
          <pc:docMk/>
          <pc:sldMk cId="1981351857" sldId="261"/>
        </pc:sldMkLst>
        <pc:spChg chg="mod">
          <ac:chgData name="Natashia Cooney (2006255)" userId="2c766bc3-100e-4354-8d48-ee20670cb2ad" providerId="ADAL" clId="{09F4F38D-EE65-4232-B52C-CA7473A3354E}" dt="2023-06-06T20:18:34.824" v="2971" actId="1076"/>
          <ac:spMkLst>
            <pc:docMk/>
            <pc:sldMk cId="1981351857" sldId="261"/>
            <ac:spMk id="2" creationId="{A7DDFB78-F547-514F-04AB-45E4DBF01FF2}"/>
          </ac:spMkLst>
        </pc:spChg>
        <pc:spChg chg="mod">
          <ac:chgData name="Natashia Cooney (2006255)" userId="2c766bc3-100e-4354-8d48-ee20670cb2ad" providerId="ADAL" clId="{09F4F38D-EE65-4232-B52C-CA7473A3354E}" dt="2023-06-06T20:22:59.520" v="3648" actId="1076"/>
          <ac:spMkLst>
            <pc:docMk/>
            <pc:sldMk cId="1981351857" sldId="261"/>
            <ac:spMk id="3" creationId="{B204CD2A-7CF3-12B7-6D2A-93E52B1CEFC1}"/>
          </ac:spMkLst>
        </pc:spChg>
        <pc:picChg chg="add mod">
          <ac:chgData name="Natashia Cooney (2006255)" userId="2c766bc3-100e-4354-8d48-ee20670cb2ad" providerId="ADAL" clId="{09F4F38D-EE65-4232-B52C-CA7473A3354E}" dt="2023-06-06T20:23:41.726" v="3651" actId="1076"/>
          <ac:picMkLst>
            <pc:docMk/>
            <pc:sldMk cId="1981351857" sldId="261"/>
            <ac:picMk id="4" creationId="{E26C4EB1-101B-2FB8-E21C-B7DEF9A8BD8A}"/>
          </ac:picMkLst>
        </pc:picChg>
        <pc:picChg chg="add mod">
          <ac:chgData name="Natashia Cooney (2006255)" userId="2c766bc3-100e-4354-8d48-ee20670cb2ad" providerId="ADAL" clId="{09F4F38D-EE65-4232-B52C-CA7473A3354E}" dt="2023-06-06T20:24:19.292" v="3654" actId="1076"/>
          <ac:picMkLst>
            <pc:docMk/>
            <pc:sldMk cId="1981351857" sldId="261"/>
            <ac:picMk id="5" creationId="{A4FB3AA3-8974-4668-9264-D501C0422DD1}"/>
          </ac:picMkLst>
        </pc:picChg>
      </pc:sldChg>
      <pc:sldChg chg="addSp delSp modSp mod setBg">
        <pc:chgData name="Natashia Cooney (2006255)" userId="2c766bc3-100e-4354-8d48-ee20670cb2ad" providerId="ADAL" clId="{09F4F38D-EE65-4232-B52C-CA7473A3354E}" dt="2023-06-06T19:46:49.387" v="92" actId="1076"/>
        <pc:sldMkLst>
          <pc:docMk/>
          <pc:sldMk cId="1496397993" sldId="266"/>
        </pc:sldMkLst>
        <pc:spChg chg="mod">
          <ac:chgData name="Natashia Cooney (2006255)" userId="2c766bc3-100e-4354-8d48-ee20670cb2ad" providerId="ADAL" clId="{09F4F38D-EE65-4232-B52C-CA7473A3354E}" dt="2023-06-06T19:45:59.211" v="79" actId="26606"/>
          <ac:spMkLst>
            <pc:docMk/>
            <pc:sldMk cId="1496397993" sldId="266"/>
            <ac:spMk id="2" creationId="{0DC6E2CE-FAB8-1E57-CF24-9525B6E2A22A}"/>
          </ac:spMkLst>
        </pc:spChg>
        <pc:spChg chg="mod">
          <ac:chgData name="Natashia Cooney (2006255)" userId="2c766bc3-100e-4354-8d48-ee20670cb2ad" providerId="ADAL" clId="{09F4F38D-EE65-4232-B52C-CA7473A3354E}" dt="2023-06-06T19:46:49.387" v="92" actId="1076"/>
          <ac:spMkLst>
            <pc:docMk/>
            <pc:sldMk cId="1496397993" sldId="266"/>
            <ac:spMk id="3" creationId="{8E4D25B1-01D6-41D8-177F-C5FC7C649BE0}"/>
          </ac:spMkLst>
        </pc:spChg>
        <pc:spChg chg="add del">
          <ac:chgData name="Natashia Cooney (2006255)" userId="2c766bc3-100e-4354-8d48-ee20670cb2ad" providerId="ADAL" clId="{09F4F38D-EE65-4232-B52C-CA7473A3354E}" dt="2023-06-06T19:45:47.612" v="74" actId="26606"/>
          <ac:spMkLst>
            <pc:docMk/>
            <pc:sldMk cId="1496397993" sldId="266"/>
            <ac:spMk id="9" creationId="{5669F72C-E3FB-4C48-AEBD-AF7AC0D749C7}"/>
          </ac:spMkLst>
        </pc:spChg>
        <pc:spChg chg="add del">
          <ac:chgData name="Natashia Cooney (2006255)" userId="2c766bc3-100e-4354-8d48-ee20670cb2ad" providerId="ADAL" clId="{09F4F38D-EE65-4232-B52C-CA7473A3354E}" dt="2023-06-06T19:45:47.612" v="74" actId="26606"/>
          <ac:spMkLst>
            <pc:docMk/>
            <pc:sldMk cId="1496397993" sldId="266"/>
            <ac:spMk id="11" creationId="{35D03616-DDAC-8A04-EAA4-4B785713F00E}"/>
          </ac:spMkLst>
        </pc:spChg>
        <pc:spChg chg="add del">
          <ac:chgData name="Natashia Cooney (2006255)" userId="2c766bc3-100e-4354-8d48-ee20670cb2ad" providerId="ADAL" clId="{09F4F38D-EE65-4232-B52C-CA7473A3354E}" dt="2023-06-06T19:45:53.082" v="76" actId="26606"/>
          <ac:spMkLst>
            <pc:docMk/>
            <pc:sldMk cId="1496397993" sldId="266"/>
            <ac:spMk id="13" creationId="{3DAD064D-86F0-42ED-B520-99689857918E}"/>
          </ac:spMkLst>
        </pc:spChg>
        <pc:spChg chg="add del">
          <ac:chgData name="Natashia Cooney (2006255)" userId="2c766bc3-100e-4354-8d48-ee20670cb2ad" providerId="ADAL" clId="{09F4F38D-EE65-4232-B52C-CA7473A3354E}" dt="2023-06-06T19:45:53.082" v="76" actId="26606"/>
          <ac:spMkLst>
            <pc:docMk/>
            <pc:sldMk cId="1496397993" sldId="266"/>
            <ac:spMk id="14" creationId="{17A4D85E-F98A-F670-16C3-7B2B0DA3A0DA}"/>
          </ac:spMkLst>
        </pc:spChg>
        <pc:spChg chg="add del">
          <ac:chgData name="Natashia Cooney (2006255)" userId="2c766bc3-100e-4354-8d48-ee20670cb2ad" providerId="ADAL" clId="{09F4F38D-EE65-4232-B52C-CA7473A3354E}" dt="2023-06-06T19:45:59.165" v="78" actId="26606"/>
          <ac:spMkLst>
            <pc:docMk/>
            <pc:sldMk cId="1496397993" sldId="266"/>
            <ac:spMk id="17" creationId="{3DAD064D-86F0-42ED-B520-99689857918E}"/>
          </ac:spMkLst>
        </pc:spChg>
        <pc:spChg chg="add del">
          <ac:chgData name="Natashia Cooney (2006255)" userId="2c766bc3-100e-4354-8d48-ee20670cb2ad" providerId="ADAL" clId="{09F4F38D-EE65-4232-B52C-CA7473A3354E}" dt="2023-06-06T19:45:59.165" v="78" actId="26606"/>
          <ac:spMkLst>
            <pc:docMk/>
            <pc:sldMk cId="1496397993" sldId="266"/>
            <ac:spMk id="19" creationId="{AE56140E-8EE1-BE31-745D-450AF05FBF15}"/>
          </ac:spMkLst>
        </pc:spChg>
        <pc:spChg chg="add del">
          <ac:chgData name="Natashia Cooney (2006255)" userId="2c766bc3-100e-4354-8d48-ee20670cb2ad" providerId="ADAL" clId="{09F4F38D-EE65-4232-B52C-CA7473A3354E}" dt="2023-06-06T19:45:59.165" v="78" actId="26606"/>
          <ac:spMkLst>
            <pc:docMk/>
            <pc:sldMk cId="1496397993" sldId="266"/>
            <ac:spMk id="20" creationId="{73F74279-E694-CEB1-ED9A-ADBEBAEB7B76}"/>
          </ac:spMkLst>
        </pc:spChg>
        <pc:spChg chg="add">
          <ac:chgData name="Natashia Cooney (2006255)" userId="2c766bc3-100e-4354-8d48-ee20670cb2ad" providerId="ADAL" clId="{09F4F38D-EE65-4232-B52C-CA7473A3354E}" dt="2023-06-06T19:45:59.211" v="79" actId="26606"/>
          <ac:spMkLst>
            <pc:docMk/>
            <pc:sldMk cId="1496397993" sldId="266"/>
            <ac:spMk id="22" creationId="{5669F72C-E3FB-4C48-AEBD-AF7AC0D749C7}"/>
          </ac:spMkLst>
        </pc:spChg>
        <pc:spChg chg="add">
          <ac:chgData name="Natashia Cooney (2006255)" userId="2c766bc3-100e-4354-8d48-ee20670cb2ad" providerId="ADAL" clId="{09F4F38D-EE65-4232-B52C-CA7473A3354E}" dt="2023-06-06T19:45:59.211" v="79" actId="26606"/>
          <ac:spMkLst>
            <pc:docMk/>
            <pc:sldMk cId="1496397993" sldId="266"/>
            <ac:spMk id="24" creationId="{35D03616-DDAC-8A04-EAA4-4B785713F00E}"/>
          </ac:spMkLst>
        </pc:spChg>
        <pc:picChg chg="add del">
          <ac:chgData name="Natashia Cooney (2006255)" userId="2c766bc3-100e-4354-8d48-ee20670cb2ad" providerId="ADAL" clId="{09F4F38D-EE65-4232-B52C-CA7473A3354E}" dt="2023-06-06T19:45:47.612" v="74" actId="26606"/>
          <ac:picMkLst>
            <pc:docMk/>
            <pc:sldMk cId="1496397993" sldId="266"/>
            <ac:picMk id="5" creationId="{3510194F-7B6E-58A0-C864-85D7E2A73AC6}"/>
          </ac:picMkLst>
        </pc:picChg>
        <pc:picChg chg="add del">
          <ac:chgData name="Natashia Cooney (2006255)" userId="2c766bc3-100e-4354-8d48-ee20670cb2ad" providerId="ADAL" clId="{09F4F38D-EE65-4232-B52C-CA7473A3354E}" dt="2023-06-06T19:45:53.082" v="76" actId="26606"/>
          <ac:picMkLst>
            <pc:docMk/>
            <pc:sldMk cId="1496397993" sldId="266"/>
            <ac:picMk id="15" creationId="{59B49434-2B55-4BEE-E597-05193B0160DD}"/>
          </ac:picMkLst>
        </pc:picChg>
        <pc:picChg chg="add del">
          <ac:chgData name="Natashia Cooney (2006255)" userId="2c766bc3-100e-4354-8d48-ee20670cb2ad" providerId="ADAL" clId="{09F4F38D-EE65-4232-B52C-CA7473A3354E}" dt="2023-06-06T19:45:59.165" v="78" actId="26606"/>
          <ac:picMkLst>
            <pc:docMk/>
            <pc:sldMk cId="1496397993" sldId="266"/>
            <ac:picMk id="18" creationId="{7E1134CE-31D4-D60C-3635-A2D8DB1CCCE8}"/>
          </ac:picMkLst>
        </pc:picChg>
        <pc:picChg chg="add">
          <ac:chgData name="Natashia Cooney (2006255)" userId="2c766bc3-100e-4354-8d48-ee20670cb2ad" providerId="ADAL" clId="{09F4F38D-EE65-4232-B52C-CA7473A3354E}" dt="2023-06-06T19:45:59.211" v="79" actId="26606"/>
          <ac:picMkLst>
            <pc:docMk/>
            <pc:sldMk cId="1496397993" sldId="266"/>
            <ac:picMk id="23" creationId="{3510194F-7B6E-58A0-C864-85D7E2A73AC6}"/>
          </ac:picMkLst>
        </pc:picChg>
      </pc:sldChg>
      <pc:sldChg chg="addSp delSp modSp mod">
        <pc:chgData name="Natashia Cooney (2006255)" userId="2c766bc3-100e-4354-8d48-ee20670cb2ad" providerId="ADAL" clId="{09F4F38D-EE65-4232-B52C-CA7473A3354E}" dt="2023-06-06T19:48:15.951" v="113" actId="26606"/>
        <pc:sldMkLst>
          <pc:docMk/>
          <pc:sldMk cId="1123255862" sldId="267"/>
        </pc:sldMkLst>
        <pc:spChg chg="mod">
          <ac:chgData name="Natashia Cooney (2006255)" userId="2c766bc3-100e-4354-8d48-ee20670cb2ad" providerId="ADAL" clId="{09F4F38D-EE65-4232-B52C-CA7473A3354E}" dt="2023-06-06T19:48:15.951" v="113" actId="26606"/>
          <ac:spMkLst>
            <pc:docMk/>
            <pc:sldMk cId="1123255862" sldId="267"/>
            <ac:spMk id="2" creationId="{5642B2A7-6ADB-76E2-41DC-8A7270480B84}"/>
          </ac:spMkLst>
        </pc:spChg>
        <pc:spChg chg="mod">
          <ac:chgData name="Natashia Cooney (2006255)" userId="2c766bc3-100e-4354-8d48-ee20670cb2ad" providerId="ADAL" clId="{09F4F38D-EE65-4232-B52C-CA7473A3354E}" dt="2023-06-06T19:48:15.951" v="113" actId="26606"/>
          <ac:spMkLst>
            <pc:docMk/>
            <pc:sldMk cId="1123255862" sldId="267"/>
            <ac:spMk id="3" creationId="{9CC4F6BE-E334-7F9F-5500-EDAFFB32B90C}"/>
          </ac:spMkLst>
        </pc:spChg>
        <pc:spChg chg="add del">
          <ac:chgData name="Natashia Cooney (2006255)" userId="2c766bc3-100e-4354-8d48-ee20670cb2ad" providerId="ADAL" clId="{09F4F38D-EE65-4232-B52C-CA7473A3354E}" dt="2023-06-06T19:44:52.727" v="71" actId="26606"/>
          <ac:spMkLst>
            <pc:docMk/>
            <pc:sldMk cId="1123255862" sldId="267"/>
            <ac:spMk id="3083" creationId="{D70BC64E-B094-49DE-BD9C-DB662FCF598F}"/>
          </ac:spMkLst>
        </pc:spChg>
        <pc:spChg chg="add del">
          <ac:chgData name="Natashia Cooney (2006255)" userId="2c766bc3-100e-4354-8d48-ee20670cb2ad" providerId="ADAL" clId="{09F4F38D-EE65-4232-B52C-CA7473A3354E}" dt="2023-06-06T19:44:52.727" v="71" actId="26606"/>
          <ac:spMkLst>
            <pc:docMk/>
            <pc:sldMk cId="1123255862" sldId="267"/>
            <ac:spMk id="3085" creationId="{A718E0F5-1EF3-64D6-0802-B7983AC63269}"/>
          </ac:spMkLst>
        </pc:spChg>
        <pc:spChg chg="add del">
          <ac:chgData name="Natashia Cooney (2006255)" userId="2c766bc3-100e-4354-8d48-ee20670cb2ad" providerId="ADAL" clId="{09F4F38D-EE65-4232-B52C-CA7473A3354E}" dt="2023-06-06T19:44:52.707" v="70" actId="26606"/>
          <ac:spMkLst>
            <pc:docMk/>
            <pc:sldMk cId="1123255862" sldId="267"/>
            <ac:spMk id="3090" creationId="{873B35C9-1712-4893-BAD9-6827E614F92C}"/>
          </ac:spMkLst>
        </pc:spChg>
        <pc:spChg chg="add del">
          <ac:chgData name="Natashia Cooney (2006255)" userId="2c766bc3-100e-4354-8d48-ee20670cb2ad" providerId="ADAL" clId="{09F4F38D-EE65-4232-B52C-CA7473A3354E}" dt="2023-06-06T19:44:52.707" v="70" actId="26606"/>
          <ac:spMkLst>
            <pc:docMk/>
            <pc:sldMk cId="1123255862" sldId="267"/>
            <ac:spMk id="3092" creationId="{D74326F5-AAB1-863C-AE8D-32E26C0A319B}"/>
          </ac:spMkLst>
        </pc:spChg>
        <pc:spChg chg="add del">
          <ac:chgData name="Natashia Cooney (2006255)" userId="2c766bc3-100e-4354-8d48-ee20670cb2ad" providerId="ADAL" clId="{09F4F38D-EE65-4232-B52C-CA7473A3354E}" dt="2023-06-06T19:48:15.951" v="113" actId="26606"/>
          <ac:spMkLst>
            <pc:docMk/>
            <pc:sldMk cId="1123255862" sldId="267"/>
            <ac:spMk id="3094" creationId="{EAE3AEC3-BE10-4A84-9252-5CC087D13BFF}"/>
          </ac:spMkLst>
        </pc:spChg>
        <pc:spChg chg="add del">
          <ac:chgData name="Natashia Cooney (2006255)" userId="2c766bc3-100e-4354-8d48-ee20670cb2ad" providerId="ADAL" clId="{09F4F38D-EE65-4232-B52C-CA7473A3354E}" dt="2023-06-06T19:48:15.951" v="113" actId="26606"/>
          <ac:spMkLst>
            <pc:docMk/>
            <pc:sldMk cId="1123255862" sldId="267"/>
            <ac:spMk id="3095" creationId="{C5D10ED8-3D5A-83BE-B71E-07F52F635BB5}"/>
          </ac:spMkLst>
        </pc:spChg>
        <pc:spChg chg="add del">
          <ac:chgData name="Natashia Cooney (2006255)" userId="2c766bc3-100e-4354-8d48-ee20670cb2ad" providerId="ADAL" clId="{09F4F38D-EE65-4232-B52C-CA7473A3354E}" dt="2023-06-06T19:48:15.951" v="113" actId="26606"/>
          <ac:spMkLst>
            <pc:docMk/>
            <pc:sldMk cId="1123255862" sldId="267"/>
            <ac:spMk id="3100" creationId="{3DAD064D-86F0-42ED-B520-99689857918E}"/>
          </ac:spMkLst>
        </pc:spChg>
        <pc:spChg chg="add del">
          <ac:chgData name="Natashia Cooney (2006255)" userId="2c766bc3-100e-4354-8d48-ee20670cb2ad" providerId="ADAL" clId="{09F4F38D-EE65-4232-B52C-CA7473A3354E}" dt="2023-06-06T19:48:15.951" v="113" actId="26606"/>
          <ac:spMkLst>
            <pc:docMk/>
            <pc:sldMk cId="1123255862" sldId="267"/>
            <ac:spMk id="3102" creationId="{F0E32F4A-96E3-FA3B-4F45-8A5239D6D099}"/>
          </ac:spMkLst>
        </pc:spChg>
        <pc:spChg chg="add del">
          <ac:chgData name="Natashia Cooney (2006255)" userId="2c766bc3-100e-4354-8d48-ee20670cb2ad" providerId="ADAL" clId="{09F4F38D-EE65-4232-B52C-CA7473A3354E}" dt="2023-06-06T19:48:15.951" v="113" actId="26606"/>
          <ac:spMkLst>
            <pc:docMk/>
            <pc:sldMk cId="1123255862" sldId="267"/>
            <ac:spMk id="3104" creationId="{A18DE82C-22FB-7AEF-AD62-88723F5D24B5}"/>
          </ac:spMkLst>
        </pc:spChg>
        <pc:picChg chg="mod ord">
          <ac:chgData name="Natashia Cooney (2006255)" userId="2c766bc3-100e-4354-8d48-ee20670cb2ad" providerId="ADAL" clId="{09F4F38D-EE65-4232-B52C-CA7473A3354E}" dt="2023-06-06T19:48:15.951" v="113" actId="26606"/>
          <ac:picMkLst>
            <pc:docMk/>
            <pc:sldMk cId="1123255862" sldId="267"/>
            <ac:picMk id="3074" creationId="{47CA2880-349E-E618-F39A-7A3336F6BBAC}"/>
          </ac:picMkLst>
        </pc:picChg>
        <pc:picChg chg="mod">
          <ac:chgData name="Natashia Cooney (2006255)" userId="2c766bc3-100e-4354-8d48-ee20670cb2ad" providerId="ADAL" clId="{09F4F38D-EE65-4232-B52C-CA7473A3354E}" dt="2023-06-06T19:48:15.951" v="113" actId="26606"/>
          <ac:picMkLst>
            <pc:docMk/>
            <pc:sldMk cId="1123255862" sldId="267"/>
            <ac:picMk id="3076" creationId="{84BF1563-10B0-BA9A-AB81-783B0520BCD4}"/>
          </ac:picMkLst>
        </pc:picChg>
        <pc:picChg chg="mod">
          <ac:chgData name="Natashia Cooney (2006255)" userId="2c766bc3-100e-4354-8d48-ee20670cb2ad" providerId="ADAL" clId="{09F4F38D-EE65-4232-B52C-CA7473A3354E}" dt="2023-06-06T19:48:15.951" v="113" actId="26606"/>
          <ac:picMkLst>
            <pc:docMk/>
            <pc:sldMk cId="1123255862" sldId="267"/>
            <ac:picMk id="3078" creationId="{D9C3E847-AA0D-C117-C8AB-03C9A190320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9D0D92BC-42A9-434B-8530-ADBF4485E407}" type="datetimeFigureOut">
              <a:rPr lang="en-US" smtClean="0"/>
              <a:t>6/6/2023</a:t>
            </a:fld>
            <a:endParaRPr lang="en-US" dirty="0"/>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dirty="0"/>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20318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532FD-157B-437C-E9D5-B66E8B3B1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790A51-A7E8-7A6A-5FD0-F9B250BE41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78C8B8-F999-7D95-435D-17CE6ACCDC87}"/>
              </a:ext>
            </a:extLst>
          </p:cNvPr>
          <p:cNvSpPr>
            <a:spLocks noGrp="1"/>
          </p:cNvSpPr>
          <p:nvPr>
            <p:ph type="dt" sz="half" idx="10"/>
          </p:nvPr>
        </p:nvSpPr>
        <p:spPr/>
        <p:txBody>
          <a:bodyPr/>
          <a:lstStyle/>
          <a:p>
            <a:fld id="{9D0D92BC-42A9-434B-8530-ADBF4485E407}" type="datetimeFigureOut">
              <a:rPr lang="en-US" smtClean="0"/>
              <a:t>6/6/2023</a:t>
            </a:fld>
            <a:endParaRPr lang="en-US" dirty="0"/>
          </a:p>
        </p:txBody>
      </p:sp>
      <p:sp>
        <p:nvSpPr>
          <p:cNvPr id="5" name="Footer Placeholder 4">
            <a:extLst>
              <a:ext uri="{FF2B5EF4-FFF2-40B4-BE49-F238E27FC236}">
                <a16:creationId xmlns:a16="http://schemas.microsoft.com/office/drawing/2014/main" id="{6E427265-C89C-937F-1DA3-F377F687705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76EB89E-4530-3632-3485-F481DB042ED2}"/>
              </a:ext>
            </a:extLst>
          </p:cNvPr>
          <p:cNvSpPr>
            <a:spLocks noGrp="1"/>
          </p:cNvSpPr>
          <p:nvPr>
            <p:ph type="sldNum" sz="quarter" idx="12"/>
          </p:nvPr>
        </p:nvSpPr>
        <p:spPr/>
        <p:txBody>
          <a:bodyPr/>
          <a:lstStyle/>
          <a:p>
            <a:fld id="{A0289F9E-9962-4B7B-BA18-A15907CCC6BF}" type="slidenum">
              <a:rPr lang="en-US" smtClean="0"/>
              <a:t>‹#›</a:t>
            </a:fld>
            <a:endParaRPr lang="en-US" dirty="0"/>
          </a:p>
        </p:txBody>
      </p:sp>
    </p:spTree>
    <p:extLst>
      <p:ext uri="{BB962C8B-B14F-4D97-AF65-F5344CB8AC3E}">
        <p14:creationId xmlns:p14="http://schemas.microsoft.com/office/powerpoint/2010/main" val="777289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056A-761D-1DBC-276A-2A46D153C03F}"/>
              </a:ext>
            </a:extLst>
          </p:cNvPr>
          <p:cNvSpPr>
            <a:spLocks noGrp="1"/>
          </p:cNvSpPr>
          <p:nvPr>
            <p:ph type="title"/>
          </p:nvPr>
        </p:nvSpPr>
        <p:spPr>
          <a:xfrm>
            <a:off x="1471613" y="1355763"/>
            <a:ext cx="6972300" cy="2255794"/>
          </a:xfrm>
        </p:spPr>
        <p:txBody>
          <a:bodyPr anchor="t">
            <a:normAutofit/>
          </a:bodyPr>
          <a:lstStyle>
            <a:lvl1pPr>
              <a:lnSpc>
                <a:spcPct val="110000"/>
              </a:lnSpc>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193904B3-6AC1-19D5-3EAE-2009A3B4CE65}"/>
              </a:ext>
            </a:extLst>
          </p:cNvPr>
          <p:cNvSpPr>
            <a:spLocks noGrp="1"/>
          </p:cNvSpPr>
          <p:nvPr>
            <p:ph type="body" idx="1"/>
          </p:nvPr>
        </p:nvSpPr>
        <p:spPr>
          <a:xfrm>
            <a:off x="1524000" y="4921820"/>
            <a:ext cx="5524500" cy="1150934"/>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9FA2A86D-493D-5BF6-8AA6-F1231E3BAE7D}"/>
              </a:ext>
            </a:extLst>
          </p:cNvPr>
          <p:cNvSpPr>
            <a:spLocks noGrp="1"/>
          </p:cNvSpPr>
          <p:nvPr>
            <p:ph type="dt" sz="half" idx="10"/>
          </p:nvPr>
        </p:nvSpPr>
        <p:spPr/>
        <p:txBody>
          <a:bodyPr/>
          <a:lstStyle/>
          <a:p>
            <a:fld id="{9D0D92BC-42A9-434B-8530-ADBF4485E407}" type="datetimeFigureOut">
              <a:rPr lang="en-US" smtClean="0"/>
              <a:t>6/6/2023</a:t>
            </a:fld>
            <a:endParaRPr lang="en-US" dirty="0"/>
          </a:p>
        </p:txBody>
      </p:sp>
      <p:sp>
        <p:nvSpPr>
          <p:cNvPr id="5" name="Footer Placeholder 4">
            <a:extLst>
              <a:ext uri="{FF2B5EF4-FFF2-40B4-BE49-F238E27FC236}">
                <a16:creationId xmlns:a16="http://schemas.microsoft.com/office/drawing/2014/main" id="{79CCCD76-6623-164A-7BFA-207AFA0576A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DA64312-1F20-5486-62B0-A8BB8829D6CA}"/>
              </a:ext>
            </a:extLst>
          </p:cNvPr>
          <p:cNvSpPr>
            <a:spLocks noGrp="1"/>
          </p:cNvSpPr>
          <p:nvPr>
            <p:ph type="sldNum" sz="quarter" idx="12"/>
          </p:nvPr>
        </p:nvSpPr>
        <p:spPr/>
        <p:txBody>
          <a:bodyPr/>
          <a:lstStyle/>
          <a:p>
            <a:fld id="{A0289F9E-9962-4B7B-BA18-A15907CCC6BF}" type="slidenum">
              <a:rPr lang="en-US" smtClean="0"/>
              <a:t>‹#›</a:t>
            </a:fld>
            <a:endParaRPr lang="en-US" dirty="0"/>
          </a:p>
        </p:txBody>
      </p:sp>
      <p:cxnSp>
        <p:nvCxnSpPr>
          <p:cNvPr id="14" name="Straight Connector 13">
            <a:extLst>
              <a:ext uri="{FF2B5EF4-FFF2-40B4-BE49-F238E27FC236}">
                <a16:creationId xmlns:a16="http://schemas.microsoft.com/office/drawing/2014/main" id="{4703F1C9-9114-4426-6F07-F7FF9CCD5FC4}"/>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2002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CFC4C-4D16-E5A8-F934-8B158F6F273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79BDE54-F935-945D-3E4F-B659695E84DA}"/>
              </a:ext>
            </a:extLst>
          </p:cNvPr>
          <p:cNvSpPr>
            <a:spLocks noGrp="1"/>
          </p:cNvSpPr>
          <p:nvPr>
            <p:ph sz="half" idx="1"/>
          </p:nvPr>
        </p:nvSpPr>
        <p:spPr>
          <a:xfrm>
            <a:off x="952500" y="2286002"/>
            <a:ext cx="5067300" cy="389096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28F3710-E06B-05DE-937A-C92E52569E34}"/>
              </a:ext>
            </a:extLst>
          </p:cNvPr>
          <p:cNvSpPr>
            <a:spLocks noGrp="1"/>
          </p:cNvSpPr>
          <p:nvPr>
            <p:ph sz="half" idx="2"/>
          </p:nvPr>
        </p:nvSpPr>
        <p:spPr>
          <a:xfrm>
            <a:off x="6172200" y="2286001"/>
            <a:ext cx="5067300" cy="38909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F7302EFD-42D3-11C1-677E-0E478B93F7B2}"/>
              </a:ext>
            </a:extLst>
          </p:cNvPr>
          <p:cNvSpPr>
            <a:spLocks noGrp="1"/>
          </p:cNvSpPr>
          <p:nvPr>
            <p:ph type="dt" sz="half" idx="10"/>
          </p:nvPr>
        </p:nvSpPr>
        <p:spPr/>
        <p:txBody>
          <a:bodyPr/>
          <a:lstStyle/>
          <a:p>
            <a:fld id="{9D0D92BC-42A9-434B-8530-ADBF4485E407}" type="datetimeFigureOut">
              <a:rPr lang="en-US" smtClean="0"/>
              <a:t>6/6/2023</a:t>
            </a:fld>
            <a:endParaRPr lang="en-US" dirty="0"/>
          </a:p>
        </p:txBody>
      </p:sp>
      <p:sp>
        <p:nvSpPr>
          <p:cNvPr id="6" name="Footer Placeholder 5">
            <a:extLst>
              <a:ext uri="{FF2B5EF4-FFF2-40B4-BE49-F238E27FC236}">
                <a16:creationId xmlns:a16="http://schemas.microsoft.com/office/drawing/2014/main" id="{224C2F08-0D93-B14B-6106-2925DF3E16B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9A5DE81-F2AB-CCB9-8B68-5E4F31011FF8}"/>
              </a:ext>
            </a:extLst>
          </p:cNvPr>
          <p:cNvSpPr>
            <a:spLocks noGrp="1"/>
          </p:cNvSpPr>
          <p:nvPr>
            <p:ph type="sldNum" sz="quarter" idx="12"/>
          </p:nvPr>
        </p:nvSpPr>
        <p:spPr/>
        <p:txBody>
          <a:bodyPr/>
          <a:lstStyle/>
          <a:p>
            <a:fld id="{A0289F9E-9962-4B7B-BA18-A15907CCC6BF}" type="slidenum">
              <a:rPr lang="en-US" smtClean="0"/>
              <a:t>‹#›</a:t>
            </a:fld>
            <a:endParaRPr lang="en-US" dirty="0"/>
          </a:p>
        </p:txBody>
      </p:sp>
    </p:spTree>
    <p:extLst>
      <p:ext uri="{BB962C8B-B14F-4D97-AF65-F5344CB8AC3E}">
        <p14:creationId xmlns:p14="http://schemas.microsoft.com/office/powerpoint/2010/main" val="2078666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D81B-4E36-1511-E9A7-8FB931B41FCF}"/>
              </a:ext>
            </a:extLst>
          </p:cNvPr>
          <p:cNvSpPr>
            <a:spLocks noGrp="1"/>
          </p:cNvSpPr>
          <p:nvPr>
            <p:ph type="title"/>
          </p:nvPr>
        </p:nvSpPr>
        <p:spPr>
          <a:xfrm>
            <a:off x="952500" y="1004888"/>
            <a:ext cx="10287000" cy="90011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7FA73DE-183B-9473-20AD-2D3BFED8439F}"/>
              </a:ext>
            </a:extLst>
          </p:cNvPr>
          <p:cNvSpPr>
            <a:spLocks noGrp="1"/>
          </p:cNvSpPr>
          <p:nvPr>
            <p:ph type="body" idx="1"/>
          </p:nvPr>
        </p:nvSpPr>
        <p:spPr>
          <a:xfrm>
            <a:off x="952501"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70FB3D-60AC-DEF2-4472-31B4E076CBCC}"/>
              </a:ext>
            </a:extLst>
          </p:cNvPr>
          <p:cNvSpPr>
            <a:spLocks noGrp="1"/>
          </p:cNvSpPr>
          <p:nvPr>
            <p:ph sz="half" idx="2"/>
          </p:nvPr>
        </p:nvSpPr>
        <p:spPr>
          <a:xfrm>
            <a:off x="952501" y="3048001"/>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6E5BDB-B29C-788F-E2FB-6C154E8FE82E}"/>
              </a:ext>
            </a:extLst>
          </p:cNvPr>
          <p:cNvSpPr>
            <a:spLocks noGrp="1"/>
          </p:cNvSpPr>
          <p:nvPr>
            <p:ph type="body" sz="quarter" idx="3"/>
          </p:nvPr>
        </p:nvSpPr>
        <p:spPr>
          <a:xfrm>
            <a:off x="6353174"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513FF49-3276-24CA-BC81-FA92C0A9309A}"/>
              </a:ext>
            </a:extLst>
          </p:cNvPr>
          <p:cNvSpPr>
            <a:spLocks noGrp="1"/>
          </p:cNvSpPr>
          <p:nvPr>
            <p:ph sz="quarter" idx="4"/>
          </p:nvPr>
        </p:nvSpPr>
        <p:spPr>
          <a:xfrm>
            <a:off x="6353174" y="3048000"/>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E8FA1C8-C196-9BE1-F603-3FC17EDD91F8}"/>
              </a:ext>
            </a:extLst>
          </p:cNvPr>
          <p:cNvSpPr>
            <a:spLocks noGrp="1"/>
          </p:cNvSpPr>
          <p:nvPr>
            <p:ph type="dt" sz="half" idx="10"/>
          </p:nvPr>
        </p:nvSpPr>
        <p:spPr/>
        <p:txBody>
          <a:bodyPr/>
          <a:lstStyle/>
          <a:p>
            <a:fld id="{9D0D92BC-42A9-434B-8530-ADBF4485E407}" type="datetimeFigureOut">
              <a:rPr lang="en-US" smtClean="0"/>
              <a:t>6/6/2023</a:t>
            </a:fld>
            <a:endParaRPr lang="en-US" dirty="0"/>
          </a:p>
        </p:txBody>
      </p:sp>
      <p:sp>
        <p:nvSpPr>
          <p:cNvPr id="8" name="Footer Placeholder 7">
            <a:extLst>
              <a:ext uri="{FF2B5EF4-FFF2-40B4-BE49-F238E27FC236}">
                <a16:creationId xmlns:a16="http://schemas.microsoft.com/office/drawing/2014/main" id="{CFB79692-E142-E1D7-AD17-30C5F136575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7C90FCF2-7B78-2A2A-F878-58335FEA390C}"/>
              </a:ext>
            </a:extLst>
          </p:cNvPr>
          <p:cNvSpPr>
            <a:spLocks noGrp="1"/>
          </p:cNvSpPr>
          <p:nvPr>
            <p:ph type="sldNum" sz="quarter" idx="12"/>
          </p:nvPr>
        </p:nvSpPr>
        <p:spPr/>
        <p:txBody>
          <a:bodyPr/>
          <a:lstStyle/>
          <a:p>
            <a:fld id="{A0289F9E-9962-4B7B-BA18-A15907CCC6BF}" type="slidenum">
              <a:rPr lang="en-US" smtClean="0"/>
              <a:t>‹#›</a:t>
            </a:fld>
            <a:endParaRPr lang="en-US" dirty="0"/>
          </a:p>
        </p:txBody>
      </p:sp>
      <p:cxnSp>
        <p:nvCxnSpPr>
          <p:cNvPr id="11" name="Straight Connector 10">
            <a:extLst>
              <a:ext uri="{FF2B5EF4-FFF2-40B4-BE49-F238E27FC236}">
                <a16:creationId xmlns:a16="http://schemas.microsoft.com/office/drawing/2014/main" id="{BC2D0356-1ECF-682B-F87A-811BDD28B2CB}"/>
              </a:ext>
            </a:extLst>
          </p:cNvPr>
          <p:cNvCxnSpPr>
            <a:cxnSpLocks/>
          </p:cNvCxnSpPr>
          <p:nvPr/>
        </p:nvCxnSpPr>
        <p:spPr>
          <a:xfrm>
            <a:off x="1052513"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06CA06-9701-E645-C0A5-594B227B288F}"/>
              </a:ext>
            </a:extLst>
          </p:cNvPr>
          <p:cNvCxnSpPr>
            <a:cxnSpLocks/>
          </p:cNvCxnSpPr>
          <p:nvPr/>
        </p:nvCxnSpPr>
        <p:spPr>
          <a:xfrm>
            <a:off x="6435725"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9251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14DA-C0D4-E152-7F42-F6352C961E82}"/>
              </a:ext>
            </a:extLst>
          </p:cNvPr>
          <p:cNvSpPr>
            <a:spLocks noGrp="1"/>
          </p:cNvSpPr>
          <p:nvPr>
            <p:ph type="title"/>
          </p:nvPr>
        </p:nvSpPr>
        <p:spPr>
          <a:xfrm>
            <a:off x="1524000" y="914400"/>
            <a:ext cx="9715500" cy="9906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4EC2AA04-1E84-460C-F560-A228F930F0AF}"/>
              </a:ext>
            </a:extLst>
          </p:cNvPr>
          <p:cNvSpPr>
            <a:spLocks noGrp="1"/>
          </p:cNvSpPr>
          <p:nvPr>
            <p:ph type="dt" sz="half" idx="10"/>
          </p:nvPr>
        </p:nvSpPr>
        <p:spPr/>
        <p:txBody>
          <a:bodyPr/>
          <a:lstStyle/>
          <a:p>
            <a:fld id="{9D0D92BC-42A9-434B-8530-ADBF4485E407}" type="datetimeFigureOut">
              <a:rPr lang="en-US" smtClean="0"/>
              <a:t>6/6/2023</a:t>
            </a:fld>
            <a:endParaRPr lang="en-US" dirty="0"/>
          </a:p>
        </p:txBody>
      </p:sp>
      <p:sp>
        <p:nvSpPr>
          <p:cNvPr id="4" name="Footer Placeholder 3">
            <a:extLst>
              <a:ext uri="{FF2B5EF4-FFF2-40B4-BE49-F238E27FC236}">
                <a16:creationId xmlns:a16="http://schemas.microsoft.com/office/drawing/2014/main" id="{24AB260E-3910-7D1B-5074-24F5F0AB531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C2020F1-A878-9B80-6B4F-7D71406BBF38}"/>
              </a:ext>
            </a:extLst>
          </p:cNvPr>
          <p:cNvSpPr>
            <a:spLocks noGrp="1"/>
          </p:cNvSpPr>
          <p:nvPr>
            <p:ph type="sldNum" sz="quarter" idx="12"/>
          </p:nvPr>
        </p:nvSpPr>
        <p:spPr/>
        <p:txBody>
          <a:bodyPr/>
          <a:lstStyle/>
          <a:p>
            <a:fld id="{A0289F9E-9962-4B7B-BA18-A15907CCC6BF}" type="slidenum">
              <a:rPr lang="en-US" smtClean="0"/>
              <a:t>‹#›</a:t>
            </a:fld>
            <a:endParaRPr lang="en-US" dirty="0"/>
          </a:p>
        </p:txBody>
      </p:sp>
    </p:spTree>
    <p:extLst>
      <p:ext uri="{BB962C8B-B14F-4D97-AF65-F5344CB8AC3E}">
        <p14:creationId xmlns:p14="http://schemas.microsoft.com/office/powerpoint/2010/main" val="775963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7652D6-7AE9-3E3B-5C1B-2B4399B150D5}"/>
              </a:ext>
            </a:extLst>
          </p:cNvPr>
          <p:cNvSpPr>
            <a:spLocks noGrp="1"/>
          </p:cNvSpPr>
          <p:nvPr>
            <p:ph type="dt" sz="half" idx="10"/>
          </p:nvPr>
        </p:nvSpPr>
        <p:spPr/>
        <p:txBody>
          <a:bodyPr/>
          <a:lstStyle/>
          <a:p>
            <a:fld id="{9D0D92BC-42A9-434B-8530-ADBF4485E407}" type="datetimeFigureOut">
              <a:rPr lang="en-US" smtClean="0"/>
              <a:t>6/6/2023</a:t>
            </a:fld>
            <a:endParaRPr lang="en-US" dirty="0"/>
          </a:p>
        </p:txBody>
      </p:sp>
      <p:sp>
        <p:nvSpPr>
          <p:cNvPr id="3" name="Footer Placeholder 2">
            <a:extLst>
              <a:ext uri="{FF2B5EF4-FFF2-40B4-BE49-F238E27FC236}">
                <a16:creationId xmlns:a16="http://schemas.microsoft.com/office/drawing/2014/main" id="{A9A7127E-2A63-6F45-4C40-83584363073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C56FB79-D9D1-5381-0019-E24F8B4DAAB2}"/>
              </a:ext>
            </a:extLst>
          </p:cNvPr>
          <p:cNvSpPr>
            <a:spLocks noGrp="1"/>
          </p:cNvSpPr>
          <p:nvPr>
            <p:ph type="sldNum" sz="quarter" idx="12"/>
          </p:nvPr>
        </p:nvSpPr>
        <p:spPr/>
        <p:txBody>
          <a:bodyPr/>
          <a:lstStyle/>
          <a:p>
            <a:fld id="{A0289F9E-9962-4B7B-BA18-A15907CCC6BF}" type="slidenum">
              <a:rPr lang="en-US" smtClean="0"/>
              <a:t>‹#›</a:t>
            </a:fld>
            <a:endParaRPr lang="en-US" dirty="0"/>
          </a:p>
        </p:txBody>
      </p:sp>
    </p:spTree>
    <p:extLst>
      <p:ext uri="{BB962C8B-B14F-4D97-AF65-F5344CB8AC3E}">
        <p14:creationId xmlns:p14="http://schemas.microsoft.com/office/powerpoint/2010/main" val="4092482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C23B5-7DA9-0E4F-DA39-4624DB8A252E}"/>
              </a:ext>
            </a:extLst>
          </p:cNvPr>
          <p:cNvSpPr>
            <a:spLocks noGrp="1"/>
          </p:cNvSpPr>
          <p:nvPr>
            <p:ph type="title"/>
          </p:nvPr>
        </p:nvSpPr>
        <p:spPr>
          <a:xfrm>
            <a:off x="1524000" y="1369065"/>
            <a:ext cx="3266536" cy="2312979"/>
          </a:xfrm>
        </p:spPr>
        <p:txBody>
          <a:bodyPr anchor="b">
            <a:no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B94A5E77-518A-1FB9-B473-E19CADE04669}"/>
              </a:ext>
            </a:extLst>
          </p:cNvPr>
          <p:cNvSpPr>
            <a:spLocks noGrp="1"/>
          </p:cNvSpPr>
          <p:nvPr>
            <p:ph idx="1"/>
          </p:nvPr>
        </p:nvSpPr>
        <p:spPr>
          <a:xfrm>
            <a:off x="5624423" y="987425"/>
            <a:ext cx="5615077" cy="4873625"/>
          </a:xfrm>
        </p:spPr>
        <p:txBody>
          <a:bodyPr anchor="ct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65344F-7D06-2406-D113-D24587835D69}"/>
              </a:ext>
            </a:extLst>
          </p:cNvPr>
          <p:cNvSpPr>
            <a:spLocks noGrp="1"/>
          </p:cNvSpPr>
          <p:nvPr>
            <p:ph type="body" sz="half" idx="2"/>
          </p:nvPr>
        </p:nvSpPr>
        <p:spPr>
          <a:xfrm>
            <a:off x="1524000" y="3947801"/>
            <a:ext cx="3266536" cy="2382838"/>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22BE708-BAD0-A0A6-9332-9D2179E673FB}"/>
              </a:ext>
            </a:extLst>
          </p:cNvPr>
          <p:cNvSpPr>
            <a:spLocks noGrp="1"/>
          </p:cNvSpPr>
          <p:nvPr>
            <p:ph type="dt" sz="half" idx="10"/>
          </p:nvPr>
        </p:nvSpPr>
        <p:spPr/>
        <p:txBody>
          <a:bodyPr/>
          <a:lstStyle/>
          <a:p>
            <a:fld id="{9D0D92BC-42A9-434B-8530-ADBF4485E407}" type="datetimeFigureOut">
              <a:rPr lang="en-US" smtClean="0"/>
              <a:t>6/6/2023</a:t>
            </a:fld>
            <a:endParaRPr lang="en-US" dirty="0"/>
          </a:p>
        </p:txBody>
      </p:sp>
      <p:sp>
        <p:nvSpPr>
          <p:cNvPr id="6" name="Footer Placeholder 5">
            <a:extLst>
              <a:ext uri="{FF2B5EF4-FFF2-40B4-BE49-F238E27FC236}">
                <a16:creationId xmlns:a16="http://schemas.microsoft.com/office/drawing/2014/main" id="{F8A70050-9362-4EC4-6B73-3A38445B71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6CDA991-8608-CAB4-33FA-03D380D2F060}"/>
              </a:ext>
            </a:extLst>
          </p:cNvPr>
          <p:cNvSpPr>
            <a:spLocks noGrp="1"/>
          </p:cNvSpPr>
          <p:nvPr>
            <p:ph type="sldNum" sz="quarter" idx="12"/>
          </p:nvPr>
        </p:nvSpPr>
        <p:spPr/>
        <p:txBody>
          <a:bodyPr/>
          <a:lstStyle/>
          <a:p>
            <a:fld id="{A0289F9E-9962-4B7B-BA18-A15907CCC6BF}" type="slidenum">
              <a:rPr lang="en-US" smtClean="0"/>
              <a:t>‹#›</a:t>
            </a:fld>
            <a:endParaRPr lang="en-US" dirty="0"/>
          </a:p>
        </p:txBody>
      </p:sp>
    </p:spTree>
    <p:extLst>
      <p:ext uri="{BB962C8B-B14F-4D97-AF65-F5344CB8AC3E}">
        <p14:creationId xmlns:p14="http://schemas.microsoft.com/office/powerpoint/2010/main" val="1553991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B837-332D-9100-E007-7DE279481410}"/>
              </a:ext>
            </a:extLst>
          </p:cNvPr>
          <p:cNvSpPr>
            <a:spLocks noGrp="1"/>
          </p:cNvSpPr>
          <p:nvPr>
            <p:ph type="title"/>
          </p:nvPr>
        </p:nvSpPr>
        <p:spPr>
          <a:xfrm>
            <a:off x="1523999" y="1385457"/>
            <a:ext cx="3312543" cy="2304288"/>
          </a:xfrm>
        </p:spPr>
        <p:txBody>
          <a:bodyPr anchor="b">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3E0DE983-0B0E-07CC-8C57-4EA529E27D19}"/>
              </a:ext>
            </a:extLst>
          </p:cNvPr>
          <p:cNvSpPr>
            <a:spLocks noGrp="1"/>
          </p:cNvSpPr>
          <p:nvPr>
            <p:ph type="pic" idx="1"/>
          </p:nvPr>
        </p:nvSpPr>
        <p:spPr>
          <a:xfrm>
            <a:off x="5624423" y="957263"/>
            <a:ext cx="5372189" cy="4962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4CAB867-3FC6-5007-61B0-D9B7E5B0CED6}"/>
              </a:ext>
            </a:extLst>
          </p:cNvPr>
          <p:cNvSpPr>
            <a:spLocks noGrp="1"/>
          </p:cNvSpPr>
          <p:nvPr>
            <p:ph type="body" sz="half" idx="2"/>
          </p:nvPr>
        </p:nvSpPr>
        <p:spPr>
          <a:xfrm>
            <a:off x="1524000" y="3958315"/>
            <a:ext cx="3312542" cy="1961473"/>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6FC7E0F-BFE1-7134-163B-B777970B762A}"/>
              </a:ext>
            </a:extLst>
          </p:cNvPr>
          <p:cNvSpPr>
            <a:spLocks noGrp="1"/>
          </p:cNvSpPr>
          <p:nvPr>
            <p:ph type="dt" sz="half" idx="10"/>
          </p:nvPr>
        </p:nvSpPr>
        <p:spPr/>
        <p:txBody>
          <a:bodyPr/>
          <a:lstStyle/>
          <a:p>
            <a:fld id="{9D0D92BC-42A9-434B-8530-ADBF4485E407}" type="datetimeFigureOut">
              <a:rPr lang="en-US" smtClean="0"/>
              <a:t>6/6/2023</a:t>
            </a:fld>
            <a:endParaRPr lang="en-US" dirty="0"/>
          </a:p>
        </p:txBody>
      </p:sp>
      <p:sp>
        <p:nvSpPr>
          <p:cNvPr id="6" name="Footer Placeholder 5">
            <a:extLst>
              <a:ext uri="{FF2B5EF4-FFF2-40B4-BE49-F238E27FC236}">
                <a16:creationId xmlns:a16="http://schemas.microsoft.com/office/drawing/2014/main" id="{AD395D0B-4F98-F3BE-FB23-22D8C5D41F1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2FB2E3D-2188-B7A9-0ECE-978147358479}"/>
              </a:ext>
            </a:extLst>
          </p:cNvPr>
          <p:cNvSpPr>
            <a:spLocks noGrp="1"/>
          </p:cNvSpPr>
          <p:nvPr>
            <p:ph type="sldNum" sz="quarter" idx="12"/>
          </p:nvPr>
        </p:nvSpPr>
        <p:spPr/>
        <p:txBody>
          <a:bodyPr/>
          <a:lstStyle/>
          <a:p>
            <a:fld id="{A0289F9E-9962-4B7B-BA18-A15907CCC6BF}" type="slidenum">
              <a:rPr lang="en-US" smtClean="0"/>
              <a:t>‹#›</a:t>
            </a:fld>
            <a:endParaRPr lang="en-US" dirty="0"/>
          </a:p>
        </p:txBody>
      </p:sp>
    </p:spTree>
    <p:extLst>
      <p:ext uri="{BB962C8B-B14F-4D97-AF65-F5344CB8AC3E}">
        <p14:creationId xmlns:p14="http://schemas.microsoft.com/office/powerpoint/2010/main" val="1991387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4143-3C41-D626-8F64-36A9C9F1A606}"/>
              </a:ext>
            </a:extLst>
          </p:cNvPr>
          <p:cNvSpPr>
            <a:spLocks noGrp="1"/>
          </p:cNvSpPr>
          <p:nvPr>
            <p:ph type="title"/>
          </p:nvPr>
        </p:nvSpPr>
        <p:spPr>
          <a:xfrm>
            <a:off x="952500" y="914400"/>
            <a:ext cx="9962791" cy="990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452C4FB-B560-A0FC-6435-952981BC9A1D}"/>
              </a:ext>
            </a:extLst>
          </p:cNvPr>
          <p:cNvSpPr>
            <a:spLocks noGrp="1"/>
          </p:cNvSpPr>
          <p:nvPr>
            <p:ph type="body" orient="vert" idx="1"/>
          </p:nvPr>
        </p:nvSpPr>
        <p:spPr>
          <a:xfrm>
            <a:off x="952500" y="2285997"/>
            <a:ext cx="9962791" cy="38909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87CEC4F-0A90-11E2-E43E-B9E765AFBD3A}"/>
              </a:ext>
            </a:extLst>
          </p:cNvPr>
          <p:cNvSpPr>
            <a:spLocks noGrp="1"/>
          </p:cNvSpPr>
          <p:nvPr>
            <p:ph type="dt" sz="half" idx="10"/>
          </p:nvPr>
        </p:nvSpPr>
        <p:spPr/>
        <p:txBody>
          <a:bodyPr/>
          <a:lstStyle/>
          <a:p>
            <a:fld id="{9D0D92BC-42A9-434B-8530-ADBF4485E407}" type="datetimeFigureOut">
              <a:rPr lang="en-US" smtClean="0"/>
              <a:t>6/6/2023</a:t>
            </a:fld>
            <a:endParaRPr lang="en-US" dirty="0"/>
          </a:p>
        </p:txBody>
      </p:sp>
      <p:sp>
        <p:nvSpPr>
          <p:cNvPr id="5" name="Footer Placeholder 4">
            <a:extLst>
              <a:ext uri="{FF2B5EF4-FFF2-40B4-BE49-F238E27FC236}">
                <a16:creationId xmlns:a16="http://schemas.microsoft.com/office/drawing/2014/main" id="{51B2A5B4-1D77-B0AC-49E7-CAE9556B1CC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1396EF9-2FDA-8E87-D546-8840CEBF038C}"/>
              </a:ext>
            </a:extLst>
          </p:cNvPr>
          <p:cNvSpPr>
            <a:spLocks noGrp="1"/>
          </p:cNvSpPr>
          <p:nvPr>
            <p:ph type="sldNum" sz="quarter" idx="12"/>
          </p:nvPr>
        </p:nvSpPr>
        <p:spPr/>
        <p:txBody>
          <a:bodyPr/>
          <a:lstStyle/>
          <a:p>
            <a:fld id="{A0289F9E-9962-4B7B-BA18-A15907CCC6BF}" type="slidenum">
              <a:rPr lang="en-US" smtClean="0"/>
              <a:t>‹#›</a:t>
            </a:fld>
            <a:endParaRPr lang="en-US" dirty="0"/>
          </a:p>
        </p:txBody>
      </p:sp>
    </p:spTree>
    <p:extLst>
      <p:ext uri="{BB962C8B-B14F-4D97-AF65-F5344CB8AC3E}">
        <p14:creationId xmlns:p14="http://schemas.microsoft.com/office/powerpoint/2010/main" val="31535944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85AB7-38B3-7F80-0B2D-7960F5637521}"/>
              </a:ext>
            </a:extLst>
          </p:cNvPr>
          <p:cNvSpPr>
            <a:spLocks noGrp="1"/>
          </p:cNvSpPr>
          <p:nvPr>
            <p:ph type="title" orient="vert"/>
          </p:nvPr>
        </p:nvSpPr>
        <p:spPr>
          <a:xfrm>
            <a:off x="9224513" y="1052423"/>
            <a:ext cx="1771292" cy="49170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B5ADBDC3-E9EA-8699-B2E4-4C7784455BA8}"/>
              </a:ext>
            </a:extLst>
          </p:cNvPr>
          <p:cNvSpPr>
            <a:spLocks noGrp="1"/>
          </p:cNvSpPr>
          <p:nvPr>
            <p:ph type="body" orient="vert" idx="1"/>
          </p:nvPr>
        </p:nvSpPr>
        <p:spPr>
          <a:xfrm>
            <a:off x="1006414" y="1052424"/>
            <a:ext cx="7873043" cy="49170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E1DBEDE-3A67-6FCA-25F3-B91F7C82ED89}"/>
              </a:ext>
            </a:extLst>
          </p:cNvPr>
          <p:cNvSpPr>
            <a:spLocks noGrp="1"/>
          </p:cNvSpPr>
          <p:nvPr>
            <p:ph type="dt" sz="half" idx="10"/>
          </p:nvPr>
        </p:nvSpPr>
        <p:spPr/>
        <p:txBody>
          <a:bodyPr/>
          <a:lstStyle/>
          <a:p>
            <a:fld id="{9D0D92BC-42A9-434B-8530-ADBF4485E407}" type="datetimeFigureOut">
              <a:rPr lang="en-US" smtClean="0"/>
              <a:t>6/6/2023</a:t>
            </a:fld>
            <a:endParaRPr lang="en-US" dirty="0"/>
          </a:p>
        </p:txBody>
      </p:sp>
      <p:sp>
        <p:nvSpPr>
          <p:cNvPr id="5" name="Footer Placeholder 4">
            <a:extLst>
              <a:ext uri="{FF2B5EF4-FFF2-40B4-BE49-F238E27FC236}">
                <a16:creationId xmlns:a16="http://schemas.microsoft.com/office/drawing/2014/main" id="{BB9EFF51-4318-20EA-3A3A-8FE203B1A78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DCD9703-5BAD-DE95-98D9-0F30E7C09372}"/>
              </a:ext>
            </a:extLst>
          </p:cNvPr>
          <p:cNvSpPr>
            <a:spLocks noGrp="1"/>
          </p:cNvSpPr>
          <p:nvPr>
            <p:ph type="sldNum" sz="quarter" idx="12"/>
          </p:nvPr>
        </p:nvSpPr>
        <p:spPr/>
        <p:txBody>
          <a:bodyPr/>
          <a:lstStyle/>
          <a:p>
            <a:fld id="{A0289F9E-9962-4B7B-BA18-A15907CCC6BF}" type="slidenum">
              <a:rPr lang="en-US" smtClean="0"/>
              <a:t>‹#›</a:t>
            </a:fld>
            <a:endParaRPr lang="en-US" dirty="0"/>
          </a:p>
        </p:txBody>
      </p:sp>
    </p:spTree>
    <p:extLst>
      <p:ext uri="{BB962C8B-B14F-4D97-AF65-F5344CB8AC3E}">
        <p14:creationId xmlns:p14="http://schemas.microsoft.com/office/powerpoint/2010/main" val="983296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D0D92BC-42A9-434B-8530-ADBF4485E407}" type="datetimeFigureOut">
              <a:rPr lang="en-US" smtClean="0"/>
              <a:pPr/>
              <a:t>6/6/2023</a:t>
            </a:fld>
            <a:endParaRPr lang="en-US" dirty="0"/>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292465114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9" name="Rectangle 1032">
            <a:extLst>
              <a:ext uri="{FF2B5EF4-FFF2-40B4-BE49-F238E27FC236}">
                <a16:creationId xmlns:a16="http://schemas.microsoft.com/office/drawing/2014/main" id="{09F55FD1-95FA-98DA-84AA-145D29A53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8" name="Picture 4" descr="Bird populations soar in Scotland's towns and cities">
            <a:extLst>
              <a:ext uri="{FF2B5EF4-FFF2-40B4-BE49-F238E27FC236}">
                <a16:creationId xmlns:a16="http://schemas.microsoft.com/office/drawing/2014/main" id="{02068B48-0BA3-3DA0-E047-BAC07D0CB5CD}"/>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15730"/>
          <a:stretch/>
        </p:blipFill>
        <p:spPr bwMode="auto">
          <a:xfrm>
            <a:off x="0" y="2566"/>
            <a:ext cx="12192001"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0" name="Rectangle 1034">
            <a:extLst>
              <a:ext uri="{FF2B5EF4-FFF2-40B4-BE49-F238E27FC236}">
                <a16:creationId xmlns:a16="http://schemas.microsoft.com/office/drawing/2014/main" id="{3AC9EE06-57AF-0FF5-450C-2A606C23B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75140"/>
            <a:ext cx="12192000" cy="4488388"/>
          </a:xfrm>
          <a:prstGeom prst="rect">
            <a:avLst/>
          </a:prstGeom>
          <a:gradFill>
            <a:gsLst>
              <a:gs pos="0">
                <a:schemeClr val="accent1">
                  <a:lumMod val="60000"/>
                  <a:lumOff val="40000"/>
                  <a:alpha val="0"/>
                </a:schemeClr>
              </a:gs>
              <a:gs pos="61814">
                <a:schemeClr val="accent1">
                  <a:lumMod val="60000"/>
                  <a:lumOff val="40000"/>
                  <a:alpha val="89000"/>
                </a:schemeClr>
              </a:gs>
              <a:gs pos="94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C75423-2510-1B52-0F28-8354B4FF24F6}"/>
              </a:ext>
            </a:extLst>
          </p:cNvPr>
          <p:cNvSpPr>
            <a:spLocks noGrp="1"/>
          </p:cNvSpPr>
          <p:nvPr>
            <p:ph type="ctrTitle"/>
          </p:nvPr>
        </p:nvSpPr>
        <p:spPr>
          <a:xfrm>
            <a:off x="2639060" y="4908238"/>
            <a:ext cx="7355457" cy="1560167"/>
          </a:xfrm>
        </p:spPr>
        <p:txBody>
          <a:bodyPr>
            <a:normAutofit/>
          </a:bodyPr>
          <a:lstStyle/>
          <a:p>
            <a:pPr>
              <a:lnSpc>
                <a:spcPct val="110000"/>
              </a:lnSpc>
            </a:pPr>
            <a:r>
              <a:rPr lang="en-GB" sz="2200" dirty="0">
                <a:latin typeface="Arial" panose="020B0604020202020204" pitchFamily="34" charset="0"/>
                <a:cs typeface="Arial" panose="020B0604020202020204" pitchFamily="34" charset="0"/>
              </a:rPr>
              <a:t>ECEY6005</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Sustainability in the early years</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2006255</a:t>
            </a:r>
          </a:p>
        </p:txBody>
      </p:sp>
      <p:cxnSp>
        <p:nvCxnSpPr>
          <p:cNvPr id="1041" name="Straight Connector 1036">
            <a:extLst>
              <a:ext uri="{FF2B5EF4-FFF2-40B4-BE49-F238E27FC236}">
                <a16:creationId xmlns:a16="http://schemas.microsoft.com/office/drawing/2014/main" id="{313FECB8-44EE-4A45-9F7B-66ECF1C3C8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6825" y="5292529"/>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872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3" name="Picture 4" descr="Fireflies in a moonlit forest">
            <a:extLst>
              <a:ext uri="{FF2B5EF4-FFF2-40B4-BE49-F238E27FC236}">
                <a16:creationId xmlns:a16="http://schemas.microsoft.com/office/drawing/2014/main" id="{3510194F-7B6E-58A0-C864-85D7E2A73AC6}"/>
              </a:ext>
            </a:extLst>
          </p:cNvPr>
          <p:cNvPicPr>
            <a:picLocks noChangeAspect="1"/>
          </p:cNvPicPr>
          <p:nvPr/>
        </p:nvPicPr>
        <p:blipFill rotWithShape="1">
          <a:blip r:embed="rId2"/>
          <a:srcRect l="7081" r="33585" b="-1"/>
          <a:stretch/>
        </p:blipFill>
        <p:spPr>
          <a:xfrm>
            <a:off x="1" y="10"/>
            <a:ext cx="6096000" cy="6857990"/>
          </a:xfrm>
          <a:prstGeom prst="rect">
            <a:avLst/>
          </a:prstGeom>
        </p:spPr>
      </p:pic>
      <p:sp>
        <p:nvSpPr>
          <p:cNvPr id="24" name="Rectangle 10">
            <a:extLst>
              <a:ext uri="{FF2B5EF4-FFF2-40B4-BE49-F238E27FC236}">
                <a16:creationId xmlns:a16="http://schemas.microsoft.com/office/drawing/2014/main" id="{35D03616-DDAC-8A04-EAA4-4B785713F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6001" cy="3689633"/>
          </a:xfrm>
          <a:prstGeom prst="rect">
            <a:avLst/>
          </a:prstGeom>
          <a:gradFill>
            <a:gsLst>
              <a:gs pos="57000">
                <a:schemeClr val="accent1">
                  <a:lumMod val="60000"/>
                  <a:lumOff val="40000"/>
                  <a:alpha val="91000"/>
                </a:schemeClr>
              </a:gs>
              <a:gs pos="2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C6E2CE-FAB8-1E57-CF24-9525B6E2A22A}"/>
              </a:ext>
            </a:extLst>
          </p:cNvPr>
          <p:cNvSpPr>
            <a:spLocks noGrp="1"/>
          </p:cNvSpPr>
          <p:nvPr>
            <p:ph type="title"/>
          </p:nvPr>
        </p:nvSpPr>
        <p:spPr>
          <a:xfrm>
            <a:off x="762000" y="3429000"/>
            <a:ext cx="4533153" cy="2332318"/>
          </a:xfrm>
        </p:spPr>
        <p:txBody>
          <a:bodyPr anchor="b">
            <a:normAutofit/>
          </a:bodyPr>
          <a:lstStyle/>
          <a:p>
            <a:pPr algn="ctr"/>
            <a:r>
              <a:rPr lang="en-GB" dirty="0"/>
              <a:t>Discover</a:t>
            </a:r>
          </a:p>
        </p:txBody>
      </p:sp>
      <p:sp>
        <p:nvSpPr>
          <p:cNvPr id="3" name="Content Placeholder 2">
            <a:extLst>
              <a:ext uri="{FF2B5EF4-FFF2-40B4-BE49-F238E27FC236}">
                <a16:creationId xmlns:a16="http://schemas.microsoft.com/office/drawing/2014/main" id="{8E4D25B1-01D6-41D8-177F-C5FC7C649BE0}"/>
              </a:ext>
            </a:extLst>
          </p:cNvPr>
          <p:cNvSpPr>
            <a:spLocks noGrp="1"/>
          </p:cNvSpPr>
          <p:nvPr>
            <p:ph idx="1"/>
          </p:nvPr>
        </p:nvSpPr>
        <p:spPr>
          <a:xfrm>
            <a:off x="6772940" y="776177"/>
            <a:ext cx="4561368" cy="5092995"/>
          </a:xfrm>
        </p:spPr>
        <p:txBody>
          <a:bodyPr anchor="ctr">
            <a:normAutofit/>
          </a:bodyPr>
          <a:lstStyle/>
          <a:p>
            <a:pPr marL="0" indent="0">
              <a:lnSpc>
                <a:spcPct val="110000"/>
              </a:lnSpc>
              <a:buNone/>
            </a:pPr>
            <a:r>
              <a:rPr lang="en-GB" sz="1600" dirty="0">
                <a:latin typeface="Arial" panose="020B0604020202020204" pitchFamily="34" charset="0"/>
                <a:cs typeface="Arial" panose="020B0604020202020204" pitchFamily="34" charset="0"/>
              </a:rPr>
              <a:t>As a child growing up, I loved being in nature with all the bugs and animals, I loved exploring trees and making mud pies. As I have grown older, I no longer enjoy doing these things.</a:t>
            </a:r>
          </a:p>
          <a:p>
            <a:pPr marL="0" indent="0">
              <a:lnSpc>
                <a:spcPct val="110000"/>
              </a:lnSpc>
              <a:buNone/>
            </a:pPr>
            <a:r>
              <a:rPr lang="en-GB" sz="1600" dirty="0">
                <a:latin typeface="Arial" panose="020B0604020202020204" pitchFamily="34" charset="0"/>
                <a:cs typeface="Arial" panose="020B0604020202020204" pitchFamily="34" charset="0"/>
              </a:rPr>
              <a:t>My own children also love exploring in woodlands and the park, climbing trees, searching for bugs and insects, building their own bug houses and making bird feeders. </a:t>
            </a:r>
          </a:p>
          <a:p>
            <a:pPr marL="0" indent="0">
              <a:lnSpc>
                <a:spcPct val="110000"/>
              </a:lnSpc>
              <a:buNone/>
            </a:pPr>
            <a:r>
              <a:rPr lang="en-GB" sz="1600" dirty="0">
                <a:latin typeface="Arial" panose="020B0604020202020204" pitchFamily="34" charset="0"/>
                <a:cs typeface="Arial" panose="020B0604020202020204" pitchFamily="34" charset="0"/>
              </a:rPr>
              <a:t>Where me and my children live, we don’t really have much of a garden but thankfully we live right next to a park and a woodland walk where they love going no matter the weather.</a:t>
            </a:r>
          </a:p>
          <a:p>
            <a:pPr marL="0" indent="0">
              <a:lnSpc>
                <a:spcPct val="110000"/>
              </a:lnSpc>
              <a:buNone/>
            </a:pPr>
            <a:r>
              <a:rPr lang="en-GB" sz="1600" dirty="0">
                <a:latin typeface="Arial" panose="020B0604020202020204" pitchFamily="34" charset="0"/>
                <a:cs typeface="Arial" panose="020B0604020202020204" pitchFamily="34" charset="0"/>
              </a:rPr>
              <a:t>By taking part in the john muir award it has made me really appreciate nature again, and to make more effort in being out in it with my children.</a:t>
            </a:r>
          </a:p>
        </p:txBody>
      </p:sp>
    </p:spTree>
    <p:extLst>
      <p:ext uri="{BB962C8B-B14F-4D97-AF65-F5344CB8AC3E}">
        <p14:creationId xmlns:p14="http://schemas.microsoft.com/office/powerpoint/2010/main" val="14963979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4" name="Rectangle 3089">
            <a:extLst>
              <a:ext uri="{FF2B5EF4-FFF2-40B4-BE49-F238E27FC236}">
                <a16:creationId xmlns:a16="http://schemas.microsoft.com/office/drawing/2014/main" id="{EAE3AEC3-BE10-4A84-9252-5CC087D13B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42B2A7-6ADB-76E2-41DC-8A7270480B84}"/>
              </a:ext>
            </a:extLst>
          </p:cNvPr>
          <p:cNvSpPr>
            <a:spLocks noGrp="1"/>
          </p:cNvSpPr>
          <p:nvPr>
            <p:ph type="title"/>
          </p:nvPr>
        </p:nvSpPr>
        <p:spPr>
          <a:xfrm>
            <a:off x="840143" y="158271"/>
            <a:ext cx="4415712" cy="522767"/>
          </a:xfrm>
        </p:spPr>
        <p:txBody>
          <a:bodyPr>
            <a:normAutofit fontScale="90000"/>
          </a:bodyPr>
          <a:lstStyle/>
          <a:p>
            <a:r>
              <a:rPr lang="en-GB" dirty="0"/>
              <a:t>explore</a:t>
            </a:r>
          </a:p>
        </p:txBody>
      </p:sp>
      <p:sp>
        <p:nvSpPr>
          <p:cNvPr id="3" name="Content Placeholder 2">
            <a:extLst>
              <a:ext uri="{FF2B5EF4-FFF2-40B4-BE49-F238E27FC236}">
                <a16:creationId xmlns:a16="http://schemas.microsoft.com/office/drawing/2014/main" id="{9CC4F6BE-E334-7F9F-5500-EDAFFB32B90C}"/>
              </a:ext>
            </a:extLst>
          </p:cNvPr>
          <p:cNvSpPr>
            <a:spLocks noGrp="1"/>
          </p:cNvSpPr>
          <p:nvPr>
            <p:ph idx="1"/>
          </p:nvPr>
        </p:nvSpPr>
        <p:spPr>
          <a:xfrm>
            <a:off x="0" y="839309"/>
            <a:ext cx="6093274" cy="5306310"/>
          </a:xfrm>
        </p:spPr>
        <p:txBody>
          <a:bodyPr>
            <a:noAutofit/>
          </a:bodyPr>
          <a:lstStyle/>
          <a:p>
            <a:pPr marL="0" indent="0">
              <a:lnSpc>
                <a:spcPct val="110000"/>
              </a:lnSpc>
              <a:buNone/>
            </a:pPr>
            <a:r>
              <a:rPr lang="en-GB" sz="1400" dirty="0">
                <a:latin typeface="Arial" panose="020B0604020202020204" pitchFamily="34" charset="0"/>
                <a:cs typeface="Arial" panose="020B0604020202020204" pitchFamily="34" charset="0"/>
              </a:rPr>
              <a:t>We explored around Carmarthen town park near us, as it has lots of different trees, hill banks for small creatures, and some hedges. We started off by looking around the hedges to see if we could spot any little bird nest and what small creatures we could see. My children were picking up stones, leaves and digging in the soil around the hedges to see if that would bring up any small creatures from under the soil, they spotted some worms, woodlice and shield bugs as they were searching. We then went on to look around the trees and the different leaves they had on them, played a guessing game to see if we could identify the trees correctly, and what birds may live in the different trees. We collected some leaves to do leaf prints at home with paper and crayons, then we went on to see if there were any other small creatures in or around the trees, and of course we had to have a go at climbing some of the trees and rocks in the park. As we carried on our little adventure we decided to go to the hill banks to see if we could find any ants nest without disturbing the ants, and what kind of ants they were and what they were doing, the children asked me some questions about such as how can they carry things that are a lot bigger than them, and how do they communicate, so we did some research online and found out that ants are able to carry things 10 – 15 times their body weight and that they communicate by leaving a trail of pheromones as they walk so the ants behind them can follow the trail. </a:t>
            </a:r>
          </a:p>
        </p:txBody>
      </p:sp>
      <p:pic>
        <p:nvPicPr>
          <p:cNvPr id="3076" name="Picture 4" descr="Ants Nest Tree Stock Illustrations – 11 Ants Nest Tree Stock Illustrations,  Vectors &amp; Clipart - Dreamstime">
            <a:extLst>
              <a:ext uri="{FF2B5EF4-FFF2-40B4-BE49-F238E27FC236}">
                <a16:creationId xmlns:a16="http://schemas.microsoft.com/office/drawing/2014/main" id="{84BF1563-10B0-BA9A-AB81-783B0520BCD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37" r="6550" b="1"/>
          <a:stretch/>
        </p:blipFill>
        <p:spPr bwMode="auto">
          <a:xfrm>
            <a:off x="6095997" y="-5767"/>
            <a:ext cx="3059881" cy="3434768"/>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Woodlouse - Wikipedia">
            <a:extLst>
              <a:ext uri="{FF2B5EF4-FFF2-40B4-BE49-F238E27FC236}">
                <a16:creationId xmlns:a16="http://schemas.microsoft.com/office/drawing/2014/main" id="{D9C3E847-AA0D-C117-C8AB-03C9A190320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614" b="14857"/>
          <a:stretch/>
        </p:blipFill>
        <p:spPr bwMode="auto">
          <a:xfrm>
            <a:off x="6095989" y="3429000"/>
            <a:ext cx="6096000" cy="342900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Signs in the Universe-An-Naml(The Ant) | QR | Qur'an Reflections">
            <a:extLst>
              <a:ext uri="{FF2B5EF4-FFF2-40B4-BE49-F238E27FC236}">
                <a16:creationId xmlns:a16="http://schemas.microsoft.com/office/drawing/2014/main" id="{47CA2880-349E-E618-F39A-7A3336F6BBA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2396" r="28628" b="-1"/>
          <a:stretch/>
        </p:blipFill>
        <p:spPr bwMode="auto">
          <a:xfrm>
            <a:off x="9132130" y="10"/>
            <a:ext cx="3059881" cy="3434758"/>
          </a:xfrm>
          <a:prstGeom prst="rect">
            <a:avLst/>
          </a:prstGeom>
          <a:noFill/>
          <a:extLst>
            <a:ext uri="{909E8E84-426E-40DD-AFC4-6F175D3DCCD1}">
              <a14:hiddenFill xmlns:a14="http://schemas.microsoft.com/office/drawing/2010/main">
                <a:solidFill>
                  <a:srgbClr val="FFFFFF"/>
                </a:solidFill>
              </a14:hiddenFill>
            </a:ext>
          </a:extLst>
        </p:spPr>
      </p:pic>
      <p:sp>
        <p:nvSpPr>
          <p:cNvPr id="3095" name="Rectangle 3091">
            <a:extLst>
              <a:ext uri="{FF2B5EF4-FFF2-40B4-BE49-F238E27FC236}">
                <a16:creationId xmlns:a16="http://schemas.microsoft.com/office/drawing/2014/main" id="{C5D10ED8-3D5A-83BE-B71E-07F52F635B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82" y="3584911"/>
            <a:ext cx="6098726" cy="3273089"/>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23255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1" name="Rectangle 2070">
            <a:extLst>
              <a:ext uri="{FF2B5EF4-FFF2-40B4-BE49-F238E27FC236}">
                <a16:creationId xmlns:a16="http://schemas.microsoft.com/office/drawing/2014/main" id="{9184DF83-39E6-4BDC-9E23-17F25AB44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9D5C51-7C8F-7867-0991-19D0F7B482F2}"/>
              </a:ext>
            </a:extLst>
          </p:cNvPr>
          <p:cNvSpPr>
            <a:spLocks noGrp="1"/>
          </p:cNvSpPr>
          <p:nvPr>
            <p:ph type="title"/>
          </p:nvPr>
        </p:nvSpPr>
        <p:spPr>
          <a:xfrm>
            <a:off x="6645350" y="202018"/>
            <a:ext cx="4598668" cy="786698"/>
          </a:xfrm>
        </p:spPr>
        <p:txBody>
          <a:bodyPr>
            <a:normAutofit/>
          </a:bodyPr>
          <a:lstStyle/>
          <a:p>
            <a:pPr>
              <a:lnSpc>
                <a:spcPct val="110000"/>
              </a:lnSpc>
            </a:pPr>
            <a:r>
              <a:rPr lang="en-GB" sz="2000" b="0" dirty="0">
                <a:latin typeface="Arial" panose="020B0604020202020204" pitchFamily="34" charset="0"/>
                <a:cs typeface="Arial" panose="020B0604020202020204" pitchFamily="34" charset="0"/>
              </a:rPr>
              <a:t>Bird feeders and how they are made</a:t>
            </a:r>
          </a:p>
        </p:txBody>
      </p:sp>
      <p:pic>
        <p:nvPicPr>
          <p:cNvPr id="2050" name="Picture 2" descr="Simple homemade apple bird feeder - Thrive">
            <a:extLst>
              <a:ext uri="{FF2B5EF4-FFF2-40B4-BE49-F238E27FC236}">
                <a16:creationId xmlns:a16="http://schemas.microsoft.com/office/drawing/2014/main" id="{278DFAC7-22F4-3351-E89F-811CAF95925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068" b="10379"/>
          <a:stretch/>
        </p:blipFill>
        <p:spPr bwMode="auto">
          <a:xfrm>
            <a:off x="20" y="10"/>
            <a:ext cx="6095980" cy="344052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Make a bird feeder - CBeebies - BBC">
            <a:extLst>
              <a:ext uri="{FF2B5EF4-FFF2-40B4-BE49-F238E27FC236}">
                <a16:creationId xmlns:a16="http://schemas.microsoft.com/office/drawing/2014/main" id="{972B91CC-0636-C5A2-DCBC-54ADFBCA837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6" r="-2" b="-2"/>
          <a:stretch/>
        </p:blipFill>
        <p:spPr bwMode="auto">
          <a:xfrm>
            <a:off x="20" y="3429000"/>
            <a:ext cx="6095980" cy="3440536"/>
          </a:xfrm>
          <a:prstGeom prst="rect">
            <a:avLst/>
          </a:prstGeom>
          <a:noFill/>
          <a:extLst>
            <a:ext uri="{909E8E84-426E-40DD-AFC4-6F175D3DCCD1}">
              <a14:hiddenFill xmlns:a14="http://schemas.microsoft.com/office/drawing/2010/main">
                <a:solidFill>
                  <a:srgbClr val="FFFFFF"/>
                </a:solidFill>
              </a14:hiddenFill>
            </a:ext>
          </a:extLst>
        </p:spPr>
      </p:pic>
      <p:sp>
        <p:nvSpPr>
          <p:cNvPr id="2073" name="Rectangle 2072">
            <a:extLst>
              <a:ext uri="{FF2B5EF4-FFF2-40B4-BE49-F238E27FC236}">
                <a16:creationId xmlns:a16="http://schemas.microsoft.com/office/drawing/2014/main" id="{102E1699-0830-EE28-6BA6-C87CE22D36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3229317"/>
            <a:ext cx="6096000" cy="3640219"/>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48E970D-DFFE-87E1-923F-B019AE91AA9A}"/>
              </a:ext>
            </a:extLst>
          </p:cNvPr>
          <p:cNvSpPr>
            <a:spLocks noGrp="1"/>
          </p:cNvSpPr>
          <p:nvPr>
            <p:ph idx="1"/>
          </p:nvPr>
        </p:nvSpPr>
        <p:spPr>
          <a:xfrm>
            <a:off x="6225363" y="1190734"/>
            <a:ext cx="5837274" cy="5342146"/>
          </a:xfrm>
        </p:spPr>
        <p:txBody>
          <a:bodyPr>
            <a:normAutofit/>
          </a:bodyPr>
          <a:lstStyle/>
          <a:p>
            <a:pPr marL="0" indent="0">
              <a:buNone/>
            </a:pPr>
            <a:r>
              <a:rPr lang="en-GB" sz="1600" dirty="0">
                <a:latin typeface="Arial" panose="020B0604020202020204" pitchFamily="34" charset="0"/>
                <a:cs typeface="Arial" panose="020B0604020202020204" pitchFamily="34" charset="0"/>
              </a:rPr>
              <a:t>There are many different types of bird feeders that can be made at home with household objects, such as toiler roll feeders, fruit feeders, teacup feeders and many more. </a:t>
            </a:r>
          </a:p>
          <a:p>
            <a:pPr marL="0" indent="0">
              <a:buNone/>
            </a:pPr>
            <a:r>
              <a:rPr lang="en-GB" sz="1600" dirty="0">
                <a:latin typeface="Arial" panose="020B0604020202020204" pitchFamily="34" charset="0"/>
                <a:cs typeface="Arial" panose="020B0604020202020204" pitchFamily="34" charset="0"/>
              </a:rPr>
              <a:t>Bird feeders can be used from most everyday household objects or can be found in nature, by going on nature walks, bike trails, or even in your own back garden.  </a:t>
            </a:r>
          </a:p>
          <a:p>
            <a:pPr marL="0" indent="0">
              <a:buNone/>
            </a:pPr>
            <a:r>
              <a:rPr lang="en-GB" sz="1600" dirty="0">
                <a:latin typeface="Arial" panose="020B0604020202020204" pitchFamily="34" charset="0"/>
                <a:cs typeface="Arial" panose="020B0604020202020204" pitchFamily="34" charset="0"/>
              </a:rPr>
              <a:t>Items such as toilet roll holders, eggshells, a variety of different fruits, old teacup and saucer, a plastic bottle but make sure that there are no sharp edgings as not to hurt any birds that may be attracted.</a:t>
            </a:r>
          </a:p>
          <a:p>
            <a:pPr marL="0" indent="0">
              <a:buNone/>
            </a:pPr>
            <a:r>
              <a:rPr lang="en-GB" sz="1600" dirty="0">
                <a:latin typeface="Arial" panose="020B0604020202020204" pitchFamily="34" charset="0"/>
                <a:cs typeface="Arial" panose="020B0604020202020204" pitchFamily="34" charset="0"/>
              </a:rPr>
              <a:t>When making bird feeders with my children I found it much easier to choose the easier bird feeders to make as they were so excited to do them and may not have been happy to listen to loads of instructions. </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15805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70BC64E-B094-49DE-BD9C-DB662FCF59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4D1542-961B-ECC4-9281-A11B33A6FB24}"/>
              </a:ext>
            </a:extLst>
          </p:cNvPr>
          <p:cNvSpPr>
            <a:spLocks noGrp="1"/>
          </p:cNvSpPr>
          <p:nvPr>
            <p:ph type="title"/>
          </p:nvPr>
        </p:nvSpPr>
        <p:spPr>
          <a:xfrm>
            <a:off x="698500" y="162560"/>
            <a:ext cx="5143500" cy="868680"/>
          </a:xfrm>
        </p:spPr>
        <p:txBody>
          <a:bodyPr>
            <a:normAutofit/>
          </a:bodyPr>
          <a:lstStyle/>
          <a:p>
            <a:pPr>
              <a:lnSpc>
                <a:spcPct val="110000"/>
              </a:lnSpc>
            </a:pPr>
            <a:r>
              <a:rPr lang="en-GB" sz="2200" dirty="0">
                <a:latin typeface="Arial" panose="020B0604020202020204" pitchFamily="34" charset="0"/>
                <a:cs typeface="Arial" panose="020B0604020202020204" pitchFamily="34" charset="0"/>
              </a:rPr>
              <a:t>The benefits of making bird feeders</a:t>
            </a:r>
          </a:p>
        </p:txBody>
      </p:sp>
      <p:sp>
        <p:nvSpPr>
          <p:cNvPr id="22" name="Rectangle 21">
            <a:extLst>
              <a:ext uri="{FF2B5EF4-FFF2-40B4-BE49-F238E27FC236}">
                <a16:creationId xmlns:a16="http://schemas.microsoft.com/office/drawing/2014/main" id="{A718E0F5-1EF3-64D6-0802-B7983AC6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C77FF1E-C87B-4572-BB03-7FD1E1658286}"/>
              </a:ext>
            </a:extLst>
          </p:cNvPr>
          <p:cNvSpPr>
            <a:spLocks noGrp="1"/>
          </p:cNvSpPr>
          <p:nvPr>
            <p:ph idx="1"/>
          </p:nvPr>
        </p:nvSpPr>
        <p:spPr>
          <a:xfrm>
            <a:off x="708855" y="1193800"/>
            <a:ext cx="5133145" cy="5013960"/>
          </a:xfrm>
        </p:spPr>
        <p:txBody>
          <a:bodyPr>
            <a:normAutofit/>
          </a:bodyPr>
          <a:lstStyle/>
          <a:p>
            <a:pPr marL="0" indent="0">
              <a:buNone/>
            </a:pPr>
            <a:r>
              <a:rPr lang="en-GB" sz="1600" dirty="0">
                <a:latin typeface="Arial" panose="020B0604020202020204" pitchFamily="34" charset="0"/>
                <a:cs typeface="Arial" panose="020B0604020202020204" pitchFamily="34" charset="0"/>
              </a:rPr>
              <a:t>Making bird feeders can be very beneficial as it can help with pollination, less weeds and bugs.</a:t>
            </a:r>
          </a:p>
          <a:p>
            <a:pPr marL="0" indent="0">
              <a:buNone/>
            </a:pPr>
            <a:r>
              <a:rPr lang="en-GB" sz="1600" dirty="0">
                <a:latin typeface="Arial" panose="020B0604020202020204" pitchFamily="34" charset="0"/>
                <a:cs typeface="Arial" panose="020B0604020202020204" pitchFamily="34" charset="0"/>
              </a:rPr>
              <a:t> Helps birds spend less time </a:t>
            </a:r>
          </a:p>
          <a:p>
            <a:pPr marL="0" indent="0">
              <a:buNone/>
            </a:pPr>
            <a:r>
              <a:rPr lang="en-GB" sz="1600" dirty="0">
                <a:latin typeface="Arial" panose="020B0604020202020204" pitchFamily="34" charset="0"/>
                <a:cs typeface="Arial" panose="020B0604020202020204" pitchFamily="34" charset="0"/>
              </a:rPr>
              <a:t>A garden with a bird feeder means that birds can spend less time foraging for natural food. This is pivotal when it comes to summer when birds can’t stand long durations in the heat and when they must return to their young. </a:t>
            </a:r>
          </a:p>
          <a:p>
            <a:pPr marL="0" indent="0">
              <a:buNone/>
            </a:pPr>
            <a:r>
              <a:rPr lang="en-GB" sz="1600" dirty="0">
                <a:latin typeface="Arial" panose="020B0604020202020204" pitchFamily="34" charset="0"/>
                <a:cs typeface="Arial" panose="020B0604020202020204" pitchFamily="34" charset="0"/>
              </a:rPr>
              <a:t>Uninterrupted Bird Food Supply</a:t>
            </a:r>
          </a:p>
          <a:p>
            <a:pPr marL="0" indent="0">
              <a:buNone/>
            </a:pPr>
            <a:r>
              <a:rPr lang="en-GB" sz="1600" dirty="0">
                <a:latin typeface="Arial" panose="020B0604020202020204" pitchFamily="34" charset="0"/>
                <a:cs typeface="Arial" panose="020B0604020202020204" pitchFamily="34" charset="0"/>
              </a:rPr>
              <a:t>No matter what day or time of night you want your garden visitors to be fed. There is an ongoing decline in forest areas and natural land sources and so offering birds food through a bird feeder in your garden gives them a constant supply of nutrients.</a:t>
            </a:r>
          </a:p>
        </p:txBody>
      </p:sp>
      <p:pic>
        <p:nvPicPr>
          <p:cNvPr id="4" name="Picture 3">
            <a:extLst>
              <a:ext uri="{FF2B5EF4-FFF2-40B4-BE49-F238E27FC236}">
                <a16:creationId xmlns:a16="http://schemas.microsoft.com/office/drawing/2014/main" id="{495D8C4E-38EA-4DDD-443A-A39C49C639C9}"/>
              </a:ext>
            </a:extLst>
          </p:cNvPr>
          <p:cNvPicPr>
            <a:picLocks noChangeAspect="1"/>
          </p:cNvPicPr>
          <p:nvPr/>
        </p:nvPicPr>
        <p:blipFill rotWithShape="1">
          <a:blip r:embed="rId2"/>
          <a:srcRect b="10768"/>
          <a:stretch/>
        </p:blipFill>
        <p:spPr>
          <a:xfrm>
            <a:off x="7048500" y="908610"/>
            <a:ext cx="4180645" cy="2359523"/>
          </a:xfrm>
          <a:prstGeom prst="rect">
            <a:avLst/>
          </a:prstGeom>
        </p:spPr>
      </p:pic>
      <p:pic>
        <p:nvPicPr>
          <p:cNvPr id="5" name="Picture 4">
            <a:extLst>
              <a:ext uri="{FF2B5EF4-FFF2-40B4-BE49-F238E27FC236}">
                <a16:creationId xmlns:a16="http://schemas.microsoft.com/office/drawing/2014/main" id="{A1B3E6AC-A747-77DF-B6F4-E67C952E8A95}"/>
              </a:ext>
            </a:extLst>
          </p:cNvPr>
          <p:cNvPicPr>
            <a:picLocks noChangeAspect="1"/>
          </p:cNvPicPr>
          <p:nvPr/>
        </p:nvPicPr>
        <p:blipFill rotWithShape="1">
          <a:blip r:embed="rId3"/>
          <a:srcRect t="28931" r="-2" b="28456"/>
          <a:stretch/>
        </p:blipFill>
        <p:spPr>
          <a:xfrm>
            <a:off x="7048500" y="3589867"/>
            <a:ext cx="4180645" cy="2359552"/>
          </a:xfrm>
          <a:prstGeom prst="rect">
            <a:avLst/>
          </a:prstGeom>
        </p:spPr>
      </p:pic>
    </p:spTree>
    <p:extLst>
      <p:ext uri="{BB962C8B-B14F-4D97-AF65-F5344CB8AC3E}">
        <p14:creationId xmlns:p14="http://schemas.microsoft.com/office/powerpoint/2010/main" val="3332169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523E6-A03F-F15C-76BD-3EE1F4621D83}"/>
              </a:ext>
            </a:extLst>
          </p:cNvPr>
          <p:cNvSpPr>
            <a:spLocks noGrp="1"/>
          </p:cNvSpPr>
          <p:nvPr>
            <p:ph type="title"/>
          </p:nvPr>
        </p:nvSpPr>
        <p:spPr>
          <a:xfrm>
            <a:off x="3689498" y="252100"/>
            <a:ext cx="6155020" cy="343323"/>
          </a:xfrm>
        </p:spPr>
        <p:txBody>
          <a:bodyPr>
            <a:normAutofit/>
          </a:bodyPr>
          <a:lstStyle/>
          <a:p>
            <a:r>
              <a:rPr lang="en-GB" sz="1200" dirty="0">
                <a:latin typeface="Arial" panose="020B0604020202020204" pitchFamily="34" charset="0"/>
                <a:cs typeface="Arial" panose="020B0604020202020204" pitchFamily="34" charset="0"/>
              </a:rPr>
              <a:t>How we made our own bird feeders</a:t>
            </a:r>
          </a:p>
        </p:txBody>
      </p:sp>
      <p:pic>
        <p:nvPicPr>
          <p:cNvPr id="5" name="Content Placeholder 4" descr="A plate of food on a counter&#10;&#10;Description automatically generated with low confidence">
            <a:extLst>
              <a:ext uri="{FF2B5EF4-FFF2-40B4-BE49-F238E27FC236}">
                <a16:creationId xmlns:a16="http://schemas.microsoft.com/office/drawing/2014/main" id="{0BA5A149-CBDD-EF7F-1ACB-EB0B5F0110E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164017" y="766971"/>
            <a:ext cx="2048427" cy="1536320"/>
          </a:xfrm>
        </p:spPr>
      </p:pic>
      <p:pic>
        <p:nvPicPr>
          <p:cNvPr id="7" name="Picture 6" descr="A person holding a piece of peanut butter over a plate of grain&#10;&#10;Description automatically generated with medium confidence">
            <a:extLst>
              <a:ext uri="{FF2B5EF4-FFF2-40B4-BE49-F238E27FC236}">
                <a16:creationId xmlns:a16="http://schemas.microsoft.com/office/drawing/2014/main" id="{6399362D-35E4-EC05-31C5-0A53085621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608698" y="4355546"/>
            <a:ext cx="1333365" cy="2110337"/>
          </a:xfrm>
          <a:prstGeom prst="rect">
            <a:avLst/>
          </a:prstGeom>
        </p:spPr>
      </p:pic>
      <p:pic>
        <p:nvPicPr>
          <p:cNvPr id="9" name="Picture 8" descr="A hand holding a roll of peanut butter&#10;&#10;Description automatically generated with medium confidence">
            <a:extLst>
              <a:ext uri="{FF2B5EF4-FFF2-40B4-BE49-F238E27FC236}">
                <a16:creationId xmlns:a16="http://schemas.microsoft.com/office/drawing/2014/main" id="{909E0900-8A15-B309-5264-12CAF4282C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9494024" y="424040"/>
            <a:ext cx="1539691" cy="2436892"/>
          </a:xfrm>
          <a:prstGeom prst="rect">
            <a:avLst/>
          </a:prstGeom>
        </p:spPr>
      </p:pic>
      <p:pic>
        <p:nvPicPr>
          <p:cNvPr id="11" name="Picture 10" descr="A picture containing food, person, snack, meal&#10;&#10;Description automatically generated">
            <a:extLst>
              <a:ext uri="{FF2B5EF4-FFF2-40B4-BE49-F238E27FC236}">
                <a16:creationId xmlns:a16="http://schemas.microsoft.com/office/drawing/2014/main" id="{99C38ABD-EDFB-3BFB-8C7B-3A97DC39170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701395" y="2237209"/>
            <a:ext cx="1712673" cy="2710674"/>
          </a:xfrm>
          <a:prstGeom prst="rect">
            <a:avLst/>
          </a:prstGeom>
        </p:spPr>
      </p:pic>
      <p:pic>
        <p:nvPicPr>
          <p:cNvPr id="13" name="Picture 12" descr="A picture containing snack, person, food, baked goods&#10;&#10;Description automatically generated">
            <a:extLst>
              <a:ext uri="{FF2B5EF4-FFF2-40B4-BE49-F238E27FC236}">
                <a16:creationId xmlns:a16="http://schemas.microsoft.com/office/drawing/2014/main" id="{C8214147-305D-63E0-ED09-36948CD516D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9540779" y="2402751"/>
            <a:ext cx="1503485" cy="2379589"/>
          </a:xfrm>
          <a:prstGeom prst="rect">
            <a:avLst/>
          </a:prstGeom>
        </p:spPr>
      </p:pic>
      <p:pic>
        <p:nvPicPr>
          <p:cNvPr id="15" name="Picture 14" descr="A picture containing snack, baked goods, baking, cookie&#10;&#10;Description automatically generated">
            <a:extLst>
              <a:ext uri="{FF2B5EF4-FFF2-40B4-BE49-F238E27FC236}">
                <a16:creationId xmlns:a16="http://schemas.microsoft.com/office/drawing/2014/main" id="{67045A0B-2D51-074A-5B27-7D5A931D605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5400000">
            <a:off x="9407531" y="4283621"/>
            <a:ext cx="1712674" cy="2710675"/>
          </a:xfrm>
          <a:prstGeom prst="rect">
            <a:avLst/>
          </a:prstGeom>
        </p:spPr>
      </p:pic>
      <p:sp>
        <p:nvSpPr>
          <p:cNvPr id="4" name="TextBox 3">
            <a:extLst>
              <a:ext uri="{FF2B5EF4-FFF2-40B4-BE49-F238E27FC236}">
                <a16:creationId xmlns:a16="http://schemas.microsoft.com/office/drawing/2014/main" id="{2435D05F-79CA-F2FA-85A2-D10E9DE9A54D}"/>
              </a:ext>
            </a:extLst>
          </p:cNvPr>
          <p:cNvSpPr txBox="1"/>
          <p:nvPr/>
        </p:nvSpPr>
        <p:spPr>
          <a:xfrm>
            <a:off x="3220720" y="872640"/>
            <a:ext cx="5374640" cy="584775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Once it came to making our own bird feeders at home first of all we had to gather all necessary materials into one place, these were a plate, bird seeds, knife, apple, toilet roll holder, bowl and peanut butter.</a:t>
            </a:r>
          </a:p>
          <a:p>
            <a:r>
              <a:rPr lang="en-GB" sz="1400" dirty="0">
                <a:latin typeface="Arial" panose="020B0604020202020204" pitchFamily="34" charset="0"/>
                <a:cs typeface="Arial" panose="020B0604020202020204" pitchFamily="34" charset="0"/>
              </a:rPr>
              <a:t>We first started by putting bird seeds on the plate ready and cutting up an apple, the children then proceeded to put the peanut butter on both sides of the apple pieces, they then placed the apples on the plate with the bird seeds and pushed down gently for the seeds to stick to the peanut butter, and the turned the apples over and done the other side, one they were done they were then placed into the window bird feeders so our rabbit and dog could not get them.</a:t>
            </a:r>
          </a:p>
          <a:p>
            <a:r>
              <a:rPr lang="en-GB" sz="1400" dirty="0">
                <a:latin typeface="Arial" panose="020B0604020202020204" pitchFamily="34" charset="0"/>
                <a:cs typeface="Arial" panose="020B0604020202020204" pitchFamily="34" charset="0"/>
              </a:rPr>
              <a:t>Secondly, we decided to make a bird feeder out of a toilet roll holder, the children took it in turns to have a go of doing this one as we only had one roll at the time, first we tried mixing the peanut butter with the seeds and then pasting it onto the roll but that did not work so we all took a minute to think of a different way to try it, the children came up with the idea to paste the peanut butter onto the roll first and then roll to roll over the seeds. Which came out brilliantly and the children were very happy with themselves, my eldest child decided to place this one on top of the wall, so the birds had more than one area to go </a:t>
            </a:r>
            <a:r>
              <a:rPr lang="en-GB" sz="1600" dirty="0">
                <a:latin typeface="Arial" panose="020B0604020202020204" pitchFamily="34" charset="0"/>
                <a:cs typeface="Arial" panose="020B0604020202020204" pitchFamily="34" charset="0"/>
              </a:rPr>
              <a:t>to for food.</a:t>
            </a:r>
          </a:p>
          <a:p>
            <a:r>
              <a:rPr lang="en-GB" sz="1600" dirty="0">
                <a:latin typeface="Arial" panose="020B0604020202020204" pitchFamily="34" charset="0"/>
                <a:cs typeface="Arial" panose="020B0604020202020204" pitchFamily="34" charset="0"/>
              </a:rPr>
              <a:t>We went into the garden a few days later as not to disturb any birds, and all the food had been eaten, we were all very pleased that the birds enjoyed them and continue to do it once a week.</a:t>
            </a:r>
          </a:p>
        </p:txBody>
      </p:sp>
    </p:spTree>
    <p:extLst>
      <p:ext uri="{BB962C8B-B14F-4D97-AF65-F5344CB8AC3E}">
        <p14:creationId xmlns:p14="http://schemas.microsoft.com/office/powerpoint/2010/main" val="1601456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DFB78-F547-514F-04AB-45E4DBF01FF2}"/>
              </a:ext>
            </a:extLst>
          </p:cNvPr>
          <p:cNvSpPr>
            <a:spLocks noGrp="1"/>
          </p:cNvSpPr>
          <p:nvPr>
            <p:ph type="title"/>
          </p:nvPr>
        </p:nvSpPr>
        <p:spPr>
          <a:xfrm>
            <a:off x="4864100" y="518160"/>
            <a:ext cx="2745740" cy="563880"/>
          </a:xfrm>
        </p:spPr>
        <p:txBody>
          <a:bodyPr/>
          <a:lstStyle/>
          <a:p>
            <a:r>
              <a:rPr lang="en-GB" dirty="0"/>
              <a:t>conclusion</a:t>
            </a:r>
          </a:p>
        </p:txBody>
      </p:sp>
      <p:sp>
        <p:nvSpPr>
          <p:cNvPr id="3" name="Content Placeholder 2">
            <a:extLst>
              <a:ext uri="{FF2B5EF4-FFF2-40B4-BE49-F238E27FC236}">
                <a16:creationId xmlns:a16="http://schemas.microsoft.com/office/drawing/2014/main" id="{B204CD2A-7CF3-12B7-6D2A-93E52B1CEFC1}"/>
              </a:ext>
            </a:extLst>
          </p:cNvPr>
          <p:cNvSpPr>
            <a:spLocks noGrp="1"/>
          </p:cNvSpPr>
          <p:nvPr>
            <p:ph idx="1"/>
          </p:nvPr>
        </p:nvSpPr>
        <p:spPr>
          <a:xfrm>
            <a:off x="871220" y="1290317"/>
            <a:ext cx="10287000" cy="2387603"/>
          </a:xfrm>
        </p:spPr>
        <p:txBody>
          <a:bodyPr>
            <a:normAutofit/>
          </a:bodyPr>
          <a:lstStyle/>
          <a:p>
            <a:pPr marL="0" indent="0">
              <a:buNone/>
            </a:pPr>
            <a:r>
              <a:rPr lang="en-GB" sz="1600" dirty="0">
                <a:latin typeface="Arial" panose="020B0604020202020204" pitchFamily="34" charset="0"/>
                <a:cs typeface="Arial" panose="020B0604020202020204" pitchFamily="34" charset="0"/>
              </a:rPr>
              <a:t>To conclude this activity, my children and I all agree that it is extremely important to make sure that all birds and other animals are kept safe, fed when allowed as it can be unsafe to feed certain animals depending on where people are living.</a:t>
            </a:r>
          </a:p>
          <a:p>
            <a:pPr marL="0" indent="0">
              <a:buNone/>
            </a:pPr>
            <a:r>
              <a:rPr lang="en-GB" sz="1600" dirty="0">
                <a:latin typeface="Arial" panose="020B0604020202020204" pitchFamily="34" charset="0"/>
                <a:cs typeface="Arial" panose="020B0604020202020204" pitchFamily="34" charset="0"/>
              </a:rPr>
              <a:t>This activity was a lovely activity to do as we go to see so many small and big birds this year, as we never really get to see any birds as I do not have any trees hedges or even bushes in my surrounding area. </a:t>
            </a:r>
          </a:p>
          <a:p>
            <a:pPr marL="0" indent="0">
              <a:buNone/>
            </a:pPr>
            <a:r>
              <a:rPr lang="en-GB" sz="1600" dirty="0">
                <a:latin typeface="Arial" panose="020B0604020202020204" pitchFamily="34" charset="0"/>
                <a:cs typeface="Arial" panose="020B0604020202020204" pitchFamily="34" charset="0"/>
              </a:rPr>
              <a:t>We shall be continuing to go on more and more nature walks to familiar places and hopefully find new areas to explore.</a:t>
            </a:r>
          </a:p>
        </p:txBody>
      </p:sp>
      <p:pic>
        <p:nvPicPr>
          <p:cNvPr id="4" name="Picture 3">
            <a:extLst>
              <a:ext uri="{FF2B5EF4-FFF2-40B4-BE49-F238E27FC236}">
                <a16:creationId xmlns:a16="http://schemas.microsoft.com/office/drawing/2014/main" id="{E26C4EB1-101B-2FB8-E21C-B7DEF9A8BD8A}"/>
              </a:ext>
            </a:extLst>
          </p:cNvPr>
          <p:cNvPicPr>
            <a:picLocks noChangeAspect="1"/>
          </p:cNvPicPr>
          <p:nvPr/>
        </p:nvPicPr>
        <p:blipFill>
          <a:blip r:embed="rId2"/>
          <a:stretch>
            <a:fillRect/>
          </a:stretch>
        </p:blipFill>
        <p:spPr>
          <a:xfrm>
            <a:off x="606334" y="4000500"/>
            <a:ext cx="4449536" cy="2491740"/>
          </a:xfrm>
          <a:prstGeom prst="rect">
            <a:avLst/>
          </a:prstGeom>
        </p:spPr>
      </p:pic>
      <p:pic>
        <p:nvPicPr>
          <p:cNvPr id="5" name="Picture 4">
            <a:extLst>
              <a:ext uri="{FF2B5EF4-FFF2-40B4-BE49-F238E27FC236}">
                <a16:creationId xmlns:a16="http://schemas.microsoft.com/office/drawing/2014/main" id="{A4FB3AA3-8974-4668-9264-D501C0422DD1}"/>
              </a:ext>
            </a:extLst>
          </p:cNvPr>
          <p:cNvPicPr>
            <a:picLocks noChangeAspect="1"/>
          </p:cNvPicPr>
          <p:nvPr/>
        </p:nvPicPr>
        <p:blipFill>
          <a:blip r:embed="rId3"/>
          <a:stretch>
            <a:fillRect/>
          </a:stretch>
        </p:blipFill>
        <p:spPr>
          <a:xfrm>
            <a:off x="6236970" y="3886197"/>
            <a:ext cx="4836864" cy="2708644"/>
          </a:xfrm>
          <a:prstGeom prst="rect">
            <a:avLst/>
          </a:prstGeom>
        </p:spPr>
      </p:pic>
    </p:spTree>
    <p:extLst>
      <p:ext uri="{BB962C8B-B14F-4D97-AF65-F5344CB8AC3E}">
        <p14:creationId xmlns:p14="http://schemas.microsoft.com/office/powerpoint/2010/main" val="1981351857"/>
      </p:ext>
    </p:extLst>
  </p:cSld>
  <p:clrMapOvr>
    <a:masterClrMapping/>
  </p:clrMapOvr>
</p:sld>
</file>

<file path=ppt/theme/theme1.xml><?xml version="1.0" encoding="utf-8"?>
<a:theme xmlns:a="http://schemas.openxmlformats.org/drawingml/2006/main" name="AfterglowVTI">
  <a:themeElements>
    <a:clrScheme name="AnalogousFromLightSeedLeftStep">
      <a:dk1>
        <a:srgbClr val="000000"/>
      </a:dk1>
      <a:lt1>
        <a:srgbClr val="FFFFFF"/>
      </a:lt1>
      <a:dk2>
        <a:srgbClr val="213B33"/>
      </a:dk2>
      <a:lt2>
        <a:srgbClr val="E8E3E2"/>
      </a:lt2>
      <a:accent1>
        <a:srgbClr val="4EAFBA"/>
      </a:accent1>
      <a:accent2>
        <a:srgbClr val="4DB392"/>
      </a:accent2>
      <a:accent3>
        <a:srgbClr val="4FB369"/>
      </a:accent3>
      <a:accent4>
        <a:srgbClr val="5DB54E"/>
      </a:accent4>
      <a:accent5>
        <a:srgbClr val="89AA5D"/>
      </a:accent5>
      <a:accent6>
        <a:srgbClr val="A3A546"/>
      </a:accent6>
      <a:hlink>
        <a:srgbClr val="AE7069"/>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12" ma:contentTypeDescription="Create a new document." ma:contentTypeScope="" ma:versionID="4466d10fb3e5fb3372047dd60f2c6f7b">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991f01400e7fdbd84426397427fbe3c9"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element ref="ns3:MediaServiceAutoTag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6" nillable="true" ma:displayName="Length (seconds)"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_activity" ma:index="19"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7b23fa32-4003-4364-bee1-595462966394" xsi:nil="true"/>
  </documentManagement>
</p:properties>
</file>

<file path=customXml/itemProps1.xml><?xml version="1.0" encoding="utf-8"?>
<ds:datastoreItem xmlns:ds="http://schemas.openxmlformats.org/officeDocument/2006/customXml" ds:itemID="{93471C5C-5D2D-41B6-A85A-295DB9BD29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2FD1D05-4B1B-4586-B848-186F93E91074}">
  <ds:schemaRefs>
    <ds:schemaRef ds:uri="http://schemas.microsoft.com/sharepoint/v3/contenttype/forms"/>
  </ds:schemaRefs>
</ds:datastoreItem>
</file>

<file path=customXml/itemProps3.xml><?xml version="1.0" encoding="utf-8"?>
<ds:datastoreItem xmlns:ds="http://schemas.openxmlformats.org/officeDocument/2006/customXml" ds:itemID="{594A960E-1F64-4CC1-B4E4-FA783330CD9C}">
  <ds:schemaRefs>
    <ds:schemaRef ds:uri="http://schemas.microsoft.com/office/infopath/2007/PartnerControls"/>
    <ds:schemaRef ds:uri="7b23fa32-4003-4364-bee1-595462966394"/>
    <ds:schemaRef ds:uri="http://purl.org/dc/dcmitype/"/>
    <ds:schemaRef ds:uri="http://purl.org/dc/elements/1.1/"/>
    <ds:schemaRef ds:uri="http://schemas.microsoft.com/office/2006/documentManagement/types"/>
    <ds:schemaRef ds:uri="http://www.w3.org/XML/1998/namespace"/>
    <ds:schemaRef ds:uri="http://schemas.openxmlformats.org/package/2006/metadata/core-properties"/>
    <ds:schemaRef ds:uri="f54e4810-f1f5-4bce-aa8e-e4722dc561be"/>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349</TotalTime>
  <Words>1202</Words>
  <Application>Microsoft Office PowerPoint</Application>
  <PresentationFormat>Widescreen</PresentationFormat>
  <Paragraphs>28</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Trade Gothic Next Cond</vt:lpstr>
      <vt:lpstr>Trade Gothic Next Light</vt:lpstr>
      <vt:lpstr>AfterglowVTI</vt:lpstr>
      <vt:lpstr>ECEY6005 Sustainability in the early years 2006255</vt:lpstr>
      <vt:lpstr>Discover</vt:lpstr>
      <vt:lpstr>explore</vt:lpstr>
      <vt:lpstr>Bird feeders and how they are made</vt:lpstr>
      <vt:lpstr>The benefits of making bird feeders</vt:lpstr>
      <vt:lpstr>How we made our own bird feeders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Tasha Cooney</dc:creator>
  <cp:lastModifiedBy>Tasha Cooney</cp:lastModifiedBy>
  <cp:revision>1</cp:revision>
  <dcterms:created xsi:type="dcterms:W3CDTF">2023-05-16T08:54:27Z</dcterms:created>
  <dcterms:modified xsi:type="dcterms:W3CDTF">2023-06-06T20:24:22Z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