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6"/>
  </p:notesMasterIdLst>
  <p:handoutMasterIdLst>
    <p:handoutMasterId r:id="rId7"/>
  </p:handoutMasterIdLst>
  <p:sldIdLst>
    <p:sldId id="260" r:id="rId5"/>
  </p:sldIdLst>
  <p:sldSz cx="10058400" cy="155448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CEBC"/>
    <a:srgbClr val="886749"/>
    <a:srgbClr val="3B4654"/>
    <a:srgbClr val="9B70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26" autoAdjust="0"/>
  </p:normalViewPr>
  <p:slideViewPr>
    <p:cSldViewPr snapToGrid="0">
      <p:cViewPr varScale="1">
        <p:scale>
          <a:sx n="46" d="100"/>
          <a:sy n="46" d="100"/>
        </p:scale>
        <p:origin x="3656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62" d="100"/>
          <a:sy n="62" d="100"/>
        </p:scale>
        <p:origin x="3154" y="7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7EDA33B-8AF4-49DD-9568-14FC63C8681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002DCE-A4B7-4779-9905-73933B19151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085EB-B782-47B7-9EAC-EF50D1EF423D}" type="datetimeFigureOut">
              <a:rPr lang="en-US" smtClean="0"/>
              <a:t>6/3/22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0B905E-2D03-4680-AB72-CE430054264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024D8A-8FBE-43C5-8122-F86912C7FFD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C6FB0E-40F2-4D4E-B020-96595335C4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7077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7342F2-DC2C-47EF-8E39-C492B58BD2AA}" type="datetimeFigureOut">
              <a:rPr lang="en-US" smtClean="0"/>
              <a:t>6/3/22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430463" y="1143000"/>
            <a:ext cx="19970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22C78-AA63-4786-A6BD-16027CE54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567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Gibis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 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Loeffler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 (2019). Effect of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Creatine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Glucose on Formation of Heterocyclic Amines in Grilled Chicken Breasts.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Foods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8(12), p.616. doi:10.3390/foods8120616.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22C78-AA63-4786-A6BD-16027CE5403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372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tion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6" descr="Popcorn and a drink graphic">
            <a:extLst>
              <a:ext uri="{FF2B5EF4-FFF2-40B4-BE49-F238E27FC236}">
                <a16:creationId xmlns:a16="http://schemas.microsoft.com/office/drawing/2014/main" id="{33815604-7D8F-4717-A313-5EEA9069C24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537" y="830"/>
            <a:ext cx="10057325" cy="15543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11145" y="1022426"/>
            <a:ext cx="8549640" cy="1997776"/>
          </a:xfrm>
        </p:spPr>
        <p:txBody>
          <a:bodyPr anchor="b">
            <a:normAutofit/>
          </a:bodyPr>
          <a:lstStyle>
            <a:lvl1pPr algn="ctr">
              <a:defRPr sz="7200" b="1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572768" y="3278058"/>
            <a:ext cx="2470083" cy="587303"/>
          </a:xfrm>
        </p:spPr>
        <p:txBody>
          <a:bodyPr/>
          <a:lstStyle>
            <a:lvl1pPr marL="0" indent="0" algn="l">
              <a:buNone/>
              <a:defRPr sz="2800">
                <a:solidFill>
                  <a:schemeClr val="accent3"/>
                </a:solidFill>
              </a:defRPr>
            </a:lvl1pPr>
            <a:lvl2pPr marL="502920" indent="0" algn="ctr">
              <a:buNone/>
              <a:defRPr sz="2200"/>
            </a:lvl2pPr>
            <a:lvl3pPr marL="1005840" indent="0" algn="ctr">
              <a:buNone/>
              <a:defRPr sz="1980"/>
            </a:lvl3pPr>
            <a:lvl4pPr marL="1508760" indent="0" algn="ctr">
              <a:buNone/>
              <a:defRPr sz="1760"/>
            </a:lvl4pPr>
            <a:lvl5pPr marL="2011680" indent="0" algn="ctr">
              <a:buNone/>
              <a:defRPr sz="1760"/>
            </a:lvl5pPr>
            <a:lvl6pPr marL="2514600" indent="0" algn="ctr">
              <a:buNone/>
              <a:defRPr sz="1760"/>
            </a:lvl6pPr>
            <a:lvl7pPr marL="3017520" indent="0" algn="ctr">
              <a:buNone/>
              <a:defRPr sz="1760"/>
            </a:lvl7pPr>
            <a:lvl8pPr marL="3520440" indent="0" algn="ctr">
              <a:buNone/>
              <a:defRPr sz="1760"/>
            </a:lvl8pPr>
            <a:lvl9pPr marL="4023360" indent="0" algn="ctr">
              <a:buNone/>
              <a:defRPr sz="1760"/>
            </a:lvl9pPr>
          </a:lstStyle>
          <a:p>
            <a:r>
              <a:rPr lang="en-US" dirty="0"/>
              <a:t>Click to add text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2B358163-A1E2-41D4-B8B5-BC1559B5F61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714500" y="2306434"/>
            <a:ext cx="6629400" cy="823055"/>
          </a:xfrm>
        </p:spPr>
        <p:txBody>
          <a:bodyPr/>
          <a:lstStyle>
            <a:lvl1pPr algn="ctr">
              <a:buNone/>
              <a:defRPr sz="4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0FFFD8F3-6F51-4F61-8638-DD4128B4D9F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572768" y="3832351"/>
            <a:ext cx="2466955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58" name="Text Placeholder 50">
            <a:extLst>
              <a:ext uri="{FF2B5EF4-FFF2-40B4-BE49-F238E27FC236}">
                <a16:creationId xmlns:a16="http://schemas.microsoft.com/office/drawing/2014/main" id="{6B42A652-CCA6-4B54-8FA5-153F69A197A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72768" y="4384558"/>
            <a:ext cx="2466955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46" name="Text Placeholder 45">
            <a:extLst>
              <a:ext uri="{FF2B5EF4-FFF2-40B4-BE49-F238E27FC236}">
                <a16:creationId xmlns:a16="http://schemas.microsoft.com/office/drawing/2014/main" id="{7F5F4BCE-F4D2-4AE1-A016-78C14F08A6C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5312" y="3282696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8" name="Text Placeholder 45">
            <a:extLst>
              <a:ext uri="{FF2B5EF4-FFF2-40B4-BE49-F238E27FC236}">
                <a16:creationId xmlns:a16="http://schemas.microsoft.com/office/drawing/2014/main" id="{64897913-86E6-4581-B2B7-15613F67C98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925312" y="3836007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7" name="Text Placeholder 45">
            <a:extLst>
              <a:ext uri="{FF2B5EF4-FFF2-40B4-BE49-F238E27FC236}">
                <a16:creationId xmlns:a16="http://schemas.microsoft.com/office/drawing/2014/main" id="{7531EBCC-E7D2-43CF-B211-6E6CA7F4CDF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925312" y="4389317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2" name="Text Placeholder 14">
            <a:extLst>
              <a:ext uri="{FF2B5EF4-FFF2-40B4-BE49-F238E27FC236}">
                <a16:creationId xmlns:a16="http://schemas.microsoft.com/office/drawing/2014/main" id="{2005E2E3-9D9E-458A-B543-B50DEEF8543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714500" y="5363477"/>
            <a:ext cx="6629400" cy="823055"/>
          </a:xfrm>
        </p:spPr>
        <p:txBody>
          <a:bodyPr/>
          <a:lstStyle>
            <a:lvl1pPr algn="ctr">
              <a:buNone/>
              <a:defRPr sz="4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21" name="Text Placeholder 50">
            <a:extLst>
              <a:ext uri="{FF2B5EF4-FFF2-40B4-BE49-F238E27FC236}">
                <a16:creationId xmlns:a16="http://schemas.microsoft.com/office/drawing/2014/main" id="{8B90DE9A-E455-45F1-B7B4-831DFFF1F9F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572768" y="6319700"/>
            <a:ext cx="2466955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95" name="Text Placeholder 50">
            <a:extLst>
              <a:ext uri="{FF2B5EF4-FFF2-40B4-BE49-F238E27FC236}">
                <a16:creationId xmlns:a16="http://schemas.microsoft.com/office/drawing/2014/main" id="{AD1CB323-E506-45DF-A140-E4716F85C0F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572768" y="6872385"/>
            <a:ext cx="2466955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97" name="Text Placeholder 50">
            <a:extLst>
              <a:ext uri="{FF2B5EF4-FFF2-40B4-BE49-F238E27FC236}">
                <a16:creationId xmlns:a16="http://schemas.microsoft.com/office/drawing/2014/main" id="{8C91C26E-D8D9-44E0-9BF8-9B6BB9BC9F8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572768" y="7425069"/>
            <a:ext cx="2466955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93" name="Text Placeholder 45">
            <a:extLst>
              <a:ext uri="{FF2B5EF4-FFF2-40B4-BE49-F238E27FC236}">
                <a16:creationId xmlns:a16="http://schemas.microsoft.com/office/drawing/2014/main" id="{60C5FA48-E019-4E19-AEE0-066683EBF50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969428" y="6318504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4" name="Text Placeholder 45">
            <a:extLst>
              <a:ext uri="{FF2B5EF4-FFF2-40B4-BE49-F238E27FC236}">
                <a16:creationId xmlns:a16="http://schemas.microsoft.com/office/drawing/2014/main" id="{909D2B23-ED59-492A-8D85-9053E675BF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969428" y="6876043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6" name="Text Placeholder 45">
            <a:extLst>
              <a:ext uri="{FF2B5EF4-FFF2-40B4-BE49-F238E27FC236}">
                <a16:creationId xmlns:a16="http://schemas.microsoft.com/office/drawing/2014/main" id="{5E602889-8D07-4CB2-9B3D-09B3D28529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969428" y="7429828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2" name="Text Placeholder 14">
            <a:extLst>
              <a:ext uri="{FF2B5EF4-FFF2-40B4-BE49-F238E27FC236}">
                <a16:creationId xmlns:a16="http://schemas.microsoft.com/office/drawing/2014/main" id="{4FFAC6AC-971B-4F40-A625-24BE592BDAC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714500" y="8410103"/>
            <a:ext cx="6629400" cy="823055"/>
          </a:xfrm>
        </p:spPr>
        <p:txBody>
          <a:bodyPr/>
          <a:lstStyle>
            <a:lvl1pPr algn="ctr">
              <a:buNone/>
              <a:defRPr sz="4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25" name="Text Placeholder 124">
            <a:extLst>
              <a:ext uri="{FF2B5EF4-FFF2-40B4-BE49-F238E27FC236}">
                <a16:creationId xmlns:a16="http://schemas.microsoft.com/office/drawing/2014/main" id="{6187A440-58D1-448E-8854-4A924CBE39C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572768" y="9375576"/>
            <a:ext cx="2468880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5" name="Text Placeholder 50">
            <a:extLst>
              <a:ext uri="{FF2B5EF4-FFF2-40B4-BE49-F238E27FC236}">
                <a16:creationId xmlns:a16="http://schemas.microsoft.com/office/drawing/2014/main" id="{8A9E5A31-79B4-48AC-97B2-049F23EA800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572768" y="9928827"/>
            <a:ext cx="2466955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117" name="Text Placeholder 50">
            <a:extLst>
              <a:ext uri="{FF2B5EF4-FFF2-40B4-BE49-F238E27FC236}">
                <a16:creationId xmlns:a16="http://schemas.microsoft.com/office/drawing/2014/main" id="{7EF62FAB-C47B-4E66-B36F-CB8038DF3E0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572768" y="10477564"/>
            <a:ext cx="2466955" cy="585216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113" name="Text Placeholder 45">
            <a:extLst>
              <a:ext uri="{FF2B5EF4-FFF2-40B4-BE49-F238E27FC236}">
                <a16:creationId xmlns:a16="http://schemas.microsoft.com/office/drawing/2014/main" id="{70C2B1A8-3D41-4875-9A85-6AC9E31D2E94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78524" y="9371053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4" name="Text Placeholder 45">
            <a:extLst>
              <a:ext uri="{FF2B5EF4-FFF2-40B4-BE49-F238E27FC236}">
                <a16:creationId xmlns:a16="http://schemas.microsoft.com/office/drawing/2014/main" id="{DD912283-54C0-4F3D-AFF8-F973591B001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78524" y="9926688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6" name="Text Placeholder 45">
            <a:extLst>
              <a:ext uri="{FF2B5EF4-FFF2-40B4-BE49-F238E27FC236}">
                <a16:creationId xmlns:a16="http://schemas.microsoft.com/office/drawing/2014/main" id="{73220B42-CDDF-4750-96A7-EC04488D3791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78524" y="10482323"/>
            <a:ext cx="2468880" cy="585216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E53001AA-B518-46AC-9A52-87E88495326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28625" y="13278443"/>
            <a:ext cx="2466955" cy="1528952"/>
          </a:xfrm>
        </p:spPr>
        <p:txBody>
          <a:bodyPr/>
          <a:lstStyle>
            <a:lvl1pPr algn="l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77" name="Text Placeholder 176">
            <a:extLst>
              <a:ext uri="{FF2B5EF4-FFF2-40B4-BE49-F238E27FC236}">
                <a16:creationId xmlns:a16="http://schemas.microsoft.com/office/drawing/2014/main" id="{7E535C99-E23D-45B3-85A1-C88C9D77CEA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029201" y="13370702"/>
            <a:ext cx="1766046" cy="411528"/>
          </a:xfrm>
          <a:noFill/>
          <a:ln>
            <a:noFill/>
          </a:ln>
        </p:spPr>
        <p:txBody>
          <a:bodyPr/>
          <a:lstStyle>
            <a:lvl1pPr>
              <a:buNone/>
              <a:defRPr sz="2400" b="1">
                <a:ln>
                  <a:solidFill>
                    <a:schemeClr val="tx2"/>
                  </a:solidFill>
                </a:ln>
                <a:noFill/>
                <a:latin typeface="+mj-lt"/>
              </a:defRPr>
            </a:lvl1pPr>
            <a:lvl2pPr>
              <a:buNone/>
              <a:defRPr>
                <a:solidFill>
                  <a:schemeClr val="tx2"/>
                </a:solidFill>
                <a:latin typeface="+mj-lt"/>
              </a:defRPr>
            </a:lvl2pPr>
            <a:lvl3pPr>
              <a:buNone/>
              <a:defRPr>
                <a:solidFill>
                  <a:schemeClr val="tx2"/>
                </a:solidFill>
                <a:latin typeface="+mj-lt"/>
              </a:defRPr>
            </a:lvl3pPr>
            <a:lvl4pPr>
              <a:buNone/>
              <a:defRPr>
                <a:solidFill>
                  <a:schemeClr val="tx2"/>
                </a:solidFill>
                <a:latin typeface="+mj-lt"/>
              </a:defRPr>
            </a:lvl4pPr>
            <a:lvl5pPr>
              <a:buNone/>
              <a:defRPr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8074644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6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tion 2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eadline banner">
            <a:extLst>
              <a:ext uri="{FF2B5EF4-FFF2-40B4-BE49-F238E27FC236}">
                <a16:creationId xmlns:a16="http://schemas.microsoft.com/office/drawing/2014/main" id="{E4D5E87A-553F-4FBC-A5A8-B1F258E344E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457866" y="482171"/>
            <a:ext cx="9142668" cy="34411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143000" y="594360"/>
            <a:ext cx="7772400" cy="2107135"/>
          </a:xfrm>
        </p:spPr>
        <p:txBody>
          <a:bodyPr anchor="b"/>
          <a:lstStyle>
            <a:lvl1pPr algn="ctr">
              <a:defRPr sz="60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7" name="Text Placeholder 14">
            <a:extLst>
              <a:ext uri="{FF2B5EF4-FFF2-40B4-BE49-F238E27FC236}">
                <a16:creationId xmlns:a16="http://schemas.microsoft.com/office/drawing/2014/main" id="{2A3E3A81-BD2F-4D2C-A87A-7BAE61A989D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64361" y="4688075"/>
            <a:ext cx="6629400" cy="823055"/>
          </a:xfrm>
        </p:spPr>
        <p:txBody>
          <a:bodyPr/>
          <a:lstStyle>
            <a:lvl1pPr algn="l">
              <a:buNone/>
              <a:defRPr sz="4800">
                <a:solidFill>
                  <a:srgbClr val="3B4654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pic>
        <p:nvPicPr>
          <p:cNvPr id="79" name="Picture 78" descr="Popcorn Graphic">
            <a:extLst>
              <a:ext uri="{FF2B5EF4-FFF2-40B4-BE49-F238E27FC236}">
                <a16:creationId xmlns:a16="http://schemas.microsoft.com/office/drawing/2014/main" id="{890E448C-1C3F-4366-AAB1-E83CE551E6E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55377" y="6062453"/>
            <a:ext cx="7303023" cy="9476251"/>
          </a:xfrm>
          <a:prstGeom prst="rect">
            <a:avLst/>
          </a:prstGeom>
        </p:spPr>
      </p:pic>
      <p:sp>
        <p:nvSpPr>
          <p:cNvPr id="76" name="Text Placeholder 50">
            <a:extLst>
              <a:ext uri="{FF2B5EF4-FFF2-40B4-BE49-F238E27FC236}">
                <a16:creationId xmlns:a16="http://schemas.microsoft.com/office/drawing/2014/main" id="{068BA354-91C8-4FC3-B50E-B48AEF80BDDC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403604" y="5653695"/>
            <a:ext cx="2475885" cy="1757813"/>
          </a:xfrm>
        </p:spPr>
        <p:txBody>
          <a:bodyPr/>
          <a:lstStyle>
            <a:lvl1pPr>
              <a:buNone/>
              <a:defRPr sz="2800">
                <a:solidFill>
                  <a:srgbClr val="3B4654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28" name="Text Placeholder 50">
            <a:extLst>
              <a:ext uri="{FF2B5EF4-FFF2-40B4-BE49-F238E27FC236}">
                <a16:creationId xmlns:a16="http://schemas.microsoft.com/office/drawing/2014/main" id="{3CEEEA16-41C6-4D47-B4C9-0B35EA652AC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2837925" y="5653695"/>
            <a:ext cx="2225709" cy="1757813"/>
          </a:xfrm>
        </p:spPr>
        <p:txBody>
          <a:bodyPr/>
          <a:lstStyle>
            <a:lvl1pPr algn="r">
              <a:buNone/>
              <a:defRPr sz="2800">
                <a:solidFill>
                  <a:srgbClr val="3B4654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E14C3079-EFD4-4E1A-89F4-3182966D1E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65501" y="7688313"/>
            <a:ext cx="6629400" cy="823055"/>
          </a:xfrm>
        </p:spPr>
        <p:txBody>
          <a:bodyPr/>
          <a:lstStyle>
            <a:lvl1pPr algn="l">
              <a:buNone/>
              <a:defRPr sz="4800">
                <a:solidFill>
                  <a:srgbClr val="3B4654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29" name="Text Placeholder 50">
            <a:extLst>
              <a:ext uri="{FF2B5EF4-FFF2-40B4-BE49-F238E27FC236}">
                <a16:creationId xmlns:a16="http://schemas.microsoft.com/office/drawing/2014/main" id="{2E16CBEB-784D-4D86-BBD4-AA7277876A86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403604" y="8642789"/>
            <a:ext cx="2475885" cy="1757813"/>
          </a:xfrm>
        </p:spPr>
        <p:txBody>
          <a:bodyPr/>
          <a:lstStyle>
            <a:lvl1pPr>
              <a:buNone/>
              <a:defRPr sz="2800">
                <a:solidFill>
                  <a:srgbClr val="3B4654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30" name="Text Placeholder 50">
            <a:extLst>
              <a:ext uri="{FF2B5EF4-FFF2-40B4-BE49-F238E27FC236}">
                <a16:creationId xmlns:a16="http://schemas.microsoft.com/office/drawing/2014/main" id="{3CEBAC97-082E-4642-8804-D5B99F774F3F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837925" y="8642789"/>
            <a:ext cx="2225709" cy="1757813"/>
          </a:xfrm>
        </p:spPr>
        <p:txBody>
          <a:bodyPr/>
          <a:lstStyle>
            <a:lvl1pPr algn="r">
              <a:buNone/>
              <a:defRPr sz="2800">
                <a:solidFill>
                  <a:srgbClr val="3B4654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676E1EF0-5DDD-448B-8CC9-7954CD15AEE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5760" y="10676264"/>
            <a:ext cx="6629400" cy="823055"/>
          </a:xfrm>
        </p:spPr>
        <p:txBody>
          <a:bodyPr/>
          <a:lstStyle>
            <a:lvl1pPr algn="l">
              <a:buNone/>
              <a:defRPr sz="4800">
                <a:solidFill>
                  <a:srgbClr val="3B4654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31" name="Text Placeholder 50">
            <a:extLst>
              <a:ext uri="{FF2B5EF4-FFF2-40B4-BE49-F238E27FC236}">
                <a16:creationId xmlns:a16="http://schemas.microsoft.com/office/drawing/2014/main" id="{F77ABF88-09A0-43F1-9501-DD1E31439EE2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03604" y="11660778"/>
            <a:ext cx="2475885" cy="1757813"/>
          </a:xfrm>
        </p:spPr>
        <p:txBody>
          <a:bodyPr/>
          <a:lstStyle>
            <a:lvl1pPr>
              <a:buNone/>
              <a:defRPr sz="2800">
                <a:solidFill>
                  <a:srgbClr val="3B4654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32" name="Text Placeholder 50">
            <a:extLst>
              <a:ext uri="{FF2B5EF4-FFF2-40B4-BE49-F238E27FC236}">
                <a16:creationId xmlns:a16="http://schemas.microsoft.com/office/drawing/2014/main" id="{33986791-ABCC-48AE-9834-C3DDFE960994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2837925" y="11660778"/>
            <a:ext cx="2225709" cy="1757813"/>
          </a:xfrm>
        </p:spPr>
        <p:txBody>
          <a:bodyPr/>
          <a:lstStyle>
            <a:lvl1pPr algn="r">
              <a:buNone/>
              <a:defRPr sz="2800">
                <a:solidFill>
                  <a:srgbClr val="3B4654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B46EB87-6189-49C0-99BD-BEEE648E1ABF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6629551" y="11905488"/>
            <a:ext cx="2801938" cy="765175"/>
          </a:xfrm>
        </p:spPr>
        <p:txBody>
          <a:bodyPr/>
          <a:lstStyle>
            <a:lvl1pPr algn="ctr">
              <a:buNone/>
              <a:defRPr sz="4200" b="1">
                <a:ln w="28575">
                  <a:solidFill>
                    <a:schemeClr val="tx2"/>
                  </a:solidFill>
                </a:ln>
                <a:noFill/>
                <a:latin typeface="+mj-lt"/>
              </a:defRPr>
            </a:lvl1pPr>
            <a:lvl2pPr algn="ctr">
              <a:buNone/>
              <a:defRPr sz="4200" b="1">
                <a:ln w="28575">
                  <a:solidFill>
                    <a:schemeClr val="tx2"/>
                  </a:solidFill>
                </a:ln>
                <a:noFill/>
                <a:latin typeface="+mj-lt"/>
              </a:defRPr>
            </a:lvl2pPr>
            <a:lvl3pPr algn="ctr">
              <a:buNone/>
              <a:defRPr sz="4200" b="1">
                <a:ln w="28575">
                  <a:solidFill>
                    <a:schemeClr val="tx2"/>
                  </a:solidFill>
                </a:ln>
                <a:noFill/>
                <a:latin typeface="+mj-lt"/>
              </a:defRPr>
            </a:lvl3pPr>
            <a:lvl4pPr algn="ctr">
              <a:buNone/>
              <a:defRPr sz="4200" b="1">
                <a:ln w="28575">
                  <a:solidFill>
                    <a:schemeClr val="tx2"/>
                  </a:solidFill>
                </a:ln>
                <a:noFill/>
                <a:latin typeface="+mj-lt"/>
              </a:defRPr>
            </a:lvl4pPr>
            <a:lvl5pPr algn="ctr">
              <a:buNone/>
              <a:defRPr sz="4200" b="1">
                <a:ln w="28575">
                  <a:solidFill>
                    <a:schemeClr val="tx2"/>
                  </a:solidFill>
                </a:ln>
                <a:noFill/>
                <a:latin typeface="+mj-lt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E53001AA-B518-46AC-9A52-87E88495326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02336" y="14127480"/>
            <a:ext cx="4827554" cy="914400"/>
          </a:xfrm>
        </p:spPr>
        <p:txBody>
          <a:bodyPr/>
          <a:lstStyle>
            <a:lvl1pPr algn="l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6159820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2" userDrawn="1">
          <p15:clr>
            <a:srgbClr val="FBAE40"/>
          </p15:clr>
        </p15:guide>
        <p15:guide id="2" pos="3168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tion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E4D5E87A-553F-4FBC-A5A8-B1F258E34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457866" y="482171"/>
            <a:ext cx="9142668" cy="34411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143000" y="594360"/>
            <a:ext cx="7772400" cy="2107135"/>
          </a:xfrm>
        </p:spPr>
        <p:txBody>
          <a:bodyPr anchor="b"/>
          <a:lstStyle>
            <a:lvl1pPr algn="ctr">
              <a:defRPr sz="60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1A3A0146-69DF-41D5-ADB3-704BBE1E2E7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914397" y="4698712"/>
            <a:ext cx="5148072" cy="823055"/>
          </a:xfrm>
        </p:spPr>
        <p:txBody>
          <a:bodyPr/>
          <a:lstStyle>
            <a:lvl1pPr algn="l">
              <a:buNone/>
              <a:defRPr sz="4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74" name="Text Placeholder 45">
            <a:extLst>
              <a:ext uri="{FF2B5EF4-FFF2-40B4-BE49-F238E27FC236}">
                <a16:creationId xmlns:a16="http://schemas.microsoft.com/office/drawing/2014/main" id="{D6D8118D-07A6-47B5-897B-AF498AC770B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928752" y="5647677"/>
            <a:ext cx="2468880" cy="1893257"/>
          </a:xfrm>
        </p:spPr>
        <p:txBody>
          <a:bodyPr/>
          <a:lstStyle>
            <a:lvl1pPr algn="l"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52E8C550-247A-4F86-ACDB-727A8C61CE2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10328" y="7713583"/>
            <a:ext cx="5148072" cy="823055"/>
          </a:xfrm>
        </p:spPr>
        <p:txBody>
          <a:bodyPr/>
          <a:lstStyle>
            <a:lvl1pPr algn="l">
              <a:buNone/>
              <a:defRPr sz="4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73" name="Text Placeholder 45">
            <a:extLst>
              <a:ext uri="{FF2B5EF4-FFF2-40B4-BE49-F238E27FC236}">
                <a16:creationId xmlns:a16="http://schemas.microsoft.com/office/drawing/2014/main" id="{1B9349AE-4411-4AB1-B6E8-0A2F5456C255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928752" y="8670498"/>
            <a:ext cx="2468880" cy="1893257"/>
          </a:xfrm>
        </p:spPr>
        <p:txBody>
          <a:bodyPr/>
          <a:lstStyle>
            <a:lvl1pPr algn="l"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64" name="Text Placeholder 14">
            <a:extLst>
              <a:ext uri="{FF2B5EF4-FFF2-40B4-BE49-F238E27FC236}">
                <a16:creationId xmlns:a16="http://schemas.microsoft.com/office/drawing/2014/main" id="{13AD79AF-E2FB-491A-84D5-5AACC42534F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910328" y="10725225"/>
            <a:ext cx="5148072" cy="823055"/>
          </a:xfrm>
        </p:spPr>
        <p:txBody>
          <a:bodyPr/>
          <a:lstStyle>
            <a:lvl1pPr algn="l">
              <a:buNone/>
              <a:defRPr sz="4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84DE668-627E-48D9-8C89-46E7E6FB226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926568" y="11677269"/>
            <a:ext cx="2468880" cy="1893257"/>
          </a:xfrm>
        </p:spPr>
        <p:txBody>
          <a:bodyPr/>
          <a:lstStyle>
            <a:lvl1pPr>
              <a:buNone/>
              <a:defRPr sz="2800">
                <a:solidFill>
                  <a:schemeClr val="accent3"/>
                </a:solidFill>
              </a:defRPr>
            </a:lvl1pPr>
            <a:lvl2pPr>
              <a:buNone/>
              <a:defRPr sz="2800"/>
            </a:lvl2pPr>
            <a:lvl3pPr>
              <a:buNone/>
              <a:defRPr sz="2800"/>
            </a:lvl3pPr>
            <a:lvl4pPr>
              <a:buNone/>
              <a:defRPr sz="2800"/>
            </a:lvl4pPr>
            <a:lvl5pPr>
              <a:buNone/>
              <a:defRPr sz="28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F7C8C0-7BD1-4C07-A7C4-366971D73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7951" y="7769336"/>
            <a:ext cx="4882906" cy="7775464"/>
          </a:xfrm>
          <a:prstGeom prst="rect">
            <a:avLst/>
          </a:prstGeom>
        </p:spPr>
      </p:pic>
      <p:sp>
        <p:nvSpPr>
          <p:cNvPr id="29" name="Text Placeholder 45">
            <a:extLst>
              <a:ext uri="{FF2B5EF4-FFF2-40B4-BE49-F238E27FC236}">
                <a16:creationId xmlns:a16="http://schemas.microsoft.com/office/drawing/2014/main" id="{826DD668-D515-44A4-9021-41078E0252A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472385" y="5650991"/>
            <a:ext cx="2169713" cy="1893257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30" name="Text Placeholder 45">
            <a:extLst>
              <a:ext uri="{FF2B5EF4-FFF2-40B4-BE49-F238E27FC236}">
                <a16:creationId xmlns:a16="http://schemas.microsoft.com/office/drawing/2014/main" id="{8468E2EC-589C-4768-8534-DC003794DF6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489615" y="8668511"/>
            <a:ext cx="2169713" cy="1893257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31" name="Text Placeholder 45">
            <a:extLst>
              <a:ext uri="{FF2B5EF4-FFF2-40B4-BE49-F238E27FC236}">
                <a16:creationId xmlns:a16="http://schemas.microsoft.com/office/drawing/2014/main" id="{72808BB2-E4D7-436A-A8A1-7086A1B7749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470474" y="11677269"/>
            <a:ext cx="2169713" cy="1893257"/>
          </a:xfrm>
        </p:spPr>
        <p:txBody>
          <a:bodyPr/>
          <a:lstStyle>
            <a:lvl1pPr algn="r">
              <a:buNone/>
              <a:defRPr sz="280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E53001AA-B518-46AC-9A52-87E88495326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928616" y="14127480"/>
            <a:ext cx="4660995" cy="914400"/>
          </a:xfrm>
        </p:spPr>
        <p:txBody>
          <a:bodyPr>
            <a:noAutofit/>
          </a:bodyPr>
          <a:lstStyle>
            <a:lvl1pPr algn="l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4239832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2" userDrawn="1">
          <p15:clr>
            <a:srgbClr val="FBAE40"/>
          </p15:clr>
        </p15:guide>
        <p15:guide id="2" pos="3168" userDrawn="1">
          <p15:clr>
            <a:srgbClr val="FBAE40"/>
          </p15:clr>
        </p15:guide>
        <p15:guide id="3" pos="6048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1515" y="827620"/>
            <a:ext cx="8675370" cy="30046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1515" y="4138083"/>
            <a:ext cx="8675370" cy="98630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284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70" r:id="rId2"/>
    <p:sldLayoutId id="2147483671" r:id="rId3"/>
  </p:sldLayoutIdLst>
  <p:txStyles>
    <p:titleStyle>
      <a:lvl1pPr algn="l" defTabSz="1005840" rtl="0" eaLnBrk="1" latinLnBrk="0" hangingPunct="1">
        <a:lnSpc>
          <a:spcPct val="90000"/>
        </a:lnSpc>
        <a:spcBef>
          <a:spcPct val="0"/>
        </a:spcBef>
        <a:buNone/>
        <a:defRPr sz="48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1460" indent="-251460" algn="l" defTabSz="100584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080" kern="1200">
          <a:solidFill>
            <a:schemeClr val="tx1"/>
          </a:solidFill>
          <a:latin typeface="+mn-lt"/>
          <a:ea typeface="+mn-ea"/>
          <a:cs typeface="+mn-cs"/>
        </a:defRPr>
      </a:lvl1pPr>
      <a:lvl2pPr marL="7543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640" kern="1200">
          <a:solidFill>
            <a:schemeClr val="tx1"/>
          </a:solidFill>
          <a:latin typeface="+mn-lt"/>
          <a:ea typeface="+mn-ea"/>
          <a:cs typeface="+mn-cs"/>
        </a:defRPr>
      </a:lvl2pPr>
      <a:lvl3pPr marL="12573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7602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26314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76606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2689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7719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2748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01168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0175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5204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0233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9.png"/><Relationship Id="rId7" Type="http://schemas.openxmlformats.org/officeDocument/2006/relationships/hyperlink" Target="http://www.hoteltrinity.co.uk/foodpanda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11" Type="http://schemas.openxmlformats.org/officeDocument/2006/relationships/image" Target="../media/image15.png"/><Relationship Id="rId5" Type="http://schemas.openxmlformats.org/officeDocument/2006/relationships/image" Target="../media/image10.png"/><Relationship Id="rId10" Type="http://schemas.openxmlformats.org/officeDocument/2006/relationships/image" Target="../media/image14.png"/><Relationship Id="rId4" Type="http://schemas.microsoft.com/office/2007/relationships/hdphoto" Target="../media/hdphoto1.wdp"/><Relationship Id="rId9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Rectangle 92">
            <a:extLst>
              <a:ext uri="{FF2B5EF4-FFF2-40B4-BE49-F238E27FC236}">
                <a16:creationId xmlns:a16="http://schemas.microsoft.com/office/drawing/2014/main" id="{119765B9-767A-8731-7BCC-37F9B10912E2}"/>
              </a:ext>
            </a:extLst>
          </p:cNvPr>
          <p:cNvSpPr/>
          <p:nvPr/>
        </p:nvSpPr>
        <p:spPr>
          <a:xfrm>
            <a:off x="771213" y="11141504"/>
            <a:ext cx="8387958" cy="4162023"/>
          </a:xfrm>
          <a:prstGeom prst="rect">
            <a:avLst/>
          </a:prstGeom>
          <a:solidFill>
            <a:srgbClr val="3B46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CA4CE7-9855-44B0-AD0C-17E745116F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372" y="432997"/>
            <a:ext cx="8549640" cy="1997776"/>
          </a:xfrm>
        </p:spPr>
        <p:txBody>
          <a:bodyPr anchor="t" anchorCtr="0">
            <a:normAutofit/>
          </a:bodyPr>
          <a:lstStyle/>
          <a:p>
            <a:r>
              <a:rPr lang="en-US" sz="4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Hotel Trinity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87EB388B-835C-4A08-B4C2-CBF47D66904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15854" y="1930562"/>
            <a:ext cx="4469229" cy="823055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Tuna and Chips with </a:t>
            </a:r>
            <a:r>
              <a:rPr lang="en-US" dirty="0" err="1"/>
              <a:t>Clairet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E27E72-B3D5-F56C-20DF-31269994CB7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FECEBC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aintBrush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30239" y="455802"/>
            <a:ext cx="665341" cy="66962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589CD7-D2C0-B089-580D-03391AFC230F}"/>
              </a:ext>
            </a:extLst>
          </p:cNvPr>
          <p:cNvSpPr txBox="1"/>
          <p:nvPr/>
        </p:nvSpPr>
        <p:spPr>
          <a:xfrm>
            <a:off x="4885083" y="1154165"/>
            <a:ext cx="4469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ECEBC"/>
                </a:solidFill>
              </a:rPr>
              <a:t>Great Quality Food, beverages and Takeaways</a:t>
            </a:r>
          </a:p>
        </p:txBody>
      </p:sp>
      <p:pic>
        <p:nvPicPr>
          <p:cNvPr id="87" name="Picture 86">
            <a:extLst>
              <a:ext uri="{FF2B5EF4-FFF2-40B4-BE49-F238E27FC236}">
                <a16:creationId xmlns:a16="http://schemas.microsoft.com/office/drawing/2014/main" id="{99105C09-CA22-C99C-86CB-D04B98BE68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058" y="2658680"/>
            <a:ext cx="3183145" cy="2751558"/>
          </a:xfrm>
          <a:prstGeom prst="rect">
            <a:avLst/>
          </a:prstGeom>
        </p:spPr>
      </p:pic>
      <p:pic>
        <p:nvPicPr>
          <p:cNvPr id="88" name="Picture 87">
            <a:extLst>
              <a:ext uri="{FF2B5EF4-FFF2-40B4-BE49-F238E27FC236}">
                <a16:creationId xmlns:a16="http://schemas.microsoft.com/office/drawing/2014/main" id="{FE297CB2-5BDC-F6DE-87B4-EC866F46BB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1703" y="2675147"/>
            <a:ext cx="2614502" cy="2603282"/>
          </a:xfrm>
          <a:prstGeom prst="rect">
            <a:avLst/>
          </a:prstGeom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686D2883-583B-2A1C-D5B8-C4B57B8C81EE}"/>
              </a:ext>
            </a:extLst>
          </p:cNvPr>
          <p:cNvSpPr/>
          <p:nvPr/>
        </p:nvSpPr>
        <p:spPr>
          <a:xfrm>
            <a:off x="444811" y="5508767"/>
            <a:ext cx="4107544" cy="224676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en-US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Price: 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Only £11.70</a:t>
            </a:r>
          </a:p>
          <a:p>
            <a:pPr algn="just"/>
            <a:r>
              <a:rPr lang="en-US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Calories: 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325.7 </a:t>
            </a:r>
            <a:r>
              <a:rPr lang="en-US" sz="2000" cap="none" spc="0" dirty="0" err="1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KCal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 </a:t>
            </a:r>
          </a:p>
          <a:p>
            <a:pPr algn="just"/>
            <a:r>
              <a:rPr lang="en-GB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Allergens</a:t>
            </a:r>
            <a:r>
              <a:rPr lang="en-US" sz="2000" b="1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: </a:t>
            </a:r>
            <a:r>
              <a:rPr lang="en-US" sz="200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Wheat, Milk</a:t>
            </a:r>
          </a:p>
          <a:p>
            <a:pPr algn="just"/>
            <a:r>
              <a:rPr lang="en-US" sz="2000" b="1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Availability: 2 pm to 10:00 pm</a:t>
            </a:r>
          </a:p>
          <a:p>
            <a:pPr algn="just"/>
            <a:r>
              <a:rPr lang="en-US" sz="2000" b="1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Order by: </a:t>
            </a:r>
            <a:r>
              <a:rPr lang="en-US" sz="200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+44 0964 123456/</a:t>
            </a:r>
          </a:p>
          <a:p>
            <a:pPr algn="just"/>
            <a:r>
              <a:rPr lang="en-US" sz="200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  <a:hlinkClick r:id="rId7"/>
              </a:rPr>
              <a:t>www.hoteltrinity.co.uk/foodpanda</a:t>
            </a:r>
            <a:endParaRPr lang="en-US" sz="2000" dirty="0">
              <a:ln w="0"/>
              <a:solidFill>
                <a:schemeClr val="bg1"/>
              </a:solidFill>
              <a:latin typeface="Adobe Garamond Pro Bold" panose="02020702060506020403" pitchFamily="18" charset="0"/>
            </a:endParaRPr>
          </a:p>
          <a:p>
            <a:pPr algn="just"/>
            <a:r>
              <a:rPr lang="en-US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Payments by: 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PayPal, Visa</a:t>
            </a:r>
          </a:p>
        </p:txBody>
      </p:sp>
      <p:pic>
        <p:nvPicPr>
          <p:cNvPr id="90" name="Picture 89">
            <a:extLst>
              <a:ext uri="{FF2B5EF4-FFF2-40B4-BE49-F238E27FC236}">
                <a16:creationId xmlns:a16="http://schemas.microsoft.com/office/drawing/2014/main" id="{9351D008-332F-AF89-EDD8-60B54A8DF9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716" y="9321939"/>
            <a:ext cx="2556933" cy="2034664"/>
          </a:xfrm>
          <a:prstGeom prst="rect">
            <a:avLst/>
          </a:prstGeom>
        </p:spPr>
      </p:pic>
      <p:sp>
        <p:nvSpPr>
          <p:cNvPr id="91" name="Rectangle 90">
            <a:extLst>
              <a:ext uri="{FF2B5EF4-FFF2-40B4-BE49-F238E27FC236}">
                <a16:creationId xmlns:a16="http://schemas.microsoft.com/office/drawing/2014/main" id="{02CD9E98-C542-C0FA-A607-C876C0DD673D}"/>
              </a:ext>
            </a:extLst>
          </p:cNvPr>
          <p:cNvSpPr/>
          <p:nvPr/>
        </p:nvSpPr>
        <p:spPr>
          <a:xfrm>
            <a:off x="618296" y="11374559"/>
            <a:ext cx="3285107" cy="28623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en-US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Price: 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Only £8.90</a:t>
            </a:r>
          </a:p>
          <a:p>
            <a:pPr algn="just"/>
            <a:r>
              <a:rPr lang="en-US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Calories: 540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.7 </a:t>
            </a:r>
            <a:r>
              <a:rPr lang="en-US" sz="2000" cap="none" spc="0" dirty="0" err="1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KCal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 </a:t>
            </a:r>
          </a:p>
          <a:p>
            <a:pPr algn="just"/>
            <a:r>
              <a:rPr lang="en-GB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Allergens</a:t>
            </a:r>
            <a:r>
              <a:rPr lang="en-US" sz="2000" b="1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: </a:t>
            </a:r>
            <a:r>
              <a:rPr lang="en-US" sz="200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Wheat, Potatoes</a:t>
            </a:r>
          </a:p>
          <a:p>
            <a:pPr algn="just"/>
            <a:r>
              <a:rPr lang="en-US" sz="2000" b="1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Availability: 7 pm to 12:00 am</a:t>
            </a:r>
          </a:p>
          <a:p>
            <a:pPr algn="just"/>
            <a:r>
              <a:rPr lang="en-US" sz="2000" b="1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Order by: </a:t>
            </a:r>
            <a:r>
              <a:rPr lang="en-US" sz="200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+44 0964 123456/</a:t>
            </a:r>
          </a:p>
          <a:p>
            <a:pPr algn="just"/>
            <a:r>
              <a:rPr lang="en-US" sz="200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  <a:hlinkClick r:id="rId7"/>
              </a:rPr>
              <a:t>www.hoteltrinity.co.uk/foodpanda</a:t>
            </a:r>
            <a:endParaRPr lang="en-US" sz="2000" dirty="0">
              <a:ln w="0"/>
              <a:solidFill>
                <a:schemeClr val="bg1"/>
              </a:solidFill>
              <a:latin typeface="Adobe Garamond Pro Bold" panose="02020702060506020403" pitchFamily="18" charset="0"/>
            </a:endParaRPr>
          </a:p>
          <a:p>
            <a:pPr algn="just"/>
            <a:r>
              <a:rPr lang="en-US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Payments by: 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PayPal, Visa</a:t>
            </a:r>
          </a:p>
        </p:txBody>
      </p:sp>
      <p:sp>
        <p:nvSpPr>
          <p:cNvPr id="92" name="Text Placeholder 19">
            <a:extLst>
              <a:ext uri="{FF2B5EF4-FFF2-40B4-BE49-F238E27FC236}">
                <a16:creationId xmlns:a16="http://schemas.microsoft.com/office/drawing/2014/main" id="{0D06BBF7-4970-5229-3334-C9E9E92C1BD4}"/>
              </a:ext>
            </a:extLst>
          </p:cNvPr>
          <p:cNvSpPr txBox="1">
            <a:spLocks/>
          </p:cNvSpPr>
          <p:nvPr/>
        </p:nvSpPr>
        <p:spPr>
          <a:xfrm>
            <a:off x="457200" y="8378889"/>
            <a:ext cx="4469229" cy="8230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51460" indent="-251460" algn="ctr" defTabSz="100584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None/>
              <a:defRPr sz="4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75438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5730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6022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26314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6606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898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7190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482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000" dirty="0"/>
              <a:t>Cheese and Hum Omelet with Sauvignon Blanc</a:t>
            </a:r>
          </a:p>
        </p:txBody>
      </p:sp>
      <p:pic>
        <p:nvPicPr>
          <p:cNvPr id="95" name="Picture 94">
            <a:extLst>
              <a:ext uri="{FF2B5EF4-FFF2-40B4-BE49-F238E27FC236}">
                <a16:creationId xmlns:a16="http://schemas.microsoft.com/office/drawing/2014/main" id="{34C05E14-8C43-7B8D-6933-A07DE848A6B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1759" y="9342217"/>
            <a:ext cx="1295924" cy="2094075"/>
          </a:xfrm>
          <a:prstGeom prst="rect">
            <a:avLst/>
          </a:prstGeom>
        </p:spPr>
      </p:pic>
      <p:pic>
        <p:nvPicPr>
          <p:cNvPr id="96" name="Picture 95">
            <a:extLst>
              <a:ext uri="{FF2B5EF4-FFF2-40B4-BE49-F238E27FC236}">
                <a16:creationId xmlns:a16="http://schemas.microsoft.com/office/drawing/2014/main" id="{880B887C-D47D-0912-80BC-4D123ED4075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96205" y="2689675"/>
            <a:ext cx="3471043" cy="2603282"/>
          </a:xfrm>
          <a:prstGeom prst="rect">
            <a:avLst/>
          </a:prstGeom>
        </p:spPr>
      </p:pic>
      <p:sp>
        <p:nvSpPr>
          <p:cNvPr id="97" name="Text Placeholder 19">
            <a:extLst>
              <a:ext uri="{FF2B5EF4-FFF2-40B4-BE49-F238E27FC236}">
                <a16:creationId xmlns:a16="http://schemas.microsoft.com/office/drawing/2014/main" id="{25F490CB-BE2F-2EC2-3105-01C225B30721}"/>
              </a:ext>
            </a:extLst>
          </p:cNvPr>
          <p:cNvSpPr txBox="1">
            <a:spLocks/>
          </p:cNvSpPr>
          <p:nvPr/>
        </p:nvSpPr>
        <p:spPr>
          <a:xfrm>
            <a:off x="5097113" y="1832019"/>
            <a:ext cx="4469229" cy="82305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251460" indent="-251460" algn="ctr" defTabSz="100584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None/>
              <a:defRPr sz="4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75438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5730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6022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26314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6606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898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7190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482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Herbed Tenderloin Steaks with Goat cheese Topping</a:t>
            </a:r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00364D2F-3E75-E6AE-A5E4-743B56E950ED}"/>
              </a:ext>
            </a:extLst>
          </p:cNvPr>
          <p:cNvSpPr/>
          <p:nvPr/>
        </p:nvSpPr>
        <p:spPr>
          <a:xfrm>
            <a:off x="5471553" y="5370456"/>
            <a:ext cx="3285107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en-US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Price: 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Only £14.80</a:t>
            </a:r>
          </a:p>
          <a:p>
            <a:pPr algn="just"/>
            <a:r>
              <a:rPr lang="en-US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Calories: 870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.7 </a:t>
            </a:r>
            <a:r>
              <a:rPr lang="en-US" sz="2000" cap="none" spc="0" dirty="0" err="1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KCal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 </a:t>
            </a:r>
          </a:p>
          <a:p>
            <a:pPr algn="just"/>
            <a:r>
              <a:rPr lang="en-GB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Allergens</a:t>
            </a:r>
            <a:r>
              <a:rPr lang="en-US" sz="2000" b="1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: </a:t>
            </a:r>
            <a:r>
              <a:rPr lang="en-US" sz="200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Potatoes, Capsicum, Salad </a:t>
            </a:r>
          </a:p>
          <a:p>
            <a:pPr algn="just"/>
            <a:r>
              <a:rPr lang="en-US" sz="2000" b="1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Availability: 7 pm to 12:00 am</a:t>
            </a:r>
          </a:p>
          <a:p>
            <a:pPr algn="just"/>
            <a:r>
              <a:rPr lang="en-US" sz="2000" b="1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Order by: </a:t>
            </a:r>
            <a:r>
              <a:rPr lang="en-US" sz="200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+44 0964 123456/</a:t>
            </a:r>
          </a:p>
          <a:p>
            <a:pPr algn="just"/>
            <a:r>
              <a:rPr lang="en-US" sz="200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  <a:hlinkClick r:id="rId7"/>
              </a:rPr>
              <a:t>www.hoteltrinity.co.uk/foodpanda</a:t>
            </a:r>
            <a:endParaRPr lang="en-US" sz="2000" dirty="0">
              <a:ln w="0"/>
              <a:solidFill>
                <a:schemeClr val="bg1"/>
              </a:solidFill>
              <a:latin typeface="Adobe Garamond Pro Bold" panose="02020702060506020403" pitchFamily="18" charset="0"/>
            </a:endParaRPr>
          </a:p>
          <a:p>
            <a:pPr algn="just"/>
            <a:r>
              <a:rPr lang="en-US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Payments by: 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PayPal, Visa</a:t>
            </a:r>
          </a:p>
        </p:txBody>
      </p:sp>
      <p:pic>
        <p:nvPicPr>
          <p:cNvPr id="99" name="Picture 98">
            <a:extLst>
              <a:ext uri="{FF2B5EF4-FFF2-40B4-BE49-F238E27FC236}">
                <a16:creationId xmlns:a16="http://schemas.microsoft.com/office/drawing/2014/main" id="{EA0B4B02-6629-DBB3-5CE2-8EB3538C18C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771055" y="9243122"/>
            <a:ext cx="2857500" cy="2143125"/>
          </a:xfrm>
          <a:prstGeom prst="rect">
            <a:avLst/>
          </a:prstGeom>
        </p:spPr>
      </p:pic>
      <p:sp>
        <p:nvSpPr>
          <p:cNvPr id="101" name="Text Placeholder 19">
            <a:extLst>
              <a:ext uri="{FF2B5EF4-FFF2-40B4-BE49-F238E27FC236}">
                <a16:creationId xmlns:a16="http://schemas.microsoft.com/office/drawing/2014/main" id="{F9B92ED9-20F8-B73D-2E97-AAEC594A92C3}"/>
              </a:ext>
            </a:extLst>
          </p:cNvPr>
          <p:cNvSpPr txBox="1">
            <a:spLocks/>
          </p:cNvSpPr>
          <p:nvPr/>
        </p:nvSpPr>
        <p:spPr>
          <a:xfrm>
            <a:off x="4965192" y="8695919"/>
            <a:ext cx="4469229" cy="8230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1460" indent="-251460" algn="ctr" defTabSz="100584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None/>
              <a:defRPr sz="4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75438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5730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6022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26314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6606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898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7190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482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000" dirty="0"/>
              <a:t>Bound Salads</a:t>
            </a:r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B7A3F943-10F6-0A64-7FC4-81D294267673}"/>
              </a:ext>
            </a:extLst>
          </p:cNvPr>
          <p:cNvSpPr/>
          <p:nvPr/>
        </p:nvSpPr>
        <p:spPr>
          <a:xfrm>
            <a:off x="5557251" y="11404179"/>
            <a:ext cx="3285107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en-US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Price: 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Only £6.80</a:t>
            </a:r>
          </a:p>
          <a:p>
            <a:pPr algn="just"/>
            <a:r>
              <a:rPr lang="en-US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Calories: 356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.9 </a:t>
            </a:r>
            <a:r>
              <a:rPr lang="en-US" sz="2000" cap="none" spc="0" dirty="0" err="1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KCal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 </a:t>
            </a:r>
          </a:p>
          <a:p>
            <a:pPr algn="just"/>
            <a:r>
              <a:rPr lang="en-GB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Allergens</a:t>
            </a:r>
            <a:r>
              <a:rPr lang="en-US" sz="2000" b="1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: </a:t>
            </a:r>
            <a:r>
              <a:rPr lang="en-US" sz="200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Potatoes, Capsicum, Salad</a:t>
            </a:r>
          </a:p>
          <a:p>
            <a:pPr algn="just"/>
            <a:r>
              <a:rPr lang="en-US" sz="2000" b="1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Availability: 7 pm to 12:00 am</a:t>
            </a:r>
          </a:p>
          <a:p>
            <a:pPr algn="just"/>
            <a:r>
              <a:rPr lang="en-US" sz="2000" b="1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Order by: </a:t>
            </a:r>
            <a:r>
              <a:rPr lang="en-US" sz="200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+44 0964 123456/</a:t>
            </a:r>
          </a:p>
          <a:p>
            <a:pPr algn="just"/>
            <a:r>
              <a:rPr lang="en-US" sz="200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  <a:hlinkClick r:id="rId7"/>
              </a:rPr>
              <a:t>www.hoteltrinity.co.uk/foodpanda</a:t>
            </a:r>
            <a:endParaRPr lang="en-US" sz="2000" dirty="0">
              <a:ln w="0"/>
              <a:solidFill>
                <a:schemeClr val="bg1"/>
              </a:solidFill>
              <a:latin typeface="Adobe Garamond Pro Bold" panose="02020702060506020403" pitchFamily="18" charset="0"/>
            </a:endParaRPr>
          </a:p>
          <a:p>
            <a:pPr algn="just"/>
            <a:r>
              <a:rPr lang="en-US" sz="2000" b="1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Payments by: </a:t>
            </a:r>
            <a:r>
              <a:rPr lang="en-US" sz="2000" cap="none" spc="0" dirty="0">
                <a:ln w="0"/>
                <a:solidFill>
                  <a:schemeClr val="bg1"/>
                </a:solidFill>
                <a:latin typeface="Adobe Garamond Pro Bold" panose="02020702060506020403" pitchFamily="18" charset="0"/>
              </a:rPr>
              <a:t>PayPal, Visa</a:t>
            </a:r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D545CDA9-2BB8-49DE-DD35-DD2BC6A7E0A4}"/>
              </a:ext>
            </a:extLst>
          </p:cNvPr>
          <p:cNvSpPr/>
          <p:nvPr/>
        </p:nvSpPr>
        <p:spPr>
          <a:xfrm>
            <a:off x="2230240" y="14581457"/>
            <a:ext cx="566107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1" dirty="0">
                <a:ln w="0"/>
                <a:solidFill>
                  <a:schemeClr val="tx2">
                    <a:lumMod val="20000"/>
                    <a:lumOff val="80000"/>
                  </a:schemeClr>
                </a:solidFill>
                <a:latin typeface="Berlin Sans FB Demi" panose="020E0802020502020306" pitchFamily="34" charset="0"/>
              </a:rPr>
              <a:t>Trinity Hotel, Coast on Swansea, South wales</a:t>
            </a:r>
            <a:endParaRPr lang="en-US" sz="2000" b="1" cap="none" spc="0" dirty="0">
              <a:ln w="0"/>
              <a:solidFill>
                <a:schemeClr val="tx2">
                  <a:lumMod val="20000"/>
                  <a:lumOff val="80000"/>
                </a:schemeClr>
              </a:solidFill>
              <a:latin typeface="Berlin Sans FB Demi" panose="020E0802020502020306" pitchFamily="34" charset="0"/>
            </a:endParaRPr>
          </a:p>
        </p:txBody>
      </p:sp>
      <p:pic>
        <p:nvPicPr>
          <p:cNvPr id="104" name="Picture 103">
            <a:extLst>
              <a:ext uri="{FF2B5EF4-FFF2-40B4-BE49-F238E27FC236}">
                <a16:creationId xmlns:a16="http://schemas.microsoft.com/office/drawing/2014/main" id="{2E02C997-C76E-C74D-306C-B793C3CD8A6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FECEBC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aintBrush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50959" y="14419372"/>
            <a:ext cx="665341" cy="669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3556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ysClr val="windowText" lastClr="000000"/>
      </a:dk1>
      <a:lt1>
        <a:sysClr val="window" lastClr="FFFFFF"/>
      </a:lt1>
      <a:dk2>
        <a:srgbClr val="A62F03"/>
      </a:dk2>
      <a:lt2>
        <a:srgbClr val="E2E2E2"/>
      </a:lt2>
      <a:accent1>
        <a:srgbClr val="45858C"/>
      </a:accent1>
      <a:accent2>
        <a:srgbClr val="F2D4AE"/>
      </a:accent2>
      <a:accent3>
        <a:srgbClr val="F2EBD5"/>
      </a:accent3>
      <a:accent4>
        <a:srgbClr val="2A2D40"/>
      </a:accent4>
      <a:accent5>
        <a:srgbClr val="80BFB9"/>
      </a:accent5>
      <a:accent6>
        <a:srgbClr val="BF533B"/>
      </a:accent6>
      <a:hlink>
        <a:srgbClr val="0563C1"/>
      </a:hlink>
      <a:folHlink>
        <a:srgbClr val="954F72"/>
      </a:folHlink>
    </a:clrScheme>
    <a:fontScheme name="Custom 74">
      <a:majorFont>
        <a:latin typeface="Posterama"/>
        <a:ea typeface=""/>
        <a:cs typeface=""/>
      </a:majorFont>
      <a:minorFont>
        <a:latin typeface="Univers Condensed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3B4654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Movie Concession_WAC_JB_SL_v3" id="{8AFD6F48-4E5A-40C9-8D99-D16A9B02C308}" vid="{37BEBDDE-B94C-4F37-B569-2AA3219C9D8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587C877-0A68-49F7-A4AA-B4625EAF93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BDDE88F-14A7-4679-8014-4ED0212ACCF0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E5399624-9C6F-451C-B5CF-002BB150CD5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Movie night concession posters</Template>
  <TotalTime>97</TotalTime>
  <Words>261</Words>
  <Application>Microsoft Macintosh PowerPoint</Application>
  <PresentationFormat>Custom</PresentationFormat>
  <Paragraphs>37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Adobe Garamond Pro Bold</vt:lpstr>
      <vt:lpstr>Arial</vt:lpstr>
      <vt:lpstr>Berlin Sans FB Demi</vt:lpstr>
      <vt:lpstr>Calibri</vt:lpstr>
      <vt:lpstr>Posterama</vt:lpstr>
      <vt:lpstr>Univers Condensed</vt:lpstr>
      <vt:lpstr>Office Theme</vt:lpstr>
      <vt:lpstr>Hotel Trinity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Trinity</dc:title>
  <dc:creator>user</dc:creator>
  <cp:lastModifiedBy>Rebecca Rahman</cp:lastModifiedBy>
  <cp:revision>7</cp:revision>
  <dcterms:created xsi:type="dcterms:W3CDTF">2022-05-21T16:28:57Z</dcterms:created>
  <dcterms:modified xsi:type="dcterms:W3CDTF">2022-06-03T16:19:51Z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