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60" r:id="rId5"/>
    <p:sldId id="261" r:id="rId6"/>
    <p:sldId id="262" r:id="rId7"/>
    <p:sldId id="263" r:id="rId8"/>
    <p:sldId id="265" r:id="rId9"/>
    <p:sldId id="267" r:id="rId10"/>
    <p:sldId id="266" r:id="rId11"/>
    <p:sldId id="269" r:id="rId12"/>
    <p:sldId id="270" r:id="rId13"/>
    <p:sldId id="271" r:id="rId14"/>
    <p:sldId id="273" r:id="rId15"/>
    <p:sldId id="274" r:id="rId16"/>
    <p:sldId id="275" r:id="rId17"/>
    <p:sldId id="258" r:id="rId18"/>
    <p:sldId id="268" r:id="rId19"/>
    <p:sldId id="272" r:id="rId20"/>
    <p:sldId id="26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F0AC6C-4E56-4A1E-90E3-F2BAF05639B2}" v="1544" dt="2024-12-08T22:24:29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mima Wood (2205091)" userId="923c7456-d984-4cb9-9f7a-2990789a4ff6" providerId="ADAL" clId="{04F0AC6C-4E56-4A1E-90E3-F2BAF05639B2}"/>
    <pc:docChg chg="undo redo custSel addSld delSld modSld">
      <pc:chgData name="Jemima Wood (2205091)" userId="923c7456-d984-4cb9-9f7a-2990789a4ff6" providerId="ADAL" clId="{04F0AC6C-4E56-4A1E-90E3-F2BAF05639B2}" dt="2024-12-08T22:24:29.822" v="5012" actId="1076"/>
      <pc:docMkLst>
        <pc:docMk/>
      </pc:docMkLst>
      <pc:sldChg chg="modSp mod modTransition setBg">
        <pc:chgData name="Jemima Wood (2205091)" userId="923c7456-d984-4cb9-9f7a-2990789a4ff6" providerId="ADAL" clId="{04F0AC6C-4E56-4A1E-90E3-F2BAF05639B2}" dt="2024-12-05T15:32:11.400" v="4009"/>
        <pc:sldMkLst>
          <pc:docMk/>
          <pc:sldMk cId="109857222" sldId="256"/>
        </pc:sldMkLst>
        <pc:spChg chg="mod">
          <ac:chgData name="Jemima Wood (2205091)" userId="923c7456-d984-4cb9-9f7a-2990789a4ff6" providerId="ADAL" clId="{04F0AC6C-4E56-4A1E-90E3-F2BAF05639B2}" dt="2024-12-03T15:39:54.563" v="7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mima Wood (2205091)" userId="923c7456-d984-4cb9-9f7a-2990789a4ff6" providerId="ADAL" clId="{04F0AC6C-4E56-4A1E-90E3-F2BAF05639B2}" dt="2024-12-03T16:18:35.625" v="815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 modTransition setBg modAnim">
        <pc:chgData name="Jemima Wood (2205091)" userId="923c7456-d984-4cb9-9f7a-2990789a4ff6" providerId="ADAL" clId="{04F0AC6C-4E56-4A1E-90E3-F2BAF05639B2}" dt="2024-12-08T22:23:19.629" v="5005" actId="207"/>
        <pc:sldMkLst>
          <pc:docMk/>
          <pc:sldMk cId="366469780" sldId="257"/>
        </pc:sldMkLst>
        <pc:spChg chg="mod">
          <ac:chgData name="Jemima Wood (2205091)" userId="923c7456-d984-4cb9-9f7a-2990789a4ff6" providerId="ADAL" clId="{04F0AC6C-4E56-4A1E-90E3-F2BAF05639B2}" dt="2024-12-08T18:07:26.744" v="4143" actId="1076"/>
          <ac:spMkLst>
            <pc:docMk/>
            <pc:sldMk cId="366469780" sldId="257"/>
            <ac:spMk id="2" creationId="{7B29EB7A-8A1E-DB10-4CF3-2E81919313FD}"/>
          </ac:spMkLst>
        </pc:spChg>
        <pc:spChg chg="mod">
          <ac:chgData name="Jemima Wood (2205091)" userId="923c7456-d984-4cb9-9f7a-2990789a4ff6" providerId="ADAL" clId="{04F0AC6C-4E56-4A1E-90E3-F2BAF05639B2}" dt="2024-12-03T16:52:34.869" v="989" actId="27636"/>
          <ac:spMkLst>
            <pc:docMk/>
            <pc:sldMk cId="366469780" sldId="257"/>
            <ac:spMk id="3" creationId="{53C0E8C7-647B-A712-498B-953628553910}"/>
          </ac:spMkLst>
        </pc:spChg>
        <pc:spChg chg="add mod">
          <ac:chgData name="Jemima Wood (2205091)" userId="923c7456-d984-4cb9-9f7a-2990789a4ff6" providerId="ADAL" clId="{04F0AC6C-4E56-4A1E-90E3-F2BAF05639B2}" dt="2024-12-08T22:23:13.711" v="5003" actId="207"/>
          <ac:spMkLst>
            <pc:docMk/>
            <pc:sldMk cId="366469780" sldId="257"/>
            <ac:spMk id="6" creationId="{DF3B0F31-4F4B-059B-D81B-68DEA2AD5DB5}"/>
          </ac:spMkLst>
        </pc:spChg>
        <pc:spChg chg="add mod">
          <ac:chgData name="Jemima Wood (2205091)" userId="923c7456-d984-4cb9-9f7a-2990789a4ff6" providerId="ADAL" clId="{04F0AC6C-4E56-4A1E-90E3-F2BAF05639B2}" dt="2024-12-08T22:23:16.612" v="5004" actId="207"/>
          <ac:spMkLst>
            <pc:docMk/>
            <pc:sldMk cId="366469780" sldId="257"/>
            <ac:spMk id="7" creationId="{C3F2EDCC-6310-8BA8-7143-D5443E1AB601}"/>
          </ac:spMkLst>
        </pc:spChg>
        <pc:spChg chg="add mod">
          <ac:chgData name="Jemima Wood (2205091)" userId="923c7456-d984-4cb9-9f7a-2990789a4ff6" providerId="ADAL" clId="{04F0AC6C-4E56-4A1E-90E3-F2BAF05639B2}" dt="2024-12-08T22:23:19.629" v="5005" actId="207"/>
          <ac:spMkLst>
            <pc:docMk/>
            <pc:sldMk cId="366469780" sldId="257"/>
            <ac:spMk id="8" creationId="{3E0F9A12-2741-5DAF-33EA-F8D6805D4FE6}"/>
          </ac:spMkLst>
        </pc:spChg>
        <pc:picChg chg="add mod">
          <ac:chgData name="Jemima Wood (2205091)" userId="923c7456-d984-4cb9-9f7a-2990789a4ff6" providerId="ADAL" clId="{04F0AC6C-4E56-4A1E-90E3-F2BAF05639B2}" dt="2024-12-03T16:52:46.626" v="993" actId="1076"/>
          <ac:picMkLst>
            <pc:docMk/>
            <pc:sldMk cId="366469780" sldId="257"/>
            <ac:picMk id="4" creationId="{65F9EE37-D5C8-46B4-AC0E-50C35B2656F8}"/>
          </ac:picMkLst>
        </pc:picChg>
        <pc:picChg chg="add mod">
          <ac:chgData name="Jemima Wood (2205091)" userId="923c7456-d984-4cb9-9f7a-2990789a4ff6" providerId="ADAL" clId="{04F0AC6C-4E56-4A1E-90E3-F2BAF05639B2}" dt="2024-12-03T16:52:47.818" v="994" actId="1076"/>
          <ac:picMkLst>
            <pc:docMk/>
            <pc:sldMk cId="366469780" sldId="257"/>
            <ac:picMk id="5" creationId="{3AB32105-B302-BD28-A1FA-58E6C906F093}"/>
          </ac:picMkLst>
        </pc:picChg>
      </pc:sldChg>
      <pc:sldChg chg="modSp new mod">
        <pc:chgData name="Jemima Wood (2205091)" userId="923c7456-d984-4cb9-9f7a-2990789a4ff6" providerId="ADAL" clId="{04F0AC6C-4E56-4A1E-90E3-F2BAF05639B2}" dt="2024-12-05T15:06:35.158" v="3733" actId="1076"/>
        <pc:sldMkLst>
          <pc:docMk/>
          <pc:sldMk cId="355424349" sldId="258"/>
        </pc:sldMkLst>
        <pc:spChg chg="mod">
          <ac:chgData name="Jemima Wood (2205091)" userId="923c7456-d984-4cb9-9f7a-2990789a4ff6" providerId="ADAL" clId="{04F0AC6C-4E56-4A1E-90E3-F2BAF05639B2}" dt="2024-12-05T11:51:38.215" v="2420" actId="1076"/>
          <ac:spMkLst>
            <pc:docMk/>
            <pc:sldMk cId="355424349" sldId="258"/>
            <ac:spMk id="2" creationId="{A684FD43-2D2A-1C73-AC97-B273AE5CDA20}"/>
          </ac:spMkLst>
        </pc:spChg>
        <pc:spChg chg="mod">
          <ac:chgData name="Jemima Wood (2205091)" userId="923c7456-d984-4cb9-9f7a-2990789a4ff6" providerId="ADAL" clId="{04F0AC6C-4E56-4A1E-90E3-F2BAF05639B2}" dt="2024-12-05T15:06:35.158" v="3733" actId="1076"/>
          <ac:spMkLst>
            <pc:docMk/>
            <pc:sldMk cId="355424349" sldId="258"/>
            <ac:spMk id="3" creationId="{D33D10AC-FF7E-747B-F0E3-3CE2F8CAE537}"/>
          </ac:spMkLst>
        </pc:spChg>
      </pc:sldChg>
      <pc:sldChg chg="addSp delSp modSp new mod modTransition setBg addAnim modAnim delDesignElem">
        <pc:chgData name="Jemima Wood (2205091)" userId="923c7456-d984-4cb9-9f7a-2990789a4ff6" providerId="ADAL" clId="{04F0AC6C-4E56-4A1E-90E3-F2BAF05639B2}" dt="2024-12-08T22:22:10.492" v="5001" actId="20577"/>
        <pc:sldMkLst>
          <pc:docMk/>
          <pc:sldMk cId="1577029769" sldId="259"/>
        </pc:sldMkLst>
        <pc:spChg chg="mod">
          <ac:chgData name="Jemima Wood (2205091)" userId="923c7456-d984-4cb9-9f7a-2990789a4ff6" providerId="ADAL" clId="{04F0AC6C-4E56-4A1E-90E3-F2BAF05639B2}" dt="2024-12-03T16:00:12.216" v="355" actId="26606"/>
          <ac:spMkLst>
            <pc:docMk/>
            <pc:sldMk cId="1577029769" sldId="259"/>
            <ac:spMk id="2" creationId="{E3CC5A67-D998-6F82-8A76-DE3AF90CEAB9}"/>
          </ac:spMkLst>
        </pc:spChg>
        <pc:spChg chg="mod">
          <ac:chgData name="Jemima Wood (2205091)" userId="923c7456-d984-4cb9-9f7a-2990789a4ff6" providerId="ADAL" clId="{04F0AC6C-4E56-4A1E-90E3-F2BAF05639B2}" dt="2024-12-03T16:18:34.248" v="812"/>
          <ac:spMkLst>
            <pc:docMk/>
            <pc:sldMk cId="1577029769" sldId="259"/>
            <ac:spMk id="3" creationId="{E6DFBE9D-4E93-1C2C-51B8-99CEFF419C74}"/>
          </ac:spMkLst>
        </pc:spChg>
        <pc:spChg chg="add del mod">
          <ac:chgData name="Jemima Wood (2205091)" userId="923c7456-d984-4cb9-9f7a-2990789a4ff6" providerId="ADAL" clId="{04F0AC6C-4E56-4A1E-90E3-F2BAF05639B2}" dt="2024-12-03T16:00:12.216" v="355" actId="26606"/>
          <ac:spMkLst>
            <pc:docMk/>
            <pc:sldMk cId="1577029769" sldId="259"/>
            <ac:spMk id="4" creationId="{258B3397-3F16-72CA-E09E-46596956F22A}"/>
          </ac:spMkLst>
        </pc:spChg>
        <pc:spChg chg="add mod">
          <ac:chgData name="Jemima Wood (2205091)" userId="923c7456-d984-4cb9-9f7a-2990789a4ff6" providerId="ADAL" clId="{04F0AC6C-4E56-4A1E-90E3-F2BAF05639B2}" dt="2024-12-08T22:22:10.492" v="5001" actId="20577"/>
          <ac:spMkLst>
            <pc:docMk/>
            <pc:sldMk cId="1577029769" sldId="259"/>
            <ac:spMk id="8" creationId="{258B3397-3F16-72CA-E09E-46596956F22A}"/>
          </ac:spMkLst>
        </pc:spChg>
        <pc:spChg chg="add del">
          <ac:chgData name="Jemima Wood (2205091)" userId="923c7456-d984-4cb9-9f7a-2990789a4ff6" providerId="ADAL" clId="{04F0AC6C-4E56-4A1E-90E3-F2BAF05639B2}" dt="2024-12-03T16:18:35.625" v="815"/>
          <ac:spMkLst>
            <pc:docMk/>
            <pc:sldMk cId="1577029769" sldId="259"/>
            <ac:spMk id="9" creationId="{21739CA5-F0F5-48E1-8E8C-F24B71827E46}"/>
          </ac:spMkLst>
        </pc:spChg>
        <pc:spChg chg="add del">
          <ac:chgData name="Jemima Wood (2205091)" userId="923c7456-d984-4cb9-9f7a-2990789a4ff6" providerId="ADAL" clId="{04F0AC6C-4E56-4A1E-90E3-F2BAF05639B2}" dt="2024-12-03T16:18:35.625" v="815"/>
          <ac:spMkLst>
            <pc:docMk/>
            <pc:sldMk cId="1577029769" sldId="259"/>
            <ac:spMk id="11" creationId="{3EAD2937-F230-41D4-B9C5-975B129BFC20}"/>
          </ac:spMkLst>
        </pc:spChg>
        <pc:spChg chg="add del">
          <ac:chgData name="Jemima Wood (2205091)" userId="923c7456-d984-4cb9-9f7a-2990789a4ff6" providerId="ADAL" clId="{04F0AC6C-4E56-4A1E-90E3-F2BAF05639B2}" dt="2024-12-03T16:18:35.625" v="815"/>
          <ac:spMkLst>
            <pc:docMk/>
            <pc:sldMk cId="1577029769" sldId="259"/>
            <ac:spMk id="13" creationId="{CCD444A3-C338-4886-B7F1-4BA2AF46EB64}"/>
          </ac:spMkLst>
        </pc:spChg>
        <pc:graphicFrameChg chg="add del">
          <ac:chgData name="Jemima Wood (2205091)" userId="923c7456-d984-4cb9-9f7a-2990789a4ff6" providerId="ADAL" clId="{04F0AC6C-4E56-4A1E-90E3-F2BAF05639B2}" dt="2024-12-03T16:00:12.184" v="354" actId="26606"/>
          <ac:graphicFrameMkLst>
            <pc:docMk/>
            <pc:sldMk cId="1577029769" sldId="259"/>
            <ac:graphicFrameMk id="6" creationId="{F602C523-F4E9-6801-61B8-C9C7E1343619}"/>
          </ac:graphicFrameMkLst>
        </pc:graphicFrameChg>
      </pc:sldChg>
      <pc:sldChg chg="addSp delSp modSp new mod modTransition setBg">
        <pc:chgData name="Jemima Wood (2205091)" userId="923c7456-d984-4cb9-9f7a-2990789a4ff6" providerId="ADAL" clId="{04F0AC6C-4E56-4A1E-90E3-F2BAF05639B2}" dt="2024-12-08T22:23:29.363" v="5006" actId="20577"/>
        <pc:sldMkLst>
          <pc:docMk/>
          <pc:sldMk cId="896105795" sldId="260"/>
        </pc:sldMkLst>
        <pc:spChg chg="add del mod">
          <ac:chgData name="Jemima Wood (2205091)" userId="923c7456-d984-4cb9-9f7a-2990789a4ff6" providerId="ADAL" clId="{04F0AC6C-4E56-4A1E-90E3-F2BAF05639B2}" dt="2024-12-03T16:22:58.503" v="909" actId="478"/>
          <ac:spMkLst>
            <pc:docMk/>
            <pc:sldMk cId="896105795" sldId="260"/>
            <ac:spMk id="2" creationId="{7E2500E5-54DB-6B27-5A64-A4E13FA0D98F}"/>
          </ac:spMkLst>
        </pc:spChg>
        <pc:spChg chg="add mod">
          <ac:chgData name="Jemima Wood (2205091)" userId="923c7456-d984-4cb9-9f7a-2990789a4ff6" providerId="ADAL" clId="{04F0AC6C-4E56-4A1E-90E3-F2BAF05639B2}" dt="2024-12-08T22:23:29.363" v="5006" actId="20577"/>
          <ac:spMkLst>
            <pc:docMk/>
            <pc:sldMk cId="896105795" sldId="260"/>
            <ac:spMk id="2" creationId="{DA437F93-F427-0D5E-3D8D-67634B67064D}"/>
          </ac:spMkLst>
        </pc:spChg>
        <pc:spChg chg="add mod">
          <ac:chgData name="Jemima Wood (2205091)" userId="923c7456-d984-4cb9-9f7a-2990789a4ff6" providerId="ADAL" clId="{04F0AC6C-4E56-4A1E-90E3-F2BAF05639B2}" dt="2024-12-03T16:25:03.070" v="923" actId="1076"/>
          <ac:spMkLst>
            <pc:docMk/>
            <pc:sldMk cId="896105795" sldId="260"/>
            <ac:spMk id="3" creationId="{26CA371B-4F26-81EF-8824-922A8B6D6D22}"/>
          </ac:spMkLst>
        </pc:spChg>
        <pc:spChg chg="add mod">
          <ac:chgData name="Jemima Wood (2205091)" userId="923c7456-d984-4cb9-9f7a-2990789a4ff6" providerId="ADAL" clId="{04F0AC6C-4E56-4A1E-90E3-F2BAF05639B2}" dt="2024-12-03T16:41:17.080" v="932" actId="1076"/>
          <ac:spMkLst>
            <pc:docMk/>
            <pc:sldMk cId="896105795" sldId="260"/>
            <ac:spMk id="5" creationId="{A9D43138-F9B3-E019-7957-DEB717C9B481}"/>
          </ac:spMkLst>
        </pc:spChg>
      </pc:sldChg>
      <pc:sldChg chg="new del">
        <pc:chgData name="Jemima Wood (2205091)" userId="923c7456-d984-4cb9-9f7a-2990789a4ff6" providerId="ADAL" clId="{04F0AC6C-4E56-4A1E-90E3-F2BAF05639B2}" dt="2024-12-03T15:56:49.355" v="127" actId="2696"/>
        <pc:sldMkLst>
          <pc:docMk/>
          <pc:sldMk cId="1150242195" sldId="260"/>
        </pc:sldMkLst>
      </pc:sldChg>
      <pc:sldChg chg="new del">
        <pc:chgData name="Jemima Wood (2205091)" userId="923c7456-d984-4cb9-9f7a-2990789a4ff6" providerId="ADAL" clId="{04F0AC6C-4E56-4A1E-90E3-F2BAF05639B2}" dt="2024-12-03T16:22:49.924" v="905" actId="2696"/>
        <pc:sldMkLst>
          <pc:docMk/>
          <pc:sldMk cId="1101797988" sldId="261"/>
        </pc:sldMkLst>
      </pc:sldChg>
      <pc:sldChg chg="addSp delSp modSp new mod modTransition setBg">
        <pc:chgData name="Jemima Wood (2205091)" userId="923c7456-d984-4cb9-9f7a-2990789a4ff6" providerId="ADAL" clId="{04F0AC6C-4E56-4A1E-90E3-F2BAF05639B2}" dt="2024-12-08T22:23:56.633" v="5010" actId="1076"/>
        <pc:sldMkLst>
          <pc:docMk/>
          <pc:sldMk cId="2544096801" sldId="261"/>
        </pc:sldMkLst>
        <pc:spChg chg="add mod">
          <ac:chgData name="Jemima Wood (2205091)" userId="923c7456-d984-4cb9-9f7a-2990789a4ff6" providerId="ADAL" clId="{04F0AC6C-4E56-4A1E-90E3-F2BAF05639B2}" dt="2024-12-08T22:23:56.633" v="5010" actId="1076"/>
          <ac:spMkLst>
            <pc:docMk/>
            <pc:sldMk cId="2544096801" sldId="261"/>
            <ac:spMk id="2" creationId="{0CD836B5-1121-0527-D3FB-09A1BC7EBB34}"/>
          </ac:spMkLst>
        </pc:spChg>
        <pc:spChg chg="add del mod">
          <ac:chgData name="Jemima Wood (2205091)" userId="923c7456-d984-4cb9-9f7a-2990789a4ff6" providerId="ADAL" clId="{04F0AC6C-4E56-4A1E-90E3-F2BAF05639B2}" dt="2024-12-03T17:01:29.096" v="1164"/>
          <ac:spMkLst>
            <pc:docMk/>
            <pc:sldMk cId="2544096801" sldId="261"/>
            <ac:spMk id="2" creationId="{3607F6F8-CC4E-BB88-9AAE-522A8148FF0D}"/>
          </ac:spMkLst>
        </pc:spChg>
        <pc:spChg chg="add del mod">
          <ac:chgData name="Jemima Wood (2205091)" userId="923c7456-d984-4cb9-9f7a-2990789a4ff6" providerId="ADAL" clId="{04F0AC6C-4E56-4A1E-90E3-F2BAF05639B2}" dt="2024-12-03T17:07:46.184" v="1198" actId="478"/>
          <ac:spMkLst>
            <pc:docMk/>
            <pc:sldMk cId="2544096801" sldId="261"/>
            <ac:spMk id="3" creationId="{FE21231E-05F0-A229-6832-28C4C2B7FA52}"/>
          </ac:spMkLst>
        </pc:spChg>
        <pc:spChg chg="add mod">
          <ac:chgData name="Jemima Wood (2205091)" userId="923c7456-d984-4cb9-9f7a-2990789a4ff6" providerId="ADAL" clId="{04F0AC6C-4E56-4A1E-90E3-F2BAF05639B2}" dt="2024-12-03T17:08:07.531" v="1224" actId="1076"/>
          <ac:spMkLst>
            <pc:docMk/>
            <pc:sldMk cId="2544096801" sldId="261"/>
            <ac:spMk id="4" creationId="{39B53958-F63D-1DA7-AEBD-19F0F701B69B}"/>
          </ac:spMkLst>
        </pc:spChg>
        <pc:spChg chg="add mod">
          <ac:chgData name="Jemima Wood (2205091)" userId="923c7456-d984-4cb9-9f7a-2990789a4ff6" providerId="ADAL" clId="{04F0AC6C-4E56-4A1E-90E3-F2BAF05639B2}" dt="2024-12-03T17:21:45.514" v="1228" actId="1076"/>
          <ac:spMkLst>
            <pc:docMk/>
            <pc:sldMk cId="2544096801" sldId="261"/>
            <ac:spMk id="6" creationId="{7B733CAA-2B02-BF49-05BA-865B486CA9FC}"/>
          </ac:spMkLst>
        </pc:spChg>
      </pc:sldChg>
      <pc:sldChg chg="addSp delSp modSp new mod modTransition setBg">
        <pc:chgData name="Jemima Wood (2205091)" userId="923c7456-d984-4cb9-9f7a-2990789a4ff6" providerId="ADAL" clId="{04F0AC6C-4E56-4A1E-90E3-F2BAF05639B2}" dt="2024-12-08T22:14:51.923" v="4454" actId="1076"/>
        <pc:sldMkLst>
          <pc:docMk/>
          <pc:sldMk cId="2616871540" sldId="262"/>
        </pc:sldMkLst>
        <pc:spChg chg="add del mod">
          <ac:chgData name="Jemima Wood (2205091)" userId="923c7456-d984-4cb9-9f7a-2990789a4ff6" providerId="ADAL" clId="{04F0AC6C-4E56-4A1E-90E3-F2BAF05639B2}" dt="2024-12-05T14:28:12.471" v="3589" actId="478"/>
          <ac:spMkLst>
            <pc:docMk/>
            <pc:sldMk cId="2616871540" sldId="262"/>
            <ac:spMk id="2" creationId="{7410CC97-24C5-E43F-E9D2-86996EAB15F2}"/>
          </ac:spMkLst>
        </pc:spChg>
        <pc:spChg chg="add mod">
          <ac:chgData name="Jemima Wood (2205091)" userId="923c7456-d984-4cb9-9f7a-2990789a4ff6" providerId="ADAL" clId="{04F0AC6C-4E56-4A1E-90E3-F2BAF05639B2}" dt="2024-12-08T22:14:51.923" v="4454" actId="1076"/>
          <ac:spMkLst>
            <pc:docMk/>
            <pc:sldMk cId="2616871540" sldId="262"/>
            <ac:spMk id="2" creationId="{D2698C20-6897-911E-3563-2847957679D3}"/>
          </ac:spMkLst>
        </pc:spChg>
        <pc:spChg chg="add mod">
          <ac:chgData name="Jemima Wood (2205091)" userId="923c7456-d984-4cb9-9f7a-2990789a4ff6" providerId="ADAL" clId="{04F0AC6C-4E56-4A1E-90E3-F2BAF05639B2}" dt="2024-12-03T17:35:18.762" v="1278" actId="1076"/>
          <ac:spMkLst>
            <pc:docMk/>
            <pc:sldMk cId="2616871540" sldId="262"/>
            <ac:spMk id="4" creationId="{4C081834-1705-B486-6502-B98C5837DB5A}"/>
          </ac:spMkLst>
        </pc:spChg>
        <pc:spChg chg="add mod">
          <ac:chgData name="Jemima Wood (2205091)" userId="923c7456-d984-4cb9-9f7a-2990789a4ff6" providerId="ADAL" clId="{04F0AC6C-4E56-4A1E-90E3-F2BAF05639B2}" dt="2024-12-08T22:14:45.985" v="4453" actId="1076"/>
          <ac:spMkLst>
            <pc:docMk/>
            <pc:sldMk cId="2616871540" sldId="262"/>
            <ac:spMk id="5" creationId="{ACC8392B-68CD-48AC-A6C2-EC57DDF6E3D4}"/>
          </ac:spMkLst>
        </pc:spChg>
      </pc:sldChg>
      <pc:sldChg chg="addSp delSp modSp new mod modTransition setBg">
        <pc:chgData name="Jemima Wood (2205091)" userId="923c7456-d984-4cb9-9f7a-2990789a4ff6" providerId="ADAL" clId="{04F0AC6C-4E56-4A1E-90E3-F2BAF05639B2}" dt="2024-12-05T15:39:51.244" v="4085"/>
        <pc:sldMkLst>
          <pc:docMk/>
          <pc:sldMk cId="3291651668" sldId="263"/>
        </pc:sldMkLst>
        <pc:spChg chg="add mod">
          <ac:chgData name="Jemima Wood (2205091)" userId="923c7456-d984-4cb9-9f7a-2990789a4ff6" providerId="ADAL" clId="{04F0AC6C-4E56-4A1E-90E3-F2BAF05639B2}" dt="2024-12-03T18:05:59.031" v="1416" actId="1076"/>
          <ac:spMkLst>
            <pc:docMk/>
            <pc:sldMk cId="3291651668" sldId="263"/>
            <ac:spMk id="2" creationId="{FFC968E6-DE23-C721-E130-9E4BBB0FA40F}"/>
          </ac:spMkLst>
        </pc:spChg>
        <pc:spChg chg="add del mod">
          <ac:chgData name="Jemima Wood (2205091)" userId="923c7456-d984-4cb9-9f7a-2990789a4ff6" providerId="ADAL" clId="{04F0AC6C-4E56-4A1E-90E3-F2BAF05639B2}" dt="2024-12-03T18:04:42.136" v="1412" actId="21"/>
          <ac:spMkLst>
            <pc:docMk/>
            <pc:sldMk cId="3291651668" sldId="263"/>
            <ac:spMk id="4" creationId="{D85E3E0A-1151-3F32-C126-FD28D9E5C82F}"/>
          </ac:spMkLst>
        </pc:spChg>
        <pc:spChg chg="add">
          <ac:chgData name="Jemima Wood (2205091)" userId="923c7456-d984-4cb9-9f7a-2990789a4ff6" providerId="ADAL" clId="{04F0AC6C-4E56-4A1E-90E3-F2BAF05639B2}" dt="2024-12-03T18:05:51.708" v="1415" actId="26606"/>
          <ac:spMkLst>
            <pc:docMk/>
            <pc:sldMk cId="3291651668" sldId="263"/>
            <ac:spMk id="7" creationId="{5A292AEA-2528-46C0-B426-95822B6141FB}"/>
          </ac:spMkLst>
        </pc:spChg>
        <pc:spChg chg="add">
          <ac:chgData name="Jemima Wood (2205091)" userId="923c7456-d984-4cb9-9f7a-2990789a4ff6" providerId="ADAL" clId="{04F0AC6C-4E56-4A1E-90E3-F2BAF05639B2}" dt="2024-12-03T18:05:51.708" v="1415" actId="26606"/>
          <ac:spMkLst>
            <pc:docMk/>
            <pc:sldMk cId="3291651668" sldId="263"/>
            <ac:spMk id="9" creationId="{D8B7B198-E4DF-43CD-AD8C-199884323745}"/>
          </ac:spMkLst>
        </pc:spChg>
        <pc:spChg chg="add">
          <ac:chgData name="Jemima Wood (2205091)" userId="923c7456-d984-4cb9-9f7a-2990789a4ff6" providerId="ADAL" clId="{04F0AC6C-4E56-4A1E-90E3-F2BAF05639B2}" dt="2024-12-03T18:05:51.708" v="1415" actId="26606"/>
          <ac:spMkLst>
            <pc:docMk/>
            <pc:sldMk cId="3291651668" sldId="263"/>
            <ac:spMk id="11" creationId="{2BE67753-EA0E-4819-8D22-0B6600CF7231}"/>
          </ac:spMkLst>
        </pc:spChg>
        <pc:grpChg chg="add">
          <ac:chgData name="Jemima Wood (2205091)" userId="923c7456-d984-4cb9-9f7a-2990789a4ff6" providerId="ADAL" clId="{04F0AC6C-4E56-4A1E-90E3-F2BAF05639B2}" dt="2024-12-03T18:05:51.708" v="1415" actId="26606"/>
          <ac:grpSpMkLst>
            <pc:docMk/>
            <pc:sldMk cId="3291651668" sldId="263"/>
            <ac:grpSpMk id="13" creationId="{D76D63AC-0421-45EC-B383-E79A61A78C6B}"/>
          </ac:grpSpMkLst>
        </pc:grpChg>
        <pc:grpChg chg="add">
          <ac:chgData name="Jemima Wood (2205091)" userId="923c7456-d984-4cb9-9f7a-2990789a4ff6" providerId="ADAL" clId="{04F0AC6C-4E56-4A1E-90E3-F2BAF05639B2}" dt="2024-12-03T18:05:51.708" v="1415" actId="26606"/>
          <ac:grpSpMkLst>
            <pc:docMk/>
            <pc:sldMk cId="3291651668" sldId="263"/>
            <ac:grpSpMk id="22" creationId="{87F87F1B-42BA-4AC7-A4E2-41544DDB2CE3}"/>
          </ac:grpSpMkLst>
        </pc:grpChg>
        <pc:grpChg chg="add">
          <ac:chgData name="Jemima Wood (2205091)" userId="923c7456-d984-4cb9-9f7a-2990789a4ff6" providerId="ADAL" clId="{04F0AC6C-4E56-4A1E-90E3-F2BAF05639B2}" dt="2024-12-03T18:05:51.708" v="1415" actId="26606"/>
          <ac:grpSpMkLst>
            <pc:docMk/>
            <pc:sldMk cId="3291651668" sldId="263"/>
            <ac:grpSpMk id="28" creationId="{967346A5-7569-4F15-AB5D-BE3DADF192C0}"/>
          </ac:grpSpMkLst>
        </pc:grpChg>
      </pc:sldChg>
      <pc:sldChg chg="delSp modSp new mod">
        <pc:chgData name="Jemima Wood (2205091)" userId="923c7456-d984-4cb9-9f7a-2990789a4ff6" providerId="ADAL" clId="{04F0AC6C-4E56-4A1E-90E3-F2BAF05639B2}" dt="2024-12-05T15:33:20.410" v="4024" actId="1076"/>
        <pc:sldMkLst>
          <pc:docMk/>
          <pc:sldMk cId="2316295742" sldId="264"/>
        </pc:sldMkLst>
        <pc:spChg chg="del">
          <ac:chgData name="Jemima Wood (2205091)" userId="923c7456-d984-4cb9-9f7a-2990789a4ff6" providerId="ADAL" clId="{04F0AC6C-4E56-4A1E-90E3-F2BAF05639B2}" dt="2024-12-03T18:00:35.931" v="1369" actId="478"/>
          <ac:spMkLst>
            <pc:docMk/>
            <pc:sldMk cId="2316295742" sldId="264"/>
            <ac:spMk id="2" creationId="{A5A245B8-3B36-E74B-9033-562F0E329A40}"/>
          </ac:spMkLst>
        </pc:spChg>
        <pc:spChg chg="mod">
          <ac:chgData name="Jemima Wood (2205091)" userId="923c7456-d984-4cb9-9f7a-2990789a4ff6" providerId="ADAL" clId="{04F0AC6C-4E56-4A1E-90E3-F2BAF05639B2}" dt="2024-12-05T15:33:20.410" v="4024" actId="1076"/>
          <ac:spMkLst>
            <pc:docMk/>
            <pc:sldMk cId="2316295742" sldId="264"/>
            <ac:spMk id="3" creationId="{79739E48-C146-3C60-93A4-C0DE7EDF2C49}"/>
          </ac:spMkLst>
        </pc:spChg>
      </pc:sldChg>
      <pc:sldChg chg="addSp delSp modSp new mod modTransition setBg">
        <pc:chgData name="Jemima Wood (2205091)" userId="923c7456-d984-4cb9-9f7a-2990789a4ff6" providerId="ADAL" clId="{04F0AC6C-4E56-4A1E-90E3-F2BAF05639B2}" dt="2024-12-08T22:24:09.010" v="5011" actId="403"/>
        <pc:sldMkLst>
          <pc:docMk/>
          <pc:sldMk cId="4195830079" sldId="265"/>
        </pc:sldMkLst>
        <pc:spChg chg="add del mod">
          <ac:chgData name="Jemima Wood (2205091)" userId="923c7456-d984-4cb9-9f7a-2990789a4ff6" providerId="ADAL" clId="{04F0AC6C-4E56-4A1E-90E3-F2BAF05639B2}" dt="2024-12-03T18:08:59.496" v="1456" actId="478"/>
          <ac:spMkLst>
            <pc:docMk/>
            <pc:sldMk cId="4195830079" sldId="265"/>
            <ac:spMk id="2" creationId="{38130AED-F78B-3545-D50C-A386B9A49466}"/>
          </ac:spMkLst>
        </pc:spChg>
        <pc:spChg chg="add mod">
          <ac:chgData name="Jemima Wood (2205091)" userId="923c7456-d984-4cb9-9f7a-2990789a4ff6" providerId="ADAL" clId="{04F0AC6C-4E56-4A1E-90E3-F2BAF05639B2}" dt="2024-12-08T22:24:09.010" v="5011" actId="403"/>
          <ac:spMkLst>
            <pc:docMk/>
            <pc:sldMk cId="4195830079" sldId="265"/>
            <ac:spMk id="2" creationId="{E5917BFC-3CFE-90DF-AF12-7F2E75534649}"/>
          </ac:spMkLst>
        </pc:spChg>
        <pc:spChg chg="add mod">
          <ac:chgData name="Jemima Wood (2205091)" userId="923c7456-d984-4cb9-9f7a-2990789a4ff6" providerId="ADAL" clId="{04F0AC6C-4E56-4A1E-90E3-F2BAF05639B2}" dt="2024-12-05T14:27:35.857" v="3566" actId="14100"/>
          <ac:spMkLst>
            <pc:docMk/>
            <pc:sldMk cId="4195830079" sldId="265"/>
            <ac:spMk id="3" creationId="{A089CB80-1517-3004-5430-3E46E5392C2B}"/>
          </ac:spMkLst>
        </pc:spChg>
        <pc:spChg chg="add mod">
          <ac:chgData name="Jemima Wood (2205091)" userId="923c7456-d984-4cb9-9f7a-2990789a4ff6" providerId="ADAL" clId="{04F0AC6C-4E56-4A1E-90E3-F2BAF05639B2}" dt="2024-12-03T18:08:55.908" v="1455" actId="1076"/>
          <ac:spMkLst>
            <pc:docMk/>
            <pc:sldMk cId="4195830079" sldId="265"/>
            <ac:spMk id="4" creationId="{D85E3E0A-1151-3F32-C126-FD28D9E5C82F}"/>
          </ac:spMkLst>
        </pc:spChg>
      </pc:sldChg>
      <pc:sldChg chg="addSp delSp modSp new mod modTransition setBg">
        <pc:chgData name="Jemima Wood (2205091)" userId="923c7456-d984-4cb9-9f7a-2990789a4ff6" providerId="ADAL" clId="{04F0AC6C-4E56-4A1E-90E3-F2BAF05639B2}" dt="2024-12-08T22:20:19.660" v="4885" actId="403"/>
        <pc:sldMkLst>
          <pc:docMk/>
          <pc:sldMk cId="1031351059" sldId="266"/>
        </pc:sldMkLst>
        <pc:spChg chg="add mod">
          <ac:chgData name="Jemima Wood (2205091)" userId="923c7456-d984-4cb9-9f7a-2990789a4ff6" providerId="ADAL" clId="{04F0AC6C-4E56-4A1E-90E3-F2BAF05639B2}" dt="2024-12-05T14:29:57.001" v="3615" actId="1076"/>
          <ac:spMkLst>
            <pc:docMk/>
            <pc:sldMk cId="1031351059" sldId="266"/>
            <ac:spMk id="2" creationId="{4716D5C7-8411-7011-FFCA-E50931C09F50}"/>
          </ac:spMkLst>
        </pc:spChg>
        <pc:spChg chg="add mod">
          <ac:chgData name="Jemima Wood (2205091)" userId="923c7456-d984-4cb9-9f7a-2990789a4ff6" providerId="ADAL" clId="{04F0AC6C-4E56-4A1E-90E3-F2BAF05639B2}" dt="2024-12-08T22:20:19.660" v="4885" actId="403"/>
          <ac:spMkLst>
            <pc:docMk/>
            <pc:sldMk cId="1031351059" sldId="266"/>
            <ac:spMk id="3" creationId="{89E90EFA-D410-2D1B-CF73-BFA4F8853FE4}"/>
          </ac:spMkLst>
        </pc:spChg>
        <pc:spChg chg="add del mod">
          <ac:chgData name="Jemima Wood (2205091)" userId="923c7456-d984-4cb9-9f7a-2990789a4ff6" providerId="ADAL" clId="{04F0AC6C-4E56-4A1E-90E3-F2BAF05639B2}" dt="2024-12-05T11:07:58.308" v="1830" actId="478"/>
          <ac:spMkLst>
            <pc:docMk/>
            <pc:sldMk cId="1031351059" sldId="266"/>
            <ac:spMk id="3" creationId="{8C89B0A8-9CA3-6FF2-1C0E-444264DDE253}"/>
          </ac:spMkLst>
        </pc:spChg>
        <pc:spChg chg="add mod">
          <ac:chgData name="Jemima Wood (2205091)" userId="923c7456-d984-4cb9-9f7a-2990789a4ff6" providerId="ADAL" clId="{04F0AC6C-4E56-4A1E-90E3-F2BAF05639B2}" dt="2024-12-05T11:31:27.493" v="2065" actId="207"/>
          <ac:spMkLst>
            <pc:docMk/>
            <pc:sldMk cId="1031351059" sldId="266"/>
            <ac:spMk id="5" creationId="{6E645E6E-E82E-1178-D04C-DFB2C7A5893D}"/>
          </ac:spMkLst>
        </pc:spChg>
      </pc:sldChg>
      <pc:sldChg chg="addSp modSp new mod modTransition setBg">
        <pc:chgData name="Jemima Wood (2205091)" userId="923c7456-d984-4cb9-9f7a-2990789a4ff6" providerId="ADAL" clId="{04F0AC6C-4E56-4A1E-90E3-F2BAF05639B2}" dt="2024-12-08T22:17:52.010" v="4719" actId="1076"/>
        <pc:sldMkLst>
          <pc:docMk/>
          <pc:sldMk cId="3932929521" sldId="267"/>
        </pc:sldMkLst>
        <pc:spChg chg="add mod">
          <ac:chgData name="Jemima Wood (2205091)" userId="923c7456-d984-4cb9-9f7a-2990789a4ff6" providerId="ADAL" clId="{04F0AC6C-4E56-4A1E-90E3-F2BAF05639B2}" dt="2024-12-05T11:06:48.726" v="1829" actId="1076"/>
          <ac:spMkLst>
            <pc:docMk/>
            <pc:sldMk cId="3932929521" sldId="267"/>
            <ac:spMk id="2" creationId="{E5A03871-0007-2163-A17E-371E11A24FA5}"/>
          </ac:spMkLst>
        </pc:spChg>
        <pc:spChg chg="add mod">
          <ac:chgData name="Jemima Wood (2205091)" userId="923c7456-d984-4cb9-9f7a-2990789a4ff6" providerId="ADAL" clId="{04F0AC6C-4E56-4A1E-90E3-F2BAF05639B2}" dt="2024-12-05T14:28:05.608" v="3588" actId="1076"/>
          <ac:spMkLst>
            <pc:docMk/>
            <pc:sldMk cId="3932929521" sldId="267"/>
            <ac:spMk id="3" creationId="{D6D85155-4E64-F067-0BAA-08B8390FFB34}"/>
          </ac:spMkLst>
        </pc:spChg>
        <pc:spChg chg="add mod">
          <ac:chgData name="Jemima Wood (2205091)" userId="923c7456-d984-4cb9-9f7a-2990789a4ff6" providerId="ADAL" clId="{04F0AC6C-4E56-4A1E-90E3-F2BAF05639B2}" dt="2024-12-08T22:17:52.010" v="4719" actId="1076"/>
          <ac:spMkLst>
            <pc:docMk/>
            <pc:sldMk cId="3932929521" sldId="267"/>
            <ac:spMk id="4" creationId="{44BF8068-2F68-83BD-87E5-5A1311836A49}"/>
          </ac:spMkLst>
        </pc:spChg>
      </pc:sldChg>
      <pc:sldChg chg="delSp modSp new mod">
        <pc:chgData name="Jemima Wood (2205091)" userId="923c7456-d984-4cb9-9f7a-2990789a4ff6" providerId="ADAL" clId="{04F0AC6C-4E56-4A1E-90E3-F2BAF05639B2}" dt="2024-12-05T15:05:36.855" v="3714" actId="20577"/>
        <pc:sldMkLst>
          <pc:docMk/>
          <pc:sldMk cId="1842192496" sldId="268"/>
        </pc:sldMkLst>
        <pc:spChg chg="del">
          <ac:chgData name="Jemima Wood (2205091)" userId="923c7456-d984-4cb9-9f7a-2990789a4ff6" providerId="ADAL" clId="{04F0AC6C-4E56-4A1E-90E3-F2BAF05639B2}" dt="2024-12-05T11:29:12.698" v="2032" actId="478"/>
          <ac:spMkLst>
            <pc:docMk/>
            <pc:sldMk cId="1842192496" sldId="268"/>
            <ac:spMk id="2" creationId="{651DC9D5-E62F-CE0A-C12D-D1850356C155}"/>
          </ac:spMkLst>
        </pc:spChg>
        <pc:spChg chg="mod">
          <ac:chgData name="Jemima Wood (2205091)" userId="923c7456-d984-4cb9-9f7a-2990789a4ff6" providerId="ADAL" clId="{04F0AC6C-4E56-4A1E-90E3-F2BAF05639B2}" dt="2024-12-05T15:05:36.855" v="3714" actId="20577"/>
          <ac:spMkLst>
            <pc:docMk/>
            <pc:sldMk cId="1842192496" sldId="268"/>
            <ac:spMk id="3" creationId="{68E96B9C-781E-F123-0FB6-4A913D487328}"/>
          </ac:spMkLst>
        </pc:spChg>
      </pc:sldChg>
      <pc:sldChg chg="addSp modSp new mod modTransition setBg">
        <pc:chgData name="Jemima Wood (2205091)" userId="923c7456-d984-4cb9-9f7a-2990789a4ff6" providerId="ADAL" clId="{04F0AC6C-4E56-4A1E-90E3-F2BAF05639B2}" dt="2024-12-08T22:20:11.504" v="4884" actId="403"/>
        <pc:sldMkLst>
          <pc:docMk/>
          <pc:sldMk cId="3561167102" sldId="269"/>
        </pc:sldMkLst>
        <pc:spChg chg="add mod">
          <ac:chgData name="Jemima Wood (2205091)" userId="923c7456-d984-4cb9-9f7a-2990789a4ff6" providerId="ADAL" clId="{04F0AC6C-4E56-4A1E-90E3-F2BAF05639B2}" dt="2024-12-05T11:35:34.291" v="2154" actId="1076"/>
          <ac:spMkLst>
            <pc:docMk/>
            <pc:sldMk cId="3561167102" sldId="269"/>
            <ac:spMk id="2" creationId="{060F67C1-ED10-C216-19A7-B31DA959C2D3}"/>
          </ac:spMkLst>
        </pc:spChg>
        <pc:spChg chg="add mod">
          <ac:chgData name="Jemima Wood (2205091)" userId="923c7456-d984-4cb9-9f7a-2990789a4ff6" providerId="ADAL" clId="{04F0AC6C-4E56-4A1E-90E3-F2BAF05639B2}" dt="2024-12-05T11:57:25.537" v="2745" actId="1076"/>
          <ac:spMkLst>
            <pc:docMk/>
            <pc:sldMk cId="3561167102" sldId="269"/>
            <ac:spMk id="3" creationId="{F484D0E6-01F9-AF05-E2FD-F5B68292C8D0}"/>
          </ac:spMkLst>
        </pc:spChg>
        <pc:spChg chg="add mod">
          <ac:chgData name="Jemima Wood (2205091)" userId="923c7456-d984-4cb9-9f7a-2990789a4ff6" providerId="ADAL" clId="{04F0AC6C-4E56-4A1E-90E3-F2BAF05639B2}" dt="2024-12-08T22:20:11.504" v="4884" actId="403"/>
          <ac:spMkLst>
            <pc:docMk/>
            <pc:sldMk cId="3561167102" sldId="269"/>
            <ac:spMk id="4" creationId="{C129CE35-99C1-A88D-A970-9C8DAF4997D4}"/>
          </ac:spMkLst>
        </pc:spChg>
      </pc:sldChg>
      <pc:sldChg chg="addSp delSp modSp new mod modTransition setBg">
        <pc:chgData name="Jemima Wood (2205091)" userId="923c7456-d984-4cb9-9f7a-2990789a4ff6" providerId="ADAL" clId="{04F0AC6C-4E56-4A1E-90E3-F2BAF05639B2}" dt="2024-12-08T22:24:29.822" v="5012" actId="1076"/>
        <pc:sldMkLst>
          <pc:docMk/>
          <pc:sldMk cId="2366268388" sldId="270"/>
        </pc:sldMkLst>
        <pc:spChg chg="add mod">
          <ac:chgData name="Jemima Wood (2205091)" userId="923c7456-d984-4cb9-9f7a-2990789a4ff6" providerId="ADAL" clId="{04F0AC6C-4E56-4A1E-90E3-F2BAF05639B2}" dt="2024-12-08T22:24:29.822" v="5012" actId="1076"/>
          <ac:spMkLst>
            <pc:docMk/>
            <pc:sldMk cId="2366268388" sldId="270"/>
            <ac:spMk id="3" creationId="{D182A309-E920-1A1E-CCA4-5481EF0870A4}"/>
          </ac:spMkLst>
        </pc:spChg>
        <pc:spChg chg="add mod">
          <ac:chgData name="Jemima Wood (2205091)" userId="923c7456-d984-4cb9-9f7a-2990789a4ff6" providerId="ADAL" clId="{04F0AC6C-4E56-4A1E-90E3-F2BAF05639B2}" dt="2024-12-05T13:47:53.335" v="2914" actId="207"/>
          <ac:spMkLst>
            <pc:docMk/>
            <pc:sldMk cId="2366268388" sldId="270"/>
            <ac:spMk id="5" creationId="{2BCA4612-8F21-ACE0-0989-C90899AFC909}"/>
          </ac:spMkLst>
        </pc:spChg>
        <pc:picChg chg="add del mod">
          <ac:chgData name="Jemima Wood (2205091)" userId="923c7456-d984-4cb9-9f7a-2990789a4ff6" providerId="ADAL" clId="{04F0AC6C-4E56-4A1E-90E3-F2BAF05639B2}" dt="2024-12-05T12:02:50.486" v="2756" actId="478"/>
          <ac:picMkLst>
            <pc:docMk/>
            <pc:sldMk cId="2366268388" sldId="270"/>
            <ac:picMk id="2" creationId="{F75B4A09-EABF-A55B-D962-15AEFAD8A3B6}"/>
          </ac:picMkLst>
        </pc:picChg>
      </pc:sldChg>
      <pc:sldChg chg="addSp delSp modSp new mod modTransition setBg">
        <pc:chgData name="Jemima Wood (2205091)" userId="923c7456-d984-4cb9-9f7a-2990789a4ff6" providerId="ADAL" clId="{04F0AC6C-4E56-4A1E-90E3-F2BAF05639B2}" dt="2024-12-08T22:21:47.631" v="4994" actId="1076"/>
        <pc:sldMkLst>
          <pc:docMk/>
          <pc:sldMk cId="1672029451" sldId="271"/>
        </pc:sldMkLst>
        <pc:spChg chg="add mod">
          <ac:chgData name="Jemima Wood (2205091)" userId="923c7456-d984-4cb9-9f7a-2990789a4ff6" providerId="ADAL" clId="{04F0AC6C-4E56-4A1E-90E3-F2BAF05639B2}" dt="2024-12-05T13:52:41.301" v="3091" actId="14100"/>
          <ac:spMkLst>
            <pc:docMk/>
            <pc:sldMk cId="1672029451" sldId="271"/>
            <ac:spMk id="2" creationId="{D4B4C498-8F9B-49EB-253A-6CF295C3D6EF}"/>
          </ac:spMkLst>
        </pc:spChg>
        <pc:spChg chg="add mod">
          <ac:chgData name="Jemima Wood (2205091)" userId="923c7456-d984-4cb9-9f7a-2990789a4ff6" providerId="ADAL" clId="{04F0AC6C-4E56-4A1E-90E3-F2BAF05639B2}" dt="2024-12-05T14:25:54.604" v="3440" actId="1076"/>
          <ac:spMkLst>
            <pc:docMk/>
            <pc:sldMk cId="1672029451" sldId="271"/>
            <ac:spMk id="3" creationId="{497C16D0-FE08-BCBD-873C-309483A5D6A7}"/>
          </ac:spMkLst>
        </pc:spChg>
        <pc:spChg chg="add mod">
          <ac:chgData name="Jemima Wood (2205091)" userId="923c7456-d984-4cb9-9f7a-2990789a4ff6" providerId="ADAL" clId="{04F0AC6C-4E56-4A1E-90E3-F2BAF05639B2}" dt="2024-12-08T22:21:47.631" v="4994" actId="1076"/>
          <ac:spMkLst>
            <pc:docMk/>
            <pc:sldMk cId="1672029451" sldId="271"/>
            <ac:spMk id="5" creationId="{83E2A2EE-E143-6402-DB18-ABA5E8C1CD80}"/>
          </ac:spMkLst>
        </pc:spChg>
        <pc:picChg chg="add del">
          <ac:chgData name="Jemima Wood (2205091)" userId="923c7456-d984-4cb9-9f7a-2990789a4ff6" providerId="ADAL" clId="{04F0AC6C-4E56-4A1E-90E3-F2BAF05639B2}" dt="2024-12-08T22:20:39.406" v="4887" actId="478"/>
          <ac:picMkLst>
            <pc:docMk/>
            <pc:sldMk cId="1672029451" sldId="271"/>
            <ac:picMk id="4" creationId="{3168B28E-AFED-DD58-223C-944D78F6C4CB}"/>
          </ac:picMkLst>
        </pc:picChg>
      </pc:sldChg>
      <pc:sldChg chg="delSp modSp new mod">
        <pc:chgData name="Jemima Wood (2205091)" userId="923c7456-d984-4cb9-9f7a-2990789a4ff6" providerId="ADAL" clId="{04F0AC6C-4E56-4A1E-90E3-F2BAF05639B2}" dt="2024-12-05T15:05:04.357" v="3707" actId="1076"/>
        <pc:sldMkLst>
          <pc:docMk/>
          <pc:sldMk cId="2646673441" sldId="272"/>
        </pc:sldMkLst>
        <pc:spChg chg="del">
          <ac:chgData name="Jemima Wood (2205091)" userId="923c7456-d984-4cb9-9f7a-2990789a4ff6" providerId="ADAL" clId="{04F0AC6C-4E56-4A1E-90E3-F2BAF05639B2}" dt="2024-12-05T14:09:16.394" v="3134" actId="478"/>
          <ac:spMkLst>
            <pc:docMk/>
            <pc:sldMk cId="2646673441" sldId="272"/>
            <ac:spMk id="2" creationId="{6F7DDA13-89B4-25C2-0883-13F9EEA73780}"/>
          </ac:spMkLst>
        </pc:spChg>
        <pc:spChg chg="mod">
          <ac:chgData name="Jemima Wood (2205091)" userId="923c7456-d984-4cb9-9f7a-2990789a4ff6" providerId="ADAL" clId="{04F0AC6C-4E56-4A1E-90E3-F2BAF05639B2}" dt="2024-12-05T15:05:04.357" v="3707" actId="1076"/>
          <ac:spMkLst>
            <pc:docMk/>
            <pc:sldMk cId="2646673441" sldId="272"/>
            <ac:spMk id="3" creationId="{E1933784-28F5-D530-24C3-5054644DEFAC}"/>
          </ac:spMkLst>
        </pc:spChg>
      </pc:sldChg>
      <pc:sldChg chg="addSp modSp new mod modTransition setBg">
        <pc:chgData name="Jemima Wood (2205091)" userId="923c7456-d984-4cb9-9f7a-2990789a4ff6" providerId="ADAL" clId="{04F0AC6C-4E56-4A1E-90E3-F2BAF05639B2}" dt="2024-12-05T15:40:06.118" v="4092"/>
        <pc:sldMkLst>
          <pc:docMk/>
          <pc:sldMk cId="1229933031" sldId="273"/>
        </pc:sldMkLst>
        <pc:spChg chg="add mod">
          <ac:chgData name="Jemima Wood (2205091)" userId="923c7456-d984-4cb9-9f7a-2990789a4ff6" providerId="ADAL" clId="{04F0AC6C-4E56-4A1E-90E3-F2BAF05639B2}" dt="2024-12-05T14:47:19.069" v="3680" actId="1076"/>
          <ac:spMkLst>
            <pc:docMk/>
            <pc:sldMk cId="1229933031" sldId="273"/>
            <ac:spMk id="2" creationId="{B8D5BAAA-B35B-BE82-B3EC-63D127E8FD9D}"/>
          </ac:spMkLst>
        </pc:spChg>
        <pc:spChg chg="add mod">
          <ac:chgData name="Jemima Wood (2205091)" userId="923c7456-d984-4cb9-9f7a-2990789a4ff6" providerId="ADAL" clId="{04F0AC6C-4E56-4A1E-90E3-F2BAF05639B2}" dt="2024-12-05T14:47:22.353" v="3681" actId="1076"/>
          <ac:spMkLst>
            <pc:docMk/>
            <pc:sldMk cId="1229933031" sldId="273"/>
            <ac:spMk id="4" creationId="{B16804F3-3FAE-66E5-4C50-3F3276A06889}"/>
          </ac:spMkLst>
        </pc:spChg>
      </pc:sldChg>
      <pc:sldChg chg="addSp delSp modSp new mod modTransition setBg">
        <pc:chgData name="Jemima Wood (2205091)" userId="923c7456-d984-4cb9-9f7a-2990789a4ff6" providerId="ADAL" clId="{04F0AC6C-4E56-4A1E-90E3-F2BAF05639B2}" dt="2024-12-05T15:40:07.895" v="4093"/>
        <pc:sldMkLst>
          <pc:docMk/>
          <pc:sldMk cId="3540173367" sldId="274"/>
        </pc:sldMkLst>
        <pc:spChg chg="add del mod">
          <ac:chgData name="Jemima Wood (2205091)" userId="923c7456-d984-4cb9-9f7a-2990789a4ff6" providerId="ADAL" clId="{04F0AC6C-4E56-4A1E-90E3-F2BAF05639B2}" dt="2024-12-05T14:47:54.608" v="3684" actId="478"/>
          <ac:spMkLst>
            <pc:docMk/>
            <pc:sldMk cId="3540173367" sldId="274"/>
            <ac:spMk id="2" creationId="{4848D9F2-A6E9-DEBB-7C8A-46C26D723F52}"/>
          </ac:spMkLst>
        </pc:spChg>
        <pc:spChg chg="add mod">
          <ac:chgData name="Jemima Wood (2205091)" userId="923c7456-d984-4cb9-9f7a-2990789a4ff6" providerId="ADAL" clId="{04F0AC6C-4E56-4A1E-90E3-F2BAF05639B2}" dt="2024-12-05T15:06:54.128" v="3736" actId="1076"/>
          <ac:spMkLst>
            <pc:docMk/>
            <pc:sldMk cId="3540173367" sldId="274"/>
            <ac:spMk id="4" creationId="{EB5E888D-CCC3-6B8F-2C5C-494D38303361}"/>
          </ac:spMkLst>
        </pc:spChg>
      </pc:sldChg>
      <pc:sldChg chg="addSp delSp modSp new mod modTransition setBg">
        <pc:chgData name="Jemima Wood (2205091)" userId="923c7456-d984-4cb9-9f7a-2990789a4ff6" providerId="ADAL" clId="{04F0AC6C-4E56-4A1E-90E3-F2BAF05639B2}" dt="2024-12-05T15:40:10.168" v="4094"/>
        <pc:sldMkLst>
          <pc:docMk/>
          <pc:sldMk cId="1477486917" sldId="275"/>
        </pc:sldMkLst>
        <pc:spChg chg="add">
          <ac:chgData name="Jemima Wood (2205091)" userId="923c7456-d984-4cb9-9f7a-2990789a4ff6" providerId="ADAL" clId="{04F0AC6C-4E56-4A1E-90E3-F2BAF05639B2}" dt="2024-12-05T15:08:22.980" v="3739" actId="26606"/>
          <ac:spMkLst>
            <pc:docMk/>
            <pc:sldMk cId="1477486917" sldId="275"/>
            <ac:spMk id="7" creationId="{32BC26D8-82FB-445E-AA49-62A77D7C1EE0}"/>
          </ac:spMkLst>
        </pc:spChg>
        <pc:spChg chg="add">
          <ac:chgData name="Jemima Wood (2205091)" userId="923c7456-d984-4cb9-9f7a-2990789a4ff6" providerId="ADAL" clId="{04F0AC6C-4E56-4A1E-90E3-F2BAF05639B2}" dt="2024-12-05T15:08:22.980" v="3739" actId="26606"/>
          <ac:spMkLst>
            <pc:docMk/>
            <pc:sldMk cId="1477486917" sldId="275"/>
            <ac:spMk id="9" creationId="{CB44330D-EA18-4254-AA95-EB49948539B8}"/>
          </ac:spMkLst>
        </pc:spChg>
        <pc:spChg chg="add mod">
          <ac:chgData name="Jemima Wood (2205091)" userId="923c7456-d984-4cb9-9f7a-2990789a4ff6" providerId="ADAL" clId="{04F0AC6C-4E56-4A1E-90E3-F2BAF05639B2}" dt="2024-12-05T15:12:00.499" v="3795" actId="1076"/>
          <ac:spMkLst>
            <pc:docMk/>
            <pc:sldMk cId="1477486917" sldId="275"/>
            <ac:spMk id="21" creationId="{A9AA4298-95C5-8584-296F-91150325B219}"/>
          </ac:spMkLst>
        </pc:spChg>
        <pc:spChg chg="add mod">
          <ac:chgData name="Jemima Wood (2205091)" userId="923c7456-d984-4cb9-9f7a-2990789a4ff6" providerId="ADAL" clId="{04F0AC6C-4E56-4A1E-90E3-F2BAF05639B2}" dt="2024-12-05T15:12:10.488" v="3799" actId="1076"/>
          <ac:spMkLst>
            <pc:docMk/>
            <pc:sldMk cId="1477486917" sldId="275"/>
            <ac:spMk id="22" creationId="{B99D1714-73AB-43B0-44F7-8F12F080696C}"/>
          </ac:spMkLst>
        </pc:spChg>
        <pc:spChg chg="add mod">
          <ac:chgData name="Jemima Wood (2205091)" userId="923c7456-d984-4cb9-9f7a-2990789a4ff6" providerId="ADAL" clId="{04F0AC6C-4E56-4A1E-90E3-F2BAF05639B2}" dt="2024-12-05T15:12:03.983" v="3796" actId="1076"/>
          <ac:spMkLst>
            <pc:docMk/>
            <pc:sldMk cId="1477486917" sldId="275"/>
            <ac:spMk id="23" creationId="{DF4D7493-085A-4DBB-6678-067EB8ECA200}"/>
          </ac:spMkLst>
        </pc:spChg>
        <pc:spChg chg="add mod">
          <ac:chgData name="Jemima Wood (2205091)" userId="923c7456-d984-4cb9-9f7a-2990789a4ff6" providerId="ADAL" clId="{04F0AC6C-4E56-4A1E-90E3-F2BAF05639B2}" dt="2024-12-05T15:12:09.074" v="3798" actId="1076"/>
          <ac:spMkLst>
            <pc:docMk/>
            <pc:sldMk cId="1477486917" sldId="275"/>
            <ac:spMk id="24" creationId="{D714D7D3-2083-4557-E682-81B332300F90}"/>
          </ac:spMkLst>
        </pc:spChg>
        <pc:spChg chg="add mod">
          <ac:chgData name="Jemima Wood (2205091)" userId="923c7456-d984-4cb9-9f7a-2990789a4ff6" providerId="ADAL" clId="{04F0AC6C-4E56-4A1E-90E3-F2BAF05639B2}" dt="2024-12-05T15:14:33.520" v="3917" actId="1076"/>
          <ac:spMkLst>
            <pc:docMk/>
            <pc:sldMk cId="1477486917" sldId="275"/>
            <ac:spMk id="25" creationId="{0D295051-2FF9-71DB-435A-41F5789A326C}"/>
          </ac:spMkLst>
        </pc:spChg>
        <pc:spChg chg="add mod">
          <ac:chgData name="Jemima Wood (2205091)" userId="923c7456-d984-4cb9-9f7a-2990789a4ff6" providerId="ADAL" clId="{04F0AC6C-4E56-4A1E-90E3-F2BAF05639B2}" dt="2024-12-05T15:14:36.659" v="3918" actId="1076"/>
          <ac:spMkLst>
            <pc:docMk/>
            <pc:sldMk cId="1477486917" sldId="275"/>
            <ac:spMk id="26" creationId="{B31E238C-8AC0-FF72-3C71-9180BEAE644F}"/>
          </ac:spMkLst>
        </pc:spChg>
        <pc:spChg chg="add mod">
          <ac:chgData name="Jemima Wood (2205091)" userId="923c7456-d984-4cb9-9f7a-2990789a4ff6" providerId="ADAL" clId="{04F0AC6C-4E56-4A1E-90E3-F2BAF05639B2}" dt="2024-12-05T15:13:48.661" v="3889" actId="1076"/>
          <ac:spMkLst>
            <pc:docMk/>
            <pc:sldMk cId="1477486917" sldId="275"/>
            <ac:spMk id="27" creationId="{90B823DC-C7F9-D031-C60D-80B8B27949E6}"/>
          </ac:spMkLst>
        </pc:spChg>
        <pc:spChg chg="add mod">
          <ac:chgData name="Jemima Wood (2205091)" userId="923c7456-d984-4cb9-9f7a-2990789a4ff6" providerId="ADAL" clId="{04F0AC6C-4E56-4A1E-90E3-F2BAF05639B2}" dt="2024-12-05T15:13:26.346" v="3856" actId="1076"/>
          <ac:spMkLst>
            <pc:docMk/>
            <pc:sldMk cId="1477486917" sldId="275"/>
            <ac:spMk id="28" creationId="{5C3F64B4-D06B-DF77-A4EE-BBEDBFA9A580}"/>
          </ac:spMkLst>
        </pc:spChg>
        <pc:spChg chg="add mod">
          <ac:chgData name="Jemima Wood (2205091)" userId="923c7456-d984-4cb9-9f7a-2990789a4ff6" providerId="ADAL" clId="{04F0AC6C-4E56-4A1E-90E3-F2BAF05639B2}" dt="2024-12-05T15:13:08.731" v="3845" actId="1076"/>
          <ac:spMkLst>
            <pc:docMk/>
            <pc:sldMk cId="1477486917" sldId="275"/>
            <ac:spMk id="29" creationId="{1752164D-72C8-B7C6-D324-5AEA810F04D8}"/>
          </ac:spMkLst>
        </pc:spChg>
        <pc:spChg chg="add mod">
          <ac:chgData name="Jemima Wood (2205091)" userId="923c7456-d984-4cb9-9f7a-2990789a4ff6" providerId="ADAL" clId="{04F0AC6C-4E56-4A1E-90E3-F2BAF05639B2}" dt="2024-12-05T15:12:46.774" v="3834" actId="1076"/>
          <ac:spMkLst>
            <pc:docMk/>
            <pc:sldMk cId="1477486917" sldId="275"/>
            <ac:spMk id="30" creationId="{9B93A11D-02E8-501E-08A7-100F849C7C96}"/>
          </ac:spMkLst>
        </pc:spChg>
        <pc:spChg chg="add mod">
          <ac:chgData name="Jemima Wood (2205091)" userId="923c7456-d984-4cb9-9f7a-2990789a4ff6" providerId="ADAL" clId="{04F0AC6C-4E56-4A1E-90E3-F2BAF05639B2}" dt="2024-12-05T15:15:11.416" v="3975" actId="1076"/>
          <ac:spMkLst>
            <pc:docMk/>
            <pc:sldMk cId="1477486917" sldId="275"/>
            <ac:spMk id="31" creationId="{7C6A41B5-7697-9B18-47B8-E1891D89791F}"/>
          </ac:spMkLst>
        </pc:spChg>
        <pc:picChg chg="add del mod">
          <ac:chgData name="Jemima Wood (2205091)" userId="923c7456-d984-4cb9-9f7a-2990789a4ff6" providerId="ADAL" clId="{04F0AC6C-4E56-4A1E-90E3-F2BAF05639B2}" dt="2024-12-05T15:10:05.658" v="3757" actId="478"/>
          <ac:picMkLst>
            <pc:docMk/>
            <pc:sldMk cId="1477486917" sldId="275"/>
            <ac:picMk id="2" creationId="{618A89C2-582E-FE2C-9A07-60C7E9E60CD2}"/>
          </ac:picMkLst>
        </pc:picChg>
        <pc:cxnChg chg="add mod">
          <ac:chgData name="Jemima Wood (2205091)" userId="923c7456-d984-4cb9-9f7a-2990789a4ff6" providerId="ADAL" clId="{04F0AC6C-4E56-4A1E-90E3-F2BAF05639B2}" dt="2024-12-05T15:11:34.131" v="3785" actId="208"/>
          <ac:cxnSpMkLst>
            <pc:docMk/>
            <pc:sldMk cId="1477486917" sldId="275"/>
            <ac:cxnSpMk id="4" creationId="{5FEB2834-50B0-68B5-D09F-DBBB918076FD}"/>
          </ac:cxnSpMkLst>
        </pc:cxnChg>
        <pc:cxnChg chg="add mod">
          <ac:chgData name="Jemima Wood (2205091)" userId="923c7456-d984-4cb9-9f7a-2990789a4ff6" providerId="ADAL" clId="{04F0AC6C-4E56-4A1E-90E3-F2BAF05639B2}" dt="2024-12-05T15:11:31.739" v="3784" actId="208"/>
          <ac:cxnSpMkLst>
            <pc:docMk/>
            <pc:sldMk cId="1477486917" sldId="275"/>
            <ac:cxnSpMk id="6" creationId="{2D3E37F8-46F3-763F-B123-12A4D9531354}"/>
          </ac:cxnSpMkLst>
        </pc:cxnChg>
        <pc:cxnChg chg="add mod">
          <ac:chgData name="Jemima Wood (2205091)" userId="923c7456-d984-4cb9-9f7a-2990789a4ff6" providerId="ADAL" clId="{04F0AC6C-4E56-4A1E-90E3-F2BAF05639B2}" dt="2024-12-05T15:11:42.153" v="3789" actId="208"/>
          <ac:cxnSpMkLst>
            <pc:docMk/>
            <pc:sldMk cId="1477486917" sldId="275"/>
            <ac:cxnSpMk id="10" creationId="{0EB39403-B45C-9462-46CC-5AC741528F7B}"/>
          </ac:cxnSpMkLst>
        </pc:cxnChg>
        <pc:cxnChg chg="add mod">
          <ac:chgData name="Jemima Wood (2205091)" userId="923c7456-d984-4cb9-9f7a-2990789a4ff6" providerId="ADAL" clId="{04F0AC6C-4E56-4A1E-90E3-F2BAF05639B2}" dt="2024-12-05T15:11:36.075" v="3786" actId="208"/>
          <ac:cxnSpMkLst>
            <pc:docMk/>
            <pc:sldMk cId="1477486917" sldId="275"/>
            <ac:cxnSpMk id="13" creationId="{C640472F-9CF4-13EF-C1EC-7682505216B2}"/>
          </ac:cxnSpMkLst>
        </pc:cxnChg>
        <pc:cxnChg chg="add mod">
          <ac:chgData name="Jemima Wood (2205091)" userId="923c7456-d984-4cb9-9f7a-2990789a4ff6" providerId="ADAL" clId="{04F0AC6C-4E56-4A1E-90E3-F2BAF05639B2}" dt="2024-12-05T15:11:37.770" v="3787" actId="208"/>
          <ac:cxnSpMkLst>
            <pc:docMk/>
            <pc:sldMk cId="1477486917" sldId="275"/>
            <ac:cxnSpMk id="16" creationId="{11FA4CA5-32D0-6559-ECF4-6C563DD3075B}"/>
          </ac:cxnSpMkLst>
        </pc:cxnChg>
        <pc:cxnChg chg="add mod">
          <ac:chgData name="Jemima Wood (2205091)" userId="923c7456-d984-4cb9-9f7a-2990789a4ff6" providerId="ADAL" clId="{04F0AC6C-4E56-4A1E-90E3-F2BAF05639B2}" dt="2024-12-05T15:11:40.188" v="3788" actId="208"/>
          <ac:cxnSpMkLst>
            <pc:docMk/>
            <pc:sldMk cId="1477486917" sldId="275"/>
            <ac:cxnSpMk id="19" creationId="{045889C1-8D32-70B6-D349-BB78D55CB836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hildabuse.commons.gc.cuny.edu/administration-for-childrens-servic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server.org/highway-signs2/v/victim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hrisfp/9987313483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mcage.net/module-9/further-safeguarding-resources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gauravgandhi_69834/mass-education-in-2030-a-new-kind-of-classroom-4c2cdee74c50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Police_in_Glasgow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hack-for-chayn/diy-safety-guide-fighting-against-online-abuse-4d6acf52696d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grayscale-photography-of-a-woman-working-in-front-of-laptop-1181644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d.it/scienza/medicina/2020/11/23/covid-vaccino-oxford-astrazeneca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video/a-kid-having-online-class-7014812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c/child-protective-services.html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es-es/foto/texto-cartas-fondo-verde-conclusion-7186207/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ollege.police.uk/about/corporate-strategy-2022-2026/boosting-core-skills" TargetMode="External"/><Relationship Id="rId3" Type="http://schemas.openxmlformats.org/officeDocument/2006/relationships/hyperlink" Target="https://doi.org/10.1080/0960085X.2020.1816146" TargetMode="External"/><Relationship Id="rId7" Type="http://schemas.openxmlformats.org/officeDocument/2006/relationships/hyperlink" Target="https://doi.org/10.1177/0886260520934442" TargetMode="External"/><Relationship Id="rId2" Type="http://schemas.openxmlformats.org/officeDocument/2006/relationships/hyperlink" Target="https://post.parliament.uk/covid-19-and-the-digital-divid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chiabu.2018.02.021" TargetMode="External"/><Relationship Id="rId5" Type="http://schemas.openxmlformats.org/officeDocument/2006/relationships/hyperlink" Target="https://doi.org/10.1007/s13178-023-00811-5" TargetMode="External"/><Relationship Id="rId4" Type="http://schemas.openxmlformats.org/officeDocument/2006/relationships/hyperlink" Target="https://www.barnardos.org.uk/get-support/support-for-parents-and-carers/child-abuse-and-harm/child-sexual-abuse-and-exploitation" TargetMode="External"/><Relationship Id="rId9" Type="http://schemas.openxmlformats.org/officeDocument/2006/relationships/hyperlink" Target="https://rm.coe.int/help-course-brief-child-friendly-justice/16808b4f27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t.police.uk/advice/advice-and-information/caa/child-abuse/what-is-child-abuse/" TargetMode="External"/><Relationship Id="rId3" Type="http://schemas.openxmlformats.org/officeDocument/2006/relationships/hyperlink" Target="https://doi.org/10.1177/1077559517733814" TargetMode="External"/><Relationship Id="rId7" Type="http://schemas.openxmlformats.org/officeDocument/2006/relationships/hyperlink" Target="https://doi.org/10.1177/15248380231179122" TargetMode="External"/><Relationship Id="rId2" Type="http://schemas.openxmlformats.org/officeDocument/2006/relationships/hyperlink" Target="https://www.cps.gov.uk/cps/news/operation-stovewood-seven-men-jailed-total-106-years-sexually-abusing-two-young-gir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psyg.2020.606218" TargetMode="External"/><Relationship Id="rId5" Type="http://schemas.openxmlformats.org/officeDocument/2006/relationships/hyperlink" Target="doi:%2010.1109/ACCESS.2021.3114389." TargetMode="External"/><Relationship Id="rId10" Type="http://schemas.openxmlformats.org/officeDocument/2006/relationships/hyperlink" Target="https://www.nspcc.org.uk/about-us/news-opinion/2024/sextrortion-contacts-increase/" TargetMode="External"/><Relationship Id="rId4" Type="http://schemas.openxmlformats.org/officeDocument/2006/relationships/hyperlink" Target="https://www.policeconduct.gov.uk/news/iopc-publishes-report-south-yorkshire-polices-handling-rotherham-child-sexual-abuse" TargetMode="External"/><Relationship Id="rId9" Type="http://schemas.openxmlformats.org/officeDocument/2006/relationships/hyperlink" Target="https://www.vkpp.org.uk/assets/Files/Publications/National-Analysis-of-police-recorded-CSAE-Crimes-Report-2022-external.pdf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violenceagainstchildren.un.org/news/leaders-statement-violence-against-children-hidden-crisis-covid-19-pandemic" TargetMode="External"/><Relationship Id="rId3" Type="http://schemas.openxmlformats.org/officeDocument/2006/relationships/hyperlink" Target="https://doi.org/10.1177/1059840518789240" TargetMode="External"/><Relationship Id="rId7" Type="http://schemas.openxmlformats.org/officeDocument/2006/relationships/hyperlink" Target="https://www.gov.uk/government/news/tougher-laws-to-protect-children-from-sexual-abuse" TargetMode="External"/><Relationship Id="rId2" Type="http://schemas.openxmlformats.org/officeDocument/2006/relationships/hyperlink" Target="https://www.ons.gov.uk/peoplepopulationandcommunity/educationandchildcare/articles/remoteschoolingthroughthecoronaviruscovid19pandemicengland/april2020tojune20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childrens-wellbeing-at-the-heart-of-family-court-reforms" TargetMode="External"/><Relationship Id="rId5" Type="http://schemas.openxmlformats.org/officeDocument/2006/relationships/hyperlink" Target="https://www.childrenssociety.org.uk/what-we-do/blogs/gaming-and-grooming" TargetMode="External"/><Relationship Id="rId10" Type="http://schemas.openxmlformats.org/officeDocument/2006/relationships/hyperlink" Target="https://www.gov.wales/curriculum-wales-relationships-and-sexuality-education-rse-code" TargetMode="External"/><Relationship Id="rId4" Type="http://schemas.openxmlformats.org/officeDocument/2006/relationships/hyperlink" Target="https://www.rscp.org.uk/downloads/file/29/a-strategy-to-tackle-and-prevent-child-exploitation-in-rotherham-2019-2022" TargetMode="External"/><Relationship Id="rId9" Type="http://schemas.openxmlformats.org/officeDocument/2006/relationships/hyperlink" Target="https://committees.parliament.uk/writtenevidence/22471/html/#:~:text=Services%20for%20some%20of%20the,has%20made%20safeguarding%20more%20difficult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17/16/section/3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7714" y="548641"/>
            <a:ext cx="5059680" cy="1381760"/>
          </a:xfrm>
          <a:solidFill>
            <a:schemeClr val="bg1">
              <a:lumMod val="65000"/>
            </a:schemeClr>
          </a:solidFill>
        </p:spPr>
        <p:txBody>
          <a:bodyPr>
            <a:noAutofit/>
          </a:bodyPr>
          <a:lstStyle/>
          <a:p>
            <a:r>
              <a:rPr lang="en-US" sz="4400">
                <a:solidFill>
                  <a:schemeClr val="bg1"/>
                </a:solidFill>
              </a:rPr>
              <a:t>Child Sexual Abuse and Exploitation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7714" y="1996441"/>
            <a:ext cx="2460171" cy="480105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By Jemima Wood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CC5A67-D998-6F82-8A76-DE3AF90CE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FBE9D-4E93-1C2C-51B8-99CEFF419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75276" y="5579195"/>
            <a:ext cx="2404304" cy="31867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/>
              <a:t>(Brown et al,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8B3397-3F16-72CA-E09E-46596956F22A}"/>
              </a:ext>
            </a:extLst>
          </p:cNvPr>
          <p:cNvSpPr txBox="1"/>
          <p:nvPr/>
        </p:nvSpPr>
        <p:spPr>
          <a:xfrm>
            <a:off x="1755806" y="2753913"/>
            <a:ext cx="4554501" cy="269996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Child abuse vs child sexual abuse vs child exploitation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Types of victims and why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Responses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Safeguarding measures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Recommendations </a:t>
            </a:r>
          </a:p>
        </p:txBody>
      </p:sp>
    </p:spTree>
    <p:extLst>
      <p:ext uri="{BB962C8B-B14F-4D97-AF65-F5344CB8AC3E}">
        <p14:creationId xmlns:p14="http://schemas.microsoft.com/office/powerpoint/2010/main" val="1577029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9EB7A-8A1E-DB10-4CF3-2E8191931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8836" y="57918"/>
            <a:ext cx="2634327" cy="1010980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chemeClr val="bg1"/>
                </a:solidFill>
              </a:rPr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0E8C7-647B-A712-498B-953628553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6143" y="5719127"/>
            <a:ext cx="2697480" cy="1020178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(Barnardo’s, 2024)</a:t>
            </a:r>
            <a:endParaRPr lang="en-GB" sz="1600"/>
          </a:p>
          <a:p>
            <a:pPr marL="0" indent="0">
              <a:buNone/>
            </a:pPr>
            <a:r>
              <a:rPr lang="en-GB" sz="1600"/>
              <a:t>(Metropolitan Police, 2024) </a:t>
            </a:r>
          </a:p>
          <a:p>
            <a:pPr marL="0" indent="0">
              <a:buNone/>
            </a:pPr>
            <a:r>
              <a:rPr lang="en-GB" sz="1600">
                <a:effectLst/>
                <a:ea typeface="MS Mincho" panose="02020609040205080304" pitchFamily="49" charset="-128"/>
              </a:rPr>
              <a:t>(Robinson et al, 2018)</a:t>
            </a:r>
            <a:endParaRPr lang="en-GB" sz="1400"/>
          </a:p>
          <a:p>
            <a:pPr marL="0" indent="0">
              <a:buNone/>
            </a:pPr>
            <a:endParaRPr lang="en-GB" sz="1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F9EE37-D5C8-46B4-AC0E-50C35B2656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5853" y="5828972"/>
            <a:ext cx="4511842" cy="8004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AB32105-B302-BD28-A1FA-58E6C906F0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599" y="5828972"/>
            <a:ext cx="2961806" cy="800488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F3B0F31-4F4B-059B-D81B-68DEA2AD5DB5}"/>
              </a:ext>
            </a:extLst>
          </p:cNvPr>
          <p:cNvSpPr txBox="1"/>
          <p:nvPr/>
        </p:nvSpPr>
        <p:spPr>
          <a:xfrm>
            <a:off x="904240" y="2828533"/>
            <a:ext cx="1839400" cy="46166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Child Abuse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F2EDCC-6310-8BA8-7143-D5443E1AB601}"/>
              </a:ext>
            </a:extLst>
          </p:cNvPr>
          <p:cNvSpPr txBox="1"/>
          <p:nvPr/>
        </p:nvSpPr>
        <p:spPr>
          <a:xfrm>
            <a:off x="4737098" y="2828534"/>
            <a:ext cx="2717801" cy="46166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Child sexual abuse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0F9A12-2741-5DAF-33EA-F8D6805D4FE6}"/>
              </a:ext>
            </a:extLst>
          </p:cNvPr>
          <p:cNvSpPr txBox="1"/>
          <p:nvPr/>
        </p:nvSpPr>
        <p:spPr>
          <a:xfrm>
            <a:off x="8788400" y="2828533"/>
            <a:ext cx="2499360" cy="46166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Child exploitation</a:t>
            </a:r>
          </a:p>
        </p:txBody>
      </p:sp>
    </p:spTree>
    <p:extLst>
      <p:ext uri="{BB962C8B-B14F-4D97-AF65-F5344CB8AC3E}">
        <p14:creationId xmlns:p14="http://schemas.microsoft.com/office/powerpoint/2010/main" val="366469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26CA371B-4F26-81EF-8824-922A8B6D6D22}"/>
              </a:ext>
            </a:extLst>
          </p:cNvPr>
          <p:cNvSpPr txBox="1">
            <a:spLocks/>
          </p:cNvSpPr>
          <p:nvPr/>
        </p:nvSpPr>
        <p:spPr>
          <a:xfrm>
            <a:off x="4682716" y="806394"/>
            <a:ext cx="6640286" cy="9302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D43138-F9B3-E019-7957-DEB717C9B481}"/>
              </a:ext>
            </a:extLst>
          </p:cNvPr>
          <p:cNvSpPr txBox="1"/>
          <p:nvPr/>
        </p:nvSpPr>
        <p:spPr>
          <a:xfrm>
            <a:off x="-91440" y="6051606"/>
            <a:ext cx="609600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/>
              <a:t>(Helton, </a:t>
            </a:r>
            <a:r>
              <a:rPr lang="en-GB" sz="1600" err="1"/>
              <a:t>Gochez</a:t>
            </a:r>
            <a:r>
              <a:rPr lang="en-GB" sz="1600"/>
              <a:t>-Kerr &amp; Gruber, 2017).</a:t>
            </a:r>
          </a:p>
          <a:p>
            <a:r>
              <a:rPr lang="en-GB" sz="16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(Klebanov et al, 2023). </a:t>
            </a:r>
          </a:p>
          <a:p>
            <a:r>
              <a:rPr lang="en-GB" sz="16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(Christoffersen, 2020).</a:t>
            </a:r>
            <a:r>
              <a:rPr lang="en-GB" sz="160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437F93-F427-0D5E-3D8D-67634B67064D}"/>
              </a:ext>
            </a:extLst>
          </p:cNvPr>
          <p:cNvSpPr txBox="1"/>
          <p:nvPr/>
        </p:nvSpPr>
        <p:spPr>
          <a:xfrm>
            <a:off x="6859859" y="277983"/>
            <a:ext cx="51380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/>
              <a:t>Children with disabilities are more vulnerable </a:t>
            </a:r>
          </a:p>
          <a:p>
            <a:pPr marL="285750" indent="-285750">
              <a:buFontTx/>
              <a:buChar char="-"/>
            </a:pPr>
            <a:r>
              <a:rPr lang="en-GB" sz="2000"/>
              <a:t>Don’t understand it is happening to them</a:t>
            </a:r>
          </a:p>
          <a:p>
            <a:pPr marL="285750" indent="-285750">
              <a:buFontTx/>
              <a:buChar char="-"/>
            </a:pPr>
            <a:r>
              <a:rPr lang="en-GB" sz="2000"/>
              <a:t>Makes them an easy target to predators. </a:t>
            </a:r>
          </a:p>
        </p:txBody>
      </p:sp>
    </p:spTree>
    <p:extLst>
      <p:ext uri="{BB962C8B-B14F-4D97-AF65-F5344CB8AC3E}">
        <p14:creationId xmlns:p14="http://schemas.microsoft.com/office/powerpoint/2010/main" val="896105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9B53958-F63D-1DA7-AEBD-19F0F701B69B}"/>
              </a:ext>
            </a:extLst>
          </p:cNvPr>
          <p:cNvSpPr txBox="1">
            <a:spLocks/>
          </p:cNvSpPr>
          <p:nvPr/>
        </p:nvSpPr>
        <p:spPr>
          <a:xfrm>
            <a:off x="3526971" y="548641"/>
            <a:ext cx="4746172" cy="65967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solidFill>
                  <a:schemeClr val="bg1"/>
                </a:solidFill>
              </a:rPr>
              <a:t>Rotherham Scandal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733CAA-2B02-BF49-05BA-865B486CA9FC}"/>
              </a:ext>
            </a:extLst>
          </p:cNvPr>
          <p:cNvSpPr txBox="1"/>
          <p:nvPr/>
        </p:nvSpPr>
        <p:spPr>
          <a:xfrm>
            <a:off x="10842171" y="6488668"/>
            <a:ext cx="14695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(Cps, 2024)</a:t>
            </a:r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D836B5-1121-0527-D3FB-09A1BC7EBB34}"/>
              </a:ext>
            </a:extLst>
          </p:cNvPr>
          <p:cNvSpPr txBox="1"/>
          <p:nvPr/>
        </p:nvSpPr>
        <p:spPr>
          <a:xfrm>
            <a:off x="3331028" y="1998615"/>
            <a:ext cx="5529943" cy="120032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/>
              <a:t>Between 1997 and 2018</a:t>
            </a:r>
          </a:p>
          <a:p>
            <a:r>
              <a:rPr lang="en-GB" sz="2400"/>
              <a:t>1400 girls </a:t>
            </a:r>
          </a:p>
          <a:p>
            <a:r>
              <a:rPr lang="en-GB" sz="2400"/>
              <a:t>Prosecuted for 109 between them </a:t>
            </a:r>
          </a:p>
        </p:txBody>
      </p:sp>
    </p:spTree>
    <p:extLst>
      <p:ext uri="{BB962C8B-B14F-4D97-AF65-F5344CB8AC3E}">
        <p14:creationId xmlns:p14="http://schemas.microsoft.com/office/powerpoint/2010/main" val="2544096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081834-1705-B486-6502-B98C5837DB5A}"/>
              </a:ext>
            </a:extLst>
          </p:cNvPr>
          <p:cNvSpPr txBox="1"/>
          <p:nvPr/>
        </p:nvSpPr>
        <p:spPr>
          <a:xfrm>
            <a:off x="7119256" y="6433849"/>
            <a:ext cx="515982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solidFill>
                  <a:schemeClr val="bg1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(Rotherham Safeguarding Children Partnership, 2023) </a:t>
            </a:r>
            <a:endParaRPr lang="en-GB" sz="160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C8392B-68CD-48AC-A6C2-EC57DDF6E3D4}"/>
              </a:ext>
            </a:extLst>
          </p:cNvPr>
          <p:cNvSpPr txBox="1"/>
          <p:nvPr/>
        </p:nvSpPr>
        <p:spPr>
          <a:xfrm>
            <a:off x="4156951" y="223160"/>
            <a:ext cx="3878098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/>
              <a:t>Safeguarding measures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698C20-6897-911E-3563-2847957679D3}"/>
              </a:ext>
            </a:extLst>
          </p:cNvPr>
          <p:cNvSpPr txBox="1"/>
          <p:nvPr/>
        </p:nvSpPr>
        <p:spPr>
          <a:xfrm>
            <a:off x="76200" y="1230086"/>
            <a:ext cx="35596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Identifies vulnerable children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Provides post abuse support</a:t>
            </a:r>
          </a:p>
        </p:txBody>
      </p:sp>
    </p:spTree>
    <p:extLst>
      <p:ext uri="{BB962C8B-B14F-4D97-AF65-F5344CB8AC3E}">
        <p14:creationId xmlns:p14="http://schemas.microsoft.com/office/powerpoint/2010/main" val="2616871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FFC968E6-DE23-C721-E130-9E4BBB0FA40F}"/>
              </a:ext>
            </a:extLst>
          </p:cNvPr>
          <p:cNvSpPr txBox="1"/>
          <p:nvPr/>
        </p:nvSpPr>
        <p:spPr>
          <a:xfrm>
            <a:off x="3589245" y="2170178"/>
            <a:ext cx="5186842" cy="23879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Responses to child sexual abuse and exploitation 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91651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85E3E0A-1151-3F32-C126-FD28D9E5C82F}"/>
              </a:ext>
            </a:extLst>
          </p:cNvPr>
          <p:cNvSpPr txBox="1"/>
          <p:nvPr/>
        </p:nvSpPr>
        <p:spPr>
          <a:xfrm>
            <a:off x="-91333" y="6087336"/>
            <a:ext cx="4550229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(Children and Social Work Act 2017)</a:t>
            </a:r>
          </a:p>
          <a:p>
            <a:r>
              <a:rPr lang="en-GB" sz="16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</a:t>
            </a:r>
            <a:r>
              <a:rPr lang="en-GB" sz="1600" err="1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Rabbitte</a:t>
            </a:r>
            <a:r>
              <a:rPr lang="en-GB" sz="16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 &amp; Enriquez, 2019) </a:t>
            </a:r>
            <a:endParaRPr lang="en-GB" sz="1600"/>
          </a:p>
          <a:p>
            <a:r>
              <a:rPr lang="en-GB" sz="16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(Welsh Government, 2022)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89CB80-1517-3004-5430-3E46E5392C2B}"/>
              </a:ext>
            </a:extLst>
          </p:cNvPr>
          <p:cNvSpPr txBox="1"/>
          <p:nvPr/>
        </p:nvSpPr>
        <p:spPr>
          <a:xfrm>
            <a:off x="427684" y="321131"/>
            <a:ext cx="3588731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/>
              <a:t>Response – Education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917BFC-3CFE-90DF-AF12-7F2E75534649}"/>
              </a:ext>
            </a:extLst>
          </p:cNvPr>
          <p:cNvSpPr txBox="1"/>
          <p:nvPr/>
        </p:nvSpPr>
        <p:spPr>
          <a:xfrm>
            <a:off x="681720" y="1524000"/>
            <a:ext cx="3080658" cy="224676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/>
              <a:t>Relationships education </a:t>
            </a:r>
          </a:p>
          <a:p>
            <a:endParaRPr lang="en-GB" sz="2000"/>
          </a:p>
          <a:p>
            <a:r>
              <a:rPr lang="en-GB" sz="2000"/>
              <a:t>Relationships and sex education </a:t>
            </a:r>
          </a:p>
          <a:p>
            <a:endParaRPr lang="en-GB" sz="2000"/>
          </a:p>
          <a:p>
            <a:r>
              <a:rPr lang="en-GB" sz="2000"/>
              <a:t>Relationships and sexuality education </a:t>
            </a:r>
          </a:p>
        </p:txBody>
      </p:sp>
    </p:spTree>
    <p:extLst>
      <p:ext uri="{BB962C8B-B14F-4D97-AF65-F5344CB8AC3E}">
        <p14:creationId xmlns:p14="http://schemas.microsoft.com/office/powerpoint/2010/main" val="4195830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A03871-0007-2163-A17E-371E11A24FA5}"/>
              </a:ext>
            </a:extLst>
          </p:cNvPr>
          <p:cNvSpPr txBox="1"/>
          <p:nvPr/>
        </p:nvSpPr>
        <p:spPr>
          <a:xfrm>
            <a:off x="7554973" y="6211669"/>
            <a:ext cx="5169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(College of Policing, 2023)</a:t>
            </a:r>
          </a:p>
          <a:p>
            <a:r>
              <a:rPr lang="en-GB">
                <a:solidFill>
                  <a:schemeClr val="bg1"/>
                </a:solidFill>
              </a:rPr>
              <a:t>(Independent Office for Police Conduct, 2022)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D85155-4E64-F067-0BAA-08B8390FFB34}"/>
              </a:ext>
            </a:extLst>
          </p:cNvPr>
          <p:cNvSpPr txBox="1"/>
          <p:nvPr/>
        </p:nvSpPr>
        <p:spPr>
          <a:xfrm>
            <a:off x="4478823" y="182234"/>
            <a:ext cx="2986848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/>
              <a:t>Response - Police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BF8068-2F68-83BD-87E5-5A1311836A49}"/>
              </a:ext>
            </a:extLst>
          </p:cNvPr>
          <p:cNvSpPr txBox="1"/>
          <p:nvPr/>
        </p:nvSpPr>
        <p:spPr>
          <a:xfrm>
            <a:off x="3221564" y="2079171"/>
            <a:ext cx="5501366" cy="203132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/>
              <a:t>Improve soft skills </a:t>
            </a:r>
          </a:p>
          <a:p>
            <a:endParaRPr lang="en-GB"/>
          </a:p>
          <a:p>
            <a:r>
              <a:rPr lang="en-GB"/>
              <a:t>Equipped with knowledge on resources and services </a:t>
            </a:r>
          </a:p>
          <a:p>
            <a:endParaRPr lang="en-GB"/>
          </a:p>
          <a:p>
            <a:r>
              <a:rPr lang="en-GB"/>
              <a:t>Increase trust towards police </a:t>
            </a:r>
          </a:p>
          <a:p>
            <a:endParaRPr lang="en-GB"/>
          </a:p>
          <a:p>
            <a:r>
              <a:rPr lang="en-GB"/>
              <a:t>More likely to report the crime </a:t>
            </a:r>
          </a:p>
        </p:txBody>
      </p:sp>
    </p:spTree>
    <p:extLst>
      <p:ext uri="{BB962C8B-B14F-4D97-AF65-F5344CB8AC3E}">
        <p14:creationId xmlns:p14="http://schemas.microsoft.com/office/powerpoint/2010/main" val="393292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16D5C7-8411-7011-FFCA-E50931C09F50}"/>
              </a:ext>
            </a:extLst>
          </p:cNvPr>
          <p:cNvSpPr txBox="1"/>
          <p:nvPr/>
        </p:nvSpPr>
        <p:spPr>
          <a:xfrm>
            <a:off x="1511268" y="460029"/>
            <a:ext cx="3604742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/>
              <a:t>Online sexual abuse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645E6E-E82E-1178-D04C-DFB2C7A5893D}"/>
              </a:ext>
            </a:extLst>
          </p:cNvPr>
          <p:cNvSpPr txBox="1"/>
          <p:nvPr/>
        </p:nvSpPr>
        <p:spPr>
          <a:xfrm>
            <a:off x="8683907" y="6027003"/>
            <a:ext cx="36778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(Baker et al, 2020)</a:t>
            </a:r>
          </a:p>
          <a:p>
            <a:r>
              <a:rPr lang="en-GB" sz="1600">
                <a:solidFill>
                  <a:schemeClr val="bg1"/>
                </a:solidFill>
              </a:rPr>
              <a:t>(National Police Chiefs Council, 2022).</a:t>
            </a:r>
          </a:p>
          <a:p>
            <a:r>
              <a:rPr lang="en-GB" sz="1600">
                <a:solidFill>
                  <a:schemeClr val="bg1"/>
                </a:solidFill>
                <a:effectLst/>
                <a:ea typeface="MS Mincho" panose="02020609040205080304" pitchFamily="49" charset="-128"/>
              </a:rPr>
              <a:t>(NSPCC, 2024). </a:t>
            </a:r>
            <a:r>
              <a:rPr lang="en-GB" sz="16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E90EFA-D410-2D1B-CF73-BFA4F8853FE4}"/>
              </a:ext>
            </a:extLst>
          </p:cNvPr>
          <p:cNvSpPr txBox="1"/>
          <p:nvPr/>
        </p:nvSpPr>
        <p:spPr>
          <a:xfrm>
            <a:off x="1483859" y="3028890"/>
            <a:ext cx="9224281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/>
              <a:t>Currently 32% of children who are sexually abuse and exploited get abused online</a:t>
            </a:r>
          </a:p>
        </p:txBody>
      </p:sp>
    </p:spTree>
    <p:extLst>
      <p:ext uri="{BB962C8B-B14F-4D97-AF65-F5344CB8AC3E}">
        <p14:creationId xmlns:p14="http://schemas.microsoft.com/office/powerpoint/2010/main" val="1031351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0F67C1-ED10-C216-19A7-B31DA959C2D3}"/>
              </a:ext>
            </a:extLst>
          </p:cNvPr>
          <p:cNvSpPr txBox="1"/>
          <p:nvPr/>
        </p:nvSpPr>
        <p:spPr>
          <a:xfrm>
            <a:off x="427684" y="321132"/>
            <a:ext cx="6428965" cy="52381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/>
              <a:t>Who do online predators target and why?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84D0E6-01F9-AF05-E2FD-F5B68292C8D0}"/>
              </a:ext>
            </a:extLst>
          </p:cNvPr>
          <p:cNvSpPr txBox="1"/>
          <p:nvPr/>
        </p:nvSpPr>
        <p:spPr>
          <a:xfrm>
            <a:off x="9549115" y="5934670"/>
            <a:ext cx="2743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(Barber and </a:t>
            </a:r>
            <a:r>
              <a:rPr lang="en-GB" err="1"/>
              <a:t>Bettez</a:t>
            </a:r>
            <a:r>
              <a:rPr lang="en-GB"/>
              <a:t>, 2020)</a:t>
            </a:r>
          </a:p>
          <a:p>
            <a:r>
              <a:rPr lang="en-GB"/>
              <a:t>(Broome et al, 2018)</a:t>
            </a:r>
          </a:p>
          <a:p>
            <a:r>
              <a:rPr lang="en-GB"/>
              <a:t>(Joleby et al, 2020)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29CE35-99C1-A88D-A970-9C8DAF4997D4}"/>
              </a:ext>
            </a:extLst>
          </p:cNvPr>
          <p:cNvSpPr txBox="1"/>
          <p:nvPr/>
        </p:nvSpPr>
        <p:spPr>
          <a:xfrm>
            <a:off x="681720" y="1524000"/>
            <a:ext cx="3080658" cy="163121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/>
              <a:t>Mental health </a:t>
            </a:r>
          </a:p>
          <a:p>
            <a:endParaRPr lang="en-GB" sz="2000"/>
          </a:p>
          <a:p>
            <a:r>
              <a:rPr lang="en-GB" sz="2000"/>
              <a:t>Bad parental relationships</a:t>
            </a:r>
          </a:p>
          <a:p>
            <a:endParaRPr lang="en-GB" sz="2000"/>
          </a:p>
          <a:p>
            <a:r>
              <a:rPr lang="en-GB" sz="2000"/>
              <a:t>Lower self esteem </a:t>
            </a:r>
          </a:p>
        </p:txBody>
      </p:sp>
    </p:spTree>
    <p:extLst>
      <p:ext uri="{BB962C8B-B14F-4D97-AF65-F5344CB8AC3E}">
        <p14:creationId xmlns:p14="http://schemas.microsoft.com/office/powerpoint/2010/main" val="3561167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182A309-E920-1A1E-CCA4-5481EF0870A4}"/>
              </a:ext>
            </a:extLst>
          </p:cNvPr>
          <p:cNvSpPr txBox="1"/>
          <p:nvPr/>
        </p:nvSpPr>
        <p:spPr>
          <a:xfrm>
            <a:off x="569198" y="691247"/>
            <a:ext cx="6598149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/>
              <a:t>Covid-19 and child abuse and exploitation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CA4612-8F21-ACE0-0989-C90899AFC909}"/>
              </a:ext>
            </a:extLst>
          </p:cNvPr>
          <p:cNvSpPr txBox="1"/>
          <p:nvPr/>
        </p:nvSpPr>
        <p:spPr>
          <a:xfrm>
            <a:off x="9248172" y="6027003"/>
            <a:ext cx="276634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solidFill>
                  <a:schemeClr val="bg1"/>
                </a:solidFill>
                <a:effectLst/>
                <a:ea typeface="MS Mincho" panose="02020609040205080304" pitchFamily="49" charset="-128"/>
              </a:rPr>
              <a:t>(Office for National Statistics, 2021)</a:t>
            </a:r>
          </a:p>
          <a:p>
            <a:r>
              <a:rPr lang="en-GB" sz="1600">
                <a:solidFill>
                  <a:schemeClr val="bg1"/>
                </a:solidFill>
                <a:effectLst/>
                <a:ea typeface="MS Mincho" panose="02020609040205080304" pitchFamily="49" charset="-128"/>
              </a:rPr>
              <a:t>(United Nations, 2024). </a:t>
            </a:r>
            <a:endParaRPr lang="en-GB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268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B4C498-8F9B-49EB-253A-6CF295C3D6EF}"/>
              </a:ext>
            </a:extLst>
          </p:cNvPr>
          <p:cNvSpPr txBox="1"/>
          <p:nvPr/>
        </p:nvSpPr>
        <p:spPr>
          <a:xfrm>
            <a:off x="427684" y="321131"/>
            <a:ext cx="8137582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/>
              <a:t>How did predators abuse children during Covid 19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C16D0-FE08-BCBD-873C-309483A5D6A7}"/>
              </a:ext>
            </a:extLst>
          </p:cNvPr>
          <p:cNvSpPr txBox="1"/>
          <p:nvPr/>
        </p:nvSpPr>
        <p:spPr>
          <a:xfrm>
            <a:off x="9144001" y="5934670"/>
            <a:ext cx="31521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(</a:t>
            </a:r>
            <a:r>
              <a:rPr lang="en-GB" err="1">
                <a:solidFill>
                  <a:schemeClr val="bg1"/>
                </a:solidFill>
              </a:rPr>
              <a:t>Berdychevsky</a:t>
            </a:r>
            <a:r>
              <a:rPr lang="en-GB">
                <a:solidFill>
                  <a:schemeClr val="bg1"/>
                </a:solidFill>
              </a:rPr>
              <a:t>, 2023)</a:t>
            </a:r>
          </a:p>
          <a:p>
            <a:r>
              <a:rPr lang="en-GB">
                <a:solidFill>
                  <a:schemeClr val="bg1"/>
                </a:solidFill>
              </a:rPr>
              <a:t>(</a:t>
            </a:r>
            <a:r>
              <a:rPr lang="en-GB" sz="1800">
                <a:solidFill>
                  <a:schemeClr val="bg1"/>
                </a:solidFill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Jevremovic, 2021)</a:t>
            </a:r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(The Children’s Society,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E2A2EE-E143-6402-DB18-ABA5E8C1CD80}"/>
              </a:ext>
            </a:extLst>
          </p:cNvPr>
          <p:cNvSpPr txBox="1"/>
          <p:nvPr/>
        </p:nvSpPr>
        <p:spPr>
          <a:xfrm>
            <a:off x="670834" y="1371600"/>
            <a:ext cx="3080658" cy="193899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/>
              <a:t>Sex was used a coping mechanism </a:t>
            </a:r>
          </a:p>
          <a:p>
            <a:endParaRPr lang="en-GB" sz="2000"/>
          </a:p>
          <a:p>
            <a:r>
              <a:rPr lang="en-GB" sz="2000"/>
              <a:t>Hiding identity through images, videos and voice editors. </a:t>
            </a:r>
          </a:p>
        </p:txBody>
      </p:sp>
    </p:spTree>
    <p:extLst>
      <p:ext uri="{BB962C8B-B14F-4D97-AF65-F5344CB8AC3E}">
        <p14:creationId xmlns:p14="http://schemas.microsoft.com/office/powerpoint/2010/main" val="1672029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D5BAAA-B35B-BE82-B3EC-63D127E8FD9D}"/>
              </a:ext>
            </a:extLst>
          </p:cNvPr>
          <p:cNvSpPr txBox="1"/>
          <p:nvPr/>
        </p:nvSpPr>
        <p:spPr>
          <a:xfrm>
            <a:off x="5694165" y="263259"/>
            <a:ext cx="6123587" cy="95410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/>
              <a:t>Response to child sexual abuse and exploitation during Covid 19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6804F3-3FAE-66E5-4C50-3F3276A06889}"/>
              </a:ext>
            </a:extLst>
          </p:cNvPr>
          <p:cNvSpPr txBox="1"/>
          <p:nvPr/>
        </p:nvSpPr>
        <p:spPr>
          <a:xfrm>
            <a:off x="0" y="6211669"/>
            <a:ext cx="28097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(UK Parliament, 2024).</a:t>
            </a:r>
          </a:p>
          <a:p>
            <a:r>
              <a:rPr lang="en-GB" sz="18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(UK Government, 2024).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933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B5E888D-CCC3-6B8F-2C5C-494D38303361}"/>
              </a:ext>
            </a:extLst>
          </p:cNvPr>
          <p:cNvSpPr txBox="1"/>
          <p:nvPr/>
        </p:nvSpPr>
        <p:spPr>
          <a:xfrm>
            <a:off x="9403466" y="6272436"/>
            <a:ext cx="29235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(Council of Europe, 2023)</a:t>
            </a:r>
          </a:p>
          <a:p>
            <a:r>
              <a:rPr lang="en-GB" sz="18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(UK Government, 2024). 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173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8CBD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FEB2834-50B0-68B5-D09F-DBBB918076FD}"/>
              </a:ext>
            </a:extLst>
          </p:cNvPr>
          <p:cNvCxnSpPr/>
          <p:nvPr/>
        </p:nvCxnSpPr>
        <p:spPr>
          <a:xfrm>
            <a:off x="1099595" y="3429000"/>
            <a:ext cx="978060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D3E37F8-46F3-763F-B123-12A4D9531354}"/>
              </a:ext>
            </a:extLst>
          </p:cNvPr>
          <p:cNvCxnSpPr/>
          <p:nvPr/>
        </p:nvCxnSpPr>
        <p:spPr>
          <a:xfrm flipV="1">
            <a:off x="1574157" y="2615878"/>
            <a:ext cx="0" cy="813122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EB39403-B45C-9462-46CC-5AC741528F7B}"/>
              </a:ext>
            </a:extLst>
          </p:cNvPr>
          <p:cNvCxnSpPr>
            <a:cxnSpLocks/>
          </p:cNvCxnSpPr>
          <p:nvPr/>
        </p:nvCxnSpPr>
        <p:spPr>
          <a:xfrm>
            <a:off x="10475089" y="2529069"/>
            <a:ext cx="0" cy="899932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40472F-9CF4-13EF-C1EC-7682505216B2}"/>
              </a:ext>
            </a:extLst>
          </p:cNvPr>
          <p:cNvCxnSpPr>
            <a:cxnSpLocks/>
          </p:cNvCxnSpPr>
          <p:nvPr/>
        </p:nvCxnSpPr>
        <p:spPr>
          <a:xfrm>
            <a:off x="3865944" y="3429000"/>
            <a:ext cx="0" cy="899932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FA4CA5-32D0-6559-ECF4-6C563DD3075B}"/>
              </a:ext>
            </a:extLst>
          </p:cNvPr>
          <p:cNvCxnSpPr>
            <a:cxnSpLocks/>
          </p:cNvCxnSpPr>
          <p:nvPr/>
        </p:nvCxnSpPr>
        <p:spPr>
          <a:xfrm flipV="1">
            <a:off x="5989899" y="2529069"/>
            <a:ext cx="0" cy="899931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45889C1-8D32-70B6-D349-BB78D55CB836}"/>
              </a:ext>
            </a:extLst>
          </p:cNvPr>
          <p:cNvCxnSpPr>
            <a:cxnSpLocks/>
          </p:cNvCxnSpPr>
          <p:nvPr/>
        </p:nvCxnSpPr>
        <p:spPr>
          <a:xfrm>
            <a:off x="8241175" y="3429000"/>
            <a:ext cx="0" cy="899932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A9AA4298-95C5-8584-296F-91150325B219}"/>
              </a:ext>
            </a:extLst>
          </p:cNvPr>
          <p:cNvSpPr/>
          <p:nvPr/>
        </p:nvSpPr>
        <p:spPr>
          <a:xfrm>
            <a:off x="613462" y="1950915"/>
            <a:ext cx="2083441" cy="68898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9D1714-73AB-43B0-44F7-8F12F080696C}"/>
              </a:ext>
            </a:extLst>
          </p:cNvPr>
          <p:cNvSpPr/>
          <p:nvPr/>
        </p:nvSpPr>
        <p:spPr>
          <a:xfrm>
            <a:off x="2824223" y="4328932"/>
            <a:ext cx="2083441" cy="68898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4D7493-085A-4DBB-6678-067EB8ECA200}"/>
              </a:ext>
            </a:extLst>
          </p:cNvPr>
          <p:cNvSpPr/>
          <p:nvPr/>
        </p:nvSpPr>
        <p:spPr>
          <a:xfrm>
            <a:off x="4977816" y="1834299"/>
            <a:ext cx="2083441" cy="68898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714D7D3-2083-4557-E682-81B332300F90}"/>
              </a:ext>
            </a:extLst>
          </p:cNvPr>
          <p:cNvSpPr/>
          <p:nvPr/>
        </p:nvSpPr>
        <p:spPr>
          <a:xfrm>
            <a:off x="7199450" y="4288132"/>
            <a:ext cx="2083441" cy="68898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D295051-2FF9-71DB-435A-41F5789A326C}"/>
              </a:ext>
            </a:extLst>
          </p:cNvPr>
          <p:cNvSpPr/>
          <p:nvPr/>
        </p:nvSpPr>
        <p:spPr>
          <a:xfrm>
            <a:off x="9478620" y="1834299"/>
            <a:ext cx="2083441" cy="68898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31E238C-8AC0-FF72-3C71-9180BEAE644F}"/>
              </a:ext>
            </a:extLst>
          </p:cNvPr>
          <p:cNvSpPr txBox="1"/>
          <p:nvPr/>
        </p:nvSpPr>
        <p:spPr>
          <a:xfrm>
            <a:off x="9812350" y="1858819"/>
            <a:ext cx="1325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Reflection/challenges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0B823DC-C7F9-D031-C60D-80B8B27949E6}"/>
              </a:ext>
            </a:extLst>
          </p:cNvPr>
          <p:cNvSpPr txBox="1"/>
          <p:nvPr/>
        </p:nvSpPr>
        <p:spPr>
          <a:xfrm>
            <a:off x="7416919" y="4448531"/>
            <a:ext cx="2230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Wider reading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C3F64B4-D06B-DF77-A4EE-BBEDBFA9A580}"/>
              </a:ext>
            </a:extLst>
          </p:cNvPr>
          <p:cNvSpPr txBox="1"/>
          <p:nvPr/>
        </p:nvSpPr>
        <p:spPr>
          <a:xfrm>
            <a:off x="5409234" y="1999912"/>
            <a:ext cx="2230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Structure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752164D-72C8-B7C6-D324-5AEA810F04D8}"/>
              </a:ext>
            </a:extLst>
          </p:cNvPr>
          <p:cNvSpPr txBox="1"/>
          <p:nvPr/>
        </p:nvSpPr>
        <p:spPr>
          <a:xfrm>
            <a:off x="3302640" y="4488757"/>
            <a:ext cx="2230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Planning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93A11D-02E8-501E-08A7-100F849C7C96}"/>
              </a:ext>
            </a:extLst>
          </p:cNvPr>
          <p:cNvSpPr txBox="1"/>
          <p:nvPr/>
        </p:nvSpPr>
        <p:spPr>
          <a:xfrm>
            <a:off x="579782" y="2135818"/>
            <a:ext cx="2230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Background reading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C6A41B5-7697-9B18-47B8-E1891D89791F}"/>
              </a:ext>
            </a:extLst>
          </p:cNvPr>
          <p:cNvSpPr txBox="1"/>
          <p:nvPr/>
        </p:nvSpPr>
        <p:spPr>
          <a:xfrm>
            <a:off x="4548271" y="178225"/>
            <a:ext cx="3091020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/>
              <a:t>Research timeline</a:t>
            </a:r>
          </a:p>
        </p:txBody>
      </p:sp>
    </p:spTree>
    <p:extLst>
      <p:ext uri="{BB962C8B-B14F-4D97-AF65-F5344CB8AC3E}">
        <p14:creationId xmlns:p14="http://schemas.microsoft.com/office/powerpoint/2010/main" val="1477486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4FD43-2D2A-1C73-AC97-B273AE5CD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327" y="110482"/>
            <a:ext cx="2122714" cy="516618"/>
          </a:xfrm>
        </p:spPr>
        <p:txBody>
          <a:bodyPr>
            <a:normAutofit fontScale="90000"/>
          </a:bodyPr>
          <a:lstStyle/>
          <a:p>
            <a:r>
              <a:rPr lang="en-GB" sz="2800"/>
              <a:t>References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D10AC-FF7E-747B-F0E3-3CE2F8CAE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707" y="810229"/>
            <a:ext cx="10515600" cy="5405376"/>
          </a:xfrm>
        </p:spPr>
        <p:txBody>
          <a:bodyPr>
            <a:normAutofit lnSpcReduction="10000"/>
          </a:bodyPr>
          <a:lstStyle/>
          <a:p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Baker, C., Hutton, G., Christie, L., Wright, S. (2020) </a:t>
            </a:r>
            <a:r>
              <a:rPr lang="en-GB" sz="14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‘Covid 19 and the Digital Divide’. 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Available at: 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2"/>
              </a:rPr>
              <a:t>https://post.parliament.uk/covid-19-and-the-digital-divide/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5 December 2024).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Barber, C.S., </a:t>
            </a:r>
            <a:r>
              <a:rPr lang="en-GB" sz="140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Bettez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S.C. (2020) ‘Exposing Patterns of Adult Solicitor Behaviour: Towards a Theory of Control Within The </a:t>
            </a:r>
            <a:r>
              <a:rPr lang="en-GB" sz="140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Cybersexual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Abuse of Youth’, </a:t>
            </a:r>
            <a:r>
              <a:rPr lang="en-GB" sz="14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European Journal of Information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1(32). Available at: 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3"/>
              </a:rPr>
              <a:t>https://doi.org/10.1080/0960085X.2020.1816146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Barnardo’s (2024) ‘</a:t>
            </a:r>
            <a:r>
              <a:rPr lang="en-GB" sz="14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Child Sexual Abuse and Exploitation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’. Available at: 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4"/>
              </a:rPr>
              <a:t>https://www.barnardos.org.uk/get-support/support-for-parents-and-carers/child-abuse-and-harm/child-sexual-abuse-and-exploitation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3 December 2024).</a:t>
            </a:r>
          </a:p>
          <a:p>
            <a:r>
              <a:rPr lang="en-GB" sz="1400" err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Berdychevsky</a:t>
            </a:r>
            <a:r>
              <a:rPr lang="en-GB" sz="140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L. (2021) ‘Sexual Coping Mechanisms During the COVID-19 Pandemic and Their Determinants of Use, Usefulness, and Effects on Sex Life’, Sexuality Research and Social Policy. Available at: </a:t>
            </a:r>
            <a:r>
              <a:rPr lang="en-GB" sz="1400" b="0" i="0" err="1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400" b="0" i="0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GB" sz="1400" b="0" i="0" u="sng">
                <a:solidFill>
                  <a:srgbClr val="162E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10.1007/s13178-023-00811-5</a:t>
            </a:r>
            <a:r>
              <a:rPr lang="en-GB" sz="1400" b="0" i="0" u="sng">
                <a:solidFill>
                  <a:srgbClr val="162E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Broome, L.J., </a:t>
            </a:r>
            <a:r>
              <a:rPr lang="en-GB" sz="140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Izura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C., </a:t>
            </a:r>
            <a:r>
              <a:rPr lang="en-GB" sz="140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Lorenzo,Dus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N. (2018) ‘A systematic Review of Fantasy Driven vs Contact Driven Internet-Initiated Sexual Offences: Discrete or Overlapping Typologies?’, </a:t>
            </a:r>
            <a:r>
              <a:rPr lang="en-GB" sz="14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Child Abuse &amp; Neglect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79. Available at: 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6"/>
              </a:rPr>
              <a:t>https://doi.org/10.1016/j.chiabu.2018.02.021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Brown, C.L., </a:t>
            </a:r>
            <a:r>
              <a:rPr lang="en-GB" sz="140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Yilanli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M., Rabbitt, A.L. (2023) ‘</a:t>
            </a:r>
            <a:r>
              <a:rPr lang="en-GB" sz="14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Child Physical Abuse and Neglect’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Treasure Island: </a:t>
            </a:r>
            <a:r>
              <a:rPr lang="en-GB" sz="140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StatPearls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Publishing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Christoffersen, M.N. (2020) ‘Sexual Crime Against Schoolchildren With Disabilities: A Nationwide Prospective Birth Cohort Study’, </a:t>
            </a:r>
            <a:r>
              <a:rPr lang="en-GB" sz="14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Journal of Interpersonal Violence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37(3-4). Available at: </a:t>
            </a:r>
            <a:r>
              <a:rPr lang="en-GB" sz="1400" u="sng">
                <a:solidFill>
                  <a:srgbClr val="467886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7"/>
              </a:rPr>
              <a:t>https://doi.org/10.1177/0886260520934442</a:t>
            </a:r>
            <a:endParaRPr lang="en-GB" sz="140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College of Policing (2023) ‘</a:t>
            </a:r>
            <a:r>
              <a:rPr lang="en-GB" sz="14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Boosting Core Skills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’. Available at: 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8"/>
              </a:rPr>
              <a:t>https://www.college.police.uk/about/corporate-strategy-2022-2026/boosting-core-skills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5 December 2024).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Council of Europe (2023) ‘</a:t>
            </a:r>
            <a:r>
              <a:rPr lang="en-GB" sz="14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Child Friendly Justice: Help Online Course’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 Available at: </a:t>
            </a:r>
            <a:r>
              <a:rPr lang="en-GB" sz="1400" u="sng">
                <a:solidFill>
                  <a:srgbClr val="467886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9"/>
              </a:rPr>
              <a:t>https://rm.coe.int/help-course-brief-child-friendly-justice/16808b4f27</a:t>
            </a:r>
            <a:r>
              <a:rPr lang="en-GB" sz="14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3 December 2024). </a:t>
            </a:r>
          </a:p>
          <a:p>
            <a:endParaRPr lang="en-GB" sz="105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554243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96B9C-781E-F123-0FB6-4A913D487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81966"/>
            <a:ext cx="10515600" cy="6616800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Cps (2024) ‘</a:t>
            </a:r>
            <a:r>
              <a:rPr kumimoji="0" lang="en-GB" sz="14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Operation Stovewood: Seven men jailed for a total of 106 years for sexually abusing two young girls in Rotherham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’. Available at: </a:t>
            </a:r>
            <a:r>
              <a:rPr kumimoji="0" lang="en-GB" sz="1400" b="0" i="0" u="sng" strike="noStrike" kern="1200" cap="none" spc="0" normalizeH="0" baseline="0" noProof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2"/>
              </a:rPr>
              <a:t>https://www.cps.gov.uk/cps/news/operation-stovewood-seven-men-jailed-total-106-years-sexually-abusing-two-young-girls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8 November 2024)</a:t>
            </a:r>
            <a:endParaRPr lang="en-GB" sz="120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Helton, J.J., </a:t>
            </a:r>
            <a:r>
              <a:rPr lang="en-GB" sz="120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Gochez</a:t>
            </a: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-Kerr, T., Gruber, E. (2017) ‘Sexual Abuse of Children With Learning Disabilities’, </a:t>
            </a:r>
            <a:r>
              <a:rPr lang="en-GB" sz="12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Child Maltreatment</a:t>
            </a: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23(2). Available at: </a:t>
            </a:r>
            <a:r>
              <a:rPr lang="en-GB" sz="1200" u="sng">
                <a:solidFill>
                  <a:srgbClr val="467886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3"/>
              </a:rPr>
              <a:t>https://doi.org/10.1177/1077559517733814</a:t>
            </a:r>
            <a:endParaRPr lang="en-GB" sz="120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Independent Office For Police Conduct (2022) ‘</a:t>
            </a:r>
            <a:r>
              <a:rPr lang="en-GB" sz="12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OPC Publishes </a:t>
            </a:r>
            <a:r>
              <a:rPr lang="en-GB" sz="1200" i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</a:t>
            </a:r>
            <a:r>
              <a:rPr lang="en-GB" sz="12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eport into South Yorkshire Police’s Handling of Rotherham Child </a:t>
            </a:r>
            <a:r>
              <a:rPr lang="en-GB" sz="1200" i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S</a:t>
            </a:r>
            <a:r>
              <a:rPr lang="en-GB" sz="12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exual </a:t>
            </a:r>
            <a:r>
              <a:rPr lang="en-GB" sz="1200" i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A</a:t>
            </a:r>
            <a:r>
              <a:rPr lang="en-GB" sz="12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buse </a:t>
            </a:r>
            <a:r>
              <a:rPr lang="en-GB" sz="1200" i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I</a:t>
            </a:r>
            <a:r>
              <a:rPr lang="en-GB" sz="12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nvestigations </a:t>
            </a:r>
            <a:r>
              <a:rPr lang="en-GB" sz="1200" i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</a:t>
            </a:r>
            <a:r>
              <a:rPr lang="en-GB" sz="12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etween 1997 and 2013</a:t>
            </a: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’. Available at: </a:t>
            </a: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4"/>
              </a:rPr>
              <a:t>https://www.policeconduct.gov.uk/news/iopc-publishes-report-south-yorkshire-polices-handling-rotherham-child-sexual-abuse</a:t>
            </a: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5 December 2024).</a:t>
            </a:r>
          </a:p>
          <a:p>
            <a:r>
              <a:rPr lang="en-GB" sz="120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Jevremovic, A., </a:t>
            </a:r>
            <a:r>
              <a:rPr lang="en-GB" sz="1200" err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Veinovic</a:t>
            </a:r>
            <a:r>
              <a:rPr lang="en-GB" sz="120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M., Cabarkapa, M., Krstic, M., </a:t>
            </a:r>
            <a:r>
              <a:rPr lang="en-GB" sz="1200" err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Chorbev</a:t>
            </a:r>
            <a:r>
              <a:rPr lang="en-GB" sz="120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I., </a:t>
            </a:r>
            <a:r>
              <a:rPr lang="en-GB" sz="1200" err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Dimitrovski</a:t>
            </a:r>
            <a:r>
              <a:rPr lang="en-GB" sz="120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I. (2021) ‘Keeping Children Safe Online With Limited Resources: </a:t>
            </a:r>
            <a:r>
              <a:rPr lang="en-GB" sz="1200" err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Analyzing</a:t>
            </a:r>
            <a:r>
              <a:rPr lang="en-GB" sz="120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What is Seen and Heard’, IEEE Access, 9. Available at: </a:t>
            </a:r>
            <a:r>
              <a:rPr lang="en-GB" sz="1200" err="1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5"/>
              </a:rPr>
              <a:t>doi</a:t>
            </a:r>
            <a:r>
              <a:rPr lang="en-GB" sz="120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5"/>
              </a:rPr>
              <a:t>: 10.1109/ACCESS.2021.3114389. </a:t>
            </a:r>
            <a:endParaRPr lang="en-GB" sz="1200">
              <a:effectLst/>
              <a:latin typeface="Arial" panose="020B0604020202020204" pitchFamily="34" charset="0"/>
              <a:ea typeface="MS Mincho" panose="02020609040205080304" pitchFamily="49" charset="-128"/>
            </a:endParaRPr>
          </a:p>
          <a:p>
            <a:pPr>
              <a:defRPr/>
            </a:pP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Joleby, M., Lunde, C., </a:t>
            </a:r>
            <a:r>
              <a:rPr lang="en-GB" sz="1200" err="1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Landstrom</a:t>
            </a: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, S., Jonsson, L. (2020) ‘All of Me is Completely Different: Experiences and Consequences Among Victims of Technology-assisted Child Sexual Abuse’</a:t>
            </a:r>
            <a:r>
              <a:rPr lang="en-GB" sz="1200" i="1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, Frontiers in Psychology</a:t>
            </a: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, 11. Available at: </a:t>
            </a:r>
            <a:r>
              <a:rPr lang="en-GB" sz="1200" u="sng">
                <a:solidFill>
                  <a:srgbClr val="467886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hlinkClick r:id="rId6"/>
              </a:rPr>
              <a:t>https://doi.org/10.3389/fpsyg.2020.606218</a:t>
            </a:r>
            <a:endParaRPr lang="en-GB" sz="120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Klebanov, B., Friedman-Hauser, G., </a:t>
            </a:r>
            <a:r>
              <a:rPr lang="en-GB" sz="120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Lusky-Weisrose</a:t>
            </a: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E., Katz, C. (2023) ‘Sexual Abuse of Children With Disabilities: Key Lessons and Future Directions Based on a Scoping Review’, </a:t>
            </a:r>
            <a:r>
              <a:rPr lang="en-GB" sz="12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Trauma, Violence &amp; Abuse</a:t>
            </a: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25(2). Available at: </a:t>
            </a:r>
            <a:r>
              <a:rPr lang="en-GB" sz="1200" u="sng">
                <a:solidFill>
                  <a:srgbClr val="467886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7"/>
              </a:rPr>
              <a:t>https://doi.org/10.1177/15248380231179122</a:t>
            </a:r>
            <a:r>
              <a:rPr lang="en-GB" sz="12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Metropolitan Police (2024) </a:t>
            </a:r>
            <a:r>
              <a:rPr kumimoji="0" lang="en-GB" sz="12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‘What is Child Abuse?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’. Available at: </a:t>
            </a:r>
            <a:r>
              <a:rPr kumimoji="0" lang="en-GB" sz="1200" b="0" i="0" u="sng" strike="noStrike" kern="1200" cap="none" spc="0" normalizeH="0" baseline="0" noProof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8"/>
              </a:rPr>
              <a:t>https://www.met.police.uk/advice/advice-and-information/caa/child-abuse/what-is-child-abuse/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4 October 2024)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National Police Chiefs Council (2022) </a:t>
            </a:r>
            <a:r>
              <a:rPr kumimoji="0" lang="en-GB" sz="12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‘National Analysis of Police-Recorded Child Sexual Abuse &amp; Exploitation (CSAE) Crimes Report’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 United Kingdom: National Police Chiefs Council. Available at: </a:t>
            </a:r>
            <a:r>
              <a:rPr kumimoji="0" lang="en-GB" sz="1200" b="0" i="0" u="sng" strike="noStrike" kern="1200" cap="none" spc="0" normalizeH="0" baseline="0" noProof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9"/>
              </a:rPr>
              <a:t>National Analysis of Police-Recorded Child Sexual Abuse &amp; Exploitation (CSAE) Crimes Report - January 2022 to December 2022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12 November 2024).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NSPCC (2024) ‘</a:t>
            </a:r>
            <a:r>
              <a:rPr kumimoji="0" lang="en-GB" sz="12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Increase in Number of Sextortion Contacts Received by Childline’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 Available at: </a:t>
            </a:r>
            <a:r>
              <a:rPr kumimoji="0" lang="en-GB" sz="1200" b="0" i="0" u="sng" strike="noStrike" kern="1200" cap="none" spc="0" normalizeH="0" baseline="0" noProof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10"/>
              </a:rPr>
              <a:t>https://www.nspcc.org.uk/about-us/news-opinion/2024/sextrortion-contacts-increase/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3 December 2024).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1924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33784-28F5-D530-24C3-5054644DE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983" y="516379"/>
            <a:ext cx="10515600" cy="5825241"/>
          </a:xfrm>
        </p:spPr>
        <p:txBody>
          <a:bodyPr>
            <a:normAutofit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Office for National Statistics (2021) ‘</a:t>
            </a:r>
            <a:r>
              <a:rPr kumimoji="0" lang="en-GB" sz="11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Remote Schooling Through the Coronavirus (COVID-19) Pandemic, England: April 2020 to June 2021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’. Available at: 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2"/>
              </a:rPr>
              <a:t>https://www.ons.gov.uk/peoplepopulationandcommunity/educationandchildcare/articles/remoteschoolingthroughthecoronaviruscovid19pandemicengland/april2020tojune2021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5 December 2024).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Rabbitte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M., Enriquez M. (2019) ‘The role of Policy on Sexual Health Education in Schools: Review’, </a:t>
            </a:r>
            <a:r>
              <a:rPr kumimoji="0" lang="en-GB" sz="11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The Journal of School Nursing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, 35(1), 27–38. Available at: </a:t>
            </a:r>
            <a:r>
              <a:rPr kumimoji="0" lang="en-GB" sz="1100" b="0" i="0" u="sng" strike="noStrike" kern="1200" cap="none" spc="0" normalizeH="0" baseline="0" noProof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3"/>
              </a:rPr>
              <a:t>https://doi.org/10.1177/1059840518789240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Rotherham Safeguarding Children Partnership (2023) </a:t>
            </a:r>
            <a:r>
              <a:rPr kumimoji="0" lang="en-GB" sz="11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‘Rotherham Safeguarding Children’s Partnership Child Exploitation Strategy 2023-2028: A Strategy to Tackle and Prevent Child Exploitation in Rotherham’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 Available at: </a:t>
            </a:r>
            <a:r>
              <a:rPr kumimoji="0" lang="en-GB" sz="1100" b="0" i="0" u="sng" strike="noStrike" kern="1200" cap="none" spc="0" normalizeH="0" baseline="0" noProof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4"/>
              </a:rPr>
              <a:t>https://www.rscp.org.uk/downloads/file/29/a-strategy-to-tackle-and-prevent-child-exploitation-in-rotherham-2019-2022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8 November 2024)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The Children’s Society (2021) </a:t>
            </a:r>
            <a:r>
              <a:rPr lang="en-GB" sz="11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‘The Dark Side of Online Gaming’</a:t>
            </a: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 Available at: </a:t>
            </a:r>
            <a:r>
              <a:rPr lang="en-GB" sz="1100" u="sng">
                <a:solidFill>
                  <a:srgbClr val="467886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5"/>
              </a:rPr>
              <a:t>https://www.childrenssociety.org.uk/what-we-do/blogs/gaming-and-grooming</a:t>
            </a: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2 December 2024)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UK Government (2024) ‘</a:t>
            </a:r>
            <a:r>
              <a:rPr lang="en-GB" sz="11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Children’s Wellbeing at the Heart of Family Court Reforms’</a:t>
            </a: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 Available at: </a:t>
            </a:r>
            <a:r>
              <a:rPr lang="en-GB" sz="1100" u="sng">
                <a:solidFill>
                  <a:srgbClr val="467886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6"/>
              </a:rPr>
              <a:t>https://www.gov.uk/government/news/childrens-wellbeing-at-the-heart-of-family-court-reforms</a:t>
            </a: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3 December 2024).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UK Government (2024) ‘</a:t>
            </a:r>
            <a:r>
              <a:rPr lang="en-GB" sz="11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Tougher Laws to Protect Children from Sexual Abuse’</a:t>
            </a: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 Available at: </a:t>
            </a:r>
            <a:r>
              <a:rPr lang="en-GB" sz="1100" u="sng">
                <a:solidFill>
                  <a:srgbClr val="467886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7"/>
              </a:rPr>
              <a:t>https://www.gov.uk/government/news/tougher-laws-to-protect-children-from-sexual-abuse</a:t>
            </a: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2 December 2024)</a:t>
            </a: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United Nations (2024) ‘</a:t>
            </a:r>
            <a:r>
              <a:rPr kumimoji="0" lang="en-GB" sz="11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Leaders’ Statement – Violence Against Children: A Hidden Crisis of the COVID-19 Pandemic’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 Available at: </a:t>
            </a:r>
            <a:r>
              <a:rPr kumimoji="0" lang="en-GB" sz="1100" b="0" i="0" u="sng" strike="noStrike" kern="1200" cap="none" spc="0" normalizeH="0" baseline="0" noProof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8"/>
              </a:rPr>
              <a:t>https://violenceagainstchildren.un.org/news/leaders-statement-violence-against-children-hidden-crisis-covid-19-pandemic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2 December 2024).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UK Parliament (2024) ‘</a:t>
            </a:r>
            <a:r>
              <a:rPr lang="en-GB" sz="1100" i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Response to Home Affairs Committee Inquiry: Home Office Preparedness for Covid-19</a:t>
            </a: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’. Available at: </a:t>
            </a:r>
            <a:r>
              <a:rPr lang="en-GB" sz="1100" u="sng">
                <a:solidFill>
                  <a:srgbClr val="467886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9"/>
              </a:rPr>
              <a:t>https://committees.parliament.uk/writtenevidence/22471/html/#:~:text=Services%20for%20some%20of%20the,has%20made%20safeguarding%20more%20difficult</a:t>
            </a:r>
            <a:r>
              <a:rPr lang="en-GB" sz="11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 (Accessed: 2 December 2024). </a:t>
            </a:r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Welsh Government (2022) ‘</a:t>
            </a:r>
            <a:r>
              <a:rPr kumimoji="0" lang="en-GB" sz="11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Curriculum for Wales: Relationships and Sexuality Education (RSE) Code’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 Available at: </a:t>
            </a:r>
            <a:r>
              <a:rPr kumimoji="0" lang="en-GB" sz="1100" b="0" i="0" u="sng" strike="noStrike" kern="1200" cap="none" spc="0" normalizeH="0" baseline="0" noProof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10"/>
              </a:rPr>
              <a:t>https://www.gov.wales/curriculum-wales-relationships-and-sexuality-education-rse-code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3 December 2024).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734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39E48-C146-3C60-93A4-C0DE7EDF2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615" y="147296"/>
            <a:ext cx="10515600" cy="4351338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Legislation </a:t>
            </a:r>
            <a:endParaRPr lang="en-GB" sz="1800">
              <a:effectLst/>
              <a:latin typeface="Aptos" panose="020B00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Children and Social Work Act 2017, c. 16. Available at: </a:t>
            </a:r>
            <a:r>
              <a:rPr lang="en-GB" sz="1800" u="sng">
                <a:solidFill>
                  <a:srgbClr val="467886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  <a:hlinkClick r:id="rId2"/>
              </a:rPr>
              <a:t>https://www.legislation.gov.uk/ukpga/2017/16/section/34</a:t>
            </a:r>
            <a:r>
              <a:rPr lang="en-GB" sz="18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(Accessed: 6 October 2024).</a:t>
            </a:r>
            <a:endParaRPr lang="en-GB" sz="1800">
              <a:effectLst/>
              <a:latin typeface="Aptos" panose="020B00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295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Child Sexual Abuse and Exploitation </vt:lpstr>
      <vt:lpstr>Introduction </vt:lpstr>
      <vt:lpstr>Definitions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2024-12-03T15:25:21Z</dcterms:created>
  <dcterms:modified xsi:type="dcterms:W3CDTF">2024-12-08T22:24:36Z</dcterms:modified>
</cp:coreProperties>
</file>