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Lst>
  <p:sldSz cy="5143500" cx="9144000"/>
  <p:notesSz cx="6858000" cy="9144000"/>
  <p:embeddedFontLst>
    <p:embeddedFont>
      <p:font typeface="Inter SemiBold"/>
      <p:regular r:id="rId34"/>
      <p:bold r:id="rId35"/>
    </p:embeddedFont>
    <p:embeddedFont>
      <p:font typeface="Roboto"/>
      <p:regular r:id="rId36"/>
      <p:bold r:id="rId37"/>
      <p:italic r:id="rId38"/>
      <p:boldItalic r:id="rId39"/>
    </p:embeddedFont>
    <p:embeddedFont>
      <p:font typeface="Inter"/>
      <p:regular r:id="rId40"/>
      <p:bold r:id="rId41"/>
    </p:embeddedFont>
    <p:embeddedFont>
      <p:font typeface="Roboto Mono"/>
      <p:regular r:id="rId42"/>
      <p:bold r:id="rId43"/>
      <p:italic r:id="rId44"/>
      <p:boldItalic r:id="rId45"/>
    </p:embeddedFont>
    <p:embeddedFont>
      <p:font typeface="Inter Medium"/>
      <p:regular r:id="rId46"/>
      <p:bold r:id="rId47"/>
    </p:embeddedFont>
    <p:embeddedFont>
      <p:font typeface="Inter Black"/>
      <p:bold r:id="rId4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49" roundtripDataSignature="AMtx7mhc055PZM+r4yWxwZ6hflvl/w6x5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Inter-regular.fntdata"/><Relationship Id="rId42" Type="http://schemas.openxmlformats.org/officeDocument/2006/relationships/font" Target="fonts/RobotoMono-regular.fntdata"/><Relationship Id="rId41" Type="http://schemas.openxmlformats.org/officeDocument/2006/relationships/font" Target="fonts/Inter-bold.fntdata"/><Relationship Id="rId44" Type="http://schemas.openxmlformats.org/officeDocument/2006/relationships/font" Target="fonts/RobotoMono-italic.fntdata"/><Relationship Id="rId43" Type="http://schemas.openxmlformats.org/officeDocument/2006/relationships/font" Target="fonts/RobotoMono-bold.fntdata"/><Relationship Id="rId46" Type="http://schemas.openxmlformats.org/officeDocument/2006/relationships/font" Target="fonts/InterMedium-regular.fntdata"/><Relationship Id="rId45" Type="http://schemas.openxmlformats.org/officeDocument/2006/relationships/font" Target="fonts/RobotoMono-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font" Target="fonts/InterBlack-bold.fntdata"/><Relationship Id="rId47" Type="http://schemas.openxmlformats.org/officeDocument/2006/relationships/font" Target="fonts/InterMedium-bold.fntdata"/><Relationship Id="rId49"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font" Target="fonts/InterSemiBold-bold.fntdata"/><Relationship Id="rId34" Type="http://schemas.openxmlformats.org/officeDocument/2006/relationships/font" Target="fonts/InterSemiBold-regular.fntdata"/><Relationship Id="rId37" Type="http://schemas.openxmlformats.org/officeDocument/2006/relationships/font" Target="fonts/Roboto-bold.fntdata"/><Relationship Id="rId36" Type="http://schemas.openxmlformats.org/officeDocument/2006/relationships/font" Target="fonts/Roboto-regular.fntdata"/><Relationship Id="rId39" Type="http://schemas.openxmlformats.org/officeDocument/2006/relationships/font" Target="fonts/Roboto-boldItalic.fntdata"/><Relationship Id="rId38" Type="http://schemas.openxmlformats.org/officeDocument/2006/relationships/font" Target="fonts/Roboto-italic.fntdata"/><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learn.microsoft.com/en-us/azure/backup/backup-azure-vms-introduction#snapshot-creation" TargetMode="External"/><Relationship Id="rId3" Type="http://schemas.openxmlformats.org/officeDocument/2006/relationships/hyperlink" Target="https://learn.microsoft.com/en-us/azure/backup/backup-azure-vms-introduction#snapshot-creation" TargetMode="External"/><Relationship Id="rId4" Type="http://schemas.openxmlformats.org/officeDocument/2006/relationships/hyperlink" Target="https://learn.microsoft.com/en-us/azure/backup/backup-azure-vms-introduction#snapshot-consistency" TargetMode="External"/><Relationship Id="rId5" Type="http://schemas.openxmlformats.org/officeDocument/2006/relationships/hyperlink" Target="https://learn.microsoft.com/en-us/azure/backup/backup-azure-vms-introduction#snapshot-consistency" TargetMode="Externa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2" name="Google Shape;23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9" name="Google Shape;239;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5" name="Google Shape;245;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g2c82e01a74e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1" name="Google Shape;251;g2c82e01a74e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g2c82e01a74e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7" name="Google Shape;257;g2c82e01a74e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2c82e01a74e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2c82e01a74e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g2c82e01a74e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0" name="Google Shape;270;g2c82e01a74e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g2c82e01a74e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7" name="Google Shape;277;g2c82e01a74e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g2c882b02bb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3" name="Google Shape;283;g2c882b02bb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g2c882b02bb7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0" name="Google Shape;290;g2c882b02bb7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g2c882b02bb7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7" name="Google Shape;297;g2c882b02bb7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2c882b02bb7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2c882b02bb7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2c882b02bb7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2c882b02bb7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g2c882b02bb7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8" name="Google Shape;318;g2c882b02bb7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g2c882b02bb7_0_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5" name="Google Shape;325;g2c882b02bb7_0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0" name="Shape 330"/>
        <p:cNvGrpSpPr/>
        <p:nvPr/>
      </p:nvGrpSpPr>
      <p:grpSpPr>
        <a:xfrm>
          <a:off x="0" y="0"/>
          <a:ext cx="0" cy="0"/>
          <a:chOff x="0" y="0"/>
          <a:chExt cx="0" cy="0"/>
        </a:xfrm>
      </p:grpSpPr>
      <p:sp>
        <p:nvSpPr>
          <p:cNvPr id="331" name="Google Shape;331;g2c882b02bb7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2" name="Google Shape;332;g2c882b02bb7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7" name="Shape 337"/>
        <p:cNvGrpSpPr/>
        <p:nvPr/>
      </p:nvGrpSpPr>
      <p:grpSpPr>
        <a:xfrm>
          <a:off x="0" y="0"/>
          <a:ext cx="0" cy="0"/>
          <a:chOff x="0" y="0"/>
          <a:chExt cx="0" cy="0"/>
        </a:xfrm>
      </p:grpSpPr>
      <p:sp>
        <p:nvSpPr>
          <p:cNvPr id="338" name="Google Shape;338;g2c882b02bb7_0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9" name="Google Shape;339;g2c882b02bb7_0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Azure Backup provides independent and isolated backups to guard against unintended destruction of the data on your VMs. Backups are stored in a Recovery Services vault with built-in management of recovery points. Configuration and scaling are simple, backups are optimized, and you can easily restore as needed.</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As part of the backup process, a</a:t>
            </a:r>
            <a:r>
              <a:rPr lang="en-GB">
                <a:solidFill>
                  <a:schemeClr val="dk1"/>
                </a:solidFill>
                <a:uFill>
                  <a:noFill/>
                </a:uFill>
                <a:hlinkClick r:id="rId2">
                  <a:extLst>
                    <a:ext uri="{A12FA001-AC4F-418D-AE19-62706E023703}">
                      <ahyp:hlinkClr val="tx"/>
                    </a:ext>
                  </a:extLst>
                </a:hlinkClick>
              </a:rPr>
              <a:t> </a:t>
            </a:r>
            <a:r>
              <a:rPr lang="en-GB" u="sng">
                <a:solidFill>
                  <a:schemeClr val="hlink"/>
                </a:solidFill>
                <a:hlinkClick r:id="rId3"/>
              </a:rPr>
              <a:t>snapshot is taken</a:t>
            </a:r>
            <a:r>
              <a:rPr lang="en-GB">
                <a:solidFill>
                  <a:schemeClr val="dk1"/>
                </a:solidFill>
              </a:rPr>
              <a:t>, and the data is transferred to the Recovery Services vault with no impact on production workloads. The snapshot provides different levels of consistency, as described</a:t>
            </a:r>
            <a:r>
              <a:rPr lang="en-GB">
                <a:solidFill>
                  <a:schemeClr val="dk1"/>
                </a:solidFill>
                <a:uFill>
                  <a:noFill/>
                </a:uFill>
                <a:hlinkClick r:id="rId4">
                  <a:extLst>
                    <a:ext uri="{A12FA001-AC4F-418D-AE19-62706E023703}">
                      <ahyp:hlinkClr val="tx"/>
                    </a:ext>
                  </a:extLst>
                </a:hlinkClick>
              </a:rPr>
              <a:t> </a:t>
            </a:r>
            <a:r>
              <a:rPr lang="en-GB" u="sng">
                <a:solidFill>
                  <a:schemeClr val="hlink"/>
                </a:solidFill>
                <a:hlinkClick r:id="rId5"/>
              </a:rPr>
              <a:t>here</a:t>
            </a:r>
            <a:r>
              <a:rPr lang="en-GB">
                <a:solidFill>
                  <a:schemeClr val="dk1"/>
                </a:solidFill>
              </a:rPr>
              <a:t>. You can opt for an agent-based application-consistent/file-consistent backup or an agentless crash-consistent backup in the backup policy.</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2c882b02bb7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2c882b02bb7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g2c882b02bb7_0_1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3" name="Google Shape;353;g2c882b02bb7_0_1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7" name="Shape 357"/>
        <p:cNvGrpSpPr/>
        <p:nvPr/>
      </p:nvGrpSpPr>
      <p:grpSpPr>
        <a:xfrm>
          <a:off x="0" y="0"/>
          <a:ext cx="0" cy="0"/>
          <a:chOff x="0" y="0"/>
          <a:chExt cx="0" cy="0"/>
        </a:xfrm>
      </p:grpSpPr>
      <p:sp>
        <p:nvSpPr>
          <p:cNvPr id="358" name="Google Shape;358;g2c882b02bb7_0_1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9" name="Google Shape;359;g2c882b02bb7_0_1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3" name="Shape 363"/>
        <p:cNvGrpSpPr/>
        <p:nvPr/>
      </p:nvGrpSpPr>
      <p:grpSpPr>
        <a:xfrm>
          <a:off x="0" y="0"/>
          <a:ext cx="0" cy="0"/>
          <a:chOff x="0" y="0"/>
          <a:chExt cx="0" cy="0"/>
        </a:xfrm>
      </p:grpSpPr>
      <p:sp>
        <p:nvSpPr>
          <p:cNvPr id="364" name="Google Shape;364;g2c882b02bb7_0_1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5" name="Google Shape;365;g2c882b02bb7_0_1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g2c882b02bb7_0_1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1" name="Google Shape;371;g2c882b02bb7_0_1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5" name="Shape 375"/>
        <p:cNvGrpSpPr/>
        <p:nvPr/>
      </p:nvGrpSpPr>
      <p:grpSpPr>
        <a:xfrm>
          <a:off x="0" y="0"/>
          <a:ext cx="0" cy="0"/>
          <a:chOff x="0" y="0"/>
          <a:chExt cx="0" cy="0"/>
        </a:xfrm>
      </p:grpSpPr>
      <p:sp>
        <p:nvSpPr>
          <p:cNvPr id="376" name="Google Shape;376;g2c882b02bb7_0_1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7" name="Google Shape;377;g2c882b02bb7_0_1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2c882b02bb7_0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2c882b02bb7_0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9" name="Shape 389"/>
        <p:cNvGrpSpPr/>
        <p:nvPr/>
      </p:nvGrpSpPr>
      <p:grpSpPr>
        <a:xfrm>
          <a:off x="0" y="0"/>
          <a:ext cx="0" cy="0"/>
          <a:chOff x="0" y="0"/>
          <a:chExt cx="0" cy="0"/>
        </a:xfrm>
      </p:grpSpPr>
      <p:sp>
        <p:nvSpPr>
          <p:cNvPr id="390" name="Google Shape;390;g2c882b02bb7_0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1" name="Google Shape;391;g2c882b02bb7_0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6" name="Shape 396"/>
        <p:cNvGrpSpPr/>
        <p:nvPr/>
      </p:nvGrpSpPr>
      <p:grpSpPr>
        <a:xfrm>
          <a:off x="0" y="0"/>
          <a:ext cx="0" cy="0"/>
          <a:chOff x="0" y="0"/>
          <a:chExt cx="0" cy="0"/>
        </a:xfrm>
      </p:grpSpPr>
      <p:sp>
        <p:nvSpPr>
          <p:cNvPr id="397" name="Google Shape;397;g2c882b02bb7_0_1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8" name="Google Shape;398;g2c882b02bb7_0_1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3" name="Shape 403"/>
        <p:cNvGrpSpPr/>
        <p:nvPr/>
      </p:nvGrpSpPr>
      <p:grpSpPr>
        <a:xfrm>
          <a:off x="0" y="0"/>
          <a:ext cx="0" cy="0"/>
          <a:chOff x="0" y="0"/>
          <a:chExt cx="0" cy="0"/>
        </a:xfrm>
      </p:grpSpPr>
      <p:sp>
        <p:nvSpPr>
          <p:cNvPr id="404" name="Google Shape;404;g2c882b02bb7_0_1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5" name="Google Shape;405;g2c882b02bb7_0_1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0" name="Shape 410"/>
        <p:cNvGrpSpPr/>
        <p:nvPr/>
      </p:nvGrpSpPr>
      <p:grpSpPr>
        <a:xfrm>
          <a:off x="0" y="0"/>
          <a:ext cx="0" cy="0"/>
          <a:chOff x="0" y="0"/>
          <a:chExt cx="0" cy="0"/>
        </a:xfrm>
      </p:grpSpPr>
      <p:sp>
        <p:nvSpPr>
          <p:cNvPr id="411" name="Google Shape;411;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12" name="Google Shape;412;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75000"/>
              </a:lnSpc>
              <a:spcBef>
                <a:spcPts val="0"/>
              </a:spcBef>
              <a:spcAft>
                <a:spcPts val="0"/>
              </a:spcAft>
              <a:buClr>
                <a:schemeClr val="dk1"/>
              </a:buClr>
              <a:buSzPts val="1100"/>
              <a:buFont typeface="Arial"/>
              <a:buNone/>
            </a:pPr>
            <a:r>
              <a:rPr lang="en-GB" sz="1050">
                <a:solidFill>
                  <a:schemeClr val="dk1"/>
                </a:solidFill>
                <a:latin typeface="Roboto"/>
                <a:ea typeface="Roboto"/>
                <a:cs typeface="Roboto"/>
                <a:sym typeface="Roboto"/>
              </a:rPr>
              <a:t>The Recovery Time Objective (RTO) refers to the maximum tolerable duration for restoring a network or application and recovering data access after an unexpected disruption. Both revenue loss and the impact on business continuity can influence the RTO, emphasizing the criticality of swift recovery processes.</a:t>
            </a:r>
            <a:endParaRPr sz="1050">
              <a:solidFill>
                <a:schemeClr val="dk1"/>
              </a:solidFill>
              <a:latin typeface="Roboto"/>
              <a:ea typeface="Roboto"/>
              <a:cs typeface="Roboto"/>
              <a:sym typeface="Roboto"/>
            </a:endParaRPr>
          </a:p>
          <a:p>
            <a:pPr indent="0" lvl="0" marL="0" rtl="0" algn="l">
              <a:lnSpc>
                <a:spcPct val="175000"/>
              </a:lnSpc>
              <a:spcBef>
                <a:spcPts val="0"/>
              </a:spcBef>
              <a:spcAft>
                <a:spcPts val="0"/>
              </a:spcAft>
              <a:buClr>
                <a:schemeClr val="dk1"/>
              </a:buClr>
              <a:buSzPts val="1100"/>
              <a:buFont typeface="Arial"/>
              <a:buNone/>
            </a:pPr>
            <a:r>
              <a:t/>
            </a:r>
            <a:endParaRPr sz="1050">
              <a:solidFill>
                <a:schemeClr val="dk1"/>
              </a:solidFill>
              <a:latin typeface="Roboto"/>
              <a:ea typeface="Roboto"/>
              <a:cs typeface="Roboto"/>
              <a:sym typeface="Roboto"/>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g"/><Relationship Id="rId3"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 Id="rId3"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 Id="rId3" Type="http://schemas.openxmlformats.org/officeDocument/2006/relationships/image" Target="../media/image9.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g"/><Relationship Id="rId3"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8.jpg"/><Relationship Id="rId3"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jpg"/><Relationship Id="rId3" Type="http://schemas.openxmlformats.org/officeDocument/2006/relationships/image" Target="../media/image9.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jpg"/><Relationship Id="rId3"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1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jpg"/><Relationship Id="rId3" Type="http://schemas.openxmlformats.org/officeDocument/2006/relationships/image" Target="../media/image8.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jpg"/><Relationship Id="rId3" Type="http://schemas.openxmlformats.org/officeDocument/2006/relationships/image" Target="../media/image6.png"/><Relationship Id="rId4" Type="http://schemas.openxmlformats.org/officeDocument/2006/relationships/image" Target="../media/image8.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jpg"/><Relationship Id="rId3" Type="http://schemas.openxmlformats.org/officeDocument/2006/relationships/image" Target="../media/image16.png"/><Relationship Id="rId4" Type="http://schemas.openxmlformats.org/officeDocument/2006/relationships/image" Target="../media/image8.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 Id="rId3"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9" name="Shape 9"/>
        <p:cNvGrpSpPr/>
        <p:nvPr/>
      </p:nvGrpSpPr>
      <p:grpSpPr>
        <a:xfrm>
          <a:off x="0" y="0"/>
          <a:ext cx="0" cy="0"/>
          <a:chOff x="0" y="0"/>
          <a:chExt cx="0" cy="0"/>
        </a:xfrm>
      </p:grpSpPr>
      <p:sp>
        <p:nvSpPr>
          <p:cNvPr id="10" name="Google Shape;10;p38"/>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38"/>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12" name="Google Shape;12;p38"/>
          <p:cNvPicPr preferRelativeResize="0"/>
          <p:nvPr/>
        </p:nvPicPr>
        <p:blipFill rotWithShape="1">
          <a:blip r:embed="rId3">
            <a:alphaModFix/>
          </a:blip>
          <a:srcRect b="0" l="0" r="0" t="0"/>
          <a:stretch/>
        </p:blipFill>
        <p:spPr>
          <a:xfrm>
            <a:off x="3095624" y="687775"/>
            <a:ext cx="2952750" cy="622850"/>
          </a:xfrm>
          <a:prstGeom prst="rect">
            <a:avLst/>
          </a:prstGeom>
          <a:noFill/>
          <a:ln>
            <a:noFill/>
          </a:ln>
        </p:spPr>
      </p:pic>
      <p:sp>
        <p:nvSpPr>
          <p:cNvPr id="13" name="Google Shape;13;p3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ayfinder">
  <p:cSld name="CUSTOM_2">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39"/>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6" name="Google Shape;16;p39"/>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17" name="Google Shape;17;p39"/>
          <p:cNvPicPr preferRelativeResize="0"/>
          <p:nvPr/>
        </p:nvPicPr>
        <p:blipFill rotWithShape="1">
          <a:blip r:embed="rId3">
            <a:alphaModFix/>
          </a:blip>
          <a:srcRect b="0" l="0" r="0" t="0"/>
          <a:stretch/>
        </p:blipFill>
        <p:spPr>
          <a:xfrm>
            <a:off x="2816650" y="697700"/>
            <a:ext cx="3510702" cy="620525"/>
          </a:xfrm>
          <a:prstGeom prst="rect">
            <a:avLst/>
          </a:prstGeom>
          <a:noFill/>
          <a:ln>
            <a:noFill/>
          </a:ln>
        </p:spPr>
      </p:pic>
      <p:sp>
        <p:nvSpPr>
          <p:cNvPr id="18" name="Google Shape;18;p3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CUSTOM_1">
    <p:bg>
      <p:bgPr>
        <a:blipFill>
          <a:blip r:embed="rId2">
            <a:alphaModFix/>
          </a:blip>
          <a:stretch>
            <a:fillRect/>
          </a:stretch>
        </a:blipFill>
      </p:bgPr>
    </p:bg>
    <p:spTree>
      <p:nvGrpSpPr>
        <p:cNvPr id="19" name="Shape 19"/>
        <p:cNvGrpSpPr/>
        <p:nvPr/>
      </p:nvGrpSpPr>
      <p:grpSpPr>
        <a:xfrm>
          <a:off x="0" y="0"/>
          <a:ext cx="0" cy="0"/>
          <a:chOff x="0" y="0"/>
          <a:chExt cx="0" cy="0"/>
        </a:xfrm>
      </p:grpSpPr>
      <p:sp>
        <p:nvSpPr>
          <p:cNvPr id="20" name="Google Shape;20;p4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1" name="Google Shape;21;p40"/>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22" name="Google Shape;22;p4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23" name="Google Shape;23;p40"/>
          <p:cNvCxnSpPr>
            <a:endCxn id="24"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24" name="Google Shape;24;p4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25" name="Google Shape;25;p40"/>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26" name="Google Shape;26;p4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type="titleOnly">
  <p:cSld name="TITLE_ONLY">
    <p:bg>
      <p:bgPr>
        <a:blipFill>
          <a:blip r:embed="rId2">
            <a:alphaModFix/>
          </a:blip>
          <a:stretch>
            <a:fillRect/>
          </a:stretch>
        </a:blipFill>
      </p:bgPr>
    </p:bg>
    <p:spTree>
      <p:nvGrpSpPr>
        <p:cNvPr id="27" name="Shape 27"/>
        <p:cNvGrpSpPr/>
        <p:nvPr/>
      </p:nvGrpSpPr>
      <p:grpSpPr>
        <a:xfrm>
          <a:off x="0" y="0"/>
          <a:ext cx="0" cy="0"/>
          <a:chOff x="0" y="0"/>
          <a:chExt cx="0" cy="0"/>
        </a:xfrm>
      </p:grpSpPr>
      <p:sp>
        <p:nvSpPr>
          <p:cNvPr id="28" name="Google Shape;28;p4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Clr>
                <a:schemeClr val="accent1"/>
              </a:buClr>
              <a:buSzPts val="2800"/>
              <a:buNone/>
              <a:defRPr>
                <a:solidFill>
                  <a:schemeClr val="accent1"/>
                </a:solidFill>
              </a:defRPr>
            </a:lvl2pPr>
            <a:lvl3pPr lvl="2" algn="l">
              <a:lnSpc>
                <a:spcPct val="100000"/>
              </a:lnSpc>
              <a:spcBef>
                <a:spcPts val="0"/>
              </a:spcBef>
              <a:spcAft>
                <a:spcPts val="0"/>
              </a:spcAft>
              <a:buClr>
                <a:schemeClr val="accent1"/>
              </a:buClr>
              <a:buSzPts val="2800"/>
              <a:buNone/>
              <a:defRPr>
                <a:solidFill>
                  <a:schemeClr val="accent1"/>
                </a:solidFill>
              </a:defRPr>
            </a:lvl3pPr>
            <a:lvl4pPr lvl="3" algn="l">
              <a:lnSpc>
                <a:spcPct val="100000"/>
              </a:lnSpc>
              <a:spcBef>
                <a:spcPts val="0"/>
              </a:spcBef>
              <a:spcAft>
                <a:spcPts val="0"/>
              </a:spcAft>
              <a:buClr>
                <a:schemeClr val="accent1"/>
              </a:buClr>
              <a:buSzPts val="2800"/>
              <a:buNone/>
              <a:defRPr>
                <a:solidFill>
                  <a:schemeClr val="accent1"/>
                </a:solidFill>
              </a:defRPr>
            </a:lvl4pPr>
            <a:lvl5pPr lvl="4" algn="l">
              <a:lnSpc>
                <a:spcPct val="100000"/>
              </a:lnSpc>
              <a:spcBef>
                <a:spcPts val="0"/>
              </a:spcBef>
              <a:spcAft>
                <a:spcPts val="0"/>
              </a:spcAft>
              <a:buClr>
                <a:schemeClr val="accent1"/>
              </a:buClr>
              <a:buSzPts val="2800"/>
              <a:buNone/>
              <a:defRPr>
                <a:solidFill>
                  <a:schemeClr val="accent1"/>
                </a:solidFill>
              </a:defRPr>
            </a:lvl5pPr>
            <a:lvl6pPr lvl="5" algn="l">
              <a:lnSpc>
                <a:spcPct val="100000"/>
              </a:lnSpc>
              <a:spcBef>
                <a:spcPts val="0"/>
              </a:spcBef>
              <a:spcAft>
                <a:spcPts val="0"/>
              </a:spcAft>
              <a:buClr>
                <a:schemeClr val="accent1"/>
              </a:buClr>
              <a:buSzPts val="2800"/>
              <a:buNone/>
              <a:defRPr>
                <a:solidFill>
                  <a:schemeClr val="accent1"/>
                </a:solidFill>
              </a:defRPr>
            </a:lvl6pPr>
            <a:lvl7pPr lvl="6" algn="l">
              <a:lnSpc>
                <a:spcPct val="100000"/>
              </a:lnSpc>
              <a:spcBef>
                <a:spcPts val="0"/>
              </a:spcBef>
              <a:spcAft>
                <a:spcPts val="0"/>
              </a:spcAft>
              <a:buClr>
                <a:schemeClr val="accent1"/>
              </a:buClr>
              <a:buSzPts val="2800"/>
              <a:buNone/>
              <a:defRPr>
                <a:solidFill>
                  <a:schemeClr val="accent1"/>
                </a:solidFill>
              </a:defRPr>
            </a:lvl7pPr>
            <a:lvl8pPr lvl="7" algn="l">
              <a:lnSpc>
                <a:spcPct val="100000"/>
              </a:lnSpc>
              <a:spcBef>
                <a:spcPts val="0"/>
              </a:spcBef>
              <a:spcAft>
                <a:spcPts val="0"/>
              </a:spcAft>
              <a:buClr>
                <a:schemeClr val="accent1"/>
              </a:buClr>
              <a:buSzPts val="2800"/>
              <a:buNone/>
              <a:defRPr>
                <a:solidFill>
                  <a:schemeClr val="accent1"/>
                </a:solidFill>
              </a:defRPr>
            </a:lvl8pPr>
            <a:lvl9pPr lvl="8" algn="l">
              <a:lnSpc>
                <a:spcPct val="100000"/>
              </a:lnSpc>
              <a:spcBef>
                <a:spcPts val="0"/>
              </a:spcBef>
              <a:spcAft>
                <a:spcPts val="0"/>
              </a:spcAft>
              <a:buClr>
                <a:schemeClr val="accent1"/>
              </a:buClr>
              <a:buSzPts val="2800"/>
              <a:buNone/>
              <a:defRPr>
                <a:solidFill>
                  <a:schemeClr val="accent1"/>
                </a:solidFill>
              </a:defRPr>
            </a:lvl9pPr>
          </a:lstStyle>
          <a:p/>
        </p:txBody>
      </p:sp>
      <p:sp>
        <p:nvSpPr>
          <p:cNvPr id="29" name="Google Shape;29;p41"/>
          <p:cNvSpPr txBox="1"/>
          <p:nvPr>
            <p:ph idx="1" type="body"/>
          </p:nvPr>
        </p:nvSpPr>
        <p:spPr>
          <a:xfrm>
            <a:off x="540300"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30" name="Google Shape;30;p41"/>
          <p:cNvSpPr txBox="1"/>
          <p:nvPr>
            <p:ph idx="2" type="body"/>
          </p:nvPr>
        </p:nvSpPr>
        <p:spPr>
          <a:xfrm>
            <a:off x="4716924"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31" name="Google Shape;31;p4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32" name="Google Shape;32;p41"/>
          <p:cNvCxnSpPr>
            <a:endCxn id="33"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33" name="Google Shape;33;p4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34" name="Google Shape;34;p41"/>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35" name="Google Shape;35;p4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p:cSld name="SECTION_TITLE_AND_DESCRIPTION">
    <p:bg>
      <p:bgPr>
        <a:solidFill>
          <a:schemeClr val="lt1"/>
        </a:solidFill>
      </p:bgPr>
    </p:bg>
    <p:spTree>
      <p:nvGrpSpPr>
        <p:cNvPr id="36" name="Shape 36"/>
        <p:cNvGrpSpPr/>
        <p:nvPr/>
      </p:nvGrpSpPr>
      <p:grpSpPr>
        <a:xfrm>
          <a:off x="0" y="0"/>
          <a:ext cx="0" cy="0"/>
          <a:chOff x="0" y="0"/>
          <a:chExt cx="0" cy="0"/>
        </a:xfrm>
      </p:grpSpPr>
      <p:pic>
        <p:nvPicPr>
          <p:cNvPr id="37" name="Google Shape;37;p42"/>
          <p:cNvPicPr preferRelativeResize="0"/>
          <p:nvPr/>
        </p:nvPicPr>
        <p:blipFill rotWithShape="1">
          <a:blip r:embed="rId2">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38" name="Google Shape;38;p4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39" name="Google Shape;39;p42"/>
          <p:cNvCxnSpPr>
            <a:endCxn id="4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40" name="Google Shape;40;p4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41" name="Google Shape;41;p42"/>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42" name="Google Shape;42;p42"/>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43" name="Google Shape;43;p42"/>
          <p:cNvSpPr/>
          <p:nvPr>
            <p:ph idx="2" type="pic"/>
          </p:nvPr>
        </p:nvSpPr>
        <p:spPr>
          <a:xfrm>
            <a:off x="5058575" y="1423000"/>
            <a:ext cx="4103700" cy="2598300"/>
          </a:xfrm>
          <a:prstGeom prst="rect">
            <a:avLst/>
          </a:prstGeom>
          <a:noFill/>
          <a:ln>
            <a:noFill/>
          </a:ln>
        </p:spPr>
      </p:sp>
      <p:sp>
        <p:nvSpPr>
          <p:cNvPr id="44" name="Google Shape;44;p42"/>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45" name="Google Shape;45;p4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
  <p:cSld name="CUSTOM_4">
    <p:bg>
      <p:bgPr>
        <a:blipFill>
          <a:blip r:embed="rId2">
            <a:alphaModFix/>
          </a:blip>
          <a:stretch>
            <a:fillRect/>
          </a:stretch>
        </a:blipFill>
      </p:bgPr>
    </p:bg>
    <p:spTree>
      <p:nvGrpSpPr>
        <p:cNvPr id="46" name="Shape 46"/>
        <p:cNvGrpSpPr/>
        <p:nvPr/>
      </p:nvGrpSpPr>
      <p:grpSpPr>
        <a:xfrm>
          <a:off x="0" y="0"/>
          <a:ext cx="0" cy="0"/>
          <a:chOff x="0" y="0"/>
          <a:chExt cx="0" cy="0"/>
        </a:xfrm>
      </p:grpSpPr>
      <p:sp>
        <p:nvSpPr>
          <p:cNvPr id="47" name="Google Shape;47;p43"/>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GB"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pic>
        <p:nvPicPr>
          <p:cNvPr id="48" name="Google Shape;48;p43"/>
          <p:cNvPicPr preferRelativeResize="0"/>
          <p:nvPr/>
        </p:nvPicPr>
        <p:blipFill rotWithShape="1">
          <a:blip r:embed="rId3">
            <a:alphaModFix/>
          </a:blip>
          <a:srcRect b="0" l="0" r="0" t="0"/>
          <a:stretch/>
        </p:blipFill>
        <p:spPr>
          <a:xfrm>
            <a:off x="6588000" y="4178246"/>
            <a:ext cx="2016000" cy="425254"/>
          </a:xfrm>
          <a:prstGeom prst="rect">
            <a:avLst/>
          </a:prstGeom>
          <a:noFill/>
          <a:ln>
            <a:noFill/>
          </a:ln>
        </p:spPr>
      </p:pic>
      <p:sp>
        <p:nvSpPr>
          <p:cNvPr id="49" name="Google Shape;49;p43"/>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GB"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sp>
        <p:nvSpPr>
          <p:cNvPr id="50" name="Google Shape;50;p43"/>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blipFill>
          <a:blip r:embed="rId2">
            <a:alphaModFix/>
          </a:blip>
          <a:stretch>
            <a:fillRect/>
          </a:stretch>
        </a:blipFill>
      </p:bgPr>
    </p:bg>
    <p:spTree>
      <p:nvGrpSpPr>
        <p:cNvPr id="51" name="Shape 51"/>
        <p:cNvGrpSpPr/>
        <p:nvPr/>
      </p:nvGrpSpPr>
      <p:grpSpPr>
        <a:xfrm>
          <a:off x="0" y="0"/>
          <a:ext cx="0" cy="0"/>
          <a:chOff x="0" y="0"/>
          <a:chExt cx="0" cy="0"/>
        </a:xfrm>
      </p:grpSpPr>
      <p:sp>
        <p:nvSpPr>
          <p:cNvPr id="52" name="Google Shape;52;p44"/>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p:txBody>
      </p:sp>
      <p:pic>
        <p:nvPicPr>
          <p:cNvPr id="53" name="Google Shape;53;p44"/>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
        <p:nvSpPr>
          <p:cNvPr id="54" name="Google Shape;54;p44"/>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CUSTOM">
    <p:bg>
      <p:bgPr>
        <a:solidFill>
          <a:schemeClr val="lt1"/>
        </a:solidFill>
      </p:bgPr>
    </p:bg>
    <p:spTree>
      <p:nvGrpSpPr>
        <p:cNvPr id="55" name="Shape 55"/>
        <p:cNvGrpSpPr/>
        <p:nvPr/>
      </p:nvGrpSpPr>
      <p:grpSpPr>
        <a:xfrm>
          <a:off x="0" y="0"/>
          <a:ext cx="0" cy="0"/>
          <a:chOff x="0" y="0"/>
          <a:chExt cx="0" cy="0"/>
        </a:xfrm>
      </p:grpSpPr>
      <p:sp>
        <p:nvSpPr>
          <p:cNvPr id="56" name="Google Shape;56;p45"/>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500"/>
              <a:buFont typeface="Inter SemiBold"/>
              <a:buNone/>
              <a:defRPr sz="4500">
                <a:latin typeface="Inter SemiBold"/>
                <a:ea typeface="Inter SemiBold"/>
                <a:cs typeface="Inter SemiBold"/>
                <a:sym typeface="Inter SemiBold"/>
              </a:defRPr>
            </a:lvl1pPr>
            <a:lvl2pPr lvl="1" algn="l">
              <a:lnSpc>
                <a:spcPct val="100000"/>
              </a:lnSpc>
              <a:spcBef>
                <a:spcPts val="0"/>
              </a:spcBef>
              <a:spcAft>
                <a:spcPts val="0"/>
              </a:spcAft>
              <a:buClr>
                <a:schemeClr val="accent1"/>
              </a:buClr>
              <a:buSzPts val="5200"/>
              <a:buNone/>
              <a:defRPr sz="5200">
                <a:solidFill>
                  <a:schemeClr val="accent1"/>
                </a:solidFill>
              </a:defRPr>
            </a:lvl2pPr>
            <a:lvl3pPr lvl="2" algn="l">
              <a:lnSpc>
                <a:spcPct val="100000"/>
              </a:lnSpc>
              <a:spcBef>
                <a:spcPts val="0"/>
              </a:spcBef>
              <a:spcAft>
                <a:spcPts val="0"/>
              </a:spcAft>
              <a:buClr>
                <a:schemeClr val="accent1"/>
              </a:buClr>
              <a:buSzPts val="5200"/>
              <a:buNone/>
              <a:defRPr sz="5200">
                <a:solidFill>
                  <a:schemeClr val="accent1"/>
                </a:solidFill>
              </a:defRPr>
            </a:lvl3pPr>
            <a:lvl4pPr lvl="3" algn="l">
              <a:lnSpc>
                <a:spcPct val="100000"/>
              </a:lnSpc>
              <a:spcBef>
                <a:spcPts val="0"/>
              </a:spcBef>
              <a:spcAft>
                <a:spcPts val="0"/>
              </a:spcAft>
              <a:buClr>
                <a:schemeClr val="accent1"/>
              </a:buClr>
              <a:buSzPts val="5200"/>
              <a:buNone/>
              <a:defRPr sz="5200">
                <a:solidFill>
                  <a:schemeClr val="accent1"/>
                </a:solidFill>
              </a:defRPr>
            </a:lvl4pPr>
            <a:lvl5pPr lvl="4" algn="l">
              <a:lnSpc>
                <a:spcPct val="100000"/>
              </a:lnSpc>
              <a:spcBef>
                <a:spcPts val="0"/>
              </a:spcBef>
              <a:spcAft>
                <a:spcPts val="0"/>
              </a:spcAft>
              <a:buClr>
                <a:schemeClr val="accent1"/>
              </a:buClr>
              <a:buSzPts val="5200"/>
              <a:buNone/>
              <a:defRPr sz="5200">
                <a:solidFill>
                  <a:schemeClr val="accent1"/>
                </a:solidFill>
              </a:defRPr>
            </a:lvl5pPr>
            <a:lvl6pPr lvl="5" algn="l">
              <a:lnSpc>
                <a:spcPct val="100000"/>
              </a:lnSpc>
              <a:spcBef>
                <a:spcPts val="0"/>
              </a:spcBef>
              <a:spcAft>
                <a:spcPts val="0"/>
              </a:spcAft>
              <a:buClr>
                <a:schemeClr val="accent1"/>
              </a:buClr>
              <a:buSzPts val="5200"/>
              <a:buNone/>
              <a:defRPr sz="5200">
                <a:solidFill>
                  <a:schemeClr val="accent1"/>
                </a:solidFill>
              </a:defRPr>
            </a:lvl6pPr>
            <a:lvl7pPr lvl="6" algn="l">
              <a:lnSpc>
                <a:spcPct val="100000"/>
              </a:lnSpc>
              <a:spcBef>
                <a:spcPts val="0"/>
              </a:spcBef>
              <a:spcAft>
                <a:spcPts val="0"/>
              </a:spcAft>
              <a:buClr>
                <a:schemeClr val="accent1"/>
              </a:buClr>
              <a:buSzPts val="5200"/>
              <a:buNone/>
              <a:defRPr sz="5200">
                <a:solidFill>
                  <a:schemeClr val="accent1"/>
                </a:solidFill>
              </a:defRPr>
            </a:lvl7pPr>
            <a:lvl8pPr lvl="7" algn="l">
              <a:lnSpc>
                <a:spcPct val="100000"/>
              </a:lnSpc>
              <a:spcBef>
                <a:spcPts val="0"/>
              </a:spcBef>
              <a:spcAft>
                <a:spcPts val="0"/>
              </a:spcAft>
              <a:buClr>
                <a:schemeClr val="accent1"/>
              </a:buClr>
              <a:buSzPts val="5200"/>
              <a:buNone/>
              <a:defRPr sz="5200">
                <a:solidFill>
                  <a:schemeClr val="accent1"/>
                </a:solidFill>
              </a:defRPr>
            </a:lvl8pPr>
            <a:lvl9pPr lvl="8" algn="l">
              <a:lnSpc>
                <a:spcPct val="100000"/>
              </a:lnSpc>
              <a:spcBef>
                <a:spcPts val="0"/>
              </a:spcBef>
              <a:spcAft>
                <a:spcPts val="0"/>
              </a:spcAft>
              <a:buClr>
                <a:schemeClr val="accent1"/>
              </a:buClr>
              <a:buSzPts val="5200"/>
              <a:buNone/>
              <a:defRPr sz="5200">
                <a:solidFill>
                  <a:schemeClr val="accent1"/>
                </a:solidFill>
              </a:defRPr>
            </a:lvl9pPr>
          </a:lstStyle>
          <a:p/>
        </p:txBody>
      </p:sp>
      <p:pic>
        <p:nvPicPr>
          <p:cNvPr id="57" name="Google Shape;57;p45"/>
          <p:cNvPicPr preferRelativeResize="0"/>
          <p:nvPr/>
        </p:nvPicPr>
        <p:blipFill rotWithShape="1">
          <a:blip r:embed="rId2">
            <a:alphaModFix/>
          </a:blip>
          <a:srcRect b="0" l="0" r="0" t="0"/>
          <a:stretch/>
        </p:blipFill>
        <p:spPr>
          <a:xfrm>
            <a:off x="6981398" y="4351650"/>
            <a:ext cx="1635850" cy="345075"/>
          </a:xfrm>
          <a:prstGeom prst="rect">
            <a:avLst/>
          </a:prstGeom>
          <a:noFill/>
          <a:ln>
            <a:noFill/>
          </a:ln>
        </p:spPr>
      </p:pic>
      <p:sp>
        <p:nvSpPr>
          <p:cNvPr id="58" name="Google Shape;58;p4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blipFill>
          <a:blip r:embed="rId2">
            <a:alphaModFix/>
          </a:blip>
          <a:stretch>
            <a:fillRect/>
          </a:stretch>
        </a:blipFill>
      </p:bgPr>
    </p:bg>
    <p:spTree>
      <p:nvGrpSpPr>
        <p:cNvPr id="59" name="Shape 59"/>
        <p:cNvGrpSpPr/>
        <p:nvPr/>
      </p:nvGrpSpPr>
      <p:grpSpPr>
        <a:xfrm>
          <a:off x="0" y="0"/>
          <a:ext cx="0" cy="0"/>
          <a:chOff x="0" y="0"/>
          <a:chExt cx="0" cy="0"/>
        </a:xfrm>
      </p:grpSpPr>
      <p:sp>
        <p:nvSpPr>
          <p:cNvPr id="60" name="Google Shape;60;p4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1" name="Google Shape;61;p46"/>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62" name="Google Shape;62;p4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63" name="Google Shape;63;p46"/>
          <p:cNvCxnSpPr>
            <a:endCxn id="64"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64" name="Google Shape;64;p4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65" name="Google Shape;65;p46"/>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66" name="Google Shape;66;p4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CUSTOM_13">
    <p:spTree>
      <p:nvGrpSpPr>
        <p:cNvPr id="67" name="Shape 67"/>
        <p:cNvGrpSpPr/>
        <p:nvPr/>
      </p:nvGrpSpPr>
      <p:grpSpPr>
        <a:xfrm>
          <a:off x="0" y="0"/>
          <a:ext cx="0" cy="0"/>
          <a:chOff x="0" y="0"/>
          <a:chExt cx="0" cy="0"/>
        </a:xfrm>
      </p:grpSpPr>
      <p:sp>
        <p:nvSpPr>
          <p:cNvPr id="68" name="Google Shape;68;p4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9" name="Google Shape;69;p47"/>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70" name="Google Shape;70;p4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71" name="Google Shape;71;p47"/>
          <p:cNvCxnSpPr>
            <a:endCxn id="72"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72" name="Google Shape;72;p4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73" name="Google Shape;73;p47"/>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74" name="Google Shape;74;p4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75" name="Shape 75"/>
        <p:cNvGrpSpPr/>
        <p:nvPr/>
      </p:nvGrpSpPr>
      <p:grpSpPr>
        <a:xfrm>
          <a:off x="0" y="0"/>
          <a:ext cx="0" cy="0"/>
          <a:chOff x="0" y="0"/>
          <a:chExt cx="0" cy="0"/>
        </a:xfrm>
      </p:grpSpPr>
      <p:sp>
        <p:nvSpPr>
          <p:cNvPr id="76" name="Google Shape;76;p4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77" name="Google Shape;77;p48"/>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78" name="Google Shape;78;p48"/>
          <p:cNvSpPr txBox="1"/>
          <p:nvPr>
            <p:ph idx="2" type="body"/>
          </p:nvPr>
        </p:nvSpPr>
        <p:spPr>
          <a:xfrm>
            <a:off x="4727623"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79" name="Google Shape;79;p4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80" name="Google Shape;80;p48"/>
          <p:cNvCxnSpPr>
            <a:endCxn id="81"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81" name="Google Shape;81;p4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82" name="Google Shape;82;p48"/>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83" name="Google Shape;83;p4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column text and image">
  <p:cSld name="ONE_COLUMN_TEXT">
    <p:spTree>
      <p:nvGrpSpPr>
        <p:cNvPr id="84" name="Shape 84"/>
        <p:cNvGrpSpPr/>
        <p:nvPr/>
      </p:nvGrpSpPr>
      <p:grpSpPr>
        <a:xfrm>
          <a:off x="0" y="0"/>
          <a:ext cx="0" cy="0"/>
          <a:chOff x="0" y="0"/>
          <a:chExt cx="0" cy="0"/>
        </a:xfrm>
      </p:grpSpPr>
      <p:sp>
        <p:nvSpPr>
          <p:cNvPr id="85" name="Google Shape;85;p49"/>
          <p:cNvSpPr txBox="1"/>
          <p:nvPr>
            <p:ph type="title"/>
          </p:nvPr>
        </p:nvSpPr>
        <p:spPr>
          <a:xfrm>
            <a:off x="4731300" y="6318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86" name="Google Shape;86;p49"/>
          <p:cNvSpPr txBox="1"/>
          <p:nvPr>
            <p:ph idx="1" type="body"/>
          </p:nvPr>
        </p:nvSpPr>
        <p:spPr>
          <a:xfrm>
            <a:off x="4731300" y="1465800"/>
            <a:ext cx="28080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87" name="Google Shape;87;p49"/>
          <p:cNvSpPr/>
          <p:nvPr>
            <p:ph idx="2" type="pic"/>
          </p:nvPr>
        </p:nvSpPr>
        <p:spPr>
          <a:xfrm>
            <a:off x="-5500" y="0"/>
            <a:ext cx="4425000" cy="5143500"/>
          </a:xfrm>
          <a:prstGeom prst="roundRect">
            <a:avLst>
              <a:gd fmla="val 0" name="adj"/>
            </a:avLst>
          </a:prstGeom>
          <a:noFill/>
          <a:ln>
            <a:noFill/>
          </a:ln>
        </p:spPr>
      </p:sp>
      <p:sp>
        <p:nvSpPr>
          <p:cNvPr id="88" name="Google Shape;88;p49"/>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89" name="Google Shape;89;p49"/>
          <p:cNvCxnSpPr>
            <a:endCxn id="9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90" name="Google Shape;90;p49"/>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91" name="Google Shape;91;p49"/>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92" name="Google Shape;92;p4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 and text">
  <p:cSld name="MAIN_POINT">
    <p:bg>
      <p:bgPr>
        <a:blipFill>
          <a:blip r:embed="rId2">
            <a:alphaModFix/>
          </a:blip>
          <a:stretch>
            <a:fillRect/>
          </a:stretch>
        </a:blipFill>
      </p:bgPr>
    </p:bg>
    <p:spTree>
      <p:nvGrpSpPr>
        <p:cNvPr id="93" name="Shape 93"/>
        <p:cNvGrpSpPr/>
        <p:nvPr/>
      </p:nvGrpSpPr>
      <p:grpSpPr>
        <a:xfrm>
          <a:off x="0" y="0"/>
          <a:ext cx="0" cy="0"/>
          <a:chOff x="0" y="0"/>
          <a:chExt cx="0" cy="0"/>
        </a:xfrm>
      </p:grpSpPr>
      <p:sp>
        <p:nvSpPr>
          <p:cNvPr id="94" name="Google Shape;94;p5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95" name="Google Shape;95;p5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96" name="Google Shape;96;p50"/>
          <p:cNvCxnSpPr>
            <a:endCxn id="97"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97" name="Google Shape;97;p5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98" name="Google Shape;98;p50"/>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99" name="Google Shape;99;p50"/>
          <p:cNvSpPr txBox="1"/>
          <p:nvPr>
            <p:ph idx="1" type="body"/>
          </p:nvPr>
        </p:nvSpPr>
        <p:spPr>
          <a:xfrm>
            <a:off x="672950" y="2565100"/>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100" name="Google Shape;100;p50"/>
          <p:cNvSpPr txBox="1"/>
          <p:nvPr>
            <p:ph idx="2" type="body"/>
          </p:nvPr>
        </p:nvSpPr>
        <p:spPr>
          <a:xfrm>
            <a:off x="4973000" y="2611025"/>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101" name="Google Shape;101;p50"/>
          <p:cNvSpPr/>
          <p:nvPr>
            <p:ph idx="3" type="pic"/>
          </p:nvPr>
        </p:nvSpPr>
        <p:spPr>
          <a:xfrm>
            <a:off x="663775" y="1681000"/>
            <a:ext cx="730200" cy="730200"/>
          </a:xfrm>
          <a:prstGeom prst="roundRect">
            <a:avLst>
              <a:gd fmla="val 16667" name="adj"/>
            </a:avLst>
          </a:prstGeom>
          <a:noFill/>
          <a:ln>
            <a:noFill/>
          </a:ln>
        </p:spPr>
      </p:sp>
      <p:sp>
        <p:nvSpPr>
          <p:cNvPr id="102" name="Google Shape;102;p50"/>
          <p:cNvSpPr/>
          <p:nvPr>
            <p:ph idx="4" type="pic"/>
          </p:nvPr>
        </p:nvSpPr>
        <p:spPr>
          <a:xfrm>
            <a:off x="4973000" y="1681000"/>
            <a:ext cx="730200" cy="730200"/>
          </a:xfrm>
          <a:prstGeom prst="roundRect">
            <a:avLst>
              <a:gd fmla="val 16667" name="adj"/>
            </a:avLst>
          </a:prstGeom>
          <a:noFill/>
          <a:ln>
            <a:noFill/>
          </a:ln>
        </p:spPr>
      </p:sp>
      <p:sp>
        <p:nvSpPr>
          <p:cNvPr id="103" name="Google Shape;103;p5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phone">
  <p:cSld name="CAPTION_ONLY">
    <p:bg>
      <p:bgPr>
        <a:solidFill>
          <a:schemeClr val="lt1"/>
        </a:solidFill>
      </p:bgPr>
    </p:bg>
    <p:spTree>
      <p:nvGrpSpPr>
        <p:cNvPr id="104" name="Shape 104"/>
        <p:cNvGrpSpPr/>
        <p:nvPr/>
      </p:nvGrpSpPr>
      <p:grpSpPr>
        <a:xfrm>
          <a:off x="0" y="0"/>
          <a:ext cx="0" cy="0"/>
          <a:chOff x="0" y="0"/>
          <a:chExt cx="0" cy="0"/>
        </a:xfrm>
      </p:grpSpPr>
      <p:sp>
        <p:nvSpPr>
          <p:cNvPr id="105" name="Google Shape;105;p5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06" name="Google Shape;106;p51"/>
          <p:cNvCxnSpPr>
            <a:endCxn id="10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07" name="Google Shape;107;p5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08" name="Google Shape;108;p51"/>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pic>
        <p:nvPicPr>
          <p:cNvPr id="109" name="Google Shape;109;p51"/>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10" name="Google Shape;110;p51"/>
          <p:cNvSpPr/>
          <p:nvPr>
            <p:ph idx="2" type="pic"/>
          </p:nvPr>
        </p:nvSpPr>
        <p:spPr>
          <a:xfrm>
            <a:off x="6425594" y="1542350"/>
            <a:ext cx="1276200" cy="2267700"/>
          </a:xfrm>
          <a:prstGeom prst="rect">
            <a:avLst/>
          </a:prstGeom>
          <a:noFill/>
          <a:ln>
            <a:noFill/>
          </a:ln>
        </p:spPr>
      </p:sp>
      <p:sp>
        <p:nvSpPr>
          <p:cNvPr id="111" name="Google Shape;111;p51"/>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stStyle>
          <a:p/>
        </p:txBody>
      </p:sp>
      <p:sp>
        <p:nvSpPr>
          <p:cNvPr id="112" name="Google Shape;112;p51"/>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13" name="Google Shape;113;p5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ercentage">
  <p:cSld name="BIG_NUMBER">
    <p:bg>
      <p:bgPr>
        <a:solidFill>
          <a:schemeClr val="lt1"/>
        </a:solidFill>
      </p:bgPr>
    </p:bg>
    <p:spTree>
      <p:nvGrpSpPr>
        <p:cNvPr id="114" name="Shape 114"/>
        <p:cNvGrpSpPr/>
        <p:nvPr/>
      </p:nvGrpSpPr>
      <p:grpSpPr>
        <a:xfrm>
          <a:off x="0" y="0"/>
          <a:ext cx="0" cy="0"/>
          <a:chOff x="0" y="0"/>
          <a:chExt cx="0" cy="0"/>
        </a:xfrm>
      </p:grpSpPr>
      <p:sp>
        <p:nvSpPr>
          <p:cNvPr id="115" name="Google Shape;115;p52"/>
          <p:cNvSpPr txBox="1"/>
          <p:nvPr>
            <p:ph hasCustomPrompt="1" type="title"/>
          </p:nvPr>
        </p:nvSpPr>
        <p:spPr>
          <a:xfrm>
            <a:off x="741149"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16" name="Google Shape;116;p52"/>
          <p:cNvSpPr txBox="1"/>
          <p:nvPr>
            <p:ph idx="1" type="body"/>
          </p:nvPr>
        </p:nvSpPr>
        <p:spPr>
          <a:xfrm>
            <a:off x="741149"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17" name="Google Shape;117;p5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18" name="Google Shape;118;p52"/>
          <p:cNvCxnSpPr>
            <a:endCxn id="119"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19" name="Google Shape;119;p5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20" name="Google Shape;120;p52"/>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21" name="Google Shape;121;p52"/>
          <p:cNvSpPr txBox="1"/>
          <p:nvPr>
            <p:ph hasCustomPrompt="1" idx="2" type="title"/>
          </p:nvPr>
        </p:nvSpPr>
        <p:spPr>
          <a:xfrm>
            <a:off x="4671450"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22" name="Google Shape;122;p52"/>
          <p:cNvSpPr txBox="1"/>
          <p:nvPr>
            <p:ph idx="3" type="body"/>
          </p:nvPr>
        </p:nvSpPr>
        <p:spPr>
          <a:xfrm>
            <a:off x="4671450"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23" name="Google Shape;123;p52"/>
          <p:cNvSpPr txBox="1"/>
          <p:nvPr>
            <p:ph idx="4"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24" name="Google Shape;124;p5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de box" type="blank">
  <p:cSld name="BLANK">
    <p:bg>
      <p:bgPr>
        <a:blipFill>
          <a:blip r:embed="rId2">
            <a:alphaModFix/>
          </a:blip>
          <a:stretch>
            <a:fillRect/>
          </a:stretch>
        </a:blipFill>
      </p:bgPr>
    </p:bg>
    <p:spTree>
      <p:nvGrpSpPr>
        <p:cNvPr id="125" name="Shape 125"/>
        <p:cNvGrpSpPr/>
        <p:nvPr/>
      </p:nvGrpSpPr>
      <p:grpSpPr>
        <a:xfrm>
          <a:off x="0" y="0"/>
          <a:ext cx="0" cy="0"/>
          <a:chOff x="0" y="0"/>
          <a:chExt cx="0" cy="0"/>
        </a:xfrm>
      </p:grpSpPr>
      <p:sp>
        <p:nvSpPr>
          <p:cNvPr id="126" name="Google Shape;126;p53"/>
          <p:cNvSpPr/>
          <p:nvPr/>
        </p:nvSpPr>
        <p:spPr>
          <a:xfrm>
            <a:off x="4792325" y="1608000"/>
            <a:ext cx="3800700" cy="2625600"/>
          </a:xfrm>
          <a:prstGeom prst="roundRect">
            <a:avLst>
              <a:gd fmla="val 4895" name="adj"/>
            </a:avLst>
          </a:prstGeom>
          <a:solidFill>
            <a:srgbClr val="022859"/>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53"/>
          <p:cNvSpPr txBox="1"/>
          <p:nvPr>
            <p:ph type="title"/>
          </p:nvPr>
        </p:nvSpPr>
        <p:spPr>
          <a:xfrm>
            <a:off x="540300" y="521225"/>
            <a:ext cx="38388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28" name="Google Shape;128;p53"/>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29" name="Google Shape;129;p53"/>
          <p:cNvCxnSpPr>
            <a:endCxn id="130"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30" name="Google Shape;130;p53"/>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31" name="Google Shape;131;p53"/>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132" name="Google Shape;132;p53"/>
          <p:cNvSpPr txBox="1"/>
          <p:nvPr>
            <p:ph idx="1" type="body"/>
          </p:nvPr>
        </p:nvSpPr>
        <p:spPr>
          <a:xfrm>
            <a:off x="540300" y="1771875"/>
            <a:ext cx="3941400" cy="2873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33" name="Google Shape;133;p53"/>
          <p:cNvSpPr txBox="1"/>
          <p:nvPr>
            <p:ph idx="2" type="body"/>
          </p:nvPr>
        </p:nvSpPr>
        <p:spPr>
          <a:xfrm>
            <a:off x="4920875" y="1692375"/>
            <a:ext cx="3534600" cy="24297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1pPr>
            <a:lvl2pPr indent="-292100" lvl="1" marL="914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2pPr>
            <a:lvl3pPr indent="-292100" lvl="2" marL="1371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3pPr>
            <a:lvl4pPr indent="-292100" lvl="3" marL="1828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4pPr>
            <a:lvl5pPr indent="-292100" lvl="4" marL="22860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5pPr>
            <a:lvl6pPr indent="-292100" lvl="5" marL="2743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6pPr>
            <a:lvl7pPr indent="-292100" lvl="6" marL="3200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7pPr>
            <a:lvl8pPr indent="-292100" lvl="7" marL="3657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8pPr>
            <a:lvl9pPr indent="-292100" lvl="8" marL="4114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9pPr>
          </a:lstStyle>
          <a:p/>
        </p:txBody>
      </p:sp>
      <p:sp>
        <p:nvSpPr>
          <p:cNvPr id="134" name="Google Shape;134;p53"/>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Roboto Mono"/>
                <a:ea typeface="Roboto Mono"/>
                <a:cs typeface="Roboto Mono"/>
                <a:sym typeface="Roboto Mon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3">
    <p:spTree>
      <p:nvGrpSpPr>
        <p:cNvPr id="135" name="Shape 135"/>
        <p:cNvGrpSpPr/>
        <p:nvPr/>
      </p:nvGrpSpPr>
      <p:grpSpPr>
        <a:xfrm>
          <a:off x="0" y="0"/>
          <a:ext cx="0" cy="0"/>
          <a:chOff x="0" y="0"/>
          <a:chExt cx="0" cy="0"/>
        </a:xfrm>
      </p:grpSpPr>
      <p:sp>
        <p:nvSpPr>
          <p:cNvPr id="136" name="Google Shape;136;p54"/>
          <p:cNvSpPr txBox="1"/>
          <p:nvPr/>
        </p:nvSpPr>
        <p:spPr>
          <a:xfrm>
            <a:off x="1700400" y="904474"/>
            <a:ext cx="1290600" cy="6513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8888"/>
              <a:buFont typeface="Arial"/>
              <a:buNone/>
            </a:pPr>
            <a:r>
              <a:rPr b="0" i="0" lang="en-GB" sz="8888" u="none" cap="none" strike="noStrike">
                <a:solidFill>
                  <a:srgbClr val="022859"/>
                </a:solidFill>
                <a:latin typeface="Inter Black"/>
                <a:ea typeface="Inter Black"/>
                <a:cs typeface="Inter Black"/>
                <a:sym typeface="Inter Black"/>
              </a:rPr>
              <a:t>“</a:t>
            </a:r>
            <a:endParaRPr b="0" i="0" sz="8888" u="none" cap="none" strike="noStrike">
              <a:solidFill>
                <a:srgbClr val="022859"/>
              </a:solidFill>
              <a:latin typeface="Inter Black"/>
              <a:ea typeface="Inter Black"/>
              <a:cs typeface="Inter Black"/>
              <a:sym typeface="Inter Black"/>
            </a:endParaRPr>
          </a:p>
          <a:p>
            <a:pPr indent="0" lvl="0" marL="0" marR="0" rtl="0" algn="l">
              <a:lnSpc>
                <a:spcPct val="100000"/>
              </a:lnSpc>
              <a:spcBef>
                <a:spcPts val="1200"/>
              </a:spcBef>
              <a:spcAft>
                <a:spcPts val="0"/>
              </a:spcAft>
              <a:buClr>
                <a:srgbClr val="000000"/>
              </a:buClr>
              <a:buSzPts val="2850"/>
              <a:buFont typeface="Arial"/>
              <a:buNone/>
            </a:pPr>
            <a:r>
              <a:t/>
            </a:r>
            <a:endParaRPr b="0" i="0" sz="2850" u="none" cap="none" strike="noStrike">
              <a:solidFill>
                <a:srgbClr val="022859"/>
              </a:solidFill>
              <a:latin typeface="Inter SemiBold"/>
              <a:ea typeface="Inter SemiBold"/>
              <a:cs typeface="Inter SemiBold"/>
              <a:sym typeface="Inter SemiBold"/>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22859"/>
              </a:solidFill>
              <a:latin typeface="Arial"/>
              <a:ea typeface="Arial"/>
              <a:cs typeface="Arial"/>
              <a:sym typeface="Arial"/>
            </a:endParaRPr>
          </a:p>
        </p:txBody>
      </p:sp>
      <p:sp>
        <p:nvSpPr>
          <p:cNvPr id="137" name="Google Shape;137;p54"/>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38" name="Google Shape;138;p54"/>
          <p:cNvCxnSpPr>
            <a:endCxn id="139"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39" name="Google Shape;139;p54"/>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40" name="Google Shape;140;p54"/>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41" name="Google Shape;141;p54"/>
          <p:cNvSpPr txBox="1"/>
          <p:nvPr>
            <p:ph type="title"/>
          </p:nvPr>
        </p:nvSpPr>
        <p:spPr>
          <a:xfrm>
            <a:off x="1751250" y="1896000"/>
            <a:ext cx="5641500" cy="151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rgbClr val="022859"/>
              </a:buClr>
              <a:buSzPts val="2500"/>
              <a:buNone/>
              <a:defRPr>
                <a:solidFill>
                  <a:srgbClr val="022859"/>
                </a:solidFill>
                <a:latin typeface="Inter"/>
                <a:ea typeface="Inter"/>
                <a:cs typeface="Inter"/>
                <a:sym typeface="Inter"/>
              </a:defRPr>
            </a:lvl1pPr>
            <a:lvl2pPr lvl="1" algn="l">
              <a:lnSpc>
                <a:spcPct val="100000"/>
              </a:lnSpc>
              <a:spcBef>
                <a:spcPts val="0"/>
              </a:spcBef>
              <a:spcAft>
                <a:spcPts val="0"/>
              </a:spcAft>
              <a:buSzPts val="2800"/>
              <a:buNone/>
              <a:defRPr>
                <a:latin typeface="Inter"/>
                <a:ea typeface="Inter"/>
                <a:cs typeface="Inter"/>
                <a:sym typeface="Inter"/>
              </a:defRPr>
            </a:lvl2pPr>
            <a:lvl3pPr lvl="2" algn="l">
              <a:lnSpc>
                <a:spcPct val="100000"/>
              </a:lnSpc>
              <a:spcBef>
                <a:spcPts val="0"/>
              </a:spcBef>
              <a:spcAft>
                <a:spcPts val="0"/>
              </a:spcAft>
              <a:buSzPts val="2800"/>
              <a:buNone/>
              <a:defRPr>
                <a:latin typeface="Inter"/>
                <a:ea typeface="Inter"/>
                <a:cs typeface="Inter"/>
                <a:sym typeface="Inter"/>
              </a:defRPr>
            </a:lvl3pPr>
            <a:lvl4pPr lvl="3" algn="l">
              <a:lnSpc>
                <a:spcPct val="100000"/>
              </a:lnSpc>
              <a:spcBef>
                <a:spcPts val="0"/>
              </a:spcBef>
              <a:spcAft>
                <a:spcPts val="0"/>
              </a:spcAft>
              <a:buSzPts val="2800"/>
              <a:buNone/>
              <a:defRPr>
                <a:latin typeface="Inter"/>
                <a:ea typeface="Inter"/>
                <a:cs typeface="Inter"/>
                <a:sym typeface="Inter"/>
              </a:defRPr>
            </a:lvl4pPr>
            <a:lvl5pPr lvl="4" algn="l">
              <a:lnSpc>
                <a:spcPct val="100000"/>
              </a:lnSpc>
              <a:spcBef>
                <a:spcPts val="0"/>
              </a:spcBef>
              <a:spcAft>
                <a:spcPts val="0"/>
              </a:spcAft>
              <a:buSzPts val="2800"/>
              <a:buNone/>
              <a:defRPr>
                <a:latin typeface="Inter"/>
                <a:ea typeface="Inter"/>
                <a:cs typeface="Inter"/>
                <a:sym typeface="Inter"/>
              </a:defRPr>
            </a:lvl5pPr>
            <a:lvl6pPr lvl="5" algn="l">
              <a:lnSpc>
                <a:spcPct val="100000"/>
              </a:lnSpc>
              <a:spcBef>
                <a:spcPts val="0"/>
              </a:spcBef>
              <a:spcAft>
                <a:spcPts val="0"/>
              </a:spcAft>
              <a:buSzPts val="2800"/>
              <a:buNone/>
              <a:defRPr>
                <a:latin typeface="Inter"/>
                <a:ea typeface="Inter"/>
                <a:cs typeface="Inter"/>
                <a:sym typeface="Inter"/>
              </a:defRPr>
            </a:lvl6pPr>
            <a:lvl7pPr lvl="6" algn="l">
              <a:lnSpc>
                <a:spcPct val="100000"/>
              </a:lnSpc>
              <a:spcBef>
                <a:spcPts val="0"/>
              </a:spcBef>
              <a:spcAft>
                <a:spcPts val="0"/>
              </a:spcAft>
              <a:buSzPts val="2800"/>
              <a:buNone/>
              <a:defRPr>
                <a:latin typeface="Inter"/>
                <a:ea typeface="Inter"/>
                <a:cs typeface="Inter"/>
                <a:sym typeface="Inter"/>
              </a:defRPr>
            </a:lvl7pPr>
            <a:lvl8pPr lvl="7" algn="l">
              <a:lnSpc>
                <a:spcPct val="100000"/>
              </a:lnSpc>
              <a:spcBef>
                <a:spcPts val="0"/>
              </a:spcBef>
              <a:spcAft>
                <a:spcPts val="0"/>
              </a:spcAft>
              <a:buSzPts val="2800"/>
              <a:buNone/>
              <a:defRPr>
                <a:latin typeface="Inter"/>
                <a:ea typeface="Inter"/>
                <a:cs typeface="Inter"/>
                <a:sym typeface="Inter"/>
              </a:defRPr>
            </a:lvl8pPr>
            <a:lvl9pPr lvl="8" algn="l">
              <a:lnSpc>
                <a:spcPct val="100000"/>
              </a:lnSpc>
              <a:spcBef>
                <a:spcPts val="0"/>
              </a:spcBef>
              <a:spcAft>
                <a:spcPts val="0"/>
              </a:spcAft>
              <a:buSzPts val="2800"/>
              <a:buNone/>
              <a:defRPr>
                <a:latin typeface="Inter"/>
                <a:ea typeface="Inter"/>
                <a:cs typeface="Inter"/>
                <a:sym typeface="Inter"/>
              </a:defRPr>
            </a:lvl9pPr>
          </a:lstStyle>
          <a:p/>
        </p:txBody>
      </p:sp>
      <p:sp>
        <p:nvSpPr>
          <p:cNvPr id="142" name="Google Shape;142;p54"/>
          <p:cNvSpPr txBox="1"/>
          <p:nvPr>
            <p:ph idx="1" type="subTitle"/>
          </p:nvPr>
        </p:nvSpPr>
        <p:spPr>
          <a:xfrm>
            <a:off x="1751250" y="3617175"/>
            <a:ext cx="4416000" cy="5142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500"/>
              <a:buNone/>
              <a:defRPr/>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43" name="Google Shape;143;p54"/>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agrams and text ">
  <p:cSld name="CUSTOM_6">
    <p:spTree>
      <p:nvGrpSpPr>
        <p:cNvPr id="144" name="Shape 144"/>
        <p:cNvGrpSpPr/>
        <p:nvPr/>
      </p:nvGrpSpPr>
      <p:grpSpPr>
        <a:xfrm>
          <a:off x="0" y="0"/>
          <a:ext cx="0" cy="0"/>
          <a:chOff x="0" y="0"/>
          <a:chExt cx="0" cy="0"/>
        </a:xfrm>
      </p:grpSpPr>
      <p:sp>
        <p:nvSpPr>
          <p:cNvPr id="145" name="Google Shape;145;p5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46" name="Google Shape;146;p55"/>
          <p:cNvCxnSpPr>
            <a:endCxn id="14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47" name="Google Shape;147;p5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48" name="Google Shape;148;p55"/>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49" name="Google Shape;149;p55"/>
          <p:cNvSpPr txBox="1"/>
          <p:nvPr>
            <p:ph idx="1" type="body"/>
          </p:nvPr>
        </p:nvSpPr>
        <p:spPr>
          <a:xfrm>
            <a:off x="768900"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50" name="Google Shape;150;p5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1" name="Google Shape;151;p55"/>
          <p:cNvSpPr/>
          <p:nvPr>
            <p:ph idx="2" type="pic"/>
          </p:nvPr>
        </p:nvSpPr>
        <p:spPr>
          <a:xfrm>
            <a:off x="768900" y="1407650"/>
            <a:ext cx="3370800" cy="1497600"/>
          </a:xfrm>
          <a:prstGeom prst="roundRect">
            <a:avLst>
              <a:gd fmla="val 8582" name="adj"/>
            </a:avLst>
          </a:prstGeom>
          <a:noFill/>
          <a:ln>
            <a:noFill/>
          </a:ln>
        </p:spPr>
      </p:sp>
      <p:sp>
        <p:nvSpPr>
          <p:cNvPr id="152" name="Google Shape;152;p55"/>
          <p:cNvSpPr txBox="1"/>
          <p:nvPr>
            <p:ph idx="3" type="body"/>
          </p:nvPr>
        </p:nvSpPr>
        <p:spPr>
          <a:xfrm>
            <a:off x="4920406"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53" name="Google Shape;153;p55"/>
          <p:cNvSpPr/>
          <p:nvPr>
            <p:ph idx="4" type="pic"/>
          </p:nvPr>
        </p:nvSpPr>
        <p:spPr>
          <a:xfrm>
            <a:off x="4920406" y="1407650"/>
            <a:ext cx="3370800" cy="1497600"/>
          </a:xfrm>
          <a:prstGeom prst="roundRect">
            <a:avLst>
              <a:gd fmla="val 8582" name="adj"/>
            </a:avLst>
          </a:prstGeom>
          <a:noFill/>
          <a:ln>
            <a:noFill/>
          </a:ln>
        </p:spPr>
      </p:sp>
      <p:sp>
        <p:nvSpPr>
          <p:cNvPr id="154" name="Google Shape;154;p5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diagram and text">
  <p:cSld name="CUSTOM_7">
    <p:spTree>
      <p:nvGrpSpPr>
        <p:cNvPr id="155" name="Shape 155"/>
        <p:cNvGrpSpPr/>
        <p:nvPr/>
      </p:nvGrpSpPr>
      <p:grpSpPr>
        <a:xfrm>
          <a:off x="0" y="0"/>
          <a:ext cx="0" cy="0"/>
          <a:chOff x="0" y="0"/>
          <a:chExt cx="0" cy="0"/>
        </a:xfrm>
      </p:grpSpPr>
      <p:sp>
        <p:nvSpPr>
          <p:cNvPr id="156" name="Google Shape;156;p5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57" name="Google Shape;157;p56"/>
          <p:cNvCxnSpPr>
            <a:endCxn id="158"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58" name="Google Shape;158;p5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59" name="Google Shape;159;p56"/>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60" name="Google Shape;160;p56"/>
          <p:cNvSpPr txBox="1"/>
          <p:nvPr>
            <p:ph idx="1" type="body"/>
          </p:nvPr>
        </p:nvSpPr>
        <p:spPr>
          <a:xfrm>
            <a:off x="540300" y="1618200"/>
            <a:ext cx="3214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161" name="Google Shape;161;p56"/>
          <p:cNvSpPr/>
          <p:nvPr>
            <p:ph idx="2" type="pic"/>
          </p:nvPr>
        </p:nvSpPr>
        <p:spPr>
          <a:xfrm>
            <a:off x="4370025" y="379350"/>
            <a:ext cx="4434300" cy="4384800"/>
          </a:xfrm>
          <a:prstGeom prst="roundRect">
            <a:avLst>
              <a:gd fmla="val 3871" name="adj"/>
            </a:avLst>
          </a:prstGeom>
          <a:noFill/>
          <a:ln>
            <a:noFill/>
          </a:ln>
        </p:spPr>
      </p:sp>
      <p:sp>
        <p:nvSpPr>
          <p:cNvPr id="162" name="Google Shape;162;p56"/>
          <p:cNvSpPr txBox="1"/>
          <p:nvPr>
            <p:ph type="title"/>
          </p:nvPr>
        </p:nvSpPr>
        <p:spPr>
          <a:xfrm>
            <a:off x="540300" y="521225"/>
            <a:ext cx="3750900" cy="12393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63" name="Google Shape;163;p56"/>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image explainer">
  <p:cSld name="CUSTOM_10">
    <p:spTree>
      <p:nvGrpSpPr>
        <p:cNvPr id="164" name="Shape 164"/>
        <p:cNvGrpSpPr/>
        <p:nvPr/>
      </p:nvGrpSpPr>
      <p:grpSpPr>
        <a:xfrm>
          <a:off x="0" y="0"/>
          <a:ext cx="0" cy="0"/>
          <a:chOff x="0" y="0"/>
          <a:chExt cx="0" cy="0"/>
        </a:xfrm>
      </p:grpSpPr>
      <p:sp>
        <p:nvSpPr>
          <p:cNvPr id="165" name="Google Shape;165;p5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66" name="Google Shape;166;p57"/>
          <p:cNvCxnSpPr>
            <a:endCxn id="16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67" name="Google Shape;167;p5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68" name="Google Shape;168;p57"/>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69" name="Google Shape;169;p57"/>
          <p:cNvSpPr txBox="1"/>
          <p:nvPr>
            <p:ph idx="1" type="body"/>
          </p:nvPr>
        </p:nvSpPr>
        <p:spPr>
          <a:xfrm>
            <a:off x="529975" y="305285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70" name="Google Shape;170;p5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71" name="Google Shape;171;p57"/>
          <p:cNvSpPr/>
          <p:nvPr>
            <p:ph idx="2" type="pic"/>
          </p:nvPr>
        </p:nvSpPr>
        <p:spPr>
          <a:xfrm>
            <a:off x="889675" y="1452950"/>
            <a:ext cx="1643100" cy="1447500"/>
          </a:xfrm>
          <a:prstGeom prst="roundRect">
            <a:avLst>
              <a:gd fmla="val 10516" name="adj"/>
            </a:avLst>
          </a:prstGeom>
          <a:noFill/>
          <a:ln>
            <a:noFill/>
          </a:ln>
        </p:spPr>
      </p:sp>
      <p:sp>
        <p:nvSpPr>
          <p:cNvPr id="172" name="Google Shape;172;p57"/>
          <p:cNvSpPr txBox="1"/>
          <p:nvPr>
            <p:ph idx="3" type="body"/>
          </p:nvPr>
        </p:nvSpPr>
        <p:spPr>
          <a:xfrm>
            <a:off x="3314550"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73" name="Google Shape;173;p57"/>
          <p:cNvSpPr/>
          <p:nvPr>
            <p:ph idx="4" type="pic"/>
          </p:nvPr>
        </p:nvSpPr>
        <p:spPr>
          <a:xfrm>
            <a:off x="3674250" y="1430400"/>
            <a:ext cx="1643100" cy="1447500"/>
          </a:xfrm>
          <a:prstGeom prst="roundRect">
            <a:avLst>
              <a:gd fmla="val 10516" name="adj"/>
            </a:avLst>
          </a:prstGeom>
          <a:noFill/>
          <a:ln>
            <a:noFill/>
          </a:ln>
        </p:spPr>
      </p:sp>
      <p:sp>
        <p:nvSpPr>
          <p:cNvPr id="174" name="Google Shape;174;p57"/>
          <p:cNvSpPr txBox="1"/>
          <p:nvPr>
            <p:ph idx="5" type="body"/>
          </p:nvPr>
        </p:nvSpPr>
        <p:spPr>
          <a:xfrm>
            <a:off x="6099125"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75" name="Google Shape;175;p57"/>
          <p:cNvSpPr/>
          <p:nvPr>
            <p:ph idx="6" type="pic"/>
          </p:nvPr>
        </p:nvSpPr>
        <p:spPr>
          <a:xfrm>
            <a:off x="6458825" y="1430400"/>
            <a:ext cx="1643100" cy="1447500"/>
          </a:xfrm>
          <a:prstGeom prst="roundRect">
            <a:avLst>
              <a:gd fmla="val 10516" name="adj"/>
            </a:avLst>
          </a:prstGeom>
          <a:noFill/>
          <a:ln>
            <a:noFill/>
          </a:ln>
        </p:spPr>
      </p:sp>
      <p:sp>
        <p:nvSpPr>
          <p:cNvPr id="176" name="Google Shape;176;p5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V2">
  <p:cSld name="CUSTOM_8">
    <p:bg>
      <p:bgPr>
        <a:blipFill>
          <a:blip r:embed="rId2">
            <a:alphaModFix/>
          </a:blip>
          <a:stretch>
            <a:fillRect/>
          </a:stretch>
        </a:blipFill>
      </p:bgPr>
    </p:bg>
    <p:spTree>
      <p:nvGrpSpPr>
        <p:cNvPr id="177" name="Shape 177"/>
        <p:cNvGrpSpPr/>
        <p:nvPr/>
      </p:nvGrpSpPr>
      <p:grpSpPr>
        <a:xfrm>
          <a:off x="0" y="0"/>
          <a:ext cx="0" cy="0"/>
          <a:chOff x="0" y="0"/>
          <a:chExt cx="0" cy="0"/>
        </a:xfrm>
      </p:grpSpPr>
      <p:pic>
        <p:nvPicPr>
          <p:cNvPr id="178" name="Google Shape;178;p58"/>
          <p:cNvPicPr preferRelativeResize="0"/>
          <p:nvPr/>
        </p:nvPicPr>
        <p:blipFill rotWithShape="1">
          <a:blip r:embed="rId3">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179" name="Google Shape;179;p58"/>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80" name="Google Shape;180;p58"/>
          <p:cNvSpPr/>
          <p:nvPr>
            <p:ph idx="2" type="pic"/>
          </p:nvPr>
        </p:nvSpPr>
        <p:spPr>
          <a:xfrm>
            <a:off x="5058575" y="1423000"/>
            <a:ext cx="4103700" cy="2598300"/>
          </a:xfrm>
          <a:prstGeom prst="rect">
            <a:avLst/>
          </a:prstGeom>
          <a:noFill/>
          <a:ln>
            <a:noFill/>
          </a:ln>
        </p:spPr>
      </p:sp>
      <p:sp>
        <p:nvSpPr>
          <p:cNvPr id="181" name="Google Shape;181;p5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82" name="Google Shape;182;p58"/>
          <p:cNvCxnSpPr>
            <a:endCxn id="183"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83" name="Google Shape;183;p5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84" name="Google Shape;184;p58"/>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
        <p:nvSpPr>
          <p:cNvPr id="185" name="Google Shape;185;p58"/>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86" name="Google Shape;186;p58"/>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Phone V 2">
  <p:cSld name="CUSTOM_9">
    <p:bg>
      <p:bgPr>
        <a:blipFill>
          <a:blip r:embed="rId2">
            <a:alphaModFix/>
          </a:blip>
          <a:stretch>
            <a:fillRect/>
          </a:stretch>
        </a:blipFill>
      </p:bgPr>
    </p:bg>
    <p:spTree>
      <p:nvGrpSpPr>
        <p:cNvPr id="187" name="Shape 187"/>
        <p:cNvGrpSpPr/>
        <p:nvPr/>
      </p:nvGrpSpPr>
      <p:grpSpPr>
        <a:xfrm>
          <a:off x="0" y="0"/>
          <a:ext cx="0" cy="0"/>
          <a:chOff x="0" y="0"/>
          <a:chExt cx="0" cy="0"/>
        </a:xfrm>
      </p:grpSpPr>
      <p:pic>
        <p:nvPicPr>
          <p:cNvPr id="188" name="Google Shape;188;p59"/>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89" name="Google Shape;189;p59"/>
          <p:cNvSpPr/>
          <p:nvPr>
            <p:ph idx="2" type="pic"/>
          </p:nvPr>
        </p:nvSpPr>
        <p:spPr>
          <a:xfrm>
            <a:off x="6425594" y="1542350"/>
            <a:ext cx="1276200" cy="2267700"/>
          </a:xfrm>
          <a:prstGeom prst="rect">
            <a:avLst/>
          </a:prstGeom>
          <a:noFill/>
          <a:ln>
            <a:noFill/>
          </a:ln>
        </p:spPr>
      </p:sp>
      <p:sp>
        <p:nvSpPr>
          <p:cNvPr id="190" name="Google Shape;190;p59"/>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91" name="Google Shape;191;p59"/>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92" name="Google Shape;192;p59"/>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93" name="Google Shape;193;p59"/>
          <p:cNvCxnSpPr>
            <a:endCxn id="194"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94" name="Google Shape;194;p59"/>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chemeClr val="dk1"/>
                </a:solidFill>
                <a:latin typeface="Arial"/>
                <a:ea typeface="Arial"/>
                <a:cs typeface="Arial"/>
                <a:sym typeface="Arial"/>
              </a:rPr>
              <a:t>© Appvia Ltd. </a:t>
            </a:r>
            <a:r>
              <a:rPr b="0" i="0" lang="en-GB" sz="600" u="none" cap="none" strike="noStrike">
                <a:solidFill>
                  <a:schemeClr val="dk1"/>
                </a:solidFill>
                <a:latin typeface="Arial"/>
                <a:ea typeface="Arial"/>
                <a:cs typeface="Arial"/>
                <a:sym typeface="Arial"/>
              </a:rPr>
              <a:t>Confidential</a:t>
            </a:r>
            <a:r>
              <a:rPr b="0" i="0" lang="en-GB"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95" name="Google Shape;195;p59"/>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
        <p:nvSpPr>
          <p:cNvPr id="196" name="Google Shape;196;p59"/>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
  <p:cSld name="CUSTOM_11">
    <p:spTree>
      <p:nvGrpSpPr>
        <p:cNvPr id="197" name="Shape 197"/>
        <p:cNvGrpSpPr/>
        <p:nvPr/>
      </p:nvGrpSpPr>
      <p:grpSpPr>
        <a:xfrm>
          <a:off x="0" y="0"/>
          <a:ext cx="0" cy="0"/>
          <a:chOff x="0" y="0"/>
          <a:chExt cx="0" cy="0"/>
        </a:xfrm>
      </p:grpSpPr>
      <p:sp>
        <p:nvSpPr>
          <p:cNvPr id="198" name="Google Shape;198;p6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99" name="Google Shape;199;p60"/>
          <p:cNvCxnSpPr>
            <a:endCxn id="20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200" name="Google Shape;200;p6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01" name="Google Shape;201;p60"/>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202" name="Google Shape;202;p6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03" name="Google Shape;203;p60"/>
          <p:cNvSpPr/>
          <p:nvPr>
            <p:ph idx="2" type="pic"/>
          </p:nvPr>
        </p:nvSpPr>
        <p:spPr>
          <a:xfrm>
            <a:off x="697573" y="1896000"/>
            <a:ext cx="1011600" cy="1011600"/>
          </a:xfrm>
          <a:prstGeom prst="roundRect">
            <a:avLst>
              <a:gd fmla="val 9166" name="adj"/>
            </a:avLst>
          </a:prstGeom>
          <a:noFill/>
          <a:ln>
            <a:noFill/>
          </a:ln>
        </p:spPr>
      </p:sp>
      <p:sp>
        <p:nvSpPr>
          <p:cNvPr id="204" name="Google Shape;204;p60"/>
          <p:cNvSpPr/>
          <p:nvPr>
            <p:ph idx="3" type="pic"/>
          </p:nvPr>
        </p:nvSpPr>
        <p:spPr>
          <a:xfrm>
            <a:off x="2372803" y="1896000"/>
            <a:ext cx="1011600" cy="1011600"/>
          </a:xfrm>
          <a:prstGeom prst="roundRect">
            <a:avLst>
              <a:gd fmla="val 9166" name="adj"/>
            </a:avLst>
          </a:prstGeom>
          <a:noFill/>
          <a:ln>
            <a:noFill/>
          </a:ln>
        </p:spPr>
      </p:sp>
      <p:sp>
        <p:nvSpPr>
          <p:cNvPr id="205" name="Google Shape;205;p60"/>
          <p:cNvSpPr/>
          <p:nvPr>
            <p:ph idx="4" type="pic"/>
          </p:nvPr>
        </p:nvSpPr>
        <p:spPr>
          <a:xfrm>
            <a:off x="4048033" y="1896000"/>
            <a:ext cx="1011600" cy="1011600"/>
          </a:xfrm>
          <a:prstGeom prst="roundRect">
            <a:avLst>
              <a:gd fmla="val 9166" name="adj"/>
            </a:avLst>
          </a:prstGeom>
          <a:noFill/>
          <a:ln>
            <a:noFill/>
          </a:ln>
        </p:spPr>
      </p:sp>
      <p:sp>
        <p:nvSpPr>
          <p:cNvPr id="206" name="Google Shape;206;p60"/>
          <p:cNvSpPr/>
          <p:nvPr>
            <p:ph idx="5" type="pic"/>
          </p:nvPr>
        </p:nvSpPr>
        <p:spPr>
          <a:xfrm>
            <a:off x="5723263" y="1896000"/>
            <a:ext cx="1011600" cy="1011600"/>
          </a:xfrm>
          <a:prstGeom prst="roundRect">
            <a:avLst>
              <a:gd fmla="val 9166" name="adj"/>
            </a:avLst>
          </a:prstGeom>
          <a:noFill/>
          <a:ln>
            <a:noFill/>
          </a:ln>
        </p:spPr>
      </p:sp>
      <p:sp>
        <p:nvSpPr>
          <p:cNvPr id="207" name="Google Shape;207;p60"/>
          <p:cNvSpPr/>
          <p:nvPr>
            <p:ph idx="6" type="pic"/>
          </p:nvPr>
        </p:nvSpPr>
        <p:spPr>
          <a:xfrm>
            <a:off x="7398492" y="1896000"/>
            <a:ext cx="1011600" cy="1011600"/>
          </a:xfrm>
          <a:prstGeom prst="roundRect">
            <a:avLst>
              <a:gd fmla="val 9166" name="adj"/>
            </a:avLst>
          </a:prstGeom>
          <a:noFill/>
          <a:ln>
            <a:noFill/>
          </a:ln>
        </p:spPr>
      </p:sp>
      <p:sp>
        <p:nvSpPr>
          <p:cNvPr id="208" name="Google Shape;208;p60"/>
          <p:cNvSpPr txBox="1"/>
          <p:nvPr>
            <p:ph idx="1" type="subTitle"/>
          </p:nvPr>
        </p:nvSpPr>
        <p:spPr>
          <a:xfrm>
            <a:off x="596450"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09" name="Google Shape;209;p60"/>
          <p:cNvSpPr txBox="1"/>
          <p:nvPr>
            <p:ph idx="7" type="subTitle"/>
          </p:nvPr>
        </p:nvSpPr>
        <p:spPr>
          <a:xfrm>
            <a:off x="227166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0" name="Google Shape;210;p60"/>
          <p:cNvSpPr txBox="1"/>
          <p:nvPr>
            <p:ph idx="8" type="subTitle"/>
          </p:nvPr>
        </p:nvSpPr>
        <p:spPr>
          <a:xfrm>
            <a:off x="394687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1" name="Google Shape;211;p60"/>
          <p:cNvSpPr txBox="1"/>
          <p:nvPr>
            <p:ph idx="9" type="subTitle"/>
          </p:nvPr>
        </p:nvSpPr>
        <p:spPr>
          <a:xfrm>
            <a:off x="5622082"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2" name="Google Shape;212;p60"/>
          <p:cNvSpPr txBox="1"/>
          <p:nvPr>
            <p:ph idx="13" type="subTitle"/>
          </p:nvPr>
        </p:nvSpPr>
        <p:spPr>
          <a:xfrm>
            <a:off x="7333427"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13" name="Google Shape;213;p6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2">
  <p:cSld name="CUSTOM_12">
    <p:spTree>
      <p:nvGrpSpPr>
        <p:cNvPr id="214" name="Shape 214"/>
        <p:cNvGrpSpPr/>
        <p:nvPr/>
      </p:nvGrpSpPr>
      <p:grpSpPr>
        <a:xfrm>
          <a:off x="0" y="0"/>
          <a:ext cx="0" cy="0"/>
          <a:chOff x="0" y="0"/>
          <a:chExt cx="0" cy="0"/>
        </a:xfrm>
      </p:grpSpPr>
      <p:sp>
        <p:nvSpPr>
          <p:cNvPr id="215" name="Google Shape;215;p6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GB"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216" name="Google Shape;216;p61"/>
          <p:cNvCxnSpPr>
            <a:endCxn id="217"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217" name="Google Shape;217;p6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GB" sz="700" u="none" cap="none" strike="noStrike">
                <a:solidFill>
                  <a:srgbClr val="022859"/>
                </a:solidFill>
                <a:latin typeface="Arial"/>
                <a:ea typeface="Arial"/>
                <a:cs typeface="Arial"/>
                <a:sym typeface="Arial"/>
              </a:rPr>
              <a:t>© Appvia Ltd. </a:t>
            </a:r>
            <a:r>
              <a:rPr b="0" i="0" lang="en-GB" sz="600" u="none" cap="none" strike="noStrike">
                <a:solidFill>
                  <a:srgbClr val="022859"/>
                </a:solidFill>
                <a:latin typeface="Arial"/>
                <a:ea typeface="Arial"/>
                <a:cs typeface="Arial"/>
                <a:sym typeface="Arial"/>
              </a:rPr>
              <a:t>Confidential</a:t>
            </a:r>
            <a:r>
              <a:rPr b="0" i="0" lang="en-GB"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18" name="Google Shape;218;p61"/>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219" name="Google Shape;219;p6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0" name="Google Shape;220;p61"/>
          <p:cNvSpPr txBox="1"/>
          <p:nvPr>
            <p:ph idx="1" type="subTitle"/>
          </p:nvPr>
        </p:nvSpPr>
        <p:spPr>
          <a:xfrm>
            <a:off x="540300"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21" name="Google Shape;221;p61"/>
          <p:cNvSpPr/>
          <p:nvPr>
            <p:ph idx="2" type="pic"/>
          </p:nvPr>
        </p:nvSpPr>
        <p:spPr>
          <a:xfrm>
            <a:off x="540299" y="1599350"/>
            <a:ext cx="1339800" cy="1339800"/>
          </a:xfrm>
          <a:prstGeom prst="roundRect">
            <a:avLst>
              <a:gd fmla="val 9166" name="adj"/>
            </a:avLst>
          </a:prstGeom>
          <a:noFill/>
          <a:ln>
            <a:noFill/>
          </a:ln>
        </p:spPr>
      </p:sp>
      <p:sp>
        <p:nvSpPr>
          <p:cNvPr id="222" name="Google Shape;222;p61"/>
          <p:cNvSpPr txBox="1"/>
          <p:nvPr>
            <p:ph idx="3" type="subTitle"/>
          </p:nvPr>
        </p:nvSpPr>
        <p:spPr>
          <a:xfrm>
            <a:off x="4486675"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23" name="Google Shape;223;p61"/>
          <p:cNvSpPr/>
          <p:nvPr>
            <p:ph idx="4" type="pic"/>
          </p:nvPr>
        </p:nvSpPr>
        <p:spPr>
          <a:xfrm>
            <a:off x="4486674" y="1599350"/>
            <a:ext cx="1339800" cy="1339800"/>
          </a:xfrm>
          <a:prstGeom prst="roundRect">
            <a:avLst>
              <a:gd fmla="val 9166" name="adj"/>
            </a:avLst>
          </a:prstGeom>
          <a:noFill/>
          <a:ln>
            <a:noFill/>
          </a:ln>
        </p:spPr>
      </p:sp>
      <p:sp>
        <p:nvSpPr>
          <p:cNvPr id="224" name="Google Shape;224;p6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Wayfinder">
  <p:cSld name="CUSTOM_5">
    <p:bg>
      <p:bgPr>
        <a:blipFill>
          <a:blip r:embed="rId2">
            <a:alphaModFix/>
          </a:blip>
          <a:stretch>
            <a:fillRect/>
          </a:stretch>
        </a:blipFill>
      </p:bgPr>
    </p:bg>
    <p:spTree>
      <p:nvGrpSpPr>
        <p:cNvPr id="225" name="Shape 225"/>
        <p:cNvGrpSpPr/>
        <p:nvPr/>
      </p:nvGrpSpPr>
      <p:grpSpPr>
        <a:xfrm>
          <a:off x="0" y="0"/>
          <a:ext cx="0" cy="0"/>
          <a:chOff x="0" y="0"/>
          <a:chExt cx="0" cy="0"/>
        </a:xfrm>
      </p:grpSpPr>
      <p:sp>
        <p:nvSpPr>
          <p:cNvPr id="226" name="Google Shape;226;p62"/>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GB"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sp>
        <p:nvSpPr>
          <p:cNvPr id="227" name="Google Shape;227;p62"/>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GB"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pic>
        <p:nvPicPr>
          <p:cNvPr id="228" name="Google Shape;228;p62"/>
          <p:cNvPicPr preferRelativeResize="0"/>
          <p:nvPr/>
        </p:nvPicPr>
        <p:blipFill rotWithShape="1">
          <a:blip r:embed="rId3">
            <a:alphaModFix/>
          </a:blip>
          <a:srcRect b="0" l="0" r="0" t="0"/>
          <a:stretch/>
        </p:blipFill>
        <p:spPr>
          <a:xfrm>
            <a:off x="6084000" y="4158316"/>
            <a:ext cx="2520003" cy="445433"/>
          </a:xfrm>
          <a:prstGeom prst="rect">
            <a:avLst/>
          </a:prstGeom>
          <a:noFill/>
          <a:ln>
            <a:noFill/>
          </a:ln>
        </p:spPr>
      </p:pic>
      <p:sp>
        <p:nvSpPr>
          <p:cNvPr id="229" name="Google Shape;229;p6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theme" Target="../theme/theme1.xml"/><Relationship Id="rId25" Type="http://schemas.openxmlformats.org/officeDocument/2006/relationships/slideLayout" Target="../slideLayouts/slideLayout25.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3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accent1"/>
              </a:buClr>
              <a:buSzPts val="2500"/>
              <a:buFont typeface="Inter Medium"/>
              <a:buNone/>
              <a:defRPr b="0" i="0" sz="2500" u="none" cap="none" strike="noStrike">
                <a:solidFill>
                  <a:schemeClr val="accent1"/>
                </a:solidFill>
                <a:latin typeface="Inter Medium"/>
                <a:ea typeface="Inter Medium"/>
                <a:cs typeface="Inter Medium"/>
                <a:sym typeface="Inter Medium"/>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3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23850" lvl="0" marL="457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1pPr>
            <a:lvl2pPr indent="-323850" lvl="1" marL="914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2pPr>
            <a:lvl3pPr indent="-323850" lvl="2" marL="1371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3pPr>
            <a:lvl4pPr indent="-323850" lvl="3" marL="1828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4pPr>
            <a:lvl5pPr indent="-323850" lvl="4" marL="22860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5pPr>
            <a:lvl6pPr indent="-323850" lvl="5" marL="2743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6pPr>
            <a:lvl7pPr indent="-323850" lvl="6" marL="3200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7pPr>
            <a:lvl8pPr indent="-323850" lvl="7" marL="3657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8pPr>
            <a:lvl9pPr indent="-323850" lvl="8" marL="4114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9pPr>
          </a:lstStyle>
          <a:p/>
        </p:txBody>
      </p:sp>
      <p:sp>
        <p:nvSpPr>
          <p:cNvPr id="8" name="Google Shape;8;p3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1pPr>
            <a:lvl2pPr indent="0" lvl="1"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2pPr>
            <a:lvl3pPr indent="0" lvl="2"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3pPr>
            <a:lvl4pPr indent="0" lvl="3"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4pPr>
            <a:lvl5pPr indent="0" lvl="4"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5pPr>
            <a:lvl6pPr indent="0" lvl="5"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6pPr>
            <a:lvl7pPr indent="0" lvl="6"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7pPr>
            <a:lvl8pPr indent="0" lvl="7"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8pPr>
            <a:lvl9pPr indent="0" lvl="8" marL="0" marR="0" rtl="0" algn="r">
              <a:lnSpc>
                <a:spcPct val="100000"/>
              </a:lnSpc>
              <a:spcBef>
                <a:spcPts val="0"/>
              </a:spcBef>
              <a:spcAft>
                <a:spcPts val="0"/>
              </a:spcAft>
              <a:buClr>
                <a:srgbClr val="000000"/>
              </a:buClr>
              <a:buSzPts val="1300"/>
              <a:buFont typeface="Arial"/>
              <a:buNone/>
              <a:defRPr b="0" i="0" sz="1300" u="none" cap="none" strike="noStrike">
                <a:solidFill>
                  <a:schemeClr val="accent1"/>
                </a:solidFill>
                <a:latin typeface="Inter"/>
                <a:ea typeface="Inter"/>
                <a:cs typeface="Inter"/>
                <a:sym typeface="Inter"/>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3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xml"/><Relationship Id="rId3" Type="http://schemas.openxmlformats.org/officeDocument/2006/relationships/image" Target="../media/image2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xml"/><Relationship Id="rId3" Type="http://schemas.openxmlformats.org/officeDocument/2006/relationships/image" Target="../media/image2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7.xml"/><Relationship Id="rId3" Type="http://schemas.openxmlformats.org/officeDocument/2006/relationships/image" Target="../media/image3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8.xml"/><Relationship Id="rId3"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5.xml"/><Relationship Id="rId3" Type="http://schemas.openxmlformats.org/officeDocument/2006/relationships/image" Target="../media/image3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6.xml"/><Relationship Id="rId3" Type="http://schemas.openxmlformats.org/officeDocument/2006/relationships/image" Target="../media/image2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7.xml"/><Relationship Id="rId3" Type="http://schemas.openxmlformats.org/officeDocument/2006/relationships/image" Target="../media/image2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9.xml"/><Relationship Id="rId3" Type="http://schemas.openxmlformats.org/officeDocument/2006/relationships/image" Target="../media/image3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0.xml"/><Relationship Id="rId3" Type="http://schemas.openxmlformats.org/officeDocument/2006/relationships/image" Target="../media/image3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1.xml"/><Relationship Id="rId3" Type="http://schemas.openxmlformats.org/officeDocument/2006/relationships/image" Target="../media/image3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2.xml"/><Relationship Id="rId3" Type="http://schemas.openxmlformats.org/officeDocument/2006/relationships/image" Target="../media/image3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3.xml"/><Relationship Id="rId3" Type="http://schemas.openxmlformats.org/officeDocument/2006/relationships/image" Target="../media/image3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4.xml"/><Relationship Id="rId3" Type="http://schemas.openxmlformats.org/officeDocument/2006/relationships/image" Target="../media/image2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5.xml"/><Relationship Id="rId3" Type="http://schemas.openxmlformats.org/officeDocument/2006/relationships/image" Target="../media/image3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6.xml"/><Relationship Id="rId3" Type="http://schemas.openxmlformats.org/officeDocument/2006/relationships/image" Target="../media/image2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 Id="rId3"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1"/>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4500"/>
              <a:buNone/>
            </a:pPr>
            <a:r>
              <a:t/>
            </a:r>
            <a:endParaRPr/>
          </a:p>
        </p:txBody>
      </p:sp>
      <p:sp>
        <p:nvSpPr>
          <p:cNvPr id="235" name="Google Shape;235;p1"/>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SzPts val="2000"/>
              <a:buNone/>
            </a:pPr>
            <a:r>
              <a:t/>
            </a:r>
            <a:endParaRPr/>
          </a:p>
        </p:txBody>
      </p:sp>
      <p:sp>
        <p:nvSpPr>
          <p:cNvPr id="236" name="Google Shape;236;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2"/>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4500"/>
              <a:buNone/>
            </a:pPr>
            <a:r>
              <a:rPr lang="en-GB"/>
              <a:t>Disaster Recovery </a:t>
            </a:r>
            <a:endParaRPr/>
          </a:p>
        </p:txBody>
      </p:sp>
      <p:sp>
        <p:nvSpPr>
          <p:cNvPr id="242" name="Google Shape;242;p2"/>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7"/>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248" name="Google Shape;248;p7"/>
          <p:cNvPicPr preferRelativeResize="0"/>
          <p:nvPr/>
        </p:nvPicPr>
        <p:blipFill>
          <a:blip r:embed="rId3">
            <a:alphaModFix/>
          </a:blip>
          <a:stretch>
            <a:fillRect/>
          </a:stretch>
        </p:blipFill>
        <p:spPr>
          <a:xfrm>
            <a:off x="2152650" y="152400"/>
            <a:ext cx="4838700" cy="48387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g2c82e01a74e_0_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254" name="Google Shape;254;g2c82e01a74e_0_3"/>
          <p:cNvPicPr preferRelativeResize="0"/>
          <p:nvPr/>
        </p:nvPicPr>
        <p:blipFill>
          <a:blip r:embed="rId3">
            <a:alphaModFix/>
          </a:blip>
          <a:stretch>
            <a:fillRect/>
          </a:stretch>
        </p:blipFill>
        <p:spPr>
          <a:xfrm>
            <a:off x="684475" y="995350"/>
            <a:ext cx="7972425" cy="31527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g2c82e01a74e_0_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pic>
        <p:nvPicPr>
          <p:cNvPr id="260" name="Google Shape;260;g2c82e01a74e_0_9"/>
          <p:cNvPicPr preferRelativeResize="0"/>
          <p:nvPr/>
        </p:nvPicPr>
        <p:blipFill>
          <a:blip r:embed="rId3">
            <a:alphaModFix/>
          </a:blip>
          <a:stretch>
            <a:fillRect/>
          </a:stretch>
        </p:blipFill>
        <p:spPr>
          <a:xfrm>
            <a:off x="277750" y="712900"/>
            <a:ext cx="8588500" cy="34776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g2c82e01a74e_0_20"/>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Challenges</a:t>
            </a:r>
            <a:endParaRPr/>
          </a:p>
        </p:txBody>
      </p:sp>
      <p:sp>
        <p:nvSpPr>
          <p:cNvPr id="266" name="Google Shape;266;g2c82e01a74e_0_20"/>
          <p:cNvSpPr txBox="1"/>
          <p:nvPr>
            <p:ph idx="1" type="body"/>
          </p:nvPr>
        </p:nvSpPr>
        <p:spPr>
          <a:xfrm>
            <a:off x="540300" y="1228675"/>
            <a:ext cx="8520600" cy="3416400"/>
          </a:xfrm>
          <a:prstGeom prst="rect">
            <a:avLst/>
          </a:prstGeom>
        </p:spPr>
        <p:txBody>
          <a:bodyPr anchorCtr="0" anchor="t" bIns="91425" lIns="91425" spcFirstLastPara="1" rIns="91425" wrap="square" tIns="91425">
            <a:normAutofit/>
          </a:bodyPr>
          <a:lstStyle/>
          <a:p>
            <a:pPr indent="-419100" lvl="0" marL="457200" rtl="0" algn="l">
              <a:spcBef>
                <a:spcPts val="0"/>
              </a:spcBef>
              <a:spcAft>
                <a:spcPts val="0"/>
              </a:spcAft>
              <a:buSzPts val="3000"/>
              <a:buChar char="●"/>
            </a:pPr>
            <a:r>
              <a:rPr lang="en-GB" sz="3000"/>
              <a:t>Complex - too many moving parts</a:t>
            </a:r>
            <a:endParaRPr sz="3000"/>
          </a:p>
          <a:p>
            <a:pPr indent="-419100" lvl="0" marL="457200" rtl="0" algn="l">
              <a:spcBef>
                <a:spcPts val="0"/>
              </a:spcBef>
              <a:spcAft>
                <a:spcPts val="0"/>
              </a:spcAft>
              <a:buSzPts val="3000"/>
              <a:buChar char="●"/>
            </a:pPr>
            <a:r>
              <a:rPr lang="en-GB" sz="3000"/>
              <a:t>Manual steps</a:t>
            </a:r>
            <a:endParaRPr sz="3000"/>
          </a:p>
          <a:p>
            <a:pPr indent="-419100" lvl="0" marL="457200" rtl="0" algn="l">
              <a:spcBef>
                <a:spcPts val="0"/>
              </a:spcBef>
              <a:spcAft>
                <a:spcPts val="0"/>
              </a:spcAft>
              <a:buSzPts val="3000"/>
              <a:buChar char="●"/>
            </a:pPr>
            <a:r>
              <a:rPr lang="en-GB" sz="3000"/>
              <a:t>No monitoring for DR Service</a:t>
            </a:r>
            <a:endParaRPr sz="3000"/>
          </a:p>
          <a:p>
            <a:pPr indent="-419100" lvl="0" marL="457200" rtl="0" algn="l">
              <a:spcBef>
                <a:spcPts val="0"/>
              </a:spcBef>
              <a:spcAft>
                <a:spcPts val="0"/>
              </a:spcAft>
              <a:buSzPts val="3000"/>
              <a:buChar char="●"/>
            </a:pPr>
            <a:r>
              <a:rPr lang="en-GB" sz="3000"/>
              <a:t>DR drills are expensive and impact production</a:t>
            </a:r>
            <a:endParaRPr sz="3000"/>
          </a:p>
        </p:txBody>
      </p:sp>
      <p:sp>
        <p:nvSpPr>
          <p:cNvPr id="267" name="Google Shape;267;g2c82e01a74e_0_2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g2c82e01a74e_0_26"/>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DR in Cloud</a:t>
            </a:r>
            <a:endParaRPr/>
          </a:p>
        </p:txBody>
      </p:sp>
      <p:sp>
        <p:nvSpPr>
          <p:cNvPr id="273" name="Google Shape;273;g2c82e01a74e_0_2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pic>
        <p:nvPicPr>
          <p:cNvPr id="274" name="Google Shape;274;g2c82e01a74e_0_26"/>
          <p:cNvPicPr preferRelativeResize="0"/>
          <p:nvPr/>
        </p:nvPicPr>
        <p:blipFill>
          <a:blip r:embed="rId3">
            <a:alphaModFix/>
          </a:blip>
          <a:stretch>
            <a:fillRect/>
          </a:stretch>
        </p:blipFill>
        <p:spPr>
          <a:xfrm>
            <a:off x="2049238" y="1093925"/>
            <a:ext cx="5045520" cy="37447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g2c82e01a74e_0_1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pic>
        <p:nvPicPr>
          <p:cNvPr id="280" name="Google Shape;280;g2c82e01a74e_0_15"/>
          <p:cNvPicPr preferRelativeResize="0"/>
          <p:nvPr/>
        </p:nvPicPr>
        <p:blipFill>
          <a:blip r:embed="rId3">
            <a:alphaModFix/>
          </a:blip>
          <a:stretch>
            <a:fillRect/>
          </a:stretch>
        </p:blipFill>
        <p:spPr>
          <a:xfrm>
            <a:off x="371500" y="1028775"/>
            <a:ext cx="8839204" cy="280109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sp>
        <p:nvSpPr>
          <p:cNvPr id="285" name="Google Shape;285;g2c882b02bb7_0_0"/>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RPO - Best Practices I</a:t>
            </a:r>
            <a:endParaRPr/>
          </a:p>
        </p:txBody>
      </p:sp>
      <p:sp>
        <p:nvSpPr>
          <p:cNvPr id="286" name="Google Shape;286;g2c882b02bb7_0_0"/>
          <p:cNvSpPr txBox="1"/>
          <p:nvPr>
            <p:ph idx="1" type="body"/>
          </p:nvPr>
        </p:nvSpPr>
        <p:spPr>
          <a:xfrm>
            <a:off x="540300" y="1228675"/>
            <a:ext cx="8520600" cy="3416400"/>
          </a:xfrm>
          <a:prstGeom prst="rect">
            <a:avLst/>
          </a:prstGeom>
        </p:spPr>
        <p:txBody>
          <a:bodyPr anchorCtr="0" anchor="t" bIns="91425" lIns="91425" spcFirstLastPara="1" rIns="91425" wrap="square" tIns="91425">
            <a:normAutofit/>
          </a:bodyPr>
          <a:lstStyle/>
          <a:p>
            <a:pPr indent="-336550" lvl="0" marL="457200" rtl="0" algn="l">
              <a:spcBef>
                <a:spcPts val="1200"/>
              </a:spcBef>
              <a:spcAft>
                <a:spcPts val="0"/>
              </a:spcAft>
              <a:buClr>
                <a:srgbClr val="000000"/>
              </a:buClr>
              <a:buSzPts val="1700"/>
              <a:buFont typeface="Arial"/>
              <a:buAutoNum type="arabicPeriod"/>
            </a:pPr>
            <a:r>
              <a:rPr b="1" lang="en-GB" sz="1700">
                <a:solidFill>
                  <a:srgbClr val="000000"/>
                </a:solidFill>
                <a:latin typeface="Arial"/>
                <a:ea typeface="Arial"/>
                <a:cs typeface="Arial"/>
                <a:sym typeface="Arial"/>
              </a:rPr>
              <a:t>Business Impact Analysis:</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Assess impacts of downtime; prioritize systems/data.</a:t>
            </a:r>
            <a:endParaRPr sz="1700">
              <a:solidFill>
                <a:srgbClr val="000000"/>
              </a:solidFill>
              <a:latin typeface="Arial"/>
              <a:ea typeface="Arial"/>
              <a:cs typeface="Arial"/>
              <a:sym typeface="Arial"/>
            </a:endParaRPr>
          </a:p>
          <a:p>
            <a:pPr indent="-336550" lvl="0" marL="457200" rtl="0" algn="l">
              <a:spcBef>
                <a:spcPts val="0"/>
              </a:spcBef>
              <a:spcAft>
                <a:spcPts val="0"/>
              </a:spcAft>
              <a:buClr>
                <a:srgbClr val="000000"/>
              </a:buClr>
              <a:buSzPts val="1700"/>
              <a:buFont typeface="Arial"/>
              <a:buAutoNum type="arabicPeriod"/>
            </a:pPr>
            <a:r>
              <a:rPr b="1" lang="en-GB" sz="1700">
                <a:solidFill>
                  <a:srgbClr val="000000"/>
                </a:solidFill>
                <a:latin typeface="Arial"/>
                <a:ea typeface="Arial"/>
                <a:cs typeface="Arial"/>
                <a:sym typeface="Arial"/>
              </a:rPr>
              <a:t>Data/Application Classification:</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Criticality dictates RPO; not all data is equal.</a:t>
            </a:r>
            <a:endParaRPr sz="1700">
              <a:solidFill>
                <a:srgbClr val="000000"/>
              </a:solidFill>
              <a:latin typeface="Arial"/>
              <a:ea typeface="Arial"/>
              <a:cs typeface="Arial"/>
              <a:sym typeface="Arial"/>
            </a:endParaRPr>
          </a:p>
          <a:p>
            <a:pPr indent="-336550" lvl="0" marL="457200" rtl="0" algn="l">
              <a:spcBef>
                <a:spcPts val="0"/>
              </a:spcBef>
              <a:spcAft>
                <a:spcPts val="0"/>
              </a:spcAft>
              <a:buClr>
                <a:srgbClr val="000000"/>
              </a:buClr>
              <a:buSzPts val="1700"/>
              <a:buFont typeface="Arial"/>
              <a:buAutoNum type="arabicPeriod"/>
            </a:pPr>
            <a:r>
              <a:rPr b="1" lang="en-GB" sz="1700">
                <a:solidFill>
                  <a:srgbClr val="000000"/>
                </a:solidFill>
                <a:latin typeface="Arial"/>
                <a:ea typeface="Arial"/>
                <a:cs typeface="Arial"/>
                <a:sym typeface="Arial"/>
              </a:rPr>
              <a:t>Understand Data Change Rates:</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High-change areas need more frequent backups/replication.</a:t>
            </a:r>
            <a:endParaRPr sz="1700">
              <a:solidFill>
                <a:srgbClr val="000000"/>
              </a:solidFill>
              <a:latin typeface="Arial"/>
              <a:ea typeface="Arial"/>
              <a:cs typeface="Arial"/>
              <a:sym typeface="Arial"/>
            </a:endParaRPr>
          </a:p>
          <a:p>
            <a:pPr indent="-336550" lvl="0" marL="457200" rtl="0" algn="l">
              <a:spcBef>
                <a:spcPts val="0"/>
              </a:spcBef>
              <a:spcAft>
                <a:spcPts val="0"/>
              </a:spcAft>
              <a:buClr>
                <a:srgbClr val="000000"/>
              </a:buClr>
              <a:buSzPts val="1700"/>
              <a:buFont typeface="Arial"/>
              <a:buAutoNum type="arabicPeriod"/>
            </a:pPr>
            <a:r>
              <a:rPr b="1" lang="en-GB" sz="1700">
                <a:solidFill>
                  <a:srgbClr val="000000"/>
                </a:solidFill>
                <a:latin typeface="Arial"/>
                <a:ea typeface="Arial"/>
                <a:cs typeface="Arial"/>
                <a:sym typeface="Arial"/>
              </a:rPr>
              <a:t>Tech Utilization:</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Match technology (real-time replication, periodic backups) with RPO needs.</a:t>
            </a:r>
            <a:endParaRPr sz="1700">
              <a:solidFill>
                <a:srgbClr val="000000"/>
              </a:solidFill>
              <a:latin typeface="Arial"/>
              <a:ea typeface="Arial"/>
              <a:cs typeface="Arial"/>
              <a:sym typeface="Arial"/>
            </a:endParaRPr>
          </a:p>
          <a:p>
            <a:pPr indent="-333375" lvl="0" marL="457200" rtl="0" algn="l">
              <a:spcBef>
                <a:spcPts val="0"/>
              </a:spcBef>
              <a:spcAft>
                <a:spcPts val="0"/>
              </a:spcAft>
              <a:buClr>
                <a:srgbClr val="000000"/>
              </a:buClr>
              <a:buSzPts val="1650"/>
              <a:buFont typeface="Arial"/>
              <a:buAutoNum type="arabicPeriod"/>
            </a:pPr>
            <a:r>
              <a:rPr b="1" lang="en-GB" sz="1650">
                <a:solidFill>
                  <a:srgbClr val="000000"/>
                </a:solidFill>
                <a:latin typeface="Arial"/>
                <a:ea typeface="Arial"/>
                <a:cs typeface="Arial"/>
                <a:sym typeface="Arial"/>
              </a:rPr>
              <a:t>Testing &amp; Validation:</a:t>
            </a:r>
            <a:endParaRPr b="1" sz="1650">
              <a:solidFill>
                <a:srgbClr val="000000"/>
              </a:solidFill>
              <a:latin typeface="Arial"/>
              <a:ea typeface="Arial"/>
              <a:cs typeface="Arial"/>
              <a:sym typeface="Arial"/>
            </a:endParaRPr>
          </a:p>
          <a:p>
            <a:pPr indent="-333375" lvl="1" marL="914400" rtl="0" algn="l">
              <a:spcBef>
                <a:spcPts val="0"/>
              </a:spcBef>
              <a:spcAft>
                <a:spcPts val="0"/>
              </a:spcAft>
              <a:buClr>
                <a:srgbClr val="000000"/>
              </a:buClr>
              <a:buSzPts val="1650"/>
              <a:buFont typeface="Arial"/>
              <a:buChar char="○"/>
            </a:pPr>
            <a:r>
              <a:rPr lang="en-GB" sz="1650">
                <a:solidFill>
                  <a:srgbClr val="000000"/>
                </a:solidFill>
                <a:latin typeface="Arial"/>
                <a:ea typeface="Arial"/>
                <a:cs typeface="Arial"/>
                <a:sym typeface="Arial"/>
              </a:rPr>
              <a:t>Regular DR plan testing to ensure RPOs are met.</a:t>
            </a:r>
            <a:endParaRPr sz="3000"/>
          </a:p>
        </p:txBody>
      </p:sp>
      <p:sp>
        <p:nvSpPr>
          <p:cNvPr id="287" name="Google Shape;287;g2c882b02bb7_0_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86">
                                            <p:txEl>
                                              <p:pRg end="9" st="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sp>
        <p:nvSpPr>
          <p:cNvPr id="292" name="Google Shape;292;g2c882b02bb7_0_7"/>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RPO - Best Practices II</a:t>
            </a:r>
            <a:endParaRPr/>
          </a:p>
        </p:txBody>
      </p:sp>
      <p:sp>
        <p:nvSpPr>
          <p:cNvPr id="293" name="Google Shape;293;g2c882b02bb7_0_7"/>
          <p:cNvSpPr txBox="1"/>
          <p:nvPr>
            <p:ph idx="1" type="body"/>
          </p:nvPr>
        </p:nvSpPr>
        <p:spPr>
          <a:xfrm>
            <a:off x="540300" y="1228675"/>
            <a:ext cx="8520600" cy="3416400"/>
          </a:xfrm>
          <a:prstGeom prst="rect">
            <a:avLst/>
          </a:prstGeom>
        </p:spPr>
        <p:txBody>
          <a:bodyPr anchorCtr="0" anchor="t" bIns="91425" lIns="91425" spcFirstLastPara="1" rIns="91425" wrap="square" tIns="91425">
            <a:normAutofit/>
          </a:bodyPr>
          <a:lstStyle/>
          <a:p>
            <a:pPr indent="-330200" lvl="0" marL="457200" rtl="0" algn="l">
              <a:spcBef>
                <a:spcPts val="1200"/>
              </a:spcBef>
              <a:spcAft>
                <a:spcPts val="0"/>
              </a:spcAft>
              <a:buClr>
                <a:srgbClr val="000000"/>
              </a:buClr>
              <a:buSzPts val="1600"/>
              <a:buFont typeface="Arial"/>
              <a:buAutoNum type="arabicPeriod"/>
            </a:pPr>
            <a:r>
              <a:rPr b="1" lang="en-GB" sz="1600">
                <a:solidFill>
                  <a:srgbClr val="000000"/>
                </a:solidFill>
                <a:latin typeface="Arial"/>
                <a:ea typeface="Arial"/>
                <a:cs typeface="Arial"/>
                <a:sym typeface="Arial"/>
              </a:rPr>
              <a:t>Cloud &amp; Offsite Backups:</a:t>
            </a:r>
            <a:endParaRPr b="1" sz="1600">
              <a:solidFill>
                <a:srgbClr val="000000"/>
              </a:solidFill>
              <a:latin typeface="Arial"/>
              <a:ea typeface="Arial"/>
              <a:cs typeface="Arial"/>
              <a:sym typeface="Arial"/>
            </a:endParaRPr>
          </a:p>
          <a:p>
            <a:pPr indent="-330200" lvl="1" marL="914400" rtl="0" algn="l">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Leverage cloud for scalability; ensure offsite data protection.</a:t>
            </a:r>
            <a:endParaRPr sz="1600">
              <a:solidFill>
                <a:srgbClr val="000000"/>
              </a:solidFill>
              <a:latin typeface="Arial"/>
              <a:ea typeface="Arial"/>
              <a:cs typeface="Arial"/>
              <a:sym typeface="Arial"/>
            </a:endParaRPr>
          </a:p>
          <a:p>
            <a:pPr indent="-330200" lvl="0" marL="457200" rtl="0" algn="l">
              <a:spcBef>
                <a:spcPts val="0"/>
              </a:spcBef>
              <a:spcAft>
                <a:spcPts val="0"/>
              </a:spcAft>
              <a:buClr>
                <a:srgbClr val="000000"/>
              </a:buClr>
              <a:buSzPts val="1600"/>
              <a:buFont typeface="Arial"/>
              <a:buAutoNum type="arabicPeriod"/>
            </a:pPr>
            <a:r>
              <a:rPr b="1" lang="en-GB" sz="1600">
                <a:solidFill>
                  <a:srgbClr val="000000"/>
                </a:solidFill>
                <a:latin typeface="Arial"/>
                <a:ea typeface="Arial"/>
                <a:cs typeface="Arial"/>
                <a:sym typeface="Arial"/>
              </a:rPr>
              <a:t>RPO Reviews &amp; Updates:</a:t>
            </a:r>
            <a:endParaRPr b="1" sz="1600">
              <a:solidFill>
                <a:srgbClr val="000000"/>
              </a:solidFill>
              <a:latin typeface="Arial"/>
              <a:ea typeface="Arial"/>
              <a:cs typeface="Arial"/>
              <a:sym typeface="Arial"/>
            </a:endParaRPr>
          </a:p>
          <a:p>
            <a:pPr indent="-330200" lvl="1" marL="914400" rtl="0" algn="l">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Update RPOs as business evolves; keep them relevant.</a:t>
            </a:r>
            <a:endParaRPr sz="1600">
              <a:solidFill>
                <a:srgbClr val="000000"/>
              </a:solidFill>
              <a:latin typeface="Arial"/>
              <a:ea typeface="Arial"/>
              <a:cs typeface="Arial"/>
              <a:sym typeface="Arial"/>
            </a:endParaRPr>
          </a:p>
          <a:p>
            <a:pPr indent="-330200" lvl="0" marL="457200" rtl="0" algn="l">
              <a:spcBef>
                <a:spcPts val="0"/>
              </a:spcBef>
              <a:spcAft>
                <a:spcPts val="0"/>
              </a:spcAft>
              <a:buClr>
                <a:srgbClr val="000000"/>
              </a:buClr>
              <a:buSzPts val="1600"/>
              <a:buFont typeface="Arial"/>
              <a:buAutoNum type="arabicPeriod"/>
            </a:pPr>
            <a:r>
              <a:rPr b="1" lang="en-GB" sz="1600">
                <a:solidFill>
                  <a:srgbClr val="000000"/>
                </a:solidFill>
                <a:latin typeface="Arial"/>
                <a:ea typeface="Arial"/>
                <a:cs typeface="Arial"/>
                <a:sym typeface="Arial"/>
              </a:rPr>
              <a:t>Educate &amp; Communicate:</a:t>
            </a:r>
            <a:endParaRPr b="1" sz="1600">
              <a:solidFill>
                <a:srgbClr val="000000"/>
              </a:solidFill>
              <a:latin typeface="Arial"/>
              <a:ea typeface="Arial"/>
              <a:cs typeface="Arial"/>
              <a:sym typeface="Arial"/>
            </a:endParaRPr>
          </a:p>
          <a:p>
            <a:pPr indent="-330200" lvl="1" marL="914400" rtl="0" algn="l">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Align stakeholder understanding and responsibilities.</a:t>
            </a:r>
            <a:endParaRPr sz="1600">
              <a:solidFill>
                <a:srgbClr val="000000"/>
              </a:solidFill>
              <a:latin typeface="Arial"/>
              <a:ea typeface="Arial"/>
              <a:cs typeface="Arial"/>
              <a:sym typeface="Arial"/>
            </a:endParaRPr>
          </a:p>
          <a:p>
            <a:pPr indent="-330200" lvl="0" marL="457200" rtl="0" algn="l">
              <a:spcBef>
                <a:spcPts val="0"/>
              </a:spcBef>
              <a:spcAft>
                <a:spcPts val="0"/>
              </a:spcAft>
              <a:buClr>
                <a:srgbClr val="000000"/>
              </a:buClr>
              <a:buSzPts val="1600"/>
              <a:buFont typeface="Arial"/>
              <a:buAutoNum type="arabicPeriod"/>
            </a:pPr>
            <a:r>
              <a:rPr b="1" lang="en-GB" sz="1600">
                <a:solidFill>
                  <a:srgbClr val="000000"/>
                </a:solidFill>
                <a:latin typeface="Arial"/>
                <a:ea typeface="Arial"/>
                <a:cs typeface="Arial"/>
                <a:sym typeface="Arial"/>
              </a:rPr>
              <a:t>Compliance &amp; Regulations:</a:t>
            </a:r>
            <a:endParaRPr b="1" sz="1600">
              <a:solidFill>
                <a:srgbClr val="000000"/>
              </a:solidFill>
              <a:latin typeface="Arial"/>
              <a:ea typeface="Arial"/>
              <a:cs typeface="Arial"/>
              <a:sym typeface="Arial"/>
            </a:endParaRPr>
          </a:p>
          <a:p>
            <a:pPr indent="-330200" lvl="1" marL="914400" rtl="0" algn="l">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Adhere to industry-specific RPO standards.</a:t>
            </a:r>
            <a:endParaRPr sz="1600">
              <a:solidFill>
                <a:srgbClr val="000000"/>
              </a:solidFill>
              <a:latin typeface="Arial"/>
              <a:ea typeface="Arial"/>
              <a:cs typeface="Arial"/>
              <a:sym typeface="Arial"/>
            </a:endParaRPr>
          </a:p>
          <a:p>
            <a:pPr indent="-330200" lvl="0" marL="457200" rtl="0" algn="l">
              <a:spcBef>
                <a:spcPts val="0"/>
              </a:spcBef>
              <a:spcAft>
                <a:spcPts val="0"/>
              </a:spcAft>
              <a:buClr>
                <a:srgbClr val="000000"/>
              </a:buClr>
              <a:buSzPts val="1600"/>
              <a:buFont typeface="Arial"/>
              <a:buAutoNum type="arabicPeriod"/>
            </a:pPr>
            <a:r>
              <a:rPr b="1" lang="en-GB" sz="1600">
                <a:solidFill>
                  <a:srgbClr val="000000"/>
                </a:solidFill>
                <a:latin typeface="Arial"/>
                <a:ea typeface="Arial"/>
                <a:cs typeface="Arial"/>
                <a:sym typeface="Arial"/>
              </a:rPr>
              <a:t>Cost-Benefit Analysis:</a:t>
            </a:r>
            <a:endParaRPr b="1" sz="1600">
              <a:solidFill>
                <a:srgbClr val="000000"/>
              </a:solidFill>
              <a:latin typeface="Arial"/>
              <a:ea typeface="Arial"/>
              <a:cs typeface="Arial"/>
              <a:sym typeface="Arial"/>
            </a:endParaRPr>
          </a:p>
          <a:p>
            <a:pPr indent="-330200" lvl="1" marL="914400" rtl="0" algn="l">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Balance RPO strategies against cost and potential impact.</a:t>
            </a:r>
            <a:endParaRPr sz="3000"/>
          </a:p>
        </p:txBody>
      </p:sp>
      <p:sp>
        <p:nvSpPr>
          <p:cNvPr id="294" name="Google Shape;294;g2c882b02bb7_0_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3">
                                            <p:txEl>
                                              <p:pRg end="9" st="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g2c882b02bb7_0_15"/>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RTO - Best Practices I</a:t>
            </a:r>
            <a:endParaRPr/>
          </a:p>
        </p:txBody>
      </p:sp>
      <p:sp>
        <p:nvSpPr>
          <p:cNvPr id="300" name="Google Shape;300;g2c882b02bb7_0_15"/>
          <p:cNvSpPr txBox="1"/>
          <p:nvPr>
            <p:ph idx="1" type="body"/>
          </p:nvPr>
        </p:nvSpPr>
        <p:spPr>
          <a:xfrm>
            <a:off x="540300" y="1228675"/>
            <a:ext cx="8520600" cy="3416400"/>
          </a:xfrm>
          <a:prstGeom prst="rect">
            <a:avLst/>
          </a:prstGeom>
        </p:spPr>
        <p:txBody>
          <a:bodyPr anchorCtr="0" anchor="t" bIns="91425" lIns="91425" spcFirstLastPara="1" rIns="91425" wrap="square" tIns="91425">
            <a:normAutofit lnSpcReduction="10000"/>
          </a:bodyPr>
          <a:lstStyle/>
          <a:p>
            <a:pPr indent="-330715" lvl="0" marL="457200" rtl="0" algn="l">
              <a:spcBef>
                <a:spcPts val="1200"/>
              </a:spcBef>
              <a:spcAft>
                <a:spcPts val="0"/>
              </a:spcAft>
              <a:buClr>
                <a:srgbClr val="000000"/>
              </a:buClr>
              <a:buSzPts val="1608"/>
              <a:buFont typeface="Arial"/>
              <a:buAutoNum type="arabicPeriod"/>
            </a:pPr>
            <a:r>
              <a:rPr b="1" lang="en-GB" sz="1608">
                <a:solidFill>
                  <a:srgbClr val="000000"/>
                </a:solidFill>
                <a:latin typeface="Arial"/>
                <a:ea typeface="Arial"/>
                <a:cs typeface="Arial"/>
                <a:sym typeface="Arial"/>
              </a:rPr>
              <a:t>Business Impact Analysis:</a:t>
            </a:r>
            <a:endParaRPr b="1" sz="1608">
              <a:solidFill>
                <a:srgbClr val="000000"/>
              </a:solidFill>
              <a:latin typeface="Arial"/>
              <a:ea typeface="Arial"/>
              <a:cs typeface="Arial"/>
              <a:sym typeface="Arial"/>
            </a:endParaRPr>
          </a:p>
          <a:p>
            <a:pPr indent="-330715" lvl="1" marL="914400" rtl="0" algn="l">
              <a:spcBef>
                <a:spcPts val="0"/>
              </a:spcBef>
              <a:spcAft>
                <a:spcPts val="0"/>
              </a:spcAft>
              <a:buClr>
                <a:srgbClr val="000000"/>
              </a:buClr>
              <a:buSzPts val="1608"/>
              <a:buFont typeface="Arial"/>
              <a:buChar char="○"/>
            </a:pPr>
            <a:r>
              <a:rPr lang="en-GB" sz="1608">
                <a:solidFill>
                  <a:srgbClr val="000000"/>
                </a:solidFill>
                <a:latin typeface="Arial"/>
                <a:ea typeface="Arial"/>
                <a:cs typeface="Arial"/>
                <a:sym typeface="Arial"/>
              </a:rPr>
              <a:t>Evaluate downtime impacts to identify critical operations and set RTO priorities.</a:t>
            </a:r>
            <a:endParaRPr sz="1608">
              <a:solidFill>
                <a:srgbClr val="000000"/>
              </a:solidFill>
              <a:latin typeface="Arial"/>
              <a:ea typeface="Arial"/>
              <a:cs typeface="Arial"/>
              <a:sym typeface="Arial"/>
            </a:endParaRPr>
          </a:p>
          <a:p>
            <a:pPr indent="-330715" lvl="0" marL="457200" rtl="0" algn="l">
              <a:spcBef>
                <a:spcPts val="0"/>
              </a:spcBef>
              <a:spcAft>
                <a:spcPts val="0"/>
              </a:spcAft>
              <a:buClr>
                <a:srgbClr val="000000"/>
              </a:buClr>
              <a:buSzPts val="1608"/>
              <a:buFont typeface="Arial"/>
              <a:buAutoNum type="arabicPeriod"/>
            </a:pPr>
            <a:r>
              <a:rPr b="1" lang="en-GB" sz="1608">
                <a:solidFill>
                  <a:srgbClr val="000000"/>
                </a:solidFill>
                <a:latin typeface="Arial"/>
                <a:ea typeface="Arial"/>
                <a:cs typeface="Arial"/>
                <a:sym typeface="Arial"/>
              </a:rPr>
              <a:t>Tiered Recovery Strategy:</a:t>
            </a:r>
            <a:endParaRPr b="1" sz="1608">
              <a:solidFill>
                <a:srgbClr val="000000"/>
              </a:solidFill>
              <a:latin typeface="Arial"/>
              <a:ea typeface="Arial"/>
              <a:cs typeface="Arial"/>
              <a:sym typeface="Arial"/>
            </a:endParaRPr>
          </a:p>
          <a:p>
            <a:pPr indent="-330715" lvl="1" marL="914400" rtl="0" algn="l">
              <a:spcBef>
                <a:spcPts val="0"/>
              </a:spcBef>
              <a:spcAft>
                <a:spcPts val="0"/>
              </a:spcAft>
              <a:buClr>
                <a:srgbClr val="000000"/>
              </a:buClr>
              <a:buSzPts val="1608"/>
              <a:buFont typeface="Arial"/>
              <a:buChar char="○"/>
            </a:pPr>
            <a:r>
              <a:rPr lang="en-GB" sz="1608">
                <a:solidFill>
                  <a:srgbClr val="000000"/>
                </a:solidFill>
                <a:latin typeface="Arial"/>
                <a:ea typeface="Arial"/>
                <a:cs typeface="Arial"/>
                <a:sym typeface="Arial"/>
              </a:rPr>
              <a:t>Assign different RTOs based on system criticality—immediate recovery for vital services, longer for non-essential.</a:t>
            </a:r>
            <a:endParaRPr sz="1608">
              <a:solidFill>
                <a:srgbClr val="000000"/>
              </a:solidFill>
              <a:latin typeface="Arial"/>
              <a:ea typeface="Arial"/>
              <a:cs typeface="Arial"/>
              <a:sym typeface="Arial"/>
            </a:endParaRPr>
          </a:p>
          <a:p>
            <a:pPr indent="-330715" lvl="0" marL="457200" rtl="0" algn="l">
              <a:spcBef>
                <a:spcPts val="0"/>
              </a:spcBef>
              <a:spcAft>
                <a:spcPts val="0"/>
              </a:spcAft>
              <a:buClr>
                <a:srgbClr val="000000"/>
              </a:buClr>
              <a:buSzPts val="1608"/>
              <a:buFont typeface="Arial"/>
              <a:buAutoNum type="arabicPeriod"/>
            </a:pPr>
            <a:r>
              <a:rPr b="1" lang="en-GB" sz="1608">
                <a:solidFill>
                  <a:srgbClr val="000000"/>
                </a:solidFill>
                <a:latin typeface="Arial"/>
                <a:ea typeface="Arial"/>
                <a:cs typeface="Arial"/>
                <a:sym typeface="Arial"/>
              </a:rPr>
              <a:t>Infrastructure Resilience:</a:t>
            </a:r>
            <a:endParaRPr b="1" sz="1608">
              <a:solidFill>
                <a:srgbClr val="000000"/>
              </a:solidFill>
              <a:latin typeface="Arial"/>
              <a:ea typeface="Arial"/>
              <a:cs typeface="Arial"/>
              <a:sym typeface="Arial"/>
            </a:endParaRPr>
          </a:p>
          <a:p>
            <a:pPr indent="-330715" lvl="1" marL="914400" rtl="0" algn="l">
              <a:spcBef>
                <a:spcPts val="0"/>
              </a:spcBef>
              <a:spcAft>
                <a:spcPts val="0"/>
              </a:spcAft>
              <a:buClr>
                <a:srgbClr val="000000"/>
              </a:buClr>
              <a:buSzPts val="1608"/>
              <a:buFont typeface="Arial"/>
              <a:buChar char="○"/>
            </a:pPr>
            <a:r>
              <a:rPr lang="en-GB" sz="1608">
                <a:solidFill>
                  <a:srgbClr val="000000"/>
                </a:solidFill>
                <a:latin typeface="Arial"/>
                <a:ea typeface="Arial"/>
                <a:cs typeface="Arial"/>
                <a:sym typeface="Arial"/>
              </a:rPr>
              <a:t>Invest in redundant systems and failover capabilities to minimise downtime.</a:t>
            </a:r>
            <a:endParaRPr sz="1608">
              <a:solidFill>
                <a:srgbClr val="000000"/>
              </a:solidFill>
              <a:latin typeface="Arial"/>
              <a:ea typeface="Arial"/>
              <a:cs typeface="Arial"/>
              <a:sym typeface="Arial"/>
            </a:endParaRPr>
          </a:p>
          <a:p>
            <a:pPr indent="-330715" lvl="0" marL="457200" rtl="0" algn="l">
              <a:spcBef>
                <a:spcPts val="0"/>
              </a:spcBef>
              <a:spcAft>
                <a:spcPts val="0"/>
              </a:spcAft>
              <a:buClr>
                <a:srgbClr val="000000"/>
              </a:buClr>
              <a:buSzPts val="1608"/>
              <a:buFont typeface="Arial"/>
              <a:buAutoNum type="arabicPeriod"/>
            </a:pPr>
            <a:r>
              <a:rPr b="1" lang="en-GB" sz="1608">
                <a:solidFill>
                  <a:srgbClr val="000000"/>
                </a:solidFill>
                <a:latin typeface="Arial"/>
                <a:ea typeface="Arial"/>
                <a:cs typeface="Arial"/>
                <a:sym typeface="Arial"/>
              </a:rPr>
              <a:t>Automation in DR Processes:</a:t>
            </a:r>
            <a:endParaRPr b="1" sz="1608">
              <a:solidFill>
                <a:srgbClr val="000000"/>
              </a:solidFill>
              <a:latin typeface="Arial"/>
              <a:ea typeface="Arial"/>
              <a:cs typeface="Arial"/>
              <a:sym typeface="Arial"/>
            </a:endParaRPr>
          </a:p>
          <a:p>
            <a:pPr indent="-330715" lvl="1" marL="914400" rtl="0" algn="l">
              <a:spcBef>
                <a:spcPts val="0"/>
              </a:spcBef>
              <a:spcAft>
                <a:spcPts val="0"/>
              </a:spcAft>
              <a:buClr>
                <a:srgbClr val="000000"/>
              </a:buClr>
              <a:buSzPts val="1608"/>
              <a:buFont typeface="Arial"/>
              <a:buChar char="○"/>
            </a:pPr>
            <a:r>
              <a:rPr lang="en-GB" sz="1608">
                <a:solidFill>
                  <a:srgbClr val="000000"/>
                </a:solidFill>
                <a:latin typeface="Arial"/>
                <a:ea typeface="Arial"/>
                <a:cs typeface="Arial"/>
                <a:sym typeface="Arial"/>
              </a:rPr>
              <a:t>Use automated solutions for faster system recovery and to meet tight RTOs.</a:t>
            </a:r>
            <a:endParaRPr sz="1608">
              <a:solidFill>
                <a:srgbClr val="000000"/>
              </a:solidFill>
              <a:latin typeface="Arial"/>
              <a:ea typeface="Arial"/>
              <a:cs typeface="Arial"/>
              <a:sym typeface="Arial"/>
            </a:endParaRPr>
          </a:p>
          <a:p>
            <a:pPr indent="-330715" lvl="0" marL="457200" rtl="0" algn="l">
              <a:spcBef>
                <a:spcPts val="0"/>
              </a:spcBef>
              <a:spcAft>
                <a:spcPts val="0"/>
              </a:spcAft>
              <a:buClr>
                <a:srgbClr val="000000"/>
              </a:buClr>
              <a:buSzPts val="1608"/>
              <a:buFont typeface="Arial"/>
              <a:buAutoNum type="arabicPeriod"/>
            </a:pPr>
            <a:r>
              <a:rPr b="1" lang="en-GB" sz="1608">
                <a:solidFill>
                  <a:srgbClr val="000000"/>
                </a:solidFill>
                <a:latin typeface="Arial"/>
                <a:ea typeface="Arial"/>
                <a:cs typeface="Arial"/>
                <a:sym typeface="Arial"/>
              </a:rPr>
              <a:t>Regular Testing and Drills:</a:t>
            </a:r>
            <a:endParaRPr b="1" sz="1608">
              <a:solidFill>
                <a:srgbClr val="000000"/>
              </a:solidFill>
              <a:latin typeface="Arial"/>
              <a:ea typeface="Arial"/>
              <a:cs typeface="Arial"/>
              <a:sym typeface="Arial"/>
            </a:endParaRPr>
          </a:p>
          <a:p>
            <a:pPr indent="-330715" lvl="1" marL="914400" rtl="0" algn="l">
              <a:spcBef>
                <a:spcPts val="0"/>
              </a:spcBef>
              <a:spcAft>
                <a:spcPts val="0"/>
              </a:spcAft>
              <a:buClr>
                <a:srgbClr val="000000"/>
              </a:buClr>
              <a:buSzPts val="1608"/>
              <a:buFont typeface="Arial"/>
              <a:buChar char="○"/>
            </a:pPr>
            <a:r>
              <a:rPr lang="en-GB" sz="1608">
                <a:solidFill>
                  <a:srgbClr val="000000"/>
                </a:solidFill>
                <a:latin typeface="Arial"/>
                <a:ea typeface="Arial"/>
                <a:cs typeface="Arial"/>
                <a:sym typeface="Arial"/>
              </a:rPr>
              <a:t>Validate RTO feasibility with periodic tests and simulate disaster scenarios.</a:t>
            </a:r>
            <a:endParaRPr sz="3000"/>
          </a:p>
        </p:txBody>
      </p:sp>
      <p:sp>
        <p:nvSpPr>
          <p:cNvPr id="301" name="Google Shape;301;g2c882b02bb7_0_1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0">
                                            <p:txEl>
                                              <p:pRg end="9" st="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g2c882b02bb7_0_24"/>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RTO - Best Practices I</a:t>
            </a:r>
            <a:endParaRPr/>
          </a:p>
        </p:txBody>
      </p:sp>
      <p:sp>
        <p:nvSpPr>
          <p:cNvPr id="307" name="Google Shape;307;g2c882b02bb7_0_24"/>
          <p:cNvSpPr txBox="1"/>
          <p:nvPr>
            <p:ph idx="1" type="body"/>
          </p:nvPr>
        </p:nvSpPr>
        <p:spPr>
          <a:xfrm>
            <a:off x="540300" y="1228675"/>
            <a:ext cx="8520600" cy="3416400"/>
          </a:xfrm>
          <a:prstGeom prst="rect">
            <a:avLst/>
          </a:prstGeom>
        </p:spPr>
        <p:txBody>
          <a:bodyPr anchorCtr="0" anchor="t" bIns="91425" lIns="91425" spcFirstLastPara="1" rIns="91425" wrap="square" tIns="91425">
            <a:normAutofit/>
          </a:bodyPr>
          <a:lstStyle/>
          <a:p>
            <a:pPr indent="-323850" lvl="0" marL="457200" rtl="0" algn="l">
              <a:spcBef>
                <a:spcPts val="120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Clear Communication Plans:</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Establish predefined communication protocols for quick response and coordination.</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Comprehensive Documentation:</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Maintain detailed recovery procedures and checklists to streamline restoration processes.</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Training and Awareness:</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Train staff on DR plans and their roles in recovery to ensure swift action.</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Continuous Improvement:</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Analyze recovery performance and feedback to refine RTOs and DR strategies.</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Cloud and Virtualisation:</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Leverage cloud services and virtualization for flexibility in resource allocation and quick recovery.</a:t>
            </a:r>
            <a:endParaRPr b="1" sz="2008">
              <a:solidFill>
                <a:srgbClr val="000000"/>
              </a:solidFill>
              <a:latin typeface="Arial"/>
              <a:ea typeface="Arial"/>
              <a:cs typeface="Arial"/>
              <a:sym typeface="Arial"/>
            </a:endParaRPr>
          </a:p>
        </p:txBody>
      </p:sp>
      <p:sp>
        <p:nvSpPr>
          <p:cNvPr id="308" name="Google Shape;308;g2c882b02bb7_0_2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9" st="9"/>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07">
                                            <p:txEl>
                                              <p:pRg end="9" st="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g2c882b02bb7_0_31"/>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RTO - Best Practices I</a:t>
            </a:r>
            <a:endParaRPr/>
          </a:p>
        </p:txBody>
      </p:sp>
      <p:sp>
        <p:nvSpPr>
          <p:cNvPr id="314" name="Google Shape;314;g2c882b02bb7_0_31"/>
          <p:cNvSpPr txBox="1"/>
          <p:nvPr>
            <p:ph idx="1" type="body"/>
          </p:nvPr>
        </p:nvSpPr>
        <p:spPr>
          <a:xfrm>
            <a:off x="540300" y="1228675"/>
            <a:ext cx="8520600" cy="3416400"/>
          </a:xfrm>
          <a:prstGeom prst="rect">
            <a:avLst/>
          </a:prstGeom>
        </p:spPr>
        <p:txBody>
          <a:bodyPr anchorCtr="0" anchor="t" bIns="91425" lIns="91425" spcFirstLastPara="1" rIns="91425" wrap="square" tIns="91425">
            <a:normAutofit/>
          </a:bodyPr>
          <a:lstStyle/>
          <a:p>
            <a:pPr indent="-323850" lvl="0" marL="457200" rtl="0" algn="l">
              <a:spcBef>
                <a:spcPts val="120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Clear Communication Plans:</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Establish predefined communication protocols for quick response and coordination.</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Comprehensive Documentation:</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Maintain detailed recovery procedures and checklists to streamline restoration processes.</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Training and Awareness:</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Train staff on DR plans and their roles in recovery to ensure swift action.</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Continuous Improvement:</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Analyze recovery performance and feedback to refine RTOs and DR strategies.</a:t>
            </a:r>
            <a:endParaRPr>
              <a:solidFill>
                <a:srgbClr val="000000"/>
              </a:solidFill>
              <a:latin typeface="Arial"/>
              <a:ea typeface="Arial"/>
              <a:cs typeface="Arial"/>
              <a:sym typeface="Arial"/>
            </a:endParaRPr>
          </a:p>
          <a:p>
            <a:pPr indent="-323850" lvl="0" marL="457200" rtl="0" algn="l">
              <a:spcBef>
                <a:spcPts val="0"/>
              </a:spcBef>
              <a:spcAft>
                <a:spcPts val="0"/>
              </a:spcAft>
              <a:buClr>
                <a:srgbClr val="000000"/>
              </a:buClr>
              <a:buSzPts val="1500"/>
              <a:buFont typeface="Arial"/>
              <a:buAutoNum type="arabicPeriod" startAt="5"/>
            </a:pPr>
            <a:r>
              <a:rPr b="1" lang="en-GB">
                <a:solidFill>
                  <a:srgbClr val="000000"/>
                </a:solidFill>
                <a:latin typeface="Arial"/>
                <a:ea typeface="Arial"/>
                <a:cs typeface="Arial"/>
                <a:sym typeface="Arial"/>
              </a:rPr>
              <a:t>Cloud and Virtualisation:</a:t>
            </a:r>
            <a:endParaRPr b="1">
              <a:solidFill>
                <a:srgbClr val="000000"/>
              </a:solidFill>
              <a:latin typeface="Arial"/>
              <a:ea typeface="Arial"/>
              <a:cs typeface="Arial"/>
              <a:sym typeface="Arial"/>
            </a:endParaRPr>
          </a:p>
          <a:p>
            <a:pPr indent="-323850" lvl="1" marL="914400" rtl="0" algn="l">
              <a:spcBef>
                <a:spcPts val="0"/>
              </a:spcBef>
              <a:spcAft>
                <a:spcPts val="0"/>
              </a:spcAft>
              <a:buClr>
                <a:srgbClr val="000000"/>
              </a:buClr>
              <a:buSzPts val="1500"/>
              <a:buFont typeface="Arial"/>
              <a:buChar char="○"/>
            </a:pPr>
            <a:r>
              <a:rPr lang="en-GB">
                <a:solidFill>
                  <a:srgbClr val="000000"/>
                </a:solidFill>
                <a:latin typeface="Arial"/>
                <a:ea typeface="Arial"/>
                <a:cs typeface="Arial"/>
                <a:sym typeface="Arial"/>
              </a:rPr>
              <a:t>Leverage cloud services and virtualization for flexibility in resource allocation and quick recovery.</a:t>
            </a:r>
            <a:endParaRPr b="1" sz="2008">
              <a:solidFill>
                <a:srgbClr val="000000"/>
              </a:solidFill>
              <a:latin typeface="Arial"/>
              <a:ea typeface="Arial"/>
              <a:cs typeface="Arial"/>
              <a:sym typeface="Arial"/>
            </a:endParaRPr>
          </a:p>
        </p:txBody>
      </p:sp>
      <p:sp>
        <p:nvSpPr>
          <p:cNvPr id="315" name="Google Shape;315;g2c882b02bb7_0_3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9" st="9"/>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4">
                                            <p:txEl>
                                              <p:pRg end="9" st="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9" name="Shape 319"/>
        <p:cNvGrpSpPr/>
        <p:nvPr/>
      </p:nvGrpSpPr>
      <p:grpSpPr>
        <a:xfrm>
          <a:off x="0" y="0"/>
          <a:ext cx="0" cy="0"/>
          <a:chOff x="0" y="0"/>
          <a:chExt cx="0" cy="0"/>
        </a:xfrm>
      </p:grpSpPr>
      <p:sp>
        <p:nvSpPr>
          <p:cNvPr id="320" name="Google Shape;320;g2c882b02bb7_0_37"/>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Disaster Recovery</a:t>
            </a:r>
            <a:endParaRPr/>
          </a:p>
        </p:txBody>
      </p:sp>
      <p:sp>
        <p:nvSpPr>
          <p:cNvPr id="321" name="Google Shape;321;g2c882b02bb7_0_37"/>
          <p:cNvSpPr txBox="1"/>
          <p:nvPr>
            <p:ph idx="1" type="body"/>
          </p:nvPr>
        </p:nvSpPr>
        <p:spPr>
          <a:xfrm>
            <a:off x="540300" y="1228675"/>
            <a:ext cx="8520600" cy="3416400"/>
          </a:xfrm>
          <a:prstGeom prst="rect">
            <a:avLst/>
          </a:prstGeom>
        </p:spPr>
        <p:txBody>
          <a:bodyPr anchorCtr="0" anchor="t" bIns="91425" lIns="91425" spcFirstLastPara="1" rIns="91425" wrap="square" tIns="91425">
            <a:normAutofit/>
          </a:bodyPr>
          <a:lstStyle/>
          <a:p>
            <a:pPr indent="-400565" lvl="0" marL="457200" rtl="0" algn="l">
              <a:spcBef>
                <a:spcPts val="1200"/>
              </a:spcBef>
              <a:spcAft>
                <a:spcPts val="0"/>
              </a:spcAft>
              <a:buClr>
                <a:srgbClr val="000000"/>
              </a:buClr>
              <a:buSzPts val="2708"/>
              <a:buFont typeface="Arial"/>
              <a:buChar char="●"/>
            </a:pPr>
            <a:r>
              <a:rPr lang="en-GB" sz="2200">
                <a:solidFill>
                  <a:srgbClr val="000000"/>
                </a:solidFill>
                <a:latin typeface="Arial"/>
                <a:ea typeface="Arial"/>
                <a:cs typeface="Arial"/>
                <a:sym typeface="Arial"/>
              </a:rPr>
              <a:t>Data</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Application &amp; Workload</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Infrastructure &amp; Platform Service</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Disaster Recovery Strategies</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Security </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Monitoring &amp; Test</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Cost Management</a:t>
            </a:r>
            <a:endParaRPr sz="2200">
              <a:solidFill>
                <a:srgbClr val="000000"/>
              </a:solidFill>
              <a:latin typeface="Arial"/>
              <a:ea typeface="Arial"/>
              <a:cs typeface="Arial"/>
              <a:sym typeface="Arial"/>
            </a:endParaRPr>
          </a:p>
          <a:p>
            <a:pPr indent="-368300" lvl="0" marL="457200" rtl="0" algn="l">
              <a:spcBef>
                <a:spcPts val="0"/>
              </a:spcBef>
              <a:spcAft>
                <a:spcPts val="0"/>
              </a:spcAft>
              <a:buClr>
                <a:srgbClr val="000000"/>
              </a:buClr>
              <a:buSzPts val="2200"/>
              <a:buFont typeface="Arial"/>
              <a:buChar char="●"/>
            </a:pPr>
            <a:r>
              <a:rPr lang="en-GB" sz="2200">
                <a:solidFill>
                  <a:srgbClr val="000000"/>
                </a:solidFill>
                <a:latin typeface="Arial"/>
                <a:ea typeface="Arial"/>
                <a:cs typeface="Arial"/>
                <a:sym typeface="Arial"/>
              </a:rPr>
              <a:t>Service Level Agreements</a:t>
            </a:r>
            <a:endParaRPr sz="2200">
              <a:solidFill>
                <a:srgbClr val="000000"/>
              </a:solidFill>
              <a:latin typeface="Arial"/>
              <a:ea typeface="Arial"/>
              <a:cs typeface="Arial"/>
              <a:sym typeface="Arial"/>
            </a:endParaRPr>
          </a:p>
        </p:txBody>
      </p:sp>
      <p:sp>
        <p:nvSpPr>
          <p:cNvPr id="322" name="Google Shape;322;g2c882b02bb7_0_3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g2c882b02bb7_0_95"/>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Disaster Recovery - IaC</a:t>
            </a:r>
            <a:endParaRPr/>
          </a:p>
        </p:txBody>
      </p:sp>
      <p:sp>
        <p:nvSpPr>
          <p:cNvPr id="328" name="Google Shape;328;g2c882b02bb7_0_9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29" name="Google Shape;329;g2c882b02bb7_0_95"/>
          <p:cNvPicPr preferRelativeResize="0"/>
          <p:nvPr/>
        </p:nvPicPr>
        <p:blipFill>
          <a:blip r:embed="rId3">
            <a:alphaModFix/>
          </a:blip>
          <a:stretch>
            <a:fillRect/>
          </a:stretch>
        </p:blipFill>
        <p:spPr>
          <a:xfrm>
            <a:off x="2630963" y="1187400"/>
            <a:ext cx="3882082" cy="374477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3" name="Shape 333"/>
        <p:cNvGrpSpPr/>
        <p:nvPr/>
      </p:nvGrpSpPr>
      <p:grpSpPr>
        <a:xfrm>
          <a:off x="0" y="0"/>
          <a:ext cx="0" cy="0"/>
          <a:chOff x="0" y="0"/>
          <a:chExt cx="0" cy="0"/>
        </a:xfrm>
      </p:grpSpPr>
      <p:sp>
        <p:nvSpPr>
          <p:cNvPr id="334" name="Google Shape;334;g2c882b02bb7_0_43"/>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Azure Backup Services</a:t>
            </a:r>
            <a:endParaRPr/>
          </a:p>
        </p:txBody>
      </p:sp>
      <p:sp>
        <p:nvSpPr>
          <p:cNvPr id="335" name="Google Shape;335;g2c882b02bb7_0_4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36" name="Google Shape;336;g2c882b02bb7_0_43"/>
          <p:cNvPicPr preferRelativeResize="0"/>
          <p:nvPr/>
        </p:nvPicPr>
        <p:blipFill>
          <a:blip r:embed="rId3">
            <a:alphaModFix/>
          </a:blip>
          <a:stretch>
            <a:fillRect/>
          </a:stretch>
        </p:blipFill>
        <p:spPr>
          <a:xfrm>
            <a:off x="446013" y="1210975"/>
            <a:ext cx="8251984" cy="373271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0" name="Shape 340"/>
        <p:cNvGrpSpPr/>
        <p:nvPr/>
      </p:nvGrpSpPr>
      <p:grpSpPr>
        <a:xfrm>
          <a:off x="0" y="0"/>
          <a:ext cx="0" cy="0"/>
          <a:chOff x="0" y="0"/>
          <a:chExt cx="0" cy="0"/>
        </a:xfrm>
      </p:grpSpPr>
      <p:sp>
        <p:nvSpPr>
          <p:cNvPr id="341" name="Google Shape;341;g2c882b02bb7_0_53"/>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Azure VMs</a:t>
            </a:r>
            <a:endParaRPr/>
          </a:p>
        </p:txBody>
      </p:sp>
      <p:sp>
        <p:nvSpPr>
          <p:cNvPr id="342" name="Google Shape;342;g2c882b02bb7_0_5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43" name="Google Shape;343;g2c882b02bb7_0_53"/>
          <p:cNvPicPr preferRelativeResize="0"/>
          <p:nvPr/>
        </p:nvPicPr>
        <p:blipFill>
          <a:blip r:embed="rId3">
            <a:alphaModFix/>
          </a:blip>
          <a:stretch>
            <a:fillRect/>
          </a:stretch>
        </p:blipFill>
        <p:spPr>
          <a:xfrm>
            <a:off x="540300" y="1093925"/>
            <a:ext cx="8251985" cy="3675717"/>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g2c882b02bb7_0_61"/>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Azure Managed Disks</a:t>
            </a:r>
            <a:endParaRPr/>
          </a:p>
        </p:txBody>
      </p:sp>
      <p:sp>
        <p:nvSpPr>
          <p:cNvPr id="349" name="Google Shape;349;g2c882b02bb7_0_6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
        <p:nvSpPr>
          <p:cNvPr id="350" name="Google Shape;350;g2c882b02bb7_0_61"/>
          <p:cNvSpPr txBox="1"/>
          <p:nvPr>
            <p:ph idx="1" type="body"/>
          </p:nvPr>
        </p:nvSpPr>
        <p:spPr>
          <a:xfrm>
            <a:off x="540300" y="1228675"/>
            <a:ext cx="8520600" cy="3416400"/>
          </a:xfrm>
          <a:prstGeom prst="rect">
            <a:avLst/>
          </a:prstGeom>
        </p:spPr>
        <p:txBody>
          <a:bodyPr anchorCtr="0" anchor="t" bIns="91425" lIns="91425" spcFirstLastPara="1" rIns="91425" wrap="square" tIns="91425">
            <a:normAutofit lnSpcReduction="20000"/>
          </a:bodyPr>
          <a:lstStyle/>
          <a:p>
            <a:pPr indent="-298450" lvl="0" marL="457200" rtl="0" algn="l">
              <a:spcBef>
                <a:spcPts val="1200"/>
              </a:spcBef>
              <a:spcAft>
                <a:spcPts val="0"/>
              </a:spcAft>
              <a:buClr>
                <a:srgbClr val="000000"/>
              </a:buClr>
              <a:buSzPts val="1100"/>
              <a:buFont typeface="Arial"/>
              <a:buChar char="●"/>
            </a:pPr>
            <a:r>
              <a:rPr lang="en-GB" sz="2200">
                <a:solidFill>
                  <a:srgbClr val="000000"/>
                </a:solidFill>
                <a:latin typeface="Arial"/>
                <a:ea typeface="Arial"/>
                <a:cs typeface="Arial"/>
                <a:sym typeface="Arial"/>
              </a:rPr>
              <a:t>Create a Backup vault</a:t>
            </a:r>
            <a:br>
              <a:rPr lang="en-GB" sz="2200">
                <a:solidFill>
                  <a:srgbClr val="000000"/>
                </a:solidFill>
                <a:latin typeface="Arial"/>
                <a:ea typeface="Arial"/>
                <a:cs typeface="Arial"/>
                <a:sym typeface="Arial"/>
              </a:rPr>
            </a:br>
            <a:endParaRPr sz="22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GB" sz="2200">
                <a:solidFill>
                  <a:srgbClr val="000000"/>
                </a:solidFill>
                <a:latin typeface="Arial"/>
                <a:ea typeface="Arial"/>
                <a:cs typeface="Arial"/>
                <a:sym typeface="Arial"/>
              </a:rPr>
              <a:t>Create a backup policy</a:t>
            </a:r>
            <a:br>
              <a:rPr lang="en-GB" sz="2200">
                <a:solidFill>
                  <a:srgbClr val="000000"/>
                </a:solidFill>
                <a:latin typeface="Arial"/>
                <a:ea typeface="Arial"/>
                <a:cs typeface="Arial"/>
                <a:sym typeface="Arial"/>
              </a:rPr>
            </a:br>
            <a:endParaRPr sz="22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GB" sz="2200">
                <a:solidFill>
                  <a:srgbClr val="000000"/>
                </a:solidFill>
                <a:latin typeface="Arial"/>
                <a:ea typeface="Arial"/>
                <a:cs typeface="Arial"/>
                <a:sym typeface="Arial"/>
              </a:rPr>
              <a:t>Configure a backup of an Azure Disk</a:t>
            </a:r>
            <a:br>
              <a:rPr lang="en-GB" sz="2200">
                <a:solidFill>
                  <a:srgbClr val="000000"/>
                </a:solidFill>
                <a:latin typeface="Arial"/>
                <a:ea typeface="Arial"/>
                <a:cs typeface="Arial"/>
                <a:sym typeface="Arial"/>
              </a:rPr>
            </a:br>
            <a:endParaRPr sz="22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GB" sz="2200">
                <a:solidFill>
                  <a:srgbClr val="000000"/>
                </a:solidFill>
                <a:latin typeface="Arial"/>
                <a:ea typeface="Arial"/>
                <a:cs typeface="Arial"/>
                <a:sym typeface="Arial"/>
              </a:rPr>
              <a:t>Run an on-demand backup job</a:t>
            </a:r>
            <a:br>
              <a:rPr lang="en-GB" sz="2200">
                <a:solidFill>
                  <a:srgbClr val="000000"/>
                </a:solidFill>
                <a:latin typeface="Arial"/>
                <a:ea typeface="Arial"/>
                <a:cs typeface="Arial"/>
                <a:sym typeface="Arial"/>
              </a:rPr>
            </a:br>
            <a:endParaRPr sz="2200">
              <a:solidFill>
                <a:srgbClr val="000000"/>
              </a:solidFill>
              <a:latin typeface="Arial"/>
              <a:ea typeface="Arial"/>
              <a:cs typeface="Arial"/>
              <a:sym typeface="Arial"/>
            </a:endParaRPr>
          </a:p>
          <a:p>
            <a:pPr indent="0" lvl="0" marL="0" rtl="0" algn="l">
              <a:spcBef>
                <a:spcPts val="1200"/>
              </a:spcBef>
              <a:spcAft>
                <a:spcPts val="1200"/>
              </a:spcAft>
              <a:buNone/>
            </a:pPr>
            <a:r>
              <a:t/>
            </a:r>
            <a:endParaRPr sz="2200">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4" name="Shape 354"/>
        <p:cNvGrpSpPr/>
        <p:nvPr/>
      </p:nvGrpSpPr>
      <p:grpSpPr>
        <a:xfrm>
          <a:off x="0" y="0"/>
          <a:ext cx="0" cy="0"/>
          <a:chOff x="0" y="0"/>
          <a:chExt cx="0" cy="0"/>
        </a:xfrm>
      </p:grpSpPr>
      <p:sp>
        <p:nvSpPr>
          <p:cNvPr id="355" name="Google Shape;355;g2c882b02bb7_0_10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56" name="Google Shape;356;g2c882b02bb7_0_104"/>
          <p:cNvPicPr preferRelativeResize="0"/>
          <p:nvPr/>
        </p:nvPicPr>
        <p:blipFill>
          <a:blip r:embed="rId3">
            <a:alphaModFix/>
          </a:blip>
          <a:stretch>
            <a:fillRect/>
          </a:stretch>
        </p:blipFill>
        <p:spPr>
          <a:xfrm>
            <a:off x="446013" y="175950"/>
            <a:ext cx="8251983" cy="462226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0" name="Shape 360"/>
        <p:cNvGrpSpPr/>
        <p:nvPr/>
      </p:nvGrpSpPr>
      <p:grpSpPr>
        <a:xfrm>
          <a:off x="0" y="0"/>
          <a:ext cx="0" cy="0"/>
          <a:chOff x="0" y="0"/>
          <a:chExt cx="0" cy="0"/>
        </a:xfrm>
      </p:grpSpPr>
      <p:sp>
        <p:nvSpPr>
          <p:cNvPr id="361" name="Google Shape;361;g2c882b02bb7_0_11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pic>
        <p:nvPicPr>
          <p:cNvPr id="362" name="Google Shape;362;g2c882b02bb7_0_110"/>
          <p:cNvPicPr preferRelativeResize="0"/>
          <p:nvPr/>
        </p:nvPicPr>
        <p:blipFill>
          <a:blip r:embed="rId3">
            <a:alphaModFix/>
          </a:blip>
          <a:stretch>
            <a:fillRect/>
          </a:stretch>
        </p:blipFill>
        <p:spPr>
          <a:xfrm>
            <a:off x="446013" y="187750"/>
            <a:ext cx="8251983" cy="463957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6" name="Shape 366"/>
        <p:cNvGrpSpPr/>
        <p:nvPr/>
      </p:nvGrpSpPr>
      <p:grpSpPr>
        <a:xfrm>
          <a:off x="0" y="0"/>
          <a:ext cx="0" cy="0"/>
          <a:chOff x="0" y="0"/>
          <a:chExt cx="0" cy="0"/>
        </a:xfrm>
      </p:grpSpPr>
      <p:sp>
        <p:nvSpPr>
          <p:cNvPr id="367" name="Google Shape;367;g2c882b02bb7_0_11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pic>
        <p:nvPicPr>
          <p:cNvPr id="368" name="Google Shape;368;g2c882b02bb7_0_114"/>
          <p:cNvPicPr preferRelativeResize="0"/>
          <p:nvPr/>
        </p:nvPicPr>
        <p:blipFill>
          <a:blip r:embed="rId3">
            <a:alphaModFix/>
          </a:blip>
          <a:stretch>
            <a:fillRect/>
          </a:stretch>
        </p:blipFill>
        <p:spPr>
          <a:xfrm>
            <a:off x="317384" y="505911"/>
            <a:ext cx="8508476" cy="4119526"/>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g2c882b02bb7_0_11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GB"/>
              <a:t>‹#›</a:t>
            </a:fld>
            <a:endParaRPr/>
          </a:p>
        </p:txBody>
      </p:sp>
      <p:pic>
        <p:nvPicPr>
          <p:cNvPr id="374" name="Google Shape;374;g2c882b02bb7_0_118"/>
          <p:cNvPicPr preferRelativeResize="0"/>
          <p:nvPr/>
        </p:nvPicPr>
        <p:blipFill>
          <a:blip r:embed="rId3">
            <a:alphaModFix/>
          </a:blip>
          <a:stretch>
            <a:fillRect/>
          </a:stretch>
        </p:blipFill>
        <p:spPr>
          <a:xfrm>
            <a:off x="364500" y="253850"/>
            <a:ext cx="8251983" cy="4635793"/>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8" name="Shape 378"/>
        <p:cNvGrpSpPr/>
        <p:nvPr/>
      </p:nvGrpSpPr>
      <p:grpSpPr>
        <a:xfrm>
          <a:off x="0" y="0"/>
          <a:ext cx="0" cy="0"/>
          <a:chOff x="0" y="0"/>
          <a:chExt cx="0" cy="0"/>
        </a:xfrm>
      </p:grpSpPr>
      <p:sp>
        <p:nvSpPr>
          <p:cNvPr id="379" name="Google Shape;379;g2c882b02bb7_0_128"/>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SQL Server in Azure VM</a:t>
            </a:r>
            <a:endParaRPr/>
          </a:p>
        </p:txBody>
      </p:sp>
      <p:sp>
        <p:nvSpPr>
          <p:cNvPr id="380" name="Google Shape;380;g2c882b02bb7_0_12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81" name="Google Shape;381;g2c882b02bb7_0_128"/>
          <p:cNvPicPr preferRelativeResize="0"/>
          <p:nvPr/>
        </p:nvPicPr>
        <p:blipFill>
          <a:blip r:embed="rId3">
            <a:alphaModFix/>
          </a:blip>
          <a:stretch>
            <a:fillRect/>
          </a:stretch>
        </p:blipFill>
        <p:spPr>
          <a:xfrm>
            <a:off x="536050" y="1093925"/>
            <a:ext cx="8071891" cy="374477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g2c882b02bb7_0_142"/>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LRS</a:t>
            </a:r>
            <a:endParaRPr/>
          </a:p>
        </p:txBody>
      </p:sp>
      <p:sp>
        <p:nvSpPr>
          <p:cNvPr id="387" name="Google Shape;387;g2c882b02bb7_0_14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88" name="Google Shape;388;g2c882b02bb7_0_142"/>
          <p:cNvPicPr preferRelativeResize="0"/>
          <p:nvPr/>
        </p:nvPicPr>
        <p:blipFill>
          <a:blip r:embed="rId3">
            <a:alphaModFix/>
          </a:blip>
          <a:stretch>
            <a:fillRect/>
          </a:stretch>
        </p:blipFill>
        <p:spPr>
          <a:xfrm>
            <a:off x="2811500" y="1214454"/>
            <a:ext cx="3386541" cy="35354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2" name="Shape 392"/>
        <p:cNvGrpSpPr/>
        <p:nvPr/>
      </p:nvGrpSpPr>
      <p:grpSpPr>
        <a:xfrm>
          <a:off x="0" y="0"/>
          <a:ext cx="0" cy="0"/>
          <a:chOff x="0" y="0"/>
          <a:chExt cx="0" cy="0"/>
        </a:xfrm>
      </p:grpSpPr>
      <p:sp>
        <p:nvSpPr>
          <p:cNvPr id="393" name="Google Shape;393;g2c882b02bb7_0_148"/>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Z</a:t>
            </a:r>
            <a:r>
              <a:rPr lang="en-GB"/>
              <a:t>RS</a:t>
            </a:r>
            <a:endParaRPr/>
          </a:p>
        </p:txBody>
      </p:sp>
      <p:sp>
        <p:nvSpPr>
          <p:cNvPr id="394" name="Google Shape;394;g2c882b02bb7_0_14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395" name="Google Shape;395;g2c882b02bb7_0_148"/>
          <p:cNvPicPr preferRelativeResize="0"/>
          <p:nvPr/>
        </p:nvPicPr>
        <p:blipFill>
          <a:blip r:embed="rId3">
            <a:alphaModFix/>
          </a:blip>
          <a:stretch>
            <a:fillRect/>
          </a:stretch>
        </p:blipFill>
        <p:spPr>
          <a:xfrm>
            <a:off x="2335950" y="1093925"/>
            <a:ext cx="3759724" cy="374477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9" name="Shape 399"/>
        <p:cNvGrpSpPr/>
        <p:nvPr/>
      </p:nvGrpSpPr>
      <p:grpSpPr>
        <a:xfrm>
          <a:off x="0" y="0"/>
          <a:ext cx="0" cy="0"/>
          <a:chOff x="0" y="0"/>
          <a:chExt cx="0" cy="0"/>
        </a:xfrm>
      </p:grpSpPr>
      <p:sp>
        <p:nvSpPr>
          <p:cNvPr id="400" name="Google Shape;400;g2c882b02bb7_0_153"/>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G</a:t>
            </a:r>
            <a:r>
              <a:rPr lang="en-GB"/>
              <a:t>RS</a:t>
            </a:r>
            <a:endParaRPr/>
          </a:p>
        </p:txBody>
      </p:sp>
      <p:sp>
        <p:nvSpPr>
          <p:cNvPr id="401" name="Google Shape;401;g2c882b02bb7_0_15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pic>
        <p:nvPicPr>
          <p:cNvPr id="402" name="Google Shape;402;g2c882b02bb7_0_153"/>
          <p:cNvPicPr preferRelativeResize="0"/>
          <p:nvPr/>
        </p:nvPicPr>
        <p:blipFill>
          <a:blip r:embed="rId3">
            <a:alphaModFix/>
          </a:blip>
          <a:stretch>
            <a:fillRect/>
          </a:stretch>
        </p:blipFill>
        <p:spPr>
          <a:xfrm>
            <a:off x="622263" y="1343350"/>
            <a:ext cx="7899477" cy="3231113"/>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6" name="Shape 406"/>
        <p:cNvGrpSpPr/>
        <p:nvPr/>
      </p:nvGrpSpPr>
      <p:grpSpPr>
        <a:xfrm>
          <a:off x="0" y="0"/>
          <a:ext cx="0" cy="0"/>
          <a:chOff x="0" y="0"/>
          <a:chExt cx="0" cy="0"/>
        </a:xfrm>
      </p:grpSpPr>
      <p:sp>
        <p:nvSpPr>
          <p:cNvPr id="407" name="Google Shape;407;g2c882b02bb7_0_135"/>
          <p:cNvSpPr txBox="1"/>
          <p:nvPr>
            <p:ph type="title"/>
          </p:nvPr>
        </p:nvSpPr>
        <p:spPr>
          <a:xfrm>
            <a:off x="540300" y="5212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Storage</a:t>
            </a:r>
            <a:endParaRPr/>
          </a:p>
        </p:txBody>
      </p:sp>
      <p:sp>
        <p:nvSpPr>
          <p:cNvPr id="408" name="Google Shape;408;g2c882b02bb7_0_135"/>
          <p:cNvSpPr txBox="1"/>
          <p:nvPr>
            <p:ph idx="1" type="body"/>
          </p:nvPr>
        </p:nvSpPr>
        <p:spPr>
          <a:xfrm>
            <a:off x="540300" y="1228675"/>
            <a:ext cx="8892600" cy="3779100"/>
          </a:xfrm>
          <a:prstGeom prst="rect">
            <a:avLst/>
          </a:prstGeom>
        </p:spPr>
        <p:txBody>
          <a:bodyPr anchorCtr="0" anchor="t" bIns="91425" lIns="91425" spcFirstLastPara="1" rIns="91425" wrap="square" tIns="91425">
            <a:normAutofit/>
          </a:bodyPr>
          <a:lstStyle/>
          <a:p>
            <a:pPr indent="-336550" lvl="0" marL="457200" rtl="0" algn="l">
              <a:spcBef>
                <a:spcPts val="1200"/>
              </a:spcBef>
              <a:spcAft>
                <a:spcPts val="0"/>
              </a:spcAft>
              <a:buClr>
                <a:srgbClr val="000000"/>
              </a:buClr>
              <a:buSzPts val="1700"/>
              <a:buFont typeface="Arial"/>
              <a:buChar char="●"/>
            </a:pPr>
            <a:r>
              <a:rPr b="1" lang="en-GB" sz="1700">
                <a:solidFill>
                  <a:srgbClr val="000000"/>
                </a:solidFill>
                <a:latin typeface="Arial"/>
                <a:ea typeface="Arial"/>
                <a:cs typeface="Arial"/>
                <a:sym typeface="Arial"/>
              </a:rPr>
              <a:t>Locally Redundant Storage (LRS):</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Replicates data 3 times within a single datacenter.</a:t>
            </a:r>
            <a:endParaRPr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Protects against local hardware failures.</a:t>
            </a:r>
            <a:endParaRPr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Cost-effective for data protection within the same region.</a:t>
            </a:r>
            <a:endParaRPr sz="1700">
              <a:solidFill>
                <a:srgbClr val="000000"/>
              </a:solidFill>
              <a:latin typeface="Arial"/>
              <a:ea typeface="Arial"/>
              <a:cs typeface="Arial"/>
              <a:sym typeface="Arial"/>
            </a:endParaRPr>
          </a:p>
          <a:p>
            <a:pPr indent="-336550" lvl="0" marL="457200" rtl="0" algn="l">
              <a:spcBef>
                <a:spcPts val="0"/>
              </a:spcBef>
              <a:spcAft>
                <a:spcPts val="0"/>
              </a:spcAft>
              <a:buClr>
                <a:srgbClr val="000000"/>
              </a:buClr>
              <a:buSzPts val="1700"/>
              <a:buFont typeface="Arial"/>
              <a:buChar char="●"/>
            </a:pPr>
            <a:r>
              <a:rPr b="1" lang="en-GB" sz="1700">
                <a:solidFill>
                  <a:srgbClr val="000000"/>
                </a:solidFill>
                <a:latin typeface="Arial"/>
                <a:ea typeface="Arial"/>
                <a:cs typeface="Arial"/>
                <a:sym typeface="Arial"/>
              </a:rPr>
              <a:t>Geo-Redundant Storage (GRS):</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Default option, replicates data to a secondary region far from the primary.</a:t>
            </a:r>
            <a:endParaRPr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Offers higher durability, protects against regional outages.</a:t>
            </a:r>
            <a:endParaRPr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Costs more than LRS but ensures data safety across regions.</a:t>
            </a:r>
            <a:endParaRPr sz="1700">
              <a:solidFill>
                <a:srgbClr val="000000"/>
              </a:solidFill>
              <a:latin typeface="Arial"/>
              <a:ea typeface="Arial"/>
              <a:cs typeface="Arial"/>
              <a:sym typeface="Arial"/>
            </a:endParaRPr>
          </a:p>
          <a:p>
            <a:pPr indent="-336550" lvl="0" marL="457200" rtl="0" algn="l">
              <a:spcBef>
                <a:spcPts val="0"/>
              </a:spcBef>
              <a:spcAft>
                <a:spcPts val="0"/>
              </a:spcAft>
              <a:buClr>
                <a:srgbClr val="000000"/>
              </a:buClr>
              <a:buSzPts val="1700"/>
              <a:buFont typeface="Arial"/>
              <a:buChar char="●"/>
            </a:pPr>
            <a:r>
              <a:rPr b="1" lang="en-GB" sz="1700">
                <a:solidFill>
                  <a:srgbClr val="000000"/>
                </a:solidFill>
                <a:latin typeface="Arial"/>
                <a:ea typeface="Arial"/>
                <a:cs typeface="Arial"/>
                <a:sym typeface="Arial"/>
              </a:rPr>
              <a:t>Zone-Redundant Storage (ZRS):</a:t>
            </a:r>
            <a:endParaRPr b="1"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Replicates data across availability zones in the same region.</a:t>
            </a:r>
            <a:endParaRPr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Guarantees data residency and high resiliency with no downtime.</a:t>
            </a:r>
            <a:endParaRPr sz="1700">
              <a:solidFill>
                <a:srgbClr val="000000"/>
              </a:solidFill>
              <a:latin typeface="Arial"/>
              <a:ea typeface="Arial"/>
              <a:cs typeface="Arial"/>
              <a:sym typeface="Arial"/>
            </a:endParaRPr>
          </a:p>
          <a:p>
            <a:pPr indent="-336550" lvl="1" marL="914400" rtl="0" algn="l">
              <a:spcBef>
                <a:spcPts val="0"/>
              </a:spcBef>
              <a:spcAft>
                <a:spcPts val="0"/>
              </a:spcAft>
              <a:buClr>
                <a:srgbClr val="000000"/>
              </a:buClr>
              <a:buSzPts val="1700"/>
              <a:buFont typeface="Arial"/>
              <a:buChar char="○"/>
            </a:pPr>
            <a:r>
              <a:rPr lang="en-GB" sz="1700">
                <a:solidFill>
                  <a:srgbClr val="000000"/>
                </a:solidFill>
                <a:latin typeface="Arial"/>
                <a:ea typeface="Arial"/>
                <a:cs typeface="Arial"/>
                <a:sym typeface="Arial"/>
              </a:rPr>
              <a:t>Ideal for critical workloads requiring constant availability and local presence.</a:t>
            </a:r>
            <a:endParaRPr b="1" sz="2100">
              <a:solidFill>
                <a:srgbClr val="000000"/>
              </a:solidFill>
              <a:latin typeface="Arial"/>
              <a:ea typeface="Arial"/>
              <a:cs typeface="Arial"/>
              <a:sym typeface="Arial"/>
            </a:endParaRPr>
          </a:p>
        </p:txBody>
      </p:sp>
      <p:sp>
        <p:nvSpPr>
          <p:cNvPr id="409" name="Google Shape;409;g2c882b02bb7_0_13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Clr>
                <a:srgbClr val="000000"/>
              </a:buClr>
              <a:buSzPts val="1300"/>
              <a:buFont typeface="Arial"/>
              <a:buNone/>
            </a:pPr>
            <a:fld id="{00000000-1234-1234-1234-123412341234}" type="slidenum">
              <a:rPr lang="en-GB"/>
              <a:t>‹#›</a:t>
            </a:f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9" st="9"/>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0" st="1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1" st="1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9" st="9"/>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0" st="1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1" st="1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7" st="7"/>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8" st="8"/>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9" st="9"/>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0" st="1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08">
                                            <p:txEl>
                                              <p:pRg end="11" st="1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3" name="Shape 413"/>
        <p:cNvGrpSpPr/>
        <p:nvPr/>
      </p:nvGrpSpPr>
      <p:grpSpPr>
        <a:xfrm>
          <a:off x="0" y="0"/>
          <a:ext cx="0" cy="0"/>
          <a:chOff x="0" y="0"/>
          <a:chExt cx="0" cy="0"/>
        </a:xfrm>
      </p:grpSpPr>
      <p:sp>
        <p:nvSpPr>
          <p:cNvPr id="414" name="Google Shape;414;p1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GB"/>
              <a:t>Recovery Time Objectives</a:t>
            </a:r>
            <a:endParaRPr/>
          </a:p>
        </p:txBody>
      </p:sp>
      <p:sp>
        <p:nvSpPr>
          <p:cNvPr id="415" name="Google Shape;415;p15"/>
          <p:cNvSpPr txBox="1"/>
          <p:nvPr>
            <p:ph idx="1" type="body"/>
          </p:nvPr>
        </p:nvSpPr>
        <p:spPr>
          <a:xfrm>
            <a:off x="540300" y="1228675"/>
            <a:ext cx="31521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500"/>
              <a:buNone/>
            </a:pPr>
            <a:r>
              <a:rPr lang="en-GB" sz="1200">
                <a:solidFill>
                  <a:srgbClr val="000000"/>
                </a:solidFill>
                <a:latin typeface="Roboto"/>
                <a:ea typeface="Roboto"/>
                <a:cs typeface="Roboto"/>
                <a:sym typeface="Roboto"/>
              </a:rPr>
              <a:t>This represents the utmost allowable time for recovering a network or application and reestablishing data access after an unplanned disruption.</a:t>
            </a:r>
            <a:endParaRPr sz="1200">
              <a:solidFill>
                <a:srgbClr val="000000"/>
              </a:solidFill>
              <a:latin typeface="Roboto"/>
              <a:ea typeface="Roboto"/>
              <a:cs typeface="Roboto"/>
              <a:sym typeface="Roboto"/>
            </a:endParaRPr>
          </a:p>
          <a:p>
            <a:pPr indent="0" lvl="0" marL="0" rtl="0" algn="l">
              <a:lnSpc>
                <a:spcPct val="115000"/>
              </a:lnSpc>
              <a:spcBef>
                <a:spcPts val="1200"/>
              </a:spcBef>
              <a:spcAft>
                <a:spcPts val="0"/>
              </a:spcAft>
              <a:buSzPts val="1500"/>
              <a:buNone/>
            </a:pPr>
            <a:r>
              <a:t/>
            </a:r>
            <a:endParaRPr sz="1200">
              <a:solidFill>
                <a:srgbClr val="000000"/>
              </a:solidFill>
              <a:latin typeface="Roboto"/>
              <a:ea typeface="Roboto"/>
              <a:cs typeface="Roboto"/>
              <a:sym typeface="Roboto"/>
            </a:endParaRPr>
          </a:p>
          <a:p>
            <a:pPr indent="0" lvl="0" marL="0" rtl="0" algn="l">
              <a:lnSpc>
                <a:spcPct val="115000"/>
              </a:lnSpc>
              <a:spcBef>
                <a:spcPts val="1200"/>
              </a:spcBef>
              <a:spcAft>
                <a:spcPts val="0"/>
              </a:spcAft>
              <a:buSzPts val="1500"/>
              <a:buNone/>
            </a:pPr>
            <a:r>
              <a:t/>
            </a:r>
            <a:endParaRPr sz="1200">
              <a:solidFill>
                <a:srgbClr val="000000"/>
              </a:solidFill>
              <a:latin typeface="Roboto"/>
              <a:ea typeface="Roboto"/>
              <a:cs typeface="Roboto"/>
              <a:sym typeface="Roboto"/>
            </a:endParaRPr>
          </a:p>
          <a:p>
            <a:pPr indent="0" lvl="0" marL="0" rtl="0" algn="l">
              <a:lnSpc>
                <a:spcPct val="115000"/>
              </a:lnSpc>
              <a:spcBef>
                <a:spcPts val="1200"/>
              </a:spcBef>
              <a:spcAft>
                <a:spcPts val="1200"/>
              </a:spcAft>
              <a:buSzPts val="1500"/>
              <a:buNone/>
            </a:pPr>
            <a:r>
              <a:t/>
            </a:r>
            <a:endParaRPr sz="1200">
              <a:solidFill>
                <a:srgbClr val="000000"/>
              </a:solidFill>
              <a:latin typeface="Roboto"/>
              <a:ea typeface="Roboto"/>
              <a:cs typeface="Roboto"/>
              <a:sym typeface="Roboto"/>
            </a:endParaRPr>
          </a:p>
        </p:txBody>
      </p:sp>
      <p:sp>
        <p:nvSpPr>
          <p:cNvPr id="416" name="Google Shape;416;p15"/>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1300"/>
              <a:buNone/>
            </a:pPr>
            <a:fld id="{00000000-1234-1234-1234-123412341234}" type="slidenum">
              <a:rPr lang="en-GB"/>
              <a:t>‹#›</a:t>
            </a:fld>
            <a:endParaRPr/>
          </a:p>
        </p:txBody>
      </p:sp>
      <p:pic>
        <p:nvPicPr>
          <p:cNvPr id="417" name="Google Shape;417;p15"/>
          <p:cNvPicPr preferRelativeResize="0"/>
          <p:nvPr/>
        </p:nvPicPr>
        <p:blipFill rotWithShape="1">
          <a:blip r:embed="rId3">
            <a:alphaModFix/>
          </a:blip>
          <a:srcRect b="0" l="0" r="0" t="0"/>
          <a:stretch/>
        </p:blipFill>
        <p:spPr>
          <a:xfrm>
            <a:off x="4018575" y="1678675"/>
            <a:ext cx="4477525" cy="2993724"/>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5">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5">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5">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15">
                                            <p:txEl>
                                              <p:pRg end="3" st="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Simple Light">
  <a:themeElements>
    <a:clrScheme name="Simple Light">
      <a:dk1>
        <a:srgbClr val="FFFFFF"/>
      </a:dk1>
      <a:lt1>
        <a:srgbClr val="C4BBFF"/>
      </a:lt1>
      <a:dk2>
        <a:srgbClr val="1578E4"/>
      </a:dk2>
      <a:lt2>
        <a:srgbClr val="66ADF8"/>
      </a:lt2>
      <a:accent1>
        <a:srgbClr val="022859"/>
      </a:accent1>
      <a:accent2>
        <a:srgbClr val="FFFFFF"/>
      </a:accent2>
      <a:accent3>
        <a:srgbClr val="022859"/>
      </a:accent3>
      <a:accent4>
        <a:srgbClr val="C4BBFF"/>
      </a:accent4>
      <a:accent5>
        <a:srgbClr val="66ADF8"/>
      </a:accent5>
      <a:accent6>
        <a:srgbClr val="1578E4"/>
      </a:accent6>
      <a:hlink>
        <a:srgbClr val="1578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