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1"/>
  </p:sldMasterIdLst>
  <p:sldIdLst>
    <p:sldId id="256" r:id="rId2"/>
    <p:sldId id="258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5144"/>
  </p:normalViewPr>
  <p:slideViewPr>
    <p:cSldViewPr snapToGrid="0">
      <p:cViewPr varScale="1">
        <p:scale>
          <a:sx n="76" d="100"/>
          <a:sy n="76" d="100"/>
        </p:scale>
        <p:origin x="216" y="6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11/11/22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4335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090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2704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11/11/22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618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11/11/22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636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11/11/22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389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11/11/22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023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11/11/22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463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11/11/22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0118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11/11/22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46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11/11/22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975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275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01" r:id="rId4"/>
    <p:sldLayoutId id="2147483702" r:id="rId5"/>
    <p:sldLayoutId id="2147483708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8">
            <a:extLst>
              <a:ext uri="{FF2B5EF4-FFF2-40B4-BE49-F238E27FC236}">
                <a16:creationId xmlns:a16="http://schemas.microsoft.com/office/drawing/2014/main" id="{A643B7E8-B361-4A91-A7A5-07418CFCF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D7A74E93-DAA8-4661-8F23-0F48710EAF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7" y="643464"/>
            <a:ext cx="6269159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22" name="Rectangle 12">
            <a:extLst>
              <a:ext uri="{FF2B5EF4-FFF2-40B4-BE49-F238E27FC236}">
                <a16:creationId xmlns:a16="http://schemas.microsoft.com/office/drawing/2014/main" id="{FF212E38-C041-49D9-9236-29FF44B27E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16" y="809244"/>
            <a:ext cx="5943600" cy="5239512"/>
          </a:xfrm>
          <a:prstGeom prst="rect">
            <a:avLst/>
          </a:prstGeom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E23BDF-0774-D402-FAB1-2668EE45DF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3631" y="1559769"/>
            <a:ext cx="5292635" cy="1121914"/>
          </a:xfrm>
        </p:spPr>
        <p:txBody>
          <a:bodyPr>
            <a:normAutofit/>
          </a:bodyPr>
          <a:lstStyle/>
          <a:p>
            <a:r>
              <a:rPr lang="en-US" sz="2500" dirty="0"/>
              <a:t>FOREIGN LANGUAGES &amp; CULTURAL AWARENESS SPANISH-ESPAÑOL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75273D-4142-EED9-0463-E9BC5C7115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3622" y="3089028"/>
            <a:ext cx="5068567" cy="2034301"/>
          </a:xfrm>
        </p:spPr>
        <p:txBody>
          <a:bodyPr>
            <a:noAutofit/>
          </a:bodyPr>
          <a:lstStyle/>
          <a:p>
            <a:r>
              <a:rPr lang="en-US" sz="1500" dirty="0"/>
              <a:t>Name: </a:t>
            </a:r>
            <a:r>
              <a:rPr lang="en-US" sz="1500" dirty="0" err="1"/>
              <a:t>Rownak</a:t>
            </a:r>
            <a:r>
              <a:rPr lang="en-US" sz="1500" dirty="0"/>
              <a:t> Jahan Chowdhury</a:t>
            </a:r>
          </a:p>
          <a:p>
            <a:r>
              <a:rPr lang="en-US" sz="1500" dirty="0"/>
              <a:t>Student ID: 2111512</a:t>
            </a:r>
          </a:p>
          <a:p>
            <a:endParaRPr lang="en-US" sz="1500" dirty="0"/>
          </a:p>
          <a:p>
            <a:endParaRPr lang="en-US" sz="1500" dirty="0"/>
          </a:p>
          <a:p>
            <a:r>
              <a:rPr lang="en-US" sz="1500" dirty="0"/>
              <a:t>Module Number: BMIH5003</a:t>
            </a:r>
          </a:p>
          <a:p>
            <a:endParaRPr lang="en-US" sz="1500" dirty="0"/>
          </a:p>
          <a:p>
            <a:r>
              <a:rPr lang="en-US" sz="1500" dirty="0"/>
              <a:t>Professor: Rodrigo Aguilera</a:t>
            </a:r>
          </a:p>
          <a:p>
            <a:endParaRPr lang="en-US" sz="1500" dirty="0"/>
          </a:p>
          <a:p>
            <a:r>
              <a:rPr lang="en-US" sz="1500" dirty="0"/>
              <a:t>International Hotel Management 2022/23</a:t>
            </a:r>
          </a:p>
        </p:txBody>
      </p:sp>
      <p:sp>
        <p:nvSpPr>
          <p:cNvPr id="23" name="Rectangle 14">
            <a:extLst>
              <a:ext uri="{FF2B5EF4-FFF2-40B4-BE49-F238E27FC236}">
                <a16:creationId xmlns:a16="http://schemas.microsoft.com/office/drawing/2014/main" id="{790391D1-AA86-467F-A77E-0606FCCCD2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7796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A430F17-C7B1-40FD-89FA-55002B663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2096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3EAAD29-514C-4272-AA97-D2DCEB35B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23736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080894D-F290-4DF4-82A7-905285A7E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2096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Low Angle View Of Clouds In Sky">
            <a:extLst>
              <a:ext uri="{FF2B5EF4-FFF2-40B4-BE49-F238E27FC236}">
                <a16:creationId xmlns:a16="http://schemas.microsoft.com/office/drawing/2014/main" id="{F5121D2F-4CE9-FFCC-66B4-CAE55C0144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20" r="28155" b="-1"/>
          <a:stretch/>
        </p:blipFill>
        <p:spPr>
          <a:xfrm>
            <a:off x="7555832" y="10"/>
            <a:ext cx="463616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2021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3A6B9-2CFD-72C9-C822-7B22276FA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Transcript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496E1-FD4B-BD15-70DC-DDBCDFFCE1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679786"/>
            <a:ext cx="10058400" cy="4535620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R: BUENOS DIAS ! HOTEL TULIP COMO LA PUEDO AYUDAR? </a:t>
            </a:r>
          </a:p>
          <a:p>
            <a:r>
              <a:rPr lang="en-US" dirty="0"/>
              <a:t>Me: BUENOS DIAS ! ME GUSTARIA RESERVAR UNA ABITACIÓN EN EL HOTEL</a:t>
            </a:r>
          </a:p>
          <a:p>
            <a:r>
              <a:rPr lang="en-US" dirty="0"/>
              <a:t>R:  MUI BIEN. COMO SE LLAMA USTED?</a:t>
            </a:r>
          </a:p>
          <a:p>
            <a:r>
              <a:rPr lang="en-US" dirty="0"/>
              <a:t>Me: ME LLAMO ROWNAK CHOWDHURY.</a:t>
            </a:r>
          </a:p>
          <a:p>
            <a:r>
              <a:rPr lang="en-US" dirty="0"/>
              <a:t>R: MUI BIEN SEÑORA CHOWDHURY, PARA CUANTAS PERSONAS ?</a:t>
            </a:r>
          </a:p>
          <a:p>
            <a:r>
              <a:rPr lang="en-US" dirty="0"/>
              <a:t>Me: PARA CUATRO PERSONAS</a:t>
            </a:r>
          </a:p>
          <a:p>
            <a:r>
              <a:rPr lang="en-US" dirty="0"/>
              <a:t>R: DOS O CUATRO ABITACIONES?DOS HABITACIONES</a:t>
            </a:r>
          </a:p>
          <a:p>
            <a:r>
              <a:rPr lang="en-US" dirty="0"/>
              <a:t>Me: CAMAS DOBLES  O CAMAS INDIVIDUALES ?</a:t>
            </a:r>
          </a:p>
          <a:p>
            <a:r>
              <a:rPr lang="en-US" dirty="0"/>
              <a:t>R: DOS CAMAS DOBLES</a:t>
            </a:r>
          </a:p>
          <a:p>
            <a:r>
              <a:rPr lang="en-US" dirty="0"/>
              <a:t>Me: PARA QUE FECHA ?</a:t>
            </a:r>
          </a:p>
          <a:p>
            <a:r>
              <a:rPr lang="en-US" dirty="0"/>
              <a:t>R :  PARA EL DOS DE DICIEMBRE  DE  2022</a:t>
            </a:r>
          </a:p>
          <a:p>
            <a:r>
              <a:rPr lang="en-US" dirty="0"/>
              <a:t>R: POR CUANTAS NOCHES ?</a:t>
            </a:r>
          </a:p>
          <a:p>
            <a:r>
              <a:rPr lang="en-US" dirty="0"/>
              <a:t>ME :POR CINCO NOCHES</a:t>
            </a:r>
          </a:p>
          <a:p>
            <a:r>
              <a:rPr lang="en-US" dirty="0"/>
              <a:t>R: BUENO TODO ESTA RESARVADO</a:t>
            </a:r>
          </a:p>
          <a:p>
            <a:r>
              <a:rPr lang="en-US" dirty="0"/>
              <a:t>ME :GENIAL! MUCHAS GRACIAS, ADIOS !</a:t>
            </a:r>
          </a:p>
          <a:p>
            <a:r>
              <a:rPr lang="en-US" dirty="0"/>
              <a:t>R : MUCHAS GRACIAS , ADIOS 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26419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F5DCE-32D9-39B7-A1EC-73A68953E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Audio</a:t>
            </a:r>
          </a:p>
        </p:txBody>
      </p:sp>
      <p:pic>
        <p:nvPicPr>
          <p:cNvPr id="4" name="Audio Recording 11 Nov 2022 at 15:09:24">
            <a:hlinkClick r:id="" action="ppaction://media"/>
            <a:extLst>
              <a:ext uri="{FF2B5EF4-FFF2-40B4-BE49-F238E27FC236}">
                <a16:creationId xmlns:a16="http://schemas.microsoft.com/office/drawing/2014/main" id="{21BA91AF-36CD-09D1-8935-0E7D8F9623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85266" y="2014194"/>
            <a:ext cx="2421467" cy="2421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619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1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LightSeedLeftStep">
      <a:dk1>
        <a:srgbClr val="000000"/>
      </a:dk1>
      <a:lt1>
        <a:srgbClr val="FFFFFF"/>
      </a:lt1>
      <a:dk2>
        <a:srgbClr val="243241"/>
      </a:dk2>
      <a:lt2>
        <a:srgbClr val="E2E5E8"/>
      </a:lt2>
      <a:accent1>
        <a:srgbClr val="BA9C80"/>
      </a:accent1>
      <a:accent2>
        <a:srgbClr val="BA827F"/>
      </a:accent2>
      <a:accent3>
        <a:srgbClr val="C594A6"/>
      </a:accent3>
      <a:accent4>
        <a:srgbClr val="BA7FAD"/>
      </a:accent4>
      <a:accent5>
        <a:srgbClr val="BC94C5"/>
      </a:accent5>
      <a:accent6>
        <a:srgbClr val="967FBA"/>
      </a:accent6>
      <a:hlink>
        <a:srgbClr val="5E85A8"/>
      </a:hlink>
      <a:folHlink>
        <a:srgbClr val="7F7F7F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157</Words>
  <Application>Microsoft Macintosh PowerPoint</Application>
  <PresentationFormat>Widescreen</PresentationFormat>
  <Paragraphs>28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5" baseType="lpstr">
      <vt:lpstr>Garamond</vt:lpstr>
      <vt:lpstr>SavonVTI</vt:lpstr>
      <vt:lpstr>FOREIGN LANGUAGES &amp; CULTURAL AWARENESS SPANISH-ESPAÑOL</vt:lpstr>
      <vt:lpstr>Transcript</vt:lpstr>
      <vt:lpstr>Audio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 SPANISH-ESPAÑOL</dc:title>
  <dc:creator>Rownak Jahan Chowdhury (2111512)</dc:creator>
  <cp:lastModifiedBy>Rownak Jahan Chowdhury (2111512)</cp:lastModifiedBy>
  <cp:revision>1</cp:revision>
  <dcterms:created xsi:type="dcterms:W3CDTF">2022-11-11T14:52:02Z</dcterms:created>
  <dcterms:modified xsi:type="dcterms:W3CDTF">2022-11-11T15:34:26Z</dcterms:modified>
</cp:coreProperties>
</file>