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41"/>
  </p:notesMasterIdLst>
  <p:sldIdLst>
    <p:sldId id="256" r:id="rId7"/>
    <p:sldId id="257" r:id="rId8"/>
    <p:sldId id="265" r:id="rId9"/>
    <p:sldId id="267" r:id="rId10"/>
    <p:sldId id="303" r:id="rId11"/>
    <p:sldId id="269" r:id="rId12"/>
    <p:sldId id="268" r:id="rId13"/>
    <p:sldId id="304" r:id="rId14"/>
    <p:sldId id="305" r:id="rId15"/>
    <p:sldId id="306" r:id="rId16"/>
    <p:sldId id="272" r:id="rId17"/>
    <p:sldId id="273" r:id="rId18"/>
    <p:sldId id="307" r:id="rId19"/>
    <p:sldId id="274" r:id="rId20"/>
    <p:sldId id="275" r:id="rId21"/>
    <p:sldId id="277" r:id="rId22"/>
    <p:sldId id="278" r:id="rId23"/>
    <p:sldId id="279" r:id="rId24"/>
    <p:sldId id="308" r:id="rId25"/>
    <p:sldId id="280" r:id="rId26"/>
    <p:sldId id="281" r:id="rId27"/>
    <p:sldId id="300" r:id="rId28"/>
    <p:sldId id="310" r:id="rId29"/>
    <p:sldId id="297" r:id="rId30"/>
    <p:sldId id="309" r:id="rId31"/>
    <p:sldId id="299" r:id="rId32"/>
    <p:sldId id="301" r:id="rId33"/>
    <p:sldId id="302" r:id="rId34"/>
    <p:sldId id="311" r:id="rId35"/>
    <p:sldId id="312" r:id="rId36"/>
    <p:sldId id="313" r:id="rId37"/>
    <p:sldId id="315" r:id="rId38"/>
    <p:sldId id="314" r:id="rId39"/>
    <p:sldId id="316"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B3F348-9CE0-49C5-BC4D-672491DCEB3D}" v="105" dt="2025-12-07T17:23:00.7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736"/>
    <p:restoredTop sz="82348" autoAdjust="0"/>
  </p:normalViewPr>
  <p:slideViewPr>
    <p:cSldViewPr snapToGrid="0" snapToObjects="1">
      <p:cViewPr>
        <p:scale>
          <a:sx n="91" d="100"/>
          <a:sy n="91" d="100"/>
        </p:scale>
        <p:origin x="25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viewProps" Target="viewProps.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microsoft.com/office/2016/11/relationships/changesInfo" Target="changesInfos/changesInfo1.xml"/><Relationship Id="rId20" Type="http://schemas.openxmlformats.org/officeDocument/2006/relationships/slide" Target="slides/slide14.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Huntly" userId="2f894ec6-1403-4f17-b28b-5f1f7519461e" providerId="ADAL" clId="{28B19D55-2B64-4018-8539-1453B0FDE5DC}"/>
    <pc:docChg chg="undo custSel addSld delSld modSld sldOrd">
      <pc:chgData name="Mark Huntly" userId="2f894ec6-1403-4f17-b28b-5f1f7519461e" providerId="ADAL" clId="{28B19D55-2B64-4018-8539-1453B0FDE5DC}" dt="2025-12-07T17:34:59.082" v="7949" actId="113"/>
      <pc:docMkLst>
        <pc:docMk/>
      </pc:docMkLst>
      <pc:sldChg chg="modSp mod">
        <pc:chgData name="Mark Huntly" userId="2f894ec6-1403-4f17-b28b-5f1f7519461e" providerId="ADAL" clId="{28B19D55-2B64-4018-8539-1453B0FDE5DC}" dt="2025-12-06T14:15:09.767" v="937" actId="20577"/>
        <pc:sldMkLst>
          <pc:docMk/>
          <pc:sldMk cId="3093815982" sldId="257"/>
        </pc:sldMkLst>
        <pc:spChg chg="mod">
          <ac:chgData name="Mark Huntly" userId="2f894ec6-1403-4f17-b28b-5f1f7519461e" providerId="ADAL" clId="{28B19D55-2B64-4018-8539-1453B0FDE5DC}" dt="2025-12-06T14:15:09.767" v="937" actId="20577"/>
          <ac:spMkLst>
            <pc:docMk/>
            <pc:sldMk cId="3093815982" sldId="257"/>
            <ac:spMk id="3" creationId="{E65CB276-E634-F3FA-56B6-00C61FECF431}"/>
          </ac:spMkLst>
        </pc:spChg>
        <pc:spChg chg="mod">
          <ac:chgData name="Mark Huntly" userId="2f894ec6-1403-4f17-b28b-5f1f7519461e" providerId="ADAL" clId="{28B19D55-2B64-4018-8539-1453B0FDE5DC}" dt="2025-12-06T13:55:49.814" v="22" actId="5793"/>
          <ac:spMkLst>
            <pc:docMk/>
            <pc:sldMk cId="3093815982" sldId="257"/>
            <ac:spMk id="4" creationId="{57B1BF40-F79D-1995-0298-B7F086E4EA97}"/>
          </ac:spMkLst>
        </pc:spChg>
      </pc:sldChg>
      <pc:sldChg chg="del">
        <pc:chgData name="Mark Huntly" userId="2f894ec6-1403-4f17-b28b-5f1f7519461e" providerId="ADAL" clId="{28B19D55-2B64-4018-8539-1453B0FDE5DC}" dt="2025-12-06T14:03:10.512" v="409" actId="47"/>
        <pc:sldMkLst>
          <pc:docMk/>
          <pc:sldMk cId="2289428686" sldId="262"/>
        </pc:sldMkLst>
      </pc:sldChg>
      <pc:sldChg chg="del">
        <pc:chgData name="Mark Huntly" userId="2f894ec6-1403-4f17-b28b-5f1f7519461e" providerId="ADAL" clId="{28B19D55-2B64-4018-8539-1453B0FDE5DC}" dt="2025-12-06T14:03:12.376" v="410" actId="47"/>
        <pc:sldMkLst>
          <pc:docMk/>
          <pc:sldMk cId="4116391202" sldId="263"/>
        </pc:sldMkLst>
      </pc:sldChg>
      <pc:sldChg chg="del">
        <pc:chgData name="Mark Huntly" userId="2f894ec6-1403-4f17-b28b-5f1f7519461e" providerId="ADAL" clId="{28B19D55-2B64-4018-8539-1453B0FDE5DC}" dt="2025-12-06T14:03:13.951" v="411" actId="47"/>
        <pc:sldMkLst>
          <pc:docMk/>
          <pc:sldMk cId="1555560018" sldId="264"/>
        </pc:sldMkLst>
      </pc:sldChg>
      <pc:sldChg chg="delSp modSp mod modNotesTx">
        <pc:chgData name="Mark Huntly" userId="2f894ec6-1403-4f17-b28b-5f1f7519461e" providerId="ADAL" clId="{28B19D55-2B64-4018-8539-1453B0FDE5DC}" dt="2025-12-06T14:13:04.773" v="872" actId="20577"/>
        <pc:sldMkLst>
          <pc:docMk/>
          <pc:sldMk cId="4048478367" sldId="265"/>
        </pc:sldMkLst>
        <pc:spChg chg="mod">
          <ac:chgData name="Mark Huntly" userId="2f894ec6-1403-4f17-b28b-5f1f7519461e" providerId="ADAL" clId="{28B19D55-2B64-4018-8539-1453B0FDE5DC}" dt="2025-12-06T14:13:04.773" v="872" actId="20577"/>
          <ac:spMkLst>
            <pc:docMk/>
            <pc:sldMk cId="4048478367" sldId="265"/>
            <ac:spMk id="3" creationId="{E35A5900-3F1E-4476-2846-F1B93417ED68}"/>
          </ac:spMkLst>
        </pc:spChg>
        <pc:spChg chg="mod">
          <ac:chgData name="Mark Huntly" userId="2f894ec6-1403-4f17-b28b-5f1f7519461e" providerId="ADAL" clId="{28B19D55-2B64-4018-8539-1453B0FDE5DC}" dt="2025-12-06T14:04:00.915" v="437" actId="5793"/>
          <ac:spMkLst>
            <pc:docMk/>
            <pc:sldMk cId="4048478367" sldId="265"/>
            <ac:spMk id="4" creationId="{AC411C08-1BB2-ECB2-BEB0-CDD205059AAA}"/>
          </ac:spMkLst>
        </pc:spChg>
        <pc:picChg chg="del">
          <ac:chgData name="Mark Huntly" userId="2f894ec6-1403-4f17-b28b-5f1f7519461e" providerId="ADAL" clId="{28B19D55-2B64-4018-8539-1453B0FDE5DC}" dt="2025-12-06T14:03:17.778" v="412" actId="478"/>
          <ac:picMkLst>
            <pc:docMk/>
            <pc:sldMk cId="4048478367" sldId="265"/>
            <ac:picMk id="2" creationId="{EA05E797-21EC-B285-C120-327F744C0B12}"/>
          </ac:picMkLst>
        </pc:picChg>
      </pc:sldChg>
      <pc:sldChg chg="del">
        <pc:chgData name="Mark Huntly" userId="2f894ec6-1403-4f17-b28b-5f1f7519461e" providerId="ADAL" clId="{28B19D55-2B64-4018-8539-1453B0FDE5DC}" dt="2025-12-06T14:03:31.649" v="416" actId="47"/>
        <pc:sldMkLst>
          <pc:docMk/>
          <pc:sldMk cId="2246319312" sldId="266"/>
        </pc:sldMkLst>
      </pc:sldChg>
      <pc:sldChg chg="delSp modSp mod modNotesTx">
        <pc:chgData name="Mark Huntly" userId="2f894ec6-1403-4f17-b28b-5f1f7519461e" providerId="ADAL" clId="{28B19D55-2B64-4018-8539-1453B0FDE5DC}" dt="2025-12-06T14:34:36.853" v="1623" actId="20577"/>
        <pc:sldMkLst>
          <pc:docMk/>
          <pc:sldMk cId="88047457" sldId="267"/>
        </pc:sldMkLst>
        <pc:spChg chg="mod">
          <ac:chgData name="Mark Huntly" userId="2f894ec6-1403-4f17-b28b-5f1f7519461e" providerId="ADAL" clId="{28B19D55-2B64-4018-8539-1453B0FDE5DC}" dt="2025-12-06T14:34:36.853" v="1623" actId="20577"/>
          <ac:spMkLst>
            <pc:docMk/>
            <pc:sldMk cId="88047457" sldId="267"/>
            <ac:spMk id="3" creationId="{A723FE06-EFED-676C-BCF7-76ABB55BF953}"/>
          </ac:spMkLst>
        </pc:spChg>
        <pc:spChg chg="mod">
          <ac:chgData name="Mark Huntly" userId="2f894ec6-1403-4f17-b28b-5f1f7519461e" providerId="ADAL" clId="{28B19D55-2B64-4018-8539-1453B0FDE5DC}" dt="2025-12-06T14:21:13.065" v="958" actId="5793"/>
          <ac:spMkLst>
            <pc:docMk/>
            <pc:sldMk cId="88047457" sldId="267"/>
            <ac:spMk id="4" creationId="{42E0F73E-0924-C75B-B53A-DA215066AE7F}"/>
          </ac:spMkLst>
        </pc:spChg>
        <pc:picChg chg="del">
          <ac:chgData name="Mark Huntly" userId="2f894ec6-1403-4f17-b28b-5f1f7519461e" providerId="ADAL" clId="{28B19D55-2B64-4018-8539-1453B0FDE5DC}" dt="2025-12-06T14:20:55.075" v="938" actId="478"/>
          <ac:picMkLst>
            <pc:docMk/>
            <pc:sldMk cId="88047457" sldId="267"/>
            <ac:picMk id="5" creationId="{E29D1338-FBF6-EC5E-77FB-686926FD2CED}"/>
          </ac:picMkLst>
        </pc:picChg>
      </pc:sldChg>
      <pc:sldChg chg="delSp modSp mod">
        <pc:chgData name="Mark Huntly" userId="2f894ec6-1403-4f17-b28b-5f1f7519461e" providerId="ADAL" clId="{28B19D55-2B64-4018-8539-1453B0FDE5DC}" dt="2025-12-07T12:24:13.333" v="3076" actId="1076"/>
        <pc:sldMkLst>
          <pc:docMk/>
          <pc:sldMk cId="717557947" sldId="268"/>
        </pc:sldMkLst>
        <pc:spChg chg="mod">
          <ac:chgData name="Mark Huntly" userId="2f894ec6-1403-4f17-b28b-5f1f7519461e" providerId="ADAL" clId="{28B19D55-2B64-4018-8539-1453B0FDE5DC}" dt="2025-12-07T12:24:13.333" v="3076" actId="1076"/>
          <ac:spMkLst>
            <pc:docMk/>
            <pc:sldMk cId="717557947" sldId="268"/>
            <ac:spMk id="3" creationId="{1F9636D8-3F60-F9C6-88B8-5BA5C1A9C09F}"/>
          </ac:spMkLst>
        </pc:spChg>
        <pc:spChg chg="mod">
          <ac:chgData name="Mark Huntly" userId="2f894ec6-1403-4f17-b28b-5f1f7519461e" providerId="ADAL" clId="{28B19D55-2B64-4018-8539-1453B0FDE5DC}" dt="2025-12-07T12:16:28.903" v="2307" actId="20577"/>
          <ac:spMkLst>
            <pc:docMk/>
            <pc:sldMk cId="717557947" sldId="268"/>
            <ac:spMk id="4" creationId="{2F88C70B-DE96-2A3B-D8F9-59D8FF17AE43}"/>
          </ac:spMkLst>
        </pc:spChg>
        <pc:picChg chg="del">
          <ac:chgData name="Mark Huntly" userId="2f894ec6-1403-4f17-b28b-5f1f7519461e" providerId="ADAL" clId="{28B19D55-2B64-4018-8539-1453B0FDE5DC}" dt="2025-12-07T12:16:35.215" v="2308" actId="478"/>
          <ac:picMkLst>
            <pc:docMk/>
            <pc:sldMk cId="717557947" sldId="268"/>
            <ac:picMk id="2" creationId="{CEE650D5-C40D-0DFA-E0DD-82BAC6DF3410}"/>
          </ac:picMkLst>
        </pc:picChg>
      </pc:sldChg>
      <pc:sldChg chg="addSp delSp modSp mod">
        <pc:chgData name="Mark Huntly" userId="2f894ec6-1403-4f17-b28b-5f1f7519461e" providerId="ADAL" clId="{28B19D55-2B64-4018-8539-1453B0FDE5DC}" dt="2025-12-07T12:15:08.727" v="2276" actId="14100"/>
        <pc:sldMkLst>
          <pc:docMk/>
          <pc:sldMk cId="3555863307" sldId="269"/>
        </pc:sldMkLst>
        <pc:spChg chg="del">
          <ac:chgData name="Mark Huntly" userId="2f894ec6-1403-4f17-b28b-5f1f7519461e" providerId="ADAL" clId="{28B19D55-2B64-4018-8539-1453B0FDE5DC}" dt="2025-12-07T11:17:49.025" v="1654" actId="478"/>
          <ac:spMkLst>
            <pc:docMk/>
            <pc:sldMk cId="3555863307" sldId="269"/>
            <ac:spMk id="2" creationId="{FB1AD36F-59B1-BEED-778E-A05B9C4FE68E}"/>
          </ac:spMkLst>
        </pc:spChg>
        <pc:spChg chg="mod">
          <ac:chgData name="Mark Huntly" userId="2f894ec6-1403-4f17-b28b-5f1f7519461e" providerId="ADAL" clId="{28B19D55-2B64-4018-8539-1453B0FDE5DC}" dt="2025-12-07T12:13:21.027" v="2269" actId="14100"/>
          <ac:spMkLst>
            <pc:docMk/>
            <pc:sldMk cId="3555863307" sldId="269"/>
            <ac:spMk id="3" creationId="{7C2B344E-7E79-39BA-DC91-AA891D92A1CE}"/>
          </ac:spMkLst>
        </pc:spChg>
        <pc:spChg chg="mod">
          <ac:chgData name="Mark Huntly" userId="2f894ec6-1403-4f17-b28b-5f1f7519461e" providerId="ADAL" clId="{28B19D55-2B64-4018-8539-1453B0FDE5DC}" dt="2025-12-07T12:05:07.229" v="2118" actId="20577"/>
          <ac:spMkLst>
            <pc:docMk/>
            <pc:sldMk cId="3555863307" sldId="269"/>
            <ac:spMk id="4" creationId="{C0102778-66CE-EB0F-723B-D3E7369BF580}"/>
          </ac:spMkLst>
        </pc:spChg>
        <pc:spChg chg="add mod">
          <ac:chgData name="Mark Huntly" userId="2f894ec6-1403-4f17-b28b-5f1f7519461e" providerId="ADAL" clId="{28B19D55-2B64-4018-8539-1453B0FDE5DC}" dt="2025-12-07T11:22:08.610" v="1830"/>
          <ac:spMkLst>
            <pc:docMk/>
            <pc:sldMk cId="3555863307" sldId="269"/>
            <ac:spMk id="5" creationId="{0C12F45E-92D5-DC0A-9F90-83ED3C8EEDED}"/>
          </ac:spMkLst>
        </pc:spChg>
        <pc:spChg chg="add mod">
          <ac:chgData name="Mark Huntly" userId="2f894ec6-1403-4f17-b28b-5f1f7519461e" providerId="ADAL" clId="{28B19D55-2B64-4018-8539-1453B0FDE5DC}" dt="2025-12-07T12:09:09.543" v="2238" actId="1035"/>
          <ac:spMkLst>
            <pc:docMk/>
            <pc:sldMk cId="3555863307" sldId="269"/>
            <ac:spMk id="8" creationId="{2C881751-2603-2938-E5ED-D9545E0B7EF6}"/>
          </ac:spMkLst>
        </pc:spChg>
        <pc:spChg chg="add mod">
          <ac:chgData name="Mark Huntly" userId="2f894ec6-1403-4f17-b28b-5f1f7519461e" providerId="ADAL" clId="{28B19D55-2B64-4018-8539-1453B0FDE5DC}" dt="2025-12-07T12:11:51.329" v="2254" actId="1076"/>
          <ac:spMkLst>
            <pc:docMk/>
            <pc:sldMk cId="3555863307" sldId="269"/>
            <ac:spMk id="11" creationId="{912AF076-7D43-790D-3B34-5E21D50341FA}"/>
          </ac:spMkLst>
        </pc:spChg>
        <pc:spChg chg="mod">
          <ac:chgData name="Mark Huntly" userId="2f894ec6-1403-4f17-b28b-5f1f7519461e" providerId="ADAL" clId="{28B19D55-2B64-4018-8539-1453B0FDE5DC}" dt="2025-12-07T12:11:37.116" v="2252" actId="20577"/>
          <ac:spMkLst>
            <pc:docMk/>
            <pc:sldMk cId="3555863307" sldId="269"/>
            <ac:spMk id="13" creationId="{C9D9F3E9-B3C9-DBDA-8683-415DB2F71493}"/>
          </ac:spMkLst>
        </pc:spChg>
        <pc:spChg chg="del mod">
          <ac:chgData name="Mark Huntly" userId="2f894ec6-1403-4f17-b28b-5f1f7519461e" providerId="ADAL" clId="{28B19D55-2B64-4018-8539-1453B0FDE5DC}" dt="2025-12-07T11:52:15.063" v="1993" actId="478"/>
          <ac:spMkLst>
            <pc:docMk/>
            <pc:sldMk cId="3555863307" sldId="269"/>
            <ac:spMk id="14" creationId="{9115BAE0-CFCD-7523-1C37-64DE01C69C9A}"/>
          </ac:spMkLst>
        </pc:spChg>
        <pc:spChg chg="mod">
          <ac:chgData name="Mark Huntly" userId="2f894ec6-1403-4f17-b28b-5f1f7519461e" providerId="ADAL" clId="{28B19D55-2B64-4018-8539-1453B0FDE5DC}" dt="2025-12-07T11:53:03.653" v="1999" actId="1076"/>
          <ac:spMkLst>
            <pc:docMk/>
            <pc:sldMk cId="3555863307" sldId="269"/>
            <ac:spMk id="15" creationId="{88163018-F447-A09F-30C9-35860445185D}"/>
          </ac:spMkLst>
        </pc:spChg>
        <pc:spChg chg="add mod">
          <ac:chgData name="Mark Huntly" userId="2f894ec6-1403-4f17-b28b-5f1f7519461e" providerId="ADAL" clId="{28B19D55-2B64-4018-8539-1453B0FDE5DC}" dt="2025-12-07T12:15:08.727" v="2276" actId="14100"/>
          <ac:spMkLst>
            <pc:docMk/>
            <pc:sldMk cId="3555863307" sldId="269"/>
            <ac:spMk id="16" creationId="{259C4D63-9B3F-F956-849D-69F9A94F039F}"/>
          </ac:spMkLst>
        </pc:spChg>
        <pc:grpChg chg="add del mod">
          <ac:chgData name="Mark Huntly" userId="2f894ec6-1403-4f17-b28b-5f1f7519461e" providerId="ADAL" clId="{28B19D55-2B64-4018-8539-1453B0FDE5DC}" dt="2025-12-07T12:11:45.682" v="2253" actId="1076"/>
          <ac:grpSpMkLst>
            <pc:docMk/>
            <pc:sldMk cId="3555863307" sldId="269"/>
            <ac:grpSpMk id="12" creationId="{AE9D31A3-ECA4-F062-A55F-778557A649D6}"/>
          </ac:grpSpMkLst>
        </pc:grpChg>
        <pc:picChg chg="add mod">
          <ac:chgData name="Mark Huntly" userId="2f894ec6-1403-4f17-b28b-5f1f7519461e" providerId="ADAL" clId="{28B19D55-2B64-4018-8539-1453B0FDE5DC}" dt="2025-12-07T12:09:09.543" v="2238" actId="1035"/>
          <ac:picMkLst>
            <pc:docMk/>
            <pc:sldMk cId="3555863307" sldId="269"/>
            <ac:picMk id="7" creationId="{6FAF76B2-9C84-F11E-E655-CF7538E11612}"/>
          </ac:picMkLst>
        </pc:picChg>
        <pc:picChg chg="add mod">
          <ac:chgData name="Mark Huntly" userId="2f894ec6-1403-4f17-b28b-5f1f7519461e" providerId="ADAL" clId="{28B19D55-2B64-4018-8539-1453B0FDE5DC}" dt="2025-12-07T12:03:53.349" v="2097" actId="1035"/>
          <ac:picMkLst>
            <pc:docMk/>
            <pc:sldMk cId="3555863307" sldId="269"/>
            <ac:picMk id="10" creationId="{57BB7705-615E-E607-8F88-9EBB0F674E30}"/>
          </ac:picMkLst>
        </pc:picChg>
      </pc:sldChg>
      <pc:sldChg chg="addSp delSp modSp del mod">
        <pc:chgData name="Mark Huntly" userId="2f894ec6-1403-4f17-b28b-5f1f7519461e" providerId="ADAL" clId="{28B19D55-2B64-4018-8539-1453B0FDE5DC}" dt="2025-12-07T12:38:06.645" v="3345" actId="47"/>
        <pc:sldMkLst>
          <pc:docMk/>
          <pc:sldMk cId="2930749848" sldId="270"/>
        </pc:sldMkLst>
        <pc:spChg chg="mod">
          <ac:chgData name="Mark Huntly" userId="2f894ec6-1403-4f17-b28b-5f1f7519461e" providerId="ADAL" clId="{28B19D55-2B64-4018-8539-1453B0FDE5DC}" dt="2025-12-07T12:34:56.584" v="3287" actId="20577"/>
          <ac:spMkLst>
            <pc:docMk/>
            <pc:sldMk cId="2930749848" sldId="270"/>
            <ac:spMk id="3" creationId="{2748614C-F46B-BB4A-2E7C-1867EAE210F4}"/>
          </ac:spMkLst>
        </pc:spChg>
        <pc:spChg chg="mod">
          <ac:chgData name="Mark Huntly" userId="2f894ec6-1403-4f17-b28b-5f1f7519461e" providerId="ADAL" clId="{28B19D55-2B64-4018-8539-1453B0FDE5DC}" dt="2025-12-07T12:27:37.750" v="3116" actId="20577"/>
          <ac:spMkLst>
            <pc:docMk/>
            <pc:sldMk cId="2930749848" sldId="270"/>
            <ac:spMk id="4" creationId="{0EF84886-46FE-0CE9-231E-C0204343B7F0}"/>
          </ac:spMkLst>
        </pc:spChg>
        <pc:picChg chg="del">
          <ac:chgData name="Mark Huntly" userId="2f894ec6-1403-4f17-b28b-5f1f7519461e" providerId="ADAL" clId="{28B19D55-2B64-4018-8539-1453B0FDE5DC}" dt="2025-12-07T12:27:19.885" v="3096" actId="478"/>
          <ac:picMkLst>
            <pc:docMk/>
            <pc:sldMk cId="2930749848" sldId="270"/>
            <ac:picMk id="5" creationId="{9743305C-5052-3107-1775-828EEBE5F8CC}"/>
          </ac:picMkLst>
        </pc:picChg>
        <pc:picChg chg="add mod">
          <ac:chgData name="Mark Huntly" userId="2f894ec6-1403-4f17-b28b-5f1f7519461e" providerId="ADAL" clId="{28B19D55-2B64-4018-8539-1453B0FDE5DC}" dt="2025-12-07T12:34:53.218" v="3286" actId="1076"/>
          <ac:picMkLst>
            <pc:docMk/>
            <pc:sldMk cId="2930749848" sldId="270"/>
            <ac:picMk id="6" creationId="{C91FE41E-5EFD-925F-4F4E-345F1992B81D}"/>
          </ac:picMkLst>
        </pc:picChg>
        <pc:cxnChg chg="add mod">
          <ac:chgData name="Mark Huntly" userId="2f894ec6-1403-4f17-b28b-5f1f7519461e" providerId="ADAL" clId="{28B19D55-2B64-4018-8539-1453B0FDE5DC}" dt="2025-12-07T12:35:26.788" v="3293" actId="14100"/>
          <ac:cxnSpMkLst>
            <pc:docMk/>
            <pc:sldMk cId="2930749848" sldId="270"/>
            <ac:cxnSpMk id="8" creationId="{A227C734-4010-D500-6078-87169B37CD49}"/>
          </ac:cxnSpMkLst>
        </pc:cxnChg>
        <pc:cxnChg chg="add mod">
          <ac:chgData name="Mark Huntly" userId="2f894ec6-1403-4f17-b28b-5f1f7519461e" providerId="ADAL" clId="{28B19D55-2B64-4018-8539-1453B0FDE5DC}" dt="2025-12-07T12:35:41.028" v="3294" actId="14100"/>
          <ac:cxnSpMkLst>
            <pc:docMk/>
            <pc:sldMk cId="2930749848" sldId="270"/>
            <ac:cxnSpMk id="9" creationId="{0818DA52-24C8-A92B-C878-BB2CEE95E887}"/>
          </ac:cxnSpMkLst>
        </pc:cxnChg>
      </pc:sldChg>
      <pc:sldChg chg="del">
        <pc:chgData name="Mark Huntly" userId="2f894ec6-1403-4f17-b28b-5f1f7519461e" providerId="ADAL" clId="{28B19D55-2B64-4018-8539-1453B0FDE5DC}" dt="2025-12-07T12:35:56.582" v="3295" actId="47"/>
        <pc:sldMkLst>
          <pc:docMk/>
          <pc:sldMk cId="67350535" sldId="271"/>
        </pc:sldMkLst>
      </pc:sldChg>
      <pc:sldChg chg="addSp modSp mod">
        <pc:chgData name="Mark Huntly" userId="2f894ec6-1403-4f17-b28b-5f1f7519461e" providerId="ADAL" clId="{28B19D55-2B64-4018-8539-1453B0FDE5DC}" dt="2025-12-07T13:05:37.707" v="3888" actId="20577"/>
        <pc:sldMkLst>
          <pc:docMk/>
          <pc:sldMk cId="1635900427" sldId="272"/>
        </pc:sldMkLst>
        <pc:spChg chg="mod">
          <ac:chgData name="Mark Huntly" userId="2f894ec6-1403-4f17-b28b-5f1f7519461e" providerId="ADAL" clId="{28B19D55-2B64-4018-8539-1453B0FDE5DC}" dt="2025-12-07T13:04:02.468" v="3868" actId="20577"/>
          <ac:spMkLst>
            <pc:docMk/>
            <pc:sldMk cId="1635900427" sldId="272"/>
            <ac:spMk id="3" creationId="{BF89DEEE-F338-639D-A1F1-814D1D622E44}"/>
          </ac:spMkLst>
        </pc:spChg>
        <pc:spChg chg="mod">
          <ac:chgData name="Mark Huntly" userId="2f894ec6-1403-4f17-b28b-5f1f7519461e" providerId="ADAL" clId="{28B19D55-2B64-4018-8539-1453B0FDE5DC}" dt="2025-12-07T13:05:37.707" v="3888" actId="20577"/>
          <ac:spMkLst>
            <pc:docMk/>
            <pc:sldMk cId="1635900427" sldId="272"/>
            <ac:spMk id="4" creationId="{980B3633-180C-21BC-060A-943011A32D60}"/>
          </ac:spMkLst>
        </pc:spChg>
        <pc:spChg chg="add mod">
          <ac:chgData name="Mark Huntly" userId="2f894ec6-1403-4f17-b28b-5f1f7519461e" providerId="ADAL" clId="{28B19D55-2B64-4018-8539-1453B0FDE5DC}" dt="2025-12-07T13:01:51.159" v="3778" actId="113"/>
          <ac:spMkLst>
            <pc:docMk/>
            <pc:sldMk cId="1635900427" sldId="272"/>
            <ac:spMk id="10" creationId="{4011F695-B5B5-6C73-C232-90D6CB5333C6}"/>
          </ac:spMkLst>
        </pc:spChg>
        <pc:spChg chg="add mod">
          <ac:chgData name="Mark Huntly" userId="2f894ec6-1403-4f17-b28b-5f1f7519461e" providerId="ADAL" clId="{28B19D55-2B64-4018-8539-1453B0FDE5DC}" dt="2025-12-07T13:02:07.077" v="3781" actId="1076"/>
          <ac:spMkLst>
            <pc:docMk/>
            <pc:sldMk cId="1635900427" sldId="272"/>
            <ac:spMk id="11" creationId="{652B2484-5D34-1EB4-7CDC-2B0AEFD1D6D5}"/>
          </ac:spMkLst>
        </pc:spChg>
        <pc:picChg chg="add mod">
          <ac:chgData name="Mark Huntly" userId="2f894ec6-1403-4f17-b28b-5f1f7519461e" providerId="ADAL" clId="{28B19D55-2B64-4018-8539-1453B0FDE5DC}" dt="2025-12-07T13:00:59.062" v="3773" actId="1076"/>
          <ac:picMkLst>
            <pc:docMk/>
            <pc:sldMk cId="1635900427" sldId="272"/>
            <ac:picMk id="5" creationId="{29F87940-E8FB-DDEA-32C1-CEB9F52FFC2E}"/>
          </ac:picMkLst>
        </pc:picChg>
        <pc:picChg chg="add mod">
          <ac:chgData name="Mark Huntly" userId="2f894ec6-1403-4f17-b28b-5f1f7519461e" providerId="ADAL" clId="{28B19D55-2B64-4018-8539-1453B0FDE5DC}" dt="2025-12-07T13:01:04.529" v="3774" actId="1076"/>
          <ac:picMkLst>
            <pc:docMk/>
            <pc:sldMk cId="1635900427" sldId="272"/>
            <ac:picMk id="7" creationId="{7A980172-32C1-2878-7E0A-720B7B03EEE1}"/>
          </ac:picMkLst>
        </pc:picChg>
        <pc:picChg chg="add mod">
          <ac:chgData name="Mark Huntly" userId="2f894ec6-1403-4f17-b28b-5f1f7519461e" providerId="ADAL" clId="{28B19D55-2B64-4018-8539-1453B0FDE5DC}" dt="2025-12-07T13:00:53.086" v="3772" actId="1076"/>
          <ac:picMkLst>
            <pc:docMk/>
            <pc:sldMk cId="1635900427" sldId="272"/>
            <ac:picMk id="9" creationId="{02256952-092C-F8BA-9CA6-28A320634312}"/>
          </ac:picMkLst>
        </pc:picChg>
      </pc:sldChg>
      <pc:sldChg chg="addSp delSp modSp mod">
        <pc:chgData name="Mark Huntly" userId="2f894ec6-1403-4f17-b28b-5f1f7519461e" providerId="ADAL" clId="{28B19D55-2B64-4018-8539-1453B0FDE5DC}" dt="2025-12-07T13:13:30.256" v="4005" actId="1035"/>
        <pc:sldMkLst>
          <pc:docMk/>
          <pc:sldMk cId="206717317" sldId="273"/>
        </pc:sldMkLst>
        <pc:spChg chg="mod">
          <ac:chgData name="Mark Huntly" userId="2f894ec6-1403-4f17-b28b-5f1f7519461e" providerId="ADAL" clId="{28B19D55-2B64-4018-8539-1453B0FDE5DC}" dt="2025-12-07T13:09:28.333" v="3957" actId="20577"/>
          <ac:spMkLst>
            <pc:docMk/>
            <pc:sldMk cId="206717317" sldId="273"/>
            <ac:spMk id="3" creationId="{3824423D-88F3-2F90-48E5-B9838532A100}"/>
          </ac:spMkLst>
        </pc:spChg>
        <pc:spChg chg="mod">
          <ac:chgData name="Mark Huntly" userId="2f894ec6-1403-4f17-b28b-5f1f7519461e" providerId="ADAL" clId="{28B19D55-2B64-4018-8539-1453B0FDE5DC}" dt="2025-12-07T13:05:52.713" v="3908" actId="20577"/>
          <ac:spMkLst>
            <pc:docMk/>
            <pc:sldMk cId="206717317" sldId="273"/>
            <ac:spMk id="4" creationId="{6B583B41-7937-B9FF-64B6-F36B5DC2A1BA}"/>
          </ac:spMkLst>
        </pc:spChg>
        <pc:spChg chg="del">
          <ac:chgData name="Mark Huntly" userId="2f894ec6-1403-4f17-b28b-5f1f7519461e" providerId="ADAL" clId="{28B19D55-2B64-4018-8539-1453B0FDE5DC}" dt="2025-12-07T13:06:24.055" v="3912" actId="478"/>
          <ac:spMkLst>
            <pc:docMk/>
            <pc:sldMk cId="206717317" sldId="273"/>
            <ac:spMk id="8" creationId="{8F7A75D7-D9BC-1456-BA32-5C6B76639B78}"/>
          </ac:spMkLst>
        </pc:spChg>
        <pc:spChg chg="add mod">
          <ac:chgData name="Mark Huntly" userId="2f894ec6-1403-4f17-b28b-5f1f7519461e" providerId="ADAL" clId="{28B19D55-2B64-4018-8539-1453B0FDE5DC}" dt="2025-12-07T13:13:20.381" v="4001" actId="1076"/>
          <ac:spMkLst>
            <pc:docMk/>
            <pc:sldMk cId="206717317" sldId="273"/>
            <ac:spMk id="9" creationId="{72A5AC3E-D7F8-83F4-5520-A5053FC7A558}"/>
          </ac:spMkLst>
        </pc:spChg>
        <pc:spChg chg="add mod">
          <ac:chgData name="Mark Huntly" userId="2f894ec6-1403-4f17-b28b-5f1f7519461e" providerId="ADAL" clId="{28B19D55-2B64-4018-8539-1453B0FDE5DC}" dt="2025-12-07T13:13:30.256" v="4005" actId="1035"/>
          <ac:spMkLst>
            <pc:docMk/>
            <pc:sldMk cId="206717317" sldId="273"/>
            <ac:spMk id="10" creationId="{62865EE4-A0FA-2DDC-6806-3405F38DF94F}"/>
          </ac:spMkLst>
        </pc:spChg>
        <pc:picChg chg="del">
          <ac:chgData name="Mark Huntly" userId="2f894ec6-1403-4f17-b28b-5f1f7519461e" providerId="ADAL" clId="{28B19D55-2B64-4018-8539-1453B0FDE5DC}" dt="2025-12-07T13:06:02.075" v="3910" actId="478"/>
          <ac:picMkLst>
            <pc:docMk/>
            <pc:sldMk cId="206717317" sldId="273"/>
            <ac:picMk id="2" creationId="{9F354669-D66E-0B24-FB7E-5764B188F3FC}"/>
          </ac:picMkLst>
        </pc:picChg>
        <pc:picChg chg="del">
          <ac:chgData name="Mark Huntly" userId="2f894ec6-1403-4f17-b28b-5f1f7519461e" providerId="ADAL" clId="{28B19D55-2B64-4018-8539-1453B0FDE5DC}" dt="2025-12-07T13:05:59.360" v="3909" actId="478"/>
          <ac:picMkLst>
            <pc:docMk/>
            <pc:sldMk cId="206717317" sldId="273"/>
            <ac:picMk id="5" creationId="{A15ADE10-2A01-518D-9DAF-028299FE2850}"/>
          </ac:picMkLst>
        </pc:picChg>
        <pc:picChg chg="del">
          <ac:chgData name="Mark Huntly" userId="2f894ec6-1403-4f17-b28b-5f1f7519461e" providerId="ADAL" clId="{28B19D55-2B64-4018-8539-1453B0FDE5DC}" dt="2025-12-07T13:06:06.530" v="3911" actId="478"/>
          <ac:picMkLst>
            <pc:docMk/>
            <pc:sldMk cId="206717317" sldId="273"/>
            <ac:picMk id="6" creationId="{8DA7DEA5-444A-C05D-5D5B-666380C241BE}"/>
          </ac:picMkLst>
        </pc:picChg>
        <pc:picChg chg="del">
          <ac:chgData name="Mark Huntly" userId="2f894ec6-1403-4f17-b28b-5f1f7519461e" providerId="ADAL" clId="{28B19D55-2B64-4018-8539-1453B0FDE5DC}" dt="2025-12-07T13:06:06.530" v="3911" actId="478"/>
          <ac:picMkLst>
            <pc:docMk/>
            <pc:sldMk cId="206717317" sldId="273"/>
            <ac:picMk id="7" creationId="{68FA4A8B-AC7C-909F-024E-3C97447D1486}"/>
          </ac:picMkLst>
        </pc:picChg>
      </pc:sldChg>
      <pc:sldChg chg="addSp delSp modSp mod modNotesTx">
        <pc:chgData name="Mark Huntly" userId="2f894ec6-1403-4f17-b28b-5f1f7519461e" providerId="ADAL" clId="{28B19D55-2B64-4018-8539-1453B0FDE5DC}" dt="2025-12-07T13:29:23.288" v="4122" actId="20577"/>
        <pc:sldMkLst>
          <pc:docMk/>
          <pc:sldMk cId="408365396" sldId="274"/>
        </pc:sldMkLst>
        <pc:spChg chg="del">
          <ac:chgData name="Mark Huntly" userId="2f894ec6-1403-4f17-b28b-5f1f7519461e" providerId="ADAL" clId="{28B19D55-2B64-4018-8539-1453B0FDE5DC}" dt="2025-12-07T13:15:37.909" v="4006" actId="478"/>
          <ac:spMkLst>
            <pc:docMk/>
            <pc:sldMk cId="408365396" sldId="274"/>
            <ac:spMk id="2" creationId="{4C146CD6-956B-86AF-8DD6-CD0781D8DBC3}"/>
          </ac:spMkLst>
        </pc:spChg>
        <pc:spChg chg="mod">
          <ac:chgData name="Mark Huntly" userId="2f894ec6-1403-4f17-b28b-5f1f7519461e" providerId="ADAL" clId="{28B19D55-2B64-4018-8539-1453B0FDE5DC}" dt="2025-12-07T13:26:45.033" v="4015" actId="20577"/>
          <ac:spMkLst>
            <pc:docMk/>
            <pc:sldMk cId="408365396" sldId="274"/>
            <ac:spMk id="3" creationId="{8463F640-841F-002D-BF62-336BD98A6147}"/>
          </ac:spMkLst>
        </pc:spChg>
        <pc:spChg chg="mod">
          <ac:chgData name="Mark Huntly" userId="2f894ec6-1403-4f17-b28b-5f1f7519461e" providerId="ADAL" clId="{28B19D55-2B64-4018-8539-1453B0FDE5DC}" dt="2025-12-07T13:12:28.957" v="3996" actId="20577"/>
          <ac:spMkLst>
            <pc:docMk/>
            <pc:sldMk cId="408365396" sldId="274"/>
            <ac:spMk id="4" creationId="{B615E0C0-1A43-9D04-1EA9-57FD6CF9D2F4}"/>
          </ac:spMkLst>
        </pc:spChg>
        <pc:picChg chg="add mod">
          <ac:chgData name="Mark Huntly" userId="2f894ec6-1403-4f17-b28b-5f1f7519461e" providerId="ADAL" clId="{28B19D55-2B64-4018-8539-1453B0FDE5DC}" dt="2025-12-07T13:26:57.323" v="4018" actId="1076"/>
          <ac:picMkLst>
            <pc:docMk/>
            <pc:sldMk cId="408365396" sldId="274"/>
            <ac:picMk id="5" creationId="{AAEBCA35-3E23-A78B-D9C0-E5D409979185}"/>
          </ac:picMkLst>
        </pc:picChg>
      </pc:sldChg>
      <pc:sldChg chg="addSp delSp modSp mod">
        <pc:chgData name="Mark Huntly" userId="2f894ec6-1403-4f17-b28b-5f1f7519461e" providerId="ADAL" clId="{28B19D55-2B64-4018-8539-1453B0FDE5DC}" dt="2025-12-07T13:54:57.045" v="4330" actId="403"/>
        <pc:sldMkLst>
          <pc:docMk/>
          <pc:sldMk cId="252464467" sldId="275"/>
        </pc:sldMkLst>
        <pc:spChg chg="del mod">
          <ac:chgData name="Mark Huntly" userId="2f894ec6-1403-4f17-b28b-5f1f7519461e" providerId="ADAL" clId="{28B19D55-2B64-4018-8539-1453B0FDE5DC}" dt="2025-12-07T13:34:13.576" v="4139" actId="22"/>
          <ac:spMkLst>
            <pc:docMk/>
            <pc:sldMk cId="252464467" sldId="275"/>
            <ac:spMk id="3" creationId="{77D34D94-1F39-5675-490A-0E7DD1721ECF}"/>
          </ac:spMkLst>
        </pc:spChg>
        <pc:spChg chg="del mod">
          <ac:chgData name="Mark Huntly" userId="2f894ec6-1403-4f17-b28b-5f1f7519461e" providerId="ADAL" clId="{28B19D55-2B64-4018-8539-1453B0FDE5DC}" dt="2025-12-07T13:33:26.792" v="4135" actId="478"/>
          <ac:spMkLst>
            <pc:docMk/>
            <pc:sldMk cId="252464467" sldId="275"/>
            <ac:spMk id="4" creationId="{BFFB768B-0E78-9AB7-8F92-6DE5145BFBF3}"/>
          </ac:spMkLst>
        </pc:spChg>
        <pc:spChg chg="add mod">
          <ac:chgData name="Mark Huntly" userId="2f894ec6-1403-4f17-b28b-5f1f7519461e" providerId="ADAL" clId="{28B19D55-2B64-4018-8539-1453B0FDE5DC}" dt="2025-12-07T13:54:57.045" v="4330" actId="403"/>
          <ac:spMkLst>
            <pc:docMk/>
            <pc:sldMk cId="252464467" sldId="275"/>
            <ac:spMk id="5" creationId="{E5B964C2-5191-074F-C3CE-232EB12D6EA3}"/>
          </ac:spMkLst>
        </pc:spChg>
        <pc:spChg chg="add del mod">
          <ac:chgData name="Mark Huntly" userId="2f894ec6-1403-4f17-b28b-5f1f7519461e" providerId="ADAL" clId="{28B19D55-2B64-4018-8539-1453B0FDE5DC}" dt="2025-12-07T13:36:52.166" v="4160" actId="478"/>
          <ac:spMkLst>
            <pc:docMk/>
            <pc:sldMk cId="252464467" sldId="275"/>
            <ac:spMk id="10" creationId="{5CE90021-F55F-3556-85A3-63A1527DA8AF}"/>
          </ac:spMkLst>
        </pc:spChg>
        <pc:spChg chg="add mod">
          <ac:chgData name="Mark Huntly" userId="2f894ec6-1403-4f17-b28b-5f1f7519461e" providerId="ADAL" clId="{28B19D55-2B64-4018-8539-1453B0FDE5DC}" dt="2025-12-07T13:38:59.664" v="4168" actId="1076"/>
          <ac:spMkLst>
            <pc:docMk/>
            <pc:sldMk cId="252464467" sldId="275"/>
            <ac:spMk id="17" creationId="{FBCB48C5-446D-50A7-241E-8CD28DB97780}"/>
          </ac:spMkLst>
        </pc:spChg>
        <pc:picChg chg="del">
          <ac:chgData name="Mark Huntly" userId="2f894ec6-1403-4f17-b28b-5f1f7519461e" providerId="ADAL" clId="{28B19D55-2B64-4018-8539-1453B0FDE5DC}" dt="2025-12-07T13:33:26.792" v="4135" actId="478"/>
          <ac:picMkLst>
            <pc:docMk/>
            <pc:sldMk cId="252464467" sldId="275"/>
            <ac:picMk id="7" creationId="{3E580441-0CB4-9510-E1FE-90794CB17F26}"/>
          </ac:picMkLst>
        </pc:picChg>
        <pc:picChg chg="add del mod ord">
          <ac:chgData name="Mark Huntly" userId="2f894ec6-1403-4f17-b28b-5f1f7519461e" providerId="ADAL" clId="{28B19D55-2B64-4018-8539-1453B0FDE5DC}" dt="2025-12-07T13:36:33.084" v="4156" actId="478"/>
          <ac:picMkLst>
            <pc:docMk/>
            <pc:sldMk cId="252464467" sldId="275"/>
            <ac:picMk id="8" creationId="{BC01893B-4BB4-2D23-010A-77B0381DC247}"/>
          </ac:picMkLst>
        </pc:picChg>
        <pc:picChg chg="add mod">
          <ac:chgData name="Mark Huntly" userId="2f894ec6-1403-4f17-b28b-5f1f7519461e" providerId="ADAL" clId="{28B19D55-2B64-4018-8539-1453B0FDE5DC}" dt="2025-12-07T13:36:47.988" v="4159" actId="1076"/>
          <ac:picMkLst>
            <pc:docMk/>
            <pc:sldMk cId="252464467" sldId="275"/>
            <ac:picMk id="12" creationId="{619D6962-815B-2F9F-F82C-1C6520D4DC82}"/>
          </ac:picMkLst>
        </pc:picChg>
        <pc:picChg chg="add mod">
          <ac:chgData name="Mark Huntly" userId="2f894ec6-1403-4f17-b28b-5f1f7519461e" providerId="ADAL" clId="{28B19D55-2B64-4018-8539-1453B0FDE5DC}" dt="2025-12-07T13:37:41.446" v="4163" actId="14100"/>
          <ac:picMkLst>
            <pc:docMk/>
            <pc:sldMk cId="252464467" sldId="275"/>
            <ac:picMk id="14" creationId="{CC561AE6-B26C-D8FF-0399-78116FE020AC}"/>
          </ac:picMkLst>
        </pc:picChg>
        <pc:picChg chg="add mod">
          <ac:chgData name="Mark Huntly" userId="2f894ec6-1403-4f17-b28b-5f1f7519461e" providerId="ADAL" clId="{28B19D55-2B64-4018-8539-1453B0FDE5DC}" dt="2025-12-07T13:38:29.240" v="4166" actId="14100"/>
          <ac:picMkLst>
            <pc:docMk/>
            <pc:sldMk cId="252464467" sldId="275"/>
            <ac:picMk id="16" creationId="{60F7BB22-4FA6-2645-9AFE-D01D7E19B4B8}"/>
          </ac:picMkLst>
        </pc:picChg>
        <pc:cxnChg chg="add mod">
          <ac:chgData name="Mark Huntly" userId="2f894ec6-1403-4f17-b28b-5f1f7519461e" providerId="ADAL" clId="{28B19D55-2B64-4018-8539-1453B0FDE5DC}" dt="2025-12-07T13:39:38.016" v="4173" actId="1582"/>
          <ac:cxnSpMkLst>
            <pc:docMk/>
            <pc:sldMk cId="252464467" sldId="275"/>
            <ac:cxnSpMk id="19" creationId="{72E010CF-9C5C-DF62-B100-A75ADB3426FB}"/>
          </ac:cxnSpMkLst>
        </pc:cxnChg>
      </pc:sldChg>
      <pc:sldChg chg="addSp delSp modSp mod">
        <pc:chgData name="Mark Huntly" userId="2f894ec6-1403-4f17-b28b-5f1f7519461e" providerId="ADAL" clId="{28B19D55-2B64-4018-8539-1453B0FDE5DC}" dt="2025-12-07T13:57:54.344" v="4432" actId="14100"/>
        <pc:sldMkLst>
          <pc:docMk/>
          <pc:sldMk cId="1164051041" sldId="277"/>
        </pc:sldMkLst>
        <pc:spChg chg="mod">
          <ac:chgData name="Mark Huntly" userId="2f894ec6-1403-4f17-b28b-5f1f7519461e" providerId="ADAL" clId="{28B19D55-2B64-4018-8539-1453B0FDE5DC}" dt="2025-12-07T13:56:34.467" v="4427" actId="20577"/>
          <ac:spMkLst>
            <pc:docMk/>
            <pc:sldMk cId="1164051041" sldId="277"/>
            <ac:spMk id="3" creationId="{52C1C945-BBDF-8BC5-897E-31C6C9DBDDA1}"/>
          </ac:spMkLst>
        </pc:spChg>
        <pc:spChg chg="mod">
          <ac:chgData name="Mark Huntly" userId="2f894ec6-1403-4f17-b28b-5f1f7519461e" providerId="ADAL" clId="{28B19D55-2B64-4018-8539-1453B0FDE5DC}" dt="2025-12-07T13:48:59.302" v="4241" actId="20577"/>
          <ac:spMkLst>
            <pc:docMk/>
            <pc:sldMk cId="1164051041" sldId="277"/>
            <ac:spMk id="4" creationId="{991E34C1-1A9E-2166-B039-E50529A7733F}"/>
          </ac:spMkLst>
        </pc:spChg>
        <pc:picChg chg="add mod">
          <ac:chgData name="Mark Huntly" userId="2f894ec6-1403-4f17-b28b-5f1f7519461e" providerId="ADAL" clId="{28B19D55-2B64-4018-8539-1453B0FDE5DC}" dt="2025-12-07T13:50:28.575" v="4246" actId="1076"/>
          <ac:picMkLst>
            <pc:docMk/>
            <pc:sldMk cId="1164051041" sldId="277"/>
            <ac:picMk id="5" creationId="{6B1CE7BB-5EAC-BC19-2F06-7E688D425DF3}"/>
          </ac:picMkLst>
        </pc:picChg>
        <pc:picChg chg="del">
          <ac:chgData name="Mark Huntly" userId="2f894ec6-1403-4f17-b28b-5f1f7519461e" providerId="ADAL" clId="{28B19D55-2B64-4018-8539-1453B0FDE5DC}" dt="2025-12-07T13:40:04.036" v="4174" actId="478"/>
          <ac:picMkLst>
            <pc:docMk/>
            <pc:sldMk cId="1164051041" sldId="277"/>
            <ac:picMk id="7" creationId="{0585ABE1-F97F-D3F2-8097-8BB7AEA4F32B}"/>
          </ac:picMkLst>
        </pc:picChg>
        <pc:picChg chg="add mod">
          <ac:chgData name="Mark Huntly" userId="2f894ec6-1403-4f17-b28b-5f1f7519461e" providerId="ADAL" clId="{28B19D55-2B64-4018-8539-1453B0FDE5DC}" dt="2025-12-07T13:55:50.396" v="4360" actId="1035"/>
          <ac:picMkLst>
            <pc:docMk/>
            <pc:sldMk cId="1164051041" sldId="277"/>
            <ac:picMk id="8" creationId="{D13EAD59-D965-33AA-FA5C-E3F0CAD3CA71}"/>
          </ac:picMkLst>
        </pc:picChg>
        <pc:picChg chg="add mod">
          <ac:chgData name="Mark Huntly" userId="2f894ec6-1403-4f17-b28b-5f1f7519461e" providerId="ADAL" clId="{28B19D55-2B64-4018-8539-1453B0FDE5DC}" dt="2025-12-07T13:57:54.344" v="4432" actId="14100"/>
          <ac:picMkLst>
            <pc:docMk/>
            <pc:sldMk cId="1164051041" sldId="277"/>
            <ac:picMk id="10" creationId="{BF8CBE6B-6F86-5A3A-5696-406DD1F7CC91}"/>
          </ac:picMkLst>
        </pc:picChg>
      </pc:sldChg>
      <pc:sldChg chg="delSp modSp mod">
        <pc:chgData name="Mark Huntly" userId="2f894ec6-1403-4f17-b28b-5f1f7519461e" providerId="ADAL" clId="{28B19D55-2B64-4018-8539-1453B0FDE5DC}" dt="2025-12-07T14:00:59.925" v="4477" actId="403"/>
        <pc:sldMkLst>
          <pc:docMk/>
          <pc:sldMk cId="1936546218" sldId="278"/>
        </pc:sldMkLst>
        <pc:spChg chg="mod">
          <ac:chgData name="Mark Huntly" userId="2f894ec6-1403-4f17-b28b-5f1f7519461e" providerId="ADAL" clId="{28B19D55-2B64-4018-8539-1453B0FDE5DC}" dt="2025-12-07T14:00:13.208" v="4466" actId="20577"/>
          <ac:spMkLst>
            <pc:docMk/>
            <pc:sldMk cId="1936546218" sldId="278"/>
            <ac:spMk id="4" creationId="{86D46308-3F70-300F-2F2E-04AB584885F0}"/>
          </ac:spMkLst>
        </pc:spChg>
        <pc:spChg chg="mod">
          <ac:chgData name="Mark Huntly" userId="2f894ec6-1403-4f17-b28b-5f1f7519461e" providerId="ADAL" clId="{28B19D55-2B64-4018-8539-1453B0FDE5DC}" dt="2025-12-07T14:00:59.925" v="4477" actId="403"/>
          <ac:spMkLst>
            <pc:docMk/>
            <pc:sldMk cId="1936546218" sldId="278"/>
            <ac:spMk id="5" creationId="{B37DA8E5-9E3C-9F82-A487-578E6B778F2D}"/>
          </ac:spMkLst>
        </pc:spChg>
        <pc:picChg chg="del">
          <ac:chgData name="Mark Huntly" userId="2f894ec6-1403-4f17-b28b-5f1f7519461e" providerId="ADAL" clId="{28B19D55-2B64-4018-8539-1453B0FDE5DC}" dt="2025-12-07T14:00:17.890" v="4467" actId="478"/>
          <ac:picMkLst>
            <pc:docMk/>
            <pc:sldMk cId="1936546218" sldId="278"/>
            <ac:picMk id="6" creationId="{03778E9E-AEA1-3B65-58E5-EDEFF8C14A9D}"/>
          </ac:picMkLst>
        </pc:picChg>
      </pc:sldChg>
      <pc:sldChg chg="addSp delSp modSp mod">
        <pc:chgData name="Mark Huntly" userId="2f894ec6-1403-4f17-b28b-5f1f7519461e" providerId="ADAL" clId="{28B19D55-2B64-4018-8539-1453B0FDE5DC}" dt="2025-12-07T14:55:52.529" v="4584" actId="1076"/>
        <pc:sldMkLst>
          <pc:docMk/>
          <pc:sldMk cId="1659248300" sldId="279"/>
        </pc:sldMkLst>
        <pc:spChg chg="mod">
          <ac:chgData name="Mark Huntly" userId="2f894ec6-1403-4f17-b28b-5f1f7519461e" providerId="ADAL" clId="{28B19D55-2B64-4018-8539-1453B0FDE5DC}" dt="2025-12-07T14:47:32.490" v="4500" actId="20577"/>
          <ac:spMkLst>
            <pc:docMk/>
            <pc:sldMk cId="1659248300" sldId="279"/>
            <ac:spMk id="4" creationId="{3F147DC6-8167-027B-2CBC-7B27B519AA1F}"/>
          </ac:spMkLst>
        </pc:spChg>
        <pc:spChg chg="mod">
          <ac:chgData name="Mark Huntly" userId="2f894ec6-1403-4f17-b28b-5f1f7519461e" providerId="ADAL" clId="{28B19D55-2B64-4018-8539-1453B0FDE5DC}" dt="2025-12-07T14:50:22.489" v="4581" actId="15"/>
          <ac:spMkLst>
            <pc:docMk/>
            <pc:sldMk cId="1659248300" sldId="279"/>
            <ac:spMk id="5" creationId="{9CA0D63C-E209-AC95-9E99-14F65277394F}"/>
          </ac:spMkLst>
        </pc:spChg>
        <pc:picChg chg="add mod">
          <ac:chgData name="Mark Huntly" userId="2f894ec6-1403-4f17-b28b-5f1f7519461e" providerId="ADAL" clId="{28B19D55-2B64-4018-8539-1453B0FDE5DC}" dt="2025-12-07T14:55:52.529" v="4584" actId="1076"/>
          <ac:picMkLst>
            <pc:docMk/>
            <pc:sldMk cId="1659248300" sldId="279"/>
            <ac:picMk id="3" creationId="{6E74FB97-CF57-A441-30BB-BD694C8700EB}"/>
          </ac:picMkLst>
        </pc:picChg>
        <pc:picChg chg="del">
          <ac:chgData name="Mark Huntly" userId="2f894ec6-1403-4f17-b28b-5f1f7519461e" providerId="ADAL" clId="{28B19D55-2B64-4018-8539-1453B0FDE5DC}" dt="2025-12-07T14:44:25.803" v="4478" actId="478"/>
          <ac:picMkLst>
            <pc:docMk/>
            <pc:sldMk cId="1659248300" sldId="279"/>
            <ac:picMk id="6" creationId="{D4B06813-99B2-E259-C949-9AB3354028BA}"/>
          </ac:picMkLst>
        </pc:picChg>
      </pc:sldChg>
      <pc:sldChg chg="addSp delSp modSp mod">
        <pc:chgData name="Mark Huntly" userId="2f894ec6-1403-4f17-b28b-5f1f7519461e" providerId="ADAL" clId="{28B19D55-2B64-4018-8539-1453B0FDE5DC}" dt="2025-12-07T15:16:55.163" v="4691" actId="207"/>
        <pc:sldMkLst>
          <pc:docMk/>
          <pc:sldMk cId="1799947043" sldId="280"/>
        </pc:sldMkLst>
        <pc:spChg chg="mod">
          <ac:chgData name="Mark Huntly" userId="2f894ec6-1403-4f17-b28b-5f1f7519461e" providerId="ADAL" clId="{28B19D55-2B64-4018-8539-1453B0FDE5DC}" dt="2025-12-07T15:05:21.097" v="4641" actId="20577"/>
          <ac:spMkLst>
            <pc:docMk/>
            <pc:sldMk cId="1799947043" sldId="280"/>
            <ac:spMk id="4" creationId="{D45E1427-FDD7-6FDB-E899-8743AB48F132}"/>
          </ac:spMkLst>
        </pc:spChg>
        <pc:spChg chg="mod">
          <ac:chgData name="Mark Huntly" userId="2f894ec6-1403-4f17-b28b-5f1f7519461e" providerId="ADAL" clId="{28B19D55-2B64-4018-8539-1453B0FDE5DC}" dt="2025-12-07T15:06:13.293" v="4647" actId="20577"/>
          <ac:spMkLst>
            <pc:docMk/>
            <pc:sldMk cId="1799947043" sldId="280"/>
            <ac:spMk id="5" creationId="{1A490B4F-7D35-AAE4-E1A4-EF5812153BE6}"/>
          </ac:spMkLst>
        </pc:spChg>
        <pc:spChg chg="add mod">
          <ac:chgData name="Mark Huntly" userId="2f894ec6-1403-4f17-b28b-5f1f7519461e" providerId="ADAL" clId="{28B19D55-2B64-4018-8539-1453B0FDE5DC}" dt="2025-12-07T15:15:01.022" v="4663" actId="14100"/>
          <ac:spMkLst>
            <pc:docMk/>
            <pc:sldMk cId="1799947043" sldId="280"/>
            <ac:spMk id="10" creationId="{C18DD9F6-C036-2DB9-AC3F-FC7FF29E337B}"/>
          </ac:spMkLst>
        </pc:spChg>
        <pc:spChg chg="add mod">
          <ac:chgData name="Mark Huntly" userId="2f894ec6-1403-4f17-b28b-5f1f7519461e" providerId="ADAL" clId="{28B19D55-2B64-4018-8539-1453B0FDE5DC}" dt="2025-12-07T15:16:55.163" v="4691" actId="207"/>
          <ac:spMkLst>
            <pc:docMk/>
            <pc:sldMk cId="1799947043" sldId="280"/>
            <ac:spMk id="16" creationId="{19AA55D5-AE7C-01BE-6D3F-B30E712E3B29}"/>
          </ac:spMkLst>
        </pc:spChg>
        <pc:picChg chg="add del mod">
          <ac:chgData name="Mark Huntly" userId="2f894ec6-1403-4f17-b28b-5f1f7519461e" providerId="ADAL" clId="{28B19D55-2B64-4018-8539-1453B0FDE5DC}" dt="2025-12-07T15:09:47.348" v="4652" actId="478"/>
          <ac:picMkLst>
            <pc:docMk/>
            <pc:sldMk cId="1799947043" sldId="280"/>
            <ac:picMk id="2" creationId="{0A6FC399-E574-F3C9-E9B9-F02616B6CDF3}"/>
          </ac:picMkLst>
        </pc:picChg>
        <pc:picChg chg="del">
          <ac:chgData name="Mark Huntly" userId="2f894ec6-1403-4f17-b28b-5f1f7519461e" providerId="ADAL" clId="{28B19D55-2B64-4018-8539-1453B0FDE5DC}" dt="2025-12-07T15:05:23.483" v="4642" actId="478"/>
          <ac:picMkLst>
            <pc:docMk/>
            <pc:sldMk cId="1799947043" sldId="280"/>
            <ac:picMk id="6" creationId="{07246FB4-5850-DB25-F708-E1E48B5BF74B}"/>
          </ac:picMkLst>
        </pc:picChg>
        <pc:picChg chg="add mod">
          <ac:chgData name="Mark Huntly" userId="2f894ec6-1403-4f17-b28b-5f1f7519461e" providerId="ADAL" clId="{28B19D55-2B64-4018-8539-1453B0FDE5DC}" dt="2025-12-07T15:11:49.491" v="4655" actId="1076"/>
          <ac:picMkLst>
            <pc:docMk/>
            <pc:sldMk cId="1799947043" sldId="280"/>
            <ac:picMk id="7" creationId="{30A6B841-C4B6-F006-F595-E392053D10B3}"/>
          </ac:picMkLst>
        </pc:picChg>
        <pc:picChg chg="add mod">
          <ac:chgData name="Mark Huntly" userId="2f894ec6-1403-4f17-b28b-5f1f7519461e" providerId="ADAL" clId="{28B19D55-2B64-4018-8539-1453B0FDE5DC}" dt="2025-12-07T15:14:18.449" v="4658" actId="1076"/>
          <ac:picMkLst>
            <pc:docMk/>
            <pc:sldMk cId="1799947043" sldId="280"/>
            <ac:picMk id="9" creationId="{F5706FB3-5B9A-C92A-5EFE-A4CC51CF08AC}"/>
          </ac:picMkLst>
        </pc:picChg>
        <pc:cxnChg chg="add mod">
          <ac:chgData name="Mark Huntly" userId="2f894ec6-1403-4f17-b28b-5f1f7519461e" providerId="ADAL" clId="{28B19D55-2B64-4018-8539-1453B0FDE5DC}" dt="2025-12-07T15:15:32.553" v="4674" actId="1076"/>
          <ac:cxnSpMkLst>
            <pc:docMk/>
            <pc:sldMk cId="1799947043" sldId="280"/>
            <ac:cxnSpMk id="11" creationId="{FA3F120C-A32E-6B06-DB26-2FDF64042CF3}"/>
          </ac:cxnSpMkLst>
        </pc:cxnChg>
        <pc:cxnChg chg="add mod">
          <ac:chgData name="Mark Huntly" userId="2f894ec6-1403-4f17-b28b-5f1f7519461e" providerId="ADAL" clId="{28B19D55-2B64-4018-8539-1453B0FDE5DC}" dt="2025-12-07T15:15:44.380" v="4680" actId="1036"/>
          <ac:cxnSpMkLst>
            <pc:docMk/>
            <pc:sldMk cId="1799947043" sldId="280"/>
            <ac:cxnSpMk id="12" creationId="{0D52F793-99D9-A029-210D-36B506AABF1A}"/>
          </ac:cxnSpMkLst>
        </pc:cxnChg>
        <pc:cxnChg chg="add mod">
          <ac:chgData name="Mark Huntly" userId="2f894ec6-1403-4f17-b28b-5f1f7519461e" providerId="ADAL" clId="{28B19D55-2B64-4018-8539-1453B0FDE5DC}" dt="2025-12-07T15:16:18.120" v="4685" actId="1582"/>
          <ac:cxnSpMkLst>
            <pc:docMk/>
            <pc:sldMk cId="1799947043" sldId="280"/>
            <ac:cxnSpMk id="13" creationId="{53BC9321-190E-4BD7-6B14-43F2276BB7C8}"/>
          </ac:cxnSpMkLst>
        </pc:cxnChg>
      </pc:sldChg>
      <pc:sldChg chg="addSp delSp modSp mod">
        <pc:chgData name="Mark Huntly" userId="2f894ec6-1403-4f17-b28b-5f1f7519461e" providerId="ADAL" clId="{28B19D55-2B64-4018-8539-1453B0FDE5DC}" dt="2025-12-07T15:30:54.560" v="5134" actId="1076"/>
        <pc:sldMkLst>
          <pc:docMk/>
          <pc:sldMk cId="102525918" sldId="281"/>
        </pc:sldMkLst>
        <pc:spChg chg="mod">
          <ac:chgData name="Mark Huntly" userId="2f894ec6-1403-4f17-b28b-5f1f7519461e" providerId="ADAL" clId="{28B19D55-2B64-4018-8539-1453B0FDE5DC}" dt="2025-12-07T15:20:56.627" v="4709" actId="20577"/>
          <ac:spMkLst>
            <pc:docMk/>
            <pc:sldMk cId="102525918" sldId="281"/>
            <ac:spMk id="4" creationId="{0E80D45E-62A2-4F6A-BC62-488FF8C20971}"/>
          </ac:spMkLst>
        </pc:spChg>
        <pc:spChg chg="mod">
          <ac:chgData name="Mark Huntly" userId="2f894ec6-1403-4f17-b28b-5f1f7519461e" providerId="ADAL" clId="{28B19D55-2B64-4018-8539-1453B0FDE5DC}" dt="2025-12-07T15:25:24.920" v="4940" actId="20577"/>
          <ac:spMkLst>
            <pc:docMk/>
            <pc:sldMk cId="102525918" sldId="281"/>
            <ac:spMk id="5" creationId="{8B581052-F869-FF9B-A834-80ABB33A543D}"/>
          </ac:spMkLst>
        </pc:spChg>
        <pc:spChg chg="add mod">
          <ac:chgData name="Mark Huntly" userId="2f894ec6-1403-4f17-b28b-5f1f7519461e" providerId="ADAL" clId="{28B19D55-2B64-4018-8539-1453B0FDE5DC}" dt="2025-12-07T15:30:54.560" v="5134" actId="1076"/>
          <ac:spMkLst>
            <pc:docMk/>
            <pc:sldMk cId="102525918" sldId="281"/>
            <ac:spMk id="12" creationId="{B0B000B6-FACF-CBC9-6053-E95040BAE031}"/>
          </ac:spMkLst>
        </pc:spChg>
        <pc:picChg chg="add mod">
          <ac:chgData name="Mark Huntly" userId="2f894ec6-1403-4f17-b28b-5f1f7519461e" providerId="ADAL" clId="{28B19D55-2B64-4018-8539-1453B0FDE5DC}" dt="2025-12-07T15:23:31.693" v="4903" actId="1076"/>
          <ac:picMkLst>
            <pc:docMk/>
            <pc:sldMk cId="102525918" sldId="281"/>
            <ac:picMk id="2" creationId="{AE921C1B-95EA-F101-9118-9875B566F61E}"/>
          </ac:picMkLst>
        </pc:picChg>
        <pc:picChg chg="add mod">
          <ac:chgData name="Mark Huntly" userId="2f894ec6-1403-4f17-b28b-5f1f7519461e" providerId="ADAL" clId="{28B19D55-2B64-4018-8539-1453B0FDE5DC}" dt="2025-12-07T15:24:36.002" v="4906" actId="1076"/>
          <ac:picMkLst>
            <pc:docMk/>
            <pc:sldMk cId="102525918" sldId="281"/>
            <ac:picMk id="6" creationId="{7CA7C2F5-0152-B89B-4E3D-CA4977440D73}"/>
          </ac:picMkLst>
        </pc:picChg>
        <pc:picChg chg="del">
          <ac:chgData name="Mark Huntly" userId="2f894ec6-1403-4f17-b28b-5f1f7519461e" providerId="ADAL" clId="{28B19D55-2B64-4018-8539-1453B0FDE5DC}" dt="2025-12-07T15:20:06.565" v="4692" actId="478"/>
          <ac:picMkLst>
            <pc:docMk/>
            <pc:sldMk cId="102525918" sldId="281"/>
            <ac:picMk id="7" creationId="{72053085-F35C-E372-0600-1E20737D2775}"/>
          </ac:picMkLst>
        </pc:picChg>
        <pc:cxnChg chg="add mod">
          <ac:chgData name="Mark Huntly" userId="2f894ec6-1403-4f17-b28b-5f1f7519461e" providerId="ADAL" clId="{28B19D55-2B64-4018-8539-1453B0FDE5DC}" dt="2025-12-07T15:25:09.945" v="4911" actId="1582"/>
          <ac:cxnSpMkLst>
            <pc:docMk/>
            <pc:sldMk cId="102525918" sldId="281"/>
            <ac:cxnSpMk id="9" creationId="{8906DB51-4891-822B-14A1-965FB1560959}"/>
          </ac:cxnSpMkLst>
        </pc:cxnChg>
      </pc:sldChg>
      <pc:sldChg chg="del">
        <pc:chgData name="Mark Huntly" userId="2f894ec6-1403-4f17-b28b-5f1f7519461e" providerId="ADAL" clId="{28B19D55-2B64-4018-8539-1453B0FDE5DC}" dt="2025-12-07T15:29:11.068" v="5083" actId="47"/>
        <pc:sldMkLst>
          <pc:docMk/>
          <pc:sldMk cId="842717136" sldId="282"/>
        </pc:sldMkLst>
      </pc:sldChg>
      <pc:sldChg chg="del">
        <pc:chgData name="Mark Huntly" userId="2f894ec6-1403-4f17-b28b-5f1f7519461e" providerId="ADAL" clId="{28B19D55-2B64-4018-8539-1453B0FDE5DC}" dt="2025-12-07T15:29:12.789" v="5084" actId="47"/>
        <pc:sldMkLst>
          <pc:docMk/>
          <pc:sldMk cId="1040517109" sldId="283"/>
        </pc:sldMkLst>
      </pc:sldChg>
      <pc:sldChg chg="del">
        <pc:chgData name="Mark Huntly" userId="2f894ec6-1403-4f17-b28b-5f1f7519461e" providerId="ADAL" clId="{28B19D55-2B64-4018-8539-1453B0FDE5DC}" dt="2025-12-07T15:29:14.912" v="5085" actId="47"/>
        <pc:sldMkLst>
          <pc:docMk/>
          <pc:sldMk cId="3768236881" sldId="284"/>
        </pc:sldMkLst>
      </pc:sldChg>
      <pc:sldChg chg="del">
        <pc:chgData name="Mark Huntly" userId="2f894ec6-1403-4f17-b28b-5f1f7519461e" providerId="ADAL" clId="{28B19D55-2B64-4018-8539-1453B0FDE5DC}" dt="2025-12-07T15:29:16.190" v="5086" actId="47"/>
        <pc:sldMkLst>
          <pc:docMk/>
          <pc:sldMk cId="2895429546" sldId="285"/>
        </pc:sldMkLst>
      </pc:sldChg>
      <pc:sldChg chg="del">
        <pc:chgData name="Mark Huntly" userId="2f894ec6-1403-4f17-b28b-5f1f7519461e" providerId="ADAL" clId="{28B19D55-2B64-4018-8539-1453B0FDE5DC}" dt="2025-12-07T15:29:17.451" v="5087" actId="47"/>
        <pc:sldMkLst>
          <pc:docMk/>
          <pc:sldMk cId="3328092254" sldId="286"/>
        </pc:sldMkLst>
      </pc:sldChg>
      <pc:sldChg chg="del">
        <pc:chgData name="Mark Huntly" userId="2f894ec6-1403-4f17-b28b-5f1f7519461e" providerId="ADAL" clId="{28B19D55-2B64-4018-8539-1453B0FDE5DC}" dt="2025-12-07T15:29:18.576" v="5088" actId="47"/>
        <pc:sldMkLst>
          <pc:docMk/>
          <pc:sldMk cId="3316032230" sldId="296"/>
        </pc:sldMkLst>
      </pc:sldChg>
      <pc:sldChg chg="addSp modSp mod">
        <pc:chgData name="Mark Huntly" userId="2f894ec6-1403-4f17-b28b-5f1f7519461e" providerId="ADAL" clId="{28B19D55-2B64-4018-8539-1453B0FDE5DC}" dt="2025-12-07T15:38:22.970" v="5348" actId="1036"/>
        <pc:sldMkLst>
          <pc:docMk/>
          <pc:sldMk cId="1306721573" sldId="297"/>
        </pc:sldMkLst>
        <pc:spChg chg="mod">
          <ac:chgData name="Mark Huntly" userId="2f894ec6-1403-4f17-b28b-5f1f7519461e" providerId="ADAL" clId="{28B19D55-2B64-4018-8539-1453B0FDE5DC}" dt="2025-12-07T15:38:15.123" v="5339" actId="20577"/>
          <ac:spMkLst>
            <pc:docMk/>
            <pc:sldMk cId="1306721573" sldId="297"/>
            <ac:spMk id="3" creationId="{A826060A-B6CE-D85A-DC2B-61252812266F}"/>
          </ac:spMkLst>
        </pc:spChg>
        <pc:spChg chg="mod">
          <ac:chgData name="Mark Huntly" userId="2f894ec6-1403-4f17-b28b-5f1f7519461e" providerId="ADAL" clId="{28B19D55-2B64-4018-8539-1453B0FDE5DC}" dt="2025-12-07T15:35:26.972" v="5245" actId="20577"/>
          <ac:spMkLst>
            <pc:docMk/>
            <pc:sldMk cId="1306721573" sldId="297"/>
            <ac:spMk id="4" creationId="{62CD6683-72B1-95A1-59F0-28CE751B2A84}"/>
          </ac:spMkLst>
        </pc:spChg>
        <pc:picChg chg="add mod">
          <ac:chgData name="Mark Huntly" userId="2f894ec6-1403-4f17-b28b-5f1f7519461e" providerId="ADAL" clId="{28B19D55-2B64-4018-8539-1453B0FDE5DC}" dt="2025-12-07T15:38:22.970" v="5348" actId="1036"/>
          <ac:picMkLst>
            <pc:docMk/>
            <pc:sldMk cId="1306721573" sldId="297"/>
            <ac:picMk id="5" creationId="{3612D255-1B92-E5BE-ED22-BC46E115C413}"/>
          </ac:picMkLst>
        </pc:picChg>
      </pc:sldChg>
      <pc:sldChg chg="del">
        <pc:chgData name="Mark Huntly" userId="2f894ec6-1403-4f17-b28b-5f1f7519461e" providerId="ADAL" clId="{28B19D55-2B64-4018-8539-1453B0FDE5DC}" dt="2025-12-07T15:38:38.406" v="5349" actId="47"/>
        <pc:sldMkLst>
          <pc:docMk/>
          <pc:sldMk cId="199693008" sldId="298"/>
        </pc:sldMkLst>
      </pc:sldChg>
      <pc:sldChg chg="addSp delSp modSp mod">
        <pc:chgData name="Mark Huntly" userId="2f894ec6-1403-4f17-b28b-5f1f7519461e" providerId="ADAL" clId="{28B19D55-2B64-4018-8539-1453B0FDE5DC}" dt="2025-12-07T15:57:04.141" v="5936" actId="1076"/>
        <pc:sldMkLst>
          <pc:docMk/>
          <pc:sldMk cId="601249362" sldId="299"/>
        </pc:sldMkLst>
        <pc:spChg chg="del mod">
          <ac:chgData name="Mark Huntly" userId="2f894ec6-1403-4f17-b28b-5f1f7519461e" providerId="ADAL" clId="{28B19D55-2B64-4018-8539-1453B0FDE5DC}" dt="2025-12-07T15:53:49.597" v="5912"/>
          <ac:spMkLst>
            <pc:docMk/>
            <pc:sldMk cId="601249362" sldId="299"/>
            <ac:spMk id="3" creationId="{3B3ADE03-33F2-4898-8759-C476BC660541}"/>
          </ac:spMkLst>
        </pc:spChg>
        <pc:spChg chg="mod">
          <ac:chgData name="Mark Huntly" userId="2f894ec6-1403-4f17-b28b-5f1f7519461e" providerId="ADAL" clId="{28B19D55-2B64-4018-8539-1453B0FDE5DC}" dt="2025-12-07T15:55:47.558" v="5935" actId="20577"/>
          <ac:spMkLst>
            <pc:docMk/>
            <pc:sldMk cId="601249362" sldId="299"/>
            <ac:spMk id="4" creationId="{F69526E6-61B6-70C6-F59D-C9F5D9299831}"/>
          </ac:spMkLst>
        </pc:spChg>
        <pc:graphicFrameChg chg="add mod modGraphic">
          <ac:chgData name="Mark Huntly" userId="2f894ec6-1403-4f17-b28b-5f1f7519461e" providerId="ADAL" clId="{28B19D55-2B64-4018-8539-1453B0FDE5DC}" dt="2025-12-07T15:57:04.141" v="5936" actId="1076"/>
          <ac:graphicFrameMkLst>
            <pc:docMk/>
            <pc:sldMk cId="601249362" sldId="299"/>
            <ac:graphicFrameMk id="2" creationId="{79EE04E6-696A-BCAA-D7BC-F4CE0932CB8C}"/>
          </ac:graphicFrameMkLst>
        </pc:graphicFrameChg>
        <pc:cxnChg chg="add mod">
          <ac:chgData name="Mark Huntly" userId="2f894ec6-1403-4f17-b28b-5f1f7519461e" providerId="ADAL" clId="{28B19D55-2B64-4018-8539-1453B0FDE5DC}" dt="2025-12-07T15:57:04.141" v="5936" actId="1076"/>
          <ac:cxnSpMkLst>
            <pc:docMk/>
            <pc:sldMk cId="601249362" sldId="299"/>
            <ac:cxnSpMk id="6" creationId="{59791A72-8936-4E6C-4EF7-CE5F91C91E05}"/>
          </ac:cxnSpMkLst>
        </pc:cxnChg>
        <pc:cxnChg chg="add mod">
          <ac:chgData name="Mark Huntly" userId="2f894ec6-1403-4f17-b28b-5f1f7519461e" providerId="ADAL" clId="{28B19D55-2B64-4018-8539-1453B0FDE5DC}" dt="2025-12-07T15:57:04.141" v="5936" actId="1076"/>
          <ac:cxnSpMkLst>
            <pc:docMk/>
            <pc:sldMk cId="601249362" sldId="299"/>
            <ac:cxnSpMk id="8" creationId="{164D9C7E-5812-6DDF-1660-7D7394EC6C21}"/>
          </ac:cxnSpMkLst>
        </pc:cxnChg>
        <pc:cxnChg chg="add mod">
          <ac:chgData name="Mark Huntly" userId="2f894ec6-1403-4f17-b28b-5f1f7519461e" providerId="ADAL" clId="{28B19D55-2B64-4018-8539-1453B0FDE5DC}" dt="2025-12-07T15:57:04.141" v="5936" actId="1076"/>
          <ac:cxnSpMkLst>
            <pc:docMk/>
            <pc:sldMk cId="601249362" sldId="299"/>
            <ac:cxnSpMk id="9" creationId="{4F0A9CEE-7AE0-2DA8-E500-3FF0D595E7C2}"/>
          </ac:cxnSpMkLst>
        </pc:cxnChg>
      </pc:sldChg>
      <pc:sldChg chg="addSp delSp modSp mod ord">
        <pc:chgData name="Mark Huntly" userId="2f894ec6-1403-4f17-b28b-5f1f7519461e" providerId="ADAL" clId="{28B19D55-2B64-4018-8539-1453B0FDE5DC}" dt="2025-12-07T16:00:15.145" v="5963" actId="1076"/>
        <pc:sldMkLst>
          <pc:docMk/>
          <pc:sldMk cId="3600977278" sldId="300"/>
        </pc:sldMkLst>
        <pc:spChg chg="mod">
          <ac:chgData name="Mark Huntly" userId="2f894ec6-1403-4f17-b28b-5f1f7519461e" providerId="ADAL" clId="{28B19D55-2B64-4018-8539-1453B0FDE5DC}" dt="2025-12-07T15:58:42.832" v="5951" actId="15"/>
          <ac:spMkLst>
            <pc:docMk/>
            <pc:sldMk cId="3600977278" sldId="300"/>
            <ac:spMk id="3" creationId="{85B39CB4-579D-BAF2-F87F-2D4A7B101B92}"/>
          </ac:spMkLst>
        </pc:spChg>
        <pc:spChg chg="mod">
          <ac:chgData name="Mark Huntly" userId="2f894ec6-1403-4f17-b28b-5f1f7519461e" providerId="ADAL" clId="{28B19D55-2B64-4018-8539-1453B0FDE5DC}" dt="2025-12-07T15:57:15.166" v="5941" actId="20577"/>
          <ac:spMkLst>
            <pc:docMk/>
            <pc:sldMk cId="3600977278" sldId="300"/>
            <ac:spMk id="4" creationId="{69BE26ED-D5CC-94F3-DD72-DCAABCF2284F}"/>
          </ac:spMkLst>
        </pc:spChg>
        <pc:spChg chg="del mod">
          <ac:chgData name="Mark Huntly" userId="2f894ec6-1403-4f17-b28b-5f1f7519461e" providerId="ADAL" clId="{28B19D55-2B64-4018-8539-1453B0FDE5DC}" dt="2025-12-07T15:57:22.258" v="5944" actId="478"/>
          <ac:spMkLst>
            <pc:docMk/>
            <pc:sldMk cId="3600977278" sldId="300"/>
            <ac:spMk id="5" creationId="{73DFE83E-A7E4-F897-3F03-A3627314C5B1}"/>
          </ac:spMkLst>
        </pc:spChg>
        <pc:spChg chg="del">
          <ac:chgData name="Mark Huntly" userId="2f894ec6-1403-4f17-b28b-5f1f7519461e" providerId="ADAL" clId="{28B19D55-2B64-4018-8539-1453B0FDE5DC}" dt="2025-12-07T15:57:28.668" v="5945" actId="478"/>
          <ac:spMkLst>
            <pc:docMk/>
            <pc:sldMk cId="3600977278" sldId="300"/>
            <ac:spMk id="6" creationId="{D70520F2-D52D-7B46-522B-2950D0E4D5B1}"/>
          </ac:spMkLst>
        </pc:spChg>
        <pc:spChg chg="add mod">
          <ac:chgData name="Mark Huntly" userId="2f894ec6-1403-4f17-b28b-5f1f7519461e" providerId="ADAL" clId="{28B19D55-2B64-4018-8539-1453B0FDE5DC}" dt="2025-12-07T16:00:15.145" v="5963" actId="1076"/>
          <ac:spMkLst>
            <pc:docMk/>
            <pc:sldMk cId="3600977278" sldId="300"/>
            <ac:spMk id="7" creationId="{25E3EE88-17EA-4A96-8904-8A576228A79E}"/>
          </ac:spMkLst>
        </pc:spChg>
        <pc:picChg chg="del">
          <ac:chgData name="Mark Huntly" userId="2f894ec6-1403-4f17-b28b-5f1f7519461e" providerId="ADAL" clId="{28B19D55-2B64-4018-8539-1453B0FDE5DC}" dt="2025-12-07T15:57:17.862" v="5942" actId="478"/>
          <ac:picMkLst>
            <pc:docMk/>
            <pc:sldMk cId="3600977278" sldId="300"/>
            <ac:picMk id="2" creationId="{47100EC8-A7A7-7B11-BED1-2424A96EFDD9}"/>
          </ac:picMkLst>
        </pc:picChg>
      </pc:sldChg>
      <pc:sldChg chg="addSp delSp modSp mod">
        <pc:chgData name="Mark Huntly" userId="2f894ec6-1403-4f17-b28b-5f1f7519461e" providerId="ADAL" clId="{28B19D55-2B64-4018-8539-1453B0FDE5DC}" dt="2025-12-07T16:10:21.939" v="6054" actId="20577"/>
        <pc:sldMkLst>
          <pc:docMk/>
          <pc:sldMk cId="4276364298" sldId="301"/>
        </pc:sldMkLst>
        <pc:spChg chg="add mod">
          <ac:chgData name="Mark Huntly" userId="2f894ec6-1403-4f17-b28b-5f1f7519461e" providerId="ADAL" clId="{28B19D55-2B64-4018-8539-1453B0FDE5DC}" dt="2025-12-07T16:09:31.339" v="6040" actId="1076"/>
          <ac:spMkLst>
            <pc:docMk/>
            <pc:sldMk cId="4276364298" sldId="301"/>
            <ac:spMk id="2" creationId="{E75BE531-B210-89C5-460A-ACB62556A983}"/>
          </ac:spMkLst>
        </pc:spChg>
        <pc:spChg chg="mod">
          <ac:chgData name="Mark Huntly" userId="2f894ec6-1403-4f17-b28b-5f1f7519461e" providerId="ADAL" clId="{28B19D55-2B64-4018-8539-1453B0FDE5DC}" dt="2025-12-07T16:10:21.939" v="6054" actId="20577"/>
          <ac:spMkLst>
            <pc:docMk/>
            <pc:sldMk cId="4276364298" sldId="301"/>
            <ac:spMk id="3" creationId="{FD42BD02-9674-3073-2537-EF091B0B542A}"/>
          </ac:spMkLst>
        </pc:spChg>
        <pc:spChg chg="mod">
          <ac:chgData name="Mark Huntly" userId="2f894ec6-1403-4f17-b28b-5f1f7519461e" providerId="ADAL" clId="{28B19D55-2B64-4018-8539-1453B0FDE5DC}" dt="2025-12-07T16:07:53.933" v="6033" actId="20577"/>
          <ac:spMkLst>
            <pc:docMk/>
            <pc:sldMk cId="4276364298" sldId="301"/>
            <ac:spMk id="4" creationId="{996CF2DE-38C6-E7E4-58FA-4FB53A3C525D}"/>
          </ac:spMkLst>
        </pc:spChg>
        <pc:picChg chg="del">
          <ac:chgData name="Mark Huntly" userId="2f894ec6-1403-4f17-b28b-5f1f7519461e" providerId="ADAL" clId="{28B19D55-2B64-4018-8539-1453B0FDE5DC}" dt="2025-12-07T16:07:45.491" v="6019" actId="478"/>
          <ac:picMkLst>
            <pc:docMk/>
            <pc:sldMk cId="4276364298" sldId="301"/>
            <ac:picMk id="7" creationId="{00B6F41C-3442-767A-5CF4-087FA3738818}"/>
          </ac:picMkLst>
        </pc:picChg>
      </pc:sldChg>
      <pc:sldChg chg="addSp delSp modSp mod">
        <pc:chgData name="Mark Huntly" userId="2f894ec6-1403-4f17-b28b-5f1f7519461e" providerId="ADAL" clId="{28B19D55-2B64-4018-8539-1453B0FDE5DC}" dt="2025-12-07T16:26:26.854" v="6164" actId="113"/>
        <pc:sldMkLst>
          <pc:docMk/>
          <pc:sldMk cId="1362095943" sldId="302"/>
        </pc:sldMkLst>
        <pc:spChg chg="mod">
          <ac:chgData name="Mark Huntly" userId="2f894ec6-1403-4f17-b28b-5f1f7519461e" providerId="ADAL" clId="{28B19D55-2B64-4018-8539-1453B0FDE5DC}" dt="2025-12-07T16:26:26.854" v="6164" actId="113"/>
          <ac:spMkLst>
            <pc:docMk/>
            <pc:sldMk cId="1362095943" sldId="302"/>
            <ac:spMk id="3" creationId="{6E0214DD-02E3-6A80-9D91-83D7660F0927}"/>
          </ac:spMkLst>
        </pc:spChg>
        <pc:spChg chg="mod">
          <ac:chgData name="Mark Huntly" userId="2f894ec6-1403-4f17-b28b-5f1f7519461e" providerId="ADAL" clId="{28B19D55-2B64-4018-8539-1453B0FDE5DC}" dt="2025-12-07T16:16:17.271" v="6061" actId="20577"/>
          <ac:spMkLst>
            <pc:docMk/>
            <pc:sldMk cId="1362095943" sldId="302"/>
            <ac:spMk id="4" creationId="{6C52F2E8-E5DB-22D7-0893-331AEC262454}"/>
          </ac:spMkLst>
        </pc:spChg>
        <pc:spChg chg="del">
          <ac:chgData name="Mark Huntly" userId="2f894ec6-1403-4f17-b28b-5f1f7519461e" providerId="ADAL" clId="{28B19D55-2B64-4018-8539-1453B0FDE5DC}" dt="2025-12-07T16:16:30.250" v="6064" actId="478"/>
          <ac:spMkLst>
            <pc:docMk/>
            <pc:sldMk cId="1362095943" sldId="302"/>
            <ac:spMk id="5" creationId="{209BD05B-2D0E-7EB8-48E2-59F21957BA15}"/>
          </ac:spMkLst>
        </pc:spChg>
        <pc:spChg chg="add mod">
          <ac:chgData name="Mark Huntly" userId="2f894ec6-1403-4f17-b28b-5f1f7519461e" providerId="ADAL" clId="{28B19D55-2B64-4018-8539-1453B0FDE5DC}" dt="2025-12-07T16:18:57.600" v="6071" actId="1076"/>
          <ac:spMkLst>
            <pc:docMk/>
            <pc:sldMk cId="1362095943" sldId="302"/>
            <ac:spMk id="7" creationId="{CF7FEE84-5132-B033-7446-FB1DD3BCEEB1}"/>
          </ac:spMkLst>
        </pc:spChg>
        <pc:picChg chg="del">
          <ac:chgData name="Mark Huntly" userId="2f894ec6-1403-4f17-b28b-5f1f7519461e" providerId="ADAL" clId="{28B19D55-2B64-4018-8539-1453B0FDE5DC}" dt="2025-12-07T16:16:26.954" v="6063" actId="478"/>
          <ac:picMkLst>
            <pc:docMk/>
            <pc:sldMk cId="1362095943" sldId="302"/>
            <ac:picMk id="2" creationId="{5EAC8333-FA42-A3AB-6C24-C7566FBEB79D}"/>
          </ac:picMkLst>
        </pc:picChg>
        <pc:picChg chg="del">
          <ac:chgData name="Mark Huntly" userId="2f894ec6-1403-4f17-b28b-5f1f7519461e" providerId="ADAL" clId="{28B19D55-2B64-4018-8539-1453B0FDE5DC}" dt="2025-12-07T16:16:19.617" v="6062" actId="478"/>
          <ac:picMkLst>
            <pc:docMk/>
            <pc:sldMk cId="1362095943" sldId="302"/>
            <ac:picMk id="6" creationId="{B62D4694-E180-F033-7D3D-90355E83FD4D}"/>
          </ac:picMkLst>
        </pc:picChg>
      </pc:sldChg>
      <pc:sldChg chg="modSp add mod ord">
        <pc:chgData name="Mark Huntly" userId="2f894ec6-1403-4f17-b28b-5f1f7519461e" providerId="ADAL" clId="{28B19D55-2B64-4018-8539-1453B0FDE5DC}" dt="2025-12-07T12:13:27.653" v="2270" actId="20577"/>
        <pc:sldMkLst>
          <pc:docMk/>
          <pc:sldMk cId="3036617544" sldId="303"/>
        </pc:sldMkLst>
        <pc:spChg chg="mod">
          <ac:chgData name="Mark Huntly" userId="2f894ec6-1403-4f17-b28b-5f1f7519461e" providerId="ADAL" clId="{28B19D55-2B64-4018-8539-1453B0FDE5DC}" dt="2025-12-07T12:13:27.653" v="2270" actId="20577"/>
          <ac:spMkLst>
            <pc:docMk/>
            <pc:sldMk cId="3036617544" sldId="303"/>
            <ac:spMk id="3" creationId="{0FB96D9E-31BF-E721-4052-C06F15C310E3}"/>
          </ac:spMkLst>
        </pc:spChg>
        <pc:spChg chg="mod">
          <ac:chgData name="Mark Huntly" userId="2f894ec6-1403-4f17-b28b-5f1f7519461e" providerId="ADAL" clId="{28B19D55-2B64-4018-8539-1453B0FDE5DC}" dt="2025-12-07T12:05:01.524" v="2116" actId="20577"/>
          <ac:spMkLst>
            <pc:docMk/>
            <pc:sldMk cId="3036617544" sldId="303"/>
            <ac:spMk id="4" creationId="{32ABFD93-A285-FB9B-6BBB-6AAD8977BEB5}"/>
          </ac:spMkLst>
        </pc:spChg>
        <pc:picChg chg="mod">
          <ac:chgData name="Mark Huntly" userId="2f894ec6-1403-4f17-b28b-5f1f7519461e" providerId="ADAL" clId="{28B19D55-2B64-4018-8539-1453B0FDE5DC}" dt="2025-12-07T12:04:05.605" v="2111" actId="1035"/>
          <ac:picMkLst>
            <pc:docMk/>
            <pc:sldMk cId="3036617544" sldId="303"/>
            <ac:picMk id="10" creationId="{7E0F1F27-680D-A3BF-6B4C-0477F763CF68}"/>
          </ac:picMkLst>
        </pc:picChg>
      </pc:sldChg>
      <pc:sldChg chg="modSp add mod ord">
        <pc:chgData name="Mark Huntly" userId="2f894ec6-1403-4f17-b28b-5f1f7519461e" providerId="ADAL" clId="{28B19D55-2B64-4018-8539-1453B0FDE5DC}" dt="2025-12-07T12:27:16.127" v="3095" actId="20577"/>
        <pc:sldMkLst>
          <pc:docMk/>
          <pc:sldMk cId="2949028927" sldId="304"/>
        </pc:sldMkLst>
        <pc:spChg chg="mod">
          <ac:chgData name="Mark Huntly" userId="2f894ec6-1403-4f17-b28b-5f1f7519461e" providerId="ADAL" clId="{28B19D55-2B64-4018-8539-1453B0FDE5DC}" dt="2025-12-07T12:27:16.127" v="3095" actId="20577"/>
          <ac:spMkLst>
            <pc:docMk/>
            <pc:sldMk cId="2949028927" sldId="304"/>
            <ac:spMk id="2" creationId="{160A9072-98D1-EA4C-EC22-9968F7D35660}"/>
          </ac:spMkLst>
        </pc:spChg>
      </pc:sldChg>
      <pc:sldChg chg="modSp add mod ord">
        <pc:chgData name="Mark Huntly" userId="2f894ec6-1403-4f17-b28b-5f1f7519461e" providerId="ADAL" clId="{28B19D55-2B64-4018-8539-1453B0FDE5DC}" dt="2025-12-07T12:38:04.494" v="3344"/>
        <pc:sldMkLst>
          <pc:docMk/>
          <pc:sldMk cId="2452201588" sldId="305"/>
        </pc:sldMkLst>
        <pc:spChg chg="mod">
          <ac:chgData name="Mark Huntly" userId="2f894ec6-1403-4f17-b28b-5f1f7519461e" providerId="ADAL" clId="{28B19D55-2B64-4018-8539-1453B0FDE5DC}" dt="2025-12-07T12:36:45.776" v="3337" actId="20577"/>
          <ac:spMkLst>
            <pc:docMk/>
            <pc:sldMk cId="2452201588" sldId="305"/>
            <ac:spMk id="3" creationId="{2FF67007-25A9-2079-D3FC-E92DEA2B255E}"/>
          </ac:spMkLst>
        </pc:spChg>
        <pc:picChg chg="mod">
          <ac:chgData name="Mark Huntly" userId="2f894ec6-1403-4f17-b28b-5f1f7519461e" providerId="ADAL" clId="{28B19D55-2B64-4018-8539-1453B0FDE5DC}" dt="2025-12-07T12:36:52.402" v="3338" actId="1076"/>
          <ac:picMkLst>
            <pc:docMk/>
            <pc:sldMk cId="2452201588" sldId="305"/>
            <ac:picMk id="6" creationId="{450741A8-F0DE-E546-C150-BE0F2DA964ED}"/>
          </ac:picMkLst>
        </pc:picChg>
        <pc:cxnChg chg="mod">
          <ac:chgData name="Mark Huntly" userId="2f894ec6-1403-4f17-b28b-5f1f7519461e" providerId="ADAL" clId="{28B19D55-2B64-4018-8539-1453B0FDE5DC}" dt="2025-12-07T12:37:07.503" v="3342" actId="14100"/>
          <ac:cxnSpMkLst>
            <pc:docMk/>
            <pc:sldMk cId="2452201588" sldId="305"/>
            <ac:cxnSpMk id="8" creationId="{ABCBCA3F-9FEC-A88B-F5B7-A7410CEA91A7}"/>
          </ac:cxnSpMkLst>
        </pc:cxnChg>
        <pc:cxnChg chg="mod">
          <ac:chgData name="Mark Huntly" userId="2f894ec6-1403-4f17-b28b-5f1f7519461e" providerId="ADAL" clId="{28B19D55-2B64-4018-8539-1453B0FDE5DC}" dt="2025-12-07T12:37:01.566" v="3340" actId="14100"/>
          <ac:cxnSpMkLst>
            <pc:docMk/>
            <pc:sldMk cId="2452201588" sldId="305"/>
            <ac:cxnSpMk id="9" creationId="{3748995A-C9EB-CD2C-D5CB-C599A778EC44}"/>
          </ac:cxnSpMkLst>
        </pc:cxnChg>
      </pc:sldChg>
      <pc:sldChg chg="addSp delSp modSp add mod">
        <pc:chgData name="Mark Huntly" userId="2f894ec6-1403-4f17-b28b-5f1f7519461e" providerId="ADAL" clId="{28B19D55-2B64-4018-8539-1453B0FDE5DC}" dt="2025-12-07T12:52:02.624" v="3731" actId="403"/>
        <pc:sldMkLst>
          <pc:docMk/>
          <pc:sldMk cId="1240045810" sldId="306"/>
        </pc:sldMkLst>
        <pc:spChg chg="mod">
          <ac:chgData name="Mark Huntly" userId="2f894ec6-1403-4f17-b28b-5f1f7519461e" providerId="ADAL" clId="{28B19D55-2B64-4018-8539-1453B0FDE5DC}" dt="2025-12-07T12:52:02.624" v="3731" actId="403"/>
          <ac:spMkLst>
            <pc:docMk/>
            <pc:sldMk cId="1240045810" sldId="306"/>
            <ac:spMk id="3" creationId="{0DEE42B1-06E2-7E7A-B1ED-A32E37C1314E}"/>
          </ac:spMkLst>
        </pc:spChg>
        <pc:spChg chg="add mod">
          <ac:chgData name="Mark Huntly" userId="2f894ec6-1403-4f17-b28b-5f1f7519461e" providerId="ADAL" clId="{28B19D55-2B64-4018-8539-1453B0FDE5DC}" dt="2025-12-07T12:46:03.849" v="3554" actId="1076"/>
          <ac:spMkLst>
            <pc:docMk/>
            <pc:sldMk cId="1240045810" sldId="306"/>
            <ac:spMk id="14" creationId="{EED352E7-BA31-2299-4C91-2E71564D211E}"/>
          </ac:spMkLst>
        </pc:spChg>
        <pc:picChg chg="add mod ord">
          <ac:chgData name="Mark Huntly" userId="2f894ec6-1403-4f17-b28b-5f1f7519461e" providerId="ADAL" clId="{28B19D55-2B64-4018-8539-1453B0FDE5DC}" dt="2025-12-07T12:50:33.937" v="3697" actId="14100"/>
          <ac:picMkLst>
            <pc:docMk/>
            <pc:sldMk cId="1240045810" sldId="306"/>
            <ac:picMk id="5" creationId="{7F61B859-CE21-3941-3616-44A4596F4183}"/>
          </ac:picMkLst>
        </pc:picChg>
        <pc:picChg chg="del">
          <ac:chgData name="Mark Huntly" userId="2f894ec6-1403-4f17-b28b-5f1f7519461e" providerId="ADAL" clId="{28B19D55-2B64-4018-8539-1453B0FDE5DC}" dt="2025-12-07T12:41:08.581" v="3392" actId="478"/>
          <ac:picMkLst>
            <pc:docMk/>
            <pc:sldMk cId="1240045810" sldId="306"/>
            <ac:picMk id="6" creationId="{C942063D-5DCA-E441-C9DA-8F31C67DED1E}"/>
          </ac:picMkLst>
        </pc:picChg>
        <pc:cxnChg chg="mod">
          <ac:chgData name="Mark Huntly" userId="2f894ec6-1403-4f17-b28b-5f1f7519461e" providerId="ADAL" clId="{28B19D55-2B64-4018-8539-1453B0FDE5DC}" dt="2025-12-07T12:50:54.077" v="3702" actId="14100"/>
          <ac:cxnSpMkLst>
            <pc:docMk/>
            <pc:sldMk cId="1240045810" sldId="306"/>
            <ac:cxnSpMk id="8" creationId="{70B5662C-66ED-E613-BBA2-5A3CD9FC64B0}"/>
          </ac:cxnSpMkLst>
        </pc:cxnChg>
        <pc:cxnChg chg="mod">
          <ac:chgData name="Mark Huntly" userId="2f894ec6-1403-4f17-b28b-5f1f7519461e" providerId="ADAL" clId="{28B19D55-2B64-4018-8539-1453B0FDE5DC}" dt="2025-12-07T12:50:50.801" v="3701" actId="14100"/>
          <ac:cxnSpMkLst>
            <pc:docMk/>
            <pc:sldMk cId="1240045810" sldId="306"/>
            <ac:cxnSpMk id="9" creationId="{DA43D5D1-3029-B447-EC2F-0DF1AA5BA4C3}"/>
          </ac:cxnSpMkLst>
        </pc:cxnChg>
      </pc:sldChg>
      <pc:sldChg chg="addSp delSp modSp add mod modNotesTx">
        <pc:chgData name="Mark Huntly" userId="2f894ec6-1403-4f17-b28b-5f1f7519461e" providerId="ADAL" clId="{28B19D55-2B64-4018-8539-1453B0FDE5DC}" dt="2025-12-07T13:43:06.243" v="4218" actId="1036"/>
        <pc:sldMkLst>
          <pc:docMk/>
          <pc:sldMk cId="3106187802" sldId="307"/>
        </pc:sldMkLst>
        <pc:spChg chg="add mod">
          <ac:chgData name="Mark Huntly" userId="2f894ec6-1403-4f17-b28b-5f1f7519461e" providerId="ADAL" clId="{28B19D55-2B64-4018-8539-1453B0FDE5DC}" dt="2025-12-07T13:43:06.243" v="4218" actId="1036"/>
          <ac:spMkLst>
            <pc:docMk/>
            <pc:sldMk cId="3106187802" sldId="307"/>
            <ac:spMk id="2" creationId="{CE7929DB-6CF5-EEB1-D8DE-4CFC5C5FFD87}"/>
          </ac:spMkLst>
        </pc:spChg>
        <pc:spChg chg="mod">
          <ac:chgData name="Mark Huntly" userId="2f894ec6-1403-4f17-b28b-5f1f7519461e" providerId="ADAL" clId="{28B19D55-2B64-4018-8539-1453B0FDE5DC}" dt="2025-12-07T13:42:28.651" v="4213" actId="20577"/>
          <ac:spMkLst>
            <pc:docMk/>
            <pc:sldMk cId="3106187802" sldId="307"/>
            <ac:spMk id="3" creationId="{0BAF32E7-8D89-9368-4304-F7D663F607C3}"/>
          </ac:spMkLst>
        </pc:spChg>
        <pc:spChg chg="mod">
          <ac:chgData name="Mark Huntly" userId="2f894ec6-1403-4f17-b28b-5f1f7519461e" providerId="ADAL" clId="{28B19D55-2B64-4018-8539-1453B0FDE5DC}" dt="2025-12-07T13:40:56.638" v="4201" actId="20577"/>
          <ac:spMkLst>
            <pc:docMk/>
            <pc:sldMk cId="3106187802" sldId="307"/>
            <ac:spMk id="4" creationId="{DC479DE2-3B82-7423-6222-FD0F3BE6E240}"/>
          </ac:spMkLst>
        </pc:spChg>
        <pc:spChg chg="del">
          <ac:chgData name="Mark Huntly" userId="2f894ec6-1403-4f17-b28b-5f1f7519461e" providerId="ADAL" clId="{28B19D55-2B64-4018-8539-1453B0FDE5DC}" dt="2025-12-07T13:41:16.968" v="4203" actId="478"/>
          <ac:spMkLst>
            <pc:docMk/>
            <pc:sldMk cId="3106187802" sldId="307"/>
            <ac:spMk id="9" creationId="{E32E74F5-D083-1374-CEFB-D4654B33DF22}"/>
          </ac:spMkLst>
        </pc:spChg>
        <pc:spChg chg="del">
          <ac:chgData name="Mark Huntly" userId="2f894ec6-1403-4f17-b28b-5f1f7519461e" providerId="ADAL" clId="{28B19D55-2B64-4018-8539-1453B0FDE5DC}" dt="2025-12-07T13:41:20.110" v="4204" actId="478"/>
          <ac:spMkLst>
            <pc:docMk/>
            <pc:sldMk cId="3106187802" sldId="307"/>
            <ac:spMk id="10" creationId="{E58C79BB-BE13-B18C-EB33-CB1CF99B213A}"/>
          </ac:spMkLst>
        </pc:spChg>
      </pc:sldChg>
      <pc:sldChg chg="delSp modSp add del mod">
        <pc:chgData name="Mark Huntly" userId="2f894ec6-1403-4f17-b28b-5f1f7519461e" providerId="ADAL" clId="{28B19D55-2B64-4018-8539-1453B0FDE5DC}" dt="2025-12-07T13:48:50.898" v="4224" actId="47"/>
        <pc:sldMkLst>
          <pc:docMk/>
          <pc:sldMk cId="73206557" sldId="308"/>
        </pc:sldMkLst>
        <pc:spChg chg="mod">
          <ac:chgData name="Mark Huntly" userId="2f894ec6-1403-4f17-b28b-5f1f7519461e" providerId="ADAL" clId="{28B19D55-2B64-4018-8539-1453B0FDE5DC}" dt="2025-12-07T13:48:48.112" v="4223" actId="6549"/>
          <ac:spMkLst>
            <pc:docMk/>
            <pc:sldMk cId="73206557" sldId="308"/>
            <ac:spMk id="17" creationId="{8A3ED2F4-5159-1DD9-3E90-6BC3A2771E8F}"/>
          </ac:spMkLst>
        </pc:spChg>
        <pc:picChg chg="del">
          <ac:chgData name="Mark Huntly" userId="2f894ec6-1403-4f17-b28b-5f1f7519461e" providerId="ADAL" clId="{28B19D55-2B64-4018-8539-1453B0FDE5DC}" dt="2025-12-07T13:48:41.464" v="4220" actId="478"/>
          <ac:picMkLst>
            <pc:docMk/>
            <pc:sldMk cId="73206557" sldId="308"/>
            <ac:picMk id="12" creationId="{AB8BC48C-74E6-B1F2-9830-081D81E142A9}"/>
          </ac:picMkLst>
        </pc:picChg>
        <pc:picChg chg="del">
          <ac:chgData name="Mark Huntly" userId="2f894ec6-1403-4f17-b28b-5f1f7519461e" providerId="ADAL" clId="{28B19D55-2B64-4018-8539-1453B0FDE5DC}" dt="2025-12-07T13:48:43.164" v="4221" actId="478"/>
          <ac:picMkLst>
            <pc:docMk/>
            <pc:sldMk cId="73206557" sldId="308"/>
            <ac:picMk id="14" creationId="{31D8143A-4213-96DA-BC41-C6486F98043E}"/>
          </ac:picMkLst>
        </pc:picChg>
        <pc:picChg chg="del">
          <ac:chgData name="Mark Huntly" userId="2f894ec6-1403-4f17-b28b-5f1f7519461e" providerId="ADAL" clId="{28B19D55-2B64-4018-8539-1453B0FDE5DC}" dt="2025-12-07T13:48:44.988" v="4222" actId="478"/>
          <ac:picMkLst>
            <pc:docMk/>
            <pc:sldMk cId="73206557" sldId="308"/>
            <ac:picMk id="16" creationId="{4D5810EC-AA17-72A9-ED4E-9D3385620E3C}"/>
          </ac:picMkLst>
        </pc:picChg>
        <pc:cxnChg chg="mod">
          <ac:chgData name="Mark Huntly" userId="2f894ec6-1403-4f17-b28b-5f1f7519461e" providerId="ADAL" clId="{28B19D55-2B64-4018-8539-1453B0FDE5DC}" dt="2025-12-07T13:48:48.112" v="4223" actId="6549"/>
          <ac:cxnSpMkLst>
            <pc:docMk/>
            <pc:sldMk cId="73206557" sldId="308"/>
            <ac:cxnSpMk id="19" creationId="{D56D83CA-0FF1-8157-885E-0BC8705C6033}"/>
          </ac:cxnSpMkLst>
        </pc:cxnChg>
      </pc:sldChg>
      <pc:sldChg chg="addSp modSp add mod">
        <pc:chgData name="Mark Huntly" userId="2f894ec6-1403-4f17-b28b-5f1f7519461e" providerId="ADAL" clId="{28B19D55-2B64-4018-8539-1453B0FDE5DC}" dt="2025-12-07T15:02:22.613" v="4633" actId="1036"/>
        <pc:sldMkLst>
          <pc:docMk/>
          <pc:sldMk cId="3893070159" sldId="308"/>
        </pc:sldMkLst>
        <pc:spChg chg="add mod">
          <ac:chgData name="Mark Huntly" userId="2f894ec6-1403-4f17-b28b-5f1f7519461e" providerId="ADAL" clId="{28B19D55-2B64-4018-8539-1453B0FDE5DC}" dt="2025-12-07T15:01:26.317" v="4620" actId="1076"/>
          <ac:spMkLst>
            <pc:docMk/>
            <pc:sldMk cId="3893070159" sldId="308"/>
            <ac:spMk id="2" creationId="{ABE9AB71-62EE-31D5-6F58-57BC4E8E7235}"/>
          </ac:spMkLst>
        </pc:spChg>
        <pc:spChg chg="mod">
          <ac:chgData name="Mark Huntly" userId="2f894ec6-1403-4f17-b28b-5f1f7519461e" providerId="ADAL" clId="{28B19D55-2B64-4018-8539-1453B0FDE5DC}" dt="2025-12-07T15:01:06.711" v="4618" actId="20577"/>
          <ac:spMkLst>
            <pc:docMk/>
            <pc:sldMk cId="3893070159" sldId="308"/>
            <ac:spMk id="5" creationId="{1C268ACB-2F0E-1701-9CFC-874DB01BAB5D}"/>
          </ac:spMkLst>
        </pc:spChg>
        <pc:spChg chg="add mod">
          <ac:chgData name="Mark Huntly" userId="2f894ec6-1403-4f17-b28b-5f1f7519461e" providerId="ADAL" clId="{28B19D55-2B64-4018-8539-1453B0FDE5DC}" dt="2025-12-07T15:02:22.613" v="4633" actId="1036"/>
          <ac:spMkLst>
            <pc:docMk/>
            <pc:sldMk cId="3893070159" sldId="308"/>
            <ac:spMk id="6" creationId="{BB715346-8F9A-6C66-A04F-0FB575131C57}"/>
          </ac:spMkLst>
        </pc:spChg>
        <pc:picChg chg="mod">
          <ac:chgData name="Mark Huntly" userId="2f894ec6-1403-4f17-b28b-5f1f7519461e" providerId="ADAL" clId="{28B19D55-2B64-4018-8539-1453B0FDE5DC}" dt="2025-12-07T14:59:21.529" v="4589" actId="1076"/>
          <ac:picMkLst>
            <pc:docMk/>
            <pc:sldMk cId="3893070159" sldId="308"/>
            <ac:picMk id="3" creationId="{15918DEE-EA03-1FD5-9100-7E1CC6BFBAB1}"/>
          </ac:picMkLst>
        </pc:picChg>
      </pc:sldChg>
      <pc:sldChg chg="addSp delSp modSp add mod modNotesTx">
        <pc:chgData name="Mark Huntly" userId="2f894ec6-1403-4f17-b28b-5f1f7519461e" providerId="ADAL" clId="{28B19D55-2B64-4018-8539-1453B0FDE5DC}" dt="2025-12-07T16:03:58.079" v="6005" actId="20577"/>
        <pc:sldMkLst>
          <pc:docMk/>
          <pc:sldMk cId="3180620275" sldId="309"/>
        </pc:sldMkLst>
        <pc:spChg chg="mod">
          <ac:chgData name="Mark Huntly" userId="2f894ec6-1403-4f17-b28b-5f1f7519461e" providerId="ADAL" clId="{28B19D55-2B64-4018-8539-1453B0FDE5DC}" dt="2025-12-07T15:47:31.462" v="5660" actId="404"/>
          <ac:spMkLst>
            <pc:docMk/>
            <pc:sldMk cId="3180620275" sldId="309"/>
            <ac:spMk id="3" creationId="{0765CFF3-6164-5A62-6105-B3D39695EE91}"/>
          </ac:spMkLst>
        </pc:spChg>
        <pc:picChg chg="del">
          <ac:chgData name="Mark Huntly" userId="2f894ec6-1403-4f17-b28b-5f1f7519461e" providerId="ADAL" clId="{28B19D55-2B64-4018-8539-1453B0FDE5DC}" dt="2025-12-07T15:42:47.083" v="5507" actId="478"/>
          <ac:picMkLst>
            <pc:docMk/>
            <pc:sldMk cId="3180620275" sldId="309"/>
            <ac:picMk id="5" creationId="{5DA57485-AE47-6A53-9A2D-77971198E654}"/>
          </ac:picMkLst>
        </pc:picChg>
        <pc:picChg chg="add mod">
          <ac:chgData name="Mark Huntly" userId="2f894ec6-1403-4f17-b28b-5f1f7519461e" providerId="ADAL" clId="{28B19D55-2B64-4018-8539-1453B0FDE5DC}" dt="2025-12-07T15:45:57.662" v="5585" actId="1076"/>
          <ac:picMkLst>
            <pc:docMk/>
            <pc:sldMk cId="3180620275" sldId="309"/>
            <ac:picMk id="6" creationId="{27F8BDE1-138D-D25E-84D9-78C194635941}"/>
          </ac:picMkLst>
        </pc:picChg>
      </pc:sldChg>
      <pc:sldChg chg="addSp delSp modSp add mod ord modNotesTx">
        <pc:chgData name="Mark Huntly" userId="2f894ec6-1403-4f17-b28b-5f1f7519461e" providerId="ADAL" clId="{28B19D55-2B64-4018-8539-1453B0FDE5DC}" dt="2025-12-07T16:06:19.128" v="6018" actId="20577"/>
        <pc:sldMkLst>
          <pc:docMk/>
          <pc:sldMk cId="3904497085" sldId="310"/>
        </pc:sldMkLst>
        <pc:spChg chg="add mod">
          <ac:chgData name="Mark Huntly" userId="2f894ec6-1403-4f17-b28b-5f1f7519461e" providerId="ADAL" clId="{28B19D55-2B64-4018-8539-1453B0FDE5DC}" dt="2025-12-07T16:03:04.303" v="5981" actId="207"/>
          <ac:spMkLst>
            <pc:docMk/>
            <pc:sldMk cId="3904497085" sldId="310"/>
            <ac:spMk id="2" creationId="{9D6124A2-5806-7702-0B90-51442A92A868}"/>
          </ac:spMkLst>
        </pc:spChg>
        <pc:spChg chg="mod">
          <ac:chgData name="Mark Huntly" userId="2f894ec6-1403-4f17-b28b-5f1f7519461e" providerId="ADAL" clId="{28B19D55-2B64-4018-8539-1453B0FDE5DC}" dt="2025-12-07T16:05:27.739" v="6016" actId="27636"/>
          <ac:spMkLst>
            <pc:docMk/>
            <pc:sldMk cId="3904497085" sldId="310"/>
            <ac:spMk id="3" creationId="{72E117B0-7B2F-38C5-8739-F25F4838DCBB}"/>
          </ac:spMkLst>
        </pc:spChg>
        <pc:spChg chg="mod">
          <ac:chgData name="Mark Huntly" userId="2f894ec6-1403-4f17-b28b-5f1f7519461e" providerId="ADAL" clId="{28B19D55-2B64-4018-8539-1453B0FDE5DC}" dt="2025-12-07T16:02:19.902" v="5975" actId="20577"/>
          <ac:spMkLst>
            <pc:docMk/>
            <pc:sldMk cId="3904497085" sldId="310"/>
            <ac:spMk id="4" creationId="{F704EC1B-5E80-CDF6-4172-9566267409DC}"/>
          </ac:spMkLst>
        </pc:spChg>
        <pc:picChg chg="del">
          <ac:chgData name="Mark Huntly" userId="2f894ec6-1403-4f17-b28b-5f1f7519461e" providerId="ADAL" clId="{28B19D55-2B64-4018-8539-1453B0FDE5DC}" dt="2025-12-07T16:02:09.363" v="5965" actId="478"/>
          <ac:picMkLst>
            <pc:docMk/>
            <pc:sldMk cId="3904497085" sldId="310"/>
            <ac:picMk id="6" creationId="{7988C03B-5E64-6AF8-D018-AF5B217F786E}"/>
          </ac:picMkLst>
        </pc:picChg>
      </pc:sldChg>
      <pc:sldChg chg="addSp delSp modSp add mod modNotesTx">
        <pc:chgData name="Mark Huntly" userId="2f894ec6-1403-4f17-b28b-5f1f7519461e" providerId="ADAL" clId="{28B19D55-2B64-4018-8539-1453B0FDE5DC}" dt="2025-12-07T16:53:01.756" v="6610" actId="22"/>
        <pc:sldMkLst>
          <pc:docMk/>
          <pc:sldMk cId="2193383579" sldId="311"/>
        </pc:sldMkLst>
        <pc:spChg chg="mod">
          <ac:chgData name="Mark Huntly" userId="2f894ec6-1403-4f17-b28b-5f1f7519461e" providerId="ADAL" clId="{28B19D55-2B64-4018-8539-1453B0FDE5DC}" dt="2025-12-07T16:44:32.606" v="6591" actId="20577"/>
          <ac:spMkLst>
            <pc:docMk/>
            <pc:sldMk cId="2193383579" sldId="311"/>
            <ac:spMk id="3" creationId="{EC5A73A0-F516-2C1B-C304-D458BB900CFE}"/>
          </ac:spMkLst>
        </pc:spChg>
        <pc:spChg chg="del">
          <ac:chgData name="Mark Huntly" userId="2f894ec6-1403-4f17-b28b-5f1f7519461e" providerId="ADAL" clId="{28B19D55-2B64-4018-8539-1453B0FDE5DC}" dt="2025-12-07T16:51:07.732" v="6596" actId="478"/>
          <ac:spMkLst>
            <pc:docMk/>
            <pc:sldMk cId="2193383579" sldId="311"/>
            <ac:spMk id="7" creationId="{7CAB3C19-89E0-7E39-0FD7-E8272A03BE90}"/>
          </ac:spMkLst>
        </pc:spChg>
        <pc:picChg chg="add del mod">
          <ac:chgData name="Mark Huntly" userId="2f894ec6-1403-4f17-b28b-5f1f7519461e" providerId="ADAL" clId="{28B19D55-2B64-4018-8539-1453B0FDE5DC}" dt="2025-12-07T16:53:01.756" v="6610" actId="22"/>
          <ac:picMkLst>
            <pc:docMk/>
            <pc:sldMk cId="2193383579" sldId="311"/>
            <ac:picMk id="5" creationId="{16A92AA5-ED08-5E1C-5FAF-C829D27C10A3}"/>
          </ac:picMkLst>
        </pc:picChg>
      </pc:sldChg>
      <pc:sldChg chg="addSp delSp modSp add mod modNotesTx">
        <pc:chgData name="Mark Huntly" userId="2f894ec6-1403-4f17-b28b-5f1f7519461e" providerId="ADAL" clId="{28B19D55-2B64-4018-8539-1453B0FDE5DC}" dt="2025-12-07T17:00:47.115" v="7047" actId="20577"/>
        <pc:sldMkLst>
          <pc:docMk/>
          <pc:sldMk cId="3822304823" sldId="312"/>
        </pc:sldMkLst>
        <pc:spChg chg="mod">
          <ac:chgData name="Mark Huntly" userId="2f894ec6-1403-4f17-b28b-5f1f7519461e" providerId="ADAL" clId="{28B19D55-2B64-4018-8539-1453B0FDE5DC}" dt="2025-12-07T17:00:47.115" v="7047" actId="20577"/>
          <ac:spMkLst>
            <pc:docMk/>
            <pc:sldMk cId="3822304823" sldId="312"/>
            <ac:spMk id="3" creationId="{9608DF46-6F76-FD93-DED7-A78CE8CA8656}"/>
          </ac:spMkLst>
        </pc:spChg>
        <pc:spChg chg="mod">
          <ac:chgData name="Mark Huntly" userId="2f894ec6-1403-4f17-b28b-5f1f7519461e" providerId="ADAL" clId="{28B19D55-2B64-4018-8539-1453B0FDE5DC}" dt="2025-12-07T16:51:22.061" v="6604" actId="20577"/>
          <ac:spMkLst>
            <pc:docMk/>
            <pc:sldMk cId="3822304823" sldId="312"/>
            <ac:spMk id="4" creationId="{B8699FEE-B251-7B6D-7046-B2A2735E6A0F}"/>
          </ac:spMkLst>
        </pc:spChg>
        <pc:spChg chg="del">
          <ac:chgData name="Mark Huntly" userId="2f894ec6-1403-4f17-b28b-5f1f7519461e" providerId="ADAL" clId="{28B19D55-2B64-4018-8539-1453B0FDE5DC}" dt="2025-12-07T16:50:55.145" v="6593" actId="478"/>
          <ac:spMkLst>
            <pc:docMk/>
            <pc:sldMk cId="3822304823" sldId="312"/>
            <ac:spMk id="7" creationId="{572398A4-5176-E11E-FDFB-9E41A215CE9C}"/>
          </ac:spMkLst>
        </pc:spChg>
        <pc:picChg chg="add mod">
          <ac:chgData name="Mark Huntly" userId="2f894ec6-1403-4f17-b28b-5f1f7519461e" providerId="ADAL" clId="{28B19D55-2B64-4018-8539-1453B0FDE5DC}" dt="2025-12-07T16:57:21.301" v="6818" actId="1076"/>
          <ac:picMkLst>
            <pc:docMk/>
            <pc:sldMk cId="3822304823" sldId="312"/>
            <ac:picMk id="5" creationId="{DE092E38-19F4-C62A-4B34-132D6BA45C84}"/>
          </ac:picMkLst>
        </pc:picChg>
      </pc:sldChg>
      <pc:sldChg chg="addSp delSp modSp add mod">
        <pc:chgData name="Mark Huntly" userId="2f894ec6-1403-4f17-b28b-5f1f7519461e" providerId="ADAL" clId="{28B19D55-2B64-4018-8539-1453B0FDE5DC}" dt="2025-12-07T17:04:55.640" v="7091" actId="20577"/>
        <pc:sldMkLst>
          <pc:docMk/>
          <pc:sldMk cId="3729612533" sldId="313"/>
        </pc:sldMkLst>
        <pc:spChg chg="mod">
          <ac:chgData name="Mark Huntly" userId="2f894ec6-1403-4f17-b28b-5f1f7519461e" providerId="ADAL" clId="{28B19D55-2B64-4018-8539-1453B0FDE5DC}" dt="2025-12-07T17:01:08.291" v="7051" actId="20577"/>
          <ac:spMkLst>
            <pc:docMk/>
            <pc:sldMk cId="3729612533" sldId="313"/>
            <ac:spMk id="3" creationId="{8B12EC84-EA96-2217-FD2D-C7FF5BB63DB3}"/>
          </ac:spMkLst>
        </pc:spChg>
        <pc:spChg chg="add mod">
          <ac:chgData name="Mark Huntly" userId="2f894ec6-1403-4f17-b28b-5f1f7519461e" providerId="ADAL" clId="{28B19D55-2B64-4018-8539-1453B0FDE5DC}" dt="2025-12-07T17:04:55.640" v="7091" actId="20577"/>
          <ac:spMkLst>
            <pc:docMk/>
            <pc:sldMk cId="3729612533" sldId="313"/>
            <ac:spMk id="7" creationId="{B7EBE338-B0A0-E74A-B740-B3D3DBC94282}"/>
          </ac:spMkLst>
        </pc:spChg>
        <pc:spChg chg="add mod">
          <ac:chgData name="Mark Huntly" userId="2f894ec6-1403-4f17-b28b-5f1f7519461e" providerId="ADAL" clId="{28B19D55-2B64-4018-8539-1453B0FDE5DC}" dt="2025-12-07T17:04:40.493" v="7086" actId="1038"/>
          <ac:spMkLst>
            <pc:docMk/>
            <pc:sldMk cId="3729612533" sldId="313"/>
            <ac:spMk id="8" creationId="{D1E3B538-96BA-FEB4-F034-F2C777AF6A48}"/>
          </ac:spMkLst>
        </pc:spChg>
        <pc:picChg chg="del">
          <ac:chgData name="Mark Huntly" userId="2f894ec6-1403-4f17-b28b-5f1f7519461e" providerId="ADAL" clId="{28B19D55-2B64-4018-8539-1453B0FDE5DC}" dt="2025-12-07T17:00:57.547" v="7049" actId="478"/>
          <ac:picMkLst>
            <pc:docMk/>
            <pc:sldMk cId="3729612533" sldId="313"/>
            <ac:picMk id="5" creationId="{0722B695-6494-A2A6-DEAD-442B8599D141}"/>
          </ac:picMkLst>
        </pc:picChg>
        <pc:picChg chg="add mod">
          <ac:chgData name="Mark Huntly" userId="2f894ec6-1403-4f17-b28b-5f1f7519461e" providerId="ADAL" clId="{28B19D55-2B64-4018-8539-1453B0FDE5DC}" dt="2025-12-07T17:04:13.917" v="7078" actId="1076"/>
          <ac:picMkLst>
            <pc:docMk/>
            <pc:sldMk cId="3729612533" sldId="313"/>
            <ac:picMk id="6" creationId="{320FF9ED-54ED-3FDF-9906-5C820A8D7F06}"/>
          </ac:picMkLst>
        </pc:picChg>
      </pc:sldChg>
      <pc:sldChg chg="addSp delSp modSp add mod">
        <pc:chgData name="Mark Huntly" userId="2f894ec6-1403-4f17-b28b-5f1f7519461e" providerId="ADAL" clId="{28B19D55-2B64-4018-8539-1453B0FDE5DC}" dt="2025-12-07T17:14:07.444" v="7242" actId="1076"/>
        <pc:sldMkLst>
          <pc:docMk/>
          <pc:sldMk cId="3718453764" sldId="314"/>
        </pc:sldMkLst>
        <pc:spChg chg="mod">
          <ac:chgData name="Mark Huntly" userId="2f894ec6-1403-4f17-b28b-5f1f7519461e" providerId="ADAL" clId="{28B19D55-2B64-4018-8539-1453B0FDE5DC}" dt="2025-12-07T17:13:53.194" v="7240" actId="20577"/>
          <ac:spMkLst>
            <pc:docMk/>
            <pc:sldMk cId="3718453764" sldId="314"/>
            <ac:spMk id="3" creationId="{90710B7E-910F-A1A1-0EA5-5D28055A170C}"/>
          </ac:spMkLst>
        </pc:spChg>
        <pc:spChg chg="mod">
          <ac:chgData name="Mark Huntly" userId="2f894ec6-1403-4f17-b28b-5f1f7519461e" providerId="ADAL" clId="{28B19D55-2B64-4018-8539-1453B0FDE5DC}" dt="2025-12-07T17:09:31.507" v="7117" actId="20577"/>
          <ac:spMkLst>
            <pc:docMk/>
            <pc:sldMk cId="3718453764" sldId="314"/>
            <ac:spMk id="4" creationId="{A0883C61-6727-99C5-531C-B6084D44FE45}"/>
          </ac:spMkLst>
        </pc:spChg>
        <pc:spChg chg="del">
          <ac:chgData name="Mark Huntly" userId="2f894ec6-1403-4f17-b28b-5f1f7519461e" providerId="ADAL" clId="{28B19D55-2B64-4018-8539-1453B0FDE5DC}" dt="2025-12-07T17:09:06.851" v="7094" actId="478"/>
          <ac:spMkLst>
            <pc:docMk/>
            <pc:sldMk cId="3718453764" sldId="314"/>
            <ac:spMk id="7" creationId="{49B5A771-02CB-0647-8AA0-E473E13E99CF}"/>
          </ac:spMkLst>
        </pc:spChg>
        <pc:spChg chg="del">
          <ac:chgData name="Mark Huntly" userId="2f894ec6-1403-4f17-b28b-5f1f7519461e" providerId="ADAL" clId="{28B19D55-2B64-4018-8539-1453B0FDE5DC}" dt="2025-12-07T17:09:06.851" v="7094" actId="478"/>
          <ac:spMkLst>
            <pc:docMk/>
            <pc:sldMk cId="3718453764" sldId="314"/>
            <ac:spMk id="8" creationId="{AE88DBE2-45BA-EF7A-F4AC-B4149C2B7C4D}"/>
          </ac:spMkLst>
        </pc:spChg>
        <pc:picChg chg="add mod">
          <ac:chgData name="Mark Huntly" userId="2f894ec6-1403-4f17-b28b-5f1f7519461e" providerId="ADAL" clId="{28B19D55-2B64-4018-8539-1453B0FDE5DC}" dt="2025-12-07T17:14:07.444" v="7242" actId="1076"/>
          <ac:picMkLst>
            <pc:docMk/>
            <pc:sldMk cId="3718453764" sldId="314"/>
            <ac:picMk id="5" creationId="{6ABC92D9-5B14-4BFF-E3A9-0E3DAFBFD2FE}"/>
          </ac:picMkLst>
        </pc:picChg>
        <pc:picChg chg="del">
          <ac:chgData name="Mark Huntly" userId="2f894ec6-1403-4f17-b28b-5f1f7519461e" providerId="ADAL" clId="{28B19D55-2B64-4018-8539-1453B0FDE5DC}" dt="2025-12-07T17:09:02.462" v="7093" actId="478"/>
          <ac:picMkLst>
            <pc:docMk/>
            <pc:sldMk cId="3718453764" sldId="314"/>
            <ac:picMk id="6" creationId="{10DF4D7E-495E-FA5F-5D42-8D97E58E6E6A}"/>
          </ac:picMkLst>
        </pc:picChg>
      </pc:sldChg>
      <pc:sldChg chg="addSp delSp modSp add mod">
        <pc:chgData name="Mark Huntly" userId="2f894ec6-1403-4f17-b28b-5f1f7519461e" providerId="ADAL" clId="{28B19D55-2B64-4018-8539-1453B0FDE5DC}" dt="2025-12-07T17:23:13.653" v="7309" actId="207"/>
        <pc:sldMkLst>
          <pc:docMk/>
          <pc:sldMk cId="1823619831" sldId="315"/>
        </pc:sldMkLst>
        <pc:spChg chg="mod">
          <ac:chgData name="Mark Huntly" userId="2f894ec6-1403-4f17-b28b-5f1f7519461e" providerId="ADAL" clId="{28B19D55-2B64-4018-8539-1453B0FDE5DC}" dt="2025-12-07T17:22:19.189" v="7306" actId="20577"/>
          <ac:spMkLst>
            <pc:docMk/>
            <pc:sldMk cId="1823619831" sldId="315"/>
            <ac:spMk id="3" creationId="{CE312A1B-2936-0178-CE8D-198ED82EB10B}"/>
          </ac:spMkLst>
        </pc:spChg>
        <pc:spChg chg="mod">
          <ac:chgData name="Mark Huntly" userId="2f894ec6-1403-4f17-b28b-5f1f7519461e" providerId="ADAL" clId="{28B19D55-2B64-4018-8539-1453B0FDE5DC}" dt="2025-12-07T17:17:07.727" v="7263" actId="20577"/>
          <ac:spMkLst>
            <pc:docMk/>
            <pc:sldMk cId="1823619831" sldId="315"/>
            <ac:spMk id="4" creationId="{0BD2AB26-800E-3091-B59B-F89E071F0647}"/>
          </ac:spMkLst>
        </pc:spChg>
        <pc:spChg chg="del">
          <ac:chgData name="Mark Huntly" userId="2f894ec6-1403-4f17-b28b-5f1f7519461e" providerId="ADAL" clId="{28B19D55-2B64-4018-8539-1453B0FDE5DC}" dt="2025-12-07T17:17:15.345" v="7265" actId="478"/>
          <ac:spMkLst>
            <pc:docMk/>
            <pc:sldMk cId="1823619831" sldId="315"/>
            <ac:spMk id="7" creationId="{7A44C5C7-C11E-B068-D6E1-EBDF05744A5E}"/>
          </ac:spMkLst>
        </pc:spChg>
        <pc:spChg chg="del">
          <ac:chgData name="Mark Huntly" userId="2f894ec6-1403-4f17-b28b-5f1f7519461e" providerId="ADAL" clId="{28B19D55-2B64-4018-8539-1453B0FDE5DC}" dt="2025-12-07T17:17:15.345" v="7265" actId="478"/>
          <ac:spMkLst>
            <pc:docMk/>
            <pc:sldMk cId="1823619831" sldId="315"/>
            <ac:spMk id="8" creationId="{D22BB56F-0A14-BE33-6618-4911F2DFDD92}"/>
          </ac:spMkLst>
        </pc:spChg>
        <pc:spChg chg="add mod">
          <ac:chgData name="Mark Huntly" userId="2f894ec6-1403-4f17-b28b-5f1f7519461e" providerId="ADAL" clId="{28B19D55-2B64-4018-8539-1453B0FDE5DC}" dt="2025-12-07T17:22:00.998" v="7301" actId="1038"/>
          <ac:spMkLst>
            <pc:docMk/>
            <pc:sldMk cId="1823619831" sldId="315"/>
            <ac:spMk id="9" creationId="{52E8F457-E5CE-31E5-20AE-B20BC1B6433E}"/>
          </ac:spMkLst>
        </pc:spChg>
        <pc:spChg chg="add mod">
          <ac:chgData name="Mark Huntly" userId="2f894ec6-1403-4f17-b28b-5f1f7519461e" providerId="ADAL" clId="{28B19D55-2B64-4018-8539-1453B0FDE5DC}" dt="2025-12-07T17:21:45.858" v="7295" actId="1038"/>
          <ac:spMkLst>
            <pc:docMk/>
            <pc:sldMk cId="1823619831" sldId="315"/>
            <ac:spMk id="10" creationId="{430615B8-4153-2562-8262-DA91F836D86D}"/>
          </ac:spMkLst>
        </pc:spChg>
        <pc:spChg chg="add mod">
          <ac:chgData name="Mark Huntly" userId="2f894ec6-1403-4f17-b28b-5f1f7519461e" providerId="ADAL" clId="{28B19D55-2B64-4018-8539-1453B0FDE5DC}" dt="2025-12-07T17:23:13.653" v="7309" actId="207"/>
          <ac:spMkLst>
            <pc:docMk/>
            <pc:sldMk cId="1823619831" sldId="315"/>
            <ac:spMk id="11" creationId="{DA5FCCCC-4BE8-4796-AAB5-394D29393DFD}"/>
          </ac:spMkLst>
        </pc:spChg>
        <pc:picChg chg="add mod">
          <ac:chgData name="Mark Huntly" userId="2f894ec6-1403-4f17-b28b-5f1f7519461e" providerId="ADAL" clId="{28B19D55-2B64-4018-8539-1453B0FDE5DC}" dt="2025-12-07T17:21:35.757" v="7287" actId="14826"/>
          <ac:picMkLst>
            <pc:docMk/>
            <pc:sldMk cId="1823619831" sldId="315"/>
            <ac:picMk id="5" creationId="{4A9E5CF8-624A-616E-564E-763DD4B438A2}"/>
          </ac:picMkLst>
        </pc:picChg>
        <pc:picChg chg="del">
          <ac:chgData name="Mark Huntly" userId="2f894ec6-1403-4f17-b28b-5f1f7519461e" providerId="ADAL" clId="{28B19D55-2B64-4018-8539-1453B0FDE5DC}" dt="2025-12-07T17:17:11.802" v="7264" actId="478"/>
          <ac:picMkLst>
            <pc:docMk/>
            <pc:sldMk cId="1823619831" sldId="315"/>
            <ac:picMk id="6" creationId="{13D069A7-29BB-34DE-1D2A-5EB81BEEDA2B}"/>
          </ac:picMkLst>
        </pc:picChg>
      </pc:sldChg>
      <pc:sldChg chg="delSp modSp add mod">
        <pc:chgData name="Mark Huntly" userId="2f894ec6-1403-4f17-b28b-5f1f7519461e" providerId="ADAL" clId="{28B19D55-2B64-4018-8539-1453B0FDE5DC}" dt="2025-12-07T17:34:59.082" v="7949" actId="113"/>
        <pc:sldMkLst>
          <pc:docMk/>
          <pc:sldMk cId="2743560695" sldId="316"/>
        </pc:sldMkLst>
        <pc:spChg chg="mod">
          <ac:chgData name="Mark Huntly" userId="2f894ec6-1403-4f17-b28b-5f1f7519461e" providerId="ADAL" clId="{28B19D55-2B64-4018-8539-1453B0FDE5DC}" dt="2025-12-07T17:34:59.082" v="7949" actId="113"/>
          <ac:spMkLst>
            <pc:docMk/>
            <pc:sldMk cId="2743560695" sldId="316"/>
            <ac:spMk id="3" creationId="{86E09864-E728-A272-EFC0-99893FBB4FA7}"/>
          </ac:spMkLst>
        </pc:spChg>
        <pc:spChg chg="mod">
          <ac:chgData name="Mark Huntly" userId="2f894ec6-1403-4f17-b28b-5f1f7519461e" providerId="ADAL" clId="{28B19D55-2B64-4018-8539-1453B0FDE5DC}" dt="2025-12-07T17:24:42.604" v="7317" actId="20577"/>
          <ac:spMkLst>
            <pc:docMk/>
            <pc:sldMk cId="2743560695" sldId="316"/>
            <ac:spMk id="4" creationId="{F098B087-8B29-C763-FE56-4CA489CCCD7D}"/>
          </ac:spMkLst>
        </pc:spChg>
        <pc:picChg chg="del">
          <ac:chgData name="Mark Huntly" userId="2f894ec6-1403-4f17-b28b-5f1f7519461e" providerId="ADAL" clId="{28B19D55-2B64-4018-8539-1453B0FDE5DC}" dt="2025-12-07T17:24:44.661" v="7318" actId="478"/>
          <ac:picMkLst>
            <pc:docMk/>
            <pc:sldMk cId="2743560695" sldId="316"/>
            <ac:picMk id="5" creationId="{837DFBC7-927E-7ED8-C05C-9FB3137565E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C3DBD6-D5D7-45D1-A82D-B30EB9481E52}" type="datetimeFigureOut">
              <a:rPr lang="en-GB" smtClean="0"/>
              <a:t>06/12/2025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DEBEB4-0A53-4D6B-A3A8-E3F9C5B05690}" type="slidenum">
              <a:rPr lang="en-GB" smtClean="0"/>
              <a:t>‹#›</a:t>
            </a:fld>
            <a:endParaRPr lang="en-GB"/>
          </a:p>
        </p:txBody>
      </p:sp>
    </p:spTree>
    <p:extLst>
      <p:ext uri="{BB962C8B-B14F-4D97-AF65-F5344CB8AC3E}">
        <p14:creationId xmlns:p14="http://schemas.microsoft.com/office/powerpoint/2010/main" val="2262551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of a framework (like Angular) as like a fully furnished house; it gives you the walls, the plumbing, the electrics and the furniture, but you have to live by its rules (it is "opinionated").</a:t>
            </a:r>
          </a:p>
          <a:p>
            <a:r>
              <a:rPr lang="en-GB" dirty="0"/>
              <a:t>Think of React as like buying materials and tools. It focuses strictly on building the UI. If you want routing (as in moving between pages) or complex state management, you have to go out and pick other libraries to pair with it. This gives more freedom but requires more decisions to be made.</a:t>
            </a:r>
          </a:p>
        </p:txBody>
      </p:sp>
      <p:sp>
        <p:nvSpPr>
          <p:cNvPr id="4" name="Slide Number Placeholder 3"/>
          <p:cNvSpPr>
            <a:spLocks noGrp="1"/>
          </p:cNvSpPr>
          <p:nvPr>
            <p:ph type="sldNum" sz="quarter" idx="5"/>
          </p:nvPr>
        </p:nvSpPr>
        <p:spPr/>
        <p:txBody>
          <a:bodyPr/>
          <a:lstStyle/>
          <a:p>
            <a:fld id="{57DEBEB4-0A53-4D6B-A3A8-E3F9C5B05690}" type="slidenum">
              <a:rPr lang="en-GB" smtClean="0"/>
              <a:t>3</a:t>
            </a:fld>
            <a:endParaRPr lang="en-GB"/>
          </a:p>
        </p:txBody>
      </p:sp>
    </p:spTree>
    <p:extLst>
      <p:ext uri="{BB962C8B-B14F-4D97-AF65-F5344CB8AC3E}">
        <p14:creationId xmlns:p14="http://schemas.microsoft.com/office/powerpoint/2010/main" val="42587356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57DEBEB4-0A53-4D6B-A3A8-E3F9C5B05690}" type="slidenum">
              <a:rPr lang="en-GB" smtClean="0"/>
              <a:t>4</a:t>
            </a:fld>
            <a:endParaRPr lang="en-GB"/>
          </a:p>
        </p:txBody>
      </p:sp>
    </p:spTree>
    <p:extLst>
      <p:ext uri="{BB962C8B-B14F-4D97-AF65-F5344CB8AC3E}">
        <p14:creationId xmlns:p14="http://schemas.microsoft.com/office/powerpoint/2010/main" val="37694567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DEBEB4-0A53-4D6B-A3A8-E3F9C5B05690}" type="slidenum">
              <a:rPr lang="en-GB" smtClean="0"/>
              <a:t>7</a:t>
            </a:fld>
            <a:endParaRPr lang="en-GB"/>
          </a:p>
        </p:txBody>
      </p:sp>
    </p:spTree>
    <p:extLst>
      <p:ext uri="{BB962C8B-B14F-4D97-AF65-F5344CB8AC3E}">
        <p14:creationId xmlns:p14="http://schemas.microsoft.com/office/powerpoint/2010/main" val="8673218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JSX boosts performance by </a:t>
            </a:r>
            <a:r>
              <a:rPr lang="en-GB" i="1" dirty="0"/>
              <a:t>inline expansion</a:t>
            </a:r>
            <a:r>
              <a:rPr lang="en-GB" dirty="0"/>
              <a:t>: function bodies are expanded to where they are being called, if the functions being called could be determined at compile-time.</a:t>
            </a:r>
          </a:p>
          <a:p>
            <a:endParaRPr lang="en-GB" dirty="0"/>
          </a:p>
        </p:txBody>
      </p:sp>
      <p:sp>
        <p:nvSpPr>
          <p:cNvPr id="4" name="Slide Number Placeholder 3"/>
          <p:cNvSpPr>
            <a:spLocks noGrp="1"/>
          </p:cNvSpPr>
          <p:nvPr>
            <p:ph type="sldNum" sz="quarter" idx="5"/>
          </p:nvPr>
        </p:nvSpPr>
        <p:spPr/>
        <p:txBody>
          <a:bodyPr/>
          <a:lstStyle/>
          <a:p>
            <a:fld id="{57DEBEB4-0A53-4D6B-A3A8-E3F9C5B05690}" type="slidenum">
              <a:rPr lang="en-GB" smtClean="0"/>
              <a:t>12</a:t>
            </a:fld>
            <a:endParaRPr lang="en-GB"/>
          </a:p>
        </p:txBody>
      </p:sp>
    </p:spTree>
    <p:extLst>
      <p:ext uri="{BB962C8B-B14F-4D97-AF65-F5344CB8AC3E}">
        <p14:creationId xmlns:p14="http://schemas.microsoft.com/office/powerpoint/2010/main" val="25475842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E503D8-865A-0766-4CE2-E32EA31D2F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9981CA-33BF-7295-C1D8-80FB9EACA9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00AF50-E54A-ADF0-A533-B9BE05BC0B1F}"/>
              </a:ext>
            </a:extLst>
          </p:cNvPr>
          <p:cNvSpPr>
            <a:spLocks noGrp="1"/>
          </p:cNvSpPr>
          <p:nvPr>
            <p:ph type="body" idx="1"/>
          </p:nvPr>
        </p:nvSpPr>
        <p:spPr/>
        <p:txBody>
          <a:bodyPr/>
          <a:lstStyle/>
          <a:p>
            <a:r>
              <a:rPr lang="en-GB" dirty="0"/>
              <a:t>Warning: you may need to change your bundler to recognise that you are using the .</a:t>
            </a:r>
            <a:r>
              <a:rPr lang="en-GB" dirty="0" err="1"/>
              <a:t>jsx</a:t>
            </a:r>
            <a:r>
              <a:rPr lang="en-GB" dirty="0"/>
              <a:t> file extension</a:t>
            </a:r>
          </a:p>
          <a:p>
            <a:r>
              <a:rPr lang="en-GB" dirty="0"/>
              <a:t>For example, when using the webpack bundler you might need to tell it to use the babel-loader to convert .</a:t>
            </a:r>
            <a:r>
              <a:rPr lang="en-GB" dirty="0" err="1"/>
              <a:t>jsx</a:t>
            </a:r>
            <a:r>
              <a:rPr lang="en-GB" dirty="0"/>
              <a:t> files to their “pure” .</a:t>
            </a:r>
            <a:r>
              <a:rPr lang="en-GB" dirty="0" err="1"/>
              <a:t>js</a:t>
            </a:r>
            <a:r>
              <a:rPr lang="en-GB" dirty="0"/>
              <a:t> equivalents.</a:t>
            </a:r>
          </a:p>
          <a:p>
            <a:endParaRPr lang="en-GB" dirty="0"/>
          </a:p>
        </p:txBody>
      </p:sp>
      <p:sp>
        <p:nvSpPr>
          <p:cNvPr id="4" name="Slide Number Placeholder 3">
            <a:extLst>
              <a:ext uri="{FF2B5EF4-FFF2-40B4-BE49-F238E27FC236}">
                <a16:creationId xmlns:a16="http://schemas.microsoft.com/office/drawing/2014/main" id="{C458425B-F4AF-4597-90A2-0E8FF9516BD3}"/>
              </a:ext>
            </a:extLst>
          </p:cNvPr>
          <p:cNvSpPr>
            <a:spLocks noGrp="1"/>
          </p:cNvSpPr>
          <p:nvPr>
            <p:ph type="sldNum" sz="quarter" idx="5"/>
          </p:nvPr>
        </p:nvSpPr>
        <p:spPr/>
        <p:txBody>
          <a:bodyPr/>
          <a:lstStyle/>
          <a:p>
            <a:fld id="{57DEBEB4-0A53-4D6B-A3A8-E3F9C5B05690}" type="slidenum">
              <a:rPr lang="en-GB" smtClean="0"/>
              <a:t>13</a:t>
            </a:fld>
            <a:endParaRPr lang="en-GB"/>
          </a:p>
        </p:txBody>
      </p:sp>
    </p:spTree>
    <p:extLst>
      <p:ext uri="{BB962C8B-B14F-4D97-AF65-F5344CB8AC3E}">
        <p14:creationId xmlns:p14="http://schemas.microsoft.com/office/powerpoint/2010/main" val="3737118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is pretty unusual but if we just wanted to render an element directly to the HTML page we can use the </a:t>
            </a:r>
            <a:r>
              <a:rPr lang="en-GB" b="1" dirty="0"/>
              <a:t>render</a:t>
            </a:r>
            <a:r>
              <a:rPr lang="en-GB" dirty="0"/>
              <a:t> function</a:t>
            </a:r>
          </a:p>
          <a:p>
            <a:r>
              <a:rPr lang="en-GB" b="1" dirty="0" err="1"/>
              <a:t>Const</a:t>
            </a:r>
            <a:r>
              <a:rPr lang="en-GB" b="1" dirty="0"/>
              <a:t> root = </a:t>
            </a:r>
            <a:r>
              <a:rPr lang="en-GB" b="1" dirty="0" err="1"/>
              <a:t>ReactDOM.createRoot</a:t>
            </a:r>
            <a:r>
              <a:rPr lang="en-GB" b="1" dirty="0"/>
              <a:t>(</a:t>
            </a:r>
            <a:r>
              <a:rPr lang="en-GB" b="1" dirty="0" err="1"/>
              <a:t>document.getElementById</a:t>
            </a:r>
            <a:r>
              <a:rPr lang="en-GB" b="1" dirty="0"/>
              <a:t>(‘</a:t>
            </a:r>
            <a:r>
              <a:rPr lang="en-GB" b="1" dirty="0" err="1"/>
              <a:t>mydiv</a:t>
            </a:r>
            <a:r>
              <a:rPr lang="en-GB" b="1" dirty="0"/>
              <a:t>’);</a:t>
            </a:r>
          </a:p>
          <a:p>
            <a:r>
              <a:rPr lang="en-GB" b="1" dirty="0" err="1"/>
              <a:t>root.render</a:t>
            </a:r>
            <a:r>
              <a:rPr lang="en-GB" b="1" dirty="0"/>
              <a:t>(element);</a:t>
            </a:r>
          </a:p>
        </p:txBody>
      </p:sp>
      <p:sp>
        <p:nvSpPr>
          <p:cNvPr id="4" name="Slide Number Placeholder 3"/>
          <p:cNvSpPr>
            <a:spLocks noGrp="1"/>
          </p:cNvSpPr>
          <p:nvPr>
            <p:ph type="sldNum" sz="quarter" idx="5"/>
          </p:nvPr>
        </p:nvSpPr>
        <p:spPr/>
        <p:txBody>
          <a:bodyPr/>
          <a:lstStyle/>
          <a:p>
            <a:fld id="{57DEBEB4-0A53-4D6B-A3A8-E3F9C5B05690}" type="slidenum">
              <a:rPr lang="en-GB" smtClean="0"/>
              <a:t>14</a:t>
            </a:fld>
            <a:endParaRPr lang="en-GB"/>
          </a:p>
        </p:txBody>
      </p:sp>
    </p:spTree>
    <p:extLst>
      <p:ext uri="{BB962C8B-B14F-4D97-AF65-F5344CB8AC3E}">
        <p14:creationId xmlns:p14="http://schemas.microsoft.com/office/powerpoint/2010/main" val="31692885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FF0000"/>
                </a:solidFill>
                <a:effectLst/>
              </a:rPr>
              <a:t>Note: JSX automatically prevents injection attacks and helps prevent XSS (cross-site-scripting) attacks, it is therefore safe to embed user input into JSX</a:t>
            </a:r>
            <a:endParaRPr lang="en-GB" i="1" dirty="0">
              <a:solidFill>
                <a:srgbClr val="FF0000"/>
              </a:solidFill>
              <a:effectLst/>
            </a:endParaRPr>
          </a:p>
          <a:p>
            <a:endParaRPr lang="en-GB" dirty="0"/>
          </a:p>
        </p:txBody>
      </p:sp>
      <p:sp>
        <p:nvSpPr>
          <p:cNvPr id="4" name="Slide Number Placeholder 3"/>
          <p:cNvSpPr>
            <a:spLocks noGrp="1"/>
          </p:cNvSpPr>
          <p:nvPr>
            <p:ph type="sldNum" sz="quarter" idx="5"/>
          </p:nvPr>
        </p:nvSpPr>
        <p:spPr/>
        <p:txBody>
          <a:bodyPr/>
          <a:lstStyle/>
          <a:p>
            <a:fld id="{57DEBEB4-0A53-4D6B-A3A8-E3F9C5B05690}" type="slidenum">
              <a:rPr lang="en-GB" smtClean="0"/>
              <a:t>16</a:t>
            </a:fld>
            <a:endParaRPr lang="en-GB"/>
          </a:p>
        </p:txBody>
      </p:sp>
    </p:spTree>
    <p:extLst>
      <p:ext uri="{BB962C8B-B14F-4D97-AF65-F5344CB8AC3E}">
        <p14:creationId xmlns:p14="http://schemas.microsoft.com/office/powerpoint/2010/main" val="34835310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DEBEB4-0A53-4D6B-A3A8-E3F9C5B05690}" type="slidenum">
              <a:rPr lang="en-GB" smtClean="0"/>
              <a:t>21</a:t>
            </a:fld>
            <a:endParaRPr lang="en-GB"/>
          </a:p>
        </p:txBody>
      </p:sp>
    </p:spTree>
    <p:extLst>
      <p:ext uri="{BB962C8B-B14F-4D97-AF65-F5344CB8AC3E}">
        <p14:creationId xmlns:p14="http://schemas.microsoft.com/office/powerpoint/2010/main" val="16838915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E1DFE8-2F92-8D60-2B2B-F9062D974E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E0A5C6-F8B0-732C-6DB6-6DBED48AA6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BDC90E-2385-5020-6047-5E37499722AF}"/>
              </a:ext>
            </a:extLst>
          </p:cNvPr>
          <p:cNvSpPr>
            <a:spLocks noGrp="1"/>
          </p:cNvSpPr>
          <p:nvPr>
            <p:ph type="body" idx="1"/>
          </p:nvPr>
        </p:nvSpPr>
        <p:spPr/>
        <p:txBody>
          <a:bodyPr/>
          <a:lstStyle/>
          <a:p>
            <a:r>
              <a:rPr lang="en-GB" dirty="0"/>
              <a:t>Note: The initial state value provided to </a:t>
            </a:r>
            <a:r>
              <a:rPr lang="en-GB" b="1" dirty="0" err="1"/>
              <a:t>useState</a:t>
            </a:r>
            <a:r>
              <a:rPr lang="en-GB" b="1" dirty="0"/>
              <a:t> </a:t>
            </a:r>
            <a:r>
              <a:rPr lang="en-GB" dirty="0"/>
              <a:t>also specifies the type of the state value stored and argument passed to state setter function.</a:t>
            </a:r>
          </a:p>
          <a:p>
            <a:r>
              <a:rPr lang="en-GB" dirty="0"/>
              <a:t>The type can be null, a simple value, object or an array </a:t>
            </a:r>
          </a:p>
          <a:p>
            <a:endParaRPr lang="en-GB" dirty="0"/>
          </a:p>
        </p:txBody>
      </p:sp>
      <p:sp>
        <p:nvSpPr>
          <p:cNvPr id="4" name="Slide Number Placeholder 3">
            <a:extLst>
              <a:ext uri="{FF2B5EF4-FFF2-40B4-BE49-F238E27FC236}">
                <a16:creationId xmlns:a16="http://schemas.microsoft.com/office/drawing/2014/main" id="{BBAEA146-D7A7-742E-EEE4-7FC6060771F3}"/>
              </a:ext>
            </a:extLst>
          </p:cNvPr>
          <p:cNvSpPr>
            <a:spLocks noGrp="1"/>
          </p:cNvSpPr>
          <p:nvPr>
            <p:ph type="sldNum" sz="quarter" idx="5"/>
          </p:nvPr>
        </p:nvSpPr>
        <p:spPr/>
        <p:txBody>
          <a:bodyPr/>
          <a:lstStyle/>
          <a:p>
            <a:fld id="{57DEBEB4-0A53-4D6B-A3A8-E3F9C5B05690}" type="slidenum">
              <a:rPr lang="en-GB" smtClean="0"/>
              <a:t>23</a:t>
            </a:fld>
            <a:endParaRPr lang="en-GB"/>
          </a:p>
        </p:txBody>
      </p:sp>
    </p:spTree>
    <p:extLst>
      <p:ext uri="{BB962C8B-B14F-4D97-AF65-F5344CB8AC3E}">
        <p14:creationId xmlns:p14="http://schemas.microsoft.com/office/powerpoint/2010/main" val="19647071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err="1"/>
              <a:t>useState</a:t>
            </a:r>
            <a:r>
              <a:rPr lang="en-GB" b="1" i="1" dirty="0"/>
              <a:t>(0) </a:t>
            </a:r>
            <a:r>
              <a:rPr lang="en-GB" dirty="0"/>
              <a:t>initialises the memory, starting at 0.</a:t>
            </a:r>
          </a:p>
          <a:p>
            <a:r>
              <a:rPr lang="en-GB" b="1" i="1" dirty="0"/>
              <a:t>Count</a:t>
            </a:r>
            <a:r>
              <a:rPr lang="en-GB" dirty="0"/>
              <a:t> holds the current data that is used to display inside &lt;h1&gt;</a:t>
            </a:r>
          </a:p>
          <a:p>
            <a:r>
              <a:rPr lang="en-GB" b="1" i="1" dirty="0" err="1"/>
              <a:t>setCount</a:t>
            </a:r>
            <a:r>
              <a:rPr lang="en-GB" dirty="0"/>
              <a:t> triggers React to refresh the UI</a:t>
            </a:r>
          </a:p>
          <a:p>
            <a:r>
              <a:rPr lang="en-GB" dirty="0"/>
              <a:t>The array </a:t>
            </a:r>
            <a:r>
              <a:rPr lang="en-GB" b="1" i="1" dirty="0"/>
              <a:t>[count, </a:t>
            </a:r>
            <a:r>
              <a:rPr lang="en-GB" b="1" i="1" dirty="0" err="1"/>
              <a:t>setCount</a:t>
            </a:r>
            <a:r>
              <a:rPr lang="en-GB" b="1" i="1" dirty="0"/>
              <a:t>] </a:t>
            </a:r>
            <a:r>
              <a:rPr lang="en-GB" dirty="0"/>
              <a:t>is what </a:t>
            </a:r>
            <a:r>
              <a:rPr lang="en-GB" b="1" i="1" dirty="0" err="1"/>
              <a:t>useState</a:t>
            </a:r>
            <a:r>
              <a:rPr lang="en-GB" dirty="0"/>
              <a:t> gives us. (array </a:t>
            </a:r>
            <a:r>
              <a:rPr lang="en-GB" dirty="0" err="1"/>
              <a:t>destructuring</a:t>
            </a:r>
            <a:r>
              <a:rPr lang="en-GB" dirty="0"/>
              <a:t>).</a:t>
            </a:r>
          </a:p>
        </p:txBody>
      </p:sp>
      <p:sp>
        <p:nvSpPr>
          <p:cNvPr id="4" name="Slide Number Placeholder 3"/>
          <p:cNvSpPr>
            <a:spLocks noGrp="1"/>
          </p:cNvSpPr>
          <p:nvPr>
            <p:ph type="sldNum" sz="quarter" idx="5"/>
          </p:nvPr>
        </p:nvSpPr>
        <p:spPr/>
        <p:txBody>
          <a:bodyPr/>
          <a:lstStyle/>
          <a:p>
            <a:fld id="{57DEBEB4-0A53-4D6B-A3A8-E3F9C5B05690}" type="slidenum">
              <a:rPr lang="en-GB" smtClean="0"/>
              <a:t>25</a:t>
            </a:fld>
            <a:endParaRPr lang="en-GB"/>
          </a:p>
        </p:txBody>
      </p:sp>
    </p:spTree>
    <p:extLst>
      <p:ext uri="{BB962C8B-B14F-4D97-AF65-F5344CB8AC3E}">
        <p14:creationId xmlns:p14="http://schemas.microsoft.com/office/powerpoint/2010/main" val="14906798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DEBEB4-0A53-4D6B-A3A8-E3F9C5B05690}" type="slidenum">
              <a:rPr lang="en-GB" smtClean="0"/>
              <a:t>26</a:t>
            </a:fld>
            <a:endParaRPr lang="en-GB"/>
          </a:p>
        </p:txBody>
      </p:sp>
    </p:spTree>
    <p:extLst>
      <p:ext uri="{BB962C8B-B14F-4D97-AF65-F5344CB8AC3E}">
        <p14:creationId xmlns:p14="http://schemas.microsoft.com/office/powerpoint/2010/main" val="775171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dirty="0"/>
              <a:t>Effects</a:t>
            </a:r>
            <a:r>
              <a:rPr lang="en-GB" sz="1200" b="1" dirty="0"/>
              <a:t> let you specify side effects that are caused by rendering itself, rather than by a particular event.</a:t>
            </a:r>
            <a:r>
              <a:rPr lang="en-GB" sz="1200" dirty="0"/>
              <a:t> </a:t>
            </a:r>
          </a:p>
          <a:p>
            <a:r>
              <a:rPr lang="en-GB" sz="1200" i="1" dirty="0"/>
              <a:t>Every time your component renders, React will update the screen and then run the code inside </a:t>
            </a:r>
            <a:r>
              <a:rPr lang="en-GB" sz="1200" i="1" dirty="0" err="1"/>
              <a:t>useEffect</a:t>
            </a:r>
            <a:r>
              <a:rPr lang="en-GB" sz="1200" i="1" dirty="0"/>
              <a:t>. In other words, </a:t>
            </a:r>
            <a:r>
              <a:rPr lang="en-GB" sz="1200" i="1" dirty="0" err="1"/>
              <a:t>useEffect</a:t>
            </a:r>
            <a:r>
              <a:rPr lang="en-GB" sz="1200" i="1" dirty="0"/>
              <a:t> </a:t>
            </a:r>
            <a:r>
              <a:rPr lang="en-GB" sz="1200" b="1" i="1" dirty="0"/>
              <a:t>“delays” a piece of code from running until that render is reflected on the screen. </a:t>
            </a:r>
          </a:p>
          <a:p>
            <a:endParaRPr lang="en-GB" dirty="0"/>
          </a:p>
        </p:txBody>
      </p:sp>
      <p:sp>
        <p:nvSpPr>
          <p:cNvPr id="4" name="Slide Number Placeholder 3"/>
          <p:cNvSpPr>
            <a:spLocks noGrp="1"/>
          </p:cNvSpPr>
          <p:nvPr>
            <p:ph type="sldNum" sz="quarter" idx="5"/>
          </p:nvPr>
        </p:nvSpPr>
        <p:spPr/>
        <p:txBody>
          <a:bodyPr/>
          <a:lstStyle/>
          <a:p>
            <a:fld id="{57DEBEB4-0A53-4D6B-A3A8-E3F9C5B05690}" type="slidenum">
              <a:rPr lang="en-GB" smtClean="0"/>
              <a:t>28</a:t>
            </a:fld>
            <a:endParaRPr lang="en-GB"/>
          </a:p>
        </p:txBody>
      </p:sp>
    </p:spTree>
    <p:extLst>
      <p:ext uri="{BB962C8B-B14F-4D97-AF65-F5344CB8AC3E}">
        <p14:creationId xmlns:p14="http://schemas.microsoft.com/office/powerpoint/2010/main" val="21937496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B4354A-152B-E3B0-4D03-1048CD8532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415DA1-1895-BA05-BDC1-636A5AD31B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51ED294-7CBF-0162-3538-65F81A8F0E6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19B7880-D5BC-58E1-E456-A682C73E5211}"/>
              </a:ext>
            </a:extLst>
          </p:cNvPr>
          <p:cNvSpPr>
            <a:spLocks noGrp="1"/>
          </p:cNvSpPr>
          <p:nvPr>
            <p:ph type="sldNum" sz="quarter" idx="5"/>
          </p:nvPr>
        </p:nvSpPr>
        <p:spPr/>
        <p:txBody>
          <a:bodyPr/>
          <a:lstStyle/>
          <a:p>
            <a:fld id="{57DEBEB4-0A53-4D6B-A3A8-E3F9C5B05690}" type="slidenum">
              <a:rPr lang="en-GB" smtClean="0"/>
              <a:t>29</a:t>
            </a:fld>
            <a:endParaRPr lang="en-GB"/>
          </a:p>
        </p:txBody>
      </p:sp>
    </p:spTree>
    <p:extLst>
      <p:ext uri="{BB962C8B-B14F-4D97-AF65-F5344CB8AC3E}">
        <p14:creationId xmlns:p14="http://schemas.microsoft.com/office/powerpoint/2010/main" val="17135739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CC8C20-B6A0-8F45-C80F-1EC9ABEF2D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9EBBE4-69E4-5394-B92F-AB3A3E45AE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FDB050-B20D-0270-BB19-F6770BD5D86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FA72224-78B4-15BE-E7A1-CEC280CAF3B0}"/>
              </a:ext>
            </a:extLst>
          </p:cNvPr>
          <p:cNvSpPr>
            <a:spLocks noGrp="1"/>
          </p:cNvSpPr>
          <p:nvPr>
            <p:ph type="sldNum" sz="quarter" idx="5"/>
          </p:nvPr>
        </p:nvSpPr>
        <p:spPr/>
        <p:txBody>
          <a:bodyPr/>
          <a:lstStyle/>
          <a:p>
            <a:fld id="{57DEBEB4-0A53-4D6B-A3A8-E3F9C5B05690}" type="slidenum">
              <a:rPr lang="en-GB" smtClean="0"/>
              <a:t>30</a:t>
            </a:fld>
            <a:endParaRPr lang="en-GB"/>
          </a:p>
        </p:txBody>
      </p:sp>
    </p:spTree>
    <p:extLst>
      <p:ext uri="{BB962C8B-B14F-4D97-AF65-F5344CB8AC3E}">
        <p14:creationId xmlns:p14="http://schemas.microsoft.com/office/powerpoint/2010/main" val="29043952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339F33-C5EA-D13A-2EC9-59DD2AC938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F1CB63-1E2C-B13B-3648-214D1A917F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91FB8E-D05B-4C71-E971-0DF83107A2E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0214216-5A19-1553-77F5-C82C28A617EB}"/>
              </a:ext>
            </a:extLst>
          </p:cNvPr>
          <p:cNvSpPr>
            <a:spLocks noGrp="1"/>
          </p:cNvSpPr>
          <p:nvPr>
            <p:ph type="sldNum" sz="quarter" idx="5"/>
          </p:nvPr>
        </p:nvSpPr>
        <p:spPr/>
        <p:txBody>
          <a:bodyPr/>
          <a:lstStyle/>
          <a:p>
            <a:fld id="{57DEBEB4-0A53-4D6B-A3A8-E3F9C5B05690}" type="slidenum">
              <a:rPr lang="en-GB" smtClean="0"/>
              <a:t>31</a:t>
            </a:fld>
            <a:endParaRPr lang="en-GB"/>
          </a:p>
        </p:txBody>
      </p:sp>
    </p:spTree>
    <p:extLst>
      <p:ext uri="{BB962C8B-B14F-4D97-AF65-F5344CB8AC3E}">
        <p14:creationId xmlns:p14="http://schemas.microsoft.com/office/powerpoint/2010/main" val="37997189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1F719C-83CE-9CDE-50CE-B6FD5B2CB8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3C4150-9C02-F6A8-4F17-E29D1D22D2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9F4D1C-93C9-7684-2260-E73806B07E8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39410CB-901C-39EA-63A9-A9951C42B7C0}"/>
              </a:ext>
            </a:extLst>
          </p:cNvPr>
          <p:cNvSpPr>
            <a:spLocks noGrp="1"/>
          </p:cNvSpPr>
          <p:nvPr>
            <p:ph type="sldNum" sz="quarter" idx="5"/>
          </p:nvPr>
        </p:nvSpPr>
        <p:spPr/>
        <p:txBody>
          <a:bodyPr/>
          <a:lstStyle/>
          <a:p>
            <a:fld id="{57DEBEB4-0A53-4D6B-A3A8-E3F9C5B05690}" type="slidenum">
              <a:rPr lang="en-GB" smtClean="0"/>
              <a:t>32</a:t>
            </a:fld>
            <a:endParaRPr lang="en-GB"/>
          </a:p>
        </p:txBody>
      </p:sp>
    </p:spTree>
    <p:extLst>
      <p:ext uri="{BB962C8B-B14F-4D97-AF65-F5344CB8AC3E}">
        <p14:creationId xmlns:p14="http://schemas.microsoft.com/office/powerpoint/2010/main" val="17764783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04FD2D-A27B-98D6-BCAE-FB0DDB79FD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C1A521-5D12-22C5-42A6-DA82C69ACD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1B97CE-0447-6417-C609-0ABE6D0CA00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DFEC8FB-78E4-BEE5-D572-986931EC3D4D}"/>
              </a:ext>
            </a:extLst>
          </p:cNvPr>
          <p:cNvSpPr>
            <a:spLocks noGrp="1"/>
          </p:cNvSpPr>
          <p:nvPr>
            <p:ph type="sldNum" sz="quarter" idx="5"/>
          </p:nvPr>
        </p:nvSpPr>
        <p:spPr/>
        <p:txBody>
          <a:bodyPr/>
          <a:lstStyle/>
          <a:p>
            <a:fld id="{57DEBEB4-0A53-4D6B-A3A8-E3F9C5B05690}" type="slidenum">
              <a:rPr lang="en-GB" smtClean="0"/>
              <a:t>33</a:t>
            </a:fld>
            <a:endParaRPr lang="en-GB"/>
          </a:p>
        </p:txBody>
      </p:sp>
    </p:spTree>
    <p:extLst>
      <p:ext uri="{BB962C8B-B14F-4D97-AF65-F5344CB8AC3E}">
        <p14:creationId xmlns:p14="http://schemas.microsoft.com/office/powerpoint/2010/main" val="12032701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D2D33B-5D50-CE1A-186A-83B1D0A95E2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22FFA8-69E8-DC80-ED10-C68383FC02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6E13C5-D8BF-C426-5321-BB96DF6064D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B9904A3-AACF-0095-058C-1DD80BB58194}"/>
              </a:ext>
            </a:extLst>
          </p:cNvPr>
          <p:cNvSpPr>
            <a:spLocks noGrp="1"/>
          </p:cNvSpPr>
          <p:nvPr>
            <p:ph type="sldNum" sz="quarter" idx="5"/>
          </p:nvPr>
        </p:nvSpPr>
        <p:spPr/>
        <p:txBody>
          <a:bodyPr/>
          <a:lstStyle/>
          <a:p>
            <a:fld id="{57DEBEB4-0A53-4D6B-A3A8-E3F9C5B05690}" type="slidenum">
              <a:rPr lang="en-GB" smtClean="0"/>
              <a:t>34</a:t>
            </a:fld>
            <a:endParaRPr lang="en-GB"/>
          </a:p>
        </p:txBody>
      </p:sp>
    </p:spTree>
    <p:extLst>
      <p:ext uri="{BB962C8B-B14F-4D97-AF65-F5344CB8AC3E}">
        <p14:creationId xmlns:p14="http://schemas.microsoft.com/office/powerpoint/2010/main" val="19593333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12/6/2025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localhost:3000/" TargetMode="Externa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localhost:3000/" TargetMode="Externa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22.png"/><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27.png"/></Relationships>
</file>

<file path=ppt/slides/_rels/slide22.xml.rels><?xml version="1.0" encoding="UTF-8" standalone="yes"?>
<Relationships xmlns="http://schemas.openxmlformats.org/package/2006/relationships"><Relationship Id="rId2" Type="http://schemas.openxmlformats.org/officeDocument/2006/relationships/hyperlink" Target="https://reactjs.org/docs/hooks-overview.html" TargetMode="Externa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s://reactjs.org/docs/hooks-state.html" TargetMode="External"/><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reactjs.org/docs/hooks-effect.html"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2DEF7983-6D99-D6AE-E909-F8EA31D3BDE8}"/>
              </a:ext>
            </a:extLst>
          </p:cNvPr>
          <p:cNvSpPr txBox="1">
            <a:spLocks/>
          </p:cNvSpPr>
          <p:nvPr/>
        </p:nvSpPr>
        <p:spPr>
          <a:xfrm>
            <a:off x="2979926" y="1942810"/>
            <a:ext cx="6232147" cy="297238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5400" b="1" dirty="0">
              <a:solidFill>
                <a:schemeClr val="bg1"/>
              </a:solidFill>
            </a:endParaRPr>
          </a:p>
        </p:txBody>
      </p:sp>
      <p:sp>
        <p:nvSpPr>
          <p:cNvPr id="5" name="TextBox 4">
            <a:extLst>
              <a:ext uri="{FF2B5EF4-FFF2-40B4-BE49-F238E27FC236}">
                <a16:creationId xmlns:a16="http://schemas.microsoft.com/office/drawing/2014/main" id="{2F618180-6A26-03E4-BE95-342F3FF2C855}"/>
              </a:ext>
            </a:extLst>
          </p:cNvPr>
          <p:cNvSpPr txBox="1"/>
          <p:nvPr/>
        </p:nvSpPr>
        <p:spPr>
          <a:xfrm>
            <a:off x="9387488" y="69003"/>
            <a:ext cx="2937033" cy="774571"/>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
        <p:nvSpPr>
          <p:cNvPr id="2" name="Content Placeholder 1">
            <a:extLst>
              <a:ext uri="{FF2B5EF4-FFF2-40B4-BE49-F238E27FC236}">
                <a16:creationId xmlns:a16="http://schemas.microsoft.com/office/drawing/2014/main" id="{C7CBEB2E-CF35-CB29-8965-AAEC31B8170C}"/>
              </a:ext>
            </a:extLst>
          </p:cNvPr>
          <p:cNvSpPr txBox="1">
            <a:spLocks/>
          </p:cNvSpPr>
          <p:nvPr/>
        </p:nvSpPr>
        <p:spPr>
          <a:xfrm>
            <a:off x="1581630" y="1544986"/>
            <a:ext cx="8640543" cy="376802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6000" b="1" dirty="0">
                <a:solidFill>
                  <a:schemeClr val="bg1"/>
                </a:solidFill>
              </a:rPr>
              <a:t>React -</a:t>
            </a:r>
          </a:p>
          <a:p>
            <a:pPr marL="0" indent="0">
              <a:buNone/>
            </a:pPr>
            <a:endParaRPr lang="en-US" sz="3200" b="1" dirty="0">
              <a:solidFill>
                <a:schemeClr val="bg1"/>
              </a:solidFill>
            </a:endParaRPr>
          </a:p>
          <a:p>
            <a:pPr marL="0" indent="0">
              <a:buNone/>
            </a:pPr>
            <a:r>
              <a:rPr lang="en-US" sz="4800" b="1" dirty="0">
                <a:solidFill>
                  <a:schemeClr val="bg1"/>
                </a:solidFill>
              </a:rPr>
              <a:t>Create React App</a:t>
            </a: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677AE4-B718-57E5-3625-17FF999743D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7B1BF40-F79D-1995-0298-B7F086E4EA97}"/>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What React Is…</a:t>
            </a:r>
            <a:endParaRPr lang="en-GB" b="1" dirty="0"/>
          </a:p>
        </p:txBody>
      </p:sp>
      <p:sp>
        <p:nvSpPr>
          <p:cNvPr id="3" name="Content Placeholder 2">
            <a:extLst>
              <a:ext uri="{FF2B5EF4-FFF2-40B4-BE49-F238E27FC236}">
                <a16:creationId xmlns:a16="http://schemas.microsoft.com/office/drawing/2014/main" id="{E65CB276-E634-F3FA-56B6-00C61FECF431}"/>
              </a:ext>
            </a:extLst>
          </p:cNvPr>
          <p:cNvSpPr>
            <a:spLocks noGrp="1"/>
          </p:cNvSpPr>
          <p:nvPr>
            <p:ph idx="1"/>
          </p:nvPr>
        </p:nvSpPr>
        <p:spPr>
          <a:xfrm>
            <a:off x="358219" y="1825625"/>
            <a:ext cx="11481847" cy="3974882"/>
          </a:xfrm>
        </p:spPr>
        <p:txBody>
          <a:bodyPr>
            <a:normAutofit fontScale="92500" lnSpcReduction="10000"/>
          </a:bodyPr>
          <a:lstStyle/>
          <a:p>
            <a:pPr>
              <a:spcBef>
                <a:spcPct val="0"/>
              </a:spcBef>
              <a:buClrTx/>
              <a:buSzTx/>
            </a:pPr>
            <a:r>
              <a:rPr lang="en-GB" altLang="en-US" sz="3200" dirty="0"/>
              <a:t>React is used to build User Interfaces on the front end.</a:t>
            </a:r>
          </a:p>
          <a:p>
            <a:pPr>
              <a:spcBef>
                <a:spcPct val="0"/>
              </a:spcBef>
              <a:buClrTx/>
              <a:buSzTx/>
            </a:pPr>
            <a:r>
              <a:rPr lang="en-GB" altLang="en-US" sz="3200" dirty="0"/>
              <a:t>An open-source project.</a:t>
            </a:r>
          </a:p>
          <a:p>
            <a:pPr lvl="1">
              <a:spcBef>
                <a:spcPct val="0"/>
              </a:spcBef>
            </a:pPr>
            <a:r>
              <a:rPr lang="en-GB" sz="2800" dirty="0"/>
              <a:t>It was created by Jordan Walke at Facebook (now Meta) in 2011 and open-sourced in 2013.</a:t>
            </a:r>
            <a:endParaRPr lang="en-GB" altLang="en-US" sz="3200" dirty="0"/>
          </a:p>
          <a:p>
            <a:pPr>
              <a:spcBef>
                <a:spcPct val="0"/>
              </a:spcBef>
            </a:pPr>
            <a:r>
              <a:rPr lang="en-GB" altLang="en-US" sz="3200" dirty="0"/>
              <a:t>The View layer (self-branded) of an MVC application (Model-</a:t>
            </a:r>
            <a:r>
              <a:rPr lang="en-GB" altLang="en-US" sz="3200" dirty="0" err="1"/>
              <a:t>Veiw</a:t>
            </a:r>
            <a:r>
              <a:rPr lang="en-GB" altLang="en-US" sz="3200" dirty="0"/>
              <a:t>-Controller).</a:t>
            </a:r>
          </a:p>
          <a:p>
            <a:pPr lvl="1">
              <a:spcBef>
                <a:spcPct val="0"/>
              </a:spcBef>
            </a:pPr>
            <a:r>
              <a:rPr lang="en-GB" altLang="en-US" sz="2800" dirty="0"/>
              <a:t>Although in modern context, MVC has been replaced with Component-Based Architecture.</a:t>
            </a:r>
          </a:p>
          <a:p>
            <a:pPr lvl="1">
              <a:spcBef>
                <a:spcPct val="0"/>
              </a:spcBef>
            </a:pPr>
            <a:r>
              <a:rPr lang="en-GB" altLang="en-US" sz="2800" dirty="0"/>
              <a:t>Components handle their own logic and data management (using hooks etc), crossing the lines of Model and View more.</a:t>
            </a:r>
          </a:p>
          <a:p>
            <a:pPr>
              <a:spcBef>
                <a:spcPct val="0"/>
              </a:spcBef>
            </a:pPr>
            <a:r>
              <a:rPr lang="en-GB" altLang="en-US" sz="3200" dirty="0"/>
              <a:t>Component-Based Architecture.</a:t>
            </a:r>
          </a:p>
          <a:p>
            <a:endParaRPr lang="en-GB" dirty="0"/>
          </a:p>
        </p:txBody>
      </p:sp>
    </p:spTree>
    <p:extLst>
      <p:ext uri="{BB962C8B-B14F-4D97-AF65-F5344CB8AC3E}">
        <p14:creationId xmlns:p14="http://schemas.microsoft.com/office/powerpoint/2010/main" val="3093815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B2379D-438E-1DE2-1890-A472F43A305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C411C08-1BB2-ECB2-BEB0-CDD205059AAA}"/>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What React is not…</a:t>
            </a:r>
            <a:endParaRPr lang="en-GB" b="1" dirty="0"/>
          </a:p>
        </p:txBody>
      </p:sp>
      <p:sp>
        <p:nvSpPr>
          <p:cNvPr id="3" name="Content Placeholder 2">
            <a:extLst>
              <a:ext uri="{FF2B5EF4-FFF2-40B4-BE49-F238E27FC236}">
                <a16:creationId xmlns:a16="http://schemas.microsoft.com/office/drawing/2014/main" id="{E35A5900-3F1E-4476-2846-F1B93417ED68}"/>
              </a:ext>
            </a:extLst>
          </p:cNvPr>
          <p:cNvSpPr>
            <a:spLocks noGrp="1"/>
          </p:cNvSpPr>
          <p:nvPr>
            <p:ph idx="1"/>
          </p:nvPr>
        </p:nvSpPr>
        <p:spPr>
          <a:xfrm>
            <a:off x="358219" y="1690687"/>
            <a:ext cx="11481847" cy="4218793"/>
          </a:xfrm>
        </p:spPr>
        <p:txBody>
          <a:bodyPr>
            <a:normAutofit/>
          </a:bodyPr>
          <a:lstStyle/>
          <a:p>
            <a:r>
              <a:rPr lang="en-GB" dirty="0"/>
              <a:t>A Framework…</a:t>
            </a:r>
          </a:p>
          <a:p>
            <a:pPr lvl="1"/>
            <a:r>
              <a:rPr lang="en-GB" dirty="0"/>
              <a:t>Frameworks such as Angular are more opinionated (Giving you everything you need).</a:t>
            </a:r>
          </a:p>
          <a:p>
            <a:pPr lvl="1"/>
            <a:r>
              <a:rPr lang="en-GB" dirty="0"/>
              <a:t>React is in fact more a JS library to build the UI.</a:t>
            </a:r>
          </a:p>
          <a:p>
            <a:pPr lvl="1"/>
            <a:r>
              <a:rPr lang="en-GB" dirty="0"/>
              <a:t>You must choose other libraries to pair with React for things like routing or state management (such as react router).</a:t>
            </a:r>
          </a:p>
          <a:p>
            <a:pPr lvl="1"/>
            <a:r>
              <a:rPr lang="en-GB" dirty="0"/>
              <a:t>This does give more freedom but requires more choices / decisions.</a:t>
            </a:r>
          </a:p>
        </p:txBody>
      </p:sp>
    </p:spTree>
    <p:extLst>
      <p:ext uri="{BB962C8B-B14F-4D97-AF65-F5344CB8AC3E}">
        <p14:creationId xmlns:p14="http://schemas.microsoft.com/office/powerpoint/2010/main" val="4048478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BFBFA2-B4A4-25A5-AC2E-A3CDE2F885F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2E0F73E-0924-C75B-B53A-DA215066AE7F}"/>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What React Does…</a:t>
            </a:r>
            <a:endParaRPr lang="en-GB" b="1" dirty="0"/>
          </a:p>
        </p:txBody>
      </p:sp>
      <p:sp>
        <p:nvSpPr>
          <p:cNvPr id="3" name="Content Placeholder 2">
            <a:extLst>
              <a:ext uri="{FF2B5EF4-FFF2-40B4-BE49-F238E27FC236}">
                <a16:creationId xmlns:a16="http://schemas.microsoft.com/office/drawing/2014/main" id="{A723FE06-EFED-676C-BCF7-76ABB55BF953}"/>
              </a:ext>
            </a:extLst>
          </p:cNvPr>
          <p:cNvSpPr>
            <a:spLocks noGrp="1"/>
          </p:cNvSpPr>
          <p:nvPr>
            <p:ph idx="1"/>
          </p:nvPr>
        </p:nvSpPr>
        <p:spPr>
          <a:xfrm>
            <a:off x="358218" y="1690687"/>
            <a:ext cx="11481847" cy="4218793"/>
          </a:xfrm>
        </p:spPr>
        <p:txBody>
          <a:bodyPr>
            <a:normAutofit/>
          </a:bodyPr>
          <a:lstStyle/>
          <a:p>
            <a:r>
              <a:rPr lang="en-GB" dirty="0"/>
              <a:t>Implements a browser – independent DOM system.</a:t>
            </a:r>
            <a:endParaRPr lang="en-GB" sz="3200" dirty="0"/>
          </a:p>
          <a:p>
            <a:pPr lvl="1"/>
            <a:r>
              <a:rPr lang="en-GB" dirty="0"/>
              <a:t>React uses a Virtual DOM</a:t>
            </a:r>
          </a:p>
          <a:p>
            <a:pPr lvl="1"/>
            <a:r>
              <a:rPr lang="en-GB" dirty="0"/>
              <a:t>Provides performance and cross-browser compatibility.</a:t>
            </a:r>
          </a:p>
          <a:p>
            <a:r>
              <a:rPr lang="en-GB" dirty="0"/>
              <a:t>Specifies HTML using </a:t>
            </a:r>
            <a:r>
              <a:rPr lang="en-GB" dirty="0" err="1"/>
              <a:t>JavaScriptXML</a:t>
            </a:r>
            <a:r>
              <a:rPr lang="en-GB" dirty="0"/>
              <a:t> (JSX).</a:t>
            </a:r>
          </a:p>
          <a:p>
            <a:pPr lvl="1"/>
            <a:r>
              <a:rPr lang="en-GB" dirty="0"/>
              <a:t>JSX is closer to JavaScript, although looks like ‘injected’ HTML – There are a few key differences.</a:t>
            </a:r>
          </a:p>
          <a:p>
            <a:pPr lvl="1"/>
            <a:r>
              <a:rPr lang="en-GB" dirty="0"/>
              <a:t>Note JSX is run through a </a:t>
            </a:r>
            <a:r>
              <a:rPr lang="en-GB" dirty="0" err="1"/>
              <a:t>transpiler</a:t>
            </a:r>
            <a:r>
              <a:rPr lang="en-GB" dirty="0"/>
              <a:t> to turn it into JavaScript so a browser can read and understand it.</a:t>
            </a:r>
          </a:p>
          <a:p>
            <a:r>
              <a:rPr lang="en-GB" dirty="0"/>
              <a:t>Can use either state hooks (recommended method) or classes.</a:t>
            </a:r>
          </a:p>
          <a:p>
            <a:pPr lvl="1"/>
            <a:r>
              <a:rPr lang="en-GB" dirty="0"/>
              <a:t>State hooks allow a stateless function to be converted into stateful components.</a:t>
            </a:r>
          </a:p>
        </p:txBody>
      </p:sp>
    </p:spTree>
    <p:extLst>
      <p:ext uri="{BB962C8B-B14F-4D97-AF65-F5344CB8AC3E}">
        <p14:creationId xmlns:p14="http://schemas.microsoft.com/office/powerpoint/2010/main" val="880474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56E858-FB34-D0ED-D945-44CCBFD0049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2ABFD93-A285-FB9B-6BBB-6AAD8977BEB5}"/>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Creating a React Application - 1</a:t>
            </a:r>
            <a:endParaRPr lang="en-GB" b="1" dirty="0"/>
          </a:p>
        </p:txBody>
      </p:sp>
      <p:sp>
        <p:nvSpPr>
          <p:cNvPr id="3" name="Content Placeholder 2">
            <a:extLst>
              <a:ext uri="{FF2B5EF4-FFF2-40B4-BE49-F238E27FC236}">
                <a16:creationId xmlns:a16="http://schemas.microsoft.com/office/drawing/2014/main" id="{0FB96D9E-31BF-E721-4052-C06F15C310E3}"/>
              </a:ext>
            </a:extLst>
          </p:cNvPr>
          <p:cNvSpPr>
            <a:spLocks noGrp="1"/>
          </p:cNvSpPr>
          <p:nvPr>
            <p:ph idx="1"/>
          </p:nvPr>
        </p:nvSpPr>
        <p:spPr>
          <a:xfrm>
            <a:off x="358219" y="1825624"/>
            <a:ext cx="9867705" cy="3890201"/>
          </a:xfrm>
        </p:spPr>
        <p:txBody>
          <a:bodyPr>
            <a:normAutofit lnSpcReduction="10000"/>
          </a:bodyPr>
          <a:lstStyle/>
          <a:p>
            <a:r>
              <a:rPr lang="en-GB" sz="3000" dirty="0"/>
              <a:t>Use </a:t>
            </a:r>
            <a:r>
              <a:rPr lang="en-GB" sz="3000" dirty="0" err="1"/>
              <a:t>npx</a:t>
            </a:r>
            <a:r>
              <a:rPr lang="en-GB" sz="3000" dirty="0"/>
              <a:t> to one-shot use an “express” generator:</a:t>
            </a:r>
          </a:p>
          <a:p>
            <a:r>
              <a:rPr lang="en-GB" sz="3000" dirty="0"/>
              <a:t>An application generator tool is used that quickly builds a React application skeleton – </a:t>
            </a:r>
            <a:r>
              <a:rPr lang="en-GB" sz="3000" b="1" dirty="0"/>
              <a:t>react-app.</a:t>
            </a:r>
            <a:endParaRPr lang="en-GB" sz="2600" b="1" dirty="0"/>
          </a:p>
          <a:p>
            <a:pPr lvl="1"/>
            <a:endParaRPr lang="en-GB" dirty="0"/>
          </a:p>
          <a:p>
            <a:pPr marL="0" indent="0">
              <a:buNone/>
            </a:pPr>
            <a:endParaRPr lang="en-GB" dirty="0"/>
          </a:p>
          <a:p>
            <a:pPr marL="0" indent="0">
              <a:buNone/>
            </a:pPr>
            <a:endParaRPr lang="en-GB" sz="1000" dirty="0"/>
          </a:p>
          <a:p>
            <a:pPr lvl="1"/>
            <a:r>
              <a:rPr lang="en-GB" dirty="0"/>
              <a:t>A project directory is set up for your application.</a:t>
            </a:r>
          </a:p>
          <a:p>
            <a:pPr lvl="1"/>
            <a:endParaRPr lang="en-GB" dirty="0"/>
          </a:p>
          <a:p>
            <a:pPr marL="457200" lvl="1" indent="0">
              <a:buNone/>
            </a:pPr>
            <a:endParaRPr lang="en-GB" dirty="0"/>
          </a:p>
          <a:p>
            <a:pPr lvl="1"/>
            <a:r>
              <a:rPr lang="en-GB" dirty="0"/>
              <a:t>Browse to </a:t>
            </a:r>
            <a:r>
              <a:rPr lang="en-GB" i="1" dirty="0">
                <a:hlinkClick r:id="rId2"/>
              </a:rPr>
              <a:t>http://localhost:3000</a:t>
            </a:r>
            <a:r>
              <a:rPr lang="en-GB" i="1" dirty="0"/>
              <a:t> </a:t>
            </a:r>
            <a:endParaRPr lang="en-GB" dirty="0"/>
          </a:p>
          <a:p>
            <a:pPr marL="457200" lvl="1" indent="0">
              <a:buNone/>
            </a:pPr>
            <a:endParaRPr lang="en-GB" dirty="0"/>
          </a:p>
        </p:txBody>
      </p:sp>
      <p:pic>
        <p:nvPicPr>
          <p:cNvPr id="7" name="Picture 6">
            <a:extLst>
              <a:ext uri="{FF2B5EF4-FFF2-40B4-BE49-F238E27FC236}">
                <a16:creationId xmlns:a16="http://schemas.microsoft.com/office/drawing/2014/main" id="{997B1F14-2E2F-0F5B-BC3F-7982C0BD8319}"/>
              </a:ext>
            </a:extLst>
          </p:cNvPr>
          <p:cNvPicPr>
            <a:picLocks noChangeAspect="1"/>
          </p:cNvPicPr>
          <p:nvPr/>
        </p:nvPicPr>
        <p:blipFill>
          <a:blip r:embed="rId3"/>
          <a:stretch>
            <a:fillRect/>
          </a:stretch>
        </p:blipFill>
        <p:spPr>
          <a:xfrm>
            <a:off x="2580372" y="3455135"/>
            <a:ext cx="3581964" cy="731967"/>
          </a:xfrm>
          <a:prstGeom prst="rect">
            <a:avLst/>
          </a:prstGeom>
        </p:spPr>
      </p:pic>
      <p:sp>
        <p:nvSpPr>
          <p:cNvPr id="8" name="TextBox 7">
            <a:extLst>
              <a:ext uri="{FF2B5EF4-FFF2-40B4-BE49-F238E27FC236}">
                <a16:creationId xmlns:a16="http://schemas.microsoft.com/office/drawing/2014/main" id="{4B5EB8E0-9CF4-E33C-EF7E-6534FE5CF331}"/>
              </a:ext>
            </a:extLst>
          </p:cNvPr>
          <p:cNvSpPr txBox="1"/>
          <p:nvPr/>
        </p:nvSpPr>
        <p:spPr>
          <a:xfrm>
            <a:off x="2580372" y="3085803"/>
            <a:ext cx="7031255"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6"/>
                </a:solidFill>
              </a:rPr>
              <a:t>npx</a:t>
            </a:r>
            <a:r>
              <a:rPr lang="en-GB" dirty="0">
                <a:solidFill>
                  <a:schemeClr val="accent6"/>
                </a:solidFill>
              </a:rPr>
              <a:t> create-react-app </a:t>
            </a:r>
            <a:r>
              <a:rPr lang="en-GB" i="1" dirty="0" err="1">
                <a:solidFill>
                  <a:schemeClr val="accent6"/>
                </a:solidFill>
              </a:rPr>
              <a:t>npx</a:t>
            </a:r>
            <a:r>
              <a:rPr lang="en-GB" i="1" dirty="0">
                <a:solidFill>
                  <a:schemeClr val="accent6"/>
                </a:solidFill>
              </a:rPr>
              <a:t>-demo</a:t>
            </a:r>
          </a:p>
        </p:txBody>
      </p:sp>
      <p:pic>
        <p:nvPicPr>
          <p:cNvPr id="10" name="Picture 9">
            <a:extLst>
              <a:ext uri="{FF2B5EF4-FFF2-40B4-BE49-F238E27FC236}">
                <a16:creationId xmlns:a16="http://schemas.microsoft.com/office/drawing/2014/main" id="{7E0F1F27-680D-A3BF-6B4C-0477F763CF68}"/>
              </a:ext>
            </a:extLst>
          </p:cNvPr>
          <p:cNvPicPr>
            <a:picLocks noChangeAspect="1"/>
          </p:cNvPicPr>
          <p:nvPr/>
        </p:nvPicPr>
        <p:blipFill>
          <a:blip r:embed="rId4"/>
          <a:stretch>
            <a:fillRect/>
          </a:stretch>
        </p:blipFill>
        <p:spPr>
          <a:xfrm>
            <a:off x="9843954" y="101885"/>
            <a:ext cx="2251924" cy="5563142"/>
          </a:xfrm>
          <a:prstGeom prst="rect">
            <a:avLst/>
          </a:prstGeom>
        </p:spPr>
      </p:pic>
      <p:sp>
        <p:nvSpPr>
          <p:cNvPr id="11" name="Arrow: Right 10">
            <a:extLst>
              <a:ext uri="{FF2B5EF4-FFF2-40B4-BE49-F238E27FC236}">
                <a16:creationId xmlns:a16="http://schemas.microsoft.com/office/drawing/2014/main" id="{1ABAEE21-2E20-781F-4F42-C94016DC171F}"/>
              </a:ext>
            </a:extLst>
          </p:cNvPr>
          <p:cNvSpPr/>
          <p:nvPr/>
        </p:nvSpPr>
        <p:spPr>
          <a:xfrm>
            <a:off x="7252379" y="4215214"/>
            <a:ext cx="2540776" cy="27222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BE9E2B09-7209-11B1-54E9-685928288DEF}"/>
              </a:ext>
            </a:extLst>
          </p:cNvPr>
          <p:cNvGrpSpPr/>
          <p:nvPr/>
        </p:nvGrpSpPr>
        <p:grpSpPr>
          <a:xfrm>
            <a:off x="2580371" y="4591555"/>
            <a:ext cx="7031255" cy="665146"/>
            <a:chOff x="316439" y="5264994"/>
            <a:chExt cx="7031255" cy="665146"/>
          </a:xfrm>
        </p:grpSpPr>
        <p:sp>
          <p:nvSpPr>
            <p:cNvPr id="13" name="TextBox 12">
              <a:extLst>
                <a:ext uri="{FF2B5EF4-FFF2-40B4-BE49-F238E27FC236}">
                  <a16:creationId xmlns:a16="http://schemas.microsoft.com/office/drawing/2014/main" id="{E7D81452-6CD7-5A98-2D28-5CB94E674585}"/>
                </a:ext>
              </a:extLst>
            </p:cNvPr>
            <p:cNvSpPr txBox="1"/>
            <p:nvPr/>
          </p:nvSpPr>
          <p:spPr>
            <a:xfrm>
              <a:off x="316439" y="5264994"/>
              <a:ext cx="7031255" cy="646331"/>
            </a:xfrm>
            <a:prstGeom prst="rect">
              <a:avLst/>
            </a:prstGeom>
            <a:solidFill>
              <a:srgbClr val="000000"/>
            </a:solidFill>
          </p:spPr>
          <p:txBody>
            <a:bodyPr wrap="square" rtlCol="0">
              <a:spAutoFit/>
            </a:bodyPr>
            <a:lstStyle/>
            <a:p>
              <a:r>
                <a:rPr lang="en-GB" dirty="0">
                  <a:solidFill>
                    <a:schemeClr val="bg1"/>
                  </a:solidFill>
                </a:rPr>
                <a:t>$ </a:t>
              </a:r>
              <a:r>
                <a:rPr lang="en-GB" dirty="0">
                  <a:solidFill>
                    <a:schemeClr val="accent6"/>
                  </a:solidFill>
                </a:rPr>
                <a:t>cd </a:t>
              </a:r>
              <a:r>
                <a:rPr lang="en-GB" i="1" dirty="0" err="1">
                  <a:solidFill>
                    <a:schemeClr val="accent6"/>
                  </a:solidFill>
                </a:rPr>
                <a:t>npx</a:t>
              </a:r>
              <a:r>
                <a:rPr lang="en-GB" i="1" dirty="0">
                  <a:solidFill>
                    <a:schemeClr val="accent6"/>
                  </a:solidFill>
                </a:rPr>
                <a:t>-demo</a:t>
              </a:r>
            </a:p>
            <a:p>
              <a:r>
                <a:rPr lang="en-GB" dirty="0">
                  <a:solidFill>
                    <a:schemeClr val="bg1"/>
                  </a:solidFill>
                </a:rPr>
                <a:t>$ </a:t>
              </a:r>
              <a:r>
                <a:rPr lang="en-GB" dirty="0" err="1">
                  <a:solidFill>
                    <a:schemeClr val="accent6"/>
                  </a:solidFill>
                </a:rPr>
                <a:t>npm</a:t>
              </a:r>
              <a:r>
                <a:rPr lang="en-GB" dirty="0">
                  <a:solidFill>
                    <a:schemeClr val="accent6"/>
                  </a:solidFill>
                </a:rPr>
                <a:t> start</a:t>
              </a:r>
            </a:p>
          </p:txBody>
        </p:sp>
        <p:sp>
          <p:nvSpPr>
            <p:cNvPr id="15" name="TextBox 14">
              <a:extLst>
                <a:ext uri="{FF2B5EF4-FFF2-40B4-BE49-F238E27FC236}">
                  <a16:creationId xmlns:a16="http://schemas.microsoft.com/office/drawing/2014/main" id="{297B6814-5180-08C6-4307-4ECE8307BAE0}"/>
                </a:ext>
              </a:extLst>
            </p:cNvPr>
            <p:cNvSpPr txBox="1"/>
            <p:nvPr/>
          </p:nvSpPr>
          <p:spPr>
            <a:xfrm>
              <a:off x="4068592" y="5622363"/>
              <a:ext cx="1992853" cy="307777"/>
            </a:xfrm>
            <a:prstGeom prst="rect">
              <a:avLst/>
            </a:prstGeom>
            <a:noFill/>
          </p:spPr>
          <p:txBody>
            <a:bodyPr wrap="none" rtlCol="0">
              <a:spAutoFit/>
            </a:bodyPr>
            <a:lstStyle/>
            <a:p>
              <a:r>
                <a:rPr lang="en-GB" sz="1400" dirty="0">
                  <a:solidFill>
                    <a:schemeClr val="bg1"/>
                  </a:solidFill>
                  <a:sym typeface="Wingdings" panose="05000000000000000000" pitchFamily="2" charset="2"/>
                </a:rPr>
                <a:t> </a:t>
              </a:r>
              <a:r>
                <a:rPr lang="en-GB" sz="1400" i="1" dirty="0">
                  <a:solidFill>
                    <a:schemeClr val="bg1"/>
                  </a:solidFill>
                  <a:sym typeface="Wingdings" panose="05000000000000000000" pitchFamily="2" charset="2"/>
                </a:rPr>
                <a:t>Start the application</a:t>
              </a:r>
              <a:endParaRPr lang="en-GB" sz="1400" i="1" dirty="0">
                <a:solidFill>
                  <a:schemeClr val="bg1"/>
                </a:solidFill>
              </a:endParaRPr>
            </a:p>
          </p:txBody>
        </p:sp>
      </p:grpSp>
    </p:spTree>
    <p:extLst>
      <p:ext uri="{BB962C8B-B14F-4D97-AF65-F5344CB8AC3E}">
        <p14:creationId xmlns:p14="http://schemas.microsoft.com/office/powerpoint/2010/main" val="3036617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D8750F-4D65-DF69-0A1D-250851C913B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0102778-66CE-EB0F-723B-D3E7369BF580}"/>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Creating a React Application - 2</a:t>
            </a:r>
            <a:endParaRPr lang="en-GB" b="1" dirty="0"/>
          </a:p>
        </p:txBody>
      </p:sp>
      <p:sp>
        <p:nvSpPr>
          <p:cNvPr id="3" name="Content Placeholder 2">
            <a:extLst>
              <a:ext uri="{FF2B5EF4-FFF2-40B4-BE49-F238E27FC236}">
                <a16:creationId xmlns:a16="http://schemas.microsoft.com/office/drawing/2014/main" id="{7C2B344E-7E79-39BA-DC91-AA891D92A1CE}"/>
              </a:ext>
            </a:extLst>
          </p:cNvPr>
          <p:cNvSpPr>
            <a:spLocks noGrp="1"/>
          </p:cNvSpPr>
          <p:nvPr>
            <p:ph idx="1"/>
          </p:nvPr>
        </p:nvSpPr>
        <p:spPr>
          <a:xfrm>
            <a:off x="358219" y="1857829"/>
            <a:ext cx="9867705" cy="3857996"/>
          </a:xfrm>
        </p:spPr>
        <p:txBody>
          <a:bodyPr>
            <a:normAutofit lnSpcReduction="10000"/>
          </a:bodyPr>
          <a:lstStyle/>
          <a:p>
            <a:r>
              <a:rPr lang="en-GB" sz="3000" dirty="0"/>
              <a:t>Using </a:t>
            </a:r>
            <a:r>
              <a:rPr lang="en-GB" sz="3000" b="1" dirty="0" err="1"/>
              <a:t>npm</a:t>
            </a:r>
            <a:r>
              <a:rPr lang="en-GB" sz="3000" dirty="0"/>
              <a:t> to install the “express” generator application globally so you can use it for all your express projects.</a:t>
            </a:r>
          </a:p>
          <a:p>
            <a:pPr lvl="1"/>
            <a:r>
              <a:rPr lang="en-GB" sz="2600" dirty="0"/>
              <a:t>Use </a:t>
            </a:r>
            <a:r>
              <a:rPr lang="en-GB" sz="2600" b="1" i="1" dirty="0" err="1"/>
              <a:t>npm</a:t>
            </a:r>
            <a:r>
              <a:rPr lang="en-GB" sz="2600" b="1" i="1" dirty="0"/>
              <a:t> </a:t>
            </a:r>
            <a:r>
              <a:rPr lang="en-GB" sz="2600" b="1" i="1" dirty="0" err="1"/>
              <a:t>init</a:t>
            </a:r>
            <a:r>
              <a:rPr lang="en-GB" sz="2600" b="1" i="1" dirty="0"/>
              <a:t> react-app </a:t>
            </a:r>
            <a:r>
              <a:rPr lang="en-GB" sz="2600" dirty="0"/>
              <a:t>to create the application project:</a:t>
            </a:r>
          </a:p>
          <a:p>
            <a:pPr lvl="1"/>
            <a:endParaRPr lang="en-GB" dirty="0"/>
          </a:p>
          <a:p>
            <a:pPr marL="0" indent="0">
              <a:buNone/>
            </a:pPr>
            <a:endParaRPr lang="en-GB" dirty="0"/>
          </a:p>
          <a:p>
            <a:pPr marL="0" indent="0">
              <a:buNone/>
            </a:pPr>
            <a:endParaRPr lang="en-GB" sz="1000" dirty="0"/>
          </a:p>
          <a:p>
            <a:pPr lvl="1"/>
            <a:r>
              <a:rPr lang="en-GB" dirty="0"/>
              <a:t>A project directory is set up for your application.</a:t>
            </a:r>
          </a:p>
          <a:p>
            <a:pPr lvl="1"/>
            <a:endParaRPr lang="en-GB" dirty="0"/>
          </a:p>
          <a:p>
            <a:pPr marL="457200" lvl="1" indent="0">
              <a:buNone/>
            </a:pPr>
            <a:endParaRPr lang="en-GB" dirty="0"/>
          </a:p>
          <a:p>
            <a:pPr lvl="1"/>
            <a:r>
              <a:rPr lang="en-GB" dirty="0"/>
              <a:t>Browse to </a:t>
            </a:r>
            <a:r>
              <a:rPr lang="en-GB" i="1" dirty="0">
                <a:hlinkClick r:id="rId2"/>
              </a:rPr>
              <a:t>http://localhost:3000</a:t>
            </a:r>
            <a:endParaRPr lang="en-GB" dirty="0"/>
          </a:p>
          <a:p>
            <a:pPr marL="457200" lvl="1" indent="0">
              <a:buNone/>
            </a:pPr>
            <a:endParaRPr lang="en-GB" dirty="0"/>
          </a:p>
        </p:txBody>
      </p:sp>
      <p:pic>
        <p:nvPicPr>
          <p:cNvPr id="7" name="Picture 6">
            <a:extLst>
              <a:ext uri="{FF2B5EF4-FFF2-40B4-BE49-F238E27FC236}">
                <a16:creationId xmlns:a16="http://schemas.microsoft.com/office/drawing/2014/main" id="{6FAF76B2-9C84-F11E-E655-CF7538E11612}"/>
              </a:ext>
            </a:extLst>
          </p:cNvPr>
          <p:cNvPicPr>
            <a:picLocks noChangeAspect="1"/>
          </p:cNvPicPr>
          <p:nvPr/>
        </p:nvPicPr>
        <p:blipFill>
          <a:blip r:embed="rId3"/>
          <a:stretch>
            <a:fillRect/>
          </a:stretch>
        </p:blipFill>
        <p:spPr>
          <a:xfrm>
            <a:off x="2580372" y="3382565"/>
            <a:ext cx="3581964" cy="731967"/>
          </a:xfrm>
          <a:prstGeom prst="rect">
            <a:avLst/>
          </a:prstGeom>
        </p:spPr>
      </p:pic>
      <p:sp>
        <p:nvSpPr>
          <p:cNvPr id="8" name="TextBox 7">
            <a:extLst>
              <a:ext uri="{FF2B5EF4-FFF2-40B4-BE49-F238E27FC236}">
                <a16:creationId xmlns:a16="http://schemas.microsoft.com/office/drawing/2014/main" id="{2C881751-2603-2938-E5ED-D9545E0B7EF6}"/>
              </a:ext>
            </a:extLst>
          </p:cNvPr>
          <p:cNvSpPr txBox="1"/>
          <p:nvPr/>
        </p:nvSpPr>
        <p:spPr>
          <a:xfrm>
            <a:off x="2580372" y="3013233"/>
            <a:ext cx="7031255"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6"/>
                </a:solidFill>
              </a:rPr>
              <a:t>npm</a:t>
            </a:r>
            <a:r>
              <a:rPr lang="en-GB" dirty="0">
                <a:solidFill>
                  <a:schemeClr val="accent6"/>
                </a:solidFill>
              </a:rPr>
              <a:t> </a:t>
            </a:r>
            <a:r>
              <a:rPr lang="en-GB" dirty="0" err="1">
                <a:solidFill>
                  <a:schemeClr val="accent6"/>
                </a:solidFill>
              </a:rPr>
              <a:t>init</a:t>
            </a:r>
            <a:r>
              <a:rPr lang="en-GB" dirty="0">
                <a:solidFill>
                  <a:schemeClr val="accent6"/>
                </a:solidFill>
              </a:rPr>
              <a:t> react-app </a:t>
            </a:r>
            <a:r>
              <a:rPr lang="en-GB" i="1" dirty="0">
                <a:solidFill>
                  <a:schemeClr val="accent6"/>
                </a:solidFill>
              </a:rPr>
              <a:t>my-app</a:t>
            </a:r>
          </a:p>
        </p:txBody>
      </p:sp>
      <p:pic>
        <p:nvPicPr>
          <p:cNvPr id="10" name="Picture 9">
            <a:extLst>
              <a:ext uri="{FF2B5EF4-FFF2-40B4-BE49-F238E27FC236}">
                <a16:creationId xmlns:a16="http://schemas.microsoft.com/office/drawing/2014/main" id="{57BB7705-615E-E607-8F88-9EBB0F674E30}"/>
              </a:ext>
            </a:extLst>
          </p:cNvPr>
          <p:cNvPicPr>
            <a:picLocks noChangeAspect="1"/>
          </p:cNvPicPr>
          <p:nvPr/>
        </p:nvPicPr>
        <p:blipFill>
          <a:blip r:embed="rId4"/>
          <a:stretch>
            <a:fillRect/>
          </a:stretch>
        </p:blipFill>
        <p:spPr>
          <a:xfrm>
            <a:off x="9851211" y="109142"/>
            <a:ext cx="2251924" cy="5563142"/>
          </a:xfrm>
          <a:prstGeom prst="rect">
            <a:avLst/>
          </a:prstGeom>
        </p:spPr>
      </p:pic>
      <p:sp>
        <p:nvSpPr>
          <p:cNvPr id="11" name="Arrow: Right 10">
            <a:extLst>
              <a:ext uri="{FF2B5EF4-FFF2-40B4-BE49-F238E27FC236}">
                <a16:creationId xmlns:a16="http://schemas.microsoft.com/office/drawing/2014/main" id="{912AF076-7D43-790D-3B34-5E21D50341FA}"/>
              </a:ext>
            </a:extLst>
          </p:cNvPr>
          <p:cNvSpPr/>
          <p:nvPr/>
        </p:nvSpPr>
        <p:spPr>
          <a:xfrm>
            <a:off x="7252379" y="4097782"/>
            <a:ext cx="2540776" cy="27222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AE9D31A3-ECA4-F062-A55F-778557A649D6}"/>
              </a:ext>
            </a:extLst>
          </p:cNvPr>
          <p:cNvGrpSpPr/>
          <p:nvPr/>
        </p:nvGrpSpPr>
        <p:grpSpPr>
          <a:xfrm>
            <a:off x="2580371" y="4437477"/>
            <a:ext cx="7031255" cy="665146"/>
            <a:chOff x="316439" y="5264994"/>
            <a:chExt cx="7031255" cy="665146"/>
          </a:xfrm>
        </p:grpSpPr>
        <p:sp>
          <p:nvSpPr>
            <p:cNvPr id="13" name="TextBox 12">
              <a:extLst>
                <a:ext uri="{FF2B5EF4-FFF2-40B4-BE49-F238E27FC236}">
                  <a16:creationId xmlns:a16="http://schemas.microsoft.com/office/drawing/2014/main" id="{C9D9F3E9-B3C9-DBDA-8683-415DB2F71493}"/>
                </a:ext>
              </a:extLst>
            </p:cNvPr>
            <p:cNvSpPr txBox="1"/>
            <p:nvPr/>
          </p:nvSpPr>
          <p:spPr>
            <a:xfrm>
              <a:off x="316439" y="5264994"/>
              <a:ext cx="7031255" cy="646331"/>
            </a:xfrm>
            <a:prstGeom prst="rect">
              <a:avLst/>
            </a:prstGeom>
            <a:solidFill>
              <a:srgbClr val="000000"/>
            </a:solidFill>
          </p:spPr>
          <p:txBody>
            <a:bodyPr wrap="square" rtlCol="0">
              <a:spAutoFit/>
            </a:bodyPr>
            <a:lstStyle/>
            <a:p>
              <a:r>
                <a:rPr lang="en-GB" dirty="0">
                  <a:solidFill>
                    <a:schemeClr val="bg1"/>
                  </a:solidFill>
                </a:rPr>
                <a:t>$ </a:t>
              </a:r>
              <a:r>
                <a:rPr lang="en-GB" dirty="0">
                  <a:solidFill>
                    <a:schemeClr val="accent6"/>
                  </a:solidFill>
                </a:rPr>
                <a:t>cd </a:t>
              </a:r>
              <a:r>
                <a:rPr lang="en-GB" i="1" dirty="0">
                  <a:solidFill>
                    <a:schemeClr val="accent6"/>
                  </a:solidFill>
                </a:rPr>
                <a:t>my-app</a:t>
              </a:r>
            </a:p>
            <a:p>
              <a:r>
                <a:rPr lang="en-GB" dirty="0">
                  <a:solidFill>
                    <a:schemeClr val="bg1"/>
                  </a:solidFill>
                </a:rPr>
                <a:t>$ </a:t>
              </a:r>
              <a:r>
                <a:rPr lang="en-GB" dirty="0" err="1">
                  <a:solidFill>
                    <a:schemeClr val="accent6"/>
                  </a:solidFill>
                </a:rPr>
                <a:t>npm</a:t>
              </a:r>
              <a:r>
                <a:rPr lang="en-GB" dirty="0">
                  <a:solidFill>
                    <a:schemeClr val="accent6"/>
                  </a:solidFill>
                </a:rPr>
                <a:t> start</a:t>
              </a:r>
            </a:p>
          </p:txBody>
        </p:sp>
        <p:sp>
          <p:nvSpPr>
            <p:cNvPr id="15" name="TextBox 14">
              <a:extLst>
                <a:ext uri="{FF2B5EF4-FFF2-40B4-BE49-F238E27FC236}">
                  <a16:creationId xmlns:a16="http://schemas.microsoft.com/office/drawing/2014/main" id="{88163018-F447-A09F-30C9-35860445185D}"/>
                </a:ext>
              </a:extLst>
            </p:cNvPr>
            <p:cNvSpPr txBox="1"/>
            <p:nvPr/>
          </p:nvSpPr>
          <p:spPr>
            <a:xfrm>
              <a:off x="4068592" y="5622363"/>
              <a:ext cx="1992853" cy="307777"/>
            </a:xfrm>
            <a:prstGeom prst="rect">
              <a:avLst/>
            </a:prstGeom>
            <a:noFill/>
          </p:spPr>
          <p:txBody>
            <a:bodyPr wrap="none" rtlCol="0">
              <a:spAutoFit/>
            </a:bodyPr>
            <a:lstStyle/>
            <a:p>
              <a:r>
                <a:rPr lang="en-GB" sz="1400" dirty="0">
                  <a:solidFill>
                    <a:schemeClr val="bg1"/>
                  </a:solidFill>
                  <a:sym typeface="Wingdings" panose="05000000000000000000" pitchFamily="2" charset="2"/>
                </a:rPr>
                <a:t> </a:t>
              </a:r>
              <a:r>
                <a:rPr lang="en-GB" sz="1400" i="1" dirty="0">
                  <a:solidFill>
                    <a:schemeClr val="bg1"/>
                  </a:solidFill>
                  <a:sym typeface="Wingdings" panose="05000000000000000000" pitchFamily="2" charset="2"/>
                </a:rPr>
                <a:t>Start the application</a:t>
              </a:r>
              <a:endParaRPr lang="en-GB" sz="1400" i="1" dirty="0">
                <a:solidFill>
                  <a:schemeClr val="bg1"/>
                </a:solidFill>
              </a:endParaRPr>
            </a:p>
          </p:txBody>
        </p:sp>
      </p:grpSp>
      <p:sp>
        <p:nvSpPr>
          <p:cNvPr id="16" name="TextBox 15">
            <a:extLst>
              <a:ext uri="{FF2B5EF4-FFF2-40B4-BE49-F238E27FC236}">
                <a16:creationId xmlns:a16="http://schemas.microsoft.com/office/drawing/2014/main" id="{259C4D63-9B3F-F956-849D-69F9A94F039F}"/>
              </a:ext>
            </a:extLst>
          </p:cNvPr>
          <p:cNvSpPr txBox="1"/>
          <p:nvPr/>
        </p:nvSpPr>
        <p:spPr>
          <a:xfrm>
            <a:off x="2580372" y="5830408"/>
            <a:ext cx="9438582" cy="923330"/>
          </a:xfrm>
          <a:prstGeom prst="rect">
            <a:avLst/>
          </a:prstGeom>
          <a:solidFill>
            <a:schemeClr val="bg1"/>
          </a:solidFill>
          <a:ln>
            <a:solidFill>
              <a:srgbClr val="FF0000"/>
            </a:solidFill>
          </a:ln>
        </p:spPr>
        <p:txBody>
          <a:bodyPr wrap="square" rtlCol="0">
            <a:spAutoFit/>
          </a:bodyPr>
          <a:lstStyle/>
          <a:p>
            <a:r>
              <a:rPr lang="en-GB" i="1" dirty="0">
                <a:solidFill>
                  <a:srgbClr val="FF0000"/>
                </a:solidFill>
              </a:rPr>
              <a:t>FYI: A Webpack Development Server (WDS) is auto-generated when you run the create-react-app command. This should only be used for development purposes. </a:t>
            </a:r>
          </a:p>
          <a:p>
            <a:r>
              <a:rPr lang="en-GB" i="1" dirty="0">
                <a:solidFill>
                  <a:srgbClr val="FF0000"/>
                </a:solidFill>
              </a:rPr>
              <a:t>See here for production/deployment https://create-react-app.dev/docs/deployment</a:t>
            </a:r>
          </a:p>
        </p:txBody>
      </p:sp>
    </p:spTree>
    <p:extLst>
      <p:ext uri="{BB962C8B-B14F-4D97-AF65-F5344CB8AC3E}">
        <p14:creationId xmlns:p14="http://schemas.microsoft.com/office/powerpoint/2010/main" val="3555863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8B9CAD-1FCA-6EB4-709A-8C2F5AD6201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F88C70B-DE96-2A3B-D8F9-59D8FF17AE43}"/>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FYI – create-react-app Usage</a:t>
            </a:r>
            <a:endParaRPr lang="en-GB" b="1" dirty="0"/>
          </a:p>
        </p:txBody>
      </p:sp>
      <p:sp>
        <p:nvSpPr>
          <p:cNvPr id="3" name="Content Placeholder 2">
            <a:extLst>
              <a:ext uri="{FF2B5EF4-FFF2-40B4-BE49-F238E27FC236}">
                <a16:creationId xmlns:a16="http://schemas.microsoft.com/office/drawing/2014/main" id="{1F9636D8-3F60-F9C6-88B8-5BA5C1A9C09F}"/>
              </a:ext>
            </a:extLst>
          </p:cNvPr>
          <p:cNvSpPr>
            <a:spLocks noGrp="1"/>
          </p:cNvSpPr>
          <p:nvPr>
            <p:ph idx="1"/>
          </p:nvPr>
        </p:nvSpPr>
        <p:spPr>
          <a:xfrm>
            <a:off x="358219" y="1690688"/>
            <a:ext cx="11481847" cy="4156366"/>
          </a:xfrm>
          <a:solidFill>
            <a:schemeClr val="bg1"/>
          </a:solidFill>
        </p:spPr>
        <p:txBody>
          <a:bodyPr>
            <a:normAutofit fontScale="25000" lnSpcReduction="20000"/>
          </a:bodyPr>
          <a:lstStyle/>
          <a:p>
            <a:pPr marL="0" indent="0">
              <a:buNone/>
            </a:pPr>
            <a:r>
              <a:rPr lang="en-GB" sz="9600" dirty="0"/>
              <a:t> Usage: </a:t>
            </a:r>
            <a:r>
              <a:rPr lang="en-GB" sz="9600" b="1" dirty="0"/>
              <a:t>create-react-app </a:t>
            </a:r>
            <a:r>
              <a:rPr lang="en-GB" sz="9600" dirty="0"/>
              <a:t>&lt;project-directory&gt; [options] – (</a:t>
            </a:r>
            <a:r>
              <a:rPr lang="en-GB" sz="9600" i="1" dirty="0"/>
              <a:t>Only &lt;project-directory&gt; is required).</a:t>
            </a:r>
            <a:endParaRPr lang="en-GB" sz="9600" dirty="0"/>
          </a:p>
          <a:p>
            <a:pPr marL="0" indent="0">
              <a:buNone/>
            </a:pPr>
            <a:r>
              <a:rPr lang="en-GB" sz="9600" dirty="0"/>
              <a:t>  </a:t>
            </a:r>
            <a:r>
              <a:rPr lang="en-GB" sz="9600" b="1" u="sng" dirty="0"/>
              <a:t>Options:</a:t>
            </a:r>
          </a:p>
          <a:p>
            <a:pPr marL="0" indent="0">
              <a:buNone/>
            </a:pPr>
            <a:r>
              <a:rPr lang="en-GB" sz="8000" b="1" dirty="0"/>
              <a:t>-v, --version                                                   </a:t>
            </a:r>
            <a:r>
              <a:rPr lang="en-GB" sz="8000" dirty="0"/>
              <a:t>output the version number</a:t>
            </a:r>
          </a:p>
          <a:p>
            <a:pPr marL="0" indent="0">
              <a:buNone/>
            </a:pPr>
            <a:r>
              <a:rPr lang="en-GB" sz="8000" b="1" dirty="0"/>
              <a:t>--verbose                                                        </a:t>
            </a:r>
            <a:r>
              <a:rPr lang="en-GB" sz="8000" dirty="0"/>
              <a:t>print additional logs</a:t>
            </a:r>
          </a:p>
          <a:p>
            <a:pPr marL="0" indent="0">
              <a:buNone/>
            </a:pPr>
            <a:r>
              <a:rPr lang="en-GB" sz="8000" b="1" dirty="0"/>
              <a:t>--info                                                               </a:t>
            </a:r>
            <a:r>
              <a:rPr lang="en-GB" sz="8000" dirty="0"/>
              <a:t>print environment debug info</a:t>
            </a:r>
          </a:p>
          <a:p>
            <a:pPr marL="0" indent="0">
              <a:buNone/>
            </a:pPr>
            <a:r>
              <a:rPr lang="en-GB" sz="8000" b="1" dirty="0"/>
              <a:t>--scripts-version &lt;alternative-package&gt;  </a:t>
            </a:r>
            <a:r>
              <a:rPr lang="en-GB" sz="8000" dirty="0"/>
              <a:t>use a non-standard version of react-scripts </a:t>
            </a:r>
            <a:r>
              <a:rPr lang="en-GB" sz="8000" b="1" i="1" dirty="0"/>
              <a:t>Create React App </a:t>
            </a:r>
            <a:r>
              <a:rPr lang="en-GB" sz="8000" dirty="0"/>
              <a:t>uses a 				          package called </a:t>
            </a:r>
            <a:r>
              <a:rPr lang="en-GB" sz="8000" b="1" i="1" dirty="0"/>
              <a:t>react-scripts</a:t>
            </a:r>
            <a:r>
              <a:rPr lang="en-GB" sz="8000" dirty="0"/>
              <a:t> to do a lot of the work in the 					          background. This argument sets the version of react-scripts to use.</a:t>
            </a:r>
          </a:p>
          <a:p>
            <a:pPr marL="0" indent="0">
              <a:buNone/>
            </a:pPr>
            <a:r>
              <a:rPr lang="en-GB" sz="8000" b="1" dirty="0"/>
              <a:t>--template &lt;path-to-template&gt;                </a:t>
            </a:r>
            <a:r>
              <a:rPr lang="en-GB" sz="8000" dirty="0"/>
              <a:t>specify a template for the created project by default they are          				         </a:t>
            </a:r>
            <a:r>
              <a:rPr lang="en-GB" sz="8000" i="1" dirty="0" err="1"/>
              <a:t>cra</a:t>
            </a:r>
            <a:r>
              <a:rPr lang="en-GB" sz="8000" i="1" dirty="0"/>
              <a:t>-template</a:t>
            </a:r>
            <a:r>
              <a:rPr lang="en-GB" sz="8000" dirty="0"/>
              <a:t> and </a:t>
            </a:r>
            <a:r>
              <a:rPr lang="en-GB" sz="8000" i="1" dirty="0" err="1"/>
              <a:t>cra</a:t>
            </a:r>
            <a:r>
              <a:rPr lang="en-GB" sz="8000" i="1" dirty="0"/>
              <a:t>-template-typescript </a:t>
            </a:r>
            <a:r>
              <a:rPr lang="en-GB" sz="7200" i="1" dirty="0"/>
              <a:t>(--template typescript)</a:t>
            </a:r>
            <a:r>
              <a:rPr lang="en-GB" sz="8000" dirty="0"/>
              <a:t>, this 				         option lets you choose your own.</a:t>
            </a:r>
          </a:p>
          <a:p>
            <a:pPr marL="0" indent="0">
              <a:buNone/>
            </a:pPr>
            <a:r>
              <a:rPr lang="en-GB" sz="8000" b="1" dirty="0"/>
              <a:t>--use-</a:t>
            </a:r>
            <a:r>
              <a:rPr lang="en-GB" sz="8000" b="1" dirty="0" err="1"/>
              <a:t>pnp</a:t>
            </a:r>
            <a:r>
              <a:rPr lang="en-GB" sz="8000" dirty="0"/>
              <a:t>                                                       use the yarn plug-and-play approach to avoid using </a:t>
            </a:r>
            <a:r>
              <a:rPr lang="en-GB" sz="8000" i="1" dirty="0" err="1"/>
              <a:t>node_modules</a:t>
            </a:r>
            <a:endParaRPr lang="en-GB" sz="8000" b="1" dirty="0"/>
          </a:p>
          <a:p>
            <a:pPr marL="0" indent="0">
              <a:buNone/>
            </a:pPr>
            <a:r>
              <a:rPr lang="en-GB" sz="8000" b="1" dirty="0"/>
              <a:t>-h, --help                                                        </a:t>
            </a:r>
            <a:r>
              <a:rPr lang="en-GB" sz="8000" dirty="0"/>
              <a:t>output usage information</a:t>
            </a:r>
          </a:p>
        </p:txBody>
      </p:sp>
    </p:spTree>
    <p:extLst>
      <p:ext uri="{BB962C8B-B14F-4D97-AF65-F5344CB8AC3E}">
        <p14:creationId xmlns:p14="http://schemas.microsoft.com/office/powerpoint/2010/main" val="7175579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4FBCFF-FB57-9985-822D-5CD45E4A4A2E}"/>
            </a:ext>
          </a:extLst>
        </p:cNvPr>
        <p:cNvGrpSpPr/>
        <p:nvPr/>
      </p:nvGrpSpPr>
      <p:grpSpPr>
        <a:xfrm>
          <a:off x="0" y="0"/>
          <a:ext cx="0" cy="0"/>
          <a:chOff x="0" y="0"/>
          <a:chExt cx="0" cy="0"/>
        </a:xfrm>
      </p:grpSpPr>
      <p:sp>
        <p:nvSpPr>
          <p:cNvPr id="4" name="Content Placeholder 1">
            <a:extLst>
              <a:ext uri="{FF2B5EF4-FFF2-40B4-BE49-F238E27FC236}">
                <a16:creationId xmlns:a16="http://schemas.microsoft.com/office/drawing/2014/main" id="{557926E4-7102-0FAA-0574-1E8B6DD8E61C}"/>
              </a:ext>
            </a:extLst>
          </p:cNvPr>
          <p:cNvSpPr txBox="1">
            <a:spLocks/>
          </p:cNvSpPr>
          <p:nvPr/>
        </p:nvSpPr>
        <p:spPr>
          <a:xfrm>
            <a:off x="2979926" y="1942810"/>
            <a:ext cx="6232147" cy="297238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5400" b="1" dirty="0">
              <a:solidFill>
                <a:schemeClr val="bg1"/>
              </a:solidFill>
            </a:endParaRPr>
          </a:p>
        </p:txBody>
      </p:sp>
      <p:sp>
        <p:nvSpPr>
          <p:cNvPr id="5" name="TextBox 4">
            <a:extLst>
              <a:ext uri="{FF2B5EF4-FFF2-40B4-BE49-F238E27FC236}">
                <a16:creationId xmlns:a16="http://schemas.microsoft.com/office/drawing/2014/main" id="{54762558-0FB2-8FBD-18A8-1CD2F8F579DF}"/>
              </a:ext>
            </a:extLst>
          </p:cNvPr>
          <p:cNvSpPr txBox="1"/>
          <p:nvPr/>
        </p:nvSpPr>
        <p:spPr>
          <a:xfrm>
            <a:off x="9387488" y="69003"/>
            <a:ext cx="2937033" cy="774571"/>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
        <p:nvSpPr>
          <p:cNvPr id="2" name="Content Placeholder 1">
            <a:extLst>
              <a:ext uri="{FF2B5EF4-FFF2-40B4-BE49-F238E27FC236}">
                <a16:creationId xmlns:a16="http://schemas.microsoft.com/office/drawing/2014/main" id="{160A9072-98D1-EA4C-EC22-9968F7D35660}"/>
              </a:ext>
            </a:extLst>
          </p:cNvPr>
          <p:cNvSpPr txBox="1">
            <a:spLocks/>
          </p:cNvSpPr>
          <p:nvPr/>
        </p:nvSpPr>
        <p:spPr>
          <a:xfrm>
            <a:off x="1581630" y="1544986"/>
            <a:ext cx="8640543" cy="376802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6000" b="1" dirty="0">
                <a:solidFill>
                  <a:schemeClr val="bg1"/>
                </a:solidFill>
              </a:rPr>
              <a:t>React -</a:t>
            </a:r>
          </a:p>
          <a:p>
            <a:pPr marL="0" indent="0">
              <a:buNone/>
            </a:pPr>
            <a:endParaRPr lang="en-US" sz="3200" b="1" dirty="0">
              <a:solidFill>
                <a:schemeClr val="bg1"/>
              </a:solidFill>
            </a:endParaRPr>
          </a:p>
          <a:p>
            <a:pPr marL="0" indent="0">
              <a:buNone/>
            </a:pPr>
            <a:r>
              <a:rPr lang="en-US" sz="4800" b="1" dirty="0">
                <a:solidFill>
                  <a:schemeClr val="bg1"/>
                </a:solidFill>
              </a:rPr>
              <a:t>React Components</a:t>
            </a:r>
          </a:p>
        </p:txBody>
      </p:sp>
    </p:spTree>
    <p:extLst>
      <p:ext uri="{BB962C8B-B14F-4D97-AF65-F5344CB8AC3E}">
        <p14:creationId xmlns:p14="http://schemas.microsoft.com/office/powerpoint/2010/main" val="2949028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45373A-848B-F51E-B522-4ECA1B62088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78B9C81-193D-0020-0FF0-86EE417FC05D}"/>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JavaScript XML (JSX)</a:t>
            </a:r>
            <a:endParaRPr lang="en-GB" b="1" dirty="0"/>
          </a:p>
        </p:txBody>
      </p:sp>
      <p:sp>
        <p:nvSpPr>
          <p:cNvPr id="3" name="Content Placeholder 2">
            <a:extLst>
              <a:ext uri="{FF2B5EF4-FFF2-40B4-BE49-F238E27FC236}">
                <a16:creationId xmlns:a16="http://schemas.microsoft.com/office/drawing/2014/main" id="{2FF67007-25A9-2079-D3FC-E92DEA2B255E}"/>
              </a:ext>
            </a:extLst>
          </p:cNvPr>
          <p:cNvSpPr>
            <a:spLocks noGrp="1"/>
          </p:cNvSpPr>
          <p:nvPr>
            <p:ph idx="1"/>
          </p:nvPr>
        </p:nvSpPr>
        <p:spPr>
          <a:xfrm>
            <a:off x="358219" y="1825625"/>
            <a:ext cx="11481847" cy="3961026"/>
          </a:xfrm>
        </p:spPr>
        <p:txBody>
          <a:bodyPr>
            <a:normAutofit/>
          </a:bodyPr>
          <a:lstStyle/>
          <a:p>
            <a:r>
              <a:rPr lang="en-GB" dirty="0"/>
              <a:t>JSX is a syntax extension of JavaScript.</a:t>
            </a:r>
          </a:p>
          <a:p>
            <a:r>
              <a:rPr lang="en-GB" dirty="0"/>
              <a:t>Standard web development techniques separate html and JavaScript.</a:t>
            </a:r>
          </a:p>
          <a:p>
            <a:pPr lvl="1"/>
            <a:r>
              <a:rPr lang="en-GB" dirty="0"/>
              <a:t>HTML being the structure or </a:t>
            </a:r>
            <a:r>
              <a:rPr lang="en-GB" b="1" i="1" dirty="0"/>
              <a:t>view</a:t>
            </a:r>
          </a:p>
          <a:p>
            <a:pPr lvl="1"/>
            <a:endParaRPr lang="en-GB" b="1" i="1" dirty="0"/>
          </a:p>
          <a:p>
            <a:pPr lvl="1"/>
            <a:r>
              <a:rPr lang="en-GB" dirty="0"/>
              <a:t>JavaScript being the logic or </a:t>
            </a:r>
            <a:r>
              <a:rPr lang="en-GB" b="1" i="1" dirty="0"/>
              <a:t>controller</a:t>
            </a:r>
          </a:p>
          <a:p>
            <a:endParaRPr lang="en-GB" dirty="0"/>
          </a:p>
        </p:txBody>
      </p:sp>
      <p:pic>
        <p:nvPicPr>
          <p:cNvPr id="6" name="Picture 5">
            <a:extLst>
              <a:ext uri="{FF2B5EF4-FFF2-40B4-BE49-F238E27FC236}">
                <a16:creationId xmlns:a16="http://schemas.microsoft.com/office/drawing/2014/main" id="{450741A8-F0DE-E546-C150-BE0F2DA964ED}"/>
              </a:ext>
            </a:extLst>
          </p:cNvPr>
          <p:cNvPicPr>
            <a:picLocks noChangeAspect="1"/>
          </p:cNvPicPr>
          <p:nvPr/>
        </p:nvPicPr>
        <p:blipFill>
          <a:blip r:embed="rId2"/>
          <a:stretch>
            <a:fillRect/>
          </a:stretch>
        </p:blipFill>
        <p:spPr>
          <a:xfrm>
            <a:off x="7190211" y="3093280"/>
            <a:ext cx="4643570" cy="2566551"/>
          </a:xfrm>
          <a:prstGeom prst="rect">
            <a:avLst/>
          </a:prstGeom>
        </p:spPr>
      </p:pic>
      <p:cxnSp>
        <p:nvCxnSpPr>
          <p:cNvPr id="8" name="Straight Arrow Connector 7">
            <a:extLst>
              <a:ext uri="{FF2B5EF4-FFF2-40B4-BE49-F238E27FC236}">
                <a16:creationId xmlns:a16="http://schemas.microsoft.com/office/drawing/2014/main" id="{ABCBCA3F-9FEC-A88B-F5B7-A7410CEA91A7}"/>
              </a:ext>
            </a:extLst>
          </p:cNvPr>
          <p:cNvCxnSpPr>
            <a:cxnSpLocks/>
          </p:cNvCxnSpPr>
          <p:nvPr/>
        </p:nvCxnSpPr>
        <p:spPr>
          <a:xfrm>
            <a:off x="5427396" y="2967741"/>
            <a:ext cx="1762815" cy="335047"/>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3748995A-C9EB-CD2C-D5CB-C599A778EC44}"/>
              </a:ext>
            </a:extLst>
          </p:cNvPr>
          <p:cNvCxnSpPr>
            <a:cxnSpLocks/>
          </p:cNvCxnSpPr>
          <p:nvPr/>
        </p:nvCxnSpPr>
        <p:spPr>
          <a:xfrm>
            <a:off x="5968031" y="3779804"/>
            <a:ext cx="1465832" cy="1067964"/>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2201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E2703F-5137-4044-6949-AA43632309E5}"/>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7F61B859-CE21-3941-3616-44A4596F4183}"/>
              </a:ext>
            </a:extLst>
          </p:cNvPr>
          <p:cNvPicPr>
            <a:picLocks noChangeAspect="1"/>
          </p:cNvPicPr>
          <p:nvPr/>
        </p:nvPicPr>
        <p:blipFill>
          <a:blip r:embed="rId2"/>
          <a:stretch>
            <a:fillRect/>
          </a:stretch>
        </p:blipFill>
        <p:spPr>
          <a:xfrm>
            <a:off x="5319215" y="2317410"/>
            <a:ext cx="6783105" cy="3222557"/>
          </a:xfrm>
          <a:prstGeom prst="rect">
            <a:avLst/>
          </a:prstGeom>
        </p:spPr>
      </p:pic>
      <p:sp>
        <p:nvSpPr>
          <p:cNvPr id="4" name="Title 3">
            <a:extLst>
              <a:ext uri="{FF2B5EF4-FFF2-40B4-BE49-F238E27FC236}">
                <a16:creationId xmlns:a16="http://schemas.microsoft.com/office/drawing/2014/main" id="{2FF2D038-545C-C73C-8017-BE533C7B3F79}"/>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JavaScript XML (JSX)</a:t>
            </a:r>
            <a:endParaRPr lang="en-GB" b="1" dirty="0"/>
          </a:p>
        </p:txBody>
      </p:sp>
      <p:sp>
        <p:nvSpPr>
          <p:cNvPr id="3" name="Content Placeholder 2">
            <a:extLst>
              <a:ext uri="{FF2B5EF4-FFF2-40B4-BE49-F238E27FC236}">
                <a16:creationId xmlns:a16="http://schemas.microsoft.com/office/drawing/2014/main" id="{0DEE42B1-06E2-7E7A-B1ED-A32E37C1314E}"/>
              </a:ext>
            </a:extLst>
          </p:cNvPr>
          <p:cNvSpPr>
            <a:spLocks noGrp="1"/>
          </p:cNvSpPr>
          <p:nvPr>
            <p:ph idx="1"/>
          </p:nvPr>
        </p:nvSpPr>
        <p:spPr>
          <a:xfrm>
            <a:off x="358219" y="1825625"/>
            <a:ext cx="11481847" cy="3961026"/>
          </a:xfrm>
        </p:spPr>
        <p:txBody>
          <a:bodyPr>
            <a:normAutofit fontScale="92500" lnSpcReduction="10000"/>
          </a:bodyPr>
          <a:lstStyle/>
          <a:p>
            <a:r>
              <a:rPr lang="en-GB" dirty="0"/>
              <a:t>JSX produces React “elements” within components.</a:t>
            </a:r>
          </a:p>
          <a:p>
            <a:endParaRPr lang="en-GB" sz="1100" dirty="0"/>
          </a:p>
          <a:p>
            <a:pPr lvl="1"/>
            <a:r>
              <a:rPr lang="en-GB" sz="2600" dirty="0"/>
              <a:t>In a JSX file HTML is actually</a:t>
            </a:r>
          </a:p>
          <a:p>
            <a:pPr marL="457200" lvl="1" indent="0">
              <a:buNone/>
            </a:pPr>
            <a:r>
              <a:rPr lang="en-GB" sz="2600" dirty="0"/>
              <a:t>    JavaScript code.</a:t>
            </a:r>
          </a:p>
          <a:p>
            <a:pPr lvl="1"/>
            <a:r>
              <a:rPr lang="en-GB" sz="2600" dirty="0"/>
              <a:t>It resembles HTML tags.</a:t>
            </a:r>
          </a:p>
          <a:p>
            <a:pPr lvl="1"/>
            <a:r>
              <a:rPr lang="en-GB" sz="2600" dirty="0"/>
              <a:t>But it is not HTML!</a:t>
            </a:r>
          </a:p>
          <a:p>
            <a:pPr lvl="1"/>
            <a:r>
              <a:rPr lang="en-GB" sz="2600" dirty="0"/>
              <a:t>Therefore we cannot use</a:t>
            </a:r>
          </a:p>
          <a:p>
            <a:pPr marL="457200" lvl="1" indent="0">
              <a:buNone/>
            </a:pPr>
            <a:r>
              <a:rPr lang="en-GB" sz="2600" dirty="0"/>
              <a:t>    JS protected words.</a:t>
            </a:r>
          </a:p>
          <a:p>
            <a:pPr lvl="1"/>
            <a:r>
              <a:rPr lang="en-GB" sz="2600" dirty="0"/>
              <a:t>React attributes follow camelCase</a:t>
            </a:r>
          </a:p>
          <a:p>
            <a:pPr marL="457200" lvl="1" indent="0">
              <a:buNone/>
            </a:pPr>
            <a:r>
              <a:rPr lang="en-GB" sz="2600" dirty="0"/>
              <a:t>    convention</a:t>
            </a:r>
          </a:p>
          <a:p>
            <a:pPr marL="457200" lvl="1" indent="0">
              <a:buNone/>
            </a:pPr>
            <a:r>
              <a:rPr lang="en-GB" sz="2600" dirty="0"/>
              <a:t>i.e. &lt;class&gt; becomes &lt;</a:t>
            </a:r>
            <a:r>
              <a:rPr lang="en-GB" sz="2600" dirty="0" err="1"/>
              <a:t>className</a:t>
            </a:r>
            <a:r>
              <a:rPr lang="en-GB" sz="2600" dirty="0"/>
              <a:t>&gt;</a:t>
            </a:r>
          </a:p>
        </p:txBody>
      </p:sp>
      <p:cxnSp>
        <p:nvCxnSpPr>
          <p:cNvPr id="8" name="Straight Arrow Connector 7">
            <a:extLst>
              <a:ext uri="{FF2B5EF4-FFF2-40B4-BE49-F238E27FC236}">
                <a16:creationId xmlns:a16="http://schemas.microsoft.com/office/drawing/2014/main" id="{70B5662C-66ED-E613-BBA2-5A3CD9FC64B0}"/>
              </a:ext>
            </a:extLst>
          </p:cNvPr>
          <p:cNvCxnSpPr>
            <a:cxnSpLocks/>
          </p:cNvCxnSpPr>
          <p:nvPr/>
        </p:nvCxnSpPr>
        <p:spPr>
          <a:xfrm>
            <a:off x="4488238" y="2795193"/>
            <a:ext cx="1542614" cy="2153735"/>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DA43D5D1-3029-B447-EC2F-0DF1AA5BA4C3}"/>
              </a:ext>
            </a:extLst>
          </p:cNvPr>
          <p:cNvCxnSpPr>
            <a:cxnSpLocks/>
          </p:cNvCxnSpPr>
          <p:nvPr/>
        </p:nvCxnSpPr>
        <p:spPr>
          <a:xfrm>
            <a:off x="4488238" y="2802278"/>
            <a:ext cx="1437912" cy="112641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EED352E7-BA31-2299-4C91-2E71564D211E}"/>
              </a:ext>
            </a:extLst>
          </p:cNvPr>
          <p:cNvSpPr txBox="1"/>
          <p:nvPr/>
        </p:nvSpPr>
        <p:spPr>
          <a:xfrm>
            <a:off x="2177194" y="5793736"/>
            <a:ext cx="6520077" cy="830997"/>
          </a:xfrm>
          <a:prstGeom prst="rect">
            <a:avLst/>
          </a:prstGeom>
          <a:solidFill>
            <a:schemeClr val="bg1"/>
          </a:solidFill>
        </p:spPr>
        <p:txBody>
          <a:bodyPr wrap="square" rtlCol="0">
            <a:spAutoFit/>
          </a:bodyPr>
          <a:lstStyle/>
          <a:p>
            <a:r>
              <a:rPr lang="en-GB" sz="1600" i="1" dirty="0"/>
              <a:t>“Instead of artificially separating technologies by putting markup and logic in separate files, React separates concerns with loosely coupled units called “components” that contain both.”</a:t>
            </a:r>
          </a:p>
        </p:txBody>
      </p:sp>
    </p:spTree>
    <p:extLst>
      <p:ext uri="{BB962C8B-B14F-4D97-AF65-F5344CB8AC3E}">
        <p14:creationId xmlns:p14="http://schemas.microsoft.com/office/powerpoint/2010/main" val="12400458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84DE42-543E-4A97-A1B3-AEBA7315837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80B3633-180C-21BC-060A-943011A32D60}"/>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JavaScript XML (JSX)</a:t>
            </a:r>
            <a:endParaRPr lang="en-GB" b="1" dirty="0"/>
          </a:p>
        </p:txBody>
      </p:sp>
      <p:sp>
        <p:nvSpPr>
          <p:cNvPr id="3" name="Content Placeholder 2">
            <a:extLst>
              <a:ext uri="{FF2B5EF4-FFF2-40B4-BE49-F238E27FC236}">
                <a16:creationId xmlns:a16="http://schemas.microsoft.com/office/drawing/2014/main" id="{BF89DEEE-F338-639D-A1F1-814D1D622E44}"/>
              </a:ext>
            </a:extLst>
          </p:cNvPr>
          <p:cNvSpPr>
            <a:spLocks noGrp="1"/>
          </p:cNvSpPr>
          <p:nvPr>
            <p:ph idx="1"/>
          </p:nvPr>
        </p:nvSpPr>
        <p:spPr>
          <a:xfrm>
            <a:off x="358219" y="1825625"/>
            <a:ext cx="11481847" cy="3961026"/>
          </a:xfrm>
        </p:spPr>
        <p:txBody>
          <a:bodyPr>
            <a:normAutofit/>
          </a:bodyPr>
          <a:lstStyle/>
          <a:p>
            <a:r>
              <a:rPr lang="en-GB" dirty="0"/>
              <a:t>React uses </a:t>
            </a:r>
            <a:r>
              <a:rPr lang="en-GB" b="1" dirty="0"/>
              <a:t>Babel</a:t>
            </a:r>
            <a:r>
              <a:rPr lang="en-GB" dirty="0"/>
              <a:t> to compile JSX into a number of React </a:t>
            </a:r>
            <a:r>
              <a:rPr lang="en-GB" b="1" dirty="0" err="1"/>
              <a:t>createElement</a:t>
            </a:r>
            <a:r>
              <a:rPr lang="en-GB" dirty="0"/>
              <a:t> function calls to produce the </a:t>
            </a:r>
            <a:r>
              <a:rPr lang="en-GB" b="1" dirty="0"/>
              <a:t>React elements</a:t>
            </a:r>
            <a:r>
              <a:rPr lang="en-GB" dirty="0"/>
              <a:t>.</a:t>
            </a:r>
          </a:p>
          <a:p>
            <a:pPr marL="0" indent="0">
              <a:buNone/>
            </a:pPr>
            <a:endParaRPr lang="en-GB" dirty="0"/>
          </a:p>
          <a:p>
            <a:pPr marL="0" indent="0">
              <a:buNone/>
            </a:pPr>
            <a:r>
              <a:rPr lang="en-GB" b="1" u="sng" dirty="0"/>
              <a:t>JSX File</a:t>
            </a:r>
            <a:r>
              <a:rPr lang="en-GB" b="1" dirty="0"/>
              <a:t>			     </a:t>
            </a:r>
            <a:r>
              <a:rPr lang="en-GB" b="1" u="sng" dirty="0"/>
              <a:t>JavaScript Function</a:t>
            </a:r>
            <a:r>
              <a:rPr lang="en-GB" b="1" dirty="0"/>
              <a:t>		         </a:t>
            </a:r>
            <a:r>
              <a:rPr lang="en-GB" b="1" u="sng" dirty="0"/>
              <a:t>React Element</a:t>
            </a:r>
          </a:p>
          <a:p>
            <a:pPr marL="0" indent="0">
              <a:buNone/>
            </a:pPr>
            <a:endParaRPr lang="en-GB" b="1" u="sng" dirty="0"/>
          </a:p>
          <a:p>
            <a:pPr marL="0" indent="0">
              <a:buNone/>
            </a:pPr>
            <a:endParaRPr lang="en-GB" b="1" u="sng" dirty="0"/>
          </a:p>
          <a:p>
            <a:pPr marL="0" indent="0">
              <a:buNone/>
            </a:pPr>
            <a:endParaRPr lang="en-GB" b="1" u="sng" dirty="0"/>
          </a:p>
          <a:p>
            <a:pPr marL="0" indent="0">
              <a:buNone/>
            </a:pPr>
            <a:r>
              <a:rPr lang="en-GB" b="1" i="1" dirty="0"/>
              <a:t>										Object</a:t>
            </a:r>
          </a:p>
          <a:p>
            <a:endParaRPr lang="en-GB" dirty="0"/>
          </a:p>
        </p:txBody>
      </p:sp>
      <p:pic>
        <p:nvPicPr>
          <p:cNvPr id="5" name="Picture 4">
            <a:extLst>
              <a:ext uri="{FF2B5EF4-FFF2-40B4-BE49-F238E27FC236}">
                <a16:creationId xmlns:a16="http://schemas.microsoft.com/office/drawing/2014/main" id="{29F87940-E8FB-DDEA-32C1-CEB9F52FFC2E}"/>
              </a:ext>
            </a:extLst>
          </p:cNvPr>
          <p:cNvPicPr>
            <a:picLocks noChangeAspect="1"/>
          </p:cNvPicPr>
          <p:nvPr/>
        </p:nvPicPr>
        <p:blipFill>
          <a:blip r:embed="rId2"/>
          <a:stretch>
            <a:fillRect/>
          </a:stretch>
        </p:blipFill>
        <p:spPr>
          <a:xfrm>
            <a:off x="177088" y="3806138"/>
            <a:ext cx="2701351" cy="1254473"/>
          </a:xfrm>
          <a:prstGeom prst="rect">
            <a:avLst/>
          </a:prstGeom>
        </p:spPr>
      </p:pic>
      <p:pic>
        <p:nvPicPr>
          <p:cNvPr id="7" name="Picture 6">
            <a:extLst>
              <a:ext uri="{FF2B5EF4-FFF2-40B4-BE49-F238E27FC236}">
                <a16:creationId xmlns:a16="http://schemas.microsoft.com/office/drawing/2014/main" id="{7A980172-32C1-2878-7E0A-720B7B03EEE1}"/>
              </a:ext>
            </a:extLst>
          </p:cNvPr>
          <p:cNvPicPr>
            <a:picLocks noChangeAspect="1"/>
          </p:cNvPicPr>
          <p:nvPr/>
        </p:nvPicPr>
        <p:blipFill>
          <a:blip r:embed="rId3"/>
          <a:stretch>
            <a:fillRect/>
          </a:stretch>
        </p:blipFill>
        <p:spPr>
          <a:xfrm>
            <a:off x="4450077" y="3806137"/>
            <a:ext cx="3347736" cy="1254473"/>
          </a:xfrm>
          <a:prstGeom prst="rect">
            <a:avLst/>
          </a:prstGeom>
        </p:spPr>
      </p:pic>
      <p:pic>
        <p:nvPicPr>
          <p:cNvPr id="9" name="Picture 8">
            <a:extLst>
              <a:ext uri="{FF2B5EF4-FFF2-40B4-BE49-F238E27FC236}">
                <a16:creationId xmlns:a16="http://schemas.microsoft.com/office/drawing/2014/main" id="{02256952-092C-F8BA-9CA6-28A320634312}"/>
              </a:ext>
            </a:extLst>
          </p:cNvPr>
          <p:cNvPicPr>
            <a:picLocks noChangeAspect="1"/>
          </p:cNvPicPr>
          <p:nvPr/>
        </p:nvPicPr>
        <p:blipFill>
          <a:blip r:embed="rId4"/>
          <a:stretch>
            <a:fillRect/>
          </a:stretch>
        </p:blipFill>
        <p:spPr>
          <a:xfrm>
            <a:off x="9369452" y="3806138"/>
            <a:ext cx="2658429" cy="1546593"/>
          </a:xfrm>
          <a:prstGeom prst="rect">
            <a:avLst/>
          </a:prstGeom>
        </p:spPr>
      </p:pic>
      <p:sp>
        <p:nvSpPr>
          <p:cNvPr id="10" name="Arrow: Right 9">
            <a:extLst>
              <a:ext uri="{FF2B5EF4-FFF2-40B4-BE49-F238E27FC236}">
                <a16:creationId xmlns:a16="http://schemas.microsoft.com/office/drawing/2014/main" id="{4011F695-B5B5-6C73-C232-90D6CB5333C6}"/>
              </a:ext>
            </a:extLst>
          </p:cNvPr>
          <p:cNvSpPr/>
          <p:nvPr/>
        </p:nvSpPr>
        <p:spPr bwMode="auto">
          <a:xfrm>
            <a:off x="2948187" y="4098048"/>
            <a:ext cx="1501890" cy="670650"/>
          </a:xfrm>
          <a:prstGeom prst="rightArrow">
            <a:avLst/>
          </a:prstGeom>
          <a:solidFill>
            <a:schemeClr val="accent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bg1"/>
                </a:solidFill>
                <a:effectLst/>
                <a:latin typeface="Helvetica" panose="020B0604020202020204" pitchFamily="34" charset="0"/>
              </a:rPr>
              <a:t>Babel</a:t>
            </a:r>
          </a:p>
        </p:txBody>
      </p:sp>
      <p:sp>
        <p:nvSpPr>
          <p:cNvPr id="11" name="Arrow: Right 10">
            <a:extLst>
              <a:ext uri="{FF2B5EF4-FFF2-40B4-BE49-F238E27FC236}">
                <a16:creationId xmlns:a16="http://schemas.microsoft.com/office/drawing/2014/main" id="{652B2484-5D34-1EB4-7CDC-2B0AEFD1D6D5}"/>
              </a:ext>
            </a:extLst>
          </p:cNvPr>
          <p:cNvSpPr/>
          <p:nvPr/>
        </p:nvSpPr>
        <p:spPr bwMode="auto">
          <a:xfrm>
            <a:off x="7261121" y="4899041"/>
            <a:ext cx="2108331" cy="670650"/>
          </a:xfrm>
          <a:prstGeom prst="rightArrow">
            <a:avLst/>
          </a:prstGeom>
          <a:solidFill>
            <a:schemeClr val="accent2"/>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bg1"/>
                </a:solidFill>
                <a:effectLst/>
                <a:latin typeface="Helvetica" panose="020B0604020202020204" pitchFamily="34" charset="0"/>
              </a:rPr>
              <a:t>createElement</a:t>
            </a:r>
            <a:r>
              <a:rPr kumimoji="0" lang="en-GB" sz="1800" b="0" i="0" u="none" strike="noStrike" cap="none" normalizeH="0" baseline="0" dirty="0">
                <a:ln>
                  <a:noFill/>
                </a:ln>
                <a:solidFill>
                  <a:schemeClr val="bg1"/>
                </a:solidFill>
                <a:effectLst/>
                <a:latin typeface="Helvetica" panose="020B0604020202020204" pitchFamily="34" charset="0"/>
              </a:rPr>
              <a:t>()</a:t>
            </a:r>
          </a:p>
        </p:txBody>
      </p:sp>
    </p:spTree>
    <p:extLst>
      <p:ext uri="{BB962C8B-B14F-4D97-AF65-F5344CB8AC3E}">
        <p14:creationId xmlns:p14="http://schemas.microsoft.com/office/powerpoint/2010/main" val="16359004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8AAD43-7044-73BD-D666-D266FA87D6C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B583B41-7937-B9FF-64B6-F36B5DC2A1BA}"/>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JavaScript XML (JSX)</a:t>
            </a:r>
            <a:endParaRPr lang="en-GB" b="1" dirty="0"/>
          </a:p>
        </p:txBody>
      </p:sp>
      <p:sp>
        <p:nvSpPr>
          <p:cNvPr id="3" name="Content Placeholder 2">
            <a:extLst>
              <a:ext uri="{FF2B5EF4-FFF2-40B4-BE49-F238E27FC236}">
                <a16:creationId xmlns:a16="http://schemas.microsoft.com/office/drawing/2014/main" id="{3824423D-88F3-2F90-48E5-B9838532A100}"/>
              </a:ext>
            </a:extLst>
          </p:cNvPr>
          <p:cNvSpPr>
            <a:spLocks noGrp="1"/>
          </p:cNvSpPr>
          <p:nvPr>
            <p:ph idx="1"/>
          </p:nvPr>
        </p:nvSpPr>
        <p:spPr>
          <a:xfrm>
            <a:off x="358219" y="1825625"/>
            <a:ext cx="11481847" cy="3961026"/>
          </a:xfrm>
        </p:spPr>
        <p:txBody>
          <a:bodyPr>
            <a:normAutofit/>
          </a:bodyPr>
          <a:lstStyle/>
          <a:p>
            <a:r>
              <a:rPr lang="en-GB" dirty="0"/>
              <a:t>JSX is a statically-typed, object-oriented programming language </a:t>
            </a:r>
            <a:r>
              <a:rPr lang="en-GB" dirty="0" err="1"/>
              <a:t>transpiling</a:t>
            </a:r>
            <a:r>
              <a:rPr lang="en-GB" dirty="0"/>
              <a:t> to standalone JavaScript.</a:t>
            </a:r>
          </a:p>
          <a:p>
            <a:r>
              <a:rPr lang="en-GB" dirty="0"/>
              <a:t>All the values and variables have a static type and you can only assign a correctly-typed value to a variable. (i.e. </a:t>
            </a:r>
            <a:r>
              <a:rPr lang="en-GB" b="1" i="1" dirty="0"/>
              <a:t>var s: string;</a:t>
            </a:r>
            <a:r>
              <a:rPr lang="en-GB" dirty="0"/>
              <a:t>)</a:t>
            </a:r>
          </a:p>
          <a:p>
            <a:pPr lvl="1"/>
            <a:r>
              <a:rPr lang="en-GB" dirty="0"/>
              <a:t>In addition, all the functions including closures have types which are determined by the types of parameters and the return values.</a:t>
            </a:r>
          </a:p>
          <a:p>
            <a:pPr lvl="1"/>
            <a:r>
              <a:rPr lang="en-GB" dirty="0"/>
              <a:t>You cannot call a function with incorrectly typed arguments.</a:t>
            </a:r>
          </a:p>
          <a:p>
            <a:r>
              <a:rPr lang="en-GB" dirty="0"/>
              <a:t>Another important reason why JSX was developed is to boost JavaScript performance.</a:t>
            </a:r>
          </a:p>
          <a:p>
            <a:endParaRPr lang="en-GB" dirty="0"/>
          </a:p>
          <a:p>
            <a:pPr lvl="1"/>
            <a:endParaRPr lang="en-GB" dirty="0"/>
          </a:p>
        </p:txBody>
      </p:sp>
      <p:sp>
        <p:nvSpPr>
          <p:cNvPr id="9" name="TextBox 8">
            <a:extLst>
              <a:ext uri="{FF2B5EF4-FFF2-40B4-BE49-F238E27FC236}">
                <a16:creationId xmlns:a16="http://schemas.microsoft.com/office/drawing/2014/main" id="{72A5AC3E-D7F8-83F4-5520-A5053FC7A558}"/>
              </a:ext>
            </a:extLst>
          </p:cNvPr>
          <p:cNvSpPr txBox="1"/>
          <p:nvPr/>
        </p:nvSpPr>
        <p:spPr>
          <a:xfrm>
            <a:off x="3524901" y="5744378"/>
            <a:ext cx="3867079" cy="830997"/>
          </a:xfrm>
          <a:prstGeom prst="rect">
            <a:avLst/>
          </a:prstGeom>
          <a:solidFill>
            <a:schemeClr val="bg1"/>
          </a:solidFill>
          <a:ln>
            <a:solidFill>
              <a:schemeClr val="tx1"/>
            </a:solidFill>
          </a:ln>
        </p:spPr>
        <p:txBody>
          <a:bodyPr wrap="square" rtlCol="0">
            <a:spAutoFit/>
          </a:bodyPr>
          <a:lstStyle/>
          <a:p>
            <a:r>
              <a:rPr lang="en-GB" sz="1600" i="1" dirty="0"/>
              <a:t>You can actually use JSX without ReactJS</a:t>
            </a:r>
            <a:br>
              <a:rPr lang="en-GB" sz="1600" i="1" dirty="0"/>
            </a:br>
            <a:r>
              <a:rPr lang="en-GB" sz="1600" i="1" dirty="0"/>
              <a:t>$ </a:t>
            </a:r>
            <a:r>
              <a:rPr lang="en-GB" sz="1600" i="1" dirty="0" err="1"/>
              <a:t>npm</a:t>
            </a:r>
            <a:r>
              <a:rPr lang="en-GB" sz="1600" i="1" dirty="0"/>
              <a:t> install -g </a:t>
            </a:r>
            <a:r>
              <a:rPr lang="en-GB" sz="1600" i="1" dirty="0" err="1"/>
              <a:t>jsx</a:t>
            </a:r>
            <a:endParaRPr lang="en-GB" sz="1600" i="1" dirty="0"/>
          </a:p>
          <a:p>
            <a:r>
              <a:rPr lang="en-GB" sz="1600" i="1" dirty="0"/>
              <a:t>$ </a:t>
            </a:r>
            <a:r>
              <a:rPr lang="en-GB" sz="1600" i="1" dirty="0" err="1"/>
              <a:t>jsx</a:t>
            </a:r>
            <a:r>
              <a:rPr lang="en-GB" sz="1600" i="1" dirty="0"/>
              <a:t> --run </a:t>
            </a:r>
            <a:r>
              <a:rPr lang="en-GB" sz="1600" i="1" dirty="0" err="1"/>
              <a:t>hello.jsx</a:t>
            </a:r>
            <a:endParaRPr lang="en-GB" sz="1600" i="1" dirty="0"/>
          </a:p>
        </p:txBody>
      </p:sp>
      <p:sp>
        <p:nvSpPr>
          <p:cNvPr id="10" name="TextBox 9">
            <a:extLst>
              <a:ext uri="{FF2B5EF4-FFF2-40B4-BE49-F238E27FC236}">
                <a16:creationId xmlns:a16="http://schemas.microsoft.com/office/drawing/2014/main" id="{62865EE4-A0FA-2DDC-6806-3405F38DF94F}"/>
              </a:ext>
            </a:extLst>
          </p:cNvPr>
          <p:cNvSpPr txBox="1"/>
          <p:nvPr/>
        </p:nvSpPr>
        <p:spPr>
          <a:xfrm>
            <a:off x="3524901" y="6553152"/>
            <a:ext cx="2584362" cy="276999"/>
          </a:xfrm>
          <a:prstGeom prst="rect">
            <a:avLst/>
          </a:prstGeom>
          <a:solidFill>
            <a:schemeClr val="bg1"/>
          </a:solidFill>
        </p:spPr>
        <p:txBody>
          <a:bodyPr wrap="none" rtlCol="0">
            <a:spAutoFit/>
          </a:bodyPr>
          <a:lstStyle/>
          <a:p>
            <a:r>
              <a:rPr lang="en-GB" sz="1200" i="1" dirty="0"/>
              <a:t>https://jsx.github.io/doc/tutorial.html</a:t>
            </a:r>
          </a:p>
        </p:txBody>
      </p:sp>
    </p:spTree>
    <p:extLst>
      <p:ext uri="{BB962C8B-B14F-4D97-AF65-F5344CB8AC3E}">
        <p14:creationId xmlns:p14="http://schemas.microsoft.com/office/powerpoint/2010/main" val="2067173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8F7416-D373-14F4-2C6C-3D5665E5783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C479DE2-3B82-7423-6222-FD0F3BE6E240}"/>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JSX vs JS File Extensions</a:t>
            </a:r>
            <a:endParaRPr lang="en-GB" b="1" dirty="0"/>
          </a:p>
        </p:txBody>
      </p:sp>
      <p:sp>
        <p:nvSpPr>
          <p:cNvPr id="3" name="Content Placeholder 2">
            <a:extLst>
              <a:ext uri="{FF2B5EF4-FFF2-40B4-BE49-F238E27FC236}">
                <a16:creationId xmlns:a16="http://schemas.microsoft.com/office/drawing/2014/main" id="{0BAF32E7-8D89-9368-4304-F7D663F607C3}"/>
              </a:ext>
            </a:extLst>
          </p:cNvPr>
          <p:cNvSpPr>
            <a:spLocks noGrp="1"/>
          </p:cNvSpPr>
          <p:nvPr>
            <p:ph idx="1"/>
          </p:nvPr>
        </p:nvSpPr>
        <p:spPr>
          <a:xfrm>
            <a:off x="358219" y="1825625"/>
            <a:ext cx="11481847" cy="3961026"/>
          </a:xfrm>
        </p:spPr>
        <p:txBody>
          <a:bodyPr>
            <a:normAutofit/>
          </a:bodyPr>
          <a:lstStyle/>
          <a:p>
            <a:r>
              <a:rPr lang="en-GB" dirty="0"/>
              <a:t>Either file extension will work since Babel will </a:t>
            </a:r>
            <a:r>
              <a:rPr lang="en-GB" dirty="0" err="1"/>
              <a:t>transpile</a:t>
            </a:r>
            <a:r>
              <a:rPr lang="en-GB" dirty="0"/>
              <a:t> both file types to “pure” </a:t>
            </a:r>
            <a:r>
              <a:rPr lang="en-GB" dirty="0" err="1"/>
              <a:t>Javascript</a:t>
            </a:r>
            <a:endParaRPr lang="en-GB" dirty="0"/>
          </a:p>
          <a:p>
            <a:pPr lvl="1"/>
            <a:r>
              <a:rPr lang="en-GB" b="1" dirty="0"/>
              <a:t>They’re completely interchangeable!</a:t>
            </a:r>
          </a:p>
          <a:p>
            <a:r>
              <a:rPr lang="en-GB" dirty="0"/>
              <a:t>However, it might be a little confusing converting .</a:t>
            </a:r>
            <a:r>
              <a:rPr lang="en-GB" dirty="0" err="1"/>
              <a:t>js</a:t>
            </a:r>
            <a:r>
              <a:rPr lang="en-GB" dirty="0"/>
              <a:t> file containing JSX syntax to “plain” JavaScript, so there is an argument for using the .</a:t>
            </a:r>
            <a:r>
              <a:rPr lang="en-GB" dirty="0" err="1"/>
              <a:t>jsx</a:t>
            </a:r>
            <a:r>
              <a:rPr lang="en-GB" dirty="0"/>
              <a:t> extension instead. </a:t>
            </a:r>
          </a:p>
          <a:p>
            <a:pPr lvl="1"/>
            <a:r>
              <a:rPr lang="en-GB" dirty="0"/>
              <a:t>In a similar way, for TypeScript files we use the .</a:t>
            </a:r>
            <a:r>
              <a:rPr lang="en-GB" dirty="0" err="1"/>
              <a:t>ts</a:t>
            </a:r>
            <a:r>
              <a:rPr lang="en-GB" dirty="0"/>
              <a:t> extension</a:t>
            </a:r>
          </a:p>
          <a:p>
            <a:pPr marL="457200" lvl="1" indent="0">
              <a:buNone/>
            </a:pPr>
            <a:r>
              <a:rPr lang="en-GB" dirty="0"/>
              <a:t>   to signify these files need to be </a:t>
            </a:r>
            <a:r>
              <a:rPr lang="en-GB" dirty="0" err="1"/>
              <a:t>transpiled</a:t>
            </a:r>
            <a:r>
              <a:rPr lang="en-GB" dirty="0"/>
              <a:t> to “plain” JavaScript</a:t>
            </a:r>
          </a:p>
          <a:p>
            <a:endParaRPr lang="en-GB" dirty="0"/>
          </a:p>
          <a:p>
            <a:pPr lvl="1"/>
            <a:endParaRPr lang="en-GB" dirty="0"/>
          </a:p>
        </p:txBody>
      </p:sp>
      <p:sp>
        <p:nvSpPr>
          <p:cNvPr id="2" name="TextBox 1">
            <a:extLst>
              <a:ext uri="{FF2B5EF4-FFF2-40B4-BE49-F238E27FC236}">
                <a16:creationId xmlns:a16="http://schemas.microsoft.com/office/drawing/2014/main" id="{CE7929DB-6CF5-EEB1-D8DE-4CFC5C5FFD87}"/>
              </a:ext>
            </a:extLst>
          </p:cNvPr>
          <p:cNvSpPr txBox="1"/>
          <p:nvPr/>
        </p:nvSpPr>
        <p:spPr>
          <a:xfrm>
            <a:off x="8843852" y="3894925"/>
            <a:ext cx="3141069" cy="2862322"/>
          </a:xfrm>
          <a:prstGeom prst="rect">
            <a:avLst/>
          </a:prstGeom>
          <a:solidFill>
            <a:schemeClr val="accent6">
              <a:lumMod val="20000"/>
              <a:lumOff val="80000"/>
            </a:schemeClr>
          </a:solidFill>
        </p:spPr>
        <p:txBody>
          <a:bodyPr wrap="square" rtlCol="0">
            <a:spAutoFit/>
          </a:bodyPr>
          <a:lstStyle/>
          <a:p>
            <a:r>
              <a:rPr lang="en-GB" sz="1200" dirty="0" err="1"/>
              <a:t>module.exports</a:t>
            </a:r>
            <a:r>
              <a:rPr lang="en-GB" sz="1200" dirty="0"/>
              <a:t> = {</a:t>
            </a:r>
          </a:p>
          <a:p>
            <a:r>
              <a:rPr lang="en-GB" sz="1200" dirty="0"/>
              <a:t>    </a:t>
            </a:r>
            <a:r>
              <a:rPr lang="en-GB" sz="1200" b="1" dirty="0"/>
              <a:t>entry: './</a:t>
            </a:r>
            <a:r>
              <a:rPr lang="en-GB" sz="1200" b="1" dirty="0" err="1"/>
              <a:t>js</a:t>
            </a:r>
            <a:r>
              <a:rPr lang="en-GB" sz="1200" b="1" dirty="0"/>
              <a:t>/</a:t>
            </a:r>
            <a:r>
              <a:rPr lang="en-GB" sz="1200" b="1" dirty="0" err="1"/>
              <a:t>index</a:t>
            </a:r>
            <a:r>
              <a:rPr lang="en-GB" sz="1200" b="1" dirty="0" err="1">
                <a:solidFill>
                  <a:srgbClr val="FF0000"/>
                </a:solidFill>
              </a:rPr>
              <a:t>.jsx</a:t>
            </a:r>
            <a:r>
              <a:rPr lang="en-GB" sz="1200" b="1" dirty="0"/>
              <a:t>',</a:t>
            </a:r>
          </a:p>
          <a:p>
            <a:r>
              <a:rPr lang="en-GB" sz="1200" dirty="0"/>
              <a:t>    output: {</a:t>
            </a:r>
          </a:p>
          <a:p>
            <a:r>
              <a:rPr lang="en-GB" sz="1200" dirty="0"/>
              <a:t>        path: </a:t>
            </a:r>
            <a:r>
              <a:rPr lang="en-GB" sz="1200" dirty="0" err="1"/>
              <a:t>path.resolve</a:t>
            </a:r>
            <a:r>
              <a:rPr lang="en-GB" sz="1200" dirty="0"/>
              <a:t>(__</a:t>
            </a:r>
            <a:r>
              <a:rPr lang="en-GB" sz="1200" dirty="0" err="1"/>
              <a:t>dirname</a:t>
            </a:r>
            <a:r>
              <a:rPr lang="en-GB" sz="1200" dirty="0"/>
              <a:t>, '</a:t>
            </a:r>
            <a:r>
              <a:rPr lang="en-GB" sz="1200" dirty="0" err="1"/>
              <a:t>dist</a:t>
            </a:r>
            <a:r>
              <a:rPr lang="en-GB" sz="1200" dirty="0"/>
              <a:t>'),</a:t>
            </a:r>
          </a:p>
          <a:p>
            <a:r>
              <a:rPr lang="en-GB" sz="1200" dirty="0"/>
              <a:t>        filename: 'bundle.js',</a:t>
            </a:r>
          </a:p>
          <a:p>
            <a:r>
              <a:rPr lang="en-GB" sz="1200" dirty="0"/>
              <a:t>    },</a:t>
            </a:r>
          </a:p>
          <a:p>
            <a:r>
              <a:rPr lang="en-GB" sz="1200" dirty="0"/>
              <a:t>    module: {</a:t>
            </a:r>
          </a:p>
          <a:p>
            <a:r>
              <a:rPr lang="en-GB" sz="1200" dirty="0"/>
              <a:t>        rules: [</a:t>
            </a:r>
          </a:p>
          <a:p>
            <a:r>
              <a:rPr lang="en-GB" sz="1200" b="1" dirty="0"/>
              <a:t>            {</a:t>
            </a:r>
          </a:p>
          <a:p>
            <a:r>
              <a:rPr lang="en-GB" sz="1200" b="1" dirty="0"/>
              <a:t>                test: /\.(</a:t>
            </a:r>
            <a:r>
              <a:rPr lang="en-GB" sz="1200" b="1" dirty="0" err="1"/>
              <a:t>js</a:t>
            </a:r>
            <a:r>
              <a:rPr lang="en-GB" sz="1200" b="1" dirty="0" err="1">
                <a:solidFill>
                  <a:srgbClr val="FF0000"/>
                </a:solidFill>
              </a:rPr>
              <a:t>|jsx</a:t>
            </a:r>
            <a:r>
              <a:rPr lang="en-GB" sz="1200" b="1" dirty="0"/>
              <a:t>)$/,</a:t>
            </a:r>
          </a:p>
          <a:p>
            <a:r>
              <a:rPr lang="en-GB" sz="1200" b="1" dirty="0"/>
              <a:t>                exclude: /</a:t>
            </a:r>
            <a:r>
              <a:rPr lang="en-GB" sz="1200" b="1" dirty="0" err="1"/>
              <a:t>node_modules</a:t>
            </a:r>
            <a:r>
              <a:rPr lang="en-GB" sz="1200" b="1" dirty="0"/>
              <a:t>/,</a:t>
            </a:r>
          </a:p>
          <a:p>
            <a:r>
              <a:rPr lang="en-GB" sz="1200" b="1" dirty="0"/>
              <a:t>                use: {</a:t>
            </a:r>
          </a:p>
          <a:p>
            <a:r>
              <a:rPr lang="en-GB" sz="1200" b="1" dirty="0"/>
              <a:t>                    loader: 'babel-loader',</a:t>
            </a:r>
          </a:p>
          <a:p>
            <a:r>
              <a:rPr lang="en-GB" sz="1200" b="1" dirty="0"/>
              <a:t>                },</a:t>
            </a:r>
          </a:p>
          <a:p>
            <a:r>
              <a:rPr lang="en-GB" sz="1200" b="1" dirty="0"/>
              <a:t>            },</a:t>
            </a:r>
          </a:p>
        </p:txBody>
      </p:sp>
    </p:spTree>
    <p:extLst>
      <p:ext uri="{BB962C8B-B14F-4D97-AF65-F5344CB8AC3E}">
        <p14:creationId xmlns:p14="http://schemas.microsoft.com/office/powerpoint/2010/main" val="31061878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FF76C0-863A-9AEC-0C02-D05EE9C010E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615E0C0-1A43-9D04-1EA9-57FD6CF9D2F4}"/>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React Elements</a:t>
            </a:r>
            <a:endParaRPr lang="en-GB" b="1" dirty="0"/>
          </a:p>
        </p:txBody>
      </p:sp>
      <p:sp>
        <p:nvSpPr>
          <p:cNvPr id="3" name="Content Placeholder 2">
            <a:extLst>
              <a:ext uri="{FF2B5EF4-FFF2-40B4-BE49-F238E27FC236}">
                <a16:creationId xmlns:a16="http://schemas.microsoft.com/office/drawing/2014/main" id="{8463F640-841F-002D-BF62-336BD98A6147}"/>
              </a:ext>
            </a:extLst>
          </p:cNvPr>
          <p:cNvSpPr>
            <a:spLocks noGrp="1"/>
          </p:cNvSpPr>
          <p:nvPr>
            <p:ph idx="1"/>
          </p:nvPr>
        </p:nvSpPr>
        <p:spPr>
          <a:xfrm>
            <a:off x="358219" y="1825625"/>
            <a:ext cx="11481847" cy="3961026"/>
          </a:xfrm>
        </p:spPr>
        <p:txBody>
          <a:bodyPr>
            <a:normAutofit/>
          </a:bodyPr>
          <a:lstStyle/>
          <a:p>
            <a:r>
              <a:rPr lang="en-GB" dirty="0"/>
              <a:t>Unlike browser DOM elements, React elements are plain objects, and are cheap to create. </a:t>
            </a:r>
          </a:p>
          <a:p>
            <a:r>
              <a:rPr lang="en-GB" dirty="0"/>
              <a:t>React DOM takes care of updating the DOM to match the React elements.</a:t>
            </a:r>
          </a:p>
          <a:p>
            <a:r>
              <a:rPr lang="en-GB" dirty="0"/>
              <a:t>An element describes what is seen on the screen</a:t>
            </a:r>
          </a:p>
          <a:p>
            <a:endParaRPr lang="en-GB" dirty="0"/>
          </a:p>
        </p:txBody>
      </p:sp>
      <p:pic>
        <p:nvPicPr>
          <p:cNvPr id="5" name="Picture 4">
            <a:extLst>
              <a:ext uri="{FF2B5EF4-FFF2-40B4-BE49-F238E27FC236}">
                <a16:creationId xmlns:a16="http://schemas.microsoft.com/office/drawing/2014/main" id="{AAEBCA35-3E23-A78B-D9C0-E5D409979185}"/>
              </a:ext>
            </a:extLst>
          </p:cNvPr>
          <p:cNvPicPr>
            <a:picLocks noChangeAspect="1"/>
          </p:cNvPicPr>
          <p:nvPr/>
        </p:nvPicPr>
        <p:blipFill>
          <a:blip r:embed="rId3"/>
          <a:stretch>
            <a:fillRect/>
          </a:stretch>
        </p:blipFill>
        <p:spPr>
          <a:xfrm>
            <a:off x="4309428" y="3806138"/>
            <a:ext cx="3573143" cy="1659322"/>
          </a:xfrm>
          <a:prstGeom prst="rect">
            <a:avLst/>
          </a:prstGeom>
        </p:spPr>
      </p:pic>
    </p:spTree>
    <p:extLst>
      <p:ext uri="{BB962C8B-B14F-4D97-AF65-F5344CB8AC3E}">
        <p14:creationId xmlns:p14="http://schemas.microsoft.com/office/powerpoint/2010/main" val="4083653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267F25-7790-B6D4-B479-40DA5BE3F75D}"/>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E5B964C2-5191-074F-C3CE-232EB12D6EA3}"/>
              </a:ext>
            </a:extLst>
          </p:cNvPr>
          <p:cNvSpPr>
            <a:spLocks noGrp="1"/>
          </p:cNvSpPr>
          <p:nvPr>
            <p:ph type="title"/>
          </p:nvPr>
        </p:nvSpPr>
        <p:spPr/>
        <p:txBody>
          <a:bodyPr>
            <a:normAutofit/>
          </a:bodyPr>
          <a:lstStyle/>
          <a:p>
            <a:r>
              <a:rPr lang="en-GB" sz="6000" b="1" dirty="0"/>
              <a:t>JSX Examples</a:t>
            </a:r>
          </a:p>
        </p:txBody>
      </p:sp>
      <p:pic>
        <p:nvPicPr>
          <p:cNvPr id="12" name="Picture 11">
            <a:extLst>
              <a:ext uri="{FF2B5EF4-FFF2-40B4-BE49-F238E27FC236}">
                <a16:creationId xmlns:a16="http://schemas.microsoft.com/office/drawing/2014/main" id="{619D6962-815B-2F9F-F82C-1C6520D4DC82}"/>
              </a:ext>
            </a:extLst>
          </p:cNvPr>
          <p:cNvPicPr>
            <a:picLocks noChangeAspect="1"/>
          </p:cNvPicPr>
          <p:nvPr/>
        </p:nvPicPr>
        <p:blipFill>
          <a:blip r:embed="rId2"/>
          <a:stretch>
            <a:fillRect/>
          </a:stretch>
        </p:blipFill>
        <p:spPr>
          <a:xfrm>
            <a:off x="2772330" y="1690688"/>
            <a:ext cx="6647339" cy="817975"/>
          </a:xfrm>
          <a:prstGeom prst="rect">
            <a:avLst/>
          </a:prstGeom>
        </p:spPr>
      </p:pic>
      <p:pic>
        <p:nvPicPr>
          <p:cNvPr id="14" name="Picture 13">
            <a:extLst>
              <a:ext uri="{FF2B5EF4-FFF2-40B4-BE49-F238E27FC236}">
                <a16:creationId xmlns:a16="http://schemas.microsoft.com/office/drawing/2014/main" id="{CC561AE6-B26C-D8FF-0399-78116FE020AC}"/>
              </a:ext>
            </a:extLst>
          </p:cNvPr>
          <p:cNvPicPr>
            <a:picLocks noChangeAspect="1"/>
          </p:cNvPicPr>
          <p:nvPr/>
        </p:nvPicPr>
        <p:blipFill>
          <a:blip r:embed="rId3"/>
          <a:stretch>
            <a:fillRect/>
          </a:stretch>
        </p:blipFill>
        <p:spPr>
          <a:xfrm>
            <a:off x="2772331" y="2520902"/>
            <a:ext cx="6647338" cy="2456251"/>
          </a:xfrm>
          <a:prstGeom prst="rect">
            <a:avLst/>
          </a:prstGeom>
        </p:spPr>
      </p:pic>
      <p:pic>
        <p:nvPicPr>
          <p:cNvPr id="16" name="Picture 15">
            <a:extLst>
              <a:ext uri="{FF2B5EF4-FFF2-40B4-BE49-F238E27FC236}">
                <a16:creationId xmlns:a16="http://schemas.microsoft.com/office/drawing/2014/main" id="{60F7BB22-4FA6-2645-9AFE-D01D7E19B4B8}"/>
              </a:ext>
            </a:extLst>
          </p:cNvPr>
          <p:cNvPicPr>
            <a:picLocks noChangeAspect="1"/>
          </p:cNvPicPr>
          <p:nvPr/>
        </p:nvPicPr>
        <p:blipFill>
          <a:blip r:embed="rId4"/>
          <a:stretch>
            <a:fillRect/>
          </a:stretch>
        </p:blipFill>
        <p:spPr>
          <a:xfrm>
            <a:off x="2772331" y="4989392"/>
            <a:ext cx="5945880" cy="1399031"/>
          </a:xfrm>
          <a:prstGeom prst="rect">
            <a:avLst/>
          </a:prstGeom>
        </p:spPr>
      </p:pic>
      <p:sp>
        <p:nvSpPr>
          <p:cNvPr id="17" name="TextBox 16">
            <a:extLst>
              <a:ext uri="{FF2B5EF4-FFF2-40B4-BE49-F238E27FC236}">
                <a16:creationId xmlns:a16="http://schemas.microsoft.com/office/drawing/2014/main" id="{FBCB48C5-446D-50A7-241E-8CD28DB97780}"/>
              </a:ext>
            </a:extLst>
          </p:cNvPr>
          <p:cNvSpPr txBox="1"/>
          <p:nvPr/>
        </p:nvSpPr>
        <p:spPr>
          <a:xfrm>
            <a:off x="8992634" y="5243071"/>
            <a:ext cx="2847432" cy="738664"/>
          </a:xfrm>
          <a:prstGeom prst="rect">
            <a:avLst/>
          </a:prstGeom>
          <a:noFill/>
        </p:spPr>
        <p:txBody>
          <a:bodyPr wrap="square" rtlCol="0">
            <a:spAutoFit/>
          </a:bodyPr>
          <a:lstStyle/>
          <a:p>
            <a:r>
              <a:rPr lang="en-GB" sz="1400" i="1" dirty="0"/>
              <a:t>Note the use of curly brackets here to embed the call to our function</a:t>
            </a:r>
          </a:p>
        </p:txBody>
      </p:sp>
      <p:cxnSp>
        <p:nvCxnSpPr>
          <p:cNvPr id="19" name="Straight Arrow Connector 18">
            <a:extLst>
              <a:ext uri="{FF2B5EF4-FFF2-40B4-BE49-F238E27FC236}">
                <a16:creationId xmlns:a16="http://schemas.microsoft.com/office/drawing/2014/main" id="{72E010CF-9C5C-DF62-B100-A75ADB3426FB}"/>
              </a:ext>
            </a:extLst>
          </p:cNvPr>
          <p:cNvCxnSpPr>
            <a:cxnSpLocks/>
            <a:stCxn id="17" idx="1"/>
          </p:cNvCxnSpPr>
          <p:nvPr/>
        </p:nvCxnSpPr>
        <p:spPr>
          <a:xfrm flipH="1">
            <a:off x="6512482" y="5612403"/>
            <a:ext cx="2480152" cy="153203"/>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4644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A4227A-F706-8F38-45A5-D2C6E0641D4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91E34C1-1A9E-2166-B039-E50529A7733F}"/>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More JSX Examples</a:t>
            </a:r>
            <a:endParaRPr lang="en-GB" b="1" dirty="0"/>
          </a:p>
        </p:txBody>
      </p:sp>
      <p:sp>
        <p:nvSpPr>
          <p:cNvPr id="3" name="Content Placeholder 2">
            <a:extLst>
              <a:ext uri="{FF2B5EF4-FFF2-40B4-BE49-F238E27FC236}">
                <a16:creationId xmlns:a16="http://schemas.microsoft.com/office/drawing/2014/main" id="{52C1C945-BBDF-8BC5-897E-31C6C9DBDDA1}"/>
              </a:ext>
            </a:extLst>
          </p:cNvPr>
          <p:cNvSpPr>
            <a:spLocks noGrp="1"/>
          </p:cNvSpPr>
          <p:nvPr>
            <p:ph idx="1"/>
          </p:nvPr>
        </p:nvSpPr>
        <p:spPr>
          <a:xfrm>
            <a:off x="358220" y="1825625"/>
            <a:ext cx="11481846" cy="3961026"/>
          </a:xfrm>
        </p:spPr>
        <p:txBody>
          <a:bodyPr>
            <a:normAutofit/>
          </a:bodyPr>
          <a:lstStyle/>
          <a:p>
            <a:r>
              <a:rPr lang="en-GB" dirty="0"/>
              <a:t>Empty tags can use shortened tag format</a:t>
            </a:r>
          </a:p>
          <a:p>
            <a:endParaRPr lang="en-GB" dirty="0"/>
          </a:p>
          <a:p>
            <a:endParaRPr lang="en-GB" sz="1200" dirty="0"/>
          </a:p>
          <a:p>
            <a:r>
              <a:rPr lang="en-GB" dirty="0"/>
              <a:t>We can use loops and branches as JSX is dynamically being created by our JS</a:t>
            </a:r>
          </a:p>
          <a:p>
            <a:endParaRPr lang="en-GB" dirty="0"/>
          </a:p>
          <a:p>
            <a:endParaRPr lang="en-GB" dirty="0"/>
          </a:p>
          <a:p>
            <a:endParaRPr lang="en-GB" dirty="0"/>
          </a:p>
          <a:p>
            <a:r>
              <a:rPr lang="en-GB" dirty="0"/>
              <a:t>We can provide attribute values as either strings or embedded JS</a:t>
            </a:r>
          </a:p>
        </p:txBody>
      </p:sp>
      <p:pic>
        <p:nvPicPr>
          <p:cNvPr id="5" name="Picture 4">
            <a:extLst>
              <a:ext uri="{FF2B5EF4-FFF2-40B4-BE49-F238E27FC236}">
                <a16:creationId xmlns:a16="http://schemas.microsoft.com/office/drawing/2014/main" id="{6B1CE7BB-5EAC-BC19-2F06-7E688D425DF3}"/>
              </a:ext>
            </a:extLst>
          </p:cNvPr>
          <p:cNvPicPr>
            <a:picLocks noChangeAspect="1"/>
          </p:cNvPicPr>
          <p:nvPr/>
        </p:nvPicPr>
        <p:blipFill>
          <a:blip r:embed="rId3"/>
          <a:stretch>
            <a:fillRect/>
          </a:stretch>
        </p:blipFill>
        <p:spPr>
          <a:xfrm>
            <a:off x="2253211" y="2310431"/>
            <a:ext cx="7685577" cy="743765"/>
          </a:xfrm>
          <a:prstGeom prst="rect">
            <a:avLst/>
          </a:prstGeom>
        </p:spPr>
      </p:pic>
      <p:pic>
        <p:nvPicPr>
          <p:cNvPr id="8" name="Picture 7">
            <a:extLst>
              <a:ext uri="{FF2B5EF4-FFF2-40B4-BE49-F238E27FC236}">
                <a16:creationId xmlns:a16="http://schemas.microsoft.com/office/drawing/2014/main" id="{D13EAD59-D965-33AA-FA5C-E3F0CAD3CA71}"/>
              </a:ext>
            </a:extLst>
          </p:cNvPr>
          <p:cNvPicPr>
            <a:picLocks noChangeAspect="1"/>
          </p:cNvPicPr>
          <p:nvPr/>
        </p:nvPicPr>
        <p:blipFill>
          <a:blip r:embed="rId4"/>
          <a:stretch>
            <a:fillRect/>
          </a:stretch>
        </p:blipFill>
        <p:spPr>
          <a:xfrm>
            <a:off x="3717780" y="3625896"/>
            <a:ext cx="4756438" cy="1497541"/>
          </a:xfrm>
          <a:prstGeom prst="rect">
            <a:avLst/>
          </a:prstGeom>
        </p:spPr>
      </p:pic>
      <p:pic>
        <p:nvPicPr>
          <p:cNvPr id="10" name="Picture 9">
            <a:extLst>
              <a:ext uri="{FF2B5EF4-FFF2-40B4-BE49-F238E27FC236}">
                <a16:creationId xmlns:a16="http://schemas.microsoft.com/office/drawing/2014/main" id="{BF8CBE6B-6F86-5A3A-5696-406DD1F7CC91}"/>
              </a:ext>
            </a:extLst>
          </p:cNvPr>
          <p:cNvPicPr>
            <a:picLocks noChangeAspect="1"/>
          </p:cNvPicPr>
          <p:nvPr/>
        </p:nvPicPr>
        <p:blipFill>
          <a:blip r:embed="rId5"/>
          <a:stretch>
            <a:fillRect/>
          </a:stretch>
        </p:blipFill>
        <p:spPr>
          <a:xfrm>
            <a:off x="1974800" y="5749110"/>
            <a:ext cx="6750391" cy="726137"/>
          </a:xfrm>
          <a:prstGeom prst="rect">
            <a:avLst/>
          </a:prstGeom>
        </p:spPr>
      </p:pic>
    </p:spTree>
    <p:extLst>
      <p:ext uri="{BB962C8B-B14F-4D97-AF65-F5344CB8AC3E}">
        <p14:creationId xmlns:p14="http://schemas.microsoft.com/office/powerpoint/2010/main" val="11640510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C85533-4CB5-043D-4415-64C4D97BA3F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6D46308-3F70-300F-2F2E-04AB584885F0}"/>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Summary of Differences JSX vs HTML</a:t>
            </a:r>
            <a:endParaRPr lang="en-GB" b="1" dirty="0"/>
          </a:p>
        </p:txBody>
      </p:sp>
      <p:sp>
        <p:nvSpPr>
          <p:cNvPr id="5" name="Content Placeholder 4">
            <a:extLst>
              <a:ext uri="{FF2B5EF4-FFF2-40B4-BE49-F238E27FC236}">
                <a16:creationId xmlns:a16="http://schemas.microsoft.com/office/drawing/2014/main" id="{B37DA8E5-9E3C-9F82-A487-578E6B778F2D}"/>
              </a:ext>
            </a:extLst>
          </p:cNvPr>
          <p:cNvSpPr>
            <a:spLocks noGrp="1"/>
          </p:cNvSpPr>
          <p:nvPr>
            <p:ph idx="1"/>
          </p:nvPr>
        </p:nvSpPr>
        <p:spPr>
          <a:xfrm>
            <a:off x="253386" y="1540563"/>
            <a:ext cx="11586679" cy="4261276"/>
          </a:xfrm>
        </p:spPr>
        <p:txBody>
          <a:bodyPr>
            <a:normAutofit fontScale="62500" lnSpcReduction="20000"/>
          </a:bodyPr>
          <a:lstStyle/>
          <a:p>
            <a:r>
              <a:rPr lang="en-GB" sz="2600" dirty="0"/>
              <a:t>React DOM uses </a:t>
            </a:r>
            <a:r>
              <a:rPr lang="en-GB" sz="2600" b="1" dirty="0"/>
              <a:t>camelCase</a:t>
            </a:r>
            <a:r>
              <a:rPr lang="en-GB" sz="2600" dirty="0"/>
              <a:t> attribute naming convention</a:t>
            </a:r>
          </a:p>
          <a:p>
            <a:r>
              <a:rPr lang="en-GB" sz="2600" dirty="0"/>
              <a:t>All standard or custom DOM attributes are fully supported.</a:t>
            </a:r>
          </a:p>
          <a:p>
            <a:pPr marL="0" indent="0">
              <a:buNone/>
            </a:pPr>
            <a:r>
              <a:rPr lang="en-GB" sz="2600" u="sng" dirty="0"/>
              <a:t>Attribute differences</a:t>
            </a:r>
          </a:p>
          <a:p>
            <a:r>
              <a:rPr lang="en-GB" sz="2600" b="1" dirty="0"/>
              <a:t>checked</a:t>
            </a:r>
            <a:r>
              <a:rPr lang="en-GB" sz="2600" dirty="0"/>
              <a:t>: use for checkbox or radio controlled components (use React state values) otherwise use </a:t>
            </a:r>
            <a:r>
              <a:rPr lang="en-GB" sz="2600" b="1" dirty="0" err="1"/>
              <a:t>defaultChecked</a:t>
            </a:r>
            <a:r>
              <a:rPr lang="en-GB" sz="2600" dirty="0"/>
              <a:t> for uncontrolled components (</a:t>
            </a:r>
            <a:r>
              <a:rPr lang="en-GB" sz="2200" dirty="0"/>
              <a:t>use DOM form values</a:t>
            </a:r>
            <a:r>
              <a:rPr lang="en-GB" sz="2600" dirty="0"/>
              <a:t>)</a:t>
            </a:r>
          </a:p>
          <a:p>
            <a:r>
              <a:rPr lang="en-GB" sz="2600" b="1" dirty="0" err="1"/>
              <a:t>className</a:t>
            </a:r>
            <a:r>
              <a:rPr lang="en-GB" sz="2600" dirty="0"/>
              <a:t>: specify CSS class, use instead of </a:t>
            </a:r>
            <a:r>
              <a:rPr lang="en-GB" sz="2600" i="1" dirty="0"/>
              <a:t>class</a:t>
            </a:r>
            <a:r>
              <a:rPr lang="en-GB" sz="2600" dirty="0"/>
              <a:t> attribute</a:t>
            </a:r>
          </a:p>
          <a:p>
            <a:r>
              <a:rPr lang="en-GB" sz="2600" b="1" dirty="0" err="1"/>
              <a:t>dangerouslySetInnerHTML</a:t>
            </a:r>
            <a:r>
              <a:rPr lang="en-GB" sz="2600" dirty="0"/>
              <a:t>: Reacts replacement for </a:t>
            </a:r>
            <a:r>
              <a:rPr lang="en-GB" sz="2600" dirty="0" err="1"/>
              <a:t>innerHTML</a:t>
            </a:r>
            <a:r>
              <a:rPr lang="en-GB" sz="2600" dirty="0"/>
              <a:t>, renamed like this as a warning because it is risky to use</a:t>
            </a:r>
          </a:p>
          <a:p>
            <a:r>
              <a:rPr lang="en-GB" sz="2600" b="1" dirty="0" err="1"/>
              <a:t>htmlFor</a:t>
            </a:r>
            <a:r>
              <a:rPr lang="en-GB" sz="2600" dirty="0"/>
              <a:t>: use instead of HTML </a:t>
            </a:r>
            <a:r>
              <a:rPr lang="en-GB" sz="2600" i="1" dirty="0"/>
              <a:t>for</a:t>
            </a:r>
            <a:r>
              <a:rPr lang="en-GB" sz="2600" dirty="0"/>
              <a:t> attribute</a:t>
            </a:r>
          </a:p>
          <a:p>
            <a:r>
              <a:rPr lang="en-GB" sz="2600" b="1" dirty="0" err="1"/>
              <a:t>onChange</a:t>
            </a:r>
            <a:r>
              <a:rPr lang="en-GB" sz="2600" dirty="0"/>
              <a:t>: whenever a form field is changed this event is fired which is different to existing browser behaviour.</a:t>
            </a:r>
            <a:endParaRPr lang="en-GB" sz="2600" b="1" dirty="0"/>
          </a:p>
          <a:p>
            <a:r>
              <a:rPr lang="en-GB" sz="2600" b="1" dirty="0"/>
              <a:t>selected</a:t>
            </a:r>
            <a:r>
              <a:rPr lang="en-GB" sz="2600" dirty="0"/>
              <a:t>: HTML selected is not used, instead specify the selected value on the root &lt;select&gt; tag using a </a:t>
            </a:r>
            <a:r>
              <a:rPr lang="en-GB" sz="2600" i="1" dirty="0"/>
              <a:t>value</a:t>
            </a:r>
            <a:r>
              <a:rPr lang="en-GB" sz="2600" dirty="0"/>
              <a:t> attribute</a:t>
            </a:r>
          </a:p>
          <a:p>
            <a:r>
              <a:rPr lang="en-GB" sz="2600" b="1" dirty="0"/>
              <a:t>style</a:t>
            </a:r>
            <a:r>
              <a:rPr lang="en-GB" sz="2600" dirty="0"/>
              <a:t>: accepts a JavaScript object with </a:t>
            </a:r>
            <a:r>
              <a:rPr lang="en-GB" sz="2600" dirty="0" err="1"/>
              <a:t>camelCased</a:t>
            </a:r>
            <a:r>
              <a:rPr lang="en-GB" sz="2600" dirty="0"/>
              <a:t> properties rather than a CSS string. Note: only use for dynamically computed styles.</a:t>
            </a:r>
          </a:p>
          <a:p>
            <a:r>
              <a:rPr lang="en-GB" sz="2600" b="1" dirty="0"/>
              <a:t>value</a:t>
            </a:r>
            <a:r>
              <a:rPr lang="en-GB" sz="2600" dirty="0"/>
              <a:t>: supported by &lt;input&gt;, &lt;select&gt; and &lt;</a:t>
            </a:r>
            <a:r>
              <a:rPr lang="en-GB" sz="2600" dirty="0" err="1"/>
              <a:t>textarea</a:t>
            </a:r>
            <a:r>
              <a:rPr lang="en-GB" sz="2600" dirty="0"/>
              <a:t>&gt; to set the value for controlled components, otherwise use </a:t>
            </a:r>
            <a:r>
              <a:rPr lang="en-GB" sz="2600" b="1" dirty="0" err="1"/>
              <a:t>defaultValue</a:t>
            </a:r>
            <a:r>
              <a:rPr lang="en-GB" sz="2600" dirty="0"/>
              <a:t> for uncontrolled components.</a:t>
            </a:r>
          </a:p>
          <a:p>
            <a:r>
              <a:rPr lang="en-GB" sz="2600" b="1" dirty="0" err="1"/>
              <a:t>suppressContentEditableWarning</a:t>
            </a:r>
            <a:r>
              <a:rPr lang="en-GB" sz="2600" dirty="0"/>
              <a:t>: may be required for building a library</a:t>
            </a:r>
            <a:endParaRPr lang="en-GB" sz="2600" b="1" dirty="0"/>
          </a:p>
          <a:p>
            <a:r>
              <a:rPr lang="en-GB" sz="2600" b="1" dirty="0" err="1"/>
              <a:t>suppressHydrationWarning</a:t>
            </a:r>
            <a:r>
              <a:rPr lang="en-GB" sz="2600" dirty="0"/>
              <a:t>: see </a:t>
            </a:r>
            <a:r>
              <a:rPr lang="en-GB" sz="2600" dirty="0" err="1"/>
              <a:t>hydrateRoot</a:t>
            </a:r>
            <a:r>
              <a:rPr lang="en-GB" sz="2600" dirty="0"/>
              <a:t>() documentation</a:t>
            </a:r>
          </a:p>
          <a:p>
            <a:endParaRPr lang="en-GB" dirty="0"/>
          </a:p>
        </p:txBody>
      </p:sp>
    </p:spTree>
    <p:extLst>
      <p:ext uri="{BB962C8B-B14F-4D97-AF65-F5344CB8AC3E}">
        <p14:creationId xmlns:p14="http://schemas.microsoft.com/office/powerpoint/2010/main" val="19365462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B68CD3-03C8-7CFD-313A-EC619BB7501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F147DC6-8167-027B-2CBC-7B27B519AA1F}"/>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Properties (Props)</a:t>
            </a:r>
            <a:endParaRPr lang="en-GB" b="1" dirty="0"/>
          </a:p>
        </p:txBody>
      </p:sp>
      <p:sp>
        <p:nvSpPr>
          <p:cNvPr id="5" name="Content Placeholder 4">
            <a:extLst>
              <a:ext uri="{FF2B5EF4-FFF2-40B4-BE49-F238E27FC236}">
                <a16:creationId xmlns:a16="http://schemas.microsoft.com/office/drawing/2014/main" id="{9CA0D63C-E209-AC95-9E99-14F65277394F}"/>
              </a:ext>
            </a:extLst>
          </p:cNvPr>
          <p:cNvSpPr>
            <a:spLocks noGrp="1"/>
          </p:cNvSpPr>
          <p:nvPr>
            <p:ph idx="1"/>
          </p:nvPr>
        </p:nvSpPr>
        <p:spPr>
          <a:xfrm>
            <a:off x="253386" y="1540563"/>
            <a:ext cx="11586679" cy="4261276"/>
          </a:xfrm>
        </p:spPr>
        <p:txBody>
          <a:bodyPr>
            <a:normAutofit/>
          </a:bodyPr>
          <a:lstStyle/>
          <a:p>
            <a:r>
              <a:rPr lang="en-GB" dirty="0"/>
              <a:t>Props allow us to pass data from a parent component to a child component.</a:t>
            </a:r>
          </a:p>
          <a:p>
            <a:r>
              <a:rPr lang="en-GB" dirty="0"/>
              <a:t>Just like HTML tags, we can pass attribute values to our components</a:t>
            </a:r>
          </a:p>
          <a:p>
            <a:pPr lvl="1"/>
            <a:r>
              <a:rPr lang="en-GB" dirty="0"/>
              <a:t>Values can be simple values, objects or arrays</a:t>
            </a:r>
          </a:p>
          <a:p>
            <a:pPr lvl="1"/>
            <a:r>
              <a:rPr lang="en-GB" dirty="0"/>
              <a:t>Boolean properties do not need a value. The presence of the property is regarded as </a:t>
            </a:r>
            <a:r>
              <a:rPr lang="en-GB" b="1" dirty="0"/>
              <a:t>true</a:t>
            </a:r>
            <a:r>
              <a:rPr lang="en-GB" dirty="0"/>
              <a:t> and its absence is regarded as </a:t>
            </a:r>
            <a:r>
              <a:rPr lang="en-GB" b="1" dirty="0"/>
              <a:t>false</a:t>
            </a:r>
            <a:r>
              <a:rPr lang="en-GB" dirty="0"/>
              <a:t>.</a:t>
            </a:r>
            <a:r>
              <a:rPr lang="en-GB" sz="3200" dirty="0"/>
              <a:t> </a:t>
            </a:r>
          </a:p>
          <a:p>
            <a:endParaRPr lang="en-GB" dirty="0"/>
          </a:p>
        </p:txBody>
      </p:sp>
      <p:pic>
        <p:nvPicPr>
          <p:cNvPr id="3" name="Picture 2">
            <a:extLst>
              <a:ext uri="{FF2B5EF4-FFF2-40B4-BE49-F238E27FC236}">
                <a16:creationId xmlns:a16="http://schemas.microsoft.com/office/drawing/2014/main" id="{6E74FB97-CF57-A441-30BB-BD694C8700EB}"/>
              </a:ext>
            </a:extLst>
          </p:cNvPr>
          <p:cNvPicPr>
            <a:picLocks noChangeAspect="1"/>
          </p:cNvPicPr>
          <p:nvPr/>
        </p:nvPicPr>
        <p:blipFill>
          <a:blip r:embed="rId2"/>
          <a:stretch>
            <a:fillRect/>
          </a:stretch>
        </p:blipFill>
        <p:spPr>
          <a:xfrm>
            <a:off x="2690173" y="3671201"/>
            <a:ext cx="6713104" cy="2235250"/>
          </a:xfrm>
          <a:prstGeom prst="rect">
            <a:avLst/>
          </a:prstGeom>
        </p:spPr>
      </p:pic>
    </p:spTree>
    <p:extLst>
      <p:ext uri="{BB962C8B-B14F-4D97-AF65-F5344CB8AC3E}">
        <p14:creationId xmlns:p14="http://schemas.microsoft.com/office/powerpoint/2010/main" val="16592483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73F918-3355-1B1F-159A-9B6D55E25D4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E2EB850-4C2C-F427-1A8F-114633F84D31}"/>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Properties (Props)</a:t>
            </a:r>
            <a:endParaRPr lang="en-GB" b="1" dirty="0"/>
          </a:p>
        </p:txBody>
      </p:sp>
      <p:sp>
        <p:nvSpPr>
          <p:cNvPr id="5" name="Content Placeholder 4">
            <a:extLst>
              <a:ext uri="{FF2B5EF4-FFF2-40B4-BE49-F238E27FC236}">
                <a16:creationId xmlns:a16="http://schemas.microsoft.com/office/drawing/2014/main" id="{1C268ACB-2F0E-1701-9CFC-874DB01BAB5D}"/>
              </a:ext>
            </a:extLst>
          </p:cNvPr>
          <p:cNvSpPr>
            <a:spLocks noGrp="1"/>
          </p:cNvSpPr>
          <p:nvPr>
            <p:ph idx="1"/>
          </p:nvPr>
        </p:nvSpPr>
        <p:spPr>
          <a:xfrm>
            <a:off x="253386" y="1540563"/>
            <a:ext cx="11586679" cy="4261276"/>
          </a:xfrm>
        </p:spPr>
        <p:txBody>
          <a:bodyPr>
            <a:normAutofit/>
          </a:bodyPr>
          <a:lstStyle/>
          <a:p>
            <a:r>
              <a:rPr lang="en-GB" dirty="0"/>
              <a:t>These attribute values are passed in a single argument </a:t>
            </a:r>
            <a:r>
              <a:rPr lang="en-GB" i="1" dirty="0"/>
              <a:t>props</a:t>
            </a:r>
            <a:r>
              <a:rPr lang="en-GB" dirty="0"/>
              <a:t> to our function component as a JS object</a:t>
            </a:r>
          </a:p>
          <a:p>
            <a:endParaRPr lang="en-GB" dirty="0"/>
          </a:p>
          <a:p>
            <a:endParaRPr lang="en-GB" dirty="0"/>
          </a:p>
          <a:p>
            <a:endParaRPr lang="en-GB" dirty="0"/>
          </a:p>
          <a:p>
            <a:endParaRPr lang="en-GB" dirty="0"/>
          </a:p>
          <a:p>
            <a:endParaRPr lang="en-GB" dirty="0"/>
          </a:p>
          <a:p>
            <a:r>
              <a:rPr lang="en-GB" dirty="0"/>
              <a:t>Props is just an Object containing all the attributes you passed in the parent.</a:t>
            </a:r>
          </a:p>
          <a:p>
            <a:endParaRPr lang="en-GB" dirty="0"/>
          </a:p>
        </p:txBody>
      </p:sp>
      <p:pic>
        <p:nvPicPr>
          <p:cNvPr id="3" name="Picture 2">
            <a:extLst>
              <a:ext uri="{FF2B5EF4-FFF2-40B4-BE49-F238E27FC236}">
                <a16:creationId xmlns:a16="http://schemas.microsoft.com/office/drawing/2014/main" id="{15918DEE-EA03-1FD5-9100-7E1CC6BFBAB1}"/>
              </a:ext>
            </a:extLst>
          </p:cNvPr>
          <p:cNvPicPr>
            <a:picLocks noChangeAspect="1"/>
          </p:cNvPicPr>
          <p:nvPr/>
        </p:nvPicPr>
        <p:blipFill>
          <a:blip r:embed="rId2"/>
          <a:srcRect/>
          <a:stretch/>
        </p:blipFill>
        <p:spPr>
          <a:xfrm>
            <a:off x="2836687" y="2407172"/>
            <a:ext cx="6518625" cy="2528057"/>
          </a:xfrm>
          <a:prstGeom prst="rect">
            <a:avLst/>
          </a:prstGeom>
        </p:spPr>
      </p:pic>
      <p:sp>
        <p:nvSpPr>
          <p:cNvPr id="2" name="TextBox 1">
            <a:extLst>
              <a:ext uri="{FF2B5EF4-FFF2-40B4-BE49-F238E27FC236}">
                <a16:creationId xmlns:a16="http://schemas.microsoft.com/office/drawing/2014/main" id="{ABE9AB71-62EE-31D5-6F58-57BC4E8E7235}"/>
              </a:ext>
            </a:extLst>
          </p:cNvPr>
          <p:cNvSpPr txBox="1"/>
          <p:nvPr/>
        </p:nvSpPr>
        <p:spPr>
          <a:xfrm>
            <a:off x="3319248" y="5895445"/>
            <a:ext cx="8673205" cy="646331"/>
          </a:xfrm>
          <a:prstGeom prst="rect">
            <a:avLst/>
          </a:prstGeom>
          <a:solidFill>
            <a:schemeClr val="bg1">
              <a:lumMod val="95000"/>
            </a:schemeClr>
          </a:solidFill>
          <a:ln>
            <a:solidFill>
              <a:srgbClr val="FF0000"/>
            </a:solidFill>
          </a:ln>
        </p:spPr>
        <p:txBody>
          <a:bodyPr wrap="square" rtlCol="0">
            <a:spAutoFit/>
          </a:bodyPr>
          <a:lstStyle/>
          <a:p>
            <a:r>
              <a:rPr lang="en-GB" dirty="0">
                <a:solidFill>
                  <a:srgbClr val="FF0000"/>
                </a:solidFill>
              </a:rPr>
              <a:t>Whether you declare a component as a function or a class, it </a:t>
            </a:r>
            <a:r>
              <a:rPr lang="en-GB" b="1" dirty="0">
                <a:solidFill>
                  <a:srgbClr val="FF0000"/>
                </a:solidFill>
              </a:rPr>
              <a:t>must</a:t>
            </a:r>
            <a:r>
              <a:rPr lang="en-GB" dirty="0">
                <a:solidFill>
                  <a:srgbClr val="FF0000"/>
                </a:solidFill>
              </a:rPr>
              <a:t> </a:t>
            </a:r>
            <a:r>
              <a:rPr lang="en-GB" b="1" dirty="0">
                <a:solidFill>
                  <a:srgbClr val="FF0000"/>
                </a:solidFill>
              </a:rPr>
              <a:t>never modify its own props</a:t>
            </a:r>
            <a:r>
              <a:rPr lang="en-GB" dirty="0">
                <a:solidFill>
                  <a:srgbClr val="FF0000"/>
                </a:solidFill>
              </a:rPr>
              <a:t>. </a:t>
            </a:r>
          </a:p>
        </p:txBody>
      </p:sp>
      <p:sp>
        <p:nvSpPr>
          <p:cNvPr id="6" name="TextBox 5">
            <a:extLst>
              <a:ext uri="{FF2B5EF4-FFF2-40B4-BE49-F238E27FC236}">
                <a16:creationId xmlns:a16="http://schemas.microsoft.com/office/drawing/2014/main" id="{BB715346-8F9A-6C66-A04F-0FB575131C57}"/>
              </a:ext>
            </a:extLst>
          </p:cNvPr>
          <p:cNvSpPr txBox="1"/>
          <p:nvPr/>
        </p:nvSpPr>
        <p:spPr>
          <a:xfrm>
            <a:off x="4309560" y="4623517"/>
            <a:ext cx="4437112" cy="276999"/>
          </a:xfrm>
          <a:prstGeom prst="rect">
            <a:avLst/>
          </a:prstGeom>
          <a:noFill/>
        </p:spPr>
        <p:txBody>
          <a:bodyPr wrap="none" rtlCol="0">
            <a:spAutoFit/>
          </a:bodyPr>
          <a:lstStyle/>
          <a:p>
            <a:r>
              <a:rPr lang="en-GB" sz="1200" i="1" dirty="0">
                <a:solidFill>
                  <a:schemeClr val="accent6"/>
                </a:solidFill>
              </a:rPr>
              <a:t>// If you are using a class component you would use </a:t>
            </a:r>
            <a:r>
              <a:rPr lang="en-GB" sz="1200" b="1" i="1" dirty="0">
                <a:solidFill>
                  <a:schemeClr val="accent6"/>
                </a:solidFill>
              </a:rPr>
              <a:t>this.props.name</a:t>
            </a:r>
            <a:endParaRPr lang="en-GB" sz="1200" i="1" dirty="0">
              <a:solidFill>
                <a:schemeClr val="accent6"/>
              </a:solidFill>
            </a:endParaRPr>
          </a:p>
        </p:txBody>
      </p:sp>
    </p:spTree>
    <p:extLst>
      <p:ext uri="{BB962C8B-B14F-4D97-AF65-F5344CB8AC3E}">
        <p14:creationId xmlns:p14="http://schemas.microsoft.com/office/powerpoint/2010/main" val="38930701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797D98-723C-D66C-6DED-FED43FA6EE2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45E1427-FDD7-6FDB-E899-8743AB48F132}"/>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Children</a:t>
            </a:r>
            <a:endParaRPr lang="en-GB" b="1" dirty="0"/>
          </a:p>
        </p:txBody>
      </p:sp>
      <p:sp>
        <p:nvSpPr>
          <p:cNvPr id="5" name="Content Placeholder 4">
            <a:extLst>
              <a:ext uri="{FF2B5EF4-FFF2-40B4-BE49-F238E27FC236}">
                <a16:creationId xmlns:a16="http://schemas.microsoft.com/office/drawing/2014/main" id="{1A490B4F-7D35-AAE4-E1A4-EF5812153BE6}"/>
              </a:ext>
            </a:extLst>
          </p:cNvPr>
          <p:cNvSpPr>
            <a:spLocks noGrp="1"/>
          </p:cNvSpPr>
          <p:nvPr>
            <p:ph idx="1"/>
          </p:nvPr>
        </p:nvSpPr>
        <p:spPr>
          <a:xfrm>
            <a:off x="253386" y="1540563"/>
            <a:ext cx="11481847" cy="4261276"/>
          </a:xfrm>
        </p:spPr>
        <p:txBody>
          <a:bodyPr>
            <a:normAutofit/>
          </a:bodyPr>
          <a:lstStyle/>
          <a:p>
            <a:r>
              <a:rPr lang="en-GB" dirty="0"/>
              <a:t>If your component is meant to work like a container, then it can expect to contain a number of child React elements and components.</a:t>
            </a:r>
          </a:p>
          <a:p>
            <a:r>
              <a:rPr lang="en-GB" dirty="0"/>
              <a:t>To access these we can use the </a:t>
            </a:r>
            <a:r>
              <a:rPr lang="en-GB" b="1" dirty="0" err="1"/>
              <a:t>props.children</a:t>
            </a:r>
            <a:r>
              <a:rPr lang="en-GB" dirty="0"/>
              <a:t> property.</a:t>
            </a:r>
          </a:p>
          <a:p>
            <a:endParaRPr lang="en-GB" dirty="0"/>
          </a:p>
        </p:txBody>
      </p:sp>
      <p:pic>
        <p:nvPicPr>
          <p:cNvPr id="7" name="Picture 6">
            <a:extLst>
              <a:ext uri="{FF2B5EF4-FFF2-40B4-BE49-F238E27FC236}">
                <a16:creationId xmlns:a16="http://schemas.microsoft.com/office/drawing/2014/main" id="{30A6B841-C4B6-F006-F595-E392053D10B3}"/>
              </a:ext>
            </a:extLst>
          </p:cNvPr>
          <p:cNvPicPr>
            <a:picLocks noChangeAspect="1"/>
          </p:cNvPicPr>
          <p:nvPr/>
        </p:nvPicPr>
        <p:blipFill>
          <a:blip r:embed="rId2"/>
          <a:stretch>
            <a:fillRect/>
          </a:stretch>
        </p:blipFill>
        <p:spPr>
          <a:xfrm>
            <a:off x="358219" y="3073352"/>
            <a:ext cx="3225775" cy="2413047"/>
          </a:xfrm>
          <a:prstGeom prst="rect">
            <a:avLst/>
          </a:prstGeom>
        </p:spPr>
      </p:pic>
      <p:pic>
        <p:nvPicPr>
          <p:cNvPr id="9" name="Picture 8">
            <a:extLst>
              <a:ext uri="{FF2B5EF4-FFF2-40B4-BE49-F238E27FC236}">
                <a16:creationId xmlns:a16="http://schemas.microsoft.com/office/drawing/2014/main" id="{F5706FB3-5B9A-C92A-5EFE-A4CC51CF08AC}"/>
              </a:ext>
            </a:extLst>
          </p:cNvPr>
          <p:cNvPicPr>
            <a:picLocks noChangeAspect="1"/>
          </p:cNvPicPr>
          <p:nvPr/>
        </p:nvPicPr>
        <p:blipFill>
          <a:blip r:embed="rId3"/>
          <a:stretch>
            <a:fillRect/>
          </a:stretch>
        </p:blipFill>
        <p:spPr>
          <a:xfrm>
            <a:off x="7635814" y="2866126"/>
            <a:ext cx="4302800" cy="3158438"/>
          </a:xfrm>
          <a:prstGeom prst="rect">
            <a:avLst/>
          </a:prstGeom>
        </p:spPr>
      </p:pic>
      <p:sp>
        <p:nvSpPr>
          <p:cNvPr id="10" name="Left Brace 9">
            <a:extLst>
              <a:ext uri="{FF2B5EF4-FFF2-40B4-BE49-F238E27FC236}">
                <a16:creationId xmlns:a16="http://schemas.microsoft.com/office/drawing/2014/main" id="{C18DD9F6-C036-2DB9-AC3F-FC7FF29E337B}"/>
              </a:ext>
            </a:extLst>
          </p:cNvPr>
          <p:cNvSpPr/>
          <p:nvPr/>
        </p:nvSpPr>
        <p:spPr bwMode="auto">
          <a:xfrm>
            <a:off x="7566814" y="3811163"/>
            <a:ext cx="374140" cy="1675236"/>
          </a:xfrm>
          <a:prstGeom prst="leftBrace">
            <a:avLst>
              <a:gd name="adj1" fmla="val 8333"/>
              <a:gd name="adj2" fmla="val 50000"/>
            </a:avLst>
          </a:prstGeom>
          <a:noFill/>
          <a:ln w="1905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11" name="Straight Connector 10">
            <a:extLst>
              <a:ext uri="{FF2B5EF4-FFF2-40B4-BE49-F238E27FC236}">
                <a16:creationId xmlns:a16="http://schemas.microsoft.com/office/drawing/2014/main" id="{FA3F120C-A32E-6B06-DB26-2FDF64042CF3}"/>
              </a:ext>
            </a:extLst>
          </p:cNvPr>
          <p:cNvCxnSpPr/>
          <p:nvPr/>
        </p:nvCxnSpPr>
        <p:spPr bwMode="auto">
          <a:xfrm>
            <a:off x="8055230" y="3769283"/>
            <a:ext cx="3680003" cy="0"/>
          </a:xfrm>
          <a:prstGeom prst="line">
            <a:avLst/>
          </a:prstGeom>
          <a:solidFill>
            <a:schemeClr val="accent1"/>
          </a:solidFill>
          <a:ln w="19050" cap="flat" cmpd="sng" algn="ctr">
            <a:solidFill>
              <a:srgbClr val="FF000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Connector 11">
            <a:extLst>
              <a:ext uri="{FF2B5EF4-FFF2-40B4-BE49-F238E27FC236}">
                <a16:creationId xmlns:a16="http://schemas.microsoft.com/office/drawing/2014/main" id="{0D52F793-99D9-A029-210D-36B506AABF1A}"/>
              </a:ext>
            </a:extLst>
          </p:cNvPr>
          <p:cNvCxnSpPr/>
          <p:nvPr/>
        </p:nvCxnSpPr>
        <p:spPr bwMode="auto">
          <a:xfrm>
            <a:off x="8055230" y="5507339"/>
            <a:ext cx="3680003" cy="0"/>
          </a:xfrm>
          <a:prstGeom prst="line">
            <a:avLst/>
          </a:prstGeom>
          <a:solidFill>
            <a:schemeClr val="accent1"/>
          </a:solidFill>
          <a:ln w="19050" cap="flat" cmpd="sng" algn="ctr">
            <a:solidFill>
              <a:srgbClr val="FF0000"/>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Connector: Elbow 12">
            <a:extLst>
              <a:ext uri="{FF2B5EF4-FFF2-40B4-BE49-F238E27FC236}">
                <a16:creationId xmlns:a16="http://schemas.microsoft.com/office/drawing/2014/main" id="{53BC9321-190E-4BD7-6B14-43F2276BB7C8}"/>
              </a:ext>
            </a:extLst>
          </p:cNvPr>
          <p:cNvCxnSpPr>
            <a:cxnSpLocks/>
          </p:cNvCxnSpPr>
          <p:nvPr/>
        </p:nvCxnSpPr>
        <p:spPr bwMode="auto">
          <a:xfrm rot="10800000">
            <a:off x="2917183" y="4446357"/>
            <a:ext cx="4515251" cy="188464"/>
          </a:xfrm>
          <a:prstGeom prst="bentConnector3">
            <a:avLst>
              <a:gd name="adj1" fmla="val 50000"/>
            </a:avLst>
          </a:prstGeom>
          <a:solidFill>
            <a:schemeClr val="accent1"/>
          </a:solidFill>
          <a:ln w="381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TextBox 15">
            <a:extLst>
              <a:ext uri="{FF2B5EF4-FFF2-40B4-BE49-F238E27FC236}">
                <a16:creationId xmlns:a16="http://schemas.microsoft.com/office/drawing/2014/main" id="{19AA55D5-AE7C-01BE-6D3F-B30E712E3B29}"/>
              </a:ext>
            </a:extLst>
          </p:cNvPr>
          <p:cNvSpPr txBox="1"/>
          <p:nvPr/>
        </p:nvSpPr>
        <p:spPr>
          <a:xfrm>
            <a:off x="3772535" y="4479504"/>
            <a:ext cx="1407693" cy="338554"/>
          </a:xfrm>
          <a:prstGeom prst="rect">
            <a:avLst/>
          </a:prstGeom>
          <a:noFill/>
        </p:spPr>
        <p:txBody>
          <a:bodyPr wrap="none" rtlCol="0">
            <a:spAutoFit/>
          </a:bodyPr>
          <a:lstStyle/>
          <a:p>
            <a:r>
              <a:rPr lang="en-GB" sz="1600" b="1" i="1" dirty="0">
                <a:solidFill>
                  <a:srgbClr val="FF0000"/>
                </a:solidFill>
              </a:rPr>
              <a:t>Content of tag</a:t>
            </a:r>
          </a:p>
        </p:txBody>
      </p:sp>
    </p:spTree>
    <p:extLst>
      <p:ext uri="{BB962C8B-B14F-4D97-AF65-F5344CB8AC3E}">
        <p14:creationId xmlns:p14="http://schemas.microsoft.com/office/powerpoint/2010/main" val="17999470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BF50AE-C563-3863-2BEA-081EE9DBFB6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E80D45E-62A2-4F6A-BC62-488FF8C20971}"/>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De-structuring</a:t>
            </a:r>
            <a:endParaRPr lang="en-GB" b="1" dirty="0"/>
          </a:p>
        </p:txBody>
      </p:sp>
      <p:sp>
        <p:nvSpPr>
          <p:cNvPr id="5" name="Content Placeholder 4">
            <a:extLst>
              <a:ext uri="{FF2B5EF4-FFF2-40B4-BE49-F238E27FC236}">
                <a16:creationId xmlns:a16="http://schemas.microsoft.com/office/drawing/2014/main" id="{8B581052-F869-FF9B-A834-80ABB33A543D}"/>
              </a:ext>
            </a:extLst>
          </p:cNvPr>
          <p:cNvSpPr>
            <a:spLocks noGrp="1"/>
          </p:cNvSpPr>
          <p:nvPr>
            <p:ph idx="1"/>
          </p:nvPr>
        </p:nvSpPr>
        <p:spPr>
          <a:xfrm>
            <a:off x="253387" y="1690687"/>
            <a:ext cx="11586679" cy="4111151"/>
          </a:xfrm>
        </p:spPr>
        <p:txBody>
          <a:bodyPr>
            <a:normAutofit/>
          </a:bodyPr>
          <a:lstStyle/>
          <a:p>
            <a:r>
              <a:rPr lang="en-GB" dirty="0"/>
              <a:t>Using </a:t>
            </a:r>
            <a:r>
              <a:rPr lang="en-GB" b="1" i="1" dirty="0"/>
              <a:t>props.name</a:t>
            </a:r>
            <a:r>
              <a:rPr lang="en-GB" dirty="0"/>
              <a:t>, </a:t>
            </a:r>
            <a:r>
              <a:rPr lang="en-GB" b="1" i="1" dirty="0" err="1"/>
              <a:t>props.job</a:t>
            </a:r>
            <a:r>
              <a:rPr lang="en-GB" b="1" i="1" dirty="0"/>
              <a:t> </a:t>
            </a:r>
            <a:r>
              <a:rPr lang="en-GB" dirty="0"/>
              <a:t>and </a:t>
            </a:r>
            <a:r>
              <a:rPr lang="en-GB" b="1" i="1" dirty="0" err="1"/>
              <a:t>props.color</a:t>
            </a:r>
            <a:r>
              <a:rPr lang="en-GB" b="1" i="1" dirty="0"/>
              <a:t> </a:t>
            </a:r>
            <a:r>
              <a:rPr lang="en-GB" dirty="0"/>
              <a:t>can be a bit long winded.</a:t>
            </a:r>
          </a:p>
          <a:p>
            <a:r>
              <a:rPr lang="en-GB" dirty="0"/>
              <a:t>It can be easier (and more common) to unpack the properties directly in the function signature:</a:t>
            </a:r>
          </a:p>
          <a:p>
            <a:endParaRPr lang="en-GB" dirty="0"/>
          </a:p>
          <a:p>
            <a:endParaRPr lang="en-GB" dirty="0"/>
          </a:p>
          <a:p>
            <a:endParaRPr lang="en-GB" dirty="0"/>
          </a:p>
          <a:p>
            <a:endParaRPr lang="en-GB" dirty="0"/>
          </a:p>
          <a:p>
            <a:r>
              <a:rPr lang="en-GB" dirty="0"/>
              <a:t>These do the same thing.</a:t>
            </a:r>
          </a:p>
        </p:txBody>
      </p:sp>
      <p:pic>
        <p:nvPicPr>
          <p:cNvPr id="2" name="Picture 1">
            <a:extLst>
              <a:ext uri="{FF2B5EF4-FFF2-40B4-BE49-F238E27FC236}">
                <a16:creationId xmlns:a16="http://schemas.microsoft.com/office/drawing/2014/main" id="{AE921C1B-95EA-F101-9118-9875B566F61E}"/>
              </a:ext>
            </a:extLst>
          </p:cNvPr>
          <p:cNvPicPr>
            <a:picLocks noChangeAspect="1"/>
          </p:cNvPicPr>
          <p:nvPr/>
        </p:nvPicPr>
        <p:blipFill>
          <a:blip r:embed="rId3"/>
          <a:srcRect/>
          <a:stretch/>
        </p:blipFill>
        <p:spPr>
          <a:xfrm>
            <a:off x="358219" y="3220306"/>
            <a:ext cx="5020380" cy="1947007"/>
          </a:xfrm>
          <a:prstGeom prst="rect">
            <a:avLst/>
          </a:prstGeom>
        </p:spPr>
      </p:pic>
      <p:pic>
        <p:nvPicPr>
          <p:cNvPr id="6" name="Picture 5">
            <a:extLst>
              <a:ext uri="{FF2B5EF4-FFF2-40B4-BE49-F238E27FC236}">
                <a16:creationId xmlns:a16="http://schemas.microsoft.com/office/drawing/2014/main" id="{7CA7C2F5-0152-B89B-4E3D-CA4977440D73}"/>
              </a:ext>
            </a:extLst>
          </p:cNvPr>
          <p:cNvPicPr>
            <a:picLocks noChangeAspect="1"/>
          </p:cNvPicPr>
          <p:nvPr/>
        </p:nvPicPr>
        <p:blipFill>
          <a:blip r:embed="rId4"/>
          <a:stretch>
            <a:fillRect/>
          </a:stretch>
        </p:blipFill>
        <p:spPr>
          <a:xfrm>
            <a:off x="5758268" y="3220306"/>
            <a:ext cx="6337083" cy="2318853"/>
          </a:xfrm>
          <a:prstGeom prst="rect">
            <a:avLst/>
          </a:prstGeom>
        </p:spPr>
      </p:pic>
      <p:cxnSp>
        <p:nvCxnSpPr>
          <p:cNvPr id="9" name="Straight Arrow Connector 8">
            <a:extLst>
              <a:ext uri="{FF2B5EF4-FFF2-40B4-BE49-F238E27FC236}">
                <a16:creationId xmlns:a16="http://schemas.microsoft.com/office/drawing/2014/main" id="{8906DB51-4891-822B-14A1-965FB1560959}"/>
              </a:ext>
            </a:extLst>
          </p:cNvPr>
          <p:cNvCxnSpPr>
            <a:cxnSpLocks/>
          </p:cNvCxnSpPr>
          <p:nvPr/>
        </p:nvCxnSpPr>
        <p:spPr>
          <a:xfrm>
            <a:off x="2438400" y="3524977"/>
            <a:ext cx="3390027" cy="139603"/>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B0B000B6-FACF-CBC9-6053-E95040BAE031}"/>
              </a:ext>
            </a:extLst>
          </p:cNvPr>
          <p:cNvSpPr txBox="1"/>
          <p:nvPr/>
        </p:nvSpPr>
        <p:spPr>
          <a:xfrm>
            <a:off x="3319248" y="5806145"/>
            <a:ext cx="8673205" cy="923330"/>
          </a:xfrm>
          <a:prstGeom prst="rect">
            <a:avLst/>
          </a:prstGeom>
          <a:solidFill>
            <a:schemeClr val="bg1">
              <a:lumMod val="95000"/>
            </a:schemeClr>
          </a:solidFill>
          <a:ln>
            <a:solidFill>
              <a:srgbClr val="FF0000"/>
            </a:solidFill>
          </a:ln>
        </p:spPr>
        <p:txBody>
          <a:bodyPr wrap="square" rtlCol="0">
            <a:spAutoFit/>
          </a:bodyPr>
          <a:lstStyle/>
          <a:p>
            <a:r>
              <a:rPr lang="en-GB" b="1" dirty="0">
                <a:solidFill>
                  <a:srgbClr val="FF0000"/>
                </a:solidFill>
              </a:rPr>
              <a:t>Props are immutable</a:t>
            </a:r>
            <a:r>
              <a:rPr lang="en-GB" dirty="0">
                <a:solidFill>
                  <a:srgbClr val="FF0000"/>
                </a:solidFill>
              </a:rPr>
              <a:t>. The</a:t>
            </a:r>
            <a:r>
              <a:rPr lang="en-GB" b="1" dirty="0">
                <a:solidFill>
                  <a:srgbClr val="FF0000"/>
                </a:solidFill>
              </a:rPr>
              <a:t> child </a:t>
            </a:r>
            <a:r>
              <a:rPr lang="en-GB" dirty="0">
                <a:solidFill>
                  <a:srgbClr val="FF0000"/>
                </a:solidFill>
              </a:rPr>
              <a:t>component can never change its props.</a:t>
            </a:r>
          </a:p>
          <a:p>
            <a:r>
              <a:rPr lang="en-GB" dirty="0">
                <a:solidFill>
                  <a:srgbClr val="FF0000"/>
                </a:solidFill>
              </a:rPr>
              <a:t>The </a:t>
            </a:r>
            <a:r>
              <a:rPr lang="en-GB" b="1" dirty="0">
                <a:solidFill>
                  <a:srgbClr val="FF0000"/>
                </a:solidFill>
              </a:rPr>
              <a:t>parent</a:t>
            </a:r>
            <a:r>
              <a:rPr lang="en-GB" dirty="0">
                <a:solidFill>
                  <a:srgbClr val="FF0000"/>
                </a:solidFill>
              </a:rPr>
              <a:t> can change the prop it passes down and that updates the </a:t>
            </a:r>
            <a:r>
              <a:rPr lang="en-GB" b="1" dirty="0">
                <a:solidFill>
                  <a:srgbClr val="FF0000"/>
                </a:solidFill>
              </a:rPr>
              <a:t>child</a:t>
            </a:r>
            <a:r>
              <a:rPr lang="en-GB" dirty="0">
                <a:solidFill>
                  <a:srgbClr val="FF0000"/>
                </a:solidFill>
              </a:rPr>
              <a:t>.</a:t>
            </a:r>
          </a:p>
          <a:p>
            <a:r>
              <a:rPr lang="en-GB" dirty="0">
                <a:solidFill>
                  <a:srgbClr val="FF0000"/>
                </a:solidFill>
              </a:rPr>
              <a:t>The </a:t>
            </a:r>
            <a:r>
              <a:rPr lang="en-GB" b="1" dirty="0">
                <a:solidFill>
                  <a:srgbClr val="FF0000"/>
                </a:solidFill>
              </a:rPr>
              <a:t>child</a:t>
            </a:r>
            <a:r>
              <a:rPr lang="en-GB" dirty="0">
                <a:solidFill>
                  <a:srgbClr val="FF0000"/>
                </a:solidFill>
              </a:rPr>
              <a:t> must respect the data it is given.</a:t>
            </a:r>
          </a:p>
        </p:txBody>
      </p:sp>
    </p:spTree>
    <p:extLst>
      <p:ext uri="{BB962C8B-B14F-4D97-AF65-F5344CB8AC3E}">
        <p14:creationId xmlns:p14="http://schemas.microsoft.com/office/powerpoint/2010/main" val="1025259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886816-CE4C-5055-FFAB-7054982F257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9BE26ED-D5CC-94F3-DD72-DCAABCF2284F}"/>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Hooks</a:t>
            </a:r>
            <a:endParaRPr lang="en-GB" b="1" dirty="0"/>
          </a:p>
        </p:txBody>
      </p:sp>
      <p:sp>
        <p:nvSpPr>
          <p:cNvPr id="3" name="Content Placeholder 2">
            <a:extLst>
              <a:ext uri="{FF2B5EF4-FFF2-40B4-BE49-F238E27FC236}">
                <a16:creationId xmlns:a16="http://schemas.microsoft.com/office/drawing/2014/main" id="{85B39CB4-579D-BAF2-F87F-2D4A7B101B92}"/>
              </a:ext>
            </a:extLst>
          </p:cNvPr>
          <p:cNvSpPr>
            <a:spLocks noGrp="1"/>
          </p:cNvSpPr>
          <p:nvPr>
            <p:ph idx="1"/>
          </p:nvPr>
        </p:nvSpPr>
        <p:spPr>
          <a:xfrm>
            <a:off x="358219" y="1690688"/>
            <a:ext cx="11481847" cy="4095963"/>
          </a:xfrm>
        </p:spPr>
        <p:txBody>
          <a:bodyPr>
            <a:normAutofit/>
          </a:bodyPr>
          <a:lstStyle/>
          <a:p>
            <a:r>
              <a:rPr lang="en-GB" dirty="0"/>
              <a:t>Hooks let you use state and other React features with </a:t>
            </a:r>
            <a:r>
              <a:rPr lang="en-GB" b="1" dirty="0"/>
              <a:t>function components</a:t>
            </a:r>
            <a:r>
              <a:rPr lang="en-GB" dirty="0"/>
              <a:t>.</a:t>
            </a:r>
          </a:p>
          <a:p>
            <a:pPr lvl="1"/>
            <a:r>
              <a:rPr lang="en-GB" dirty="0"/>
              <a:t>A Hook is a special function that lets you “hook into” React features.</a:t>
            </a:r>
          </a:p>
          <a:p>
            <a:pPr lvl="1"/>
            <a:r>
              <a:rPr lang="en-GB" dirty="0"/>
              <a:t>This lets us use function components instead of class components</a:t>
            </a:r>
          </a:p>
          <a:p>
            <a:r>
              <a:rPr lang="en-GB" b="1" dirty="0"/>
              <a:t>State</a:t>
            </a:r>
            <a:r>
              <a:rPr lang="en-GB" dirty="0"/>
              <a:t>: when we give a function component state we associate a number of values that will be preserved between re-renders of the component</a:t>
            </a:r>
          </a:p>
          <a:p>
            <a:r>
              <a:rPr lang="en-GB" dirty="0"/>
              <a:t>You create a </a:t>
            </a:r>
            <a:r>
              <a:rPr lang="en-GB" b="1" dirty="0"/>
              <a:t>Hook</a:t>
            </a:r>
            <a:r>
              <a:rPr lang="en-GB" dirty="0"/>
              <a:t> by calling the function </a:t>
            </a:r>
            <a:r>
              <a:rPr lang="en-GB" b="1" dirty="0" err="1"/>
              <a:t>useState</a:t>
            </a:r>
            <a:endParaRPr lang="en-GB" b="1" dirty="0"/>
          </a:p>
        </p:txBody>
      </p:sp>
      <p:sp>
        <p:nvSpPr>
          <p:cNvPr id="7" name="TextBox 6">
            <a:extLst>
              <a:ext uri="{FF2B5EF4-FFF2-40B4-BE49-F238E27FC236}">
                <a16:creationId xmlns:a16="http://schemas.microsoft.com/office/drawing/2014/main" id="{25E3EE88-17EA-4A96-8904-8A576228A79E}"/>
              </a:ext>
            </a:extLst>
          </p:cNvPr>
          <p:cNvSpPr txBox="1"/>
          <p:nvPr/>
        </p:nvSpPr>
        <p:spPr>
          <a:xfrm>
            <a:off x="4306824" y="5701822"/>
            <a:ext cx="3578352" cy="307777"/>
          </a:xfrm>
          <a:prstGeom prst="rect">
            <a:avLst/>
          </a:prstGeom>
          <a:noFill/>
        </p:spPr>
        <p:txBody>
          <a:bodyPr wrap="none" rtlCol="0">
            <a:spAutoFit/>
          </a:bodyPr>
          <a:lstStyle/>
          <a:p>
            <a:r>
              <a:rPr lang="en-GB" sz="1400" i="1" dirty="0">
                <a:solidFill>
                  <a:srgbClr val="FFC000"/>
                </a:solidFill>
                <a:hlinkClick r:id="rId2">
                  <a:extLst>
                    <a:ext uri="{A12FA001-AC4F-418D-AE19-62706E023703}">
                      <ahyp:hlinkClr xmlns:ahyp="http://schemas.microsoft.com/office/drawing/2018/hyperlinkcolor" val="tx"/>
                    </a:ext>
                  </a:extLst>
                </a:hlinkClick>
              </a:rPr>
              <a:t>https://reactjs.org/docs/hooks-overview.html</a:t>
            </a:r>
            <a:r>
              <a:rPr lang="en-GB" sz="1400" i="1" dirty="0">
                <a:solidFill>
                  <a:srgbClr val="FFC000"/>
                </a:solidFill>
              </a:rPr>
              <a:t> </a:t>
            </a:r>
          </a:p>
        </p:txBody>
      </p:sp>
    </p:spTree>
    <p:extLst>
      <p:ext uri="{BB962C8B-B14F-4D97-AF65-F5344CB8AC3E}">
        <p14:creationId xmlns:p14="http://schemas.microsoft.com/office/powerpoint/2010/main" val="36009772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BA53F4-84C9-1793-1820-DDAAAEFD6C7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704EC1B-5E80-CDF6-4172-9566267409DC}"/>
              </a:ext>
            </a:extLst>
          </p:cNvPr>
          <p:cNvSpPr>
            <a:spLocks noGrp="1"/>
          </p:cNvSpPr>
          <p:nvPr>
            <p:ph type="title"/>
          </p:nvPr>
        </p:nvSpPr>
        <p:spPr/>
        <p:txBody>
          <a:bodyPr/>
          <a:lstStyle/>
          <a:p>
            <a:r>
              <a:rPr kumimoji="0" lang="en-US" sz="6000" b="1" i="0" u="none" strike="noStrike" kern="1200" cap="none" spc="0" normalizeH="0" baseline="0" noProof="0" dirty="0" err="1">
                <a:ln>
                  <a:noFill/>
                </a:ln>
                <a:solidFill>
                  <a:prstClr val="black"/>
                </a:solidFill>
                <a:effectLst/>
                <a:uLnTx/>
                <a:uFillTx/>
                <a:latin typeface="Calibri Light" panose="020F0302020204030204"/>
                <a:ea typeface="+mj-ea"/>
                <a:cs typeface="+mj-cs"/>
              </a:rPr>
              <a:t>useState</a:t>
            </a:r>
            <a:endParaRPr lang="en-GB" b="1" dirty="0"/>
          </a:p>
        </p:txBody>
      </p:sp>
      <p:sp>
        <p:nvSpPr>
          <p:cNvPr id="3" name="Content Placeholder 2">
            <a:extLst>
              <a:ext uri="{FF2B5EF4-FFF2-40B4-BE49-F238E27FC236}">
                <a16:creationId xmlns:a16="http://schemas.microsoft.com/office/drawing/2014/main" id="{72E117B0-7B2F-38C5-8739-F25F4838DCBB}"/>
              </a:ext>
            </a:extLst>
          </p:cNvPr>
          <p:cNvSpPr>
            <a:spLocks noGrp="1"/>
          </p:cNvSpPr>
          <p:nvPr>
            <p:ph idx="1"/>
          </p:nvPr>
        </p:nvSpPr>
        <p:spPr>
          <a:xfrm>
            <a:off x="358220" y="1825625"/>
            <a:ext cx="11481846" cy="3961026"/>
          </a:xfrm>
        </p:spPr>
        <p:txBody>
          <a:bodyPr>
            <a:normAutofit/>
          </a:bodyPr>
          <a:lstStyle/>
          <a:p>
            <a:r>
              <a:rPr lang="en-GB" b="1" dirty="0" err="1"/>
              <a:t>useState</a:t>
            </a:r>
            <a:r>
              <a:rPr lang="en-GB" dirty="0"/>
              <a:t> creates a state variable.</a:t>
            </a:r>
          </a:p>
          <a:p>
            <a:r>
              <a:rPr lang="en-GB" dirty="0"/>
              <a:t>The only value you pass to </a:t>
            </a:r>
            <a:r>
              <a:rPr lang="en-GB" dirty="0" err="1"/>
              <a:t>useState</a:t>
            </a:r>
            <a:r>
              <a:rPr lang="en-GB" dirty="0"/>
              <a:t> is the initial state (value) for the variable which is only used on the first call to the component.</a:t>
            </a:r>
          </a:p>
          <a:p>
            <a:r>
              <a:rPr lang="en-GB" dirty="0"/>
              <a:t>The return value is a pair of values consisting of the current state value and a function that lets you update it.</a:t>
            </a:r>
          </a:p>
          <a:p>
            <a:r>
              <a:rPr lang="en-GB" b="1" dirty="0" err="1"/>
              <a:t>useState</a:t>
            </a:r>
            <a:r>
              <a:rPr lang="en-GB" dirty="0"/>
              <a:t> is called </a:t>
            </a:r>
            <a:r>
              <a:rPr lang="en-GB" dirty="0" err="1"/>
              <a:t>everytime</a:t>
            </a:r>
            <a:r>
              <a:rPr lang="en-GB" dirty="0"/>
              <a:t> the component is rendered</a:t>
            </a:r>
          </a:p>
          <a:p>
            <a:pPr lvl="1"/>
            <a:r>
              <a:rPr lang="en-GB" dirty="0"/>
              <a:t>The first time it is called it creates and initialises the state variable</a:t>
            </a:r>
          </a:p>
          <a:p>
            <a:pPr lvl="1"/>
            <a:r>
              <a:rPr lang="en-GB" dirty="0"/>
              <a:t>For subsequent calls it just returns the current state value…</a:t>
            </a:r>
            <a:r>
              <a:rPr lang="en-GB" i="1" dirty="0"/>
              <a:t>it is a bit confusing because you are still passing in the initialisation value!!</a:t>
            </a:r>
          </a:p>
          <a:p>
            <a:endParaRPr lang="en-GB" sz="3200" dirty="0"/>
          </a:p>
        </p:txBody>
      </p:sp>
      <p:sp>
        <p:nvSpPr>
          <p:cNvPr id="2" name="TextBox 1">
            <a:extLst>
              <a:ext uri="{FF2B5EF4-FFF2-40B4-BE49-F238E27FC236}">
                <a16:creationId xmlns:a16="http://schemas.microsoft.com/office/drawing/2014/main" id="{9D6124A2-5806-7702-0B90-51442A92A868}"/>
              </a:ext>
            </a:extLst>
          </p:cNvPr>
          <p:cNvSpPr txBox="1"/>
          <p:nvPr/>
        </p:nvSpPr>
        <p:spPr>
          <a:xfrm>
            <a:off x="4422304" y="5767699"/>
            <a:ext cx="3258200" cy="307777"/>
          </a:xfrm>
          <a:prstGeom prst="rect">
            <a:avLst/>
          </a:prstGeom>
          <a:noFill/>
        </p:spPr>
        <p:txBody>
          <a:bodyPr wrap="none" rtlCol="0">
            <a:spAutoFit/>
          </a:bodyPr>
          <a:lstStyle/>
          <a:p>
            <a:r>
              <a:rPr lang="en-GB" sz="1400" i="1" dirty="0">
                <a:solidFill>
                  <a:srgbClr val="FFC000"/>
                </a:solidFill>
                <a:hlinkClick r:id="rId3">
                  <a:extLst>
                    <a:ext uri="{A12FA001-AC4F-418D-AE19-62706E023703}">
                      <ahyp:hlinkClr xmlns:ahyp="http://schemas.microsoft.com/office/drawing/2018/hyperlinkcolor" val="tx"/>
                    </a:ext>
                  </a:extLst>
                </a:hlinkClick>
              </a:rPr>
              <a:t>https://reactjs.org/docs/hooks-state.html</a:t>
            </a:r>
            <a:r>
              <a:rPr lang="en-GB" sz="1400" i="1" dirty="0">
                <a:solidFill>
                  <a:srgbClr val="FFC000"/>
                </a:solidFill>
              </a:rPr>
              <a:t> </a:t>
            </a:r>
          </a:p>
        </p:txBody>
      </p:sp>
    </p:spTree>
    <p:extLst>
      <p:ext uri="{BB962C8B-B14F-4D97-AF65-F5344CB8AC3E}">
        <p14:creationId xmlns:p14="http://schemas.microsoft.com/office/powerpoint/2010/main" val="39044970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848449-B8C1-B8B3-7F25-F491112F775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2CD6683-72B1-95A1-59F0-28CE751B2A84}"/>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State and Hooks</a:t>
            </a:r>
            <a:endParaRPr lang="en-GB" b="1" dirty="0"/>
          </a:p>
        </p:txBody>
      </p:sp>
      <p:sp>
        <p:nvSpPr>
          <p:cNvPr id="3" name="Content Placeholder 2">
            <a:extLst>
              <a:ext uri="{FF2B5EF4-FFF2-40B4-BE49-F238E27FC236}">
                <a16:creationId xmlns:a16="http://schemas.microsoft.com/office/drawing/2014/main" id="{A826060A-B6CE-D85A-DC2B-61252812266F}"/>
              </a:ext>
            </a:extLst>
          </p:cNvPr>
          <p:cNvSpPr>
            <a:spLocks noGrp="1"/>
          </p:cNvSpPr>
          <p:nvPr>
            <p:ph idx="1"/>
          </p:nvPr>
        </p:nvSpPr>
        <p:spPr>
          <a:xfrm>
            <a:off x="358219" y="1825625"/>
            <a:ext cx="11481847" cy="3961026"/>
          </a:xfrm>
        </p:spPr>
        <p:txBody>
          <a:bodyPr>
            <a:normAutofit/>
          </a:bodyPr>
          <a:lstStyle/>
          <a:p>
            <a:r>
              <a:rPr lang="en-GB" sz="3200" dirty="0"/>
              <a:t>State is what the application is doing at any given time (the memory).</a:t>
            </a:r>
          </a:p>
          <a:p>
            <a:r>
              <a:rPr lang="en-GB" sz="3200" dirty="0"/>
              <a:t>Take a simple function:</a:t>
            </a:r>
          </a:p>
          <a:p>
            <a:endParaRPr lang="en-GB" sz="3200" dirty="0"/>
          </a:p>
          <a:p>
            <a:endParaRPr lang="en-GB" sz="3200" dirty="0"/>
          </a:p>
          <a:p>
            <a:endParaRPr lang="en-GB" sz="3200" dirty="0"/>
          </a:p>
          <a:p>
            <a:r>
              <a:rPr lang="en-GB" sz="3200" dirty="0"/>
              <a:t>With standard JS nothing would happen on the screen with this.</a:t>
            </a:r>
          </a:p>
        </p:txBody>
      </p:sp>
      <p:pic>
        <p:nvPicPr>
          <p:cNvPr id="5" name="Picture 4">
            <a:extLst>
              <a:ext uri="{FF2B5EF4-FFF2-40B4-BE49-F238E27FC236}">
                <a16:creationId xmlns:a16="http://schemas.microsoft.com/office/drawing/2014/main" id="{3612D255-1B92-E5BE-ED22-BC46E115C413}"/>
              </a:ext>
            </a:extLst>
          </p:cNvPr>
          <p:cNvPicPr>
            <a:picLocks noChangeAspect="1"/>
          </p:cNvPicPr>
          <p:nvPr/>
        </p:nvPicPr>
        <p:blipFill>
          <a:blip r:embed="rId2"/>
          <a:stretch>
            <a:fillRect/>
          </a:stretch>
        </p:blipFill>
        <p:spPr>
          <a:xfrm>
            <a:off x="1784733" y="3430034"/>
            <a:ext cx="8622534" cy="1463702"/>
          </a:xfrm>
          <a:prstGeom prst="rect">
            <a:avLst/>
          </a:prstGeom>
        </p:spPr>
      </p:pic>
    </p:spTree>
    <p:extLst>
      <p:ext uri="{BB962C8B-B14F-4D97-AF65-F5344CB8AC3E}">
        <p14:creationId xmlns:p14="http://schemas.microsoft.com/office/powerpoint/2010/main" val="13067215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30CDFD-60D9-6601-CD53-350289E209F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D6F5C82-DE16-6AC0-502C-8F0B891338EB}"/>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State and Hooks</a:t>
            </a:r>
            <a:endParaRPr lang="en-GB" b="1" dirty="0"/>
          </a:p>
        </p:txBody>
      </p:sp>
      <p:sp>
        <p:nvSpPr>
          <p:cNvPr id="3" name="Content Placeholder 2">
            <a:extLst>
              <a:ext uri="{FF2B5EF4-FFF2-40B4-BE49-F238E27FC236}">
                <a16:creationId xmlns:a16="http://schemas.microsoft.com/office/drawing/2014/main" id="{0765CFF3-6164-5A62-6105-B3D39695EE91}"/>
              </a:ext>
            </a:extLst>
          </p:cNvPr>
          <p:cNvSpPr>
            <a:spLocks noGrp="1"/>
          </p:cNvSpPr>
          <p:nvPr>
            <p:ph idx="1"/>
          </p:nvPr>
        </p:nvSpPr>
        <p:spPr>
          <a:xfrm>
            <a:off x="358220" y="1825625"/>
            <a:ext cx="7293320" cy="3961026"/>
          </a:xfrm>
        </p:spPr>
        <p:txBody>
          <a:bodyPr>
            <a:normAutofit lnSpcReduction="10000"/>
          </a:bodyPr>
          <a:lstStyle/>
          <a:p>
            <a:r>
              <a:rPr lang="en-GB" sz="3200" dirty="0"/>
              <a:t>So we can update the screen, we use a </a:t>
            </a:r>
            <a:r>
              <a:rPr lang="en-GB" sz="3200" b="1" i="1" dirty="0"/>
              <a:t>hook</a:t>
            </a:r>
            <a:r>
              <a:rPr lang="en-GB" sz="3200" dirty="0"/>
              <a:t>.</a:t>
            </a:r>
          </a:p>
          <a:p>
            <a:pPr lvl="1"/>
            <a:r>
              <a:rPr lang="en-GB" sz="2800" dirty="0"/>
              <a:t>This particular hook would be </a:t>
            </a:r>
            <a:r>
              <a:rPr lang="en-GB" sz="2800" b="1" i="1" dirty="0" err="1"/>
              <a:t>useState</a:t>
            </a:r>
            <a:r>
              <a:rPr lang="en-GB" sz="2800" dirty="0"/>
              <a:t>.</a:t>
            </a:r>
          </a:p>
          <a:p>
            <a:pPr lvl="1"/>
            <a:r>
              <a:rPr lang="en-GB" sz="2800" dirty="0"/>
              <a:t>It allows your application to keep track of the data.</a:t>
            </a:r>
          </a:p>
          <a:p>
            <a:pPr lvl="1"/>
            <a:r>
              <a:rPr lang="en-GB" sz="2800" dirty="0"/>
              <a:t>If the data changes it will re-render the component immediately.</a:t>
            </a:r>
          </a:p>
          <a:p>
            <a:r>
              <a:rPr lang="en-GB" dirty="0"/>
              <a:t>Now this function remembers how</a:t>
            </a:r>
          </a:p>
          <a:p>
            <a:pPr marL="0" indent="0">
              <a:buNone/>
            </a:pPr>
            <a:r>
              <a:rPr lang="en-GB" dirty="0"/>
              <a:t>   many times the button is clicked.</a:t>
            </a:r>
          </a:p>
        </p:txBody>
      </p:sp>
      <p:pic>
        <p:nvPicPr>
          <p:cNvPr id="6" name="Picture 5">
            <a:extLst>
              <a:ext uri="{FF2B5EF4-FFF2-40B4-BE49-F238E27FC236}">
                <a16:creationId xmlns:a16="http://schemas.microsoft.com/office/drawing/2014/main" id="{27F8BDE1-138D-D25E-84D9-78C194635941}"/>
              </a:ext>
            </a:extLst>
          </p:cNvPr>
          <p:cNvPicPr>
            <a:picLocks noChangeAspect="1"/>
          </p:cNvPicPr>
          <p:nvPr/>
        </p:nvPicPr>
        <p:blipFill>
          <a:blip r:embed="rId3"/>
          <a:stretch>
            <a:fillRect/>
          </a:stretch>
        </p:blipFill>
        <p:spPr>
          <a:xfrm>
            <a:off x="7182812" y="1347169"/>
            <a:ext cx="4952057" cy="4313761"/>
          </a:xfrm>
          <a:prstGeom prst="rect">
            <a:avLst/>
          </a:prstGeom>
        </p:spPr>
      </p:pic>
    </p:spTree>
    <p:extLst>
      <p:ext uri="{BB962C8B-B14F-4D97-AF65-F5344CB8AC3E}">
        <p14:creationId xmlns:p14="http://schemas.microsoft.com/office/powerpoint/2010/main" val="31806202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0A07B0-CDA3-B168-6A67-893ED1B6663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69526E6-61B6-70C6-F59D-C9F5D9299831}"/>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Props vs State</a:t>
            </a:r>
            <a:endParaRPr lang="en-GB" b="1" dirty="0"/>
          </a:p>
        </p:txBody>
      </p:sp>
      <p:graphicFrame>
        <p:nvGraphicFramePr>
          <p:cNvPr id="2" name="Content Placeholder 1">
            <a:extLst>
              <a:ext uri="{FF2B5EF4-FFF2-40B4-BE49-F238E27FC236}">
                <a16:creationId xmlns:a16="http://schemas.microsoft.com/office/drawing/2014/main" id="{79EE04E6-696A-BCAA-D7BC-F4CE0932CB8C}"/>
              </a:ext>
            </a:extLst>
          </p:cNvPr>
          <p:cNvGraphicFramePr>
            <a:graphicFrameLocks noGrp="1"/>
          </p:cNvGraphicFramePr>
          <p:nvPr>
            <p:ph idx="1"/>
            <p:extLst>
              <p:ext uri="{D42A27DB-BD31-4B8C-83A1-F6EECF244321}">
                <p14:modId xmlns:p14="http://schemas.microsoft.com/office/powerpoint/2010/main" val="1089228472"/>
              </p:ext>
            </p:extLst>
          </p:nvPr>
        </p:nvGraphicFramePr>
        <p:xfrm>
          <a:off x="711201" y="2352040"/>
          <a:ext cx="11480799" cy="2153920"/>
        </p:xfrm>
        <a:graphic>
          <a:graphicData uri="http://schemas.openxmlformats.org/drawingml/2006/table">
            <a:tbl>
              <a:tblPr/>
              <a:tblGrid>
                <a:gridCol w="3826933">
                  <a:extLst>
                    <a:ext uri="{9D8B030D-6E8A-4147-A177-3AD203B41FA5}">
                      <a16:colId xmlns:a16="http://schemas.microsoft.com/office/drawing/2014/main" val="763557023"/>
                    </a:ext>
                  </a:extLst>
                </a:gridCol>
                <a:gridCol w="3826933">
                  <a:extLst>
                    <a:ext uri="{9D8B030D-6E8A-4147-A177-3AD203B41FA5}">
                      <a16:colId xmlns:a16="http://schemas.microsoft.com/office/drawing/2014/main" val="746385244"/>
                    </a:ext>
                  </a:extLst>
                </a:gridCol>
                <a:gridCol w="3826933">
                  <a:extLst>
                    <a:ext uri="{9D8B030D-6E8A-4147-A177-3AD203B41FA5}">
                      <a16:colId xmlns:a16="http://schemas.microsoft.com/office/drawing/2014/main" val="3059497822"/>
                    </a:ext>
                  </a:extLst>
                </a:gridCol>
              </a:tblGrid>
              <a:tr h="0">
                <a:tc>
                  <a:txBody>
                    <a:bodyPr/>
                    <a:lstStyle/>
                    <a:p>
                      <a:pPr rtl="0">
                        <a:buNone/>
                      </a:pPr>
                      <a:r>
                        <a:rPr lang="en-GB" b="1" dirty="0">
                          <a:solidFill>
                            <a:srgbClr val="1F1F1F"/>
                          </a:solidFill>
                          <a:effectLst/>
                          <a:latin typeface="Google Sans Text"/>
                        </a:rPr>
                        <a:t>Feature</a:t>
                      </a:r>
                    </a:p>
                    <a:p>
                      <a:pPr rtl="0">
                        <a:buNone/>
                      </a:pPr>
                      <a:endParaRPr lang="en-GB" dirty="0">
                        <a:solidFill>
                          <a:srgbClr val="1F1F1F"/>
                        </a:solidFill>
                        <a:effectLst/>
                        <a:latin typeface="Google Sans Text"/>
                      </a:endParaRPr>
                    </a:p>
                  </a:txBody>
                  <a:tcPr marL="76200" marR="76200" marT="50800" marB="508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rtl="0">
                        <a:buNone/>
                      </a:pPr>
                      <a:r>
                        <a:rPr lang="en-GB" b="1" dirty="0">
                          <a:solidFill>
                            <a:srgbClr val="1F1F1F"/>
                          </a:solidFill>
                          <a:effectLst/>
                          <a:latin typeface="Google Sans Text"/>
                        </a:rPr>
                        <a:t>Props</a:t>
                      </a:r>
                    </a:p>
                    <a:p>
                      <a:pPr rtl="0">
                        <a:buNone/>
                      </a:pPr>
                      <a:endParaRPr lang="en-GB" dirty="0">
                        <a:solidFill>
                          <a:srgbClr val="1F1F1F"/>
                        </a:solidFill>
                        <a:effectLst/>
                        <a:latin typeface="Google Sans Text"/>
                      </a:endParaRPr>
                    </a:p>
                  </a:txBody>
                  <a:tcPr marL="76200" marR="76200" marT="50800" marB="508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rtl="0">
                        <a:buNone/>
                      </a:pPr>
                      <a:r>
                        <a:rPr lang="en-GB" b="1" dirty="0">
                          <a:solidFill>
                            <a:srgbClr val="1F1F1F"/>
                          </a:solidFill>
                          <a:effectLst/>
                          <a:latin typeface="Google Sans Text"/>
                        </a:rPr>
                        <a:t>State</a:t>
                      </a:r>
                    </a:p>
                    <a:p>
                      <a:pPr rtl="0">
                        <a:buNone/>
                      </a:pPr>
                      <a:endParaRPr lang="en-GB" dirty="0">
                        <a:solidFill>
                          <a:srgbClr val="1F1F1F"/>
                        </a:solidFill>
                        <a:effectLst/>
                        <a:latin typeface="Google Sans Text"/>
                      </a:endParaRPr>
                    </a:p>
                  </a:txBody>
                  <a:tcPr marL="76200" marR="76200" marT="50800" marB="508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69096927"/>
                  </a:ext>
                </a:extLst>
              </a:tr>
              <a:tr h="0">
                <a:tc>
                  <a:txBody>
                    <a:bodyPr/>
                    <a:lstStyle/>
                    <a:p>
                      <a:pPr rtl="0">
                        <a:buNone/>
                      </a:pPr>
                      <a:r>
                        <a:rPr lang="en-GB" b="1">
                          <a:solidFill>
                            <a:srgbClr val="1F1F1F"/>
                          </a:solidFill>
                          <a:effectLst/>
                          <a:latin typeface="Google Sans Text"/>
                        </a:rPr>
                        <a:t>Origin</a:t>
                      </a:r>
                      <a:endParaRPr lang="en-GB">
                        <a:solidFill>
                          <a:srgbClr val="1F1F1F"/>
                        </a:solidFill>
                        <a:effectLst/>
                        <a:latin typeface="Google Sans Text"/>
                      </a:endParaRPr>
                    </a:p>
                  </a:txBody>
                  <a:tcPr marL="76200" marR="76200" marT="50800" marB="508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rtl="0">
                        <a:buNone/>
                      </a:pPr>
                      <a:r>
                        <a:rPr lang="en-GB">
                          <a:solidFill>
                            <a:srgbClr val="1F1F1F"/>
                          </a:solidFill>
                          <a:effectLst/>
                          <a:latin typeface="Google Sans Text"/>
                        </a:rPr>
                        <a:t>Passed from a Parent</a:t>
                      </a:r>
                    </a:p>
                  </a:txBody>
                  <a:tcPr marL="76200" marR="76200" marT="50800" marB="508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rtl="0">
                        <a:buNone/>
                      </a:pPr>
                      <a:r>
                        <a:rPr lang="en-GB">
                          <a:solidFill>
                            <a:srgbClr val="1F1F1F"/>
                          </a:solidFill>
                          <a:effectLst/>
                          <a:latin typeface="Google Sans Text"/>
                        </a:rPr>
                        <a:t>Created inside the Component</a:t>
                      </a:r>
                    </a:p>
                  </a:txBody>
                  <a:tcPr marL="76200" marR="76200" marT="50800" marB="508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103898079"/>
                  </a:ext>
                </a:extLst>
              </a:tr>
              <a:tr h="0">
                <a:tc>
                  <a:txBody>
                    <a:bodyPr/>
                    <a:lstStyle/>
                    <a:p>
                      <a:pPr rtl="0">
                        <a:buNone/>
                      </a:pPr>
                      <a:r>
                        <a:rPr lang="en-GB" b="1">
                          <a:solidFill>
                            <a:srgbClr val="1F1F1F"/>
                          </a:solidFill>
                          <a:effectLst/>
                          <a:latin typeface="Google Sans Text"/>
                        </a:rPr>
                        <a:t>Changeability</a:t>
                      </a:r>
                      <a:endParaRPr lang="en-GB">
                        <a:solidFill>
                          <a:srgbClr val="1F1F1F"/>
                        </a:solidFill>
                        <a:effectLst/>
                        <a:latin typeface="Google Sans Text"/>
                      </a:endParaRPr>
                    </a:p>
                  </a:txBody>
                  <a:tcPr marL="76200" marR="76200" marT="50800" marB="508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rtl="0">
                        <a:buNone/>
                      </a:pPr>
                      <a:r>
                        <a:rPr lang="en-GB" b="1">
                          <a:solidFill>
                            <a:srgbClr val="1F1F1F"/>
                          </a:solidFill>
                          <a:effectLst/>
                          <a:latin typeface="Google Sans Text"/>
                        </a:rPr>
                        <a:t>Immutable</a:t>
                      </a:r>
                      <a:r>
                        <a:rPr lang="en-GB">
                          <a:solidFill>
                            <a:srgbClr val="1F1F1F"/>
                          </a:solidFill>
                          <a:effectLst/>
                          <a:latin typeface="Google Sans Text"/>
                        </a:rPr>
                        <a:t> (Read-only)</a:t>
                      </a:r>
                    </a:p>
                  </a:txBody>
                  <a:tcPr marL="76200" marR="76200" marT="50800" marB="508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rtl="0">
                        <a:buNone/>
                      </a:pPr>
                      <a:r>
                        <a:rPr lang="en-GB" b="1">
                          <a:solidFill>
                            <a:srgbClr val="1F1F1F"/>
                          </a:solidFill>
                          <a:effectLst/>
                          <a:latin typeface="Google Sans Text"/>
                        </a:rPr>
                        <a:t>Mutable</a:t>
                      </a:r>
                      <a:r>
                        <a:rPr lang="en-GB">
                          <a:solidFill>
                            <a:srgbClr val="1F1F1F"/>
                          </a:solidFill>
                          <a:effectLst/>
                          <a:latin typeface="Google Sans Text"/>
                        </a:rPr>
                        <a:t> (via </a:t>
                      </a:r>
                      <a:r>
                        <a:rPr lang="en-GB">
                          <a:solidFill>
                            <a:srgbClr val="444746"/>
                          </a:solidFill>
                          <a:effectLst/>
                          <a:latin typeface="Google Sans Text"/>
                        </a:rPr>
                        <a:t>setFunction</a:t>
                      </a:r>
                      <a:r>
                        <a:rPr lang="en-GB">
                          <a:solidFill>
                            <a:srgbClr val="1F1F1F"/>
                          </a:solidFill>
                          <a:effectLst/>
                          <a:latin typeface="Google Sans Text"/>
                        </a:rPr>
                        <a:t>)</a:t>
                      </a:r>
                    </a:p>
                  </a:txBody>
                  <a:tcPr marL="76200" marR="76200" marT="50800" marB="508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13511885"/>
                  </a:ext>
                </a:extLst>
              </a:tr>
              <a:tr h="0">
                <a:tc>
                  <a:txBody>
                    <a:bodyPr/>
                    <a:lstStyle/>
                    <a:p>
                      <a:pPr rtl="0">
                        <a:buNone/>
                      </a:pPr>
                      <a:r>
                        <a:rPr lang="en-GB" b="1">
                          <a:solidFill>
                            <a:srgbClr val="1F1F1F"/>
                          </a:solidFill>
                          <a:effectLst/>
                          <a:latin typeface="Google Sans Text"/>
                        </a:rPr>
                        <a:t>Scope</a:t>
                      </a:r>
                      <a:endParaRPr lang="en-GB">
                        <a:solidFill>
                          <a:srgbClr val="1F1F1F"/>
                        </a:solidFill>
                        <a:effectLst/>
                        <a:latin typeface="Google Sans Text"/>
                      </a:endParaRPr>
                    </a:p>
                  </a:txBody>
                  <a:tcPr marL="76200" marR="76200" marT="50800" marB="508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rtl="0">
                        <a:buNone/>
                      </a:pPr>
                      <a:r>
                        <a:rPr lang="en-GB">
                          <a:solidFill>
                            <a:srgbClr val="1F1F1F"/>
                          </a:solidFill>
                          <a:effectLst/>
                          <a:latin typeface="Google Sans Text"/>
                        </a:rPr>
                        <a:t>Can be seen by child</a:t>
                      </a:r>
                    </a:p>
                  </a:txBody>
                  <a:tcPr marL="76200" marR="76200" marT="50800" marB="508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rtl="0">
                        <a:buNone/>
                      </a:pPr>
                      <a:r>
                        <a:rPr lang="en-GB">
                          <a:solidFill>
                            <a:srgbClr val="1F1F1F"/>
                          </a:solidFill>
                          <a:effectLst/>
                          <a:latin typeface="Google Sans Text"/>
                        </a:rPr>
                        <a:t>Private to the component</a:t>
                      </a:r>
                    </a:p>
                  </a:txBody>
                  <a:tcPr marL="76200" marR="76200" marT="50800" marB="508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462060016"/>
                  </a:ext>
                </a:extLst>
              </a:tr>
              <a:tr h="0">
                <a:tc>
                  <a:txBody>
                    <a:bodyPr/>
                    <a:lstStyle/>
                    <a:p>
                      <a:pPr rtl="0">
                        <a:buNone/>
                      </a:pPr>
                      <a:r>
                        <a:rPr lang="en-GB" b="1">
                          <a:solidFill>
                            <a:srgbClr val="1F1F1F"/>
                          </a:solidFill>
                          <a:effectLst/>
                          <a:latin typeface="Google Sans Text"/>
                        </a:rPr>
                        <a:t>Analogy</a:t>
                      </a:r>
                      <a:endParaRPr lang="en-GB">
                        <a:solidFill>
                          <a:srgbClr val="1F1F1F"/>
                        </a:solidFill>
                        <a:effectLst/>
                        <a:latin typeface="Google Sans Text"/>
                      </a:endParaRPr>
                    </a:p>
                  </a:txBody>
                  <a:tcPr marL="76200" marR="76200" marT="50800" marB="508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rtl="0">
                        <a:buNone/>
                      </a:pPr>
                      <a:r>
                        <a:rPr lang="en-GB">
                          <a:solidFill>
                            <a:srgbClr val="1F1F1F"/>
                          </a:solidFill>
                          <a:effectLst/>
                          <a:latin typeface="Google Sans Text"/>
                        </a:rPr>
                        <a:t>Arguments in a function</a:t>
                      </a:r>
                    </a:p>
                  </a:txBody>
                  <a:tcPr marL="76200" marR="76200" marT="50800" marB="508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rtl="0">
                        <a:buNone/>
                      </a:pPr>
                      <a:r>
                        <a:rPr lang="en-GB" dirty="0">
                          <a:solidFill>
                            <a:srgbClr val="1F1F1F"/>
                          </a:solidFill>
                          <a:effectLst/>
                          <a:latin typeface="Google Sans Text"/>
                        </a:rPr>
                        <a:t>Variables inside a function</a:t>
                      </a:r>
                    </a:p>
                  </a:txBody>
                  <a:tcPr marL="76200" marR="76200" marT="50800" marB="508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165751641"/>
                  </a:ext>
                </a:extLst>
              </a:tr>
            </a:tbl>
          </a:graphicData>
        </a:graphic>
      </p:graphicFrame>
      <p:cxnSp>
        <p:nvCxnSpPr>
          <p:cNvPr id="6" name="Straight Connector 5">
            <a:extLst>
              <a:ext uri="{FF2B5EF4-FFF2-40B4-BE49-F238E27FC236}">
                <a16:creationId xmlns:a16="http://schemas.microsoft.com/office/drawing/2014/main" id="{59791A72-8936-4E6C-4EF7-CE5F91C91E05}"/>
              </a:ext>
            </a:extLst>
          </p:cNvPr>
          <p:cNvCxnSpPr/>
          <p:nvPr/>
        </p:nvCxnSpPr>
        <p:spPr>
          <a:xfrm>
            <a:off x="711201" y="2868850"/>
            <a:ext cx="1148079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164D9C7E-5812-6DDF-1660-7D7394EC6C21}"/>
              </a:ext>
            </a:extLst>
          </p:cNvPr>
          <p:cNvCxnSpPr/>
          <p:nvPr/>
        </p:nvCxnSpPr>
        <p:spPr>
          <a:xfrm>
            <a:off x="3144487" y="2436080"/>
            <a:ext cx="0" cy="2003304"/>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4F0A9CEE-7AE0-2DA8-E500-3FF0D595E7C2}"/>
              </a:ext>
            </a:extLst>
          </p:cNvPr>
          <p:cNvCxnSpPr/>
          <p:nvPr/>
        </p:nvCxnSpPr>
        <p:spPr>
          <a:xfrm>
            <a:off x="7666463" y="2436080"/>
            <a:ext cx="0" cy="2003304"/>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12493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2F7B02-6766-C5C3-7220-FCC3CB7EF54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96CF2DE-38C6-E7E4-58FA-4FB53A3C525D}"/>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Rules of Hooks</a:t>
            </a:r>
            <a:endParaRPr lang="en-GB" b="1" dirty="0"/>
          </a:p>
        </p:txBody>
      </p:sp>
      <p:sp>
        <p:nvSpPr>
          <p:cNvPr id="3" name="Content Placeholder 2">
            <a:extLst>
              <a:ext uri="{FF2B5EF4-FFF2-40B4-BE49-F238E27FC236}">
                <a16:creationId xmlns:a16="http://schemas.microsoft.com/office/drawing/2014/main" id="{FD42BD02-9674-3073-2537-EF091B0B542A}"/>
              </a:ext>
            </a:extLst>
          </p:cNvPr>
          <p:cNvSpPr>
            <a:spLocks noGrp="1"/>
          </p:cNvSpPr>
          <p:nvPr>
            <p:ph idx="1"/>
          </p:nvPr>
        </p:nvSpPr>
        <p:spPr>
          <a:xfrm>
            <a:off x="358219" y="1690688"/>
            <a:ext cx="11481847" cy="4095963"/>
          </a:xfrm>
        </p:spPr>
        <p:txBody>
          <a:bodyPr>
            <a:normAutofit/>
          </a:bodyPr>
          <a:lstStyle/>
          <a:p>
            <a:pPr marL="400050">
              <a:buFont typeface="+mj-lt"/>
              <a:buAutoNum type="arabicPeriod"/>
            </a:pPr>
            <a:r>
              <a:rPr lang="en-GB" dirty="0"/>
              <a:t>Only use hooks at top level – do not use hooks inside loops, branches or nested functions.</a:t>
            </a:r>
          </a:p>
          <a:p>
            <a:pPr marL="400050">
              <a:buFont typeface="+mj-lt"/>
              <a:buAutoNum type="arabicPeriod"/>
            </a:pPr>
            <a:r>
              <a:rPr lang="en-GB" dirty="0"/>
              <a:t>Only call hooks from React function components or custom Hooks </a:t>
            </a:r>
          </a:p>
          <a:p>
            <a:endParaRPr lang="en-GB" dirty="0"/>
          </a:p>
          <a:p>
            <a:pPr lvl="1"/>
            <a:r>
              <a:rPr lang="en-GB" sz="2800" dirty="0"/>
              <a:t>Install </a:t>
            </a:r>
            <a:r>
              <a:rPr lang="en-GB" sz="2800" b="1" dirty="0" err="1"/>
              <a:t>eslint</a:t>
            </a:r>
            <a:r>
              <a:rPr lang="en-GB" sz="2800" b="1" dirty="0"/>
              <a:t>-plugin-react-hooks</a:t>
            </a:r>
            <a:r>
              <a:rPr lang="en-GB" sz="2800" dirty="0"/>
              <a:t> to enforce these two rules.</a:t>
            </a:r>
          </a:p>
          <a:p>
            <a:pPr lvl="1"/>
            <a:endParaRPr lang="en-GB" sz="2800" dirty="0"/>
          </a:p>
          <a:p>
            <a:pPr lvl="1"/>
            <a:endParaRPr lang="en-GB" sz="2800" dirty="0"/>
          </a:p>
          <a:p>
            <a:pPr lvl="1"/>
            <a:r>
              <a:rPr lang="en-GB" sz="2800" dirty="0"/>
              <a:t>Import them all at the top of the function component.</a:t>
            </a:r>
          </a:p>
          <a:p>
            <a:pPr lvl="1"/>
            <a:endParaRPr lang="en-GB" sz="2800" dirty="0"/>
          </a:p>
        </p:txBody>
      </p:sp>
      <p:sp>
        <p:nvSpPr>
          <p:cNvPr id="2" name="TextBox 1">
            <a:extLst>
              <a:ext uri="{FF2B5EF4-FFF2-40B4-BE49-F238E27FC236}">
                <a16:creationId xmlns:a16="http://schemas.microsoft.com/office/drawing/2014/main" id="{E75BE531-B210-89C5-460A-ACB62556A983}"/>
              </a:ext>
            </a:extLst>
          </p:cNvPr>
          <p:cNvSpPr txBox="1"/>
          <p:nvPr/>
        </p:nvSpPr>
        <p:spPr>
          <a:xfrm>
            <a:off x="3385457" y="4010848"/>
            <a:ext cx="5421085" cy="36933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6"/>
                </a:solidFill>
              </a:rPr>
              <a:t>npm</a:t>
            </a:r>
            <a:r>
              <a:rPr lang="en-GB" dirty="0">
                <a:solidFill>
                  <a:schemeClr val="accent6"/>
                </a:solidFill>
              </a:rPr>
              <a:t> install </a:t>
            </a:r>
            <a:r>
              <a:rPr lang="en-GB" dirty="0" err="1">
                <a:solidFill>
                  <a:schemeClr val="accent6"/>
                </a:solidFill>
              </a:rPr>
              <a:t>eslint</a:t>
            </a:r>
            <a:r>
              <a:rPr lang="en-GB" dirty="0">
                <a:solidFill>
                  <a:schemeClr val="accent6"/>
                </a:solidFill>
              </a:rPr>
              <a:t>-plugin-react-hooks --save-dev</a:t>
            </a:r>
          </a:p>
        </p:txBody>
      </p:sp>
    </p:spTree>
    <p:extLst>
      <p:ext uri="{BB962C8B-B14F-4D97-AF65-F5344CB8AC3E}">
        <p14:creationId xmlns:p14="http://schemas.microsoft.com/office/powerpoint/2010/main" val="42763642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6C4F3B-1D17-13EE-4E51-90DEE0B17DF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C52F2E8-E5DB-22D7-0893-331AEC262454}"/>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Effects</a:t>
            </a:r>
            <a:endParaRPr lang="en-GB" b="1" dirty="0"/>
          </a:p>
        </p:txBody>
      </p:sp>
      <p:sp>
        <p:nvSpPr>
          <p:cNvPr id="3" name="Content Placeholder 2">
            <a:extLst>
              <a:ext uri="{FF2B5EF4-FFF2-40B4-BE49-F238E27FC236}">
                <a16:creationId xmlns:a16="http://schemas.microsoft.com/office/drawing/2014/main" id="{6E0214DD-02E3-6A80-9D91-83D7660F0927}"/>
              </a:ext>
            </a:extLst>
          </p:cNvPr>
          <p:cNvSpPr>
            <a:spLocks noGrp="1"/>
          </p:cNvSpPr>
          <p:nvPr>
            <p:ph idx="1"/>
          </p:nvPr>
        </p:nvSpPr>
        <p:spPr>
          <a:xfrm>
            <a:off x="358219" y="1690688"/>
            <a:ext cx="11481847" cy="4095963"/>
          </a:xfrm>
        </p:spPr>
        <p:txBody>
          <a:bodyPr>
            <a:normAutofit fontScale="92500" lnSpcReduction="10000"/>
          </a:bodyPr>
          <a:lstStyle/>
          <a:p>
            <a:r>
              <a:rPr lang="en-GB" dirty="0"/>
              <a:t>We often want to track the </a:t>
            </a:r>
            <a:r>
              <a:rPr lang="en-GB" b="1" dirty="0"/>
              <a:t>component lifecycle</a:t>
            </a:r>
          </a:p>
          <a:p>
            <a:pPr lvl="1"/>
            <a:r>
              <a:rPr lang="en-GB" dirty="0"/>
              <a:t>By default, for function components, this means tracking each time a render has taken place.</a:t>
            </a:r>
          </a:p>
          <a:p>
            <a:r>
              <a:rPr lang="en-GB" dirty="0"/>
              <a:t>Since React is designed to be a ‘pure function’ i.e. data input, UI output: </a:t>
            </a:r>
          </a:p>
          <a:p>
            <a:r>
              <a:rPr lang="en-GB" dirty="0"/>
              <a:t>With </a:t>
            </a:r>
            <a:r>
              <a:rPr lang="en-GB" b="1" dirty="0" err="1"/>
              <a:t>useEffect</a:t>
            </a:r>
            <a:r>
              <a:rPr lang="en-GB" dirty="0"/>
              <a:t>: React remembers the function it is passed (aka the “effect”) and calls it after performing DOM updates i.e. </a:t>
            </a:r>
            <a:r>
              <a:rPr lang="en-GB" u="sng" dirty="0">
                <a:solidFill>
                  <a:srgbClr val="FF0000"/>
                </a:solidFill>
              </a:rPr>
              <a:t>after every render </a:t>
            </a:r>
            <a:r>
              <a:rPr lang="en-GB" dirty="0"/>
              <a:t>(but you can customise this)</a:t>
            </a:r>
          </a:p>
          <a:p>
            <a:pPr lvl="1"/>
            <a:r>
              <a:rPr lang="en-GB" dirty="0"/>
              <a:t>You can also pass an array of values to </a:t>
            </a:r>
            <a:r>
              <a:rPr lang="en-GB" dirty="0" err="1"/>
              <a:t>useEffect</a:t>
            </a:r>
            <a:r>
              <a:rPr lang="en-GB" dirty="0"/>
              <a:t> </a:t>
            </a:r>
            <a:r>
              <a:rPr lang="en-GB" u="sng" dirty="0"/>
              <a:t>that the effect depends upon </a:t>
            </a:r>
            <a:r>
              <a:rPr lang="en-GB" dirty="0"/>
              <a:t>(hence skipping the other effects). Typically, you do this for performance reasons.</a:t>
            </a:r>
          </a:p>
          <a:p>
            <a:pPr lvl="1"/>
            <a:r>
              <a:rPr lang="en-GB" dirty="0"/>
              <a:t>React guarantees the DOM has been updated by the time it runs the effects.</a:t>
            </a:r>
          </a:p>
          <a:p>
            <a:pPr lvl="1"/>
            <a:r>
              <a:rPr lang="en-GB" dirty="0"/>
              <a:t>Placing </a:t>
            </a:r>
            <a:r>
              <a:rPr lang="en-GB" dirty="0" err="1"/>
              <a:t>useEffect</a:t>
            </a:r>
            <a:r>
              <a:rPr lang="en-GB" dirty="0"/>
              <a:t> inside the component gives it access to the state variables and properties of that component</a:t>
            </a:r>
          </a:p>
        </p:txBody>
      </p:sp>
      <p:sp>
        <p:nvSpPr>
          <p:cNvPr id="7" name="TextBox 6">
            <a:extLst>
              <a:ext uri="{FF2B5EF4-FFF2-40B4-BE49-F238E27FC236}">
                <a16:creationId xmlns:a16="http://schemas.microsoft.com/office/drawing/2014/main" id="{CF7FEE84-5132-B033-7446-FB1DD3BCEEB1}"/>
              </a:ext>
            </a:extLst>
          </p:cNvPr>
          <p:cNvSpPr txBox="1"/>
          <p:nvPr/>
        </p:nvSpPr>
        <p:spPr>
          <a:xfrm>
            <a:off x="4397458" y="5730820"/>
            <a:ext cx="3397084" cy="307777"/>
          </a:xfrm>
          <a:prstGeom prst="rect">
            <a:avLst/>
          </a:prstGeom>
          <a:noFill/>
        </p:spPr>
        <p:txBody>
          <a:bodyPr wrap="none" rtlCol="0">
            <a:spAutoFit/>
          </a:bodyPr>
          <a:lstStyle/>
          <a:p>
            <a:r>
              <a:rPr lang="en-GB" sz="1400" i="1" dirty="0">
                <a:solidFill>
                  <a:srgbClr val="FFC000"/>
                </a:solidFill>
                <a:hlinkClick r:id="rId3">
                  <a:extLst>
                    <a:ext uri="{A12FA001-AC4F-418D-AE19-62706E023703}">
                      <ahyp:hlinkClr xmlns:ahyp="http://schemas.microsoft.com/office/drawing/2018/hyperlinkcolor" val="tx"/>
                    </a:ext>
                  </a:extLst>
                </a:hlinkClick>
              </a:rPr>
              <a:t>https://reactjs.org/docs/hooks-effect.html</a:t>
            </a:r>
            <a:r>
              <a:rPr lang="en-GB" sz="1400" i="1" dirty="0">
                <a:solidFill>
                  <a:srgbClr val="FFC000"/>
                </a:solidFill>
              </a:rPr>
              <a:t> </a:t>
            </a:r>
          </a:p>
        </p:txBody>
      </p:sp>
    </p:spTree>
    <p:extLst>
      <p:ext uri="{BB962C8B-B14F-4D97-AF65-F5344CB8AC3E}">
        <p14:creationId xmlns:p14="http://schemas.microsoft.com/office/powerpoint/2010/main" val="13620959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3B2916-C6A1-A748-FFC6-325B4B0934F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D2E5162-1356-BC9C-DE7F-99DC833981AB}"/>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Effects</a:t>
            </a:r>
            <a:endParaRPr lang="en-GB" b="1" dirty="0"/>
          </a:p>
        </p:txBody>
      </p:sp>
      <p:sp>
        <p:nvSpPr>
          <p:cNvPr id="3" name="Content Placeholder 2">
            <a:extLst>
              <a:ext uri="{FF2B5EF4-FFF2-40B4-BE49-F238E27FC236}">
                <a16:creationId xmlns:a16="http://schemas.microsoft.com/office/drawing/2014/main" id="{EC5A73A0-F516-2C1B-C304-D458BB900CFE}"/>
              </a:ext>
            </a:extLst>
          </p:cNvPr>
          <p:cNvSpPr>
            <a:spLocks noGrp="1"/>
          </p:cNvSpPr>
          <p:nvPr>
            <p:ph idx="1"/>
          </p:nvPr>
        </p:nvSpPr>
        <p:spPr>
          <a:xfrm>
            <a:off x="358219" y="1690688"/>
            <a:ext cx="11481847" cy="4095963"/>
          </a:xfrm>
        </p:spPr>
        <p:txBody>
          <a:bodyPr>
            <a:normAutofit/>
          </a:bodyPr>
          <a:lstStyle/>
          <a:p>
            <a:r>
              <a:rPr lang="en-GB" dirty="0"/>
              <a:t>Sometimes React needs outside sources in order to do things such as:</a:t>
            </a:r>
          </a:p>
          <a:p>
            <a:pPr lvl="1"/>
            <a:r>
              <a:rPr lang="en-GB" dirty="0"/>
              <a:t>Fetching data from a server through API calls</a:t>
            </a:r>
          </a:p>
          <a:p>
            <a:pPr lvl="1"/>
            <a:r>
              <a:rPr lang="en-GB" dirty="0"/>
              <a:t>Changing the browser tab title i.e. </a:t>
            </a:r>
            <a:r>
              <a:rPr lang="en-GB" b="1" i="1" dirty="0" err="1"/>
              <a:t>document.title</a:t>
            </a:r>
            <a:endParaRPr lang="en-GB" b="1" i="1" dirty="0"/>
          </a:p>
          <a:p>
            <a:pPr lvl="1"/>
            <a:r>
              <a:rPr lang="en-GB" dirty="0"/>
              <a:t>Setting timers using </a:t>
            </a:r>
            <a:r>
              <a:rPr lang="en-GB" b="1" i="1" dirty="0" err="1"/>
              <a:t>setTimout</a:t>
            </a:r>
            <a:endParaRPr lang="en-GB" b="1" i="1" dirty="0"/>
          </a:p>
          <a:p>
            <a:pPr lvl="1"/>
            <a:r>
              <a:rPr lang="en-GB" dirty="0"/>
              <a:t>Listening for inputs like keyboard presses</a:t>
            </a:r>
          </a:p>
          <a:p>
            <a:r>
              <a:rPr lang="en-GB" dirty="0"/>
              <a:t>These are known as </a:t>
            </a:r>
            <a:r>
              <a:rPr lang="en-GB" b="1" i="1" dirty="0"/>
              <a:t>Side Effects.</a:t>
            </a:r>
          </a:p>
          <a:p>
            <a:pPr lvl="1"/>
            <a:r>
              <a:rPr lang="en-GB" b="1" i="1" dirty="0" err="1"/>
              <a:t>useEffect</a:t>
            </a:r>
            <a:r>
              <a:rPr lang="en-GB" b="1" i="1" dirty="0"/>
              <a:t> </a:t>
            </a:r>
            <a:r>
              <a:rPr lang="en-GB" dirty="0"/>
              <a:t>hook handles these tasks.</a:t>
            </a:r>
          </a:p>
          <a:p>
            <a:pPr lvl="1"/>
            <a:r>
              <a:rPr lang="en-GB" dirty="0"/>
              <a:t>It directs React to do the extra work once it has rendered the screen.</a:t>
            </a:r>
          </a:p>
        </p:txBody>
      </p:sp>
    </p:spTree>
    <p:extLst>
      <p:ext uri="{BB962C8B-B14F-4D97-AF65-F5344CB8AC3E}">
        <p14:creationId xmlns:p14="http://schemas.microsoft.com/office/powerpoint/2010/main" val="21933835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A66E90-F50D-FBDE-9CBC-670AEC8541C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8699FEE-B251-7B6D-7046-B2A2735E6A0F}"/>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Effects Example</a:t>
            </a:r>
            <a:endParaRPr lang="en-GB" b="1" dirty="0"/>
          </a:p>
        </p:txBody>
      </p:sp>
      <p:sp>
        <p:nvSpPr>
          <p:cNvPr id="3" name="Content Placeholder 2">
            <a:extLst>
              <a:ext uri="{FF2B5EF4-FFF2-40B4-BE49-F238E27FC236}">
                <a16:creationId xmlns:a16="http://schemas.microsoft.com/office/drawing/2014/main" id="{9608DF46-6F76-FD93-DED7-A78CE8CA8656}"/>
              </a:ext>
            </a:extLst>
          </p:cNvPr>
          <p:cNvSpPr>
            <a:spLocks noGrp="1"/>
          </p:cNvSpPr>
          <p:nvPr>
            <p:ph idx="1"/>
          </p:nvPr>
        </p:nvSpPr>
        <p:spPr>
          <a:xfrm>
            <a:off x="358219" y="1690688"/>
            <a:ext cx="11481847" cy="4095963"/>
          </a:xfrm>
        </p:spPr>
        <p:txBody>
          <a:bodyPr>
            <a:normAutofit/>
          </a:bodyPr>
          <a:lstStyle/>
          <a:p>
            <a:r>
              <a:rPr lang="en-GB" dirty="0"/>
              <a:t>The </a:t>
            </a:r>
            <a:r>
              <a:rPr lang="en-GB" b="1" i="1" dirty="0" err="1"/>
              <a:t>useEffect</a:t>
            </a:r>
            <a:r>
              <a:rPr lang="en-GB" dirty="0"/>
              <a:t> hook takes two arguments:</a:t>
            </a:r>
          </a:p>
          <a:p>
            <a:endParaRPr lang="en-GB" dirty="0"/>
          </a:p>
          <a:p>
            <a:pPr lvl="1"/>
            <a:r>
              <a:rPr lang="en-GB" dirty="0"/>
              <a:t>The function itself (code you want to run)</a:t>
            </a:r>
          </a:p>
          <a:p>
            <a:pPr lvl="1"/>
            <a:endParaRPr lang="en-GB" dirty="0"/>
          </a:p>
          <a:p>
            <a:pPr lvl="1"/>
            <a:r>
              <a:rPr lang="en-GB" dirty="0"/>
              <a:t>The dependency array [] (when to run the code)</a:t>
            </a:r>
          </a:p>
          <a:p>
            <a:r>
              <a:rPr lang="en-GB" dirty="0"/>
              <a:t>It is the dependency array that controls the lifecycle of the effect.</a:t>
            </a:r>
          </a:p>
          <a:p>
            <a:pPr lvl="1"/>
            <a:r>
              <a:rPr lang="en-GB" dirty="0"/>
              <a:t>If the array is empty code will run once on loading (mounting) the component.</a:t>
            </a:r>
          </a:p>
          <a:p>
            <a:pPr lvl="1"/>
            <a:r>
              <a:rPr lang="en-GB" dirty="0"/>
              <a:t>With variables (data) code will run whenever data changes.</a:t>
            </a:r>
          </a:p>
          <a:p>
            <a:pPr lvl="1"/>
            <a:r>
              <a:rPr lang="en-GB" dirty="0"/>
              <a:t>No array runs every time the component is rendered.</a:t>
            </a:r>
          </a:p>
        </p:txBody>
      </p:sp>
      <p:pic>
        <p:nvPicPr>
          <p:cNvPr id="5" name="Picture 4">
            <a:extLst>
              <a:ext uri="{FF2B5EF4-FFF2-40B4-BE49-F238E27FC236}">
                <a16:creationId xmlns:a16="http://schemas.microsoft.com/office/drawing/2014/main" id="{DE092E38-19F4-C62A-4B34-132D6BA45C84}"/>
              </a:ext>
            </a:extLst>
          </p:cNvPr>
          <p:cNvPicPr>
            <a:picLocks noChangeAspect="1"/>
          </p:cNvPicPr>
          <p:nvPr/>
        </p:nvPicPr>
        <p:blipFill>
          <a:blip r:embed="rId3"/>
          <a:stretch>
            <a:fillRect/>
          </a:stretch>
        </p:blipFill>
        <p:spPr>
          <a:xfrm>
            <a:off x="7358655" y="2140410"/>
            <a:ext cx="4475126" cy="1598259"/>
          </a:xfrm>
          <a:prstGeom prst="rect">
            <a:avLst/>
          </a:prstGeom>
        </p:spPr>
      </p:pic>
    </p:spTree>
    <p:extLst>
      <p:ext uri="{BB962C8B-B14F-4D97-AF65-F5344CB8AC3E}">
        <p14:creationId xmlns:p14="http://schemas.microsoft.com/office/powerpoint/2010/main" val="38223048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5FF8B3-67D1-7A0C-8CFF-DBAA5B84546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A4C5842-9741-2582-4DE6-881DBC4A1311}"/>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Effects Example</a:t>
            </a:r>
            <a:endParaRPr lang="en-GB" b="1" dirty="0"/>
          </a:p>
        </p:txBody>
      </p:sp>
      <p:sp>
        <p:nvSpPr>
          <p:cNvPr id="3" name="Content Placeholder 2">
            <a:extLst>
              <a:ext uri="{FF2B5EF4-FFF2-40B4-BE49-F238E27FC236}">
                <a16:creationId xmlns:a16="http://schemas.microsoft.com/office/drawing/2014/main" id="{8B12EC84-EA96-2217-FD2D-C7FF5BB63DB3}"/>
              </a:ext>
            </a:extLst>
          </p:cNvPr>
          <p:cNvSpPr>
            <a:spLocks noGrp="1"/>
          </p:cNvSpPr>
          <p:nvPr>
            <p:ph idx="1"/>
          </p:nvPr>
        </p:nvSpPr>
        <p:spPr>
          <a:xfrm>
            <a:off x="358219" y="1690688"/>
            <a:ext cx="11481847" cy="4095963"/>
          </a:xfrm>
        </p:spPr>
        <p:txBody>
          <a:bodyPr>
            <a:normAutofit/>
          </a:bodyPr>
          <a:lstStyle/>
          <a:p>
            <a:r>
              <a:rPr lang="en-GB" dirty="0"/>
              <a:t>Count the number of times a component is clicked and the component is rendered:</a:t>
            </a:r>
          </a:p>
        </p:txBody>
      </p:sp>
      <p:pic>
        <p:nvPicPr>
          <p:cNvPr id="6" name="Picture 5">
            <a:extLst>
              <a:ext uri="{FF2B5EF4-FFF2-40B4-BE49-F238E27FC236}">
                <a16:creationId xmlns:a16="http://schemas.microsoft.com/office/drawing/2014/main" id="{320FF9ED-54ED-3FDF-9906-5C820A8D7F06}"/>
              </a:ext>
            </a:extLst>
          </p:cNvPr>
          <p:cNvPicPr>
            <a:picLocks noChangeAspect="1"/>
          </p:cNvPicPr>
          <p:nvPr/>
        </p:nvPicPr>
        <p:blipFill>
          <a:blip r:embed="rId3"/>
          <a:stretch>
            <a:fillRect/>
          </a:stretch>
        </p:blipFill>
        <p:spPr>
          <a:xfrm>
            <a:off x="2638360" y="2144661"/>
            <a:ext cx="6734089" cy="3860491"/>
          </a:xfrm>
          <a:prstGeom prst="rect">
            <a:avLst/>
          </a:prstGeom>
        </p:spPr>
      </p:pic>
      <p:sp>
        <p:nvSpPr>
          <p:cNvPr id="7" name="TextBox 6">
            <a:extLst>
              <a:ext uri="{FF2B5EF4-FFF2-40B4-BE49-F238E27FC236}">
                <a16:creationId xmlns:a16="http://schemas.microsoft.com/office/drawing/2014/main" id="{B7EBE338-B0A0-E74A-B740-B3D3DBC94282}"/>
              </a:ext>
            </a:extLst>
          </p:cNvPr>
          <p:cNvSpPr txBox="1"/>
          <p:nvPr/>
        </p:nvSpPr>
        <p:spPr>
          <a:xfrm>
            <a:off x="6005404" y="4298084"/>
            <a:ext cx="3267133" cy="646331"/>
          </a:xfrm>
          <a:prstGeom prst="rect">
            <a:avLst/>
          </a:prstGeom>
          <a:noFill/>
        </p:spPr>
        <p:txBody>
          <a:bodyPr wrap="square" rtlCol="0">
            <a:spAutoFit/>
          </a:bodyPr>
          <a:lstStyle/>
          <a:p>
            <a:r>
              <a:rPr lang="en-GB" sz="1200" i="1" dirty="0">
                <a:solidFill>
                  <a:srgbClr val="FF0000"/>
                </a:solidFill>
              </a:rPr>
              <a:t>Notice </a:t>
            </a:r>
            <a:r>
              <a:rPr lang="en-GB" sz="1200" b="1" i="1" dirty="0">
                <a:solidFill>
                  <a:srgbClr val="FF0000"/>
                </a:solidFill>
              </a:rPr>
              <a:t>no dependencies</a:t>
            </a:r>
            <a:r>
              <a:rPr lang="en-GB" sz="1200" i="1" dirty="0">
                <a:solidFill>
                  <a:srgbClr val="FF0000"/>
                </a:solidFill>
              </a:rPr>
              <a:t>, so the effect is triggered whenever any state changes. In this case, when the “count” changes.</a:t>
            </a:r>
          </a:p>
        </p:txBody>
      </p:sp>
      <p:sp>
        <p:nvSpPr>
          <p:cNvPr id="8" name="Rectangle 7">
            <a:extLst>
              <a:ext uri="{FF2B5EF4-FFF2-40B4-BE49-F238E27FC236}">
                <a16:creationId xmlns:a16="http://schemas.microsoft.com/office/drawing/2014/main" id="{D1E3B538-96BA-FEB4-F034-F2C777AF6A48}"/>
              </a:ext>
            </a:extLst>
          </p:cNvPr>
          <p:cNvSpPr/>
          <p:nvPr/>
        </p:nvSpPr>
        <p:spPr>
          <a:xfrm>
            <a:off x="8466925" y="4013587"/>
            <a:ext cx="216385" cy="312417"/>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296125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3B8C00-BB11-D24E-6B14-F9E73CA3440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BD2AB26-800E-3091-B59B-F89E071F0647}"/>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Effect Hook Dependencies</a:t>
            </a:r>
            <a:endParaRPr lang="en-GB" b="1" dirty="0"/>
          </a:p>
        </p:txBody>
      </p:sp>
      <p:sp>
        <p:nvSpPr>
          <p:cNvPr id="3" name="Content Placeholder 2">
            <a:extLst>
              <a:ext uri="{FF2B5EF4-FFF2-40B4-BE49-F238E27FC236}">
                <a16:creationId xmlns:a16="http://schemas.microsoft.com/office/drawing/2014/main" id="{CE312A1B-2936-0178-CE8D-198ED82EB10B}"/>
              </a:ext>
            </a:extLst>
          </p:cNvPr>
          <p:cNvSpPr>
            <a:spLocks noGrp="1"/>
          </p:cNvSpPr>
          <p:nvPr>
            <p:ph idx="1"/>
          </p:nvPr>
        </p:nvSpPr>
        <p:spPr>
          <a:xfrm>
            <a:off x="358219" y="1690688"/>
            <a:ext cx="11481847" cy="4095963"/>
          </a:xfrm>
        </p:spPr>
        <p:txBody>
          <a:bodyPr>
            <a:normAutofit/>
          </a:bodyPr>
          <a:lstStyle/>
          <a:p>
            <a:r>
              <a:rPr lang="en-GB" dirty="0"/>
              <a:t>You can also pass an array of values to </a:t>
            </a:r>
            <a:r>
              <a:rPr lang="en-GB" dirty="0" err="1"/>
              <a:t>useEffect</a:t>
            </a:r>
            <a:r>
              <a:rPr lang="en-GB" dirty="0"/>
              <a:t> </a:t>
            </a:r>
            <a:r>
              <a:rPr lang="en-GB" u="sng" dirty="0"/>
              <a:t>that the </a:t>
            </a:r>
            <a:r>
              <a:rPr lang="en-GB" i="1" u="sng" dirty="0"/>
              <a:t>effect</a:t>
            </a:r>
            <a:r>
              <a:rPr lang="en-GB" u="sng" dirty="0"/>
              <a:t> depends upon </a:t>
            </a:r>
            <a:r>
              <a:rPr lang="en-GB" dirty="0"/>
              <a:t>(hence skipping the other effects). </a:t>
            </a:r>
          </a:p>
          <a:p>
            <a:r>
              <a:rPr lang="en-GB" dirty="0" err="1"/>
              <a:t>useEffect</a:t>
            </a:r>
            <a:r>
              <a:rPr lang="en-GB" dirty="0"/>
              <a:t> is triggered whenever a state variable is changed. </a:t>
            </a:r>
          </a:p>
          <a:p>
            <a:r>
              <a:rPr lang="en-GB" dirty="0"/>
              <a:t>Using this array, you pass </a:t>
            </a:r>
            <a:r>
              <a:rPr lang="en-GB" dirty="0" err="1"/>
              <a:t>useEffect</a:t>
            </a:r>
            <a:r>
              <a:rPr lang="en-GB" dirty="0"/>
              <a:t> the name(s) of just the state variable(s) of a component </a:t>
            </a:r>
            <a:r>
              <a:rPr lang="en-GB" b="1" dirty="0"/>
              <a:t>that should trigger </a:t>
            </a:r>
            <a:r>
              <a:rPr lang="en-GB" dirty="0"/>
              <a:t>the effect.</a:t>
            </a:r>
          </a:p>
          <a:p>
            <a:pPr lvl="1"/>
            <a:r>
              <a:rPr lang="en-GB" dirty="0"/>
              <a:t>The mount and unmount events</a:t>
            </a:r>
          </a:p>
          <a:p>
            <a:pPr marL="457200" lvl="1" indent="0">
              <a:buNone/>
            </a:pPr>
            <a:r>
              <a:rPr lang="en-GB" dirty="0"/>
              <a:t>    are still triggered</a:t>
            </a:r>
          </a:p>
        </p:txBody>
      </p:sp>
      <p:pic>
        <p:nvPicPr>
          <p:cNvPr id="5" name="Picture 4">
            <a:extLst>
              <a:ext uri="{FF2B5EF4-FFF2-40B4-BE49-F238E27FC236}">
                <a16:creationId xmlns:a16="http://schemas.microsoft.com/office/drawing/2014/main" id="{4A9E5CF8-624A-616E-564E-763DD4B438A2}"/>
              </a:ext>
            </a:extLst>
          </p:cNvPr>
          <p:cNvPicPr>
            <a:picLocks noChangeAspect="1"/>
          </p:cNvPicPr>
          <p:nvPr/>
        </p:nvPicPr>
        <p:blipFill>
          <a:blip r:embed="rId3"/>
          <a:srcRect/>
          <a:stretch/>
        </p:blipFill>
        <p:spPr>
          <a:xfrm>
            <a:off x="5212591" y="4090904"/>
            <a:ext cx="6865417" cy="2603870"/>
          </a:xfrm>
          <a:prstGeom prst="rect">
            <a:avLst/>
          </a:prstGeom>
        </p:spPr>
      </p:pic>
      <p:sp>
        <p:nvSpPr>
          <p:cNvPr id="9" name="Rectangle 8">
            <a:extLst>
              <a:ext uri="{FF2B5EF4-FFF2-40B4-BE49-F238E27FC236}">
                <a16:creationId xmlns:a16="http://schemas.microsoft.com/office/drawing/2014/main" id="{52E8F457-E5CE-31E5-20AE-B20BC1B6433E}"/>
              </a:ext>
            </a:extLst>
          </p:cNvPr>
          <p:cNvSpPr/>
          <p:nvPr/>
        </p:nvSpPr>
        <p:spPr>
          <a:xfrm>
            <a:off x="10512109" y="6107634"/>
            <a:ext cx="279206" cy="385241"/>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430615B8-4153-2562-8262-DA91F836D86D}"/>
              </a:ext>
            </a:extLst>
          </p:cNvPr>
          <p:cNvSpPr/>
          <p:nvPr/>
        </p:nvSpPr>
        <p:spPr>
          <a:xfrm>
            <a:off x="11607993" y="5474234"/>
            <a:ext cx="287913" cy="382114"/>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DA5FCCCC-4BE8-4796-AAB5-394D29393DFD}"/>
              </a:ext>
            </a:extLst>
          </p:cNvPr>
          <p:cNvSpPr txBox="1"/>
          <p:nvPr/>
        </p:nvSpPr>
        <p:spPr>
          <a:xfrm>
            <a:off x="1457759" y="5702459"/>
            <a:ext cx="3840154" cy="307777"/>
          </a:xfrm>
          <a:prstGeom prst="rect">
            <a:avLst/>
          </a:prstGeom>
          <a:noFill/>
        </p:spPr>
        <p:txBody>
          <a:bodyPr wrap="none" rtlCol="0">
            <a:spAutoFit/>
          </a:bodyPr>
          <a:lstStyle/>
          <a:p>
            <a:r>
              <a:rPr lang="en-GB" sz="1400" i="1" dirty="0">
                <a:solidFill>
                  <a:srgbClr val="FFC000"/>
                </a:solidFill>
              </a:rPr>
              <a:t>https://react.dev/learn/synchronizing-with-effects</a:t>
            </a:r>
          </a:p>
        </p:txBody>
      </p:sp>
    </p:spTree>
    <p:extLst>
      <p:ext uri="{BB962C8B-B14F-4D97-AF65-F5344CB8AC3E}">
        <p14:creationId xmlns:p14="http://schemas.microsoft.com/office/powerpoint/2010/main" val="18236198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FB3482-875A-9A97-0019-B730D42B2C2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0883C61-6727-99C5-531C-B6084D44FE45}"/>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Effect Hook for Cleanup</a:t>
            </a:r>
            <a:endParaRPr lang="en-GB" b="1" dirty="0"/>
          </a:p>
        </p:txBody>
      </p:sp>
      <p:sp>
        <p:nvSpPr>
          <p:cNvPr id="3" name="Content Placeholder 2">
            <a:extLst>
              <a:ext uri="{FF2B5EF4-FFF2-40B4-BE49-F238E27FC236}">
                <a16:creationId xmlns:a16="http://schemas.microsoft.com/office/drawing/2014/main" id="{90710B7E-910F-A1A1-0EA5-5D28055A170C}"/>
              </a:ext>
            </a:extLst>
          </p:cNvPr>
          <p:cNvSpPr>
            <a:spLocks noGrp="1"/>
          </p:cNvSpPr>
          <p:nvPr>
            <p:ph idx="1"/>
          </p:nvPr>
        </p:nvSpPr>
        <p:spPr>
          <a:xfrm>
            <a:off x="358219" y="1690688"/>
            <a:ext cx="11481847" cy="4095963"/>
          </a:xfrm>
        </p:spPr>
        <p:txBody>
          <a:bodyPr>
            <a:normAutofit/>
          </a:bodyPr>
          <a:lstStyle/>
          <a:p>
            <a:r>
              <a:rPr lang="en-GB" dirty="0"/>
              <a:t>By default, your Effect will run after every render (</a:t>
            </a:r>
            <a:r>
              <a:rPr lang="en-GB" b="1" dirty="0"/>
              <a:t>mounted</a:t>
            </a:r>
            <a:r>
              <a:rPr lang="en-GB" dirty="0"/>
              <a:t>). </a:t>
            </a:r>
          </a:p>
          <a:p>
            <a:r>
              <a:rPr lang="en-GB" dirty="0"/>
              <a:t>You can return a function from </a:t>
            </a:r>
            <a:r>
              <a:rPr lang="en-GB" dirty="0" err="1"/>
              <a:t>useEffect</a:t>
            </a:r>
            <a:r>
              <a:rPr lang="en-GB" dirty="0"/>
              <a:t> which React will be called to:</a:t>
            </a:r>
          </a:p>
          <a:p>
            <a:pPr lvl="1"/>
            <a:r>
              <a:rPr lang="en-GB" dirty="0"/>
              <a:t>Stop (like a timer)</a:t>
            </a:r>
          </a:p>
          <a:p>
            <a:pPr lvl="1"/>
            <a:r>
              <a:rPr lang="en-GB" dirty="0"/>
              <a:t>Close a connection</a:t>
            </a:r>
          </a:p>
          <a:p>
            <a:pPr lvl="1"/>
            <a:r>
              <a:rPr lang="en-GB" dirty="0"/>
              <a:t>Undo</a:t>
            </a:r>
          </a:p>
          <a:p>
            <a:pPr lvl="1"/>
            <a:r>
              <a:rPr lang="en-GB" dirty="0"/>
              <a:t>Clean up whatever the component was doing (</a:t>
            </a:r>
            <a:r>
              <a:rPr lang="en-GB" b="1" dirty="0"/>
              <a:t>unmounted</a:t>
            </a:r>
            <a:r>
              <a:rPr lang="en-GB" dirty="0"/>
              <a:t>)</a:t>
            </a:r>
            <a:br>
              <a:rPr lang="en-GB" dirty="0"/>
            </a:br>
            <a:r>
              <a:rPr lang="en-GB" dirty="0"/>
              <a:t>…typically to clean up the component resources from the previous render.</a:t>
            </a:r>
          </a:p>
          <a:p>
            <a:r>
              <a:rPr lang="en-GB" dirty="0"/>
              <a:t>Returning a function to do this.</a:t>
            </a:r>
          </a:p>
        </p:txBody>
      </p:sp>
      <p:pic>
        <p:nvPicPr>
          <p:cNvPr id="5" name="Picture 4">
            <a:extLst>
              <a:ext uri="{FF2B5EF4-FFF2-40B4-BE49-F238E27FC236}">
                <a16:creationId xmlns:a16="http://schemas.microsoft.com/office/drawing/2014/main" id="{6ABC92D9-5B14-4BFF-E3A9-0E3DAFBFD2FE}"/>
              </a:ext>
            </a:extLst>
          </p:cNvPr>
          <p:cNvPicPr>
            <a:picLocks noChangeAspect="1"/>
          </p:cNvPicPr>
          <p:nvPr/>
        </p:nvPicPr>
        <p:blipFill>
          <a:blip r:embed="rId3"/>
          <a:stretch>
            <a:fillRect/>
          </a:stretch>
        </p:blipFill>
        <p:spPr>
          <a:xfrm>
            <a:off x="5241359" y="4627841"/>
            <a:ext cx="6889200" cy="2033317"/>
          </a:xfrm>
          <a:prstGeom prst="rect">
            <a:avLst/>
          </a:prstGeom>
        </p:spPr>
      </p:pic>
    </p:spTree>
    <p:extLst>
      <p:ext uri="{BB962C8B-B14F-4D97-AF65-F5344CB8AC3E}">
        <p14:creationId xmlns:p14="http://schemas.microsoft.com/office/powerpoint/2010/main" val="37184537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AB6C73-28C6-6626-149B-AA123711F4A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098B087-8B29-C763-FE56-4CA489CCCD7D}"/>
              </a:ext>
            </a:extLst>
          </p:cNvPr>
          <p:cNvSpPr>
            <a:spLocks noGrp="1"/>
          </p:cNvSpPr>
          <p:nvPr>
            <p:ph type="title"/>
          </p:nvPr>
        </p:nvSpPr>
        <p:spPr/>
        <p:txBody>
          <a:bodyPr/>
          <a:lstStyle/>
          <a:p>
            <a:r>
              <a:rPr kumimoji="0" lang="en-US" sz="6000" b="1" i="0" u="none" strike="noStrike" kern="1200" cap="none" spc="0" normalizeH="0" baseline="0" noProof="0" dirty="0">
                <a:ln>
                  <a:noFill/>
                </a:ln>
                <a:solidFill>
                  <a:prstClr val="black"/>
                </a:solidFill>
                <a:effectLst/>
                <a:uLnTx/>
                <a:uFillTx/>
                <a:latin typeface="Calibri Light" panose="020F0302020204030204"/>
                <a:ea typeface="+mj-ea"/>
                <a:cs typeface="+mj-cs"/>
              </a:rPr>
              <a:t>Summary</a:t>
            </a:r>
            <a:endParaRPr lang="en-GB" b="1" dirty="0"/>
          </a:p>
        </p:txBody>
      </p:sp>
      <p:sp>
        <p:nvSpPr>
          <p:cNvPr id="3" name="Content Placeholder 2">
            <a:extLst>
              <a:ext uri="{FF2B5EF4-FFF2-40B4-BE49-F238E27FC236}">
                <a16:creationId xmlns:a16="http://schemas.microsoft.com/office/drawing/2014/main" id="{86E09864-E728-A272-EFC0-99893FBB4FA7}"/>
              </a:ext>
            </a:extLst>
          </p:cNvPr>
          <p:cNvSpPr>
            <a:spLocks noGrp="1"/>
          </p:cNvSpPr>
          <p:nvPr>
            <p:ph idx="1"/>
          </p:nvPr>
        </p:nvSpPr>
        <p:spPr>
          <a:xfrm>
            <a:off x="358219" y="1690688"/>
            <a:ext cx="11481847" cy="4095963"/>
          </a:xfrm>
        </p:spPr>
        <p:txBody>
          <a:bodyPr>
            <a:normAutofit/>
          </a:bodyPr>
          <a:lstStyle/>
          <a:p>
            <a:r>
              <a:rPr lang="en-GB" dirty="0"/>
              <a:t>React provides a library or ‘toolkit’ for building applications:</a:t>
            </a:r>
          </a:p>
          <a:p>
            <a:pPr lvl="1"/>
            <a:r>
              <a:rPr lang="en-GB" b="1" dirty="0"/>
              <a:t>Structure - JSX</a:t>
            </a:r>
            <a:r>
              <a:rPr lang="en-GB" dirty="0"/>
              <a:t> for writing components.</a:t>
            </a:r>
          </a:p>
          <a:p>
            <a:pPr lvl="1"/>
            <a:r>
              <a:rPr lang="en-GB" b="1" dirty="0"/>
              <a:t>Communication of data – </a:t>
            </a:r>
            <a:r>
              <a:rPr lang="en-GB" dirty="0"/>
              <a:t>Passing data down through </a:t>
            </a:r>
            <a:r>
              <a:rPr lang="en-GB" b="1" dirty="0"/>
              <a:t>props.</a:t>
            </a:r>
          </a:p>
          <a:p>
            <a:pPr lvl="1"/>
            <a:r>
              <a:rPr lang="en-GB" b="1" dirty="0"/>
              <a:t>Interactivity – </a:t>
            </a:r>
            <a:r>
              <a:rPr lang="en-GB" dirty="0"/>
              <a:t>Managing state and changes with </a:t>
            </a:r>
            <a:r>
              <a:rPr lang="en-GB" b="1" dirty="0" err="1"/>
              <a:t>useState</a:t>
            </a:r>
            <a:r>
              <a:rPr lang="en-GB" b="1" dirty="0"/>
              <a:t>.</a:t>
            </a:r>
          </a:p>
          <a:p>
            <a:pPr lvl="1"/>
            <a:r>
              <a:rPr lang="en-GB" b="1" dirty="0"/>
              <a:t>Synchronisation – </a:t>
            </a:r>
            <a:r>
              <a:rPr lang="en-GB" dirty="0"/>
              <a:t>Handling tasks (internal and external) with </a:t>
            </a:r>
            <a:r>
              <a:rPr lang="en-GB" b="1" dirty="0" err="1"/>
              <a:t>useEffects</a:t>
            </a:r>
            <a:r>
              <a:rPr lang="en-GB" b="1" dirty="0"/>
              <a:t>.</a:t>
            </a:r>
          </a:p>
          <a:p>
            <a:r>
              <a:rPr lang="en-GB" dirty="0"/>
              <a:t>Further study would include:</a:t>
            </a:r>
          </a:p>
          <a:p>
            <a:pPr lvl="1"/>
            <a:r>
              <a:rPr lang="en-GB" b="1" dirty="0"/>
              <a:t>Context API </a:t>
            </a:r>
            <a:r>
              <a:rPr lang="en-GB" dirty="0"/>
              <a:t>– A global state recognition without passing props over multiple layers.</a:t>
            </a:r>
          </a:p>
          <a:p>
            <a:pPr lvl="1"/>
            <a:r>
              <a:rPr lang="en-GB" b="1" dirty="0"/>
              <a:t>React Router </a:t>
            </a:r>
            <a:r>
              <a:rPr lang="en-GB" dirty="0"/>
              <a:t>– Routing to URLs for different pages (without reloading the browser)</a:t>
            </a:r>
          </a:p>
          <a:p>
            <a:pPr lvl="1"/>
            <a:r>
              <a:rPr lang="en-GB" b="1" dirty="0"/>
              <a:t>Fetching API data </a:t>
            </a:r>
            <a:r>
              <a:rPr lang="en-GB" dirty="0"/>
              <a:t>– using </a:t>
            </a:r>
            <a:r>
              <a:rPr lang="en-GB" dirty="0" err="1"/>
              <a:t>useEffect</a:t>
            </a:r>
            <a:r>
              <a:rPr lang="en-GB" dirty="0"/>
              <a:t>.</a:t>
            </a:r>
          </a:p>
        </p:txBody>
      </p:sp>
    </p:spTree>
    <p:extLst>
      <p:ext uri="{BB962C8B-B14F-4D97-AF65-F5344CB8AC3E}">
        <p14:creationId xmlns:p14="http://schemas.microsoft.com/office/powerpoint/2010/main" val="2743560695"/>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D040630-A62C-4063-B6E2-E8C2D35B5414}">
  <ds:schemaRefs>
    <ds:schemaRef ds:uri="http://purl.org/dc/terms/"/>
    <ds:schemaRef ds:uri="http://purl.org/dc/dcmitype/"/>
    <ds:schemaRef ds:uri="http://purl.org/dc/elements/1.1/"/>
    <ds:schemaRef ds:uri="http://schemas.microsoft.com/office/infopath/2007/PartnerControls"/>
    <ds:schemaRef ds:uri="http://www.w3.org/XML/1998/namespace"/>
    <ds:schemaRef ds:uri="http://schemas.microsoft.com/office/2006/documentManagement/types"/>
    <ds:schemaRef ds:uri="303dbf9b-b85b-46a0-94f1-894078c07ecd"/>
    <ds:schemaRef ds:uri="http://schemas.openxmlformats.org/package/2006/metadata/core-properties"/>
    <ds:schemaRef ds:uri="211f9404-bca0-4bcf-9c1d-965ccb6f8d2d"/>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0</TotalTime>
  <Words>3074</Words>
  <Application>Microsoft Office PowerPoint</Application>
  <PresentationFormat>Widescreen</PresentationFormat>
  <Paragraphs>336</Paragraphs>
  <Slides>34</Slides>
  <Notes>18</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34</vt:i4>
      </vt:variant>
    </vt:vector>
  </HeadingPairs>
  <TitlesOfParts>
    <vt:vector size="44" baseType="lpstr">
      <vt:lpstr>Google Sans Text</vt:lpstr>
      <vt:lpstr>Aptos</vt:lpstr>
      <vt:lpstr>Arial</vt:lpstr>
      <vt:lpstr>Calibri</vt:lpstr>
      <vt:lpstr>Calibri Light</vt:lpstr>
      <vt:lpstr>Helvetica</vt:lpstr>
      <vt:lpstr>Wingdings</vt:lpstr>
      <vt:lpstr>UWTSD Holding Page</vt:lpstr>
      <vt:lpstr>UWTSD Text 2</vt:lpstr>
      <vt:lpstr>UWTSD Logo Variations place image in Background</vt:lpstr>
      <vt:lpstr>PowerPoint Presentation</vt:lpstr>
      <vt:lpstr>What React Is…</vt:lpstr>
      <vt:lpstr>What React is not…</vt:lpstr>
      <vt:lpstr>What React Does…</vt:lpstr>
      <vt:lpstr>Creating a React Application - 1</vt:lpstr>
      <vt:lpstr>Creating a React Application - 2</vt:lpstr>
      <vt:lpstr>FYI – create-react-app Usage</vt:lpstr>
      <vt:lpstr>PowerPoint Presentation</vt:lpstr>
      <vt:lpstr>JavaScript XML (JSX)</vt:lpstr>
      <vt:lpstr>JavaScript XML (JSX)</vt:lpstr>
      <vt:lpstr>JavaScript XML (JSX)</vt:lpstr>
      <vt:lpstr>JavaScript XML (JSX)</vt:lpstr>
      <vt:lpstr>JSX vs JS File Extensions</vt:lpstr>
      <vt:lpstr>React Elements</vt:lpstr>
      <vt:lpstr>JSX Examples</vt:lpstr>
      <vt:lpstr>More JSX Examples</vt:lpstr>
      <vt:lpstr>Summary of Differences JSX vs HTML</vt:lpstr>
      <vt:lpstr>Properties (Props)</vt:lpstr>
      <vt:lpstr>Properties (Props)</vt:lpstr>
      <vt:lpstr>Children</vt:lpstr>
      <vt:lpstr>De-structuring</vt:lpstr>
      <vt:lpstr>Hooks</vt:lpstr>
      <vt:lpstr>useState</vt:lpstr>
      <vt:lpstr>State and Hooks</vt:lpstr>
      <vt:lpstr>State and Hooks</vt:lpstr>
      <vt:lpstr>Props vs State</vt:lpstr>
      <vt:lpstr>Rules of Hooks</vt:lpstr>
      <vt:lpstr>Effects</vt:lpstr>
      <vt:lpstr>Effects</vt:lpstr>
      <vt:lpstr>Effects Example</vt:lpstr>
      <vt:lpstr>Effects Example</vt:lpstr>
      <vt:lpstr>Effect Hook Dependencies</vt:lpstr>
      <vt:lpstr>Effect Hook for Cleanup</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18</cp:revision>
  <dcterms:created xsi:type="dcterms:W3CDTF">2021-03-09T15:35:42Z</dcterms:created>
  <dcterms:modified xsi:type="dcterms:W3CDTF">2025-12-07T17:35:01Z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