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9"/>
  </p:notesMasterIdLst>
  <p:sldIdLst>
    <p:sldId id="256" r:id="rId2"/>
    <p:sldId id="257" r:id="rId3"/>
    <p:sldId id="259" r:id="rId4"/>
    <p:sldId id="260" r:id="rId5"/>
    <p:sldId id="261" r:id="rId6"/>
    <p:sldId id="262" r:id="rId7"/>
    <p:sldId id="25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D50B93-E198-4D61-9113-10554570D16A}" v="9" dt="2025-10-19T21:20:08.0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56" d="100"/>
          <a:sy n="56" d="100"/>
        </p:scale>
        <p:origin x="402"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day joseph" userId="d263d0630368b862" providerId="LiveId" clId="{19D50B93-E198-4D61-9113-10554570D16A}"/>
    <pc:docChg chg="undo custSel addSld modSld addMainMaster delMainMaster">
      <pc:chgData name="sharday joseph" userId="d263d0630368b862" providerId="LiveId" clId="{19D50B93-E198-4D61-9113-10554570D16A}" dt="2025-10-19T21:52:53.955" v="5305" actId="26606"/>
      <pc:docMkLst>
        <pc:docMk/>
      </pc:docMkLst>
      <pc:sldChg chg="addSp delSp modSp mod setBg modClrScheme addAnim setClrOvrMap chgLayout">
        <pc:chgData name="sharday joseph" userId="d263d0630368b862" providerId="LiveId" clId="{19D50B93-E198-4D61-9113-10554570D16A}" dt="2025-10-13T12:33:08.344" v="5" actId="20577"/>
        <pc:sldMkLst>
          <pc:docMk/>
          <pc:sldMk cId="2480559831" sldId="256"/>
        </pc:sldMkLst>
        <pc:spChg chg="mod">
          <ac:chgData name="sharday joseph" userId="d263d0630368b862" providerId="LiveId" clId="{19D50B93-E198-4D61-9113-10554570D16A}" dt="2025-10-13T12:33:08.344" v="5" actId="20577"/>
          <ac:spMkLst>
            <pc:docMk/>
            <pc:sldMk cId="2480559831" sldId="256"/>
            <ac:spMk id="2" creationId="{215DD5A2-48D6-8386-B1D4-155203CED5CD}"/>
          </ac:spMkLst>
        </pc:spChg>
        <pc:spChg chg="add">
          <ac:chgData name="sharday joseph" userId="d263d0630368b862" providerId="LiveId" clId="{19D50B93-E198-4D61-9113-10554570D16A}" dt="2025-10-13T12:06:29.308" v="0" actId="26606"/>
          <ac:spMkLst>
            <pc:docMk/>
            <pc:sldMk cId="2480559831" sldId="256"/>
            <ac:spMk id="9" creationId="{6E448DB1-4196-18A6-15DA-C72635C1B11E}"/>
          </ac:spMkLst>
        </pc:spChg>
        <pc:spChg chg="add">
          <ac:chgData name="sharday joseph" userId="d263d0630368b862" providerId="LiveId" clId="{19D50B93-E198-4D61-9113-10554570D16A}" dt="2025-10-13T12:06:29.308" v="0" actId="26606"/>
          <ac:spMkLst>
            <pc:docMk/>
            <pc:sldMk cId="2480559831" sldId="256"/>
            <ac:spMk id="11" creationId="{76A10D8F-D463-70E5-239B-17AD65EF433D}"/>
          </ac:spMkLst>
        </pc:spChg>
        <pc:picChg chg="add">
          <ac:chgData name="sharday joseph" userId="d263d0630368b862" providerId="LiveId" clId="{19D50B93-E198-4D61-9113-10554570D16A}" dt="2025-10-13T12:06:29.308" v="0" actId="26606"/>
          <ac:picMkLst>
            <pc:docMk/>
            <pc:sldMk cId="2480559831" sldId="256"/>
            <ac:picMk id="4" creationId="{D26DEA9A-8DDC-D62A-8414-5D702407D6D6}"/>
          </ac:picMkLst>
        </pc:picChg>
      </pc:sldChg>
      <pc:sldChg chg="addSp delSp modSp new mod setBg">
        <pc:chgData name="sharday joseph" userId="d263d0630368b862" providerId="LiveId" clId="{19D50B93-E198-4D61-9113-10554570D16A}" dt="2025-10-19T21:21:59.605" v="5190" actId="207"/>
        <pc:sldMkLst>
          <pc:docMk/>
          <pc:sldMk cId="1757993786" sldId="257"/>
        </pc:sldMkLst>
        <pc:spChg chg="mod">
          <ac:chgData name="sharday joseph" userId="d263d0630368b862" providerId="LiveId" clId="{19D50B93-E198-4D61-9113-10554570D16A}" dt="2025-10-13T13:32:31.705" v="2705" actId="1076"/>
          <ac:spMkLst>
            <pc:docMk/>
            <pc:sldMk cId="1757993786" sldId="257"/>
            <ac:spMk id="2" creationId="{F4E0BDCE-B45A-6D17-69AF-78945EC24EE2}"/>
          </ac:spMkLst>
        </pc:spChg>
        <pc:spChg chg="mod">
          <ac:chgData name="sharday joseph" userId="d263d0630368b862" providerId="LiveId" clId="{19D50B93-E198-4D61-9113-10554570D16A}" dt="2025-10-19T21:21:59.605" v="5190" actId="207"/>
          <ac:spMkLst>
            <pc:docMk/>
            <pc:sldMk cId="1757993786" sldId="257"/>
            <ac:spMk id="3" creationId="{8D7584E0-724A-5147-21A7-4471F2C9C951}"/>
          </ac:spMkLst>
        </pc:spChg>
        <pc:spChg chg="add">
          <ac:chgData name="sharday joseph" userId="d263d0630368b862" providerId="LiveId" clId="{19D50B93-E198-4D61-9113-10554570D16A}" dt="2025-10-13T13:14:18.605" v="1741" actId="26606"/>
          <ac:spMkLst>
            <pc:docMk/>
            <pc:sldMk cId="1757993786" sldId="257"/>
            <ac:spMk id="14" creationId="{2961259D-605E-E200-FF9F-7C8C71D7C8E4}"/>
          </ac:spMkLst>
        </pc:spChg>
        <pc:picChg chg="add">
          <ac:chgData name="sharday joseph" userId="d263d0630368b862" providerId="LiveId" clId="{19D50B93-E198-4D61-9113-10554570D16A}" dt="2025-10-13T13:14:18.605" v="1741" actId="26606"/>
          <ac:picMkLst>
            <pc:docMk/>
            <pc:sldMk cId="1757993786" sldId="257"/>
            <ac:picMk id="15" creationId="{B6B8FB37-DC7F-74AA-9356-E4C0550FDE07}"/>
          </ac:picMkLst>
        </pc:picChg>
      </pc:sldChg>
      <pc:sldChg chg="modSp new mod">
        <pc:chgData name="sharday joseph" userId="d263d0630368b862" providerId="LiveId" clId="{19D50B93-E198-4D61-9113-10554570D16A}" dt="2025-10-19T21:21:15.908" v="5177" actId="20577"/>
        <pc:sldMkLst>
          <pc:docMk/>
          <pc:sldMk cId="4057076466" sldId="258"/>
        </pc:sldMkLst>
        <pc:spChg chg="mod">
          <ac:chgData name="sharday joseph" userId="d263d0630368b862" providerId="LiveId" clId="{19D50B93-E198-4D61-9113-10554570D16A}" dt="2025-10-13T12:46:12.331" v="589" actId="5793"/>
          <ac:spMkLst>
            <pc:docMk/>
            <pc:sldMk cId="4057076466" sldId="258"/>
            <ac:spMk id="2" creationId="{E5A860E3-3543-821B-B658-48689EB3F147}"/>
          </ac:spMkLst>
        </pc:spChg>
        <pc:spChg chg="mod">
          <ac:chgData name="sharday joseph" userId="d263d0630368b862" providerId="LiveId" clId="{19D50B93-E198-4D61-9113-10554570D16A}" dt="2025-10-19T21:21:15.908" v="5177" actId="20577"/>
          <ac:spMkLst>
            <pc:docMk/>
            <pc:sldMk cId="4057076466" sldId="258"/>
            <ac:spMk id="3" creationId="{66850573-9B73-9C54-689E-543B9B95A82E}"/>
          </ac:spMkLst>
        </pc:spChg>
      </pc:sldChg>
      <pc:sldChg chg="addSp delSp modSp new mod setBg">
        <pc:chgData name="sharday joseph" userId="d263d0630368b862" providerId="LiveId" clId="{19D50B93-E198-4D61-9113-10554570D16A}" dt="2025-10-19T21:23:51.113" v="5299" actId="20577"/>
        <pc:sldMkLst>
          <pc:docMk/>
          <pc:sldMk cId="694116446" sldId="259"/>
        </pc:sldMkLst>
        <pc:spChg chg="mod ord">
          <ac:chgData name="sharday joseph" userId="d263d0630368b862" providerId="LiveId" clId="{19D50B93-E198-4D61-9113-10554570D16A}" dt="2025-10-19T21:23:51.113" v="5299" actId="20577"/>
          <ac:spMkLst>
            <pc:docMk/>
            <pc:sldMk cId="694116446" sldId="259"/>
            <ac:spMk id="3" creationId="{1EA88030-5D0E-48DB-090A-123665967761}"/>
          </ac:spMkLst>
        </pc:spChg>
        <pc:spChg chg="add">
          <ac:chgData name="sharday joseph" userId="d263d0630368b862" providerId="LiveId" clId="{19D50B93-E198-4D61-9113-10554570D16A}" dt="2025-10-14T07:59:07.052" v="2735" actId="26606"/>
          <ac:spMkLst>
            <pc:docMk/>
            <pc:sldMk cId="694116446" sldId="259"/>
            <ac:spMk id="1046" creationId="{43867147-1C83-BF71-39B0-B590EE7F349F}"/>
          </ac:spMkLst>
        </pc:spChg>
        <pc:picChg chg="add mod">
          <ac:chgData name="sharday joseph" userId="d263d0630368b862" providerId="LiveId" clId="{19D50B93-E198-4D61-9113-10554570D16A}" dt="2025-10-17T20:56:39.645" v="2752" actId="1076"/>
          <ac:picMkLst>
            <pc:docMk/>
            <pc:sldMk cId="694116446" sldId="259"/>
            <ac:picMk id="1026" creationId="{438DF8EB-A7FC-DBF8-7F59-13A5FDD8F02D}"/>
          </ac:picMkLst>
        </pc:picChg>
      </pc:sldChg>
      <pc:sldChg chg="addSp delSp modSp new mod setBg">
        <pc:chgData name="sharday joseph" userId="d263d0630368b862" providerId="LiveId" clId="{19D50B93-E198-4D61-9113-10554570D16A}" dt="2025-10-19T21:52:53.955" v="5305" actId="26606"/>
        <pc:sldMkLst>
          <pc:docMk/>
          <pc:sldMk cId="3829219719" sldId="260"/>
        </pc:sldMkLst>
        <pc:spChg chg="mod">
          <ac:chgData name="sharday joseph" userId="d263d0630368b862" providerId="LiveId" clId="{19D50B93-E198-4D61-9113-10554570D16A}" dt="2025-10-19T21:52:53.955" v="5305" actId="26606"/>
          <ac:spMkLst>
            <pc:docMk/>
            <pc:sldMk cId="3829219719" sldId="260"/>
            <ac:spMk id="2" creationId="{CE247D10-EF73-FF06-93A2-5DCA94490967}"/>
          </ac:spMkLst>
        </pc:spChg>
        <pc:spChg chg="add del mod">
          <ac:chgData name="sharday joseph" userId="d263d0630368b862" providerId="LiveId" clId="{19D50B93-E198-4D61-9113-10554570D16A}" dt="2025-10-19T21:52:53.955" v="5305" actId="26606"/>
          <ac:spMkLst>
            <pc:docMk/>
            <pc:sldMk cId="3829219719" sldId="260"/>
            <ac:spMk id="3" creationId="{003CEF93-7371-B383-CF07-6D338C8875AD}"/>
          </ac:spMkLst>
        </pc:spChg>
        <pc:spChg chg="add del">
          <ac:chgData name="sharday joseph" userId="d263d0630368b862" providerId="LiveId" clId="{19D50B93-E198-4D61-9113-10554570D16A}" dt="2025-10-19T21:52:48.075" v="5302" actId="26606"/>
          <ac:spMkLst>
            <pc:docMk/>
            <pc:sldMk cId="3829219719" sldId="260"/>
            <ac:spMk id="9" creationId="{353CF00F-82D0-0DBA-75D5-1D01B4526C68}"/>
          </ac:spMkLst>
        </pc:spChg>
        <pc:spChg chg="add del">
          <ac:chgData name="sharday joseph" userId="d263d0630368b862" providerId="LiveId" clId="{19D50B93-E198-4D61-9113-10554570D16A}" dt="2025-10-19T21:52:53.860" v="5304" actId="26606"/>
          <ac:spMkLst>
            <pc:docMk/>
            <pc:sldMk cId="3829219719" sldId="260"/>
            <ac:spMk id="11" creationId="{353CF00F-82D0-0DBA-75D5-1D01B4526C68}"/>
          </ac:spMkLst>
        </pc:spChg>
        <pc:spChg chg="add">
          <ac:chgData name="sharday joseph" userId="d263d0630368b862" providerId="LiveId" clId="{19D50B93-E198-4D61-9113-10554570D16A}" dt="2025-10-19T21:52:53.955" v="5305" actId="26606"/>
          <ac:spMkLst>
            <pc:docMk/>
            <pc:sldMk cId="3829219719" sldId="260"/>
            <ac:spMk id="14" creationId="{01A22726-DA03-BCB0-F12E-98258FB7E5C0}"/>
          </ac:spMkLst>
        </pc:spChg>
        <pc:graphicFrameChg chg="add del">
          <ac:chgData name="sharday joseph" userId="d263d0630368b862" providerId="LiveId" clId="{19D50B93-E198-4D61-9113-10554570D16A}" dt="2025-10-19T21:52:48.075" v="5302" actId="26606"/>
          <ac:graphicFrameMkLst>
            <pc:docMk/>
            <pc:sldMk cId="3829219719" sldId="260"/>
            <ac:graphicFrameMk id="5" creationId="{6F305A85-BC9E-0DC7-CD06-0E1CF015E439}"/>
          </ac:graphicFrameMkLst>
        </pc:graphicFrameChg>
        <pc:graphicFrameChg chg="add del">
          <ac:chgData name="sharday joseph" userId="d263d0630368b862" providerId="LiveId" clId="{19D50B93-E198-4D61-9113-10554570D16A}" dt="2025-10-19T21:52:53.860" v="5304" actId="26606"/>
          <ac:graphicFrameMkLst>
            <pc:docMk/>
            <pc:sldMk cId="3829219719" sldId="260"/>
            <ac:graphicFrameMk id="12" creationId="{9CF00901-6591-CE8D-24A9-3F27E1D95084}"/>
          </ac:graphicFrameMkLst>
        </pc:graphicFrameChg>
        <pc:graphicFrameChg chg="add">
          <ac:chgData name="sharday joseph" userId="d263d0630368b862" providerId="LiveId" clId="{19D50B93-E198-4D61-9113-10554570D16A}" dt="2025-10-19T21:52:53.955" v="5305" actId="26606"/>
          <ac:graphicFrameMkLst>
            <pc:docMk/>
            <pc:sldMk cId="3829219719" sldId="260"/>
            <ac:graphicFrameMk id="15" creationId="{ECE758A1-59D1-9750-BA45-DB5C774E5520}"/>
          </ac:graphicFrameMkLst>
        </pc:graphicFrameChg>
      </pc:sldChg>
      <pc:sldChg chg="addSp delSp modSp new mod setBg">
        <pc:chgData name="sharday joseph" userId="d263d0630368b862" providerId="LiveId" clId="{19D50B93-E198-4D61-9113-10554570D16A}" dt="2025-10-19T21:08:56.500" v="4298" actId="20577"/>
        <pc:sldMkLst>
          <pc:docMk/>
          <pc:sldMk cId="1106729038" sldId="261"/>
        </pc:sldMkLst>
        <pc:spChg chg="mod">
          <ac:chgData name="sharday joseph" userId="d263d0630368b862" providerId="LiveId" clId="{19D50B93-E198-4D61-9113-10554570D16A}" dt="2025-10-19T21:03:28.473" v="3766" actId="20577"/>
          <ac:spMkLst>
            <pc:docMk/>
            <pc:sldMk cId="1106729038" sldId="261"/>
            <ac:spMk id="2" creationId="{16B544D5-F2BC-6481-E139-DE24105B3AAD}"/>
          </ac:spMkLst>
        </pc:spChg>
        <pc:spChg chg="del mod">
          <ac:chgData name="sharday joseph" userId="d263d0630368b862" providerId="LiveId" clId="{19D50B93-E198-4D61-9113-10554570D16A}" dt="2025-10-19T21:03:22.554" v="3762" actId="26606"/>
          <ac:spMkLst>
            <pc:docMk/>
            <pc:sldMk cId="1106729038" sldId="261"/>
            <ac:spMk id="3" creationId="{2358700A-030F-E806-8017-DBBA12976D14}"/>
          </ac:spMkLst>
        </pc:spChg>
        <pc:spChg chg="add">
          <ac:chgData name="sharday joseph" userId="d263d0630368b862" providerId="LiveId" clId="{19D50B93-E198-4D61-9113-10554570D16A}" dt="2025-10-19T21:03:22.554" v="3762" actId="26606"/>
          <ac:spMkLst>
            <pc:docMk/>
            <pc:sldMk cId="1106729038" sldId="261"/>
            <ac:spMk id="9" creationId="{01A22726-DA03-BCB0-F12E-98258FB7E5C0}"/>
          </ac:spMkLst>
        </pc:spChg>
        <pc:graphicFrameChg chg="add mod">
          <ac:chgData name="sharday joseph" userId="d263d0630368b862" providerId="LiveId" clId="{19D50B93-E198-4D61-9113-10554570D16A}" dt="2025-10-19T21:08:56.500" v="4298" actId="20577"/>
          <ac:graphicFrameMkLst>
            <pc:docMk/>
            <pc:sldMk cId="1106729038" sldId="261"/>
            <ac:graphicFrameMk id="5" creationId="{A1863BC9-201F-A5B5-51C9-5EC89279307C}"/>
          </ac:graphicFrameMkLst>
        </pc:graphicFrameChg>
      </pc:sldChg>
      <pc:sldChg chg="addSp delSp modSp new mod setBg">
        <pc:chgData name="sharday joseph" userId="d263d0630368b862" providerId="LiveId" clId="{19D50B93-E198-4D61-9113-10554570D16A}" dt="2025-10-19T21:52:39.059" v="5300" actId="26606"/>
        <pc:sldMkLst>
          <pc:docMk/>
          <pc:sldMk cId="1661510541" sldId="262"/>
        </pc:sldMkLst>
        <pc:spChg chg="mod">
          <ac:chgData name="sharday joseph" userId="d263d0630368b862" providerId="LiveId" clId="{19D50B93-E198-4D61-9113-10554570D16A}" dt="2025-10-19T21:52:39.059" v="5300" actId="26606"/>
          <ac:spMkLst>
            <pc:docMk/>
            <pc:sldMk cId="1661510541" sldId="262"/>
            <ac:spMk id="2" creationId="{F79F4B27-4219-5B0F-D4C4-3E15BF829163}"/>
          </ac:spMkLst>
        </pc:spChg>
        <pc:spChg chg="del mod">
          <ac:chgData name="sharday joseph" userId="d263d0630368b862" providerId="LiveId" clId="{19D50B93-E198-4D61-9113-10554570D16A}" dt="2025-10-19T21:52:39.059" v="5300" actId="26606"/>
          <ac:spMkLst>
            <pc:docMk/>
            <pc:sldMk cId="1661510541" sldId="262"/>
            <ac:spMk id="3" creationId="{50B2577A-76E4-A979-3185-9B40968EC394}"/>
          </ac:spMkLst>
        </pc:spChg>
        <pc:spChg chg="add">
          <ac:chgData name="sharday joseph" userId="d263d0630368b862" providerId="LiveId" clId="{19D50B93-E198-4D61-9113-10554570D16A}" dt="2025-10-19T21:52:39.059" v="5300" actId="26606"/>
          <ac:spMkLst>
            <pc:docMk/>
            <pc:sldMk cId="1661510541" sldId="262"/>
            <ac:spMk id="9" creationId="{353CF00F-82D0-0DBA-75D5-1D01B4526C68}"/>
          </ac:spMkLst>
        </pc:spChg>
        <pc:graphicFrameChg chg="add">
          <ac:chgData name="sharday joseph" userId="d263d0630368b862" providerId="LiveId" clId="{19D50B93-E198-4D61-9113-10554570D16A}" dt="2025-10-19T21:52:39.059" v="5300" actId="26606"/>
          <ac:graphicFrameMkLst>
            <pc:docMk/>
            <pc:sldMk cId="1661510541" sldId="262"/>
            <ac:graphicFrameMk id="5" creationId="{7234D1D6-B808-3D0D-6901-A421CBB712EA}"/>
          </ac:graphicFrameMkLst>
        </pc:graphicFrameChg>
      </pc:sldChg>
      <pc:sldMasterChg chg="del delSldLayout">
        <pc:chgData name="sharday joseph" userId="d263d0630368b862" providerId="LiveId" clId="{19D50B93-E198-4D61-9113-10554570D16A}" dt="2025-10-13T12:06:29.308" v="0" actId="26606"/>
        <pc:sldMasterMkLst>
          <pc:docMk/>
          <pc:sldMasterMk cId="3926084724" sldId="2147483648"/>
        </pc:sldMasterMkLst>
        <pc:sldLayoutChg chg="del">
          <pc:chgData name="sharday joseph" userId="d263d0630368b862" providerId="LiveId" clId="{19D50B93-E198-4D61-9113-10554570D16A}" dt="2025-10-13T12:06:29.308" v="0" actId="26606"/>
          <pc:sldLayoutMkLst>
            <pc:docMk/>
            <pc:sldMasterMk cId="3926084724" sldId="2147483648"/>
            <pc:sldLayoutMk cId="2347826397" sldId="2147483649"/>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1746789540" sldId="2147483650"/>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1506941238" sldId="2147483651"/>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2476459917" sldId="2147483652"/>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503971934" sldId="2147483653"/>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2997145927" sldId="2147483654"/>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3297623554" sldId="2147483655"/>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4099832579" sldId="2147483656"/>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1793803084" sldId="2147483657"/>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4243750827" sldId="2147483658"/>
          </pc:sldLayoutMkLst>
        </pc:sldLayoutChg>
        <pc:sldLayoutChg chg="del">
          <pc:chgData name="sharday joseph" userId="d263d0630368b862" providerId="LiveId" clId="{19D50B93-E198-4D61-9113-10554570D16A}" dt="2025-10-13T12:06:29.308" v="0" actId="26606"/>
          <pc:sldLayoutMkLst>
            <pc:docMk/>
            <pc:sldMasterMk cId="3926084724" sldId="2147483648"/>
            <pc:sldLayoutMk cId="190644872" sldId="2147483659"/>
          </pc:sldLayoutMkLst>
        </pc:sldLayoutChg>
      </pc:sldMasterChg>
      <pc:sldMasterChg chg="add addSldLayout">
        <pc:chgData name="sharday joseph" userId="d263d0630368b862" providerId="LiveId" clId="{19D50B93-E198-4D61-9113-10554570D16A}" dt="2025-10-13T12:06:29.308" v="0" actId="26606"/>
        <pc:sldMasterMkLst>
          <pc:docMk/>
          <pc:sldMasterMk cId="2368147839" sldId="2147483673"/>
        </pc:sldMasterMkLst>
        <pc:sldLayoutChg chg="add">
          <pc:chgData name="sharday joseph" userId="d263d0630368b862" providerId="LiveId" clId="{19D50B93-E198-4D61-9113-10554570D16A}" dt="2025-10-13T12:06:29.308" v="0" actId="26606"/>
          <pc:sldLayoutMkLst>
            <pc:docMk/>
            <pc:sldMasterMk cId="2368147839" sldId="2147483673"/>
            <pc:sldLayoutMk cId="1914639078" sldId="2147483662"/>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3038784925" sldId="2147483663"/>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4041863239" sldId="2147483664"/>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2041773859" sldId="2147483665"/>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4235507295" sldId="2147483666"/>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3906281656" sldId="2147483667"/>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1437651115" sldId="2147483668"/>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202211288" sldId="2147483669"/>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2375076205" sldId="2147483670"/>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2601253077" sldId="2147483671"/>
          </pc:sldLayoutMkLst>
        </pc:sldLayoutChg>
        <pc:sldLayoutChg chg="add">
          <pc:chgData name="sharday joseph" userId="d263d0630368b862" providerId="LiveId" clId="{19D50B93-E198-4D61-9113-10554570D16A}" dt="2025-10-13T12:06:29.308" v="0" actId="26606"/>
          <pc:sldLayoutMkLst>
            <pc:docMk/>
            <pc:sldMasterMk cId="2368147839" sldId="2147483673"/>
            <pc:sldLayoutMk cId="1136524149" sldId="2147483672"/>
          </pc:sldLayoutMkLst>
        </pc:sldLayoutChg>
      </pc:sldMaster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DFDAF3-3C52-42D0-B2E3-4265C97AE30D}"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C682D75-0D13-4849-80A3-018C3DB9EE9A}">
      <dgm:prSet/>
      <dgm:spPr/>
      <dgm:t>
        <a:bodyPr/>
        <a:lstStyle/>
        <a:p>
          <a:r>
            <a:rPr lang="en-GB"/>
            <a:t>My weakness involve a lack of confidence, self doubt, and difficulties with problem solving when facing new challenges. Self doubt immitats being aware of who you are doubting your best ability to accomplish something. Leaving you questioning my own abilities feeling uncertain and on-going decision making </a:t>
          </a:r>
          <a:endParaRPr lang="en-US"/>
        </a:p>
      </dgm:t>
    </dgm:pt>
    <dgm:pt modelId="{1BC05CCF-B4F5-47E6-A98C-EA97A65D02E5}" type="parTrans" cxnId="{459EA6D7-E866-4F67-991F-B4A34FDE9EF3}">
      <dgm:prSet/>
      <dgm:spPr/>
      <dgm:t>
        <a:bodyPr/>
        <a:lstStyle/>
        <a:p>
          <a:endParaRPr lang="en-US"/>
        </a:p>
      </dgm:t>
    </dgm:pt>
    <dgm:pt modelId="{74A268D8-328E-4474-815F-A005A23A7506}" type="sibTrans" cxnId="{459EA6D7-E866-4F67-991F-B4A34FDE9EF3}">
      <dgm:prSet/>
      <dgm:spPr/>
      <dgm:t>
        <a:bodyPr/>
        <a:lstStyle/>
        <a:p>
          <a:endParaRPr lang="en-US"/>
        </a:p>
      </dgm:t>
    </dgm:pt>
    <dgm:pt modelId="{022493C5-7A0C-47F5-9C12-BAA536BDF704}">
      <dgm:prSet/>
      <dgm:spPr/>
      <dgm:t>
        <a:bodyPr/>
        <a:lstStyle/>
        <a:p>
          <a:r>
            <a:rPr lang="en-GB"/>
            <a:t>I can become more confident by practising presentations with family members or friends, asking for feedback on arears for improvement. I will also remind myself of what I am good at and recognise the qualities I have to offer which will build my self believe and confidence over time. I shouldn’t compare myself to others who may be more expericned than me, focusing on myself and improving will help me achieve more. (Perry. E, 2022)</a:t>
          </a:r>
          <a:endParaRPr lang="en-US"/>
        </a:p>
      </dgm:t>
    </dgm:pt>
    <dgm:pt modelId="{3B747C1F-DEBA-4D87-BB95-AE77133D6E27}" type="parTrans" cxnId="{A6BE7DAF-761F-43A9-AF9D-36B63384302C}">
      <dgm:prSet/>
      <dgm:spPr/>
      <dgm:t>
        <a:bodyPr/>
        <a:lstStyle/>
        <a:p>
          <a:endParaRPr lang="en-US"/>
        </a:p>
      </dgm:t>
    </dgm:pt>
    <dgm:pt modelId="{058C1DC5-7717-4352-B27B-8384AF1C8170}" type="sibTrans" cxnId="{A6BE7DAF-761F-43A9-AF9D-36B63384302C}">
      <dgm:prSet/>
      <dgm:spPr/>
      <dgm:t>
        <a:bodyPr/>
        <a:lstStyle/>
        <a:p>
          <a:endParaRPr lang="en-US"/>
        </a:p>
      </dgm:t>
    </dgm:pt>
    <dgm:pt modelId="{7A2EB384-5DAC-45F1-9137-0E8F8330D45A}" type="pres">
      <dgm:prSet presAssocID="{42DFDAF3-3C52-42D0-B2E3-4265C97AE30D}" presName="hierChild1" presStyleCnt="0">
        <dgm:presLayoutVars>
          <dgm:chPref val="1"/>
          <dgm:dir/>
          <dgm:animOne val="branch"/>
          <dgm:animLvl val="lvl"/>
          <dgm:resizeHandles/>
        </dgm:presLayoutVars>
      </dgm:prSet>
      <dgm:spPr/>
    </dgm:pt>
    <dgm:pt modelId="{7A2D51D7-1C92-4D93-93B6-EEA100737BC0}" type="pres">
      <dgm:prSet presAssocID="{6C682D75-0D13-4849-80A3-018C3DB9EE9A}" presName="hierRoot1" presStyleCnt="0"/>
      <dgm:spPr/>
    </dgm:pt>
    <dgm:pt modelId="{FA0ECD63-AFBF-4E2E-9DEB-001BF5EF8E29}" type="pres">
      <dgm:prSet presAssocID="{6C682D75-0D13-4849-80A3-018C3DB9EE9A}" presName="composite" presStyleCnt="0"/>
      <dgm:spPr/>
    </dgm:pt>
    <dgm:pt modelId="{82329608-C34C-4FDC-873B-FE2DBFCE7095}" type="pres">
      <dgm:prSet presAssocID="{6C682D75-0D13-4849-80A3-018C3DB9EE9A}" presName="background" presStyleLbl="node0" presStyleIdx="0" presStyleCnt="2"/>
      <dgm:spPr/>
    </dgm:pt>
    <dgm:pt modelId="{337A786A-2A7D-46EE-B417-26F371B50331}" type="pres">
      <dgm:prSet presAssocID="{6C682D75-0D13-4849-80A3-018C3DB9EE9A}" presName="text" presStyleLbl="fgAcc0" presStyleIdx="0" presStyleCnt="2">
        <dgm:presLayoutVars>
          <dgm:chPref val="3"/>
        </dgm:presLayoutVars>
      </dgm:prSet>
      <dgm:spPr/>
    </dgm:pt>
    <dgm:pt modelId="{3A0A7DB1-1628-4EC3-9A61-0BCF8C67F18B}" type="pres">
      <dgm:prSet presAssocID="{6C682D75-0D13-4849-80A3-018C3DB9EE9A}" presName="hierChild2" presStyleCnt="0"/>
      <dgm:spPr/>
    </dgm:pt>
    <dgm:pt modelId="{B8F9A2DB-1CDD-4D97-A7AD-6838D0AF432C}" type="pres">
      <dgm:prSet presAssocID="{022493C5-7A0C-47F5-9C12-BAA536BDF704}" presName="hierRoot1" presStyleCnt="0"/>
      <dgm:spPr/>
    </dgm:pt>
    <dgm:pt modelId="{3FD6062B-0742-4D3F-8D49-0F0D14272A61}" type="pres">
      <dgm:prSet presAssocID="{022493C5-7A0C-47F5-9C12-BAA536BDF704}" presName="composite" presStyleCnt="0"/>
      <dgm:spPr/>
    </dgm:pt>
    <dgm:pt modelId="{A416DD9B-5BE0-43D4-8032-002903461D8F}" type="pres">
      <dgm:prSet presAssocID="{022493C5-7A0C-47F5-9C12-BAA536BDF704}" presName="background" presStyleLbl="node0" presStyleIdx="1" presStyleCnt="2"/>
      <dgm:spPr/>
    </dgm:pt>
    <dgm:pt modelId="{3C362EA7-4AE0-41CD-86AA-F4636AC7CE8B}" type="pres">
      <dgm:prSet presAssocID="{022493C5-7A0C-47F5-9C12-BAA536BDF704}" presName="text" presStyleLbl="fgAcc0" presStyleIdx="1" presStyleCnt="2">
        <dgm:presLayoutVars>
          <dgm:chPref val="3"/>
        </dgm:presLayoutVars>
      </dgm:prSet>
      <dgm:spPr/>
    </dgm:pt>
    <dgm:pt modelId="{409FFDDC-9A79-451F-B0C6-BF4F39DA7C12}" type="pres">
      <dgm:prSet presAssocID="{022493C5-7A0C-47F5-9C12-BAA536BDF704}" presName="hierChild2" presStyleCnt="0"/>
      <dgm:spPr/>
    </dgm:pt>
  </dgm:ptLst>
  <dgm:cxnLst>
    <dgm:cxn modelId="{AED5C827-7EB0-4A99-93A8-5636F28E7DF3}" type="presOf" srcId="{42DFDAF3-3C52-42D0-B2E3-4265C97AE30D}" destId="{7A2EB384-5DAC-45F1-9137-0E8F8330D45A}" srcOrd="0" destOrd="0" presId="urn:microsoft.com/office/officeart/2005/8/layout/hierarchy1"/>
    <dgm:cxn modelId="{8A1D3A51-8B41-431A-8580-1AF3BE4CC65C}" type="presOf" srcId="{6C682D75-0D13-4849-80A3-018C3DB9EE9A}" destId="{337A786A-2A7D-46EE-B417-26F371B50331}" srcOrd="0" destOrd="0" presId="urn:microsoft.com/office/officeart/2005/8/layout/hierarchy1"/>
    <dgm:cxn modelId="{A6BE7DAF-761F-43A9-AF9D-36B63384302C}" srcId="{42DFDAF3-3C52-42D0-B2E3-4265C97AE30D}" destId="{022493C5-7A0C-47F5-9C12-BAA536BDF704}" srcOrd="1" destOrd="0" parTransId="{3B747C1F-DEBA-4D87-BB95-AE77133D6E27}" sibTransId="{058C1DC5-7717-4352-B27B-8384AF1C8170}"/>
    <dgm:cxn modelId="{459EA6D7-E866-4F67-991F-B4A34FDE9EF3}" srcId="{42DFDAF3-3C52-42D0-B2E3-4265C97AE30D}" destId="{6C682D75-0D13-4849-80A3-018C3DB9EE9A}" srcOrd="0" destOrd="0" parTransId="{1BC05CCF-B4F5-47E6-A98C-EA97A65D02E5}" sibTransId="{74A268D8-328E-4474-815F-A005A23A7506}"/>
    <dgm:cxn modelId="{938447E8-9B9F-4046-A545-180731D40A6A}" type="presOf" srcId="{022493C5-7A0C-47F5-9C12-BAA536BDF704}" destId="{3C362EA7-4AE0-41CD-86AA-F4636AC7CE8B}" srcOrd="0" destOrd="0" presId="urn:microsoft.com/office/officeart/2005/8/layout/hierarchy1"/>
    <dgm:cxn modelId="{9B17CDE6-FE1A-4889-9C7E-0419BDEA1DF3}" type="presParOf" srcId="{7A2EB384-5DAC-45F1-9137-0E8F8330D45A}" destId="{7A2D51D7-1C92-4D93-93B6-EEA100737BC0}" srcOrd="0" destOrd="0" presId="urn:microsoft.com/office/officeart/2005/8/layout/hierarchy1"/>
    <dgm:cxn modelId="{882718F7-D189-46C3-8E6F-A61D6024065F}" type="presParOf" srcId="{7A2D51D7-1C92-4D93-93B6-EEA100737BC0}" destId="{FA0ECD63-AFBF-4E2E-9DEB-001BF5EF8E29}" srcOrd="0" destOrd="0" presId="urn:microsoft.com/office/officeart/2005/8/layout/hierarchy1"/>
    <dgm:cxn modelId="{74B926C4-4465-400B-BE98-F3C8A9D6F7F8}" type="presParOf" srcId="{FA0ECD63-AFBF-4E2E-9DEB-001BF5EF8E29}" destId="{82329608-C34C-4FDC-873B-FE2DBFCE7095}" srcOrd="0" destOrd="0" presId="urn:microsoft.com/office/officeart/2005/8/layout/hierarchy1"/>
    <dgm:cxn modelId="{D0744645-A906-4ABC-8160-B3DDA5CD83F3}" type="presParOf" srcId="{FA0ECD63-AFBF-4E2E-9DEB-001BF5EF8E29}" destId="{337A786A-2A7D-46EE-B417-26F371B50331}" srcOrd="1" destOrd="0" presId="urn:microsoft.com/office/officeart/2005/8/layout/hierarchy1"/>
    <dgm:cxn modelId="{C0AE51D8-274D-41A9-8B6B-800B2D392C30}" type="presParOf" srcId="{7A2D51D7-1C92-4D93-93B6-EEA100737BC0}" destId="{3A0A7DB1-1628-4EC3-9A61-0BCF8C67F18B}" srcOrd="1" destOrd="0" presId="urn:microsoft.com/office/officeart/2005/8/layout/hierarchy1"/>
    <dgm:cxn modelId="{10AEB153-AE67-45EC-A816-213B4DE4C482}" type="presParOf" srcId="{7A2EB384-5DAC-45F1-9137-0E8F8330D45A}" destId="{B8F9A2DB-1CDD-4D97-A7AD-6838D0AF432C}" srcOrd="1" destOrd="0" presId="urn:microsoft.com/office/officeart/2005/8/layout/hierarchy1"/>
    <dgm:cxn modelId="{DCA1DBC0-D6A7-4B10-8946-44F4779E1038}" type="presParOf" srcId="{B8F9A2DB-1CDD-4D97-A7AD-6838D0AF432C}" destId="{3FD6062B-0742-4D3F-8D49-0F0D14272A61}" srcOrd="0" destOrd="0" presId="urn:microsoft.com/office/officeart/2005/8/layout/hierarchy1"/>
    <dgm:cxn modelId="{F971FED9-8BD3-4D7C-93E2-8875B5FB6199}" type="presParOf" srcId="{3FD6062B-0742-4D3F-8D49-0F0D14272A61}" destId="{A416DD9B-5BE0-43D4-8032-002903461D8F}" srcOrd="0" destOrd="0" presId="urn:microsoft.com/office/officeart/2005/8/layout/hierarchy1"/>
    <dgm:cxn modelId="{8CF6F47C-4860-4217-9C2C-6B48009B5C69}" type="presParOf" srcId="{3FD6062B-0742-4D3F-8D49-0F0D14272A61}" destId="{3C362EA7-4AE0-41CD-86AA-F4636AC7CE8B}" srcOrd="1" destOrd="0" presId="urn:microsoft.com/office/officeart/2005/8/layout/hierarchy1"/>
    <dgm:cxn modelId="{8992FDB6-AFEF-4779-A8DA-27883956EFB8}" type="presParOf" srcId="{B8F9A2DB-1CDD-4D97-A7AD-6838D0AF432C}" destId="{409FFDDC-9A79-451F-B0C6-BF4F39DA7C1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BE06C4-A25C-48B5-A155-D8E5568F6BB2}"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A308AFEC-6DCA-40D2-985D-77CE4F05B50D}">
      <dgm:prSet/>
      <dgm:spPr/>
      <dgm:t>
        <a:bodyPr/>
        <a:lstStyle/>
        <a:p>
          <a:r>
            <a:rPr lang="en-GB"/>
            <a:t>My strengths are having effective teamwork, working well with nurses' healthcare assistants to maintain patients receive the best comfort and care. As having a career being a ward hostess, I have a strong commitment to helping others and looking for ways to grow and mature my skills in health and social care. </a:t>
          </a:r>
          <a:endParaRPr lang="en-US"/>
        </a:p>
      </dgm:t>
    </dgm:pt>
    <dgm:pt modelId="{89626C82-846D-43F3-AEF1-ECD240AA31F1}" type="parTrans" cxnId="{C08FDA77-ECA7-4F25-954B-5070DF1B5D28}">
      <dgm:prSet/>
      <dgm:spPr/>
      <dgm:t>
        <a:bodyPr/>
        <a:lstStyle/>
        <a:p>
          <a:endParaRPr lang="en-US"/>
        </a:p>
      </dgm:t>
    </dgm:pt>
    <dgm:pt modelId="{C8D21477-3C06-4C19-97D6-32526A307504}" type="sibTrans" cxnId="{C08FDA77-ECA7-4F25-954B-5070DF1B5D28}">
      <dgm:prSet/>
      <dgm:spPr/>
      <dgm:t>
        <a:bodyPr/>
        <a:lstStyle/>
        <a:p>
          <a:endParaRPr lang="en-US"/>
        </a:p>
      </dgm:t>
    </dgm:pt>
    <dgm:pt modelId="{412D84C2-E56B-4A6F-A7BE-2E86F4152833}">
      <dgm:prSet/>
      <dgm:spPr/>
      <dgm:t>
        <a:bodyPr/>
        <a:lstStyle/>
        <a:p>
          <a:r>
            <a:rPr lang="en-GB" dirty="0"/>
            <a:t>Empathy and patience is my strongest strength  I am reliable and able to remain calm under pressure. Having experience working with elderly people who suffer with  range of illnesses. I developed a strong ability to care fore people. </a:t>
          </a:r>
          <a:endParaRPr lang="en-US" dirty="0"/>
        </a:p>
      </dgm:t>
    </dgm:pt>
    <dgm:pt modelId="{F3241628-BAD9-4F29-967C-AC2C098553B2}" type="parTrans" cxnId="{9F919E4D-D899-4458-B593-C2B251122BD9}">
      <dgm:prSet/>
      <dgm:spPr/>
      <dgm:t>
        <a:bodyPr/>
        <a:lstStyle/>
        <a:p>
          <a:endParaRPr lang="en-US"/>
        </a:p>
      </dgm:t>
    </dgm:pt>
    <dgm:pt modelId="{D2C7139D-6DD9-4676-8973-4F8521280304}" type="sibTrans" cxnId="{9F919E4D-D899-4458-B593-C2B251122BD9}">
      <dgm:prSet/>
      <dgm:spPr/>
      <dgm:t>
        <a:bodyPr/>
        <a:lstStyle/>
        <a:p>
          <a:endParaRPr lang="en-US"/>
        </a:p>
      </dgm:t>
    </dgm:pt>
    <dgm:pt modelId="{3CC5F6DE-6CA7-4DAB-AFDF-CF27CF3E8BC5}" type="pres">
      <dgm:prSet presAssocID="{57BE06C4-A25C-48B5-A155-D8E5568F6BB2}" presName="hierChild1" presStyleCnt="0">
        <dgm:presLayoutVars>
          <dgm:chPref val="1"/>
          <dgm:dir/>
          <dgm:animOne val="branch"/>
          <dgm:animLvl val="lvl"/>
          <dgm:resizeHandles/>
        </dgm:presLayoutVars>
      </dgm:prSet>
      <dgm:spPr/>
    </dgm:pt>
    <dgm:pt modelId="{03B4A3FF-8A5C-40C5-BA86-F8BD6DB2BF3F}" type="pres">
      <dgm:prSet presAssocID="{A308AFEC-6DCA-40D2-985D-77CE4F05B50D}" presName="hierRoot1" presStyleCnt="0"/>
      <dgm:spPr/>
    </dgm:pt>
    <dgm:pt modelId="{7DF2C521-6FC3-4C90-A96C-28DA83ED048D}" type="pres">
      <dgm:prSet presAssocID="{A308AFEC-6DCA-40D2-985D-77CE4F05B50D}" presName="composite" presStyleCnt="0"/>
      <dgm:spPr/>
    </dgm:pt>
    <dgm:pt modelId="{1C2C3424-FBF0-494D-AF29-A8DDBAFEB9EF}" type="pres">
      <dgm:prSet presAssocID="{A308AFEC-6DCA-40D2-985D-77CE4F05B50D}" presName="background" presStyleLbl="node0" presStyleIdx="0" presStyleCnt="2"/>
      <dgm:spPr/>
    </dgm:pt>
    <dgm:pt modelId="{8252A9AA-CFF3-47EB-A0D7-6E5966AB5E31}" type="pres">
      <dgm:prSet presAssocID="{A308AFEC-6DCA-40D2-985D-77CE4F05B50D}" presName="text" presStyleLbl="fgAcc0" presStyleIdx="0" presStyleCnt="2">
        <dgm:presLayoutVars>
          <dgm:chPref val="3"/>
        </dgm:presLayoutVars>
      </dgm:prSet>
      <dgm:spPr/>
    </dgm:pt>
    <dgm:pt modelId="{8ED0C0F7-758A-48DA-8F08-EAFB1CCE5EA6}" type="pres">
      <dgm:prSet presAssocID="{A308AFEC-6DCA-40D2-985D-77CE4F05B50D}" presName="hierChild2" presStyleCnt="0"/>
      <dgm:spPr/>
    </dgm:pt>
    <dgm:pt modelId="{CBC60088-1659-4D84-9CE3-6CBCE207C265}" type="pres">
      <dgm:prSet presAssocID="{412D84C2-E56B-4A6F-A7BE-2E86F4152833}" presName="hierRoot1" presStyleCnt="0"/>
      <dgm:spPr/>
    </dgm:pt>
    <dgm:pt modelId="{32EF860C-F800-46F3-87C1-B10D06713C3E}" type="pres">
      <dgm:prSet presAssocID="{412D84C2-E56B-4A6F-A7BE-2E86F4152833}" presName="composite" presStyleCnt="0"/>
      <dgm:spPr/>
    </dgm:pt>
    <dgm:pt modelId="{08A65A23-20FF-439A-B036-13F9B24F9F1C}" type="pres">
      <dgm:prSet presAssocID="{412D84C2-E56B-4A6F-A7BE-2E86F4152833}" presName="background" presStyleLbl="node0" presStyleIdx="1" presStyleCnt="2"/>
      <dgm:spPr/>
    </dgm:pt>
    <dgm:pt modelId="{2C455717-2ACE-406A-AF75-09CF2342BD7D}" type="pres">
      <dgm:prSet presAssocID="{412D84C2-E56B-4A6F-A7BE-2E86F4152833}" presName="text" presStyleLbl="fgAcc0" presStyleIdx="1" presStyleCnt="2">
        <dgm:presLayoutVars>
          <dgm:chPref val="3"/>
        </dgm:presLayoutVars>
      </dgm:prSet>
      <dgm:spPr/>
    </dgm:pt>
    <dgm:pt modelId="{CCC9F0C5-03F9-48A4-9E63-E0A253E99E76}" type="pres">
      <dgm:prSet presAssocID="{412D84C2-E56B-4A6F-A7BE-2E86F4152833}" presName="hierChild2" presStyleCnt="0"/>
      <dgm:spPr/>
    </dgm:pt>
  </dgm:ptLst>
  <dgm:cxnLst>
    <dgm:cxn modelId="{21944E3E-0B3D-4605-8D8F-94E682BC6B3F}" type="presOf" srcId="{A308AFEC-6DCA-40D2-985D-77CE4F05B50D}" destId="{8252A9AA-CFF3-47EB-A0D7-6E5966AB5E31}" srcOrd="0" destOrd="0" presId="urn:microsoft.com/office/officeart/2005/8/layout/hierarchy1"/>
    <dgm:cxn modelId="{70ED1E4A-5B1F-4066-A462-3E18A7D1B6D7}" type="presOf" srcId="{57BE06C4-A25C-48B5-A155-D8E5568F6BB2}" destId="{3CC5F6DE-6CA7-4DAB-AFDF-CF27CF3E8BC5}" srcOrd="0" destOrd="0" presId="urn:microsoft.com/office/officeart/2005/8/layout/hierarchy1"/>
    <dgm:cxn modelId="{9F919E4D-D899-4458-B593-C2B251122BD9}" srcId="{57BE06C4-A25C-48B5-A155-D8E5568F6BB2}" destId="{412D84C2-E56B-4A6F-A7BE-2E86F4152833}" srcOrd="1" destOrd="0" parTransId="{F3241628-BAD9-4F29-967C-AC2C098553B2}" sibTransId="{D2C7139D-6DD9-4676-8973-4F8521280304}"/>
    <dgm:cxn modelId="{C08FDA77-ECA7-4F25-954B-5070DF1B5D28}" srcId="{57BE06C4-A25C-48B5-A155-D8E5568F6BB2}" destId="{A308AFEC-6DCA-40D2-985D-77CE4F05B50D}" srcOrd="0" destOrd="0" parTransId="{89626C82-846D-43F3-AEF1-ECD240AA31F1}" sibTransId="{C8D21477-3C06-4C19-97D6-32526A307504}"/>
    <dgm:cxn modelId="{BE3A55A5-E633-4741-A938-10ED9856A97A}" type="presOf" srcId="{412D84C2-E56B-4A6F-A7BE-2E86F4152833}" destId="{2C455717-2ACE-406A-AF75-09CF2342BD7D}" srcOrd="0" destOrd="0" presId="urn:microsoft.com/office/officeart/2005/8/layout/hierarchy1"/>
    <dgm:cxn modelId="{1DFE20C9-ED40-41C4-84CC-C96E51475B21}" type="presParOf" srcId="{3CC5F6DE-6CA7-4DAB-AFDF-CF27CF3E8BC5}" destId="{03B4A3FF-8A5C-40C5-BA86-F8BD6DB2BF3F}" srcOrd="0" destOrd="0" presId="urn:microsoft.com/office/officeart/2005/8/layout/hierarchy1"/>
    <dgm:cxn modelId="{ECAC6C59-8889-4417-87A0-1351D2045074}" type="presParOf" srcId="{03B4A3FF-8A5C-40C5-BA86-F8BD6DB2BF3F}" destId="{7DF2C521-6FC3-4C90-A96C-28DA83ED048D}" srcOrd="0" destOrd="0" presId="urn:microsoft.com/office/officeart/2005/8/layout/hierarchy1"/>
    <dgm:cxn modelId="{35C4D8BE-87E6-45EE-896F-D47A703DA517}" type="presParOf" srcId="{7DF2C521-6FC3-4C90-A96C-28DA83ED048D}" destId="{1C2C3424-FBF0-494D-AF29-A8DDBAFEB9EF}" srcOrd="0" destOrd="0" presId="urn:microsoft.com/office/officeart/2005/8/layout/hierarchy1"/>
    <dgm:cxn modelId="{69D71236-E867-40AC-9FC3-5E3DDD818D58}" type="presParOf" srcId="{7DF2C521-6FC3-4C90-A96C-28DA83ED048D}" destId="{8252A9AA-CFF3-47EB-A0D7-6E5966AB5E31}" srcOrd="1" destOrd="0" presId="urn:microsoft.com/office/officeart/2005/8/layout/hierarchy1"/>
    <dgm:cxn modelId="{7035FF37-15DA-4176-BC2E-D6D4956E6AE7}" type="presParOf" srcId="{03B4A3FF-8A5C-40C5-BA86-F8BD6DB2BF3F}" destId="{8ED0C0F7-758A-48DA-8F08-EAFB1CCE5EA6}" srcOrd="1" destOrd="0" presId="urn:microsoft.com/office/officeart/2005/8/layout/hierarchy1"/>
    <dgm:cxn modelId="{D36C224C-08F5-4321-93DF-B1DF149A9B86}" type="presParOf" srcId="{3CC5F6DE-6CA7-4DAB-AFDF-CF27CF3E8BC5}" destId="{CBC60088-1659-4D84-9CE3-6CBCE207C265}" srcOrd="1" destOrd="0" presId="urn:microsoft.com/office/officeart/2005/8/layout/hierarchy1"/>
    <dgm:cxn modelId="{0BA3610A-1242-4B93-9C3B-9FAA8BEA6031}" type="presParOf" srcId="{CBC60088-1659-4D84-9CE3-6CBCE207C265}" destId="{32EF860C-F800-46F3-87C1-B10D06713C3E}" srcOrd="0" destOrd="0" presId="urn:microsoft.com/office/officeart/2005/8/layout/hierarchy1"/>
    <dgm:cxn modelId="{26EDD1AD-80AA-481E-9389-F14AABAC1761}" type="presParOf" srcId="{32EF860C-F800-46F3-87C1-B10D06713C3E}" destId="{08A65A23-20FF-439A-B036-13F9B24F9F1C}" srcOrd="0" destOrd="0" presId="urn:microsoft.com/office/officeart/2005/8/layout/hierarchy1"/>
    <dgm:cxn modelId="{A437D28D-5547-4B1B-9501-F176ED472F87}" type="presParOf" srcId="{32EF860C-F800-46F3-87C1-B10D06713C3E}" destId="{2C455717-2ACE-406A-AF75-09CF2342BD7D}" srcOrd="1" destOrd="0" presId="urn:microsoft.com/office/officeart/2005/8/layout/hierarchy1"/>
    <dgm:cxn modelId="{0DA8AC37-BD0A-4E96-8665-5CF22D531059}" type="presParOf" srcId="{CBC60088-1659-4D84-9CE3-6CBCE207C265}" destId="{CCC9F0C5-03F9-48A4-9E63-E0A253E99E7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C2F120-EEA4-42E3-A659-156C943E020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40F9D96-D577-4295-A334-95AA0C95D5C3}">
      <dgm:prSet/>
      <dgm:spPr/>
      <dgm:t>
        <a:bodyPr/>
        <a:lstStyle/>
        <a:p>
          <a:r>
            <a:rPr lang="en-GB"/>
            <a:t>By continuing to support patients I can strengthen my communication skills allowing me to become more confident, overcoming my fear of the lack of confidence when speaking Infront of large crowds. </a:t>
          </a:r>
          <a:endParaRPr lang="en-US"/>
        </a:p>
      </dgm:t>
    </dgm:pt>
    <dgm:pt modelId="{06FCAF23-D926-46E2-A4B6-D87837F8C770}" type="parTrans" cxnId="{C06A1F7E-2B3B-4120-816F-30AD3A2DDC17}">
      <dgm:prSet/>
      <dgm:spPr/>
      <dgm:t>
        <a:bodyPr/>
        <a:lstStyle/>
        <a:p>
          <a:endParaRPr lang="en-US"/>
        </a:p>
      </dgm:t>
    </dgm:pt>
    <dgm:pt modelId="{0893711C-1476-4BF9-A75B-4CD005F81918}" type="sibTrans" cxnId="{C06A1F7E-2B3B-4120-816F-30AD3A2DDC17}">
      <dgm:prSet/>
      <dgm:spPr/>
      <dgm:t>
        <a:bodyPr/>
        <a:lstStyle/>
        <a:p>
          <a:endParaRPr lang="en-US"/>
        </a:p>
      </dgm:t>
    </dgm:pt>
    <dgm:pt modelId="{25FADF0C-8C8D-4181-8E06-E7D518DFD6AD}">
      <dgm:prSet/>
      <dgm:spPr/>
      <dgm:t>
        <a:bodyPr/>
        <a:lstStyle/>
        <a:p>
          <a:r>
            <a:rPr lang="en-GB"/>
            <a:t>Seeking feedback from friends, families and supervisors to help me elaborate arears for improvement. </a:t>
          </a:r>
          <a:endParaRPr lang="en-US"/>
        </a:p>
      </dgm:t>
    </dgm:pt>
    <dgm:pt modelId="{CBEEB1CA-C9AD-44FD-99E7-1AD9DA0C9958}" type="parTrans" cxnId="{F5E75727-AC78-457E-A6F6-E34847848661}">
      <dgm:prSet/>
      <dgm:spPr/>
      <dgm:t>
        <a:bodyPr/>
        <a:lstStyle/>
        <a:p>
          <a:endParaRPr lang="en-US"/>
        </a:p>
      </dgm:t>
    </dgm:pt>
    <dgm:pt modelId="{1ED5289A-B983-49D7-8FA9-BD81541A4832}" type="sibTrans" cxnId="{F5E75727-AC78-457E-A6F6-E34847848661}">
      <dgm:prSet/>
      <dgm:spPr/>
      <dgm:t>
        <a:bodyPr/>
        <a:lstStyle/>
        <a:p>
          <a:endParaRPr lang="en-US"/>
        </a:p>
      </dgm:t>
    </dgm:pt>
    <dgm:pt modelId="{ACF1F82F-E90E-4388-AAA0-402FD2FD007A}">
      <dgm:prSet/>
      <dgm:spPr/>
      <dgm:t>
        <a:bodyPr/>
        <a:lstStyle/>
        <a:p>
          <a:r>
            <a:rPr lang="en-GB"/>
            <a:t>To minimise threats such as self doubt and and confidence when facing challenging situations. i will always encourage myself and never see and challenges as failures. </a:t>
          </a:r>
          <a:endParaRPr lang="en-US"/>
        </a:p>
      </dgm:t>
    </dgm:pt>
    <dgm:pt modelId="{B5FFE00A-F48B-49ED-B14F-FCD31645587D}" type="parTrans" cxnId="{73199FE8-936E-4A6B-BB8F-3CF0E25329CA}">
      <dgm:prSet/>
      <dgm:spPr/>
      <dgm:t>
        <a:bodyPr/>
        <a:lstStyle/>
        <a:p>
          <a:endParaRPr lang="en-US"/>
        </a:p>
      </dgm:t>
    </dgm:pt>
    <dgm:pt modelId="{1F3C8ED4-27C8-41EA-B053-22F715830AB8}" type="sibTrans" cxnId="{73199FE8-936E-4A6B-BB8F-3CF0E25329CA}">
      <dgm:prSet/>
      <dgm:spPr/>
      <dgm:t>
        <a:bodyPr/>
        <a:lstStyle/>
        <a:p>
          <a:endParaRPr lang="en-US"/>
        </a:p>
      </dgm:t>
    </dgm:pt>
    <dgm:pt modelId="{EC7DB56C-4DC1-4E45-AA9F-0780B3E80D2E}">
      <dgm:prSet/>
      <dgm:spPr/>
      <dgm:t>
        <a:bodyPr/>
        <a:lstStyle/>
        <a:p>
          <a:r>
            <a:rPr lang="en-GB"/>
            <a:t>Attending training or volunteering sessions or even watching trained staff will also gain experience and grow my confidence. </a:t>
          </a:r>
          <a:endParaRPr lang="en-US"/>
        </a:p>
      </dgm:t>
    </dgm:pt>
    <dgm:pt modelId="{D5220298-83E9-4436-AE5E-E04B91648348}" type="parTrans" cxnId="{25FA6FD3-5D5B-46ED-873B-B474283688C8}">
      <dgm:prSet/>
      <dgm:spPr/>
      <dgm:t>
        <a:bodyPr/>
        <a:lstStyle/>
        <a:p>
          <a:endParaRPr lang="en-US"/>
        </a:p>
      </dgm:t>
    </dgm:pt>
    <dgm:pt modelId="{77046DAE-48BC-4D57-99BF-0A549FE112A2}" type="sibTrans" cxnId="{25FA6FD3-5D5B-46ED-873B-B474283688C8}">
      <dgm:prSet/>
      <dgm:spPr/>
      <dgm:t>
        <a:bodyPr/>
        <a:lstStyle/>
        <a:p>
          <a:endParaRPr lang="en-US"/>
        </a:p>
      </dgm:t>
    </dgm:pt>
    <dgm:pt modelId="{72DCEEBC-E42C-4EB4-9F56-2B122174CC49}" type="pres">
      <dgm:prSet presAssocID="{5CC2F120-EEA4-42E3-A659-156C943E0207}" presName="root" presStyleCnt="0">
        <dgm:presLayoutVars>
          <dgm:dir/>
          <dgm:resizeHandles val="exact"/>
        </dgm:presLayoutVars>
      </dgm:prSet>
      <dgm:spPr/>
    </dgm:pt>
    <dgm:pt modelId="{25ABDE1F-032F-4157-9968-EE0700A5239D}" type="pres">
      <dgm:prSet presAssocID="{340F9D96-D577-4295-A334-95AA0C95D5C3}" presName="compNode" presStyleCnt="0"/>
      <dgm:spPr/>
    </dgm:pt>
    <dgm:pt modelId="{86417BFF-FFF4-489A-A36F-F9F090EFFF9D}" type="pres">
      <dgm:prSet presAssocID="{340F9D96-D577-4295-A334-95AA0C95D5C3}" presName="bgRect" presStyleLbl="bgShp" presStyleIdx="0" presStyleCnt="4"/>
      <dgm:spPr/>
    </dgm:pt>
    <dgm:pt modelId="{D681F70E-1907-4056-9D25-88D8EF2EAFC6}" type="pres">
      <dgm:prSet presAssocID="{340F9D96-D577-4295-A334-95AA0C95D5C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16AA1D2F-C20E-4AC2-BADE-A41BC182FFC2}" type="pres">
      <dgm:prSet presAssocID="{340F9D96-D577-4295-A334-95AA0C95D5C3}" presName="spaceRect" presStyleCnt="0"/>
      <dgm:spPr/>
    </dgm:pt>
    <dgm:pt modelId="{14BEE45B-3338-4BEF-836D-A93D47E93999}" type="pres">
      <dgm:prSet presAssocID="{340F9D96-D577-4295-A334-95AA0C95D5C3}" presName="parTx" presStyleLbl="revTx" presStyleIdx="0" presStyleCnt="4">
        <dgm:presLayoutVars>
          <dgm:chMax val="0"/>
          <dgm:chPref val="0"/>
        </dgm:presLayoutVars>
      </dgm:prSet>
      <dgm:spPr/>
    </dgm:pt>
    <dgm:pt modelId="{E728D875-ED17-43B9-B6CF-EE376933F327}" type="pres">
      <dgm:prSet presAssocID="{0893711C-1476-4BF9-A75B-4CD005F81918}" presName="sibTrans" presStyleCnt="0"/>
      <dgm:spPr/>
    </dgm:pt>
    <dgm:pt modelId="{A164F640-1873-43B9-8EDA-13677B4936A1}" type="pres">
      <dgm:prSet presAssocID="{25FADF0C-8C8D-4181-8E06-E7D518DFD6AD}" presName="compNode" presStyleCnt="0"/>
      <dgm:spPr/>
    </dgm:pt>
    <dgm:pt modelId="{F147D88B-7810-4C4E-9770-1766FE0C9998}" type="pres">
      <dgm:prSet presAssocID="{25FADF0C-8C8D-4181-8E06-E7D518DFD6AD}" presName="bgRect" presStyleLbl="bgShp" presStyleIdx="1" presStyleCnt="4"/>
      <dgm:spPr/>
    </dgm:pt>
    <dgm:pt modelId="{80BEAEC5-D3D0-432C-B10D-62409058A7A7}" type="pres">
      <dgm:prSet presAssocID="{25FADF0C-8C8D-4181-8E06-E7D518DFD6A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of People"/>
        </a:ext>
      </dgm:extLst>
    </dgm:pt>
    <dgm:pt modelId="{A316C8E8-3AA3-450A-80BE-20D1402BB7D4}" type="pres">
      <dgm:prSet presAssocID="{25FADF0C-8C8D-4181-8E06-E7D518DFD6AD}" presName="spaceRect" presStyleCnt="0"/>
      <dgm:spPr/>
    </dgm:pt>
    <dgm:pt modelId="{1D87108D-9FA8-476D-9045-2D6CB1502514}" type="pres">
      <dgm:prSet presAssocID="{25FADF0C-8C8D-4181-8E06-E7D518DFD6AD}" presName="parTx" presStyleLbl="revTx" presStyleIdx="1" presStyleCnt="4">
        <dgm:presLayoutVars>
          <dgm:chMax val="0"/>
          <dgm:chPref val="0"/>
        </dgm:presLayoutVars>
      </dgm:prSet>
      <dgm:spPr/>
    </dgm:pt>
    <dgm:pt modelId="{9D928325-AF60-4AA4-BDCB-2216BF05120D}" type="pres">
      <dgm:prSet presAssocID="{1ED5289A-B983-49D7-8FA9-BD81541A4832}" presName="sibTrans" presStyleCnt="0"/>
      <dgm:spPr/>
    </dgm:pt>
    <dgm:pt modelId="{AEEB3DC4-BC54-40D7-9751-7E0A512C262D}" type="pres">
      <dgm:prSet presAssocID="{ACF1F82F-E90E-4388-AAA0-402FD2FD007A}" presName="compNode" presStyleCnt="0"/>
      <dgm:spPr/>
    </dgm:pt>
    <dgm:pt modelId="{049F7875-AFB4-4B6D-AA43-A2ED3BA09CAC}" type="pres">
      <dgm:prSet presAssocID="{ACF1F82F-E90E-4388-AAA0-402FD2FD007A}" presName="bgRect" presStyleLbl="bgShp" presStyleIdx="2" presStyleCnt="4"/>
      <dgm:spPr/>
    </dgm:pt>
    <dgm:pt modelId="{CD1969D6-4AB1-439C-9FEE-55377FC6C624}" type="pres">
      <dgm:prSet presAssocID="{ACF1F82F-E90E-4388-AAA0-402FD2FD007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AE5056A9-4485-488D-A294-14946F039C75}" type="pres">
      <dgm:prSet presAssocID="{ACF1F82F-E90E-4388-AAA0-402FD2FD007A}" presName="spaceRect" presStyleCnt="0"/>
      <dgm:spPr/>
    </dgm:pt>
    <dgm:pt modelId="{7A30883F-D1EA-4EA0-BD57-A563232DBED3}" type="pres">
      <dgm:prSet presAssocID="{ACF1F82F-E90E-4388-AAA0-402FD2FD007A}" presName="parTx" presStyleLbl="revTx" presStyleIdx="2" presStyleCnt="4">
        <dgm:presLayoutVars>
          <dgm:chMax val="0"/>
          <dgm:chPref val="0"/>
        </dgm:presLayoutVars>
      </dgm:prSet>
      <dgm:spPr/>
    </dgm:pt>
    <dgm:pt modelId="{3223954A-55A4-413E-A572-B1CB16FB492B}" type="pres">
      <dgm:prSet presAssocID="{1F3C8ED4-27C8-41EA-B053-22F715830AB8}" presName="sibTrans" presStyleCnt="0"/>
      <dgm:spPr/>
    </dgm:pt>
    <dgm:pt modelId="{397D9407-D4B3-482D-8C35-A30F691A7180}" type="pres">
      <dgm:prSet presAssocID="{EC7DB56C-4DC1-4E45-AA9F-0780B3E80D2E}" presName="compNode" presStyleCnt="0"/>
      <dgm:spPr/>
    </dgm:pt>
    <dgm:pt modelId="{96C55C25-3B57-496A-B55D-2EF181D09F23}" type="pres">
      <dgm:prSet presAssocID="{EC7DB56C-4DC1-4E45-AA9F-0780B3E80D2E}" presName="bgRect" presStyleLbl="bgShp" presStyleIdx="3" presStyleCnt="4"/>
      <dgm:spPr/>
    </dgm:pt>
    <dgm:pt modelId="{61089184-34ED-4E9F-BE31-F03992C96C3D}" type="pres">
      <dgm:prSet presAssocID="{EC7DB56C-4DC1-4E45-AA9F-0780B3E80D2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DF9E5DE8-B6CD-4129-A212-25743E603C7F}" type="pres">
      <dgm:prSet presAssocID="{EC7DB56C-4DC1-4E45-AA9F-0780B3E80D2E}" presName="spaceRect" presStyleCnt="0"/>
      <dgm:spPr/>
    </dgm:pt>
    <dgm:pt modelId="{1CDC2147-C8A2-4A21-A032-395FF93C754C}" type="pres">
      <dgm:prSet presAssocID="{EC7DB56C-4DC1-4E45-AA9F-0780B3E80D2E}" presName="parTx" presStyleLbl="revTx" presStyleIdx="3" presStyleCnt="4">
        <dgm:presLayoutVars>
          <dgm:chMax val="0"/>
          <dgm:chPref val="0"/>
        </dgm:presLayoutVars>
      </dgm:prSet>
      <dgm:spPr/>
    </dgm:pt>
  </dgm:ptLst>
  <dgm:cxnLst>
    <dgm:cxn modelId="{F5E75727-AC78-457E-A6F6-E34847848661}" srcId="{5CC2F120-EEA4-42E3-A659-156C943E0207}" destId="{25FADF0C-8C8D-4181-8E06-E7D518DFD6AD}" srcOrd="1" destOrd="0" parTransId="{CBEEB1CA-C9AD-44FD-99E7-1AD9DA0C9958}" sibTransId="{1ED5289A-B983-49D7-8FA9-BD81541A4832}"/>
    <dgm:cxn modelId="{CEDA7A2E-F30C-45DB-8797-20CB663CD67C}" type="presOf" srcId="{ACF1F82F-E90E-4388-AAA0-402FD2FD007A}" destId="{7A30883F-D1EA-4EA0-BD57-A563232DBED3}" srcOrd="0" destOrd="0" presId="urn:microsoft.com/office/officeart/2018/2/layout/IconVerticalSolidList"/>
    <dgm:cxn modelId="{9C006E67-6094-4A1D-AA31-3CB67A9B025F}" type="presOf" srcId="{25FADF0C-8C8D-4181-8E06-E7D518DFD6AD}" destId="{1D87108D-9FA8-476D-9045-2D6CB1502514}" srcOrd="0" destOrd="0" presId="urn:microsoft.com/office/officeart/2018/2/layout/IconVerticalSolidList"/>
    <dgm:cxn modelId="{6DA72C77-F609-4CD3-925F-DB0FB091FC3F}" type="presOf" srcId="{5CC2F120-EEA4-42E3-A659-156C943E0207}" destId="{72DCEEBC-E42C-4EB4-9F56-2B122174CC49}" srcOrd="0" destOrd="0" presId="urn:microsoft.com/office/officeart/2018/2/layout/IconVerticalSolidList"/>
    <dgm:cxn modelId="{C06A1F7E-2B3B-4120-816F-30AD3A2DDC17}" srcId="{5CC2F120-EEA4-42E3-A659-156C943E0207}" destId="{340F9D96-D577-4295-A334-95AA0C95D5C3}" srcOrd="0" destOrd="0" parTransId="{06FCAF23-D926-46E2-A4B6-D87837F8C770}" sibTransId="{0893711C-1476-4BF9-A75B-4CD005F81918}"/>
    <dgm:cxn modelId="{6ECD40B7-AFFD-4D4F-AAB0-EBAE979B3252}" type="presOf" srcId="{340F9D96-D577-4295-A334-95AA0C95D5C3}" destId="{14BEE45B-3338-4BEF-836D-A93D47E93999}" srcOrd="0" destOrd="0" presId="urn:microsoft.com/office/officeart/2018/2/layout/IconVerticalSolidList"/>
    <dgm:cxn modelId="{25FA6FD3-5D5B-46ED-873B-B474283688C8}" srcId="{5CC2F120-EEA4-42E3-A659-156C943E0207}" destId="{EC7DB56C-4DC1-4E45-AA9F-0780B3E80D2E}" srcOrd="3" destOrd="0" parTransId="{D5220298-83E9-4436-AE5E-E04B91648348}" sibTransId="{77046DAE-48BC-4D57-99BF-0A549FE112A2}"/>
    <dgm:cxn modelId="{73199FE8-936E-4A6B-BB8F-3CF0E25329CA}" srcId="{5CC2F120-EEA4-42E3-A659-156C943E0207}" destId="{ACF1F82F-E90E-4388-AAA0-402FD2FD007A}" srcOrd="2" destOrd="0" parTransId="{B5FFE00A-F48B-49ED-B14F-FCD31645587D}" sibTransId="{1F3C8ED4-27C8-41EA-B053-22F715830AB8}"/>
    <dgm:cxn modelId="{9A3914F3-72D9-4996-BA1E-1BEEEC854C7F}" type="presOf" srcId="{EC7DB56C-4DC1-4E45-AA9F-0780B3E80D2E}" destId="{1CDC2147-C8A2-4A21-A032-395FF93C754C}" srcOrd="0" destOrd="0" presId="urn:microsoft.com/office/officeart/2018/2/layout/IconVerticalSolidList"/>
    <dgm:cxn modelId="{2643745B-2BDE-4C8B-9246-83D3554B0666}" type="presParOf" srcId="{72DCEEBC-E42C-4EB4-9F56-2B122174CC49}" destId="{25ABDE1F-032F-4157-9968-EE0700A5239D}" srcOrd="0" destOrd="0" presId="urn:microsoft.com/office/officeart/2018/2/layout/IconVerticalSolidList"/>
    <dgm:cxn modelId="{D48564C2-2E5A-49AC-8D40-3E5CC36DDAD7}" type="presParOf" srcId="{25ABDE1F-032F-4157-9968-EE0700A5239D}" destId="{86417BFF-FFF4-489A-A36F-F9F090EFFF9D}" srcOrd="0" destOrd="0" presId="urn:microsoft.com/office/officeart/2018/2/layout/IconVerticalSolidList"/>
    <dgm:cxn modelId="{3DE813BD-EB54-42CF-8897-4460D735A48D}" type="presParOf" srcId="{25ABDE1F-032F-4157-9968-EE0700A5239D}" destId="{D681F70E-1907-4056-9D25-88D8EF2EAFC6}" srcOrd="1" destOrd="0" presId="urn:microsoft.com/office/officeart/2018/2/layout/IconVerticalSolidList"/>
    <dgm:cxn modelId="{79253881-4AB8-4388-A8C3-8BC51EC37219}" type="presParOf" srcId="{25ABDE1F-032F-4157-9968-EE0700A5239D}" destId="{16AA1D2F-C20E-4AC2-BADE-A41BC182FFC2}" srcOrd="2" destOrd="0" presId="urn:microsoft.com/office/officeart/2018/2/layout/IconVerticalSolidList"/>
    <dgm:cxn modelId="{0EB4CCE7-EA7B-4628-8D3E-CC63CA88D953}" type="presParOf" srcId="{25ABDE1F-032F-4157-9968-EE0700A5239D}" destId="{14BEE45B-3338-4BEF-836D-A93D47E93999}" srcOrd="3" destOrd="0" presId="urn:microsoft.com/office/officeart/2018/2/layout/IconVerticalSolidList"/>
    <dgm:cxn modelId="{44C575F0-E9BF-4EC1-91C7-6D41642585A4}" type="presParOf" srcId="{72DCEEBC-E42C-4EB4-9F56-2B122174CC49}" destId="{E728D875-ED17-43B9-B6CF-EE376933F327}" srcOrd="1" destOrd="0" presId="urn:microsoft.com/office/officeart/2018/2/layout/IconVerticalSolidList"/>
    <dgm:cxn modelId="{4FC082DE-7AA4-4421-9975-FF7CE87F790B}" type="presParOf" srcId="{72DCEEBC-E42C-4EB4-9F56-2B122174CC49}" destId="{A164F640-1873-43B9-8EDA-13677B4936A1}" srcOrd="2" destOrd="0" presId="urn:microsoft.com/office/officeart/2018/2/layout/IconVerticalSolidList"/>
    <dgm:cxn modelId="{57072FBA-E657-450C-8930-4D9A784EB799}" type="presParOf" srcId="{A164F640-1873-43B9-8EDA-13677B4936A1}" destId="{F147D88B-7810-4C4E-9770-1766FE0C9998}" srcOrd="0" destOrd="0" presId="urn:microsoft.com/office/officeart/2018/2/layout/IconVerticalSolidList"/>
    <dgm:cxn modelId="{FD597598-FC65-456C-A63B-43A48E81179D}" type="presParOf" srcId="{A164F640-1873-43B9-8EDA-13677B4936A1}" destId="{80BEAEC5-D3D0-432C-B10D-62409058A7A7}" srcOrd="1" destOrd="0" presId="urn:microsoft.com/office/officeart/2018/2/layout/IconVerticalSolidList"/>
    <dgm:cxn modelId="{97D20F5E-BBCD-4A6B-9706-0A997EF152EE}" type="presParOf" srcId="{A164F640-1873-43B9-8EDA-13677B4936A1}" destId="{A316C8E8-3AA3-450A-80BE-20D1402BB7D4}" srcOrd="2" destOrd="0" presId="urn:microsoft.com/office/officeart/2018/2/layout/IconVerticalSolidList"/>
    <dgm:cxn modelId="{3501EE1E-EB9E-4539-93A2-00D562D59D7A}" type="presParOf" srcId="{A164F640-1873-43B9-8EDA-13677B4936A1}" destId="{1D87108D-9FA8-476D-9045-2D6CB1502514}" srcOrd="3" destOrd="0" presId="urn:microsoft.com/office/officeart/2018/2/layout/IconVerticalSolidList"/>
    <dgm:cxn modelId="{3E45CBB8-4B92-475D-B77B-84C4FFC87580}" type="presParOf" srcId="{72DCEEBC-E42C-4EB4-9F56-2B122174CC49}" destId="{9D928325-AF60-4AA4-BDCB-2216BF05120D}" srcOrd="3" destOrd="0" presId="urn:microsoft.com/office/officeart/2018/2/layout/IconVerticalSolidList"/>
    <dgm:cxn modelId="{49C14F5A-7FFB-4ABA-BC62-096498953ABF}" type="presParOf" srcId="{72DCEEBC-E42C-4EB4-9F56-2B122174CC49}" destId="{AEEB3DC4-BC54-40D7-9751-7E0A512C262D}" srcOrd="4" destOrd="0" presId="urn:microsoft.com/office/officeart/2018/2/layout/IconVerticalSolidList"/>
    <dgm:cxn modelId="{26CAD762-142F-43F2-9CE7-C991A7746280}" type="presParOf" srcId="{AEEB3DC4-BC54-40D7-9751-7E0A512C262D}" destId="{049F7875-AFB4-4B6D-AA43-A2ED3BA09CAC}" srcOrd="0" destOrd="0" presId="urn:microsoft.com/office/officeart/2018/2/layout/IconVerticalSolidList"/>
    <dgm:cxn modelId="{4B46EB7D-0E29-45D1-8CEC-851549481D94}" type="presParOf" srcId="{AEEB3DC4-BC54-40D7-9751-7E0A512C262D}" destId="{CD1969D6-4AB1-439C-9FEE-55377FC6C624}" srcOrd="1" destOrd="0" presId="urn:microsoft.com/office/officeart/2018/2/layout/IconVerticalSolidList"/>
    <dgm:cxn modelId="{5952F0A8-1AB4-417C-9ACF-1ADB3670460C}" type="presParOf" srcId="{AEEB3DC4-BC54-40D7-9751-7E0A512C262D}" destId="{AE5056A9-4485-488D-A294-14946F039C75}" srcOrd="2" destOrd="0" presId="urn:microsoft.com/office/officeart/2018/2/layout/IconVerticalSolidList"/>
    <dgm:cxn modelId="{D9386A18-EADE-42FF-B45C-E7F1253A1CD4}" type="presParOf" srcId="{AEEB3DC4-BC54-40D7-9751-7E0A512C262D}" destId="{7A30883F-D1EA-4EA0-BD57-A563232DBED3}" srcOrd="3" destOrd="0" presId="urn:microsoft.com/office/officeart/2018/2/layout/IconVerticalSolidList"/>
    <dgm:cxn modelId="{6A12F0EE-09BF-4B0F-AF91-441359C60701}" type="presParOf" srcId="{72DCEEBC-E42C-4EB4-9F56-2B122174CC49}" destId="{3223954A-55A4-413E-A572-B1CB16FB492B}" srcOrd="5" destOrd="0" presId="urn:microsoft.com/office/officeart/2018/2/layout/IconVerticalSolidList"/>
    <dgm:cxn modelId="{E0689CFB-398B-445A-A03A-B5B22C8B9FB5}" type="presParOf" srcId="{72DCEEBC-E42C-4EB4-9F56-2B122174CC49}" destId="{397D9407-D4B3-482D-8C35-A30F691A7180}" srcOrd="6" destOrd="0" presId="urn:microsoft.com/office/officeart/2018/2/layout/IconVerticalSolidList"/>
    <dgm:cxn modelId="{3BE405DD-6EE1-4163-B057-44703A3AE9F7}" type="presParOf" srcId="{397D9407-D4B3-482D-8C35-A30F691A7180}" destId="{96C55C25-3B57-496A-B55D-2EF181D09F23}" srcOrd="0" destOrd="0" presId="urn:microsoft.com/office/officeart/2018/2/layout/IconVerticalSolidList"/>
    <dgm:cxn modelId="{D0C9E564-6C69-46BF-A155-8D8E4A5745DA}" type="presParOf" srcId="{397D9407-D4B3-482D-8C35-A30F691A7180}" destId="{61089184-34ED-4E9F-BE31-F03992C96C3D}" srcOrd="1" destOrd="0" presId="urn:microsoft.com/office/officeart/2018/2/layout/IconVerticalSolidList"/>
    <dgm:cxn modelId="{3E556640-C2AA-4B55-9480-9E75B324DC1A}" type="presParOf" srcId="{397D9407-D4B3-482D-8C35-A30F691A7180}" destId="{DF9E5DE8-B6CD-4129-A212-25743E603C7F}" srcOrd="2" destOrd="0" presId="urn:microsoft.com/office/officeart/2018/2/layout/IconVerticalSolidList"/>
    <dgm:cxn modelId="{A2DAADC6-44B9-4D62-A871-BDCE5C3CDC88}" type="presParOf" srcId="{397D9407-D4B3-482D-8C35-A30F691A7180}" destId="{1CDC2147-C8A2-4A21-A032-395FF93C754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329608-C34C-4FDC-873B-FE2DBFCE7095}">
      <dsp:nvSpPr>
        <dsp:cNvPr id="0" name=""/>
        <dsp:cNvSpPr/>
      </dsp:nvSpPr>
      <dsp:spPr>
        <a:xfrm>
          <a:off x="1261" y="393494"/>
          <a:ext cx="4428354" cy="28120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7A786A-2A7D-46EE-B417-26F371B50331}">
      <dsp:nvSpPr>
        <dsp:cNvPr id="0" name=""/>
        <dsp:cNvSpPr/>
      </dsp:nvSpPr>
      <dsp:spPr>
        <a:xfrm>
          <a:off x="493301" y="860931"/>
          <a:ext cx="4428354" cy="28120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My weakness involve a lack of confidence, self doubt, and difficulties with problem solving when facing new challenges. Self doubt immitats being aware of who you are doubting your best ability to accomplish something. Leaving you questioning my own abilities feeling uncertain and on-going decision making </a:t>
          </a:r>
          <a:endParaRPr lang="en-US" sz="1500" kern="1200"/>
        </a:p>
      </dsp:txBody>
      <dsp:txXfrm>
        <a:off x="575662" y="943292"/>
        <a:ext cx="4263632" cy="2647282"/>
      </dsp:txXfrm>
    </dsp:sp>
    <dsp:sp modelId="{A416DD9B-5BE0-43D4-8032-002903461D8F}">
      <dsp:nvSpPr>
        <dsp:cNvPr id="0" name=""/>
        <dsp:cNvSpPr/>
      </dsp:nvSpPr>
      <dsp:spPr>
        <a:xfrm>
          <a:off x="5413694" y="393494"/>
          <a:ext cx="4428354" cy="28120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362EA7-4AE0-41CD-86AA-F4636AC7CE8B}">
      <dsp:nvSpPr>
        <dsp:cNvPr id="0" name=""/>
        <dsp:cNvSpPr/>
      </dsp:nvSpPr>
      <dsp:spPr>
        <a:xfrm>
          <a:off x="5905734" y="860931"/>
          <a:ext cx="4428354" cy="28120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I can become more confident by practising presentations with family members or friends, asking for feedback on arears for improvement. I will also remind myself of what I am good at and recognise the qualities I have to offer which will build my self believe and confidence over time. I shouldn’t compare myself to others who may be more expericned than me, focusing on myself and improving will help me achieve more. (Perry. E, 2022)</a:t>
          </a:r>
          <a:endParaRPr lang="en-US" sz="1500" kern="1200"/>
        </a:p>
      </dsp:txBody>
      <dsp:txXfrm>
        <a:off x="5988095" y="943292"/>
        <a:ext cx="4263632" cy="26472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2C3424-FBF0-494D-AF29-A8DDBAFEB9EF}">
      <dsp:nvSpPr>
        <dsp:cNvPr id="0" name=""/>
        <dsp:cNvSpPr/>
      </dsp:nvSpPr>
      <dsp:spPr>
        <a:xfrm>
          <a:off x="1261" y="393494"/>
          <a:ext cx="4428354" cy="28120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52A9AA-CFF3-47EB-A0D7-6E5966AB5E31}">
      <dsp:nvSpPr>
        <dsp:cNvPr id="0" name=""/>
        <dsp:cNvSpPr/>
      </dsp:nvSpPr>
      <dsp:spPr>
        <a:xfrm>
          <a:off x="493301" y="860931"/>
          <a:ext cx="4428354" cy="28120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My strengths are having effective teamwork, working well with nurses' healthcare assistants to maintain patients receive the best comfort and care. As having a career being a ward hostess, I have a strong commitment to helping others and looking for ways to grow and mature my skills in health and social care. </a:t>
          </a:r>
          <a:endParaRPr lang="en-US" sz="1900" kern="1200"/>
        </a:p>
      </dsp:txBody>
      <dsp:txXfrm>
        <a:off x="575662" y="943292"/>
        <a:ext cx="4263632" cy="2647282"/>
      </dsp:txXfrm>
    </dsp:sp>
    <dsp:sp modelId="{08A65A23-20FF-439A-B036-13F9B24F9F1C}">
      <dsp:nvSpPr>
        <dsp:cNvPr id="0" name=""/>
        <dsp:cNvSpPr/>
      </dsp:nvSpPr>
      <dsp:spPr>
        <a:xfrm>
          <a:off x="5413694" y="393494"/>
          <a:ext cx="4428354" cy="28120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455717-2ACE-406A-AF75-09CF2342BD7D}">
      <dsp:nvSpPr>
        <dsp:cNvPr id="0" name=""/>
        <dsp:cNvSpPr/>
      </dsp:nvSpPr>
      <dsp:spPr>
        <a:xfrm>
          <a:off x="5905734" y="860931"/>
          <a:ext cx="4428354" cy="28120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Empathy and patience is my strongest strength  I am reliable and able to remain calm under pressure. Having experience working with elderly people who suffer with  range of illnesses. I developed a strong ability to care fore people. </a:t>
          </a:r>
          <a:endParaRPr lang="en-US" sz="1900" kern="1200" dirty="0"/>
        </a:p>
      </dsp:txBody>
      <dsp:txXfrm>
        <a:off x="5988095" y="943292"/>
        <a:ext cx="4263632" cy="26472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417BFF-FFF4-489A-A36F-F9F090EFFF9D}">
      <dsp:nvSpPr>
        <dsp:cNvPr id="0" name=""/>
        <dsp:cNvSpPr/>
      </dsp:nvSpPr>
      <dsp:spPr>
        <a:xfrm>
          <a:off x="0" y="1832"/>
          <a:ext cx="10945037" cy="928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81F70E-1907-4056-9D25-88D8EF2EAFC6}">
      <dsp:nvSpPr>
        <dsp:cNvPr id="0" name=""/>
        <dsp:cNvSpPr/>
      </dsp:nvSpPr>
      <dsp:spPr>
        <a:xfrm>
          <a:off x="280891" y="210759"/>
          <a:ext cx="510711" cy="5107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BEE45B-3338-4BEF-836D-A93D47E93999}">
      <dsp:nvSpPr>
        <dsp:cNvPr id="0" name=""/>
        <dsp:cNvSpPr/>
      </dsp:nvSpPr>
      <dsp:spPr>
        <a:xfrm>
          <a:off x="1072494" y="1832"/>
          <a:ext cx="9872542" cy="928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273" tIns="98273" rIns="98273" bIns="98273" numCol="1" spcCol="1270" anchor="ctr" anchorCtr="0">
          <a:noAutofit/>
        </a:bodyPr>
        <a:lstStyle/>
        <a:p>
          <a:pPr marL="0" lvl="0" indent="0" algn="l" defTabSz="711200">
            <a:lnSpc>
              <a:spcPct val="90000"/>
            </a:lnSpc>
            <a:spcBef>
              <a:spcPct val="0"/>
            </a:spcBef>
            <a:spcAft>
              <a:spcPct val="35000"/>
            </a:spcAft>
            <a:buNone/>
          </a:pPr>
          <a:r>
            <a:rPr lang="en-GB" sz="1600" kern="1200"/>
            <a:t>By continuing to support patients I can strengthen my communication skills allowing me to become more confident, overcoming my fear of the lack of confidence when speaking Infront of large crowds. </a:t>
          </a:r>
          <a:endParaRPr lang="en-US" sz="1600" kern="1200"/>
        </a:p>
      </dsp:txBody>
      <dsp:txXfrm>
        <a:off x="1072494" y="1832"/>
        <a:ext cx="9872542" cy="928566"/>
      </dsp:txXfrm>
    </dsp:sp>
    <dsp:sp modelId="{F147D88B-7810-4C4E-9770-1766FE0C9998}">
      <dsp:nvSpPr>
        <dsp:cNvPr id="0" name=""/>
        <dsp:cNvSpPr/>
      </dsp:nvSpPr>
      <dsp:spPr>
        <a:xfrm>
          <a:off x="0" y="1162539"/>
          <a:ext cx="10945037" cy="928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BEAEC5-D3D0-432C-B10D-62409058A7A7}">
      <dsp:nvSpPr>
        <dsp:cNvPr id="0" name=""/>
        <dsp:cNvSpPr/>
      </dsp:nvSpPr>
      <dsp:spPr>
        <a:xfrm>
          <a:off x="280891" y="1371467"/>
          <a:ext cx="510711" cy="5107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87108D-9FA8-476D-9045-2D6CB1502514}">
      <dsp:nvSpPr>
        <dsp:cNvPr id="0" name=""/>
        <dsp:cNvSpPr/>
      </dsp:nvSpPr>
      <dsp:spPr>
        <a:xfrm>
          <a:off x="1072494" y="1162539"/>
          <a:ext cx="9872542" cy="928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273" tIns="98273" rIns="98273" bIns="98273" numCol="1" spcCol="1270" anchor="ctr" anchorCtr="0">
          <a:noAutofit/>
        </a:bodyPr>
        <a:lstStyle/>
        <a:p>
          <a:pPr marL="0" lvl="0" indent="0" algn="l" defTabSz="711200">
            <a:lnSpc>
              <a:spcPct val="90000"/>
            </a:lnSpc>
            <a:spcBef>
              <a:spcPct val="0"/>
            </a:spcBef>
            <a:spcAft>
              <a:spcPct val="35000"/>
            </a:spcAft>
            <a:buNone/>
          </a:pPr>
          <a:r>
            <a:rPr lang="en-GB" sz="1600" kern="1200"/>
            <a:t>Seeking feedback from friends, families and supervisors to help me elaborate arears for improvement. </a:t>
          </a:r>
          <a:endParaRPr lang="en-US" sz="1600" kern="1200"/>
        </a:p>
      </dsp:txBody>
      <dsp:txXfrm>
        <a:off x="1072494" y="1162539"/>
        <a:ext cx="9872542" cy="928566"/>
      </dsp:txXfrm>
    </dsp:sp>
    <dsp:sp modelId="{049F7875-AFB4-4B6D-AA43-A2ED3BA09CAC}">
      <dsp:nvSpPr>
        <dsp:cNvPr id="0" name=""/>
        <dsp:cNvSpPr/>
      </dsp:nvSpPr>
      <dsp:spPr>
        <a:xfrm>
          <a:off x="0" y="2323247"/>
          <a:ext cx="10945037" cy="928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1969D6-4AB1-439C-9FEE-55377FC6C624}">
      <dsp:nvSpPr>
        <dsp:cNvPr id="0" name=""/>
        <dsp:cNvSpPr/>
      </dsp:nvSpPr>
      <dsp:spPr>
        <a:xfrm>
          <a:off x="280891" y="2532175"/>
          <a:ext cx="510711" cy="5107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30883F-D1EA-4EA0-BD57-A563232DBED3}">
      <dsp:nvSpPr>
        <dsp:cNvPr id="0" name=""/>
        <dsp:cNvSpPr/>
      </dsp:nvSpPr>
      <dsp:spPr>
        <a:xfrm>
          <a:off x="1072494" y="2323247"/>
          <a:ext cx="9872542" cy="928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273" tIns="98273" rIns="98273" bIns="98273" numCol="1" spcCol="1270" anchor="ctr" anchorCtr="0">
          <a:noAutofit/>
        </a:bodyPr>
        <a:lstStyle/>
        <a:p>
          <a:pPr marL="0" lvl="0" indent="0" algn="l" defTabSz="711200">
            <a:lnSpc>
              <a:spcPct val="90000"/>
            </a:lnSpc>
            <a:spcBef>
              <a:spcPct val="0"/>
            </a:spcBef>
            <a:spcAft>
              <a:spcPct val="35000"/>
            </a:spcAft>
            <a:buNone/>
          </a:pPr>
          <a:r>
            <a:rPr lang="en-GB" sz="1600" kern="1200"/>
            <a:t>To minimise threats such as self doubt and and confidence when facing challenging situations. i will always encourage myself and never see and challenges as failures. </a:t>
          </a:r>
          <a:endParaRPr lang="en-US" sz="1600" kern="1200"/>
        </a:p>
      </dsp:txBody>
      <dsp:txXfrm>
        <a:off x="1072494" y="2323247"/>
        <a:ext cx="9872542" cy="928566"/>
      </dsp:txXfrm>
    </dsp:sp>
    <dsp:sp modelId="{96C55C25-3B57-496A-B55D-2EF181D09F23}">
      <dsp:nvSpPr>
        <dsp:cNvPr id="0" name=""/>
        <dsp:cNvSpPr/>
      </dsp:nvSpPr>
      <dsp:spPr>
        <a:xfrm>
          <a:off x="0" y="3483955"/>
          <a:ext cx="10945037" cy="928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089184-34ED-4E9F-BE31-F03992C96C3D}">
      <dsp:nvSpPr>
        <dsp:cNvPr id="0" name=""/>
        <dsp:cNvSpPr/>
      </dsp:nvSpPr>
      <dsp:spPr>
        <a:xfrm>
          <a:off x="280891" y="3692883"/>
          <a:ext cx="510711" cy="51071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DC2147-C8A2-4A21-A032-395FF93C754C}">
      <dsp:nvSpPr>
        <dsp:cNvPr id="0" name=""/>
        <dsp:cNvSpPr/>
      </dsp:nvSpPr>
      <dsp:spPr>
        <a:xfrm>
          <a:off x="1072494" y="3483955"/>
          <a:ext cx="9872542" cy="928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273" tIns="98273" rIns="98273" bIns="98273" numCol="1" spcCol="1270" anchor="ctr" anchorCtr="0">
          <a:noAutofit/>
        </a:bodyPr>
        <a:lstStyle/>
        <a:p>
          <a:pPr marL="0" lvl="0" indent="0" algn="l" defTabSz="711200">
            <a:lnSpc>
              <a:spcPct val="90000"/>
            </a:lnSpc>
            <a:spcBef>
              <a:spcPct val="0"/>
            </a:spcBef>
            <a:spcAft>
              <a:spcPct val="35000"/>
            </a:spcAft>
            <a:buNone/>
          </a:pPr>
          <a:r>
            <a:rPr lang="en-GB" sz="1600" kern="1200"/>
            <a:t>Attending training or volunteering sessions or even watching trained staff will also gain experience and grow my confidence. </a:t>
          </a:r>
          <a:endParaRPr lang="en-US" sz="1600" kern="1200"/>
        </a:p>
      </dsp:txBody>
      <dsp:txXfrm>
        <a:off x="1072494" y="3483955"/>
        <a:ext cx="9872542" cy="92856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24653A-6BB6-42E7-A03E-55E50D7D1A44}" type="datetimeFigureOut">
              <a:rPr lang="en-GB" smtClean="0"/>
              <a:t>17/10/2025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2CA09B-CE6D-4387-86F8-41AA589DD2AA}" type="slidenum">
              <a:rPr lang="en-GB" smtClean="0"/>
              <a:t>‹#›</a:t>
            </a:fld>
            <a:endParaRPr lang="en-GB"/>
          </a:p>
        </p:txBody>
      </p:sp>
    </p:spTree>
    <p:extLst>
      <p:ext uri="{BB962C8B-B14F-4D97-AF65-F5344CB8AC3E}">
        <p14:creationId xmlns:p14="http://schemas.microsoft.com/office/powerpoint/2010/main" val="2894929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2CA09B-CE6D-4387-86F8-41AA589DD2AA}" type="slidenum">
              <a:rPr lang="en-GB" smtClean="0"/>
              <a:t>2</a:t>
            </a:fld>
            <a:endParaRPr lang="en-GB"/>
          </a:p>
        </p:txBody>
      </p:sp>
    </p:spTree>
    <p:extLst>
      <p:ext uri="{BB962C8B-B14F-4D97-AF65-F5344CB8AC3E}">
        <p14:creationId xmlns:p14="http://schemas.microsoft.com/office/powerpoint/2010/main" val="617442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10/17/2025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37651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10/17/2025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2211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10/17/2025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75076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10/17/2025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01253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10/17/2025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36524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10/17/2025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35507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10/17/2025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14639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10/17/2025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38784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10/17/2025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41863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10/17/2025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41773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10/17/2025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06281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10/17/2025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368147839"/>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hyperlink" Target="https://www.investopedia.com/terms/s/swot.asp" TargetMode="External"/><Relationship Id="rId2" Type="http://schemas.openxmlformats.org/officeDocument/2006/relationships/hyperlink" Target="https://kanboapp.com/en/flexible-work/8-essential-benefits-of-competitive-and-swot-analysis-for-business-success/" TargetMode="External"/><Relationship Id="rId1" Type="http://schemas.openxmlformats.org/officeDocument/2006/relationships/slideLayout" Target="../slideLayouts/slideLayout2.xml"/><Relationship Id="rId4" Type="http://schemas.openxmlformats.org/officeDocument/2006/relationships/hyperlink" Target="https://www.betterup.com/blog/overcoming-self-doubt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4" name="Picture 3">
            <a:extLst>
              <a:ext uri="{FF2B5EF4-FFF2-40B4-BE49-F238E27FC236}">
                <a16:creationId xmlns:a16="http://schemas.microsoft.com/office/drawing/2014/main" id="{D26DEA9A-8DDC-D62A-8414-5D702407D6D6}"/>
              </a:ext>
            </a:extLst>
          </p:cNvPr>
          <p:cNvPicPr>
            <a:picLocks noChangeAspect="1"/>
          </p:cNvPicPr>
          <p:nvPr/>
        </p:nvPicPr>
        <p:blipFill>
          <a:blip r:embed="rId2"/>
          <a:srcRect b="15730"/>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76A10D8F-D463-70E5-239B-17AD65EF4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3183"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215DD5A2-48D6-8386-B1D4-155203CED5CD}"/>
              </a:ext>
            </a:extLst>
          </p:cNvPr>
          <p:cNvSpPr>
            <a:spLocks noGrp="1"/>
          </p:cNvSpPr>
          <p:nvPr>
            <p:ph type="ctrTitle"/>
          </p:nvPr>
        </p:nvSpPr>
        <p:spPr>
          <a:xfrm>
            <a:off x="286506" y="603315"/>
            <a:ext cx="10720800" cy="5866496"/>
          </a:xfrm>
        </p:spPr>
        <p:txBody>
          <a:bodyPr anchor="t">
            <a:normAutofit/>
          </a:bodyPr>
          <a:lstStyle/>
          <a:p>
            <a:pPr algn="l"/>
            <a:r>
              <a:rPr lang="en-GB" sz="2600" dirty="0">
                <a:latin typeface="Arial" panose="020B0604020202020204" pitchFamily="34" charset="0"/>
                <a:cs typeface="Arial" panose="020B0604020202020204" pitchFamily="34" charset="0"/>
              </a:rPr>
              <a:t>Title: My personal SWOT Analysis for professional development in health and social care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sharday Joseph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module code; LCHS4010</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Psychology in Health and Social care</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lecturer: </a:t>
            </a:r>
          </a:p>
        </p:txBody>
      </p:sp>
    </p:spTree>
    <p:extLst>
      <p:ext uri="{BB962C8B-B14F-4D97-AF65-F5344CB8AC3E}">
        <p14:creationId xmlns:p14="http://schemas.microsoft.com/office/powerpoint/2010/main" val="248055983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E0BDCE-B45A-6D17-69AF-78945EC24EE2}"/>
              </a:ext>
            </a:extLst>
          </p:cNvPr>
          <p:cNvSpPr>
            <a:spLocks noGrp="1"/>
          </p:cNvSpPr>
          <p:nvPr>
            <p:ph type="title"/>
          </p:nvPr>
        </p:nvSpPr>
        <p:spPr>
          <a:xfrm>
            <a:off x="457372" y="0"/>
            <a:ext cx="6035040" cy="1529932"/>
          </a:xfrm>
        </p:spPr>
        <p:txBody>
          <a:bodyPr anchor="b">
            <a:normAutofit/>
          </a:bodyPr>
          <a:lstStyle/>
          <a:p>
            <a:r>
              <a:rPr lang="en-GB" i="1" dirty="0"/>
              <a:t>What is SWOT Analysis?</a:t>
            </a:r>
          </a:p>
        </p:txBody>
      </p:sp>
      <p:sp>
        <p:nvSpPr>
          <p:cNvPr id="3" name="Content Placeholder 2">
            <a:extLst>
              <a:ext uri="{FF2B5EF4-FFF2-40B4-BE49-F238E27FC236}">
                <a16:creationId xmlns:a16="http://schemas.microsoft.com/office/drawing/2014/main" id="{8D7584E0-724A-5147-21A7-4471F2C9C951}"/>
              </a:ext>
            </a:extLst>
          </p:cNvPr>
          <p:cNvSpPr>
            <a:spLocks noGrp="1"/>
          </p:cNvSpPr>
          <p:nvPr>
            <p:ph idx="1"/>
          </p:nvPr>
        </p:nvSpPr>
        <p:spPr>
          <a:xfrm>
            <a:off x="457371" y="1529932"/>
            <a:ext cx="6035041" cy="4096512"/>
          </a:xfrm>
        </p:spPr>
        <p:txBody>
          <a:bodyPr>
            <a:noAutofit/>
          </a:bodyPr>
          <a:lstStyle/>
          <a:p>
            <a:pPr marL="0" indent="0">
              <a:lnSpc>
                <a:spcPct val="110000"/>
              </a:lnSpc>
              <a:buNone/>
            </a:pPr>
            <a:r>
              <a:rPr lang="en-GB" sz="1600" dirty="0">
                <a:latin typeface="Arial" panose="020B0604020202020204" pitchFamily="34" charset="0"/>
                <a:cs typeface="Arial" panose="020B0604020202020204" pitchFamily="34" charset="0"/>
              </a:rPr>
              <a:t>The purpose of SWOT analysis is to help organizations develop the understanding of people's perspectives , competitive positioning, and markets capacity. It is a planning tool used to separate strengths weaknesses, opportunities and threat. It supports a better decision making and creates new opportunities for improvements and developments. (</a:t>
            </a:r>
            <a:r>
              <a:rPr lang="en-GB" sz="1600" dirty="0" err="1">
                <a:latin typeface="Arial" panose="020B0604020202020204" pitchFamily="34" charset="0"/>
                <a:cs typeface="Arial" panose="020B0604020202020204" pitchFamily="34" charset="0"/>
              </a:rPr>
              <a:t>Kanbo</a:t>
            </a:r>
            <a:r>
              <a:rPr lang="en-GB" sz="1600" dirty="0">
                <a:latin typeface="Arial" panose="020B0604020202020204" pitchFamily="34" charset="0"/>
                <a:cs typeface="Arial" panose="020B0604020202020204" pitchFamily="34" charset="0"/>
              </a:rPr>
              <a:t>, 2025)</a:t>
            </a:r>
          </a:p>
          <a:p>
            <a:pPr marL="0" indent="0">
              <a:lnSpc>
                <a:spcPct val="110000"/>
              </a:lnSpc>
              <a:buNone/>
            </a:pPr>
            <a:r>
              <a:rPr lang="en-GB" sz="1600" b="1" dirty="0">
                <a:latin typeface="Arial" panose="020B0604020202020204" pitchFamily="34" charset="0"/>
                <a:cs typeface="Arial" panose="020B0604020202020204" pitchFamily="34" charset="0"/>
              </a:rPr>
              <a:t>S</a:t>
            </a:r>
            <a:r>
              <a:rPr lang="en-GB" sz="1600" dirty="0">
                <a:latin typeface="Arial" panose="020B0604020202020204" pitchFamily="34" charset="0"/>
                <a:cs typeface="Arial" panose="020B0604020202020204" pitchFamily="34" charset="0"/>
              </a:rPr>
              <a:t>trengths – Indicates what organization is good at promoting things, you are exceptionally good at. Promotes a high level of experience. </a:t>
            </a:r>
            <a:endParaRPr lang="en-GB" sz="1600" b="1" dirty="0">
              <a:latin typeface="Arial" panose="020B0604020202020204" pitchFamily="34" charset="0"/>
              <a:cs typeface="Arial" panose="020B0604020202020204" pitchFamily="34" charset="0"/>
            </a:endParaRPr>
          </a:p>
          <a:p>
            <a:pPr marL="0" indent="0">
              <a:lnSpc>
                <a:spcPct val="110000"/>
              </a:lnSpc>
              <a:buNone/>
            </a:pPr>
            <a:r>
              <a:rPr lang="en-GB" sz="1600" b="1" dirty="0">
                <a:solidFill>
                  <a:schemeClr val="accent6">
                    <a:lumMod val="75000"/>
                  </a:schemeClr>
                </a:solidFill>
                <a:latin typeface="Arial" panose="020B0604020202020204" pitchFamily="34" charset="0"/>
                <a:cs typeface="Arial" panose="020B0604020202020204" pitchFamily="34" charset="0"/>
              </a:rPr>
              <a:t>W</a:t>
            </a:r>
            <a:r>
              <a:rPr lang="en-GB" sz="1600" dirty="0">
                <a:latin typeface="Arial" panose="020B0604020202020204" pitchFamily="34" charset="0"/>
                <a:cs typeface="Arial" panose="020B0604020202020204" pitchFamily="34" charset="0"/>
              </a:rPr>
              <a:t>eaknesses – Where an organisation is struggling at. What needs more improvement. Creating barriers to having the ability to carry out your full potential  </a:t>
            </a:r>
            <a:endParaRPr lang="en-GB" sz="1600" b="1" dirty="0">
              <a:latin typeface="Arial" panose="020B0604020202020204" pitchFamily="34" charset="0"/>
              <a:cs typeface="Arial" panose="020B0604020202020204" pitchFamily="34" charset="0"/>
            </a:endParaRPr>
          </a:p>
          <a:p>
            <a:pPr marL="0" indent="0">
              <a:lnSpc>
                <a:spcPct val="110000"/>
              </a:lnSpc>
              <a:buNone/>
            </a:pPr>
            <a:r>
              <a:rPr lang="en-GB" sz="1600" b="1" dirty="0">
                <a:solidFill>
                  <a:schemeClr val="accent6">
                    <a:lumMod val="75000"/>
                  </a:schemeClr>
                </a:solidFill>
                <a:latin typeface="Arial" panose="020B0604020202020204" pitchFamily="34" charset="0"/>
                <a:cs typeface="Arial" panose="020B0604020202020204" pitchFamily="34" charset="0"/>
              </a:rPr>
              <a:t>O</a:t>
            </a:r>
            <a:r>
              <a:rPr lang="en-GB" sz="1600" dirty="0">
                <a:latin typeface="Arial" panose="020B0604020202020204" pitchFamily="34" charset="0"/>
                <a:cs typeface="Arial" panose="020B0604020202020204" pitchFamily="34" charset="0"/>
              </a:rPr>
              <a:t>pportunities – Attempting different things and pushing what skills your have, allowing new experiences where you can gain new skills or improve what you are weak at </a:t>
            </a:r>
          </a:p>
          <a:p>
            <a:pPr marL="0" indent="0">
              <a:lnSpc>
                <a:spcPct val="110000"/>
              </a:lnSpc>
              <a:buNone/>
            </a:pPr>
            <a:r>
              <a:rPr lang="en-GB" sz="1600" b="1" dirty="0">
                <a:latin typeface="Arial" panose="020B0604020202020204" pitchFamily="34" charset="0"/>
                <a:cs typeface="Arial" panose="020B0604020202020204" pitchFamily="34" charset="0"/>
              </a:rPr>
              <a:t>T</a:t>
            </a:r>
            <a:r>
              <a:rPr lang="en-GB" sz="1600" dirty="0">
                <a:latin typeface="Arial" panose="020B0604020202020204" pitchFamily="34" charset="0"/>
                <a:cs typeface="Arial" panose="020B0604020202020204" pitchFamily="34" charset="0"/>
              </a:rPr>
              <a:t>hreats- Anything that causes a barriers or restricts you from helping gain and improve your skills, that is out of your control  (</a:t>
            </a:r>
            <a:r>
              <a:rPr lang="en-GB" sz="1600" dirty="0" err="1">
                <a:latin typeface="Arial" panose="020B0604020202020204" pitchFamily="34" charset="0"/>
                <a:cs typeface="Arial" panose="020B0604020202020204" pitchFamily="34" charset="0"/>
              </a:rPr>
              <a:t>Kenton.W</a:t>
            </a:r>
            <a:r>
              <a:rPr lang="en-GB" sz="1600" dirty="0">
                <a:latin typeface="Arial" panose="020B0604020202020204" pitchFamily="34" charset="0"/>
                <a:cs typeface="Arial" panose="020B0604020202020204" pitchFamily="34" charset="0"/>
              </a:rPr>
              <a:t>,  2025) </a:t>
            </a:r>
          </a:p>
          <a:p>
            <a:pPr marL="0" indent="0">
              <a:lnSpc>
                <a:spcPct val="110000"/>
              </a:lnSpc>
              <a:buNone/>
            </a:pPr>
            <a:r>
              <a:rPr lang="en-GB" sz="1600" b="1" dirty="0">
                <a:latin typeface="Arial" panose="020B0604020202020204" pitchFamily="34" charset="0"/>
                <a:cs typeface="Arial" panose="020B0604020202020204" pitchFamily="34" charset="0"/>
              </a:rPr>
              <a:t> </a:t>
            </a:r>
          </a:p>
        </p:txBody>
      </p:sp>
      <p:pic>
        <p:nvPicPr>
          <p:cNvPr id="15" name="Picture 14" descr="Magnifying glass and question mark">
            <a:extLst>
              <a:ext uri="{FF2B5EF4-FFF2-40B4-BE49-F238E27FC236}">
                <a16:creationId xmlns:a16="http://schemas.microsoft.com/office/drawing/2014/main" id="{B6B8FB37-DC7F-74AA-9356-E4C0550FDE07}"/>
              </a:ext>
            </a:extLst>
          </p:cNvPr>
          <p:cNvPicPr>
            <a:picLocks noChangeAspect="1"/>
          </p:cNvPicPr>
          <p:nvPr/>
        </p:nvPicPr>
        <p:blipFill>
          <a:blip r:embed="rId3"/>
          <a:srcRect l="31949" r="28301"/>
          <a:stretch>
            <a:fillRect/>
          </a:stretch>
        </p:blipFill>
        <p:spPr>
          <a:xfrm>
            <a:off x="7345680" y="10"/>
            <a:ext cx="4846320" cy="6857990"/>
          </a:xfrm>
          <a:prstGeom prst="rect">
            <a:avLst/>
          </a:prstGeom>
        </p:spPr>
      </p:pic>
    </p:spTree>
    <p:extLst>
      <p:ext uri="{BB962C8B-B14F-4D97-AF65-F5344CB8AC3E}">
        <p14:creationId xmlns:p14="http://schemas.microsoft.com/office/powerpoint/2010/main" val="1757993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6" name="Rectangle 1045">
            <a:extLst>
              <a:ext uri="{FF2B5EF4-FFF2-40B4-BE49-F238E27FC236}">
                <a16:creationId xmlns:a16="http://schemas.microsoft.com/office/drawing/2014/main" id="{43867147-1C83-BF71-39B0-B590EE7F3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New Year, New Career Goals: How to Plan for Success in 2025 – DAVRON">
            <a:extLst>
              <a:ext uri="{FF2B5EF4-FFF2-40B4-BE49-F238E27FC236}">
                <a16:creationId xmlns:a16="http://schemas.microsoft.com/office/drawing/2014/main" id="{438DF8EB-A7FC-DBF8-7F59-13A5FDD8F0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8794"/>
          <a:stretch>
            <a:fillRect/>
          </a:stretch>
        </p:blipFill>
        <p:spPr bwMode="auto">
          <a:xfrm>
            <a:off x="248441" y="739800"/>
            <a:ext cx="3698530" cy="506577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EA88030-5D0E-48DB-090A-123665967761}"/>
              </a:ext>
            </a:extLst>
          </p:cNvPr>
          <p:cNvSpPr>
            <a:spLocks noGrp="1"/>
          </p:cNvSpPr>
          <p:nvPr>
            <p:ph idx="1"/>
          </p:nvPr>
        </p:nvSpPr>
        <p:spPr>
          <a:xfrm>
            <a:off x="4882551" y="1792224"/>
            <a:ext cx="6602154" cy="4517136"/>
          </a:xfrm>
        </p:spPr>
        <p:txBody>
          <a:bodyPr anchor="t">
            <a:normAutofit/>
          </a:bodyPr>
          <a:lstStyle/>
          <a:p>
            <a:pPr marL="0" indent="0">
              <a:buNone/>
            </a:pPr>
            <a:r>
              <a:rPr lang="en-GB" sz="1800" dirty="0">
                <a:latin typeface="Arial" panose="020B0604020202020204" pitchFamily="34" charset="0"/>
                <a:cs typeface="Arial" panose="020B0604020202020204" pitchFamily="34" charset="0"/>
              </a:rPr>
              <a:t>My career goal is to build a successful career in social work to become more confident and well spoken when communicating in larger groups and supporting families and communities as communication is key when supporting families. I aim to improve my ability to listen empathize and react accordingly to the diverse of others leading to ways to contribute positive change within the community and help better lives of others through care, support and empowerment.</a:t>
            </a:r>
          </a:p>
          <a:p>
            <a:pPr marL="0" indent="0">
              <a:buNone/>
            </a:pPr>
            <a:endParaRPr lang="en-GB" sz="1800" dirty="0"/>
          </a:p>
        </p:txBody>
      </p:sp>
    </p:spTree>
    <p:extLst>
      <p:ext uri="{BB962C8B-B14F-4D97-AF65-F5344CB8AC3E}">
        <p14:creationId xmlns:p14="http://schemas.microsoft.com/office/powerpoint/2010/main" val="694116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1A22726-DA03-BCB0-F12E-98258FB7E5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247D10-EF73-FF06-93A2-5DCA94490967}"/>
              </a:ext>
            </a:extLst>
          </p:cNvPr>
          <p:cNvSpPr>
            <a:spLocks noGrp="1"/>
          </p:cNvSpPr>
          <p:nvPr>
            <p:ph type="title"/>
          </p:nvPr>
        </p:nvSpPr>
        <p:spPr>
          <a:xfrm>
            <a:off x="1524000" y="548640"/>
            <a:ext cx="9160475" cy="1132258"/>
          </a:xfrm>
        </p:spPr>
        <p:txBody>
          <a:bodyPr anchor="ctr">
            <a:normAutofit/>
          </a:bodyPr>
          <a:lstStyle/>
          <a:p>
            <a:pPr algn="ctr"/>
            <a:r>
              <a:rPr lang="en-GB" dirty="0"/>
              <a:t>Weaknesses and how I can overcome them</a:t>
            </a:r>
            <a:endParaRPr lang="en-GB"/>
          </a:p>
        </p:txBody>
      </p:sp>
      <p:graphicFrame>
        <p:nvGraphicFramePr>
          <p:cNvPr id="15" name="Content Placeholder 2">
            <a:extLst>
              <a:ext uri="{FF2B5EF4-FFF2-40B4-BE49-F238E27FC236}">
                <a16:creationId xmlns:a16="http://schemas.microsoft.com/office/drawing/2014/main" id="{ECE758A1-59D1-9750-BA45-DB5C774E5520}"/>
              </a:ext>
            </a:extLst>
          </p:cNvPr>
          <p:cNvGraphicFramePr>
            <a:graphicFrameLocks noGrp="1"/>
          </p:cNvGraphicFramePr>
          <p:nvPr>
            <p:ph idx="1"/>
            <p:extLst>
              <p:ext uri="{D42A27DB-BD31-4B8C-83A1-F6EECF244321}">
                <p14:modId xmlns:p14="http://schemas.microsoft.com/office/powerpoint/2010/main" val="3837386882"/>
              </p:ext>
            </p:extLst>
          </p:nvPr>
        </p:nvGraphicFramePr>
        <p:xfrm>
          <a:off x="930876" y="2037806"/>
          <a:ext cx="10335350" cy="40664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9219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1A22726-DA03-BCB0-F12E-98258FB7E5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B544D5-F2BC-6481-E139-DE24105B3AAD}"/>
              </a:ext>
            </a:extLst>
          </p:cNvPr>
          <p:cNvSpPr>
            <a:spLocks noGrp="1"/>
          </p:cNvSpPr>
          <p:nvPr>
            <p:ph type="title"/>
          </p:nvPr>
        </p:nvSpPr>
        <p:spPr>
          <a:xfrm>
            <a:off x="1524000" y="548640"/>
            <a:ext cx="9160475" cy="1132258"/>
          </a:xfrm>
        </p:spPr>
        <p:txBody>
          <a:bodyPr anchor="ctr">
            <a:normAutofit/>
          </a:bodyPr>
          <a:lstStyle/>
          <a:p>
            <a:pPr algn="ctr"/>
            <a:r>
              <a:rPr lang="en-GB" dirty="0"/>
              <a:t>Strengths </a:t>
            </a:r>
          </a:p>
        </p:txBody>
      </p:sp>
      <p:graphicFrame>
        <p:nvGraphicFramePr>
          <p:cNvPr id="5" name="Content Placeholder 2">
            <a:extLst>
              <a:ext uri="{FF2B5EF4-FFF2-40B4-BE49-F238E27FC236}">
                <a16:creationId xmlns:a16="http://schemas.microsoft.com/office/drawing/2014/main" id="{A1863BC9-201F-A5B5-51C9-5EC89279307C}"/>
              </a:ext>
            </a:extLst>
          </p:cNvPr>
          <p:cNvGraphicFramePr>
            <a:graphicFrameLocks noGrp="1"/>
          </p:cNvGraphicFramePr>
          <p:nvPr>
            <p:ph idx="1"/>
            <p:extLst>
              <p:ext uri="{D42A27DB-BD31-4B8C-83A1-F6EECF244321}">
                <p14:modId xmlns:p14="http://schemas.microsoft.com/office/powerpoint/2010/main" val="3402064215"/>
              </p:ext>
            </p:extLst>
          </p:nvPr>
        </p:nvGraphicFramePr>
        <p:xfrm>
          <a:off x="930876" y="2037806"/>
          <a:ext cx="10335350" cy="40664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6729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3CF00F-82D0-0DBA-75D5-1D01B4526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9F4B27-4219-5B0F-D4C4-3E15BF829163}"/>
              </a:ext>
            </a:extLst>
          </p:cNvPr>
          <p:cNvSpPr>
            <a:spLocks noGrp="1"/>
          </p:cNvSpPr>
          <p:nvPr>
            <p:ph type="title"/>
          </p:nvPr>
        </p:nvSpPr>
        <p:spPr>
          <a:xfrm>
            <a:off x="612648" y="548640"/>
            <a:ext cx="10945037" cy="1133856"/>
          </a:xfrm>
        </p:spPr>
        <p:txBody>
          <a:bodyPr anchor="t">
            <a:normAutofit/>
          </a:bodyPr>
          <a:lstStyle/>
          <a:p>
            <a:r>
              <a:rPr lang="en-GB" dirty="0"/>
              <a:t>Ways I can minimise threats and what opportunities are available to me </a:t>
            </a:r>
          </a:p>
        </p:txBody>
      </p:sp>
      <p:graphicFrame>
        <p:nvGraphicFramePr>
          <p:cNvPr id="5" name="Content Placeholder 2">
            <a:extLst>
              <a:ext uri="{FF2B5EF4-FFF2-40B4-BE49-F238E27FC236}">
                <a16:creationId xmlns:a16="http://schemas.microsoft.com/office/drawing/2014/main" id="{7234D1D6-B808-3D0D-6901-A421CBB712EA}"/>
              </a:ext>
            </a:extLst>
          </p:cNvPr>
          <p:cNvGraphicFramePr>
            <a:graphicFrameLocks noGrp="1"/>
          </p:cNvGraphicFramePr>
          <p:nvPr>
            <p:ph idx="1"/>
            <p:extLst>
              <p:ext uri="{D42A27DB-BD31-4B8C-83A1-F6EECF244321}">
                <p14:modId xmlns:p14="http://schemas.microsoft.com/office/powerpoint/2010/main" val="1560492440"/>
              </p:ext>
            </p:extLst>
          </p:nvPr>
        </p:nvGraphicFramePr>
        <p:xfrm>
          <a:off x="612648" y="1881051"/>
          <a:ext cx="10945037" cy="4414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1510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860E3-3543-821B-B658-48689EB3F147}"/>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66850573-9B73-9C54-689E-543B9B95A82E}"/>
              </a:ext>
            </a:extLst>
          </p:cNvPr>
          <p:cNvSpPr>
            <a:spLocks noGrp="1"/>
          </p:cNvSpPr>
          <p:nvPr>
            <p:ph idx="1"/>
          </p:nvPr>
        </p:nvSpPr>
        <p:spPr/>
        <p:txBody>
          <a:bodyPr/>
          <a:lstStyle/>
          <a:p>
            <a:r>
              <a:rPr lang="en-GB" dirty="0"/>
              <a:t>(</a:t>
            </a:r>
            <a:r>
              <a:rPr lang="en-GB" dirty="0" err="1"/>
              <a:t>kanbo</a:t>
            </a:r>
            <a:r>
              <a:rPr lang="en-GB" dirty="0"/>
              <a:t>, 2025) </a:t>
            </a:r>
            <a:r>
              <a:rPr lang="en-GB" i="1" dirty="0"/>
              <a:t>Essential Benefits of Competitive and SWOT Analysis for Business Success. </a:t>
            </a:r>
            <a:r>
              <a:rPr lang="en-GB" dirty="0"/>
              <a:t>Available at</a:t>
            </a:r>
            <a:r>
              <a:rPr lang="en-GB" i="1" dirty="0"/>
              <a:t>: </a:t>
            </a:r>
            <a:r>
              <a:rPr lang="en-GB" i="1" dirty="0">
                <a:hlinkClick r:id="rId2"/>
              </a:rPr>
              <a:t>https://kanboapp.com/en/flexible-work/8-essential-benefits-of-competitive-and-swot-analysis-for-business-success/</a:t>
            </a:r>
            <a:r>
              <a:rPr lang="en-GB" i="1" dirty="0"/>
              <a:t>   (</a:t>
            </a:r>
            <a:r>
              <a:rPr lang="en-GB" i="1" dirty="0" err="1"/>
              <a:t>Accesed</a:t>
            </a:r>
            <a:r>
              <a:rPr lang="en-GB" i="1" dirty="0"/>
              <a:t> 13 Oct 2025)</a:t>
            </a:r>
          </a:p>
          <a:p>
            <a:r>
              <a:rPr lang="en-GB" i="1" dirty="0"/>
              <a:t>(Kenton. W, 2025) SWOT: What Is It, How It Works, and How to Perform an Analysis. </a:t>
            </a:r>
            <a:r>
              <a:rPr lang="en-GB" dirty="0"/>
              <a:t>Available at</a:t>
            </a:r>
            <a:r>
              <a:rPr lang="en-GB" i="1" dirty="0"/>
              <a:t>: </a:t>
            </a:r>
            <a:r>
              <a:rPr lang="en-GB" i="1" dirty="0">
                <a:hlinkClick r:id="rId3"/>
              </a:rPr>
              <a:t>https://www.investopedia.com/terms/s/swot.asp</a:t>
            </a:r>
            <a:r>
              <a:rPr lang="en-GB" i="1" dirty="0"/>
              <a:t>( Accessed 13 oct 2025)</a:t>
            </a:r>
          </a:p>
          <a:p>
            <a:r>
              <a:rPr lang="en-GB" dirty="0"/>
              <a:t>(Perry. E. 2022). </a:t>
            </a:r>
            <a:r>
              <a:rPr lang="en-GB" i="1" dirty="0"/>
              <a:t>Overcome self-doubt (once and for all?): 8 tips to move forward. </a:t>
            </a:r>
            <a:r>
              <a:rPr lang="en-GB" dirty="0"/>
              <a:t>Available a</a:t>
            </a:r>
            <a:r>
              <a:rPr lang="en-GB" i="1" dirty="0"/>
              <a:t>t: </a:t>
            </a:r>
            <a:r>
              <a:rPr lang="en-GB" i="1" dirty="0">
                <a:hlinkClick r:id="rId4"/>
              </a:rPr>
              <a:t>https://www.betterup.com/blog/overcoming-self-doubtn</a:t>
            </a:r>
            <a:r>
              <a:rPr lang="en-GB" i="1" dirty="0"/>
              <a:t> (Accesses 19 oct 2025)</a:t>
            </a:r>
          </a:p>
          <a:p>
            <a:endParaRPr lang="en-GB" i="1" dirty="0"/>
          </a:p>
        </p:txBody>
      </p:sp>
    </p:spTree>
    <p:extLst>
      <p:ext uri="{BB962C8B-B14F-4D97-AF65-F5344CB8AC3E}">
        <p14:creationId xmlns:p14="http://schemas.microsoft.com/office/powerpoint/2010/main" val="4057076466"/>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6884</TotalTime>
  <Words>757</Words>
  <Application>Microsoft Office PowerPoint</Application>
  <PresentationFormat>Widescreen</PresentationFormat>
  <Paragraphs>25</Paragraphs>
  <Slides>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Arial</vt:lpstr>
      <vt:lpstr>Neue Haas Grotesk Text Pro</vt:lpstr>
      <vt:lpstr>VanillaVTI</vt:lpstr>
      <vt:lpstr>Title: My personal SWOT Analysis for professional development in health and social care  sharday Joseph  module code; LCHS4010 Psychology in Health and Social care lecturer: </vt:lpstr>
      <vt:lpstr>What is SWOT Analysis?</vt:lpstr>
      <vt:lpstr>PowerPoint Presentation</vt:lpstr>
      <vt:lpstr>Weaknesses and how I can overcome them</vt:lpstr>
      <vt:lpstr>Strengths </vt:lpstr>
      <vt:lpstr>Ways I can minimise threats and what opportunities are available to me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sharday joseph</dc:creator>
  <cp:lastModifiedBy>sharday joseph</cp:lastModifiedBy>
  <cp:revision>1</cp:revision>
  <dcterms:created xsi:type="dcterms:W3CDTF">2025-10-13T09:58:44Z</dcterms:created>
  <dcterms:modified xsi:type="dcterms:W3CDTF">2025-10-19T21:52:57Z</dcterms:modified>
</cp:coreProperties>
</file>