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4" r:id="rId5"/>
    <p:sldId id="271" r:id="rId6"/>
    <p:sldId id="272" r:id="rId7"/>
    <p:sldId id="260" r:id="rId8"/>
    <p:sldId id="261" r:id="rId9"/>
    <p:sldId id="262" r:id="rId10"/>
    <p:sldId id="263" r:id="rId11"/>
    <p:sldId id="264" r:id="rId12"/>
    <p:sldId id="273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B713F5-745C-2FD2-A111-A89D7F35DC91}" v="68" dt="2020-05-28T15:55:49.717"/>
    <p1510:client id="{446F7044-06E0-AAE1-B4E1-7CE3140D8310}" v="1100" dt="2020-05-28T15:20:27.501"/>
    <p1510:client id="{6D27BEED-E877-BFA1-E009-234C01FC435B}" v="668" dt="2020-06-03T10:49:09.918"/>
    <p1510:client id="{7C0FEE45-C524-50EC-EE22-DED29A9E270C}" v="61" dt="2020-05-28T20:15:03.594"/>
    <p1510:client id="{907C7B0B-254E-8F97-192A-FADED8AFEA35}" v="4" dt="2020-06-03T13:23:23.702"/>
    <p1510:client id="{97004917-35E2-4D26-8AF2-C3097973ABAD}" v="153" dt="2020-06-02T12:38:05.745"/>
    <p1510:client id="{B82CE33D-E132-B684-FBE7-0FB4E2E15E91}" v="1433" dt="2020-05-29T15:58:58.699"/>
    <p1510:client id="{D25FB7F9-7393-5FA6-36E3-4A890D4EF7AC}" v="524" dt="2020-05-28T19:49:05.017"/>
    <p1510:client id="{DE48A85D-B65D-00EE-8733-4CE1A1154B3F}" v="266" dt="2020-06-02T13:54:37.113"/>
    <p1510:client id="{F28559E3-27EB-3D2F-2795-4EA7F9DC5036}" v="134" dt="2020-06-03T21:23:53.5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 pośredni 2 — Ak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tyl jasny 3 — Ak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ika Smarul (1903505)" userId="S::1903505@student.uwtsd.ac.uk::7370879c-f729-4792-8442-7f47dc2cad90" providerId="AD" clId="Web-{97004917-35E2-4D26-8AF2-C3097973ABAD}"/>
    <pc:docChg chg="modSld">
      <pc:chgData name="Monika Smarul (1903505)" userId="S::1903505@student.uwtsd.ac.uk::7370879c-f729-4792-8442-7f47dc2cad90" providerId="AD" clId="Web-{97004917-35E2-4D26-8AF2-C3097973ABAD}" dt="2020-06-02T12:37:58.729" v="114" actId="20577"/>
      <pc:docMkLst>
        <pc:docMk/>
      </pc:docMkLst>
      <pc:sldChg chg="modSp">
        <pc:chgData name="Monika Smarul (1903505)" userId="S::1903505@student.uwtsd.ac.uk::7370879c-f729-4792-8442-7f47dc2cad90" providerId="AD" clId="Web-{97004917-35E2-4D26-8AF2-C3097973ABAD}" dt="2020-06-02T12:37:58.729" v="114" actId="20577"/>
        <pc:sldMkLst>
          <pc:docMk/>
          <pc:sldMk cId="236374854" sldId="258"/>
        </pc:sldMkLst>
        <pc:spChg chg="mod">
          <ac:chgData name="Monika Smarul (1903505)" userId="S::1903505@student.uwtsd.ac.uk::7370879c-f729-4792-8442-7f47dc2cad90" providerId="AD" clId="Web-{97004917-35E2-4D26-8AF2-C3097973ABAD}" dt="2020-06-02T12:37:58.729" v="114" actId="20577"/>
          <ac:spMkLst>
            <pc:docMk/>
            <pc:sldMk cId="236374854" sldId="258"/>
            <ac:spMk id="3" creationId="{FDC15CB1-2748-4E0C-AB27-023B41F68FF2}"/>
          </ac:spMkLst>
        </pc:spChg>
      </pc:sldChg>
      <pc:sldChg chg="modSp">
        <pc:chgData name="Monika Smarul (1903505)" userId="S::1903505@student.uwtsd.ac.uk::7370879c-f729-4792-8442-7f47dc2cad90" providerId="AD" clId="Web-{97004917-35E2-4D26-8AF2-C3097973ABAD}" dt="2020-06-02T12:29:37.432" v="100" actId="20577"/>
        <pc:sldMkLst>
          <pc:docMk/>
          <pc:sldMk cId="623381972" sldId="260"/>
        </pc:sldMkLst>
        <pc:spChg chg="mod">
          <ac:chgData name="Monika Smarul (1903505)" userId="S::1903505@student.uwtsd.ac.uk::7370879c-f729-4792-8442-7f47dc2cad90" providerId="AD" clId="Web-{97004917-35E2-4D26-8AF2-C3097973ABAD}" dt="2020-06-02T12:29:37.432" v="100" actId="20577"/>
          <ac:spMkLst>
            <pc:docMk/>
            <pc:sldMk cId="623381972" sldId="260"/>
            <ac:spMk id="4" creationId="{942EE33A-DA93-483A-B344-B8BCA7D225B7}"/>
          </ac:spMkLst>
        </pc:spChg>
      </pc:sldChg>
      <pc:sldChg chg="modSp">
        <pc:chgData name="Monika Smarul (1903505)" userId="S::1903505@student.uwtsd.ac.uk::7370879c-f729-4792-8442-7f47dc2cad90" providerId="AD" clId="Web-{97004917-35E2-4D26-8AF2-C3097973ABAD}" dt="2020-06-02T12:24:34.716" v="16" actId="20577"/>
        <pc:sldMkLst>
          <pc:docMk/>
          <pc:sldMk cId="2524735203" sldId="262"/>
        </pc:sldMkLst>
        <pc:spChg chg="mod">
          <ac:chgData name="Monika Smarul (1903505)" userId="S::1903505@student.uwtsd.ac.uk::7370879c-f729-4792-8442-7f47dc2cad90" providerId="AD" clId="Web-{97004917-35E2-4D26-8AF2-C3097973ABAD}" dt="2020-06-02T12:24:34.716" v="16" actId="20577"/>
          <ac:spMkLst>
            <pc:docMk/>
            <pc:sldMk cId="2524735203" sldId="262"/>
            <ac:spMk id="3" creationId="{27F14A50-21D3-4EB6-B60A-D907DF8A1F95}"/>
          </ac:spMkLst>
        </pc:spChg>
      </pc:sldChg>
      <pc:sldChg chg="modSp">
        <pc:chgData name="Monika Smarul (1903505)" userId="S::1903505@student.uwtsd.ac.uk::7370879c-f729-4792-8442-7f47dc2cad90" providerId="AD" clId="Web-{97004917-35E2-4D26-8AF2-C3097973ABAD}" dt="2020-06-02T12:30:03.309" v="106" actId="20577"/>
        <pc:sldMkLst>
          <pc:docMk/>
          <pc:sldMk cId="4171834076" sldId="264"/>
        </pc:sldMkLst>
        <pc:spChg chg="mod">
          <ac:chgData name="Monika Smarul (1903505)" userId="S::1903505@student.uwtsd.ac.uk::7370879c-f729-4792-8442-7f47dc2cad90" providerId="AD" clId="Web-{97004917-35E2-4D26-8AF2-C3097973ABAD}" dt="2020-06-02T12:30:03.309" v="106" actId="20577"/>
          <ac:spMkLst>
            <pc:docMk/>
            <pc:sldMk cId="4171834076" sldId="264"/>
            <ac:spMk id="3" creationId="{5196AB4D-357C-49B6-A644-113D92D92C97}"/>
          </ac:spMkLst>
        </pc:spChg>
      </pc:sldChg>
      <pc:sldChg chg="addSp modSp">
        <pc:chgData name="Monika Smarul (1903505)" userId="S::1903505@student.uwtsd.ac.uk::7370879c-f729-4792-8442-7f47dc2cad90" providerId="AD" clId="Web-{97004917-35E2-4D26-8AF2-C3097973ABAD}" dt="2020-06-02T12:26:50.416" v="69" actId="20577"/>
        <pc:sldMkLst>
          <pc:docMk/>
          <pc:sldMk cId="515741542" sldId="268"/>
        </pc:sldMkLst>
        <pc:spChg chg="add mod">
          <ac:chgData name="Monika Smarul (1903505)" userId="S::1903505@student.uwtsd.ac.uk::7370879c-f729-4792-8442-7f47dc2cad90" providerId="AD" clId="Web-{97004917-35E2-4D26-8AF2-C3097973ABAD}" dt="2020-06-02T12:26:50.416" v="69" actId="20577"/>
          <ac:spMkLst>
            <pc:docMk/>
            <pc:sldMk cId="515741542" sldId="268"/>
            <ac:spMk id="3" creationId="{0ED0103A-CBCE-4EBA-8DA3-2FCE3E11379C}"/>
          </ac:spMkLst>
        </pc:spChg>
      </pc:sldChg>
      <pc:sldChg chg="modSp">
        <pc:chgData name="Monika Smarul (1903505)" userId="S::1903505@student.uwtsd.ac.uk::7370879c-f729-4792-8442-7f47dc2cad90" providerId="AD" clId="Web-{97004917-35E2-4D26-8AF2-C3097973ABAD}" dt="2020-06-02T12:28:58.272" v="85" actId="20577"/>
        <pc:sldMkLst>
          <pc:docMk/>
          <pc:sldMk cId="3657538542" sldId="272"/>
        </pc:sldMkLst>
        <pc:spChg chg="mod">
          <ac:chgData name="Monika Smarul (1903505)" userId="S::1903505@student.uwtsd.ac.uk::7370879c-f729-4792-8442-7f47dc2cad90" providerId="AD" clId="Web-{97004917-35E2-4D26-8AF2-C3097973ABAD}" dt="2020-06-02T12:28:58.272" v="85" actId="20577"/>
          <ac:spMkLst>
            <pc:docMk/>
            <pc:sldMk cId="3657538542" sldId="272"/>
            <ac:spMk id="4" creationId="{BF4A9B39-3777-4B15-8C0A-969B0443DA92}"/>
          </ac:spMkLst>
        </pc:spChg>
      </pc:sldChg>
      <pc:sldChg chg="modSp">
        <pc:chgData name="Monika Smarul (1903505)" userId="S::1903505@student.uwtsd.ac.uk::7370879c-f729-4792-8442-7f47dc2cad90" providerId="AD" clId="Web-{97004917-35E2-4D26-8AF2-C3097973ABAD}" dt="2020-06-02T12:22:06.639" v="5"/>
        <pc:sldMkLst>
          <pc:docMk/>
          <pc:sldMk cId="2437849736" sldId="273"/>
        </pc:sldMkLst>
        <pc:graphicFrameChg chg="mod modGraphic">
          <ac:chgData name="Monika Smarul (1903505)" userId="S::1903505@student.uwtsd.ac.uk::7370879c-f729-4792-8442-7f47dc2cad90" providerId="AD" clId="Web-{97004917-35E2-4D26-8AF2-C3097973ABAD}" dt="2020-06-02T12:22:06.639" v="5"/>
          <ac:graphicFrameMkLst>
            <pc:docMk/>
            <pc:sldMk cId="2437849736" sldId="273"/>
            <ac:graphicFrameMk id="4" creationId="{76F36B46-2246-4A51-A095-7DF3C5623E01}"/>
          </ac:graphicFrameMkLst>
        </pc:graphicFrameChg>
      </pc:sldChg>
    </pc:docChg>
  </pc:docChgLst>
  <pc:docChgLst>
    <pc:chgData name="Monika Smarul (1903505)" userId="S::1903505@student.uwtsd.ac.uk::7370879c-f729-4792-8442-7f47dc2cad90" providerId="AD" clId="Web-{6D27BEED-E877-BFA1-E009-234C01FC435B}"/>
    <pc:docChg chg="modSld">
      <pc:chgData name="Monika Smarul (1903505)" userId="S::1903505@student.uwtsd.ac.uk::7370879c-f729-4792-8442-7f47dc2cad90" providerId="AD" clId="Web-{6D27BEED-E877-BFA1-E009-234C01FC435B}" dt="2020-06-03T10:49:06.121" v="596" actId="20577"/>
      <pc:docMkLst>
        <pc:docMk/>
      </pc:docMkLst>
      <pc:sldChg chg="modSp">
        <pc:chgData name="Monika Smarul (1903505)" userId="S::1903505@student.uwtsd.ac.uk::7370879c-f729-4792-8442-7f47dc2cad90" providerId="AD" clId="Web-{6D27BEED-E877-BFA1-E009-234C01FC435B}" dt="2020-06-03T10:49:04.386" v="594" actId="20577"/>
        <pc:sldMkLst>
          <pc:docMk/>
          <pc:sldMk cId="3916211711" sldId="257"/>
        </pc:sldMkLst>
        <pc:spChg chg="mod">
          <ac:chgData name="Monika Smarul (1903505)" userId="S::1903505@student.uwtsd.ac.uk::7370879c-f729-4792-8442-7f47dc2cad90" providerId="AD" clId="Web-{6D27BEED-E877-BFA1-E009-234C01FC435B}" dt="2020-06-03T10:49:04.386" v="594" actId="20577"/>
          <ac:spMkLst>
            <pc:docMk/>
            <pc:sldMk cId="3916211711" sldId="257"/>
            <ac:spMk id="3" creationId="{673CA0AD-AFE5-417F-AC27-7ABE16F1D0EC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09:39:06.345" v="16" actId="20577"/>
        <pc:sldMkLst>
          <pc:docMk/>
          <pc:sldMk cId="623381972" sldId="260"/>
        </pc:sldMkLst>
        <pc:spChg chg="mod">
          <ac:chgData name="Monika Smarul (1903505)" userId="S::1903505@student.uwtsd.ac.uk::7370879c-f729-4792-8442-7f47dc2cad90" providerId="AD" clId="Web-{6D27BEED-E877-BFA1-E009-234C01FC435B}" dt="2020-06-03T09:39:06.345" v="16" actId="20577"/>
          <ac:spMkLst>
            <pc:docMk/>
            <pc:sldMk cId="623381972" sldId="260"/>
            <ac:spMk id="4" creationId="{942EE33A-DA93-483A-B344-B8BCA7D225B7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10:27:51.718" v="433" actId="20577"/>
        <pc:sldMkLst>
          <pc:docMk/>
          <pc:sldMk cId="702859462" sldId="261"/>
        </pc:sldMkLst>
        <pc:spChg chg="mod">
          <ac:chgData name="Monika Smarul (1903505)" userId="S::1903505@student.uwtsd.ac.uk::7370879c-f729-4792-8442-7f47dc2cad90" providerId="AD" clId="Web-{6D27BEED-E877-BFA1-E009-234C01FC435B}" dt="2020-06-03T10:27:51.718" v="433" actId="20577"/>
          <ac:spMkLst>
            <pc:docMk/>
            <pc:sldMk cId="702859462" sldId="261"/>
            <ac:spMk id="5" creationId="{281F3942-4977-41AF-BD79-8D92ACD02757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10:28:11.655" v="436" actId="20577"/>
        <pc:sldMkLst>
          <pc:docMk/>
          <pc:sldMk cId="2524735203" sldId="262"/>
        </pc:sldMkLst>
        <pc:spChg chg="mod">
          <ac:chgData name="Monika Smarul (1903505)" userId="S::1903505@student.uwtsd.ac.uk::7370879c-f729-4792-8442-7f47dc2cad90" providerId="AD" clId="Web-{6D27BEED-E877-BFA1-E009-234C01FC435B}" dt="2020-06-03T10:28:11.655" v="436" actId="20577"/>
          <ac:spMkLst>
            <pc:docMk/>
            <pc:sldMk cId="2524735203" sldId="262"/>
            <ac:spMk id="3" creationId="{27F14A50-21D3-4EB6-B60A-D907DF8A1F95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10:28:59.265" v="439" actId="20577"/>
        <pc:sldMkLst>
          <pc:docMk/>
          <pc:sldMk cId="1817202027" sldId="263"/>
        </pc:sldMkLst>
        <pc:spChg chg="mod">
          <ac:chgData name="Monika Smarul (1903505)" userId="S::1903505@student.uwtsd.ac.uk::7370879c-f729-4792-8442-7f47dc2cad90" providerId="AD" clId="Web-{6D27BEED-E877-BFA1-E009-234C01FC435B}" dt="2020-06-03T10:28:59.265" v="439" actId="20577"/>
          <ac:spMkLst>
            <pc:docMk/>
            <pc:sldMk cId="1817202027" sldId="263"/>
            <ac:spMk id="4" creationId="{DEB6BFC6-5E60-48E9-9007-C348E5BD63A3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10:29:17.859" v="444" actId="20577"/>
        <pc:sldMkLst>
          <pc:docMk/>
          <pc:sldMk cId="4171834076" sldId="264"/>
        </pc:sldMkLst>
        <pc:spChg chg="mod">
          <ac:chgData name="Monika Smarul (1903505)" userId="S::1903505@student.uwtsd.ac.uk::7370879c-f729-4792-8442-7f47dc2cad90" providerId="AD" clId="Web-{6D27BEED-E877-BFA1-E009-234C01FC435B}" dt="2020-06-03T10:29:17.859" v="444" actId="20577"/>
          <ac:spMkLst>
            <pc:docMk/>
            <pc:sldMk cId="4171834076" sldId="264"/>
            <ac:spMk id="3" creationId="{5196AB4D-357C-49B6-A644-113D92D92C97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09:43:40.754" v="62" actId="20577"/>
        <pc:sldMkLst>
          <pc:docMk/>
          <pc:sldMk cId="2882708801" sldId="265"/>
        </pc:sldMkLst>
        <pc:spChg chg="mod">
          <ac:chgData name="Monika Smarul (1903505)" userId="S::1903505@student.uwtsd.ac.uk::7370879c-f729-4792-8442-7f47dc2cad90" providerId="AD" clId="Web-{6D27BEED-E877-BFA1-E009-234C01FC435B}" dt="2020-06-03T09:43:40.754" v="62" actId="20577"/>
          <ac:spMkLst>
            <pc:docMk/>
            <pc:sldMk cId="2882708801" sldId="265"/>
            <ac:spMk id="4" creationId="{B8E26DEB-F1B6-42BA-A045-1307C077FCD8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10:29:43.641" v="448" actId="20577"/>
        <pc:sldMkLst>
          <pc:docMk/>
          <pc:sldMk cId="2486400700" sldId="266"/>
        </pc:sldMkLst>
        <pc:spChg chg="mod">
          <ac:chgData name="Monika Smarul (1903505)" userId="S::1903505@student.uwtsd.ac.uk::7370879c-f729-4792-8442-7f47dc2cad90" providerId="AD" clId="Web-{6D27BEED-E877-BFA1-E009-234C01FC435B}" dt="2020-06-03T10:29:43.641" v="448" actId="20577"/>
          <ac:spMkLst>
            <pc:docMk/>
            <pc:sldMk cId="2486400700" sldId="266"/>
            <ac:spMk id="4" creationId="{95637293-FA56-44C0-9030-976C2E4306B3}"/>
          </ac:spMkLst>
        </pc:spChg>
      </pc:sldChg>
      <pc:sldChg chg="addSp delSp modSp">
        <pc:chgData name="Monika Smarul (1903505)" userId="S::1903505@student.uwtsd.ac.uk::7370879c-f729-4792-8442-7f47dc2cad90" providerId="AD" clId="Web-{6D27BEED-E877-BFA1-E009-234C01FC435B}" dt="2020-06-03T10:04:20.376" v="182" actId="1076"/>
        <pc:sldMkLst>
          <pc:docMk/>
          <pc:sldMk cId="3410430041" sldId="267"/>
        </pc:sldMkLst>
        <pc:spChg chg="add del mod">
          <ac:chgData name="Monika Smarul (1903505)" userId="S::1903505@student.uwtsd.ac.uk::7370879c-f729-4792-8442-7f47dc2cad90" providerId="AD" clId="Web-{6D27BEED-E877-BFA1-E009-234C01FC435B}" dt="2020-06-03T10:04:20.376" v="182" actId="1076"/>
          <ac:spMkLst>
            <pc:docMk/>
            <pc:sldMk cId="3410430041" sldId="267"/>
            <ac:spMk id="5" creationId="{F71491C9-6809-4793-97DC-DA83FA1A411E}"/>
          </ac:spMkLst>
        </pc:spChg>
      </pc:sldChg>
      <pc:sldChg chg="addSp modSp mod setBg">
        <pc:chgData name="Monika Smarul (1903505)" userId="S::1903505@student.uwtsd.ac.uk::7370879c-f729-4792-8442-7f47dc2cad90" providerId="AD" clId="Web-{6D27BEED-E877-BFA1-E009-234C01FC435B}" dt="2020-06-03T10:11:07.192" v="281" actId="20577"/>
        <pc:sldMkLst>
          <pc:docMk/>
          <pc:sldMk cId="515741542" sldId="268"/>
        </pc:sldMkLst>
        <pc:spChg chg="mod">
          <ac:chgData name="Monika Smarul (1903505)" userId="S::1903505@student.uwtsd.ac.uk::7370879c-f729-4792-8442-7f47dc2cad90" providerId="AD" clId="Web-{6D27BEED-E877-BFA1-E009-234C01FC435B}" dt="2020-06-03T10:10:51.692" v="278"/>
          <ac:spMkLst>
            <pc:docMk/>
            <pc:sldMk cId="515741542" sldId="268"/>
            <ac:spMk id="2" creationId="{D4A3EE2A-08C9-453E-988C-992B7248735F}"/>
          </ac:spMkLst>
        </pc:spChg>
        <pc:spChg chg="mod">
          <ac:chgData name="Monika Smarul (1903505)" userId="S::1903505@student.uwtsd.ac.uk::7370879c-f729-4792-8442-7f47dc2cad90" providerId="AD" clId="Web-{6D27BEED-E877-BFA1-E009-234C01FC435B}" dt="2020-06-03T10:11:07.192" v="281" actId="20577"/>
          <ac:spMkLst>
            <pc:docMk/>
            <pc:sldMk cId="515741542" sldId="268"/>
            <ac:spMk id="3" creationId="{0ED0103A-CBCE-4EBA-8DA3-2FCE3E11379C}"/>
          </ac:spMkLst>
        </pc:spChg>
        <pc:spChg chg="add">
          <ac:chgData name="Monika Smarul (1903505)" userId="S::1903505@student.uwtsd.ac.uk::7370879c-f729-4792-8442-7f47dc2cad90" providerId="AD" clId="Web-{6D27BEED-E877-BFA1-E009-234C01FC435B}" dt="2020-06-03T10:10:51.692" v="278"/>
          <ac:spMkLst>
            <pc:docMk/>
            <pc:sldMk cId="515741542" sldId="268"/>
            <ac:spMk id="10" creationId="{59A309A7-1751-4ABE-A3C1-EEC40366AD89}"/>
          </ac:spMkLst>
        </pc:spChg>
        <pc:spChg chg="add">
          <ac:chgData name="Monika Smarul (1903505)" userId="S::1903505@student.uwtsd.ac.uk::7370879c-f729-4792-8442-7f47dc2cad90" providerId="AD" clId="Web-{6D27BEED-E877-BFA1-E009-234C01FC435B}" dt="2020-06-03T10:10:51.692" v="278"/>
          <ac:spMkLst>
            <pc:docMk/>
            <pc:sldMk cId="515741542" sldId="268"/>
            <ac:spMk id="12" creationId="{967D8EB6-EAE1-4F9C-B398-83321E287204}"/>
          </ac:spMkLst>
        </pc:spChg>
        <pc:picChg chg="add">
          <ac:chgData name="Monika Smarul (1903505)" userId="S::1903505@student.uwtsd.ac.uk::7370879c-f729-4792-8442-7f47dc2cad90" providerId="AD" clId="Web-{6D27BEED-E877-BFA1-E009-234C01FC435B}" dt="2020-06-03T10:10:51.692" v="278"/>
          <ac:picMkLst>
            <pc:docMk/>
            <pc:sldMk cId="515741542" sldId="268"/>
            <ac:picMk id="7" creationId="{D1623CC8-F794-4D74-A9B3-B1C44CCE2116}"/>
          </ac:picMkLst>
        </pc:picChg>
      </pc:sldChg>
      <pc:sldChg chg="modSp">
        <pc:chgData name="Monika Smarul (1903505)" userId="S::1903505@student.uwtsd.ac.uk::7370879c-f729-4792-8442-7f47dc2cad90" providerId="AD" clId="Web-{6D27BEED-E877-BFA1-E009-234C01FC435B}" dt="2020-06-03T10:45:28.619" v="590" actId="20577"/>
        <pc:sldMkLst>
          <pc:docMk/>
          <pc:sldMk cId="4022480582" sldId="270"/>
        </pc:sldMkLst>
        <pc:spChg chg="mod">
          <ac:chgData name="Monika Smarul (1903505)" userId="S::1903505@student.uwtsd.ac.uk::7370879c-f729-4792-8442-7f47dc2cad90" providerId="AD" clId="Web-{6D27BEED-E877-BFA1-E009-234C01FC435B}" dt="2020-06-03T10:30:38.157" v="452" actId="20577"/>
          <ac:spMkLst>
            <pc:docMk/>
            <pc:sldMk cId="4022480582" sldId="270"/>
            <ac:spMk id="2" creationId="{754D9113-4611-4392-818C-4A43049C7561}"/>
          </ac:spMkLst>
        </pc:spChg>
        <pc:spChg chg="mod">
          <ac:chgData name="Monika Smarul (1903505)" userId="S::1903505@student.uwtsd.ac.uk::7370879c-f729-4792-8442-7f47dc2cad90" providerId="AD" clId="Web-{6D27BEED-E877-BFA1-E009-234C01FC435B}" dt="2020-06-03T10:45:28.619" v="590" actId="20577"/>
          <ac:spMkLst>
            <pc:docMk/>
            <pc:sldMk cId="4022480582" sldId="270"/>
            <ac:spMk id="3" creationId="{0242D058-84A7-43FA-BE0E-229C6B70A106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10:27:36.702" v="431" actId="20577"/>
        <pc:sldMkLst>
          <pc:docMk/>
          <pc:sldMk cId="3657538542" sldId="272"/>
        </pc:sldMkLst>
        <pc:spChg chg="mod">
          <ac:chgData name="Monika Smarul (1903505)" userId="S::1903505@student.uwtsd.ac.uk::7370879c-f729-4792-8442-7f47dc2cad90" providerId="AD" clId="Web-{6D27BEED-E877-BFA1-E009-234C01FC435B}" dt="2020-06-03T10:27:36.702" v="431" actId="20577"/>
          <ac:spMkLst>
            <pc:docMk/>
            <pc:sldMk cId="3657538542" sldId="272"/>
            <ac:spMk id="4" creationId="{BF4A9B39-3777-4B15-8C0A-969B0443DA92}"/>
          </ac:spMkLst>
        </pc:spChg>
      </pc:sldChg>
      <pc:sldChg chg="modSp">
        <pc:chgData name="Monika Smarul (1903505)" userId="S::1903505@student.uwtsd.ac.uk::7370879c-f729-4792-8442-7f47dc2cad90" providerId="AD" clId="Web-{6D27BEED-E877-BFA1-E009-234C01FC435B}" dt="2020-06-03T10:27:11.280" v="428"/>
        <pc:sldMkLst>
          <pc:docMk/>
          <pc:sldMk cId="2437849736" sldId="273"/>
        </pc:sldMkLst>
        <pc:graphicFrameChg chg="mod modGraphic">
          <ac:chgData name="Monika Smarul (1903505)" userId="S::1903505@student.uwtsd.ac.uk::7370879c-f729-4792-8442-7f47dc2cad90" providerId="AD" clId="Web-{6D27BEED-E877-BFA1-E009-234C01FC435B}" dt="2020-06-03T10:27:11.280" v="428"/>
          <ac:graphicFrameMkLst>
            <pc:docMk/>
            <pc:sldMk cId="2437849736" sldId="273"/>
            <ac:graphicFrameMk id="4" creationId="{76F36B46-2246-4A51-A095-7DF3C5623E01}"/>
          </ac:graphicFrameMkLst>
        </pc:graphicFrameChg>
      </pc:sldChg>
    </pc:docChg>
  </pc:docChgLst>
  <pc:docChgLst>
    <pc:chgData name="Monika Smarul (1903505)" userId="S::1903505@student.uwtsd.ac.uk::7370879c-f729-4792-8442-7f47dc2cad90" providerId="AD" clId="Web-{F28559E3-27EB-3D2F-2795-4EA7F9DC5036}"/>
    <pc:docChg chg="modSld">
      <pc:chgData name="Monika Smarul (1903505)" userId="S::1903505@student.uwtsd.ac.uk::7370879c-f729-4792-8442-7f47dc2cad90" providerId="AD" clId="Web-{F28559E3-27EB-3D2F-2795-4EA7F9DC5036}" dt="2020-06-03T21:23:53.497" v="130" actId="1076"/>
      <pc:docMkLst>
        <pc:docMk/>
      </pc:docMkLst>
      <pc:sldChg chg="modTransition">
        <pc:chgData name="Monika Smarul (1903505)" userId="S::1903505@student.uwtsd.ac.uk::7370879c-f729-4792-8442-7f47dc2cad90" providerId="AD" clId="Web-{F28559E3-27EB-3D2F-2795-4EA7F9DC5036}" dt="2020-06-03T21:18:25.610" v="77"/>
        <pc:sldMkLst>
          <pc:docMk/>
          <pc:sldMk cId="650317164" sldId="256"/>
        </pc:sldMkLst>
      </pc:sldChg>
      <pc:sldChg chg="modTransition">
        <pc:chgData name="Monika Smarul (1903505)" userId="S::1903505@student.uwtsd.ac.uk::7370879c-f729-4792-8442-7f47dc2cad90" providerId="AD" clId="Web-{F28559E3-27EB-3D2F-2795-4EA7F9DC5036}" dt="2020-06-03T21:18:30.672" v="78"/>
        <pc:sldMkLst>
          <pc:docMk/>
          <pc:sldMk cId="3916211711" sldId="257"/>
        </pc:sldMkLst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19:54.984" v="96"/>
        <pc:sldMkLst>
          <pc:docMk/>
          <pc:sldMk cId="236374854" sldId="258"/>
        </pc:sldMkLst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0:56.968" v="106"/>
        <pc:sldMkLst>
          <pc:docMk/>
          <pc:sldMk cId="623381972" sldId="260"/>
        </pc:sldMkLst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1:04.874" v="108"/>
        <pc:sldMkLst>
          <pc:docMk/>
          <pc:sldMk cId="702859462" sldId="261"/>
        </pc:sldMkLst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1:09.046" v="110"/>
        <pc:sldMkLst>
          <pc:docMk/>
          <pc:sldMk cId="2524735203" sldId="262"/>
        </pc:sldMkLst>
      </pc:sldChg>
      <pc:sldChg chg="modSp modTransition addAnim modAnim">
        <pc:chgData name="Monika Smarul (1903505)" userId="S::1903505@student.uwtsd.ac.uk::7370879c-f729-4792-8442-7f47dc2cad90" providerId="AD" clId="Web-{F28559E3-27EB-3D2F-2795-4EA7F9DC5036}" dt="2020-06-03T21:21:16.624" v="112"/>
        <pc:sldMkLst>
          <pc:docMk/>
          <pc:sldMk cId="1817202027" sldId="263"/>
        </pc:sldMkLst>
        <pc:spChg chg="mod">
          <ac:chgData name="Monika Smarul (1903505)" userId="S::1903505@student.uwtsd.ac.uk::7370879c-f729-4792-8442-7f47dc2cad90" providerId="AD" clId="Web-{F28559E3-27EB-3D2F-2795-4EA7F9DC5036}" dt="2020-06-03T21:16:19.158" v="35" actId="20577"/>
          <ac:spMkLst>
            <pc:docMk/>
            <pc:sldMk cId="1817202027" sldId="263"/>
            <ac:spMk id="4" creationId="{DEB6BFC6-5E60-48E9-9007-C348E5BD63A3}"/>
          </ac:spMkLst>
        </pc:spChg>
      </pc:sldChg>
      <pc:sldChg chg="modSp modTransition addAnim modAnim">
        <pc:chgData name="Monika Smarul (1903505)" userId="S::1903505@student.uwtsd.ac.uk::7370879c-f729-4792-8442-7f47dc2cad90" providerId="AD" clId="Web-{F28559E3-27EB-3D2F-2795-4EA7F9DC5036}" dt="2020-06-03T21:21:20.905" v="114"/>
        <pc:sldMkLst>
          <pc:docMk/>
          <pc:sldMk cId="4171834076" sldId="264"/>
        </pc:sldMkLst>
        <pc:spChg chg="mod">
          <ac:chgData name="Monika Smarul (1903505)" userId="S::1903505@student.uwtsd.ac.uk::7370879c-f729-4792-8442-7f47dc2cad90" providerId="AD" clId="Web-{F28559E3-27EB-3D2F-2795-4EA7F9DC5036}" dt="2020-06-03T21:17:27.626" v="68" actId="20577"/>
          <ac:spMkLst>
            <pc:docMk/>
            <pc:sldMk cId="4171834076" sldId="264"/>
            <ac:spMk id="3" creationId="{5196AB4D-357C-49B6-A644-113D92D92C97}"/>
          </ac:spMkLst>
        </pc:spChg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1:54.983" v="116"/>
        <pc:sldMkLst>
          <pc:docMk/>
          <pc:sldMk cId="2882708801" sldId="265"/>
        </pc:sldMkLst>
      </pc:sldChg>
      <pc:sldChg chg="modSp modTransition addAnim modAnim">
        <pc:chgData name="Monika Smarul (1903505)" userId="S::1903505@student.uwtsd.ac.uk::7370879c-f729-4792-8442-7f47dc2cad90" providerId="AD" clId="Web-{F28559E3-27EB-3D2F-2795-4EA7F9DC5036}" dt="2020-06-03T21:22:01.873" v="118"/>
        <pc:sldMkLst>
          <pc:docMk/>
          <pc:sldMk cId="2486400700" sldId="266"/>
        </pc:sldMkLst>
        <pc:spChg chg="mod">
          <ac:chgData name="Monika Smarul (1903505)" userId="S::1903505@student.uwtsd.ac.uk::7370879c-f729-4792-8442-7f47dc2cad90" providerId="AD" clId="Web-{F28559E3-27EB-3D2F-2795-4EA7F9DC5036}" dt="2020-06-03T21:18:05.875" v="74" actId="20577"/>
          <ac:spMkLst>
            <pc:docMk/>
            <pc:sldMk cId="2486400700" sldId="266"/>
            <ac:spMk id="4" creationId="{95637293-FA56-44C0-9030-976C2E4306B3}"/>
          </ac:spMkLst>
        </pc:spChg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2:11.842" v="120"/>
        <pc:sldMkLst>
          <pc:docMk/>
          <pc:sldMk cId="3410430041" sldId="267"/>
        </pc:sldMkLst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2:21.358" v="122"/>
        <pc:sldMkLst>
          <pc:docMk/>
          <pc:sldMk cId="515741542" sldId="268"/>
        </pc:sldMkLst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2:32.217" v="126"/>
        <pc:sldMkLst>
          <pc:docMk/>
          <pc:sldMk cId="2076276646" sldId="269"/>
        </pc:sldMkLst>
      </pc:sldChg>
      <pc:sldChg chg="modTransition">
        <pc:chgData name="Monika Smarul (1903505)" userId="S::1903505@student.uwtsd.ac.uk::7370879c-f729-4792-8442-7f47dc2cad90" providerId="AD" clId="Web-{F28559E3-27EB-3D2F-2795-4EA7F9DC5036}" dt="2020-06-03T21:19:37.359" v="94"/>
        <pc:sldMkLst>
          <pc:docMk/>
          <pc:sldMk cId="4022480582" sldId="270"/>
        </pc:sldMkLst>
      </pc:sldChg>
      <pc:sldChg chg="modTransition">
        <pc:chgData name="Monika Smarul (1903505)" userId="S::1903505@student.uwtsd.ac.uk::7370879c-f729-4792-8442-7f47dc2cad90" providerId="AD" clId="Web-{F28559E3-27EB-3D2F-2795-4EA7F9DC5036}" dt="2020-06-03T21:18:41.734" v="81"/>
        <pc:sldMkLst>
          <pc:docMk/>
          <pc:sldMk cId="4135627252" sldId="271"/>
        </pc:sldMkLst>
      </pc:sldChg>
      <pc:sldChg chg="modTransition addAnim modAnim">
        <pc:chgData name="Monika Smarul (1903505)" userId="S::1903505@student.uwtsd.ac.uk::7370879c-f729-4792-8442-7f47dc2cad90" providerId="AD" clId="Web-{F28559E3-27EB-3D2F-2795-4EA7F9DC5036}" dt="2020-06-03T21:20:52.265" v="104"/>
        <pc:sldMkLst>
          <pc:docMk/>
          <pc:sldMk cId="3657538542" sldId="272"/>
        </pc:sldMkLst>
      </pc:sldChg>
      <pc:sldChg chg="modTransition">
        <pc:chgData name="Monika Smarul (1903505)" userId="S::1903505@student.uwtsd.ac.uk::7370879c-f729-4792-8442-7f47dc2cad90" providerId="AD" clId="Web-{F28559E3-27EB-3D2F-2795-4EA7F9DC5036}" dt="2020-06-03T21:19:14.781" v="88"/>
        <pc:sldMkLst>
          <pc:docMk/>
          <pc:sldMk cId="2437849736" sldId="273"/>
        </pc:sldMkLst>
      </pc:sldChg>
      <pc:sldChg chg="modSp modTransition addAnim modAnim">
        <pc:chgData name="Monika Smarul (1903505)" userId="S::1903505@student.uwtsd.ac.uk::7370879c-f729-4792-8442-7f47dc2cad90" providerId="AD" clId="Web-{F28559E3-27EB-3D2F-2795-4EA7F9DC5036}" dt="2020-06-03T21:23:53.497" v="130" actId="1076"/>
        <pc:sldMkLst>
          <pc:docMk/>
          <pc:sldMk cId="3744594699" sldId="274"/>
        </pc:sldMkLst>
        <pc:spChg chg="mod">
          <ac:chgData name="Monika Smarul (1903505)" userId="S::1903505@student.uwtsd.ac.uk::7370879c-f729-4792-8442-7f47dc2cad90" providerId="AD" clId="Web-{F28559E3-27EB-3D2F-2795-4EA7F9DC5036}" dt="2020-06-03T21:23:48.794" v="129" actId="1076"/>
          <ac:spMkLst>
            <pc:docMk/>
            <pc:sldMk cId="3744594699" sldId="274"/>
            <ac:spMk id="6" creationId="{1AD7A73A-1C27-40A2-BB85-530A2EFA40F6}"/>
          </ac:spMkLst>
        </pc:spChg>
        <pc:picChg chg="mod">
          <ac:chgData name="Monika Smarul (1903505)" userId="S::1903505@student.uwtsd.ac.uk::7370879c-f729-4792-8442-7f47dc2cad90" providerId="AD" clId="Web-{F28559E3-27EB-3D2F-2795-4EA7F9DC5036}" dt="2020-06-03T21:23:53.497" v="130" actId="1076"/>
          <ac:picMkLst>
            <pc:docMk/>
            <pc:sldMk cId="3744594699" sldId="274"/>
            <ac:picMk id="3" creationId="{71A592E4-D142-414C-AD42-D9DCC1628148}"/>
          </ac:picMkLst>
        </pc:picChg>
      </pc:sldChg>
    </pc:docChg>
  </pc:docChgLst>
  <pc:docChgLst>
    <pc:chgData name="Monika Smarul (1903505)" userId="S::1903505@student.uwtsd.ac.uk::7370879c-f729-4792-8442-7f47dc2cad90" providerId="AD" clId="Web-{DE48A85D-B65D-00EE-8733-4CE1A1154B3F}"/>
    <pc:docChg chg="modSld">
      <pc:chgData name="Monika Smarul (1903505)" userId="S::1903505@student.uwtsd.ac.uk::7370879c-f729-4792-8442-7f47dc2cad90" providerId="AD" clId="Web-{DE48A85D-B65D-00EE-8733-4CE1A1154B3F}" dt="2020-06-02T13:54:36.050" v="261" actId="20577"/>
      <pc:docMkLst>
        <pc:docMk/>
      </pc:docMkLst>
      <pc:sldChg chg="modSp">
        <pc:chgData name="Monika Smarul (1903505)" userId="S::1903505@student.uwtsd.ac.uk::7370879c-f729-4792-8442-7f47dc2cad90" providerId="AD" clId="Web-{DE48A85D-B65D-00EE-8733-4CE1A1154B3F}" dt="2020-06-02T13:48:00.593" v="114" actId="1076"/>
        <pc:sldMkLst>
          <pc:docMk/>
          <pc:sldMk cId="623381972" sldId="260"/>
        </pc:sldMkLst>
        <pc:spChg chg="mod">
          <ac:chgData name="Monika Smarul (1903505)" userId="S::1903505@student.uwtsd.ac.uk::7370879c-f729-4792-8442-7f47dc2cad90" providerId="AD" clId="Web-{DE48A85D-B65D-00EE-8733-4CE1A1154B3F}" dt="2020-06-02T13:48:00.593" v="114" actId="1076"/>
          <ac:spMkLst>
            <pc:docMk/>
            <pc:sldMk cId="623381972" sldId="260"/>
            <ac:spMk id="4" creationId="{942EE33A-DA93-483A-B344-B8BCA7D225B7}"/>
          </ac:spMkLst>
        </pc:spChg>
      </pc:sldChg>
      <pc:sldChg chg="modSp">
        <pc:chgData name="Monika Smarul (1903505)" userId="S::1903505@student.uwtsd.ac.uk::7370879c-f729-4792-8442-7f47dc2cad90" providerId="AD" clId="Web-{DE48A85D-B65D-00EE-8733-4CE1A1154B3F}" dt="2020-06-02T13:49:18.453" v="145" actId="20577"/>
        <pc:sldMkLst>
          <pc:docMk/>
          <pc:sldMk cId="702859462" sldId="261"/>
        </pc:sldMkLst>
        <pc:spChg chg="mod">
          <ac:chgData name="Monika Smarul (1903505)" userId="S::1903505@student.uwtsd.ac.uk::7370879c-f729-4792-8442-7f47dc2cad90" providerId="AD" clId="Web-{DE48A85D-B65D-00EE-8733-4CE1A1154B3F}" dt="2020-06-02T13:49:18.453" v="145" actId="20577"/>
          <ac:spMkLst>
            <pc:docMk/>
            <pc:sldMk cId="702859462" sldId="261"/>
            <ac:spMk id="5" creationId="{281F3942-4977-41AF-BD79-8D92ACD02757}"/>
          </ac:spMkLst>
        </pc:spChg>
      </pc:sldChg>
      <pc:sldChg chg="modSp">
        <pc:chgData name="Monika Smarul (1903505)" userId="S::1903505@student.uwtsd.ac.uk::7370879c-f729-4792-8442-7f47dc2cad90" providerId="AD" clId="Web-{DE48A85D-B65D-00EE-8733-4CE1A1154B3F}" dt="2020-06-02T13:53:26.815" v="166" actId="20577"/>
        <pc:sldMkLst>
          <pc:docMk/>
          <pc:sldMk cId="1817202027" sldId="263"/>
        </pc:sldMkLst>
        <pc:spChg chg="mod">
          <ac:chgData name="Monika Smarul (1903505)" userId="S::1903505@student.uwtsd.ac.uk::7370879c-f729-4792-8442-7f47dc2cad90" providerId="AD" clId="Web-{DE48A85D-B65D-00EE-8733-4CE1A1154B3F}" dt="2020-06-02T13:53:26.815" v="166" actId="20577"/>
          <ac:spMkLst>
            <pc:docMk/>
            <pc:sldMk cId="1817202027" sldId="263"/>
            <ac:spMk id="4" creationId="{DEB6BFC6-5E60-48E9-9007-C348E5BD63A3}"/>
          </ac:spMkLst>
        </pc:spChg>
      </pc:sldChg>
      <pc:sldChg chg="modSp">
        <pc:chgData name="Monika Smarul (1903505)" userId="S::1903505@student.uwtsd.ac.uk::7370879c-f729-4792-8442-7f47dc2cad90" providerId="AD" clId="Web-{DE48A85D-B65D-00EE-8733-4CE1A1154B3F}" dt="2020-06-02T13:54:36.050" v="260" actId="20577"/>
        <pc:sldMkLst>
          <pc:docMk/>
          <pc:sldMk cId="4171834076" sldId="264"/>
        </pc:sldMkLst>
        <pc:spChg chg="mod">
          <ac:chgData name="Monika Smarul (1903505)" userId="S::1903505@student.uwtsd.ac.uk::7370879c-f729-4792-8442-7f47dc2cad90" providerId="AD" clId="Web-{DE48A85D-B65D-00EE-8733-4CE1A1154B3F}" dt="2020-06-02T13:54:36.050" v="260" actId="20577"/>
          <ac:spMkLst>
            <pc:docMk/>
            <pc:sldMk cId="4171834076" sldId="264"/>
            <ac:spMk id="3" creationId="{5196AB4D-357C-49B6-A644-113D92D92C97}"/>
          </ac:spMkLst>
        </pc:spChg>
      </pc:sldChg>
      <pc:sldChg chg="modSp">
        <pc:chgData name="Monika Smarul (1903505)" userId="S::1903505@student.uwtsd.ac.uk::7370879c-f729-4792-8442-7f47dc2cad90" providerId="AD" clId="Web-{DE48A85D-B65D-00EE-8733-4CE1A1154B3F}" dt="2020-06-02T13:45:41.826" v="38" actId="20577"/>
        <pc:sldMkLst>
          <pc:docMk/>
          <pc:sldMk cId="3657538542" sldId="272"/>
        </pc:sldMkLst>
        <pc:spChg chg="mod">
          <ac:chgData name="Monika Smarul (1903505)" userId="S::1903505@student.uwtsd.ac.uk::7370879c-f729-4792-8442-7f47dc2cad90" providerId="AD" clId="Web-{DE48A85D-B65D-00EE-8733-4CE1A1154B3F}" dt="2020-06-02T13:45:41.826" v="38" actId="20577"/>
          <ac:spMkLst>
            <pc:docMk/>
            <pc:sldMk cId="3657538542" sldId="272"/>
            <ac:spMk id="4" creationId="{BF4A9B39-3777-4B15-8C0A-969B0443DA92}"/>
          </ac:spMkLst>
        </pc:spChg>
      </pc:sldChg>
    </pc:docChg>
  </pc:docChgLst>
  <pc:docChgLst>
    <pc:chgData name="Monika Smarul (1903505)" userId="S::1903505@student.uwtsd.ac.uk::7370879c-f729-4792-8442-7f47dc2cad90" providerId="AD" clId="Web-{39B713F5-745C-2FD2-A111-A89D7F35DC91}"/>
    <pc:docChg chg="modSld">
      <pc:chgData name="Monika Smarul (1903505)" userId="S::1903505@student.uwtsd.ac.uk::7370879c-f729-4792-8442-7f47dc2cad90" providerId="AD" clId="Web-{39B713F5-745C-2FD2-A111-A89D7F35DC91}" dt="2020-05-28T15:55:49.717" v="68" actId="20577"/>
      <pc:docMkLst>
        <pc:docMk/>
      </pc:docMkLst>
      <pc:sldChg chg="modSp">
        <pc:chgData name="Monika Smarul (1903505)" userId="S::1903505@student.uwtsd.ac.uk::7370879c-f729-4792-8442-7f47dc2cad90" providerId="AD" clId="Web-{39B713F5-745C-2FD2-A111-A89D7F35DC91}" dt="2020-05-28T15:55:49.717" v="67" actId="20577"/>
        <pc:sldMkLst>
          <pc:docMk/>
          <pc:sldMk cId="3916211711" sldId="257"/>
        </pc:sldMkLst>
        <pc:spChg chg="mod">
          <ac:chgData name="Monika Smarul (1903505)" userId="S::1903505@student.uwtsd.ac.uk::7370879c-f729-4792-8442-7f47dc2cad90" providerId="AD" clId="Web-{39B713F5-745C-2FD2-A111-A89D7F35DC91}" dt="2020-05-28T15:55:49.717" v="67" actId="20577"/>
          <ac:spMkLst>
            <pc:docMk/>
            <pc:sldMk cId="3916211711" sldId="257"/>
            <ac:spMk id="3" creationId="{673CA0AD-AFE5-417F-AC27-7ABE16F1D0EC}"/>
          </ac:spMkLst>
        </pc:spChg>
      </pc:sldChg>
      <pc:sldChg chg="addSp delSp modSp">
        <pc:chgData name="Monika Smarul (1903505)" userId="S::1903505@student.uwtsd.ac.uk::7370879c-f729-4792-8442-7f47dc2cad90" providerId="AD" clId="Web-{39B713F5-745C-2FD2-A111-A89D7F35DC91}" dt="2020-05-28T15:38:43.949" v="9" actId="1076"/>
        <pc:sldMkLst>
          <pc:docMk/>
          <pc:sldMk cId="2715991624" sldId="259"/>
        </pc:sldMkLst>
        <pc:picChg chg="add del mod">
          <ac:chgData name="Monika Smarul (1903505)" userId="S::1903505@student.uwtsd.ac.uk::7370879c-f729-4792-8442-7f47dc2cad90" providerId="AD" clId="Web-{39B713F5-745C-2FD2-A111-A89D7F35DC91}" dt="2020-05-28T15:38:25.056" v="7"/>
          <ac:picMkLst>
            <pc:docMk/>
            <pc:sldMk cId="2715991624" sldId="259"/>
            <ac:picMk id="3" creationId="{6D1D9869-B45A-4BB3-9845-D78831B77A0D}"/>
          </ac:picMkLst>
        </pc:picChg>
        <pc:picChg chg="add mod">
          <ac:chgData name="Monika Smarul (1903505)" userId="S::1903505@student.uwtsd.ac.uk::7370879c-f729-4792-8442-7f47dc2cad90" providerId="AD" clId="Web-{39B713F5-745C-2FD2-A111-A89D7F35DC91}" dt="2020-05-28T15:38:43.949" v="9" actId="1076"/>
          <ac:picMkLst>
            <pc:docMk/>
            <pc:sldMk cId="2715991624" sldId="259"/>
            <ac:picMk id="4" creationId="{602BE279-8308-42AF-A54D-5AE07DF8F23B}"/>
          </ac:picMkLst>
        </pc:picChg>
        <pc:picChg chg="del">
          <ac:chgData name="Monika Smarul (1903505)" userId="S::1903505@student.uwtsd.ac.uk::7370879c-f729-4792-8442-7f47dc2cad90" providerId="AD" clId="Web-{39B713F5-745C-2FD2-A111-A89D7F35DC91}" dt="2020-05-28T15:37:30.129" v="1"/>
          <ac:picMkLst>
            <pc:docMk/>
            <pc:sldMk cId="2715991624" sldId="259"/>
            <ac:picMk id="5" creationId="{29788B87-4E8B-4258-AA89-D5B7B7E0F3F5}"/>
          </ac:picMkLst>
        </pc:picChg>
      </pc:sldChg>
      <pc:sldChg chg="addSp modSp mod setBg">
        <pc:chgData name="Monika Smarul (1903505)" userId="S::1903505@student.uwtsd.ac.uk::7370879c-f729-4792-8442-7f47dc2cad90" providerId="AD" clId="Web-{39B713F5-745C-2FD2-A111-A89D7F35DC91}" dt="2020-05-28T15:41:31.871" v="11"/>
        <pc:sldMkLst>
          <pc:docMk/>
          <pc:sldMk cId="2882708801" sldId="265"/>
        </pc:sldMkLst>
        <pc:spChg chg="mod">
          <ac:chgData name="Monika Smarul (1903505)" userId="S::1903505@student.uwtsd.ac.uk::7370879c-f729-4792-8442-7f47dc2cad90" providerId="AD" clId="Web-{39B713F5-745C-2FD2-A111-A89D7F35DC91}" dt="2020-05-28T15:41:31.871" v="11"/>
          <ac:spMkLst>
            <pc:docMk/>
            <pc:sldMk cId="2882708801" sldId="265"/>
            <ac:spMk id="2" creationId="{998D7770-A755-4CFB-A4EF-A134866DFE70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1:31.871" v="11"/>
          <ac:spMkLst>
            <pc:docMk/>
            <pc:sldMk cId="2882708801" sldId="265"/>
            <ac:spMk id="8" creationId="{71FC7D98-7B8B-402A-90FC-F027482F2142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1:31.871" v="11"/>
          <ac:spMkLst>
            <pc:docMk/>
            <pc:sldMk cId="2882708801" sldId="265"/>
            <ac:spMk id="10" creationId="{AD7356EA-285B-4E5D-8FEC-104659A4FD2C}"/>
          </ac:spMkLst>
        </pc:spChg>
        <pc:picChg chg="add mod">
          <ac:chgData name="Monika Smarul (1903505)" userId="S::1903505@student.uwtsd.ac.uk::7370879c-f729-4792-8442-7f47dc2cad90" providerId="AD" clId="Web-{39B713F5-745C-2FD2-A111-A89D7F35DC91}" dt="2020-05-28T15:41:31.871" v="11"/>
          <ac:picMkLst>
            <pc:docMk/>
            <pc:sldMk cId="2882708801" sldId="265"/>
            <ac:picMk id="3" creationId="{3D9AC43E-1813-4FBF-A629-D58F3CC66FA8}"/>
          </ac:picMkLst>
        </pc:picChg>
      </pc:sldChg>
      <pc:sldChg chg="addSp delSp modSp mod setBg">
        <pc:chgData name="Monika Smarul (1903505)" userId="S::1903505@student.uwtsd.ac.uk::7370879c-f729-4792-8442-7f47dc2cad90" providerId="AD" clId="Web-{39B713F5-745C-2FD2-A111-A89D7F35DC91}" dt="2020-05-28T15:44:52.389" v="18" actId="1076"/>
        <pc:sldMkLst>
          <pc:docMk/>
          <pc:sldMk cId="2486400700" sldId="266"/>
        </pc:sldMkLst>
        <pc:spChg chg="mod ord">
          <ac:chgData name="Monika Smarul (1903505)" userId="S::1903505@student.uwtsd.ac.uk::7370879c-f729-4792-8442-7f47dc2cad90" providerId="AD" clId="Web-{39B713F5-745C-2FD2-A111-A89D7F35DC91}" dt="2020-05-28T15:44:52.389" v="18" actId="1076"/>
          <ac:spMkLst>
            <pc:docMk/>
            <pc:sldMk cId="2486400700" sldId="266"/>
            <ac:spMk id="2" creationId="{9F7824A7-E389-4F88-8813-67B2AE41C3FE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4:31.888" v="16"/>
          <ac:spMkLst>
            <pc:docMk/>
            <pc:sldMk cId="2486400700" sldId="266"/>
            <ac:spMk id="8" creationId="{75F4D120-3921-42A8-A063-46B023CB0CDA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4:31.888" v="16"/>
          <ac:spMkLst>
            <pc:docMk/>
            <pc:sldMk cId="2486400700" sldId="266"/>
            <ac:spMk id="12" creationId="{17CDB40A-75BB-4498-A20B-59C3984A3A94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4:31.888" v="15"/>
          <ac:spMkLst>
            <pc:docMk/>
            <pc:sldMk cId="2486400700" sldId="266"/>
            <ac:spMk id="15" creationId="{16C5FA50-8D52-4617-AF91-5C7B1C8352F1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4:31.888" v="15"/>
          <ac:spMkLst>
            <pc:docMk/>
            <pc:sldMk cId="2486400700" sldId="266"/>
            <ac:spMk id="17" creationId="{E223798C-12AD-4B0C-A50C-D676347D67CF}"/>
          </ac:spMkLst>
        </pc:spChg>
        <pc:picChg chg="add mod ord">
          <ac:chgData name="Monika Smarul (1903505)" userId="S::1903505@student.uwtsd.ac.uk::7370879c-f729-4792-8442-7f47dc2cad90" providerId="AD" clId="Web-{39B713F5-745C-2FD2-A111-A89D7F35DC91}" dt="2020-05-28T15:44:31.888" v="16"/>
          <ac:picMkLst>
            <pc:docMk/>
            <pc:sldMk cId="2486400700" sldId="266"/>
            <ac:picMk id="3" creationId="{14C104C8-716F-423B-885D-47D812E967BB}"/>
          </ac:picMkLst>
        </pc:picChg>
        <pc:picChg chg="add del">
          <ac:chgData name="Monika Smarul (1903505)" userId="S::1903505@student.uwtsd.ac.uk::7370879c-f729-4792-8442-7f47dc2cad90" providerId="AD" clId="Web-{39B713F5-745C-2FD2-A111-A89D7F35DC91}" dt="2020-05-28T15:44:31.888" v="16"/>
          <ac:picMkLst>
            <pc:docMk/>
            <pc:sldMk cId="2486400700" sldId="266"/>
            <ac:picMk id="10" creationId="{9D01B3E5-85F4-41A9-A504-D5E6268DEC1D}"/>
          </ac:picMkLst>
        </pc:picChg>
      </pc:sldChg>
      <pc:sldChg chg="addSp delSp modSp mod setBg">
        <pc:chgData name="Monika Smarul (1903505)" userId="S::1903505@student.uwtsd.ac.uk::7370879c-f729-4792-8442-7f47dc2cad90" providerId="AD" clId="Web-{39B713F5-745C-2FD2-A111-A89D7F35DC91}" dt="2020-05-28T15:47:54.704" v="25"/>
        <pc:sldMkLst>
          <pc:docMk/>
          <pc:sldMk cId="3410430041" sldId="267"/>
        </pc:sldMkLst>
        <pc:spChg chg="mod">
          <ac:chgData name="Monika Smarul (1903505)" userId="S::1903505@student.uwtsd.ac.uk::7370879c-f729-4792-8442-7f47dc2cad90" providerId="AD" clId="Web-{39B713F5-745C-2FD2-A111-A89D7F35DC91}" dt="2020-05-28T15:46:36.009" v="20"/>
          <ac:spMkLst>
            <pc:docMk/>
            <pc:sldMk cId="3410430041" sldId="267"/>
            <ac:spMk id="2" creationId="{4CD68CEA-AF12-4CCA-BB74-E7F6163F2C36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8" creationId="{07322A9E-F1EC-405E-8971-BA906EFFCCB8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10" creationId="{A5704422-1118-4FD1-95AD-29A064EB80D9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12" creationId="{A88B2AAA-B805-498E-A9E6-98B885855498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14" creationId="{9B8051E0-19D7-43E1-BFD9-E6DBFEB3A3F1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16" creationId="{4EDB2B02-86A2-46F5-A4BE-B7D9B10411D6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18" creationId="{43954639-FB5D-41F4-9560-6F6DFE778425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20" creationId="{E898931C-0323-41FA-A036-20F818B1FF81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22" creationId="{89AFE9DD-0792-4B98-B4EB-97ACA17E6AA8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24" creationId="{3981F5C4-9AE1-404E-AF44-A4E6DB374F9D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26" creationId="{763C1781-8726-4FAC-8C45-FF40376BE409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28" creationId="{301491B5-56C7-43DC-A3D9-861EECCA056A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30" creationId="{237E2353-22DF-46E0-A200-FB30F8F394E2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32" creationId="{DD6138DB-057B-45F7-A5F4-E7BFDA20D02C}"/>
          </ac:spMkLst>
        </pc:spChg>
        <pc:spChg chg="add del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34" creationId="{79A54AB1-B64F-4843-BFAB-81CB74E66B65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39" creationId="{07322A9E-F1EC-405E-8971-BA906EFFCCB8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41" creationId="{A5704422-1118-4FD1-95AD-29A064EB80D9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43" creationId="{A88B2AAA-B805-498E-A9E6-98B885855498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45" creationId="{9B8051E0-19D7-43E1-BFD9-E6DBFEB3A3F1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47" creationId="{4EDB2B02-86A2-46F5-A4BE-B7D9B10411D6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49" creationId="{43954639-FB5D-41F4-9560-6F6DFE778425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51" creationId="{E898931C-0323-41FA-A036-20F818B1FF81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53" creationId="{89AFE9DD-0792-4B98-B4EB-97ACA17E6AA8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55" creationId="{3981F5C4-9AE1-404E-AF44-A4E6DB374F9D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57" creationId="{763C1781-8726-4FAC-8C45-FF40376BE409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59" creationId="{301491B5-56C7-43DC-A3D9-861EECCA056A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61" creationId="{237E2353-22DF-46E0-A200-FB30F8F394E2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63" creationId="{DD6138DB-057B-45F7-A5F4-E7BFDA20D02C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47:54.704" v="25"/>
          <ac:spMkLst>
            <pc:docMk/>
            <pc:sldMk cId="3410430041" sldId="267"/>
            <ac:spMk id="65" creationId="{79A54AB1-B64F-4843-BFAB-81CB74E66B65}"/>
          </ac:spMkLst>
        </pc:spChg>
        <pc:picChg chg="add del mod">
          <ac:chgData name="Monika Smarul (1903505)" userId="S::1903505@student.uwtsd.ac.uk::7370879c-f729-4792-8442-7f47dc2cad90" providerId="AD" clId="Web-{39B713F5-745C-2FD2-A111-A89D7F35DC91}" dt="2020-05-28T15:47:41.749" v="22"/>
          <ac:picMkLst>
            <pc:docMk/>
            <pc:sldMk cId="3410430041" sldId="267"/>
            <ac:picMk id="3" creationId="{4DFC62C8-3813-4470-BE13-909ACC41AC17}"/>
          </ac:picMkLst>
        </pc:picChg>
        <pc:picChg chg="add mod">
          <ac:chgData name="Monika Smarul (1903505)" userId="S::1903505@student.uwtsd.ac.uk::7370879c-f729-4792-8442-7f47dc2cad90" providerId="AD" clId="Web-{39B713F5-745C-2FD2-A111-A89D7F35DC91}" dt="2020-05-28T15:47:54.704" v="25"/>
          <ac:picMkLst>
            <pc:docMk/>
            <pc:sldMk cId="3410430041" sldId="267"/>
            <ac:picMk id="4" creationId="{459EB93C-8E5D-422B-AFD3-B68FF969F83A}"/>
          </ac:picMkLst>
        </pc:picChg>
      </pc:sldChg>
      <pc:sldChg chg="addSp modSp mod setBg">
        <pc:chgData name="Monika Smarul (1903505)" userId="S::1903505@student.uwtsd.ac.uk::7370879c-f729-4792-8442-7f47dc2cad90" providerId="AD" clId="Web-{39B713F5-745C-2FD2-A111-A89D7F35DC91}" dt="2020-05-28T15:50:43.610" v="34" actId="1076"/>
        <pc:sldMkLst>
          <pc:docMk/>
          <pc:sldMk cId="2076276646" sldId="269"/>
        </pc:sldMkLst>
        <pc:spChg chg="mod">
          <ac:chgData name="Monika Smarul (1903505)" userId="S::1903505@student.uwtsd.ac.uk::7370879c-f729-4792-8442-7f47dc2cad90" providerId="AD" clId="Web-{39B713F5-745C-2FD2-A111-A89D7F35DC91}" dt="2020-05-28T15:50:43.610" v="34" actId="1076"/>
          <ac:spMkLst>
            <pc:docMk/>
            <pc:sldMk cId="2076276646" sldId="269"/>
            <ac:spMk id="2" creationId="{1FBE7480-17BC-4D05-BB3E-A4555431840D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50:15.717" v="28"/>
          <ac:spMkLst>
            <pc:docMk/>
            <pc:sldMk cId="2076276646" sldId="269"/>
            <ac:spMk id="8" creationId="{BEE73255-8084-4DF9-BB0B-15EAC92E2CB9}"/>
          </ac:spMkLst>
        </pc:spChg>
        <pc:spChg chg="add">
          <ac:chgData name="Monika Smarul (1903505)" userId="S::1903505@student.uwtsd.ac.uk::7370879c-f729-4792-8442-7f47dc2cad90" providerId="AD" clId="Web-{39B713F5-745C-2FD2-A111-A89D7F35DC91}" dt="2020-05-28T15:50:15.717" v="28"/>
          <ac:spMkLst>
            <pc:docMk/>
            <pc:sldMk cId="2076276646" sldId="269"/>
            <ac:spMk id="10" creationId="{67048353-8981-459A-9BC6-9711CE462E06}"/>
          </ac:spMkLst>
        </pc:spChg>
        <pc:picChg chg="add mod">
          <ac:chgData name="Monika Smarul (1903505)" userId="S::1903505@student.uwtsd.ac.uk::7370879c-f729-4792-8442-7f47dc2cad90" providerId="AD" clId="Web-{39B713F5-745C-2FD2-A111-A89D7F35DC91}" dt="2020-05-28T15:50:15.717" v="28"/>
          <ac:picMkLst>
            <pc:docMk/>
            <pc:sldMk cId="2076276646" sldId="269"/>
            <ac:picMk id="3" creationId="{2CC10119-AE8E-4AA7-A076-DDDD1A0DF360}"/>
          </ac:picMkLst>
        </pc:picChg>
      </pc:sldChg>
      <pc:sldChg chg="addSp modSp">
        <pc:chgData name="Monika Smarul (1903505)" userId="S::1903505@student.uwtsd.ac.uk::7370879c-f729-4792-8442-7f47dc2cad90" providerId="AD" clId="Web-{39B713F5-745C-2FD2-A111-A89D7F35DC91}" dt="2020-05-28T15:54:55.884" v="64" actId="20577"/>
        <pc:sldMkLst>
          <pc:docMk/>
          <pc:sldMk cId="4022480582" sldId="270"/>
        </pc:sldMkLst>
        <pc:spChg chg="add mod">
          <ac:chgData name="Monika Smarul (1903505)" userId="S::1903505@student.uwtsd.ac.uk::7370879c-f729-4792-8442-7f47dc2cad90" providerId="AD" clId="Web-{39B713F5-745C-2FD2-A111-A89D7F35DC91}" dt="2020-05-28T15:54:55.884" v="64" actId="20577"/>
          <ac:spMkLst>
            <pc:docMk/>
            <pc:sldMk cId="4022480582" sldId="270"/>
            <ac:spMk id="3" creationId="{0242D058-84A7-43FA-BE0E-229C6B70A106}"/>
          </ac:spMkLst>
        </pc:spChg>
      </pc:sldChg>
    </pc:docChg>
  </pc:docChgLst>
  <pc:docChgLst>
    <pc:chgData name="Monika Smarul (1903505)" userId="S::1903505@student.uwtsd.ac.uk::7370879c-f729-4792-8442-7f47dc2cad90" providerId="AD" clId="Web-{B82CE33D-E132-B684-FBE7-0FB4E2E15E91}"/>
    <pc:docChg chg="delSld modSld">
      <pc:chgData name="Monika Smarul (1903505)" userId="S::1903505@student.uwtsd.ac.uk::7370879c-f729-4792-8442-7f47dc2cad90" providerId="AD" clId="Web-{B82CE33D-E132-B684-FBE7-0FB4E2E15E91}" dt="2020-05-29T15:58:58.699" v="1426" actId="1076"/>
      <pc:docMkLst>
        <pc:docMk/>
      </pc:docMkLst>
      <pc:sldChg chg="modSp">
        <pc:chgData name="Monika Smarul (1903505)" userId="S::1903505@student.uwtsd.ac.uk::7370879c-f729-4792-8442-7f47dc2cad90" providerId="AD" clId="Web-{B82CE33D-E132-B684-FBE7-0FB4E2E15E91}" dt="2020-05-29T10:35:46.096" v="116" actId="20577"/>
        <pc:sldMkLst>
          <pc:docMk/>
          <pc:sldMk cId="3916211711" sldId="257"/>
        </pc:sldMkLst>
        <pc:spChg chg="mod">
          <ac:chgData name="Monika Smarul (1903505)" userId="S::1903505@student.uwtsd.ac.uk::7370879c-f729-4792-8442-7f47dc2cad90" providerId="AD" clId="Web-{B82CE33D-E132-B684-FBE7-0FB4E2E15E91}" dt="2020-05-29T10:35:46.096" v="116" actId="20577"/>
          <ac:spMkLst>
            <pc:docMk/>
            <pc:sldMk cId="3916211711" sldId="257"/>
            <ac:spMk id="3" creationId="{673CA0AD-AFE5-417F-AC27-7ABE16F1D0EC}"/>
          </ac:spMkLst>
        </pc:spChg>
      </pc:sldChg>
      <pc:sldChg chg="modSp">
        <pc:chgData name="Monika Smarul (1903505)" userId="S::1903505@student.uwtsd.ac.uk::7370879c-f729-4792-8442-7f47dc2cad90" providerId="AD" clId="Web-{B82CE33D-E132-B684-FBE7-0FB4E2E15E91}" dt="2020-05-29T14:20:09.128" v="531" actId="20577"/>
        <pc:sldMkLst>
          <pc:docMk/>
          <pc:sldMk cId="236374854" sldId="258"/>
        </pc:sldMkLst>
        <pc:spChg chg="mod">
          <ac:chgData name="Monika Smarul (1903505)" userId="S::1903505@student.uwtsd.ac.uk::7370879c-f729-4792-8442-7f47dc2cad90" providerId="AD" clId="Web-{B82CE33D-E132-B684-FBE7-0FB4E2E15E91}" dt="2020-05-29T14:19:03.472" v="517" actId="20577"/>
          <ac:spMkLst>
            <pc:docMk/>
            <pc:sldMk cId="236374854" sldId="258"/>
            <ac:spMk id="2" creationId="{E07AECB3-DD9A-44EC-AF7E-542FD72F1B4D}"/>
          </ac:spMkLst>
        </pc:spChg>
        <pc:spChg chg="mod">
          <ac:chgData name="Monika Smarul (1903505)" userId="S::1903505@student.uwtsd.ac.uk::7370879c-f729-4792-8442-7f47dc2cad90" providerId="AD" clId="Web-{B82CE33D-E132-B684-FBE7-0FB4E2E15E91}" dt="2020-05-29T14:20:09.128" v="531" actId="20577"/>
          <ac:spMkLst>
            <pc:docMk/>
            <pc:sldMk cId="236374854" sldId="258"/>
            <ac:spMk id="3" creationId="{FDC15CB1-2748-4E0C-AB27-023B41F68FF2}"/>
          </ac:spMkLst>
        </pc:spChg>
      </pc:sldChg>
      <pc:sldChg chg="del">
        <pc:chgData name="Monika Smarul (1903505)" userId="S::1903505@student.uwtsd.ac.uk::7370879c-f729-4792-8442-7f47dc2cad90" providerId="AD" clId="Web-{B82CE33D-E132-B684-FBE7-0FB4E2E15E91}" dt="2020-05-29T10:45:33.567" v="149"/>
        <pc:sldMkLst>
          <pc:docMk/>
          <pc:sldMk cId="2715991624" sldId="259"/>
        </pc:sldMkLst>
      </pc:sldChg>
      <pc:sldChg chg="addSp modSp">
        <pc:chgData name="Monika Smarul (1903505)" userId="S::1903505@student.uwtsd.ac.uk::7370879c-f729-4792-8442-7f47dc2cad90" providerId="AD" clId="Web-{B82CE33D-E132-B684-FBE7-0FB4E2E15E91}" dt="2020-05-29T15:39:54.361" v="697" actId="1076"/>
        <pc:sldMkLst>
          <pc:docMk/>
          <pc:sldMk cId="623381972" sldId="260"/>
        </pc:sldMkLst>
        <pc:spChg chg="mod">
          <ac:chgData name="Monika Smarul (1903505)" userId="S::1903505@student.uwtsd.ac.uk::7370879c-f729-4792-8442-7f47dc2cad90" providerId="AD" clId="Web-{B82CE33D-E132-B684-FBE7-0FB4E2E15E91}" dt="2020-05-29T15:39:54.361" v="697" actId="1076"/>
          <ac:spMkLst>
            <pc:docMk/>
            <pc:sldMk cId="623381972" sldId="260"/>
            <ac:spMk id="2" creationId="{CD0F7B16-3800-4BAD-B65A-C5352AEFED5D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5:39:26.938" v="696" actId="1076"/>
          <ac:spMkLst>
            <pc:docMk/>
            <pc:sldMk cId="623381972" sldId="260"/>
            <ac:spMk id="4" creationId="{942EE33A-DA93-483A-B344-B8BCA7D225B7}"/>
          </ac:spMkLst>
        </pc:spChg>
      </pc:sldChg>
      <pc:sldChg chg="addSp delSp modSp">
        <pc:chgData name="Monika Smarul (1903505)" userId="S::1903505@student.uwtsd.ac.uk::7370879c-f729-4792-8442-7f47dc2cad90" providerId="AD" clId="Web-{B82CE33D-E132-B684-FBE7-0FB4E2E15E91}" dt="2020-05-29T15:41:42.096" v="786" actId="1076"/>
        <pc:sldMkLst>
          <pc:docMk/>
          <pc:sldMk cId="702859462" sldId="261"/>
        </pc:sldMkLst>
        <pc:spChg chg="mod">
          <ac:chgData name="Monika Smarul (1903505)" userId="S::1903505@student.uwtsd.ac.uk::7370879c-f729-4792-8442-7f47dc2cad90" providerId="AD" clId="Web-{B82CE33D-E132-B684-FBE7-0FB4E2E15E91}" dt="2020-05-29T15:41:42.096" v="786" actId="1076"/>
          <ac:spMkLst>
            <pc:docMk/>
            <pc:sldMk cId="702859462" sldId="261"/>
            <ac:spMk id="2" creationId="{092702FB-0CCD-4300-8729-27439D1D255F}"/>
          </ac:spMkLst>
        </pc:spChg>
        <pc:spChg chg="add del mod">
          <ac:chgData name="Monika Smarul (1903505)" userId="S::1903505@student.uwtsd.ac.uk::7370879c-f729-4792-8442-7f47dc2cad90" providerId="AD" clId="Web-{B82CE33D-E132-B684-FBE7-0FB4E2E15E91}" dt="2020-05-29T15:40:17.736" v="704"/>
          <ac:spMkLst>
            <pc:docMk/>
            <pc:sldMk cId="702859462" sldId="261"/>
            <ac:spMk id="4" creationId="{897BCA7F-A145-485E-A37E-69D88EA6FE20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5:41:37.831" v="785" actId="1076"/>
          <ac:spMkLst>
            <pc:docMk/>
            <pc:sldMk cId="702859462" sldId="261"/>
            <ac:spMk id="5" creationId="{281F3942-4977-41AF-BD79-8D92ACD02757}"/>
          </ac:spMkLst>
        </pc:spChg>
      </pc:sldChg>
      <pc:sldChg chg="addSp modSp">
        <pc:chgData name="Monika Smarul (1903505)" userId="S::1903505@student.uwtsd.ac.uk::7370879c-f729-4792-8442-7f47dc2cad90" providerId="AD" clId="Web-{B82CE33D-E132-B684-FBE7-0FB4E2E15E91}" dt="2020-05-29T15:42:48.706" v="864" actId="1076"/>
        <pc:sldMkLst>
          <pc:docMk/>
          <pc:sldMk cId="2524735203" sldId="262"/>
        </pc:sldMkLst>
        <pc:spChg chg="mod">
          <ac:chgData name="Monika Smarul (1903505)" userId="S::1903505@student.uwtsd.ac.uk::7370879c-f729-4792-8442-7f47dc2cad90" providerId="AD" clId="Web-{B82CE33D-E132-B684-FBE7-0FB4E2E15E91}" dt="2020-05-29T15:42:48.706" v="864" actId="1076"/>
          <ac:spMkLst>
            <pc:docMk/>
            <pc:sldMk cId="2524735203" sldId="262"/>
            <ac:spMk id="2" creationId="{326DC5F5-9599-4091-9B1B-6ABA15CA4287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5:42:44.081" v="863" actId="1076"/>
          <ac:spMkLst>
            <pc:docMk/>
            <pc:sldMk cId="2524735203" sldId="262"/>
            <ac:spMk id="3" creationId="{27F14A50-21D3-4EB6-B60A-D907DF8A1F95}"/>
          </ac:spMkLst>
        </pc:spChg>
      </pc:sldChg>
      <pc:sldChg chg="addSp modSp">
        <pc:chgData name="Monika Smarul (1903505)" userId="S::1903505@student.uwtsd.ac.uk::7370879c-f729-4792-8442-7f47dc2cad90" providerId="AD" clId="Web-{B82CE33D-E132-B684-FBE7-0FB4E2E15E91}" dt="2020-05-29T15:44:21.520" v="916" actId="1076"/>
        <pc:sldMkLst>
          <pc:docMk/>
          <pc:sldMk cId="1817202027" sldId="263"/>
        </pc:sldMkLst>
        <pc:spChg chg="mod">
          <ac:chgData name="Monika Smarul (1903505)" userId="S::1903505@student.uwtsd.ac.uk::7370879c-f729-4792-8442-7f47dc2cad90" providerId="AD" clId="Web-{B82CE33D-E132-B684-FBE7-0FB4E2E15E91}" dt="2020-05-29T15:44:21.520" v="916" actId="1076"/>
          <ac:spMkLst>
            <pc:docMk/>
            <pc:sldMk cId="1817202027" sldId="263"/>
            <ac:spMk id="2" creationId="{71611EC2-9F5D-448B-9365-E8578F3EE304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5:44:16.817" v="915" actId="1076"/>
          <ac:spMkLst>
            <pc:docMk/>
            <pc:sldMk cId="1817202027" sldId="263"/>
            <ac:spMk id="4" creationId="{DEB6BFC6-5E60-48E9-9007-C348E5BD63A3}"/>
          </ac:spMkLst>
        </pc:spChg>
      </pc:sldChg>
      <pc:sldChg chg="addSp modSp">
        <pc:chgData name="Monika Smarul (1903505)" userId="S::1903505@student.uwtsd.ac.uk::7370879c-f729-4792-8442-7f47dc2cad90" providerId="AD" clId="Web-{B82CE33D-E132-B684-FBE7-0FB4E2E15E91}" dt="2020-05-29T15:45:51.630" v="1003" actId="1076"/>
        <pc:sldMkLst>
          <pc:docMk/>
          <pc:sldMk cId="4171834076" sldId="264"/>
        </pc:sldMkLst>
        <pc:spChg chg="mod">
          <ac:chgData name="Monika Smarul (1903505)" userId="S::1903505@student.uwtsd.ac.uk::7370879c-f729-4792-8442-7f47dc2cad90" providerId="AD" clId="Web-{B82CE33D-E132-B684-FBE7-0FB4E2E15E91}" dt="2020-05-29T15:44:37.207" v="917" actId="1076"/>
          <ac:spMkLst>
            <pc:docMk/>
            <pc:sldMk cId="4171834076" sldId="264"/>
            <ac:spMk id="2" creationId="{A554BAD9-E88E-4783-859F-F297A8EB9576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5:45:51.630" v="1003" actId="1076"/>
          <ac:spMkLst>
            <pc:docMk/>
            <pc:sldMk cId="4171834076" sldId="264"/>
            <ac:spMk id="3" creationId="{5196AB4D-357C-49B6-A644-113D92D92C97}"/>
          </ac:spMkLst>
        </pc:spChg>
      </pc:sldChg>
      <pc:sldChg chg="addSp modSp">
        <pc:chgData name="Monika Smarul (1903505)" userId="S::1903505@student.uwtsd.ac.uk::7370879c-f729-4792-8442-7f47dc2cad90" providerId="AD" clId="Web-{B82CE33D-E132-B684-FBE7-0FB4E2E15E91}" dt="2020-05-29T11:12:07.712" v="432" actId="20577"/>
        <pc:sldMkLst>
          <pc:docMk/>
          <pc:sldMk cId="2486400700" sldId="266"/>
        </pc:sldMkLst>
        <pc:spChg chg="mod">
          <ac:chgData name="Monika Smarul (1903505)" userId="S::1903505@student.uwtsd.ac.uk::7370879c-f729-4792-8442-7f47dc2cad90" providerId="AD" clId="Web-{B82CE33D-E132-B684-FBE7-0FB4E2E15E91}" dt="2020-05-29T11:11:16.383" v="357" actId="1076"/>
          <ac:spMkLst>
            <pc:docMk/>
            <pc:sldMk cId="2486400700" sldId="266"/>
            <ac:spMk id="2" creationId="{9F7824A7-E389-4F88-8813-67B2AE41C3FE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1:12:07.712" v="432" actId="20577"/>
          <ac:spMkLst>
            <pc:docMk/>
            <pc:sldMk cId="2486400700" sldId="266"/>
            <ac:spMk id="4" creationId="{95637293-FA56-44C0-9030-976C2E4306B3}"/>
          </ac:spMkLst>
        </pc:spChg>
      </pc:sldChg>
      <pc:sldChg chg="addSp delSp modSp">
        <pc:chgData name="Monika Smarul (1903505)" userId="S::1903505@student.uwtsd.ac.uk::7370879c-f729-4792-8442-7f47dc2cad90" providerId="AD" clId="Web-{B82CE33D-E132-B684-FBE7-0FB4E2E15E91}" dt="2020-05-29T15:58:58.699" v="1426" actId="1076"/>
        <pc:sldMkLst>
          <pc:docMk/>
          <pc:sldMk cId="3410430041" sldId="267"/>
        </pc:sldMkLst>
        <pc:spChg chg="mod">
          <ac:chgData name="Monika Smarul (1903505)" userId="S::1903505@student.uwtsd.ac.uk::7370879c-f729-4792-8442-7f47dc2cad90" providerId="AD" clId="Web-{B82CE33D-E132-B684-FBE7-0FB4E2E15E91}" dt="2020-05-29T15:58:58.699" v="1426" actId="1076"/>
          <ac:spMkLst>
            <pc:docMk/>
            <pc:sldMk cId="3410430041" sldId="267"/>
            <ac:spMk id="2" creationId="{4CD68CEA-AF12-4CCA-BB74-E7F6163F2C36}"/>
          </ac:spMkLst>
        </pc:spChg>
        <pc:spChg chg="add del mod">
          <ac:chgData name="Monika Smarul (1903505)" userId="S::1903505@student.uwtsd.ac.uk::7370879c-f729-4792-8442-7f47dc2cad90" providerId="AD" clId="Web-{B82CE33D-E132-B684-FBE7-0FB4E2E15E91}" dt="2020-05-29T15:58:53.590" v="1425"/>
          <ac:spMkLst>
            <pc:docMk/>
            <pc:sldMk cId="3410430041" sldId="267"/>
            <ac:spMk id="3" creationId="{70F1FF7D-6981-47C9-87A2-A500B70E6628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5:58:35.340" v="1420" actId="20577"/>
          <ac:spMkLst>
            <pc:docMk/>
            <pc:sldMk cId="3410430041" sldId="267"/>
            <ac:spMk id="5" creationId="{F71491C9-6809-4793-97DC-DA83FA1A411E}"/>
          </ac:spMkLst>
        </pc:spChg>
      </pc:sldChg>
      <pc:sldChg chg="addSp modSp">
        <pc:chgData name="Monika Smarul (1903505)" userId="S::1903505@student.uwtsd.ac.uk::7370879c-f729-4792-8442-7f47dc2cad90" providerId="AD" clId="Web-{B82CE33D-E132-B684-FBE7-0FB4E2E15E91}" dt="2020-05-29T15:36:55.781" v="648" actId="1076"/>
        <pc:sldMkLst>
          <pc:docMk/>
          <pc:sldMk cId="3657538542" sldId="272"/>
        </pc:sldMkLst>
        <pc:spChg chg="mod">
          <ac:chgData name="Monika Smarul (1903505)" userId="S::1903505@student.uwtsd.ac.uk::7370879c-f729-4792-8442-7f47dc2cad90" providerId="AD" clId="Web-{B82CE33D-E132-B684-FBE7-0FB4E2E15E91}" dt="2020-05-29T15:36:55.781" v="648" actId="1076"/>
          <ac:spMkLst>
            <pc:docMk/>
            <pc:sldMk cId="3657538542" sldId="272"/>
            <ac:spMk id="2" creationId="{644515AE-4A9D-4D2F-A851-46EDC100A729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5:36:50.703" v="647" actId="1076"/>
          <ac:spMkLst>
            <pc:docMk/>
            <pc:sldMk cId="3657538542" sldId="272"/>
            <ac:spMk id="4" creationId="{BF4A9B39-3777-4B15-8C0A-969B0443DA92}"/>
          </ac:spMkLst>
        </pc:spChg>
      </pc:sldChg>
      <pc:sldChg chg="modSp">
        <pc:chgData name="Monika Smarul (1903505)" userId="S::1903505@student.uwtsd.ac.uk::7370879c-f729-4792-8442-7f47dc2cad90" providerId="AD" clId="Web-{B82CE33D-E132-B684-FBE7-0FB4E2E15E91}" dt="2020-05-29T15:55:19.166" v="1306"/>
        <pc:sldMkLst>
          <pc:docMk/>
          <pc:sldMk cId="2437849736" sldId="273"/>
        </pc:sldMkLst>
        <pc:graphicFrameChg chg="mod modGraphic">
          <ac:chgData name="Monika Smarul (1903505)" userId="S::1903505@student.uwtsd.ac.uk::7370879c-f729-4792-8442-7f47dc2cad90" providerId="AD" clId="Web-{B82CE33D-E132-B684-FBE7-0FB4E2E15E91}" dt="2020-05-29T15:55:19.166" v="1306"/>
          <ac:graphicFrameMkLst>
            <pc:docMk/>
            <pc:sldMk cId="2437849736" sldId="273"/>
            <ac:graphicFrameMk id="4" creationId="{76F36B46-2246-4A51-A095-7DF3C5623E01}"/>
          </ac:graphicFrameMkLst>
        </pc:graphicFrameChg>
      </pc:sldChg>
      <pc:sldChg chg="addSp delSp modSp">
        <pc:chgData name="Monika Smarul (1903505)" userId="S::1903505@student.uwtsd.ac.uk::7370879c-f729-4792-8442-7f47dc2cad90" providerId="AD" clId="Web-{B82CE33D-E132-B684-FBE7-0FB4E2E15E91}" dt="2020-05-29T10:47:27.505" v="156" actId="14100"/>
        <pc:sldMkLst>
          <pc:docMk/>
          <pc:sldMk cId="3744594699" sldId="274"/>
        </pc:sldMkLst>
        <pc:spChg chg="mod">
          <ac:chgData name="Monika Smarul (1903505)" userId="S::1903505@student.uwtsd.ac.uk::7370879c-f729-4792-8442-7f47dc2cad90" providerId="AD" clId="Web-{B82CE33D-E132-B684-FBE7-0FB4E2E15E91}" dt="2020-05-29T10:41:12.769" v="125"/>
          <ac:spMkLst>
            <pc:docMk/>
            <pc:sldMk cId="3744594699" sldId="274"/>
            <ac:spMk id="4" creationId="{CD181D26-868B-4D43-A014-C33CA4632C07}"/>
          </ac:spMkLst>
        </pc:spChg>
        <pc:spChg chg="mod">
          <ac:chgData name="Monika Smarul (1903505)" userId="S::1903505@student.uwtsd.ac.uk::7370879c-f729-4792-8442-7f47dc2cad90" providerId="AD" clId="Web-{B82CE33D-E132-B684-FBE7-0FB4E2E15E91}" dt="2020-05-29T10:42:18.113" v="136" actId="1076"/>
          <ac:spMkLst>
            <pc:docMk/>
            <pc:sldMk cId="3744594699" sldId="274"/>
            <ac:spMk id="6" creationId="{1AD7A73A-1C27-40A2-BB85-530A2EFA40F6}"/>
          </ac:spMkLst>
        </pc:spChg>
        <pc:spChg chg="mod">
          <ac:chgData name="Monika Smarul (1903505)" userId="S::1903505@student.uwtsd.ac.uk::7370879c-f729-4792-8442-7f47dc2cad90" providerId="AD" clId="Web-{B82CE33D-E132-B684-FBE7-0FB4E2E15E91}" dt="2020-05-29T10:42:10.613" v="135" actId="1076"/>
          <ac:spMkLst>
            <pc:docMk/>
            <pc:sldMk cId="3744594699" sldId="274"/>
            <ac:spMk id="15" creationId="{D20AEB13-7204-4A87-BD67-8C511CD84218}"/>
          </ac:spMkLst>
        </pc:spChg>
        <pc:spChg chg="add mod">
          <ac:chgData name="Monika Smarul (1903505)" userId="S::1903505@student.uwtsd.ac.uk::7370879c-f729-4792-8442-7f47dc2cad90" providerId="AD" clId="Web-{B82CE33D-E132-B684-FBE7-0FB4E2E15E91}" dt="2020-05-29T10:47:19.459" v="155" actId="1076"/>
          <ac:spMkLst>
            <pc:docMk/>
            <pc:sldMk cId="3744594699" sldId="274"/>
            <ac:spMk id="16" creationId="{858E5E43-5B09-4108-AFFC-B21FEA7E2AFC}"/>
          </ac:spMkLst>
        </pc:spChg>
        <pc:spChg chg="del">
          <ac:chgData name="Monika Smarul (1903505)" userId="S::1903505@student.uwtsd.ac.uk::7370879c-f729-4792-8442-7f47dc2cad90" providerId="AD" clId="Web-{B82CE33D-E132-B684-FBE7-0FB4E2E15E91}" dt="2020-05-29T10:40:06.175" v="121"/>
          <ac:spMkLst>
            <pc:docMk/>
            <pc:sldMk cId="3744594699" sldId="274"/>
            <ac:spMk id="18" creationId="{9BD0A92D-399A-41B4-B955-6B72A41B74A9}"/>
          </ac:spMkLst>
        </pc:spChg>
        <pc:spChg chg="del">
          <ac:chgData name="Monika Smarul (1903505)" userId="S::1903505@student.uwtsd.ac.uk::7370879c-f729-4792-8442-7f47dc2cad90" providerId="AD" clId="Web-{B82CE33D-E132-B684-FBE7-0FB4E2E15E91}" dt="2020-05-29T10:40:06.175" v="121"/>
          <ac:spMkLst>
            <pc:docMk/>
            <pc:sldMk cId="3744594699" sldId="274"/>
            <ac:spMk id="22" creationId="{9FA51AA9-DFBD-4CB2-9C70-26DAC24A34C0}"/>
          </ac:spMkLst>
        </pc:spChg>
        <pc:spChg chg="del">
          <ac:chgData name="Monika Smarul (1903505)" userId="S::1903505@student.uwtsd.ac.uk::7370879c-f729-4792-8442-7f47dc2cad90" providerId="AD" clId="Web-{B82CE33D-E132-B684-FBE7-0FB4E2E15E91}" dt="2020-05-29T10:40:06.175" v="121"/>
          <ac:spMkLst>
            <pc:docMk/>
            <pc:sldMk cId="3744594699" sldId="274"/>
            <ac:spMk id="24" creationId="{D5905D0D-FE5E-454B-A340-4DE821C09E8B}"/>
          </ac:spMkLst>
        </pc:spChg>
        <pc:picChg chg="mod">
          <ac:chgData name="Monika Smarul (1903505)" userId="S::1903505@student.uwtsd.ac.uk::7370879c-f729-4792-8442-7f47dc2cad90" providerId="AD" clId="Web-{B82CE33D-E132-B684-FBE7-0FB4E2E15E91}" dt="2020-05-29T10:41:46.457" v="132" actId="1076"/>
          <ac:picMkLst>
            <pc:docMk/>
            <pc:sldMk cId="3744594699" sldId="274"/>
            <ac:picMk id="2" creationId="{06451AE0-2916-4AD3-843B-73000802C312}"/>
          </ac:picMkLst>
        </pc:picChg>
        <pc:picChg chg="mod ord">
          <ac:chgData name="Monika Smarul (1903505)" userId="S::1903505@student.uwtsd.ac.uk::7370879c-f729-4792-8442-7f47dc2cad90" providerId="AD" clId="Web-{B82CE33D-E132-B684-FBE7-0FB4E2E15E91}" dt="2020-05-29T10:41:32.847" v="129" actId="1076"/>
          <ac:picMkLst>
            <pc:docMk/>
            <pc:sldMk cId="3744594699" sldId="274"/>
            <ac:picMk id="3" creationId="{71A592E4-D142-414C-AD42-D9DCC1628148}"/>
          </ac:picMkLst>
        </pc:picChg>
        <pc:picChg chg="add mod ord">
          <ac:chgData name="Monika Smarul (1903505)" userId="S::1903505@student.uwtsd.ac.uk::7370879c-f729-4792-8442-7f47dc2cad90" providerId="AD" clId="Web-{B82CE33D-E132-B684-FBE7-0FB4E2E15E91}" dt="2020-05-29T10:41:53.676" v="134" actId="1076"/>
          <ac:picMkLst>
            <pc:docMk/>
            <pc:sldMk cId="3744594699" sldId="274"/>
            <ac:picMk id="7" creationId="{EF578716-1B61-40AE-9CD1-9B0ABAF45BD6}"/>
          </ac:picMkLst>
        </pc:picChg>
        <pc:picChg chg="del">
          <ac:chgData name="Monika Smarul (1903505)" userId="S::1903505@student.uwtsd.ac.uk::7370879c-f729-4792-8442-7f47dc2cad90" providerId="AD" clId="Web-{B82CE33D-E132-B684-FBE7-0FB4E2E15E91}" dt="2020-05-29T10:40:06.175" v="121"/>
          <ac:picMkLst>
            <pc:docMk/>
            <pc:sldMk cId="3744594699" sldId="274"/>
            <ac:picMk id="20" creationId="{D6A49DF9-534D-4905-8F46-02AB63EB6F34}"/>
          </ac:picMkLst>
        </pc:picChg>
        <pc:cxnChg chg="mod">
          <ac:chgData name="Monika Smarul (1903505)" userId="S::1903505@student.uwtsd.ac.uk::7370879c-f729-4792-8442-7f47dc2cad90" providerId="AD" clId="Web-{B82CE33D-E132-B684-FBE7-0FB4E2E15E91}" dt="2020-05-29T10:47:27.505" v="156" actId="14100"/>
          <ac:cxnSpMkLst>
            <pc:docMk/>
            <pc:sldMk cId="3744594699" sldId="274"/>
            <ac:cxnSpMk id="5" creationId="{77C3041B-7E5D-4771-AF54-5298D94F69B8}"/>
          </ac:cxnSpMkLst>
        </pc:cxnChg>
        <pc:cxnChg chg="mod">
          <ac:chgData name="Monika Smarul (1903505)" userId="S::1903505@student.uwtsd.ac.uk::7370879c-f729-4792-8442-7f47dc2cad90" providerId="AD" clId="Web-{B82CE33D-E132-B684-FBE7-0FB4E2E15E91}" dt="2020-05-29T10:44:44.630" v="145" actId="14100"/>
          <ac:cxnSpMkLst>
            <pc:docMk/>
            <pc:sldMk cId="3744594699" sldId="274"/>
            <ac:cxnSpMk id="14" creationId="{CA7A6BCF-8544-423C-94E4-5B2C9AD529A9}"/>
          </ac:cxnSpMkLst>
        </pc:cxnChg>
        <pc:cxnChg chg="add">
          <ac:chgData name="Monika Smarul (1903505)" userId="S::1903505@student.uwtsd.ac.uk::7370879c-f729-4792-8442-7f47dc2cad90" providerId="AD" clId="Web-{B82CE33D-E132-B684-FBE7-0FB4E2E15E91}" dt="2020-05-29T10:41:12.769" v="125"/>
          <ac:cxnSpMkLst>
            <pc:docMk/>
            <pc:sldMk cId="3744594699" sldId="274"/>
            <ac:cxnSpMk id="17" creationId="{60188E89-AF78-40F6-B787-E9BD9C625686}"/>
          </ac:cxnSpMkLst>
        </pc:cxnChg>
        <pc:cxnChg chg="add mod">
          <ac:chgData name="Monika Smarul (1903505)" userId="S::1903505@student.uwtsd.ac.uk::7370879c-f729-4792-8442-7f47dc2cad90" providerId="AD" clId="Web-{B82CE33D-E132-B684-FBE7-0FB4E2E15E91}" dt="2020-05-29T10:44:59.630" v="148" actId="14100"/>
          <ac:cxnSpMkLst>
            <pc:docMk/>
            <pc:sldMk cId="3744594699" sldId="274"/>
            <ac:cxnSpMk id="19" creationId="{B8C4150E-E34B-4A7E-811B-FD9E3EA74BE8}"/>
          </ac:cxnSpMkLst>
        </pc:cxnChg>
      </pc:sldChg>
    </pc:docChg>
  </pc:docChgLst>
  <pc:docChgLst>
    <pc:chgData name="Monika Smarul (1903505)" userId="S::1903505@student.uwtsd.ac.uk::7370879c-f729-4792-8442-7f47dc2cad90" providerId="AD" clId="Web-{907C7B0B-254E-8F97-192A-FADED8AFEA35}"/>
    <pc:docChg chg="modSld">
      <pc:chgData name="Monika Smarul (1903505)" userId="S::1903505@student.uwtsd.ac.uk::7370879c-f729-4792-8442-7f47dc2cad90" providerId="AD" clId="Web-{907C7B0B-254E-8F97-192A-FADED8AFEA35}" dt="2020-06-03T13:23:23.702" v="3" actId="20577"/>
      <pc:docMkLst>
        <pc:docMk/>
      </pc:docMkLst>
      <pc:sldChg chg="modSp">
        <pc:chgData name="Monika Smarul (1903505)" userId="S::1903505@student.uwtsd.ac.uk::7370879c-f729-4792-8442-7f47dc2cad90" providerId="AD" clId="Web-{907C7B0B-254E-8F97-192A-FADED8AFEA35}" dt="2020-06-03T13:23:23.702" v="2" actId="20577"/>
        <pc:sldMkLst>
          <pc:docMk/>
          <pc:sldMk cId="702859462" sldId="261"/>
        </pc:sldMkLst>
        <pc:spChg chg="mod">
          <ac:chgData name="Monika Smarul (1903505)" userId="S::1903505@student.uwtsd.ac.uk::7370879c-f729-4792-8442-7f47dc2cad90" providerId="AD" clId="Web-{907C7B0B-254E-8F97-192A-FADED8AFEA35}" dt="2020-06-03T13:23:23.702" v="2" actId="20577"/>
          <ac:spMkLst>
            <pc:docMk/>
            <pc:sldMk cId="702859462" sldId="261"/>
            <ac:spMk id="5" creationId="{281F3942-4977-41AF-BD79-8D92ACD02757}"/>
          </ac:spMkLst>
        </pc:spChg>
      </pc:sldChg>
    </pc:docChg>
  </pc:docChgLst>
  <pc:docChgLst>
    <pc:chgData name="Monika Smarul (1903505)" userId="S::1903505@student.uwtsd.ac.uk::7370879c-f729-4792-8442-7f47dc2cad90" providerId="AD" clId="Web-{446F7044-06E0-AAE1-B4E1-7CE3140D8310}"/>
    <pc:docChg chg="addSld modSld">
      <pc:chgData name="Monika Smarul (1903505)" userId="S::1903505@student.uwtsd.ac.uk::7370879c-f729-4792-8442-7f47dc2cad90" providerId="AD" clId="Web-{446F7044-06E0-AAE1-B4E1-7CE3140D8310}" dt="2020-05-28T15:35:14.125" v="1080"/>
      <pc:docMkLst>
        <pc:docMk/>
      </pc:docMkLst>
      <pc:sldChg chg="addSp modSp mod setBg setClrOvrMap">
        <pc:chgData name="Monika Smarul (1903505)" userId="S::1903505@student.uwtsd.ac.uk::7370879c-f729-4792-8442-7f47dc2cad90" providerId="AD" clId="Web-{446F7044-06E0-AAE1-B4E1-7CE3140D8310}" dt="2020-05-28T14:52:13.001" v="90" actId="1076"/>
        <pc:sldMkLst>
          <pc:docMk/>
          <pc:sldMk cId="650317164" sldId="256"/>
        </pc:sldMkLst>
        <pc:spChg chg="mod">
          <ac:chgData name="Monika Smarul (1903505)" userId="S::1903505@student.uwtsd.ac.uk::7370879c-f729-4792-8442-7f47dc2cad90" providerId="AD" clId="Web-{446F7044-06E0-AAE1-B4E1-7CE3140D8310}" dt="2020-05-28T14:52:00.283" v="80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Monika Smarul (1903505)" userId="S::1903505@student.uwtsd.ac.uk::7370879c-f729-4792-8442-7f47dc2cad90" providerId="AD" clId="Web-{446F7044-06E0-AAE1-B4E1-7CE3140D8310}" dt="2020-05-28T14:52:13.001" v="90" actId="1076"/>
          <ac:spMkLst>
            <pc:docMk/>
            <pc:sldMk cId="650317164" sldId="256"/>
            <ac:spMk id="3" creationId="{00000000-0000-0000-0000-000000000000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4:50:10.158" v="1"/>
          <ac:spMkLst>
            <pc:docMk/>
            <pc:sldMk cId="650317164" sldId="256"/>
            <ac:spMk id="9" creationId="{1DB7C82F-AB7E-4F0C-B829-FA1B9C415180}"/>
          </ac:spMkLst>
        </pc:spChg>
        <pc:picChg chg="add mod">
          <ac:chgData name="Monika Smarul (1903505)" userId="S::1903505@student.uwtsd.ac.uk::7370879c-f729-4792-8442-7f47dc2cad90" providerId="AD" clId="Web-{446F7044-06E0-AAE1-B4E1-7CE3140D8310}" dt="2020-05-28T14:50:10.158" v="1"/>
          <ac:picMkLst>
            <pc:docMk/>
            <pc:sldMk cId="650317164" sldId="256"/>
            <ac:picMk id="4" creationId="{FCB04093-D627-4B4B-ACA2-4939FC15D5E2}"/>
          </ac:picMkLst>
        </pc:picChg>
      </pc:sldChg>
      <pc:sldChg chg="addSp modSp new mod setBg setClrOvrMap">
        <pc:chgData name="Monika Smarul (1903505)" userId="S::1903505@student.uwtsd.ac.uk::7370879c-f729-4792-8442-7f47dc2cad90" providerId="AD" clId="Web-{446F7044-06E0-AAE1-B4E1-7CE3140D8310}" dt="2020-05-28T15:12:10.095" v="1059" actId="20577"/>
        <pc:sldMkLst>
          <pc:docMk/>
          <pc:sldMk cId="3916211711" sldId="257"/>
        </pc:sldMkLst>
        <pc:spChg chg="mod">
          <ac:chgData name="Monika Smarul (1903505)" userId="S::1903505@student.uwtsd.ac.uk::7370879c-f729-4792-8442-7f47dc2cad90" providerId="AD" clId="Web-{446F7044-06E0-AAE1-B4E1-7CE3140D8310}" dt="2020-05-28T15:03:26.657" v="607"/>
          <ac:spMkLst>
            <pc:docMk/>
            <pc:sldMk cId="3916211711" sldId="257"/>
            <ac:spMk id="2" creationId="{8C34D93B-35C7-446B-A7A1-5EF518965D2B}"/>
          </ac:spMkLst>
        </pc:spChg>
        <pc:spChg chg="add mod">
          <ac:chgData name="Monika Smarul (1903505)" userId="S::1903505@student.uwtsd.ac.uk::7370879c-f729-4792-8442-7f47dc2cad90" providerId="AD" clId="Web-{446F7044-06E0-AAE1-B4E1-7CE3140D8310}" dt="2020-05-28T15:12:10.095" v="1059" actId="20577"/>
          <ac:spMkLst>
            <pc:docMk/>
            <pc:sldMk cId="3916211711" sldId="257"/>
            <ac:spMk id="3" creationId="{673CA0AD-AFE5-417F-AC27-7ABE16F1D0EC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5:03:26.657" v="607"/>
          <ac:spMkLst>
            <pc:docMk/>
            <pc:sldMk cId="3916211711" sldId="257"/>
            <ac:spMk id="8" creationId="{179F7551-E956-43CB-8F36-268A5DA443BE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5:03:26.657" v="607"/>
          <ac:spMkLst>
            <pc:docMk/>
            <pc:sldMk cId="3916211711" sldId="257"/>
            <ac:spMk id="10" creationId="{80677D43-DB57-4254-BD60-C0C10917DBC4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5:03:26.657" v="607"/>
          <ac:spMkLst>
            <pc:docMk/>
            <pc:sldMk cId="3916211711" sldId="257"/>
            <ac:spMk id="12" creationId="{DF0924E5-8F0D-47CB-B59E-155AFCF8C3CB}"/>
          </ac:spMkLst>
        </pc:spChg>
      </pc:sldChg>
      <pc:sldChg chg="addSp delSp modSp new mod setBg">
        <pc:chgData name="Monika Smarul (1903505)" userId="S::1903505@student.uwtsd.ac.uk::7370879c-f729-4792-8442-7f47dc2cad90" providerId="AD" clId="Web-{446F7044-06E0-AAE1-B4E1-7CE3140D8310}" dt="2020-05-28T15:24:14.047" v="1076"/>
        <pc:sldMkLst>
          <pc:docMk/>
          <pc:sldMk cId="236374854" sldId="258"/>
        </pc:sldMkLst>
        <pc:spChg chg="mod">
          <ac:chgData name="Monika Smarul (1903505)" userId="S::1903505@student.uwtsd.ac.uk::7370879c-f729-4792-8442-7f47dc2cad90" providerId="AD" clId="Web-{446F7044-06E0-AAE1-B4E1-7CE3140D8310}" dt="2020-05-28T15:10:33.845" v="1017"/>
          <ac:spMkLst>
            <pc:docMk/>
            <pc:sldMk cId="236374854" sldId="258"/>
            <ac:spMk id="2" creationId="{E07AECB3-DD9A-44EC-AF7E-542FD72F1B4D}"/>
          </ac:spMkLst>
        </pc:spChg>
        <pc:spChg chg="add mod">
          <ac:chgData name="Monika Smarul (1903505)" userId="S::1903505@student.uwtsd.ac.uk::7370879c-f729-4792-8442-7f47dc2cad90" providerId="AD" clId="Web-{446F7044-06E0-AAE1-B4E1-7CE3140D8310}" dt="2020-05-28T15:24:14.047" v="1076"/>
          <ac:spMkLst>
            <pc:docMk/>
            <pc:sldMk cId="236374854" sldId="258"/>
            <ac:spMk id="3" creationId="{FDC15CB1-2748-4E0C-AB27-023B41F68FF2}"/>
          </ac:spMkLst>
        </pc:spChg>
        <pc:picChg chg="add mod">
          <ac:chgData name="Monika Smarul (1903505)" userId="S::1903505@student.uwtsd.ac.uk::7370879c-f729-4792-8442-7f47dc2cad90" providerId="AD" clId="Web-{446F7044-06E0-AAE1-B4E1-7CE3140D8310}" dt="2020-05-28T15:10:33.845" v="1017"/>
          <ac:picMkLst>
            <pc:docMk/>
            <pc:sldMk cId="236374854" sldId="258"/>
            <ac:picMk id="4" creationId="{BD332B8B-5AC2-4098-8ADD-6625FB229A54}"/>
          </ac:picMkLst>
        </pc:picChg>
        <pc:cxnChg chg="add del">
          <ac:chgData name="Monika Smarul (1903505)" userId="S::1903505@student.uwtsd.ac.uk::7370879c-f729-4792-8442-7f47dc2cad90" providerId="AD" clId="Web-{446F7044-06E0-AAE1-B4E1-7CE3140D8310}" dt="2020-05-28T15:24:14.047" v="1076"/>
          <ac:cxnSpMkLst>
            <pc:docMk/>
            <pc:sldMk cId="236374854" sldId="258"/>
            <ac:cxnSpMk id="9" creationId="{A7F400EE-A8A5-48AF-B4D6-291B52C6F0B0}"/>
          </ac:cxnSpMkLst>
        </pc:cxnChg>
        <pc:cxnChg chg="add">
          <ac:chgData name="Monika Smarul (1903505)" userId="S::1903505@student.uwtsd.ac.uk::7370879c-f729-4792-8442-7f47dc2cad90" providerId="AD" clId="Web-{446F7044-06E0-AAE1-B4E1-7CE3140D8310}" dt="2020-05-28T15:24:14.047" v="1076"/>
          <ac:cxnSpMkLst>
            <pc:docMk/>
            <pc:sldMk cId="236374854" sldId="258"/>
            <ac:cxnSpMk id="14" creationId="{A7F400EE-A8A5-48AF-B4D6-291B52C6F0B0}"/>
          </ac:cxnSpMkLst>
        </pc:cxnChg>
      </pc:sldChg>
      <pc:sldChg chg="addSp delSp modSp new mod setBg">
        <pc:chgData name="Monika Smarul (1903505)" userId="S::1903505@student.uwtsd.ac.uk::7370879c-f729-4792-8442-7f47dc2cad90" providerId="AD" clId="Web-{446F7044-06E0-AAE1-B4E1-7CE3140D8310}" dt="2020-05-28T15:32:21.016" v="1078"/>
        <pc:sldMkLst>
          <pc:docMk/>
          <pc:sldMk cId="2715991624" sldId="259"/>
        </pc:sldMkLst>
        <pc:spChg chg="mod ord">
          <ac:chgData name="Monika Smarul (1903505)" userId="S::1903505@student.uwtsd.ac.uk::7370879c-f729-4792-8442-7f47dc2cad90" providerId="AD" clId="Web-{446F7044-06E0-AAE1-B4E1-7CE3140D8310}" dt="2020-05-28T15:32:21.016" v="1078"/>
          <ac:spMkLst>
            <pc:docMk/>
            <pc:sldMk cId="2715991624" sldId="259"/>
            <ac:spMk id="2" creationId="{C59A19FC-D981-4F7A-892C-4B8C56A243BE}"/>
          </ac:spMkLst>
        </pc:spChg>
        <pc:spChg chg="add del">
          <ac:chgData name="Monika Smarul (1903505)" userId="S::1903505@student.uwtsd.ac.uk::7370879c-f729-4792-8442-7f47dc2cad90" providerId="AD" clId="Web-{446F7044-06E0-AAE1-B4E1-7CE3140D8310}" dt="2020-05-28T15:32:21.016" v="1078"/>
          <ac:spMkLst>
            <pc:docMk/>
            <pc:sldMk cId="2715991624" sldId="259"/>
            <ac:spMk id="10" creationId="{16C5FA50-8D52-4617-AF91-5C7B1C8352F1}"/>
          </ac:spMkLst>
        </pc:spChg>
        <pc:spChg chg="add del">
          <ac:chgData name="Monika Smarul (1903505)" userId="S::1903505@student.uwtsd.ac.uk::7370879c-f729-4792-8442-7f47dc2cad90" providerId="AD" clId="Web-{446F7044-06E0-AAE1-B4E1-7CE3140D8310}" dt="2020-05-28T15:32:21.016" v="1078"/>
          <ac:spMkLst>
            <pc:docMk/>
            <pc:sldMk cId="2715991624" sldId="259"/>
            <ac:spMk id="12" creationId="{E223798C-12AD-4B0C-A50C-D676347D67CF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5:32:21.016" v="1078"/>
          <ac:spMkLst>
            <pc:docMk/>
            <pc:sldMk cId="2715991624" sldId="259"/>
            <ac:spMk id="17" creationId="{75F4D120-3921-42A8-A063-46B023CB0CDA}"/>
          </ac:spMkLst>
        </pc:spChg>
        <pc:picChg chg="add del mod">
          <ac:chgData name="Monika Smarul (1903505)" userId="S::1903505@student.uwtsd.ac.uk::7370879c-f729-4792-8442-7f47dc2cad90" providerId="AD" clId="Web-{446F7044-06E0-AAE1-B4E1-7CE3140D8310}" dt="2020-05-28T15:16:41.235" v="1065"/>
          <ac:picMkLst>
            <pc:docMk/>
            <pc:sldMk cId="2715991624" sldId="259"/>
            <ac:picMk id="3" creationId="{C61D9733-F09B-4D16-B180-2D0E637A9155}"/>
          </ac:picMkLst>
        </pc:picChg>
        <pc:picChg chg="add del mod">
          <ac:chgData name="Monika Smarul (1903505)" userId="S::1903505@student.uwtsd.ac.uk::7370879c-f729-4792-8442-7f47dc2cad90" providerId="AD" clId="Web-{446F7044-06E0-AAE1-B4E1-7CE3140D8310}" dt="2020-05-28T15:16:59.016" v="1067"/>
          <ac:picMkLst>
            <pc:docMk/>
            <pc:sldMk cId="2715991624" sldId="259"/>
            <ac:picMk id="4" creationId="{02226A2B-85C6-4AE5-A853-F09428C1ECD6}"/>
          </ac:picMkLst>
        </pc:picChg>
        <pc:picChg chg="add mod">
          <ac:chgData name="Monika Smarul (1903505)" userId="S::1903505@student.uwtsd.ac.uk::7370879c-f729-4792-8442-7f47dc2cad90" providerId="AD" clId="Web-{446F7044-06E0-AAE1-B4E1-7CE3140D8310}" dt="2020-05-28T15:32:21.016" v="1078"/>
          <ac:picMkLst>
            <pc:docMk/>
            <pc:sldMk cId="2715991624" sldId="259"/>
            <ac:picMk id="5" creationId="{29788B87-4E8B-4258-AA89-D5B7B7E0F3F5}"/>
          </ac:picMkLst>
        </pc:picChg>
        <pc:picChg chg="add">
          <ac:chgData name="Monika Smarul (1903505)" userId="S::1903505@student.uwtsd.ac.uk::7370879c-f729-4792-8442-7f47dc2cad90" providerId="AD" clId="Web-{446F7044-06E0-AAE1-B4E1-7CE3140D8310}" dt="2020-05-28T15:32:21.016" v="1078"/>
          <ac:picMkLst>
            <pc:docMk/>
            <pc:sldMk cId="2715991624" sldId="259"/>
            <ac:picMk id="19" creationId="{9D01B3E5-85F4-41A9-A504-D5E6268DEC1D}"/>
          </ac:picMkLst>
        </pc:picChg>
      </pc:sldChg>
      <pc:sldChg chg="addSp modSp new mod setBg">
        <pc:chgData name="Monika Smarul (1903505)" userId="S::1903505@student.uwtsd.ac.uk::7370879c-f729-4792-8442-7f47dc2cad90" providerId="AD" clId="Web-{446F7044-06E0-AAE1-B4E1-7CE3140D8310}" dt="2020-05-28T15:30:56.750" v="1077"/>
        <pc:sldMkLst>
          <pc:docMk/>
          <pc:sldMk cId="623381972" sldId="260"/>
        </pc:sldMkLst>
        <pc:spChg chg="mod ord">
          <ac:chgData name="Monika Smarul (1903505)" userId="S::1903505@student.uwtsd.ac.uk::7370879c-f729-4792-8442-7f47dc2cad90" providerId="AD" clId="Web-{446F7044-06E0-AAE1-B4E1-7CE3140D8310}" dt="2020-05-28T15:30:56.750" v="1077"/>
          <ac:spMkLst>
            <pc:docMk/>
            <pc:sldMk cId="623381972" sldId="260"/>
            <ac:spMk id="2" creationId="{CD0F7B16-3800-4BAD-B65A-C5352AEFED5D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5:30:56.750" v="1077"/>
          <ac:spMkLst>
            <pc:docMk/>
            <pc:sldMk cId="623381972" sldId="260"/>
            <ac:spMk id="8" creationId="{75F4D120-3921-42A8-A063-46B023CB0CDA}"/>
          </ac:spMkLst>
        </pc:spChg>
        <pc:picChg chg="add mod">
          <ac:chgData name="Monika Smarul (1903505)" userId="S::1903505@student.uwtsd.ac.uk::7370879c-f729-4792-8442-7f47dc2cad90" providerId="AD" clId="Web-{446F7044-06E0-AAE1-B4E1-7CE3140D8310}" dt="2020-05-28T15:30:56.750" v="1077"/>
          <ac:picMkLst>
            <pc:docMk/>
            <pc:sldMk cId="623381972" sldId="260"/>
            <ac:picMk id="3" creationId="{429A80E6-54F7-44D7-A61F-EB47ED46C3C2}"/>
          </ac:picMkLst>
        </pc:picChg>
        <pc:picChg chg="add">
          <ac:chgData name="Monika Smarul (1903505)" userId="S::1903505@student.uwtsd.ac.uk::7370879c-f729-4792-8442-7f47dc2cad90" providerId="AD" clId="Web-{446F7044-06E0-AAE1-B4E1-7CE3140D8310}" dt="2020-05-28T15:30:56.750" v="1077"/>
          <ac:picMkLst>
            <pc:docMk/>
            <pc:sldMk cId="623381972" sldId="260"/>
            <ac:picMk id="10" creationId="{9D01B3E5-85F4-41A9-A504-D5E6268DEC1D}"/>
          </ac:picMkLst>
        </pc:picChg>
      </pc:sldChg>
      <pc:sldChg chg="addSp modSp new mod setBg">
        <pc:chgData name="Monika Smarul (1903505)" userId="S::1903505@student.uwtsd.ac.uk::7370879c-f729-4792-8442-7f47dc2cad90" providerId="AD" clId="Web-{446F7044-06E0-AAE1-B4E1-7CE3140D8310}" dt="2020-05-28T15:33:48.203" v="1079"/>
        <pc:sldMkLst>
          <pc:docMk/>
          <pc:sldMk cId="702859462" sldId="261"/>
        </pc:sldMkLst>
        <pc:spChg chg="mod ord">
          <ac:chgData name="Monika Smarul (1903505)" userId="S::1903505@student.uwtsd.ac.uk::7370879c-f729-4792-8442-7f47dc2cad90" providerId="AD" clId="Web-{446F7044-06E0-AAE1-B4E1-7CE3140D8310}" dt="2020-05-28T15:33:48.203" v="1079"/>
          <ac:spMkLst>
            <pc:docMk/>
            <pc:sldMk cId="702859462" sldId="261"/>
            <ac:spMk id="2" creationId="{092702FB-0CCD-4300-8729-27439D1D255F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5:33:48.203" v="1079"/>
          <ac:spMkLst>
            <pc:docMk/>
            <pc:sldMk cId="702859462" sldId="261"/>
            <ac:spMk id="8" creationId="{75F4D120-3921-42A8-A063-46B023CB0CDA}"/>
          </ac:spMkLst>
        </pc:spChg>
        <pc:picChg chg="add mod">
          <ac:chgData name="Monika Smarul (1903505)" userId="S::1903505@student.uwtsd.ac.uk::7370879c-f729-4792-8442-7f47dc2cad90" providerId="AD" clId="Web-{446F7044-06E0-AAE1-B4E1-7CE3140D8310}" dt="2020-05-28T15:33:48.203" v="1079"/>
          <ac:picMkLst>
            <pc:docMk/>
            <pc:sldMk cId="702859462" sldId="261"/>
            <ac:picMk id="3" creationId="{891CE7FA-90C5-4CD0-9E94-D1505C7F0230}"/>
          </ac:picMkLst>
        </pc:picChg>
        <pc:picChg chg="add">
          <ac:chgData name="Monika Smarul (1903505)" userId="S::1903505@student.uwtsd.ac.uk::7370879c-f729-4792-8442-7f47dc2cad90" providerId="AD" clId="Web-{446F7044-06E0-AAE1-B4E1-7CE3140D8310}" dt="2020-05-28T15:33:48.203" v="1079"/>
          <ac:picMkLst>
            <pc:docMk/>
            <pc:sldMk cId="702859462" sldId="261"/>
            <ac:picMk id="10" creationId="{9D01B3E5-85F4-41A9-A504-D5E6268DEC1D}"/>
          </ac:picMkLst>
        </pc:picChg>
      </pc:sldChg>
      <pc:sldChg chg="addSp delSp modSp new mod setBg">
        <pc:chgData name="Monika Smarul (1903505)" userId="S::1903505@student.uwtsd.ac.uk::7370879c-f729-4792-8442-7f47dc2cad90" providerId="AD" clId="Web-{446F7044-06E0-AAE1-B4E1-7CE3140D8310}" dt="2020-05-28T15:35:14.125" v="1080"/>
        <pc:sldMkLst>
          <pc:docMk/>
          <pc:sldMk cId="2524735203" sldId="262"/>
        </pc:sldMkLst>
        <pc:spChg chg="mod ord">
          <ac:chgData name="Monika Smarul (1903505)" userId="S::1903505@student.uwtsd.ac.uk::7370879c-f729-4792-8442-7f47dc2cad90" providerId="AD" clId="Web-{446F7044-06E0-AAE1-B4E1-7CE3140D8310}" dt="2020-05-28T15:35:14.125" v="1080"/>
          <ac:spMkLst>
            <pc:docMk/>
            <pc:sldMk cId="2524735203" sldId="262"/>
            <ac:spMk id="2" creationId="{326DC5F5-9599-4091-9B1B-6ABA15CA4287}"/>
          </ac:spMkLst>
        </pc:spChg>
        <pc:spChg chg="add">
          <ac:chgData name="Monika Smarul (1903505)" userId="S::1903505@student.uwtsd.ac.uk::7370879c-f729-4792-8442-7f47dc2cad90" providerId="AD" clId="Web-{446F7044-06E0-AAE1-B4E1-7CE3140D8310}" dt="2020-05-28T15:35:14.125" v="1080"/>
          <ac:spMkLst>
            <pc:docMk/>
            <pc:sldMk cId="2524735203" sldId="262"/>
            <ac:spMk id="9" creationId="{75F4D120-3921-42A8-A063-46B023CB0CDA}"/>
          </ac:spMkLst>
        </pc:spChg>
        <pc:picChg chg="add del mod">
          <ac:chgData name="Monika Smarul (1903505)" userId="S::1903505@student.uwtsd.ac.uk::7370879c-f729-4792-8442-7f47dc2cad90" providerId="AD" clId="Web-{446F7044-06E0-AAE1-B4E1-7CE3140D8310}" dt="2020-05-28T15:18:32.641" v="1071"/>
          <ac:picMkLst>
            <pc:docMk/>
            <pc:sldMk cId="2524735203" sldId="262"/>
            <ac:picMk id="3" creationId="{23898924-FDF7-4312-91FE-A84D9A82F3EC}"/>
          </ac:picMkLst>
        </pc:picChg>
        <pc:picChg chg="add mod">
          <ac:chgData name="Monika Smarul (1903505)" userId="S::1903505@student.uwtsd.ac.uk::7370879c-f729-4792-8442-7f47dc2cad90" providerId="AD" clId="Web-{446F7044-06E0-AAE1-B4E1-7CE3140D8310}" dt="2020-05-28T15:35:14.125" v="1080"/>
          <ac:picMkLst>
            <pc:docMk/>
            <pc:sldMk cId="2524735203" sldId="262"/>
            <ac:picMk id="4" creationId="{9F8F1FE5-E01D-41DB-9AD7-F34DFFDA0292}"/>
          </ac:picMkLst>
        </pc:picChg>
        <pc:picChg chg="add">
          <ac:chgData name="Monika Smarul (1903505)" userId="S::1903505@student.uwtsd.ac.uk::7370879c-f729-4792-8442-7f47dc2cad90" providerId="AD" clId="Web-{446F7044-06E0-AAE1-B4E1-7CE3140D8310}" dt="2020-05-28T15:35:14.125" v="1080"/>
          <ac:picMkLst>
            <pc:docMk/>
            <pc:sldMk cId="2524735203" sldId="262"/>
            <ac:picMk id="11" creationId="{9D01B3E5-85F4-41A9-A504-D5E6268DEC1D}"/>
          </ac:picMkLst>
        </pc:picChg>
      </pc:sldChg>
      <pc:sldChg chg="addSp modSp new">
        <pc:chgData name="Monika Smarul (1903505)" userId="S::1903505@student.uwtsd.ac.uk::7370879c-f729-4792-8442-7f47dc2cad90" providerId="AD" clId="Web-{446F7044-06E0-AAE1-B4E1-7CE3140D8310}" dt="2020-05-28T15:19:48.594" v="1073"/>
        <pc:sldMkLst>
          <pc:docMk/>
          <pc:sldMk cId="1817202027" sldId="263"/>
        </pc:sldMkLst>
        <pc:spChg chg="mod">
          <ac:chgData name="Monika Smarul (1903505)" userId="S::1903505@student.uwtsd.ac.uk::7370879c-f729-4792-8442-7f47dc2cad90" providerId="AD" clId="Web-{446F7044-06E0-AAE1-B4E1-7CE3140D8310}" dt="2020-05-28T14:55:44.829" v="186" actId="20577"/>
          <ac:spMkLst>
            <pc:docMk/>
            <pc:sldMk cId="1817202027" sldId="263"/>
            <ac:spMk id="2" creationId="{71611EC2-9F5D-448B-9365-E8578F3EE304}"/>
          </ac:spMkLst>
        </pc:spChg>
        <pc:picChg chg="add mod">
          <ac:chgData name="Monika Smarul (1903505)" userId="S::1903505@student.uwtsd.ac.uk::7370879c-f729-4792-8442-7f47dc2cad90" providerId="AD" clId="Web-{446F7044-06E0-AAE1-B4E1-7CE3140D8310}" dt="2020-05-28T15:19:48.594" v="1073"/>
          <ac:picMkLst>
            <pc:docMk/>
            <pc:sldMk cId="1817202027" sldId="263"/>
            <ac:picMk id="3" creationId="{8D67B209-7A25-4747-A8EC-4F67E0E33641}"/>
          </ac:picMkLst>
        </pc:picChg>
      </pc:sldChg>
      <pc:sldChg chg="addSp modSp new">
        <pc:chgData name="Monika Smarul (1903505)" userId="S::1903505@student.uwtsd.ac.uk::7370879c-f729-4792-8442-7f47dc2cad90" providerId="AD" clId="Web-{446F7044-06E0-AAE1-B4E1-7CE3140D8310}" dt="2020-05-28T15:20:26.110" v="1074"/>
        <pc:sldMkLst>
          <pc:docMk/>
          <pc:sldMk cId="4171834076" sldId="264"/>
        </pc:sldMkLst>
        <pc:spChg chg="mod">
          <ac:chgData name="Monika Smarul (1903505)" userId="S::1903505@student.uwtsd.ac.uk::7370879c-f729-4792-8442-7f47dc2cad90" providerId="AD" clId="Web-{446F7044-06E0-AAE1-B4E1-7CE3140D8310}" dt="2020-05-28T14:56:13.189" v="200" actId="20577"/>
          <ac:spMkLst>
            <pc:docMk/>
            <pc:sldMk cId="4171834076" sldId="264"/>
            <ac:spMk id="2" creationId="{A554BAD9-E88E-4783-859F-F297A8EB9576}"/>
          </ac:spMkLst>
        </pc:spChg>
        <pc:picChg chg="add mod">
          <ac:chgData name="Monika Smarul (1903505)" userId="S::1903505@student.uwtsd.ac.uk::7370879c-f729-4792-8442-7f47dc2cad90" providerId="AD" clId="Web-{446F7044-06E0-AAE1-B4E1-7CE3140D8310}" dt="2020-05-28T15:20:26.110" v="1074"/>
          <ac:picMkLst>
            <pc:docMk/>
            <pc:sldMk cId="4171834076" sldId="264"/>
            <ac:picMk id="3" creationId="{AB45BF05-DEA9-4171-B47D-C8F705F5D9A7}"/>
          </ac:picMkLst>
        </pc:picChg>
      </pc:sldChg>
      <pc:sldChg chg="modSp new">
        <pc:chgData name="Monika Smarul (1903505)" userId="S::1903505@student.uwtsd.ac.uk::7370879c-f729-4792-8442-7f47dc2cad90" providerId="AD" clId="Web-{446F7044-06E0-AAE1-B4E1-7CE3140D8310}" dt="2020-05-28T14:57:58.579" v="221" actId="20577"/>
        <pc:sldMkLst>
          <pc:docMk/>
          <pc:sldMk cId="2882708801" sldId="265"/>
        </pc:sldMkLst>
        <pc:spChg chg="mod">
          <ac:chgData name="Monika Smarul (1903505)" userId="S::1903505@student.uwtsd.ac.uk::7370879c-f729-4792-8442-7f47dc2cad90" providerId="AD" clId="Web-{446F7044-06E0-AAE1-B4E1-7CE3140D8310}" dt="2020-05-28T14:57:58.579" v="221" actId="20577"/>
          <ac:spMkLst>
            <pc:docMk/>
            <pc:sldMk cId="2882708801" sldId="265"/>
            <ac:spMk id="2" creationId="{998D7770-A755-4CFB-A4EF-A134866DFE70}"/>
          </ac:spMkLst>
        </pc:spChg>
      </pc:sldChg>
      <pc:sldChg chg="modSp new">
        <pc:chgData name="Monika Smarul (1903505)" userId="S::1903505@student.uwtsd.ac.uk::7370879c-f729-4792-8442-7f47dc2cad90" providerId="AD" clId="Web-{446F7044-06E0-AAE1-B4E1-7CE3140D8310}" dt="2020-05-28T14:58:41.251" v="255" actId="20577"/>
        <pc:sldMkLst>
          <pc:docMk/>
          <pc:sldMk cId="2486400700" sldId="266"/>
        </pc:sldMkLst>
        <pc:spChg chg="mod">
          <ac:chgData name="Monika Smarul (1903505)" userId="S::1903505@student.uwtsd.ac.uk::7370879c-f729-4792-8442-7f47dc2cad90" providerId="AD" clId="Web-{446F7044-06E0-AAE1-B4E1-7CE3140D8310}" dt="2020-05-28T14:58:41.251" v="255" actId="20577"/>
          <ac:spMkLst>
            <pc:docMk/>
            <pc:sldMk cId="2486400700" sldId="266"/>
            <ac:spMk id="2" creationId="{9F7824A7-E389-4F88-8813-67B2AE41C3FE}"/>
          </ac:spMkLst>
        </pc:spChg>
      </pc:sldChg>
      <pc:sldChg chg="modSp new">
        <pc:chgData name="Monika Smarul (1903505)" userId="S::1903505@student.uwtsd.ac.uk::7370879c-f729-4792-8442-7f47dc2cad90" providerId="AD" clId="Web-{446F7044-06E0-AAE1-B4E1-7CE3140D8310}" dt="2020-05-28T14:59:11.642" v="276" actId="20577"/>
        <pc:sldMkLst>
          <pc:docMk/>
          <pc:sldMk cId="3410430041" sldId="267"/>
        </pc:sldMkLst>
        <pc:spChg chg="mod">
          <ac:chgData name="Monika Smarul (1903505)" userId="S::1903505@student.uwtsd.ac.uk::7370879c-f729-4792-8442-7f47dc2cad90" providerId="AD" clId="Web-{446F7044-06E0-AAE1-B4E1-7CE3140D8310}" dt="2020-05-28T14:59:11.642" v="276" actId="20577"/>
          <ac:spMkLst>
            <pc:docMk/>
            <pc:sldMk cId="3410430041" sldId="267"/>
            <ac:spMk id="2" creationId="{4CD68CEA-AF12-4CCA-BB74-E7F6163F2C36}"/>
          </ac:spMkLst>
        </pc:spChg>
      </pc:sldChg>
      <pc:sldChg chg="modSp new">
        <pc:chgData name="Monika Smarul (1903505)" userId="S::1903505@student.uwtsd.ac.uk::7370879c-f729-4792-8442-7f47dc2cad90" providerId="AD" clId="Web-{446F7044-06E0-AAE1-B4E1-7CE3140D8310}" dt="2020-05-28T14:59:33.611" v="295" actId="20577"/>
        <pc:sldMkLst>
          <pc:docMk/>
          <pc:sldMk cId="515741542" sldId="268"/>
        </pc:sldMkLst>
        <pc:spChg chg="mod">
          <ac:chgData name="Monika Smarul (1903505)" userId="S::1903505@student.uwtsd.ac.uk::7370879c-f729-4792-8442-7f47dc2cad90" providerId="AD" clId="Web-{446F7044-06E0-AAE1-B4E1-7CE3140D8310}" dt="2020-05-28T14:59:33.611" v="295" actId="20577"/>
          <ac:spMkLst>
            <pc:docMk/>
            <pc:sldMk cId="515741542" sldId="268"/>
            <ac:spMk id="2" creationId="{D4A3EE2A-08C9-453E-988C-992B7248735F}"/>
          </ac:spMkLst>
        </pc:spChg>
      </pc:sldChg>
      <pc:sldChg chg="modSp new">
        <pc:chgData name="Monika Smarul (1903505)" userId="S::1903505@student.uwtsd.ac.uk::7370879c-f729-4792-8442-7f47dc2cad90" providerId="AD" clId="Web-{446F7044-06E0-AAE1-B4E1-7CE3140D8310}" dt="2020-05-28T15:00:28.095" v="367" actId="20577"/>
        <pc:sldMkLst>
          <pc:docMk/>
          <pc:sldMk cId="2076276646" sldId="269"/>
        </pc:sldMkLst>
        <pc:spChg chg="mod">
          <ac:chgData name="Monika Smarul (1903505)" userId="S::1903505@student.uwtsd.ac.uk::7370879c-f729-4792-8442-7f47dc2cad90" providerId="AD" clId="Web-{446F7044-06E0-AAE1-B4E1-7CE3140D8310}" dt="2020-05-28T15:00:28.095" v="367" actId="20577"/>
          <ac:spMkLst>
            <pc:docMk/>
            <pc:sldMk cId="2076276646" sldId="269"/>
            <ac:spMk id="2" creationId="{1FBE7480-17BC-4D05-BB3E-A4555431840D}"/>
          </ac:spMkLst>
        </pc:spChg>
      </pc:sldChg>
      <pc:sldChg chg="modSp new">
        <pc:chgData name="Monika Smarul (1903505)" userId="S::1903505@student.uwtsd.ac.uk::7370879c-f729-4792-8442-7f47dc2cad90" providerId="AD" clId="Web-{446F7044-06E0-AAE1-B4E1-7CE3140D8310}" dt="2020-05-28T15:00:35.220" v="382" actId="20577"/>
        <pc:sldMkLst>
          <pc:docMk/>
          <pc:sldMk cId="4022480582" sldId="270"/>
        </pc:sldMkLst>
        <pc:spChg chg="mod">
          <ac:chgData name="Monika Smarul (1903505)" userId="S::1903505@student.uwtsd.ac.uk::7370879c-f729-4792-8442-7f47dc2cad90" providerId="AD" clId="Web-{446F7044-06E0-AAE1-B4E1-7CE3140D8310}" dt="2020-05-28T15:00:35.220" v="382" actId="20577"/>
          <ac:spMkLst>
            <pc:docMk/>
            <pc:sldMk cId="4022480582" sldId="270"/>
            <ac:spMk id="2" creationId="{754D9113-4611-4392-818C-4A43049C7561}"/>
          </ac:spMkLst>
        </pc:spChg>
      </pc:sldChg>
    </pc:docChg>
  </pc:docChgLst>
  <pc:docChgLst>
    <pc:chgData clId="Web-{39B713F5-745C-2FD2-A111-A89D7F35DC91}"/>
    <pc:docChg chg="modSld">
      <pc:chgData name="" userId="" providerId="" clId="Web-{39B713F5-745C-2FD2-A111-A89D7F35DC91}" dt="2020-05-28T15:37:25.019" v="1" actId="20577"/>
      <pc:docMkLst>
        <pc:docMk/>
      </pc:docMkLst>
      <pc:sldChg chg="modSp">
        <pc:chgData name="" userId="" providerId="" clId="Web-{39B713F5-745C-2FD2-A111-A89D7F35DC91}" dt="2020-05-28T15:37:25.019" v="0" actId="20577"/>
        <pc:sldMkLst>
          <pc:docMk/>
          <pc:sldMk cId="650317164" sldId="256"/>
        </pc:sldMkLst>
        <pc:spChg chg="mod">
          <ac:chgData name="" userId="" providerId="" clId="Web-{39B713F5-745C-2FD2-A111-A89D7F35DC91}" dt="2020-05-28T15:37:25.019" v="0" actId="20577"/>
          <ac:spMkLst>
            <pc:docMk/>
            <pc:sldMk cId="650317164" sldId="256"/>
            <ac:spMk id="3" creationId="{00000000-0000-0000-0000-000000000000}"/>
          </ac:spMkLst>
        </pc:spChg>
      </pc:sldChg>
    </pc:docChg>
  </pc:docChgLst>
  <pc:docChgLst>
    <pc:chgData name="Monika Smarul (1903505)" userId="S::1903505@student.uwtsd.ac.uk::7370879c-f729-4792-8442-7f47dc2cad90" providerId="AD" clId="Web-{D25FB7F9-7393-5FA6-36E3-4A890D4EF7AC}"/>
    <pc:docChg chg="addSld delSld modSld sldOrd">
      <pc:chgData name="Monika Smarul (1903505)" userId="S::1903505@student.uwtsd.ac.uk::7370879c-f729-4792-8442-7f47dc2cad90" providerId="AD" clId="Web-{D25FB7F9-7393-5FA6-36E3-4A890D4EF7AC}" dt="2020-05-28T19:49:05.017" v="541"/>
      <pc:docMkLst>
        <pc:docMk/>
      </pc:docMkLst>
      <pc:sldChg chg="modSp ord">
        <pc:chgData name="Monika Smarul (1903505)" userId="S::1903505@student.uwtsd.ac.uk::7370879c-f729-4792-8442-7f47dc2cad90" providerId="AD" clId="Web-{D25FB7F9-7393-5FA6-36E3-4A890D4EF7AC}" dt="2020-05-28T19:36:25.087" v="534" actId="20577"/>
        <pc:sldMkLst>
          <pc:docMk/>
          <pc:sldMk cId="236374854" sldId="258"/>
        </pc:sldMkLst>
        <pc:spChg chg="mod">
          <ac:chgData name="Monika Smarul (1903505)" userId="S::1903505@student.uwtsd.ac.uk::7370879c-f729-4792-8442-7f47dc2cad90" providerId="AD" clId="Web-{D25FB7F9-7393-5FA6-36E3-4A890D4EF7AC}" dt="2020-05-28T19:36:25.087" v="534" actId="20577"/>
          <ac:spMkLst>
            <pc:docMk/>
            <pc:sldMk cId="236374854" sldId="258"/>
            <ac:spMk id="3" creationId="{FDC15CB1-2748-4E0C-AB27-023B41F68FF2}"/>
          </ac:spMkLst>
        </pc:spChg>
      </pc:sldChg>
      <pc:sldChg chg="addSp delSp modSp">
        <pc:chgData name="Monika Smarul (1903505)" userId="S::1903505@student.uwtsd.ac.uk::7370879c-f729-4792-8442-7f47dc2cad90" providerId="AD" clId="Web-{D25FB7F9-7393-5FA6-36E3-4A890D4EF7AC}" dt="2020-05-28T17:28:07.942" v="279"/>
        <pc:sldMkLst>
          <pc:docMk/>
          <pc:sldMk cId="2715991624" sldId="259"/>
        </pc:sldMkLst>
        <pc:spChg chg="mo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2" creationId="{C59A19FC-D981-4F7A-892C-4B8C56A243BE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17" creationId="{75F4D120-3921-42A8-A063-46B023CB0CDA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8:07.926" v="278"/>
          <ac:spMkLst>
            <pc:docMk/>
            <pc:sldMk cId="2715991624" sldId="259"/>
            <ac:spMk id="21" creationId="{3E443FD7-A66B-4AA0-872D-B088B9BC5F17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22" creationId="{362D44EE-C852-4460-B8B5-C4F2BC20510C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23" creationId="{658970D8-8D1D-4B5C-894B-E871CC86543D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7:49.129" v="276"/>
          <ac:spMkLst>
            <pc:docMk/>
            <pc:sldMk cId="2715991624" sldId="259"/>
            <ac:spMk id="24" creationId="{559AE206-7EBA-4D33-8BC9-9D8158553F0E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25" creationId="{F227E5B6-9132-43CA-B503-37A18562ADF2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7:49.129" v="276"/>
          <ac:spMkLst>
            <pc:docMk/>
            <pc:sldMk cId="2715991624" sldId="259"/>
            <ac:spMk id="26" creationId="{6437D937-A7F1-4011-92B4-328E5BE1B166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27" creationId="{03C2051E-A88D-48E5-BACF-AAED17892722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7:49.129" v="276"/>
          <ac:spMkLst>
            <pc:docMk/>
            <pc:sldMk cId="2715991624" sldId="259"/>
            <ac:spMk id="28" creationId="{B672F332-AF08-46C6-94F0-77684310D7B7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29" creationId="{7821A508-2985-4905-874A-527429BAABFA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7:49.129" v="276"/>
          <ac:spMkLst>
            <pc:docMk/>
            <pc:sldMk cId="2715991624" sldId="259"/>
            <ac:spMk id="30" creationId="{34244EF8-D73A-40E1-BE73-D46E6B4B04ED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34" creationId="{D2929CB1-0E3C-4B2D-ADC5-0154FB33BA44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8:07.942" v="279"/>
          <ac:spMkLst>
            <pc:docMk/>
            <pc:sldMk cId="2715991624" sldId="259"/>
            <ac:spMk id="36" creationId="{5F2F0C84-BE8C-4DC2-A6D3-30349A801D5C}"/>
          </ac:spMkLst>
        </pc:spChg>
        <pc:picChg chg="mod">
          <ac:chgData name="Monika Smarul (1903505)" userId="S::1903505@student.uwtsd.ac.uk::7370879c-f729-4792-8442-7f47dc2cad90" providerId="AD" clId="Web-{D25FB7F9-7393-5FA6-36E3-4A890D4EF7AC}" dt="2020-05-28T17:28:07.942" v="279"/>
          <ac:picMkLst>
            <pc:docMk/>
            <pc:sldMk cId="2715991624" sldId="259"/>
            <ac:picMk id="4" creationId="{602BE279-8308-42AF-A54D-5AE07DF8F23B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7:28:07.942" v="279"/>
          <ac:picMkLst>
            <pc:docMk/>
            <pc:sldMk cId="2715991624" sldId="259"/>
            <ac:picMk id="19" creationId="{9D01B3E5-85F4-41A9-A504-D5E6268DEC1D}"/>
          </ac:picMkLst>
        </pc:picChg>
        <pc:cxnChg chg="add del">
          <ac:chgData name="Monika Smarul (1903505)" userId="S::1903505@student.uwtsd.ac.uk::7370879c-f729-4792-8442-7f47dc2cad90" providerId="AD" clId="Web-{D25FB7F9-7393-5FA6-36E3-4A890D4EF7AC}" dt="2020-05-28T17:27:49.129" v="276"/>
          <ac:cxnSpMkLst>
            <pc:docMk/>
            <pc:sldMk cId="2715991624" sldId="259"/>
            <ac:cxnSpMk id="32" creationId="{9E8E38ED-369A-44C2-B635-0BED0E48A6E8}"/>
          </ac:cxnSpMkLst>
        </pc:cxnChg>
      </pc:sldChg>
      <pc:sldChg chg="addSp delSp modSp">
        <pc:chgData name="Monika Smarul (1903505)" userId="S::1903505@student.uwtsd.ac.uk::7370879c-f729-4792-8442-7f47dc2cad90" providerId="AD" clId="Web-{D25FB7F9-7393-5FA6-36E3-4A890D4EF7AC}" dt="2020-05-28T19:04:51.448" v="345" actId="1076"/>
        <pc:sldMkLst>
          <pc:docMk/>
          <pc:sldMk cId="623381972" sldId="260"/>
        </pc:sldMkLst>
        <pc:spChg chg="mod">
          <ac:chgData name="Monika Smarul (1903505)" userId="S::1903505@student.uwtsd.ac.uk::7370879c-f729-4792-8442-7f47dc2cad90" providerId="AD" clId="Web-{D25FB7F9-7393-5FA6-36E3-4A890D4EF7AC}" dt="2020-05-28T19:04:51.448" v="345" actId="1076"/>
          <ac:spMkLst>
            <pc:docMk/>
            <pc:sldMk cId="623381972" sldId="260"/>
            <ac:spMk id="2" creationId="{CD0F7B16-3800-4BAD-B65A-C5352AEFED5D}"/>
          </ac:spMkLst>
        </pc:spChg>
        <pc:spChg chg="del">
          <ac:chgData name="Monika Smarul (1903505)" userId="S::1903505@student.uwtsd.ac.uk::7370879c-f729-4792-8442-7f47dc2cad90" providerId="AD" clId="Web-{D25FB7F9-7393-5FA6-36E3-4A890D4EF7AC}" dt="2020-05-28T17:29:40.224" v="288"/>
          <ac:spMkLst>
            <pc:docMk/>
            <pc:sldMk cId="623381972" sldId="260"/>
            <ac:spMk id="8" creationId="{75F4D120-3921-42A8-A063-46B023CB0CDA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8:59:37.023" v="336"/>
          <ac:spMkLst>
            <pc:docMk/>
            <pc:sldMk cId="623381972" sldId="260"/>
            <ac:spMk id="15" creationId="{75F4D120-3921-42A8-A063-46B023CB0CDA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8:59:37.023" v="336"/>
          <ac:spMkLst>
            <pc:docMk/>
            <pc:sldMk cId="623381972" sldId="260"/>
            <ac:spMk id="22" creationId="{3E443FD7-A66B-4AA0-872D-B088B9BC5F17}"/>
          </ac:spMkLst>
        </pc:spChg>
        <pc:picChg chg="mod ord">
          <ac:chgData name="Monika Smarul (1903505)" userId="S::1903505@student.uwtsd.ac.uk::7370879c-f729-4792-8442-7f47dc2cad90" providerId="AD" clId="Web-{D25FB7F9-7393-5FA6-36E3-4A890D4EF7AC}" dt="2020-05-28T18:59:37.023" v="336"/>
          <ac:picMkLst>
            <pc:docMk/>
            <pc:sldMk cId="623381972" sldId="260"/>
            <ac:picMk id="3" creationId="{429A80E6-54F7-44D7-A61F-EB47ED46C3C2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7:29:53.865" v="290"/>
          <ac:picMkLst>
            <pc:docMk/>
            <pc:sldMk cId="623381972" sldId="260"/>
            <ac:picMk id="9" creationId="{FBE6B721-7400-420F-89B7-FAC75F54B954}"/>
          </ac:picMkLst>
        </pc:picChg>
        <pc:picChg chg="del">
          <ac:chgData name="Monika Smarul (1903505)" userId="S::1903505@student.uwtsd.ac.uk::7370879c-f729-4792-8442-7f47dc2cad90" providerId="AD" clId="Web-{D25FB7F9-7393-5FA6-36E3-4A890D4EF7AC}" dt="2020-05-28T17:29:40.224" v="288"/>
          <ac:picMkLst>
            <pc:docMk/>
            <pc:sldMk cId="623381972" sldId="260"/>
            <ac:picMk id="10" creationId="{9D01B3E5-85F4-41A9-A504-D5E6268DEC1D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8:59:37.023" v="336"/>
          <ac:picMkLst>
            <pc:docMk/>
            <pc:sldMk cId="623381972" sldId="260"/>
            <ac:picMk id="17" creationId="{9D01B3E5-85F4-41A9-A504-D5E6268DEC1D}"/>
          </ac:picMkLst>
        </pc:picChg>
      </pc:sldChg>
      <pc:sldChg chg="addSp delSp modSp">
        <pc:chgData name="Monika Smarul (1903505)" userId="S::1903505@student.uwtsd.ac.uk::7370879c-f729-4792-8442-7f47dc2cad90" providerId="AD" clId="Web-{D25FB7F9-7393-5FA6-36E3-4A890D4EF7AC}" dt="2020-05-28T19:04:58.135" v="346" actId="1076"/>
        <pc:sldMkLst>
          <pc:docMk/>
          <pc:sldMk cId="702859462" sldId="261"/>
        </pc:sldMkLst>
        <pc:spChg chg="mod">
          <ac:chgData name="Monika Smarul (1903505)" userId="S::1903505@student.uwtsd.ac.uk::7370879c-f729-4792-8442-7f47dc2cad90" providerId="AD" clId="Web-{D25FB7F9-7393-5FA6-36E3-4A890D4EF7AC}" dt="2020-05-28T19:04:58.135" v="346" actId="1076"/>
          <ac:spMkLst>
            <pc:docMk/>
            <pc:sldMk cId="702859462" sldId="261"/>
            <ac:spMk id="2" creationId="{092702FB-0CCD-4300-8729-27439D1D255F}"/>
          </ac:spMkLst>
        </pc:spChg>
        <pc:spChg chg="del">
          <ac:chgData name="Monika Smarul (1903505)" userId="S::1903505@student.uwtsd.ac.uk::7370879c-f729-4792-8442-7f47dc2cad90" providerId="AD" clId="Web-{D25FB7F9-7393-5FA6-36E3-4A890D4EF7AC}" dt="2020-05-28T18:58:34.538" v="334"/>
          <ac:spMkLst>
            <pc:docMk/>
            <pc:sldMk cId="702859462" sldId="261"/>
            <ac:spMk id="8" creationId="{75F4D120-3921-42A8-A063-46B023CB0CDA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8:58:34.538" v="334"/>
          <ac:spMkLst>
            <pc:docMk/>
            <pc:sldMk cId="702859462" sldId="261"/>
            <ac:spMk id="15" creationId="{0BC9EFE1-D8CB-4668-9980-DB108327A794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8:58:34.538" v="334"/>
          <ac:spMkLst>
            <pc:docMk/>
            <pc:sldMk cId="702859462" sldId="261"/>
            <ac:spMk id="19" creationId="{77DA6D33-2D62-458C-BF5D-DBF612FD557E}"/>
          </ac:spMkLst>
        </pc:spChg>
        <pc:picChg chg="mod ord">
          <ac:chgData name="Monika Smarul (1903505)" userId="S::1903505@student.uwtsd.ac.uk::7370879c-f729-4792-8442-7f47dc2cad90" providerId="AD" clId="Web-{D25FB7F9-7393-5FA6-36E3-4A890D4EF7AC}" dt="2020-05-28T18:58:34.538" v="334"/>
          <ac:picMkLst>
            <pc:docMk/>
            <pc:sldMk cId="702859462" sldId="261"/>
            <ac:picMk id="3" creationId="{891CE7FA-90C5-4CD0-9E94-D1505C7F0230}"/>
          </ac:picMkLst>
        </pc:picChg>
        <pc:picChg chg="del">
          <ac:chgData name="Monika Smarul (1903505)" userId="S::1903505@student.uwtsd.ac.uk::7370879c-f729-4792-8442-7f47dc2cad90" providerId="AD" clId="Web-{D25FB7F9-7393-5FA6-36E3-4A890D4EF7AC}" dt="2020-05-28T18:58:34.538" v="334"/>
          <ac:picMkLst>
            <pc:docMk/>
            <pc:sldMk cId="702859462" sldId="261"/>
            <ac:picMk id="10" creationId="{9D01B3E5-85F4-41A9-A504-D5E6268DEC1D}"/>
          </ac:picMkLst>
        </pc:picChg>
        <pc:picChg chg="add">
          <ac:chgData name="Monika Smarul (1903505)" userId="S::1903505@student.uwtsd.ac.uk::7370879c-f729-4792-8442-7f47dc2cad90" providerId="AD" clId="Web-{D25FB7F9-7393-5FA6-36E3-4A890D4EF7AC}" dt="2020-05-28T18:58:34.538" v="334"/>
          <ac:picMkLst>
            <pc:docMk/>
            <pc:sldMk cId="702859462" sldId="261"/>
            <ac:picMk id="17" creationId="{7CBAE1BD-B8E4-4029-8AA2-C77E4FED9864}"/>
          </ac:picMkLst>
        </pc:picChg>
      </pc:sldChg>
      <pc:sldChg chg="addSp delSp modSp">
        <pc:chgData name="Monika Smarul (1903505)" userId="S::1903505@student.uwtsd.ac.uk::7370879c-f729-4792-8442-7f47dc2cad90" providerId="AD" clId="Web-{D25FB7F9-7393-5FA6-36E3-4A890D4EF7AC}" dt="2020-05-28T19:05:10.073" v="353" actId="1076"/>
        <pc:sldMkLst>
          <pc:docMk/>
          <pc:sldMk cId="2524735203" sldId="262"/>
        </pc:sldMkLst>
        <pc:spChg chg="mod">
          <ac:chgData name="Monika Smarul (1903505)" userId="S::1903505@student.uwtsd.ac.uk::7370879c-f729-4792-8442-7f47dc2cad90" providerId="AD" clId="Web-{D25FB7F9-7393-5FA6-36E3-4A890D4EF7AC}" dt="2020-05-28T19:05:10.073" v="353" actId="1076"/>
          <ac:spMkLst>
            <pc:docMk/>
            <pc:sldMk cId="2524735203" sldId="262"/>
            <ac:spMk id="2" creationId="{326DC5F5-9599-4091-9B1B-6ABA15CA4287}"/>
          </ac:spMkLst>
        </pc:spChg>
        <pc:spChg chg="del">
          <ac:chgData name="Monika Smarul (1903505)" userId="S::1903505@student.uwtsd.ac.uk::7370879c-f729-4792-8442-7f47dc2cad90" providerId="AD" clId="Web-{D25FB7F9-7393-5FA6-36E3-4A890D4EF7AC}" dt="2020-05-28T18:59:54.117" v="337"/>
          <ac:spMkLst>
            <pc:docMk/>
            <pc:sldMk cId="2524735203" sldId="262"/>
            <ac:spMk id="9" creationId="{75F4D120-3921-42A8-A063-46B023CB0CDA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8:59:54.117" v="337"/>
          <ac:spMkLst>
            <pc:docMk/>
            <pc:sldMk cId="2524735203" sldId="262"/>
            <ac:spMk id="16" creationId="{3E443FD7-A66B-4AA0-872D-B088B9BC5F17}"/>
          </ac:spMkLst>
        </pc:spChg>
        <pc:picChg chg="mod ord">
          <ac:chgData name="Monika Smarul (1903505)" userId="S::1903505@student.uwtsd.ac.uk::7370879c-f729-4792-8442-7f47dc2cad90" providerId="AD" clId="Web-{D25FB7F9-7393-5FA6-36E3-4A890D4EF7AC}" dt="2020-05-28T18:59:54.117" v="337"/>
          <ac:picMkLst>
            <pc:docMk/>
            <pc:sldMk cId="2524735203" sldId="262"/>
            <ac:picMk id="4" creationId="{9F8F1FE5-E01D-41DB-9AD7-F34DFFDA0292}"/>
          </ac:picMkLst>
        </pc:picChg>
        <pc:picChg chg="del">
          <ac:chgData name="Monika Smarul (1903505)" userId="S::1903505@student.uwtsd.ac.uk::7370879c-f729-4792-8442-7f47dc2cad90" providerId="AD" clId="Web-{D25FB7F9-7393-5FA6-36E3-4A890D4EF7AC}" dt="2020-05-28T18:59:54.117" v="337"/>
          <ac:picMkLst>
            <pc:docMk/>
            <pc:sldMk cId="2524735203" sldId="262"/>
            <ac:picMk id="11" creationId="{9D01B3E5-85F4-41A9-A504-D5E6268DEC1D}"/>
          </ac:picMkLst>
        </pc:picChg>
      </pc:sldChg>
      <pc:sldChg chg="addSp delSp modSp mod setBg">
        <pc:chgData name="Monika Smarul (1903505)" userId="S::1903505@student.uwtsd.ac.uk::7370879c-f729-4792-8442-7f47dc2cad90" providerId="AD" clId="Web-{D25FB7F9-7393-5FA6-36E3-4A890D4EF7AC}" dt="2020-05-28T19:05:18.636" v="354" actId="1076"/>
        <pc:sldMkLst>
          <pc:docMk/>
          <pc:sldMk cId="1817202027" sldId="263"/>
        </pc:sldMkLst>
        <pc:spChg chg="mod ord">
          <ac:chgData name="Monika Smarul (1903505)" userId="S::1903505@student.uwtsd.ac.uk::7370879c-f729-4792-8442-7f47dc2cad90" providerId="AD" clId="Web-{D25FB7F9-7393-5FA6-36E3-4A890D4EF7AC}" dt="2020-05-28T19:05:18.636" v="354" actId="1076"/>
          <ac:spMkLst>
            <pc:docMk/>
            <pc:sldMk cId="1817202027" sldId="263"/>
            <ac:spMk id="2" creationId="{71611EC2-9F5D-448B-9365-E8578F3EE304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8:58:55.820" v="335"/>
          <ac:spMkLst>
            <pc:docMk/>
            <pc:sldMk cId="1817202027" sldId="263"/>
            <ac:spMk id="8" creationId="{75F4D120-3921-42A8-A063-46B023CB0CDA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9:00:23.727" v="339"/>
          <ac:spMkLst>
            <pc:docMk/>
            <pc:sldMk cId="1817202027" sldId="263"/>
            <ac:spMk id="15" creationId="{2A0E4E09-FC02-4ADC-951A-3FFA90B6FE39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9:00:23.727" v="339"/>
          <ac:spMkLst>
            <pc:docMk/>
            <pc:sldMk cId="1817202027" sldId="263"/>
            <ac:spMk id="22" creationId="{0BC9EFE1-D8CB-4668-9980-DB108327A794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9:00:23.727" v="339"/>
          <ac:spMkLst>
            <pc:docMk/>
            <pc:sldMk cId="1817202027" sldId="263"/>
            <ac:spMk id="26" creationId="{77DA6D33-2D62-458C-BF5D-DBF612FD557E}"/>
          </ac:spMkLst>
        </pc:spChg>
        <pc:picChg chg="mod ord">
          <ac:chgData name="Monika Smarul (1903505)" userId="S::1903505@student.uwtsd.ac.uk::7370879c-f729-4792-8442-7f47dc2cad90" providerId="AD" clId="Web-{D25FB7F9-7393-5FA6-36E3-4A890D4EF7AC}" dt="2020-05-28T19:00:23.727" v="339"/>
          <ac:picMkLst>
            <pc:docMk/>
            <pc:sldMk cId="1817202027" sldId="263"/>
            <ac:picMk id="3" creationId="{8D67B209-7A25-4747-A8EC-4F67E0E33641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8:58:55.820" v="335"/>
          <ac:picMkLst>
            <pc:docMk/>
            <pc:sldMk cId="1817202027" sldId="263"/>
            <ac:picMk id="10" creationId="{9D01B3E5-85F4-41A9-A504-D5E6268DEC1D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9:00:23.727" v="339"/>
          <ac:picMkLst>
            <pc:docMk/>
            <pc:sldMk cId="1817202027" sldId="263"/>
            <ac:picMk id="17" creationId="{24F266AD-725B-4A9D-B448-4C000F95CB47}"/>
          </ac:picMkLst>
        </pc:picChg>
        <pc:picChg chg="add">
          <ac:chgData name="Monika Smarul (1903505)" userId="S::1903505@student.uwtsd.ac.uk::7370879c-f729-4792-8442-7f47dc2cad90" providerId="AD" clId="Web-{D25FB7F9-7393-5FA6-36E3-4A890D4EF7AC}" dt="2020-05-28T19:00:23.727" v="339"/>
          <ac:picMkLst>
            <pc:docMk/>
            <pc:sldMk cId="1817202027" sldId="263"/>
            <ac:picMk id="24" creationId="{7CBAE1BD-B8E4-4029-8AA2-C77E4FED9864}"/>
          </ac:picMkLst>
        </pc:picChg>
      </pc:sldChg>
      <pc:sldChg chg="addSp delSp modSp mod setBg">
        <pc:chgData name="Monika Smarul (1903505)" userId="S::1903505@student.uwtsd.ac.uk::7370879c-f729-4792-8442-7f47dc2cad90" providerId="AD" clId="Web-{D25FB7F9-7393-5FA6-36E3-4A890D4EF7AC}" dt="2020-05-28T19:05:33.058" v="361" actId="1076"/>
        <pc:sldMkLst>
          <pc:docMk/>
          <pc:sldMk cId="4171834076" sldId="264"/>
        </pc:sldMkLst>
        <pc:spChg chg="mod">
          <ac:chgData name="Monika Smarul (1903505)" userId="S::1903505@student.uwtsd.ac.uk::7370879c-f729-4792-8442-7f47dc2cad90" providerId="AD" clId="Web-{D25FB7F9-7393-5FA6-36E3-4A890D4EF7AC}" dt="2020-05-28T19:05:33.058" v="361" actId="1076"/>
          <ac:spMkLst>
            <pc:docMk/>
            <pc:sldMk cId="4171834076" sldId="264"/>
            <ac:spMk id="2" creationId="{A554BAD9-E88E-4783-859F-F297A8EB9576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31:19.897" v="293"/>
          <ac:spMkLst>
            <pc:docMk/>
            <pc:sldMk cId="4171834076" sldId="264"/>
            <ac:spMk id="8" creationId="{936CFC0A-8C37-453C-9488-1B30FBC3B3B0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9:00:11.164" v="338"/>
          <ac:spMkLst>
            <pc:docMk/>
            <pc:sldMk cId="4171834076" sldId="264"/>
            <ac:spMk id="9" creationId="{0BC9EFE1-D8CB-4668-9980-DB108327A794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31:19.897" v="293"/>
          <ac:spMkLst>
            <pc:docMk/>
            <pc:sldMk cId="4171834076" sldId="264"/>
            <ac:spMk id="10" creationId="{FBC3EAFD-A275-4F9B-8F62-72B6678F35A8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8:57:57.382" v="332"/>
          <ac:spMkLst>
            <pc:docMk/>
            <pc:sldMk cId="4171834076" sldId="264"/>
            <ac:spMk id="11" creationId="{3E443FD7-A66B-4AA0-872D-B088B9BC5F17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31:19.897" v="293"/>
          <ac:spMkLst>
            <pc:docMk/>
            <pc:sldMk cId="4171834076" sldId="264"/>
            <ac:spMk id="12" creationId="{06E64A6D-2B9F-4AAD-AB42-A61BAF01AC12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9:00:11.164" v="338"/>
          <ac:spMkLst>
            <pc:docMk/>
            <pc:sldMk cId="4171834076" sldId="264"/>
            <ac:spMk id="15" creationId="{77DA6D33-2D62-458C-BF5D-DBF612FD557E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9:00:11.164" v="338"/>
          <ac:spMkLst>
            <pc:docMk/>
            <pc:sldMk cId="4171834076" sldId="264"/>
            <ac:spMk id="20" creationId="{3E443FD7-A66B-4AA0-872D-B088B9BC5F17}"/>
          </ac:spMkLst>
        </pc:spChg>
        <pc:picChg chg="del mod">
          <ac:chgData name="Monika Smarul (1903505)" userId="S::1903505@student.uwtsd.ac.uk::7370879c-f729-4792-8442-7f47dc2cad90" providerId="AD" clId="Web-{D25FB7F9-7393-5FA6-36E3-4A890D4EF7AC}" dt="2020-05-28T18:54:11.083" v="318"/>
          <ac:picMkLst>
            <pc:docMk/>
            <pc:sldMk cId="4171834076" sldId="264"/>
            <ac:picMk id="3" creationId="{AB45BF05-DEA9-4171-B47D-C8F705F5D9A7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8:52:21.862" v="314"/>
          <ac:picMkLst>
            <pc:docMk/>
            <pc:sldMk cId="4171834076" sldId="264"/>
            <ac:picMk id="5" creationId="{3B6606B7-CC8D-4627-9783-434E67A73489}"/>
          </ac:picMkLst>
        </pc:picChg>
        <pc:picChg chg="add mod">
          <ac:chgData name="Monika Smarul (1903505)" userId="S::1903505@student.uwtsd.ac.uk::7370879c-f729-4792-8442-7f47dc2cad90" providerId="AD" clId="Web-{D25FB7F9-7393-5FA6-36E3-4A890D4EF7AC}" dt="2020-05-28T19:00:11.164" v="338"/>
          <ac:picMkLst>
            <pc:docMk/>
            <pc:sldMk cId="4171834076" sldId="264"/>
            <ac:picMk id="6" creationId="{CD229964-32F3-4964-BA0F-896FDAD03FFE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9:00:11.164" v="338"/>
          <ac:picMkLst>
            <pc:docMk/>
            <pc:sldMk cId="4171834076" sldId="264"/>
            <ac:picMk id="13" creationId="{7CBAE1BD-B8E4-4029-8AA2-C77E4FED9864}"/>
          </ac:picMkLst>
        </pc:picChg>
        <pc:picChg chg="add del">
          <ac:chgData name="Monika Smarul (1903505)" userId="S::1903505@student.uwtsd.ac.uk::7370879c-f729-4792-8442-7f47dc2cad90" providerId="AD" clId="Web-{D25FB7F9-7393-5FA6-36E3-4A890D4EF7AC}" dt="2020-05-28T17:31:19.897" v="293"/>
          <ac:picMkLst>
            <pc:docMk/>
            <pc:sldMk cId="4171834076" sldId="264"/>
            <ac:picMk id="14" creationId="{C51881DD-AD85-41BE-8A49-C2FB45800E10}"/>
          </ac:picMkLst>
        </pc:picChg>
        <pc:cxnChg chg="add del">
          <ac:chgData name="Monika Smarul (1903505)" userId="S::1903505@student.uwtsd.ac.uk::7370879c-f729-4792-8442-7f47dc2cad90" providerId="AD" clId="Web-{D25FB7F9-7393-5FA6-36E3-4A890D4EF7AC}" dt="2020-05-28T17:31:19.897" v="293"/>
          <ac:cxnSpMkLst>
            <pc:docMk/>
            <pc:sldMk cId="4171834076" sldId="264"/>
            <ac:cxnSpMk id="16" creationId="{9AD20FE8-ED02-4CDE-83B1-A1436305C3DC}"/>
          </ac:cxnSpMkLst>
        </pc:cxnChg>
      </pc:sldChg>
      <pc:sldChg chg="addSp delSp modSp">
        <pc:chgData name="Monika Smarul (1903505)" userId="S::1903505@student.uwtsd.ac.uk::7370879c-f729-4792-8442-7f47dc2cad90" providerId="AD" clId="Web-{D25FB7F9-7393-5FA6-36E3-4A890D4EF7AC}" dt="2020-05-28T17:23:45.377" v="252" actId="20577"/>
        <pc:sldMkLst>
          <pc:docMk/>
          <pc:sldMk cId="2882708801" sldId="265"/>
        </pc:sldMkLst>
        <pc:spChg chg="mod">
          <ac:chgData name="Monika Smarul (1903505)" userId="S::1903505@student.uwtsd.ac.uk::7370879c-f729-4792-8442-7f47dc2cad90" providerId="AD" clId="Web-{D25FB7F9-7393-5FA6-36E3-4A890D4EF7AC}" dt="2020-05-28T17:21:46.298" v="233"/>
          <ac:spMkLst>
            <pc:docMk/>
            <pc:sldMk cId="2882708801" sldId="265"/>
            <ac:spMk id="2" creationId="{998D7770-A755-4CFB-A4EF-A134866DFE70}"/>
          </ac:spMkLst>
        </pc:spChg>
        <pc:spChg chg="add mod">
          <ac:chgData name="Monika Smarul (1903505)" userId="S::1903505@student.uwtsd.ac.uk::7370879c-f729-4792-8442-7f47dc2cad90" providerId="AD" clId="Web-{D25FB7F9-7393-5FA6-36E3-4A890D4EF7AC}" dt="2020-05-28T17:23:45.377" v="252" actId="20577"/>
          <ac:spMkLst>
            <pc:docMk/>
            <pc:sldMk cId="2882708801" sldId="265"/>
            <ac:spMk id="4" creationId="{B8E26DEB-F1B6-42BA-A045-1307C077FCD8}"/>
          </ac:spMkLst>
        </pc:spChg>
        <pc:spChg chg="del">
          <ac:chgData name="Monika Smarul (1903505)" userId="S::1903505@student.uwtsd.ac.uk::7370879c-f729-4792-8442-7f47dc2cad90" providerId="AD" clId="Web-{D25FB7F9-7393-5FA6-36E3-4A890D4EF7AC}" dt="2020-05-28T17:19:25.250" v="68"/>
          <ac:spMkLst>
            <pc:docMk/>
            <pc:sldMk cId="2882708801" sldId="265"/>
            <ac:spMk id="8" creationId="{71FC7D98-7B8B-402A-90FC-F027482F2142}"/>
          </ac:spMkLst>
        </pc:spChg>
        <pc:spChg chg="del">
          <ac:chgData name="Monika Smarul (1903505)" userId="S::1903505@student.uwtsd.ac.uk::7370879c-f729-4792-8442-7f47dc2cad90" providerId="AD" clId="Web-{D25FB7F9-7393-5FA6-36E3-4A890D4EF7AC}" dt="2020-05-28T17:19:25.250" v="68"/>
          <ac:spMkLst>
            <pc:docMk/>
            <pc:sldMk cId="2882708801" sldId="265"/>
            <ac:spMk id="10" creationId="{AD7356EA-285B-4E5D-8FEC-104659A4FD2C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1:46.298" v="233"/>
          <ac:spMkLst>
            <pc:docMk/>
            <pc:sldMk cId="2882708801" sldId="265"/>
            <ac:spMk id="15" creationId="{111A83C6-3159-48A2-95E0-D9A872D3EF41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1:46.298" v="233"/>
          <ac:spMkLst>
            <pc:docMk/>
            <pc:sldMk cId="2882708801" sldId="265"/>
            <ac:spMk id="17" creationId="{00372701-83B9-478A-9B29-7A50C8310B9A}"/>
          </ac:spMkLst>
        </pc:spChg>
        <pc:spChg chg="add del">
          <ac:chgData name="Monika Smarul (1903505)" userId="S::1903505@student.uwtsd.ac.uk::7370879c-f729-4792-8442-7f47dc2cad90" providerId="AD" clId="Web-{D25FB7F9-7393-5FA6-36E3-4A890D4EF7AC}" dt="2020-05-28T17:21:46.298" v="233"/>
          <ac:spMkLst>
            <pc:docMk/>
            <pc:sldMk cId="2882708801" sldId="265"/>
            <ac:spMk id="19" creationId="{9EDA5044-3268-4753-AEE8-20199924E26D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1:46.298" v="233"/>
          <ac:spMkLst>
            <pc:docMk/>
            <pc:sldMk cId="2882708801" sldId="265"/>
            <ac:spMk id="24" creationId="{9AF5C66A-E8F2-4E13-98A3-FE96597C5A42}"/>
          </ac:spMkLst>
        </pc:spChg>
        <pc:picChg chg="mod">
          <ac:chgData name="Monika Smarul (1903505)" userId="S::1903505@student.uwtsd.ac.uk::7370879c-f729-4792-8442-7f47dc2cad90" providerId="AD" clId="Web-{D25FB7F9-7393-5FA6-36E3-4A890D4EF7AC}" dt="2020-05-28T17:21:46.298" v="233"/>
          <ac:picMkLst>
            <pc:docMk/>
            <pc:sldMk cId="2882708801" sldId="265"/>
            <ac:picMk id="3" creationId="{3D9AC43E-1813-4FBF-A629-D58F3CC66FA8}"/>
          </ac:picMkLst>
        </pc:picChg>
        <pc:picChg chg="add">
          <ac:chgData name="Monika Smarul (1903505)" userId="S::1903505@student.uwtsd.ac.uk::7370879c-f729-4792-8442-7f47dc2cad90" providerId="AD" clId="Web-{D25FB7F9-7393-5FA6-36E3-4A890D4EF7AC}" dt="2020-05-28T17:21:46.298" v="233"/>
          <ac:picMkLst>
            <pc:docMk/>
            <pc:sldMk cId="2882708801" sldId="265"/>
            <ac:picMk id="26" creationId="{AC860275-E106-493A-8BF0-E0A91130EF6A}"/>
          </ac:picMkLst>
        </pc:picChg>
      </pc:sldChg>
      <pc:sldChg chg="modSp add del">
        <pc:chgData name="Monika Smarul (1903505)" userId="S::1903505@student.uwtsd.ac.uk::7370879c-f729-4792-8442-7f47dc2cad90" providerId="AD" clId="Web-{D25FB7F9-7393-5FA6-36E3-4A890D4EF7AC}" dt="2020-05-28T19:06:32.371" v="365"/>
        <pc:sldMkLst>
          <pc:docMk/>
          <pc:sldMk cId="3410430041" sldId="267"/>
        </pc:sldMkLst>
        <pc:picChg chg="mod">
          <ac:chgData name="Monika Smarul (1903505)" userId="S::1903505@student.uwtsd.ac.uk::7370879c-f729-4792-8442-7f47dc2cad90" providerId="AD" clId="Web-{D25FB7F9-7393-5FA6-36E3-4A890D4EF7AC}" dt="2020-05-28T19:06:02.027" v="363" actId="1076"/>
          <ac:picMkLst>
            <pc:docMk/>
            <pc:sldMk cId="3410430041" sldId="267"/>
            <ac:picMk id="4" creationId="{459EB93C-8E5D-422B-AFD3-B68FF969F83A}"/>
          </ac:picMkLst>
        </pc:picChg>
      </pc:sldChg>
      <pc:sldChg chg="addSp modSp new mod setBg">
        <pc:chgData name="Monika Smarul (1903505)" userId="S::1903505@student.uwtsd.ac.uk::7370879c-f729-4792-8442-7f47dc2cad90" providerId="AD" clId="Web-{D25FB7F9-7393-5FA6-36E3-4A890D4EF7AC}" dt="2020-05-28T17:26:57.738" v="271"/>
        <pc:sldMkLst>
          <pc:docMk/>
          <pc:sldMk cId="4135627252" sldId="271"/>
        </pc:sldMkLst>
        <pc:spChg chg="mod">
          <ac:chgData name="Monika Smarul (1903505)" userId="S::1903505@student.uwtsd.ac.uk::7370879c-f729-4792-8442-7f47dc2cad90" providerId="AD" clId="Web-{D25FB7F9-7393-5FA6-36E3-4A890D4EF7AC}" dt="2020-05-28T17:26:57.738" v="271"/>
          <ac:spMkLst>
            <pc:docMk/>
            <pc:sldMk cId="4135627252" sldId="271"/>
            <ac:spMk id="2" creationId="{AAC3176A-0461-4904-A7C2-F8DA9F5E507F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7:26:57.738" v="271"/>
          <ac:spMkLst>
            <pc:docMk/>
            <pc:sldMk cId="4135627252" sldId="271"/>
            <ac:spMk id="8" creationId="{1707FC24-6981-43D9-B525-C7832BA22463}"/>
          </ac:spMkLst>
        </pc:spChg>
        <pc:picChg chg="add mod">
          <ac:chgData name="Monika Smarul (1903505)" userId="S::1903505@student.uwtsd.ac.uk::7370879c-f729-4792-8442-7f47dc2cad90" providerId="AD" clId="Web-{D25FB7F9-7393-5FA6-36E3-4A890D4EF7AC}" dt="2020-05-28T17:26:57.738" v="271"/>
          <ac:picMkLst>
            <pc:docMk/>
            <pc:sldMk cId="4135627252" sldId="271"/>
            <ac:picMk id="3" creationId="{A1D5CCA6-EB47-4083-9ABC-5D3672594B31}"/>
          </ac:picMkLst>
        </pc:picChg>
      </pc:sldChg>
      <pc:sldChg chg="addSp delSp modSp add del ord replId">
        <pc:chgData name="Monika Smarul (1903505)" userId="S::1903505@student.uwtsd.ac.uk::7370879c-f729-4792-8442-7f47dc2cad90" providerId="AD" clId="Web-{D25FB7F9-7393-5FA6-36E3-4A890D4EF7AC}" dt="2020-05-28T17:29:19.208" v="287"/>
        <pc:sldMkLst>
          <pc:docMk/>
          <pc:sldMk cId="811504918" sldId="272"/>
        </pc:sldMkLst>
        <pc:picChg chg="del">
          <ac:chgData name="Monika Smarul (1903505)" userId="S::1903505@student.uwtsd.ac.uk::7370879c-f729-4792-8442-7f47dc2cad90" providerId="AD" clId="Web-{D25FB7F9-7393-5FA6-36E3-4A890D4EF7AC}" dt="2020-05-28T17:29:11.349" v="286"/>
          <ac:picMkLst>
            <pc:docMk/>
            <pc:sldMk cId="811504918" sldId="272"/>
            <ac:picMk id="3" creationId="{891CE7FA-90C5-4CD0-9E94-D1505C7F0230}"/>
          </ac:picMkLst>
        </pc:picChg>
        <pc:picChg chg="add mod">
          <ac:chgData name="Monika Smarul (1903505)" userId="S::1903505@student.uwtsd.ac.uk::7370879c-f729-4792-8442-7f47dc2cad90" providerId="AD" clId="Web-{D25FB7F9-7393-5FA6-36E3-4A890D4EF7AC}" dt="2020-05-28T17:29:09.911" v="285" actId="1076"/>
          <ac:picMkLst>
            <pc:docMk/>
            <pc:sldMk cId="811504918" sldId="272"/>
            <ac:picMk id="4" creationId="{3394D48F-46DE-48B7-84B2-2CFCE74F54E9}"/>
          </ac:picMkLst>
        </pc:picChg>
      </pc:sldChg>
      <pc:sldChg chg="addSp modSp new mod setBg">
        <pc:chgData name="Monika Smarul (1903505)" userId="S::1903505@student.uwtsd.ac.uk::7370879c-f729-4792-8442-7f47dc2cad90" providerId="AD" clId="Web-{D25FB7F9-7393-5FA6-36E3-4A890D4EF7AC}" dt="2020-05-28T18:56:17.740" v="322" actId="1076"/>
        <pc:sldMkLst>
          <pc:docMk/>
          <pc:sldMk cId="3657538542" sldId="272"/>
        </pc:sldMkLst>
        <pc:spChg chg="mod">
          <ac:chgData name="Monika Smarul (1903505)" userId="S::1903505@student.uwtsd.ac.uk::7370879c-f729-4792-8442-7f47dc2cad90" providerId="AD" clId="Web-{D25FB7F9-7393-5FA6-36E3-4A890D4EF7AC}" dt="2020-05-28T18:56:17.740" v="322" actId="1076"/>
          <ac:spMkLst>
            <pc:docMk/>
            <pc:sldMk cId="3657538542" sldId="272"/>
            <ac:spMk id="2" creationId="{644515AE-4A9D-4D2F-A851-46EDC100A729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8:51:13.268" v="296"/>
          <ac:spMkLst>
            <pc:docMk/>
            <pc:sldMk cId="3657538542" sldId="272"/>
            <ac:spMk id="8" creationId="{0BC9EFE1-D8CB-4668-9980-DB108327A794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8:51:13.268" v="296"/>
          <ac:spMkLst>
            <pc:docMk/>
            <pc:sldMk cId="3657538542" sldId="272"/>
            <ac:spMk id="12" creationId="{77DA6D33-2D62-458C-BF5D-DBF612FD557E}"/>
          </ac:spMkLst>
        </pc:spChg>
        <pc:picChg chg="add mod">
          <ac:chgData name="Monika Smarul (1903505)" userId="S::1903505@student.uwtsd.ac.uk::7370879c-f729-4792-8442-7f47dc2cad90" providerId="AD" clId="Web-{D25FB7F9-7393-5FA6-36E3-4A890D4EF7AC}" dt="2020-05-28T18:51:13.268" v="296"/>
          <ac:picMkLst>
            <pc:docMk/>
            <pc:sldMk cId="3657538542" sldId="272"/>
            <ac:picMk id="3" creationId="{3D0900D2-9A3B-49EE-8E20-A41199AD40F6}"/>
          </ac:picMkLst>
        </pc:picChg>
        <pc:picChg chg="add">
          <ac:chgData name="Monika Smarul (1903505)" userId="S::1903505@student.uwtsd.ac.uk::7370879c-f729-4792-8442-7f47dc2cad90" providerId="AD" clId="Web-{D25FB7F9-7393-5FA6-36E3-4A890D4EF7AC}" dt="2020-05-28T18:51:13.268" v="296"/>
          <ac:picMkLst>
            <pc:docMk/>
            <pc:sldMk cId="3657538542" sldId="272"/>
            <ac:picMk id="10" creationId="{7CBAE1BD-B8E4-4029-8AA2-C77E4FED9864}"/>
          </ac:picMkLst>
        </pc:picChg>
      </pc:sldChg>
      <pc:sldChg chg="addSp modSp new mod setBg">
        <pc:chgData name="Monika Smarul (1903505)" userId="S::1903505@student.uwtsd.ac.uk::7370879c-f729-4792-8442-7f47dc2cad90" providerId="AD" clId="Web-{D25FB7F9-7393-5FA6-36E3-4A890D4EF7AC}" dt="2020-05-28T19:16:18.939" v="517"/>
        <pc:sldMkLst>
          <pc:docMk/>
          <pc:sldMk cId="2437849736" sldId="273"/>
        </pc:sldMkLst>
        <pc:spChg chg="mod">
          <ac:chgData name="Monika Smarul (1903505)" userId="S::1903505@student.uwtsd.ac.uk::7370879c-f729-4792-8442-7f47dc2cad90" providerId="AD" clId="Web-{D25FB7F9-7393-5FA6-36E3-4A890D4EF7AC}" dt="2020-05-28T19:15:52.204" v="484" actId="20577"/>
          <ac:spMkLst>
            <pc:docMk/>
            <pc:sldMk cId="2437849736" sldId="273"/>
            <ac:spMk id="2" creationId="{FF5B0A9F-926E-478D-A065-63B658904890}"/>
          </ac:spMkLst>
        </pc:spChg>
        <pc:spChg chg="add mod">
          <ac:chgData name="Monika Smarul (1903505)" userId="S::1903505@student.uwtsd.ac.uk::7370879c-f729-4792-8442-7f47dc2cad90" providerId="AD" clId="Web-{D25FB7F9-7393-5FA6-36E3-4A890D4EF7AC}" dt="2020-05-28T19:12:27.858" v="394" actId="20577"/>
          <ac:spMkLst>
            <pc:docMk/>
            <pc:sldMk cId="2437849736" sldId="273"/>
            <ac:spMk id="3" creationId="{9770B76B-B7D2-43DC-A8E0-9A1BE69606D7}"/>
          </ac:spMkLst>
        </pc:spChg>
        <pc:spChg chg="add">
          <ac:chgData name="Monika Smarul (1903505)" userId="S::1903505@student.uwtsd.ac.uk::7370879c-f729-4792-8442-7f47dc2cad90" providerId="AD" clId="Web-{D25FB7F9-7393-5FA6-36E3-4A890D4EF7AC}" dt="2020-05-28T19:15:29.516" v="466"/>
          <ac:spMkLst>
            <pc:docMk/>
            <pc:sldMk cId="2437849736" sldId="273"/>
            <ac:spMk id="11" creationId="{7F57BEA8-497D-4AA8-8A18-BDCD696B25FE}"/>
          </ac:spMkLst>
        </pc:spChg>
        <pc:graphicFrameChg chg="add mod modGraphic">
          <ac:chgData name="Monika Smarul (1903505)" userId="S::1903505@student.uwtsd.ac.uk::7370879c-f729-4792-8442-7f47dc2cad90" providerId="AD" clId="Web-{D25FB7F9-7393-5FA6-36E3-4A890D4EF7AC}" dt="2020-05-28T19:16:18.939" v="517"/>
          <ac:graphicFrameMkLst>
            <pc:docMk/>
            <pc:sldMk cId="2437849736" sldId="273"/>
            <ac:graphicFrameMk id="4" creationId="{76F36B46-2246-4A51-A095-7DF3C5623E01}"/>
          </ac:graphicFrameMkLst>
        </pc:graphicFrameChg>
        <pc:cxnChg chg="add">
          <ac:chgData name="Monika Smarul (1903505)" userId="S::1903505@student.uwtsd.ac.uk::7370879c-f729-4792-8442-7f47dc2cad90" providerId="AD" clId="Web-{D25FB7F9-7393-5FA6-36E3-4A890D4EF7AC}" dt="2020-05-28T19:15:29.516" v="466"/>
          <ac:cxnSpMkLst>
            <pc:docMk/>
            <pc:sldMk cId="2437849736" sldId="273"/>
            <ac:cxnSpMk id="9" creationId="{D2E961F1-4A28-4A5F-BBD4-6E400E5E6C75}"/>
          </ac:cxnSpMkLst>
        </pc:cxnChg>
        <pc:cxnChg chg="add">
          <ac:chgData name="Monika Smarul (1903505)" userId="S::1903505@student.uwtsd.ac.uk::7370879c-f729-4792-8442-7f47dc2cad90" providerId="AD" clId="Web-{D25FB7F9-7393-5FA6-36E3-4A890D4EF7AC}" dt="2020-05-28T19:15:29.516" v="466"/>
          <ac:cxnSpMkLst>
            <pc:docMk/>
            <pc:sldMk cId="2437849736" sldId="273"/>
            <ac:cxnSpMk id="13" creationId="{A82415D3-DDE5-4D63-8CB3-23A5EC581B27}"/>
          </ac:cxnSpMkLst>
        </pc:cxnChg>
        <pc:cxnChg chg="add">
          <ac:chgData name="Monika Smarul (1903505)" userId="S::1903505@student.uwtsd.ac.uk::7370879c-f729-4792-8442-7f47dc2cad90" providerId="AD" clId="Web-{D25FB7F9-7393-5FA6-36E3-4A890D4EF7AC}" dt="2020-05-28T19:15:29.516" v="466"/>
          <ac:cxnSpMkLst>
            <pc:docMk/>
            <pc:sldMk cId="2437849736" sldId="273"/>
            <ac:cxnSpMk id="15" creationId="{AD7193FB-6AE6-4B3B-8F89-56B55DD63B4D}"/>
          </ac:cxnSpMkLst>
        </pc:cxnChg>
      </pc:sldChg>
      <pc:sldChg chg="addSp modSp new">
        <pc:chgData name="Monika Smarul (1903505)" userId="S::1903505@student.uwtsd.ac.uk::7370879c-f729-4792-8442-7f47dc2cad90" providerId="AD" clId="Web-{D25FB7F9-7393-5FA6-36E3-4A890D4EF7AC}" dt="2020-05-28T19:49:05.017" v="541"/>
        <pc:sldMkLst>
          <pc:docMk/>
          <pc:sldMk cId="3744594699" sldId="274"/>
        </pc:sldMkLst>
        <pc:picChg chg="add mod">
          <ac:chgData name="Monika Smarul (1903505)" userId="S::1903505@student.uwtsd.ac.uk::7370879c-f729-4792-8442-7f47dc2cad90" providerId="AD" clId="Web-{D25FB7F9-7393-5FA6-36E3-4A890D4EF7AC}" dt="2020-05-28T19:45:21.269" v="540" actId="1076"/>
          <ac:picMkLst>
            <pc:docMk/>
            <pc:sldMk cId="3744594699" sldId="274"/>
            <ac:picMk id="2" creationId="{06451AE0-2916-4AD3-843B-73000802C312}"/>
          </ac:picMkLst>
        </pc:picChg>
        <pc:picChg chg="add mod">
          <ac:chgData name="Monika Smarul (1903505)" userId="S::1903505@student.uwtsd.ac.uk::7370879c-f729-4792-8442-7f47dc2cad90" providerId="AD" clId="Web-{D25FB7F9-7393-5FA6-36E3-4A890D4EF7AC}" dt="2020-05-28T19:49:05.017" v="541"/>
          <ac:picMkLst>
            <pc:docMk/>
            <pc:sldMk cId="3744594699" sldId="274"/>
            <ac:picMk id="3" creationId="{71A592E4-D142-414C-AD42-D9DCC1628148}"/>
          </ac:picMkLst>
        </pc:picChg>
      </pc:sldChg>
    </pc:docChg>
  </pc:docChgLst>
  <pc:docChgLst>
    <pc:chgData name="Monika Smarul (1903505)" userId="S::1903505@student.uwtsd.ac.uk::7370879c-f729-4792-8442-7f47dc2cad90" providerId="AD" clId="Web-{7C0FEE45-C524-50EC-EE22-DED29A9E270C}"/>
    <pc:docChg chg="modSld">
      <pc:chgData name="Monika Smarul (1903505)" userId="S::1903505@student.uwtsd.ac.uk::7370879c-f729-4792-8442-7f47dc2cad90" providerId="AD" clId="Web-{7C0FEE45-C524-50EC-EE22-DED29A9E270C}" dt="2020-05-28T20:15:03.594" v="61" actId="14100"/>
      <pc:docMkLst>
        <pc:docMk/>
      </pc:docMkLst>
      <pc:sldChg chg="addSp delSp modSp mod setBg">
        <pc:chgData name="Monika Smarul (1903505)" userId="S::1903505@student.uwtsd.ac.uk::7370879c-f729-4792-8442-7f47dc2cad90" providerId="AD" clId="Web-{7C0FEE45-C524-50EC-EE22-DED29A9E270C}" dt="2020-05-28T20:15:03.594" v="61" actId="14100"/>
        <pc:sldMkLst>
          <pc:docMk/>
          <pc:sldMk cId="3744594699" sldId="274"/>
        </pc:sldMkLst>
        <pc:spChg chg="add mod">
          <ac:chgData name="Monika Smarul (1903505)" userId="S::1903505@student.uwtsd.ac.uk::7370879c-f729-4792-8442-7f47dc2cad90" providerId="AD" clId="Web-{7C0FEE45-C524-50EC-EE22-DED29A9E270C}" dt="2020-05-28T20:08:01.170" v="38" actId="20577"/>
          <ac:spMkLst>
            <pc:docMk/>
            <pc:sldMk cId="3744594699" sldId="274"/>
            <ac:spMk id="4" creationId="{CD181D26-868B-4D43-A014-C33CA4632C07}"/>
          </ac:spMkLst>
        </pc:spChg>
        <pc:spChg chg="add mod">
          <ac:chgData name="Monika Smarul (1903505)" userId="S::1903505@student.uwtsd.ac.uk::7370879c-f729-4792-8442-7f47dc2cad90" providerId="AD" clId="Web-{7C0FEE45-C524-50EC-EE22-DED29A9E270C}" dt="2020-05-28T20:14:11.859" v="55" actId="1076"/>
          <ac:spMkLst>
            <pc:docMk/>
            <pc:sldMk cId="3744594699" sldId="274"/>
            <ac:spMk id="6" creationId="{1AD7A73A-1C27-40A2-BB85-530A2EFA40F6}"/>
          </ac:spMkLst>
        </pc:spChg>
        <pc:spChg chg="add del">
          <ac:chgData name="Monika Smarul (1903505)" userId="S::1903505@student.uwtsd.ac.uk::7370879c-f729-4792-8442-7f47dc2cad90" providerId="AD" clId="Web-{7C0FEE45-C524-50EC-EE22-DED29A9E270C}" dt="2020-05-28T20:05:37.326" v="28"/>
          <ac:spMkLst>
            <pc:docMk/>
            <pc:sldMk cId="3744594699" sldId="274"/>
            <ac:spMk id="9" creationId="{823AC064-BC96-4F32-8AE1-B2FD38754823}"/>
          </ac:spMkLst>
        </pc:spChg>
        <pc:spChg chg="add mod">
          <ac:chgData name="Monika Smarul (1903505)" userId="S::1903505@student.uwtsd.ac.uk::7370879c-f729-4792-8442-7f47dc2cad90" providerId="AD" clId="Web-{7C0FEE45-C524-50EC-EE22-DED29A9E270C}" dt="2020-05-28T20:14:31.469" v="58" actId="1076"/>
          <ac:spMkLst>
            <pc:docMk/>
            <pc:sldMk cId="3744594699" sldId="274"/>
            <ac:spMk id="15" creationId="{D20AEB13-7204-4A87-BD67-8C511CD84218}"/>
          </ac:spMkLst>
        </pc:spChg>
        <pc:spChg chg="add">
          <ac:chgData name="Monika Smarul (1903505)" userId="S::1903505@student.uwtsd.ac.uk::7370879c-f729-4792-8442-7f47dc2cad90" providerId="AD" clId="Web-{7C0FEE45-C524-50EC-EE22-DED29A9E270C}" dt="2020-05-28T20:05:37.326" v="28"/>
          <ac:spMkLst>
            <pc:docMk/>
            <pc:sldMk cId="3744594699" sldId="274"/>
            <ac:spMk id="18" creationId="{9BD0A92D-399A-41B4-B955-6B72A41B74A9}"/>
          </ac:spMkLst>
        </pc:spChg>
        <pc:spChg chg="add">
          <ac:chgData name="Monika Smarul (1903505)" userId="S::1903505@student.uwtsd.ac.uk::7370879c-f729-4792-8442-7f47dc2cad90" providerId="AD" clId="Web-{7C0FEE45-C524-50EC-EE22-DED29A9E270C}" dt="2020-05-28T20:05:37.326" v="28"/>
          <ac:spMkLst>
            <pc:docMk/>
            <pc:sldMk cId="3744594699" sldId="274"/>
            <ac:spMk id="22" creationId="{9FA51AA9-DFBD-4CB2-9C70-26DAC24A34C0}"/>
          </ac:spMkLst>
        </pc:spChg>
        <pc:spChg chg="add">
          <ac:chgData name="Monika Smarul (1903505)" userId="S::1903505@student.uwtsd.ac.uk::7370879c-f729-4792-8442-7f47dc2cad90" providerId="AD" clId="Web-{7C0FEE45-C524-50EC-EE22-DED29A9E270C}" dt="2020-05-28T20:05:37.326" v="28"/>
          <ac:spMkLst>
            <pc:docMk/>
            <pc:sldMk cId="3744594699" sldId="274"/>
            <ac:spMk id="24" creationId="{D5905D0D-FE5E-454B-A340-4DE821C09E8B}"/>
          </ac:spMkLst>
        </pc:spChg>
        <pc:picChg chg="mod ord">
          <ac:chgData name="Monika Smarul (1903505)" userId="S::1903505@student.uwtsd.ac.uk::7370879c-f729-4792-8442-7f47dc2cad90" providerId="AD" clId="Web-{7C0FEE45-C524-50EC-EE22-DED29A9E270C}" dt="2020-05-28T20:05:37.326" v="28"/>
          <ac:picMkLst>
            <pc:docMk/>
            <pc:sldMk cId="3744594699" sldId="274"/>
            <ac:picMk id="2" creationId="{06451AE0-2916-4AD3-843B-73000802C312}"/>
          </ac:picMkLst>
        </pc:picChg>
        <pc:picChg chg="mod ord">
          <ac:chgData name="Monika Smarul (1903505)" userId="S::1903505@student.uwtsd.ac.uk::7370879c-f729-4792-8442-7f47dc2cad90" providerId="AD" clId="Web-{7C0FEE45-C524-50EC-EE22-DED29A9E270C}" dt="2020-05-28T20:05:37.326" v="28"/>
          <ac:picMkLst>
            <pc:docMk/>
            <pc:sldMk cId="3744594699" sldId="274"/>
            <ac:picMk id="3" creationId="{71A592E4-D142-414C-AD42-D9DCC1628148}"/>
          </ac:picMkLst>
        </pc:picChg>
        <pc:picChg chg="add">
          <ac:chgData name="Monika Smarul (1903505)" userId="S::1903505@student.uwtsd.ac.uk::7370879c-f729-4792-8442-7f47dc2cad90" providerId="AD" clId="Web-{7C0FEE45-C524-50EC-EE22-DED29A9E270C}" dt="2020-05-28T20:05:37.326" v="28"/>
          <ac:picMkLst>
            <pc:docMk/>
            <pc:sldMk cId="3744594699" sldId="274"/>
            <ac:picMk id="20" creationId="{D6A49DF9-534D-4905-8F46-02AB63EB6F34}"/>
          </ac:picMkLst>
        </pc:picChg>
        <pc:cxnChg chg="add mod">
          <ac:chgData name="Monika Smarul (1903505)" userId="S::1903505@student.uwtsd.ac.uk::7370879c-f729-4792-8442-7f47dc2cad90" providerId="AD" clId="Web-{7C0FEE45-C524-50EC-EE22-DED29A9E270C}" dt="2020-05-28T20:14:59.157" v="60" actId="14100"/>
          <ac:cxnSpMkLst>
            <pc:docMk/>
            <pc:sldMk cId="3744594699" sldId="274"/>
            <ac:cxnSpMk id="5" creationId="{77C3041B-7E5D-4771-AF54-5298D94F69B8}"/>
          </ac:cxnSpMkLst>
        </pc:cxnChg>
        <pc:cxnChg chg="add del">
          <ac:chgData name="Monika Smarul (1903505)" userId="S::1903505@student.uwtsd.ac.uk::7370879c-f729-4792-8442-7f47dc2cad90" providerId="AD" clId="Web-{7C0FEE45-C524-50EC-EE22-DED29A9E270C}" dt="2020-05-28T20:05:37.326" v="28"/>
          <ac:cxnSpMkLst>
            <pc:docMk/>
            <pc:sldMk cId="3744594699" sldId="274"/>
            <ac:cxnSpMk id="11" creationId="{7E7C77BC-7138-40B1-A15B-20F57A494629}"/>
          </ac:cxnSpMkLst>
        </pc:cxnChg>
        <pc:cxnChg chg="add del">
          <ac:chgData name="Monika Smarul (1903505)" userId="S::1903505@student.uwtsd.ac.uk::7370879c-f729-4792-8442-7f47dc2cad90" providerId="AD" clId="Web-{7C0FEE45-C524-50EC-EE22-DED29A9E270C}" dt="2020-05-28T20:05:37.326" v="28"/>
          <ac:cxnSpMkLst>
            <pc:docMk/>
            <pc:sldMk cId="3744594699" sldId="274"/>
            <ac:cxnSpMk id="13" creationId="{DB146403-F3D6-484B-B2ED-97F9565D0370}"/>
          </ac:cxnSpMkLst>
        </pc:cxnChg>
        <pc:cxnChg chg="add mod">
          <ac:chgData name="Monika Smarul (1903505)" userId="S::1903505@student.uwtsd.ac.uk::7370879c-f729-4792-8442-7f47dc2cad90" providerId="AD" clId="Web-{7C0FEE45-C524-50EC-EE22-DED29A9E270C}" dt="2020-05-28T20:15:03.594" v="61" actId="14100"/>
          <ac:cxnSpMkLst>
            <pc:docMk/>
            <pc:sldMk cId="3744594699" sldId="274"/>
            <ac:cxnSpMk id="14" creationId="{CA7A6BCF-8544-423C-94E4-5B2C9AD529A9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03.06.2020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mises.org/wire/taking-stand-people-usually-means-hurting-actual-people" TargetMode="External"/><Relationship Id="rId13" Type="http://schemas.openxmlformats.org/officeDocument/2006/relationships/hyperlink" Target="https://careers.marriott.com/tips-for-applying/" TargetMode="External"/><Relationship Id="rId18" Type="http://schemas.openxmlformats.org/officeDocument/2006/relationships/hyperlink" Target="https://travel.usnews.com/Hotels/b-Marriott_Group_Hotels/Poland/" TargetMode="External"/><Relationship Id="rId3" Type="http://schemas.openxmlformats.org/officeDocument/2006/relationships/hyperlink" Target="https://en.wikipedia.org/wiki/Centrum_LIM" TargetMode="External"/><Relationship Id="rId7" Type="http://schemas.openxmlformats.org/officeDocument/2006/relationships/hyperlink" Target="https://empxtrack.com/blog/recruitment-and-selection-the-most-important-hr-function/" TargetMode="External"/><Relationship Id="rId12" Type="http://schemas.openxmlformats.org/officeDocument/2006/relationships/hyperlink" Target="https://www.citizensadvice.org.uk/law-and-courts/discrimination/about-discrimination/equality-act-2010-discrimination-and-your-rights/" TargetMode="External"/><Relationship Id="rId17" Type="http://schemas.openxmlformats.org/officeDocument/2006/relationships/hyperlink" Target="https://tradingeconomics.com/poland/employed-persons" TargetMode="External"/><Relationship Id="rId2" Type="http://schemas.openxmlformats.org/officeDocument/2006/relationships/hyperlink" Target="https://www.booking.com/hotel/pl/marriotthotelwarszawa.en-gb.html" TargetMode="External"/><Relationship Id="rId16" Type="http://schemas.openxmlformats.org/officeDocument/2006/relationships/hyperlink" Target="https://www.statista.com/statistics/978314/travel-and-tourism-direct-contribution-to-gdp-in-poland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hrmagazine.co.uk/article-details/a-negative-outcome-for-positive-discrimination" TargetMode="External"/><Relationship Id="rId11" Type="http://schemas.openxmlformats.org/officeDocument/2006/relationships/hyperlink" Target="https://www.cipd.co.uk/knowledge/fundamentals/people/recruitment/factsheet" TargetMode="External"/><Relationship Id="rId5" Type="http://schemas.openxmlformats.org/officeDocument/2006/relationships/hyperlink" Target="https://blog.aoec.com/do-you-need-to-rethink-your-performance-management" TargetMode="External"/><Relationship Id="rId15" Type="http://schemas.openxmlformats.org/officeDocument/2006/relationships/hyperlink" Target="https://www.professionalacademy.com/blogs-and-advice/marketing-theories---pestel-analysis" TargetMode="External"/><Relationship Id="rId10" Type="http://schemas.openxmlformats.org/officeDocument/2006/relationships/hyperlink" Target="https://www.brother.co.uk/recycling/environmental-activities/10-easy-ways-to-help-the-environment" TargetMode="External"/><Relationship Id="rId4" Type="http://schemas.openxmlformats.org/officeDocument/2006/relationships/hyperlink" Target="https://www.venuedirectory.com/poland/top-meeting-rooms-in/warsaw/warsaw-marriott-hotel/14426?duration=1&amp;startdate=27-11-2019&amp;delegates=2" TargetMode="External"/><Relationship Id="rId9" Type="http://schemas.openxmlformats.org/officeDocument/2006/relationships/hyperlink" Target="https://www.thebalancecareers.com/culture-your-environment-for-people-at-work-1918809" TargetMode="External"/><Relationship Id="rId14" Type="http://schemas.openxmlformats.org/officeDocument/2006/relationships/hyperlink" Target="https://pestleanalysis.com/what-is-pestle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6530968" y="1597053"/>
            <a:ext cx="5378495" cy="2889114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pl-PL" sz="4000">
                <a:cs typeface="Calibri Light"/>
              </a:rPr>
            </a:br>
            <a:r>
              <a:rPr lang="en-GB" sz="3600">
                <a:cs typeface="Calibri Light"/>
              </a:rPr>
              <a:t>Marriott International Hotel Warsaw Poland</a:t>
            </a:r>
            <a:endParaRPr lang="pl-PL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8126853" y="4736516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pl-PL" sz="2000">
                <a:cs typeface="Calibri"/>
              </a:rPr>
              <a:t>  By Monika </a:t>
            </a:r>
            <a:r>
              <a:rPr lang="pl-PL" sz="2000" err="1">
                <a:cs typeface="Calibri"/>
              </a:rPr>
              <a:t>Smarul</a:t>
            </a:r>
            <a:endParaRPr lang="pl-PL" sz="2000" err="1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Obraz 4" descr="Obraz zawierający zewnętrzne, góra, budynek, miasto&#10;&#10;Opis wygenerowany przy bardzo wysokim poziomie pewności">
            <a:extLst>
              <a:ext uri="{FF2B5EF4-FFF2-40B4-BE49-F238E27FC236}">
                <a16:creationId xmlns:a16="http://schemas.microsoft.com/office/drawing/2014/main" id="{FCB04093-D627-4B4B-ACA2-4939FC15D5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989" r="-1" b="2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79F7551-E956-43CB-8F36-268A5DA44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0677D43-DB57-4254-BD60-C0C10917D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155" y="457200"/>
            <a:ext cx="7898845" cy="5909113"/>
          </a:xfrm>
          <a:custGeom>
            <a:avLst/>
            <a:gdLst>
              <a:gd name="connsiteX0" fmla="*/ 3848214 w 7898845"/>
              <a:gd name="connsiteY0" fmla="*/ 0 h 5909113"/>
              <a:gd name="connsiteX1" fmla="*/ 7898845 w 7898845"/>
              <a:gd name="connsiteY1" fmla="*/ 0 h 5909113"/>
              <a:gd name="connsiteX2" fmla="*/ 7898845 w 7898845"/>
              <a:gd name="connsiteY2" fmla="*/ 5907437 h 5909113"/>
              <a:gd name="connsiteX3" fmla="*/ 7778213 w 7898845"/>
              <a:gd name="connsiteY3" fmla="*/ 5907437 h 5909113"/>
              <a:gd name="connsiteX4" fmla="*/ 7778213 w 7898845"/>
              <a:gd name="connsiteY4" fmla="*/ 5909093 h 5909113"/>
              <a:gd name="connsiteX5" fmla="*/ 7485321 w 7898845"/>
              <a:gd name="connsiteY5" fmla="*/ 5909093 h 5909113"/>
              <a:gd name="connsiteX6" fmla="*/ 7485321 w 7898845"/>
              <a:gd name="connsiteY6" fmla="*/ 5909094 h 5909113"/>
              <a:gd name="connsiteX7" fmla="*/ 4228895 w 7898845"/>
              <a:gd name="connsiteY7" fmla="*/ 5909094 h 5909113"/>
              <a:gd name="connsiteX8" fmla="*/ 4228895 w 7898845"/>
              <a:gd name="connsiteY8" fmla="*/ 5909112 h 5909113"/>
              <a:gd name="connsiteX9" fmla="*/ 3936003 w 7898845"/>
              <a:gd name="connsiteY9" fmla="*/ 5909112 h 5909113"/>
              <a:gd name="connsiteX10" fmla="*/ 3936003 w 7898845"/>
              <a:gd name="connsiteY10" fmla="*/ 5909113 h 5909113"/>
              <a:gd name="connsiteX11" fmla="*/ 0 w 7898845"/>
              <a:gd name="connsiteY11" fmla="*/ 5909113 h 5909113"/>
              <a:gd name="connsiteX12" fmla="*/ 2796838 w 7898845"/>
              <a:gd name="connsiteY12" fmla="*/ 1676 h 5909113"/>
              <a:gd name="connsiteX13" fmla="*/ 2916686 w 7898845"/>
              <a:gd name="connsiteY13" fmla="*/ 1676 h 5909113"/>
              <a:gd name="connsiteX14" fmla="*/ 2917470 w 7898845"/>
              <a:gd name="connsiteY14" fmla="*/ 20 h 5909113"/>
              <a:gd name="connsiteX15" fmla="*/ 3210362 w 7898845"/>
              <a:gd name="connsiteY15" fmla="*/ 20 h 5909113"/>
              <a:gd name="connsiteX16" fmla="*/ 3210362 w 7898845"/>
              <a:gd name="connsiteY16" fmla="*/ 19 h 5909113"/>
              <a:gd name="connsiteX17" fmla="*/ 3555322 w 7898845"/>
              <a:gd name="connsiteY17" fmla="*/ 19 h 5909113"/>
              <a:gd name="connsiteX18" fmla="*/ 3555322 w 7898845"/>
              <a:gd name="connsiteY18" fmla="*/ 1 h 5909113"/>
              <a:gd name="connsiteX19" fmla="*/ 3848214 w 7898845"/>
              <a:gd name="connsiteY19" fmla="*/ 1 h 59091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898845" h="5909113">
                <a:moveTo>
                  <a:pt x="3848214" y="0"/>
                </a:moveTo>
                <a:lnTo>
                  <a:pt x="7898845" y="0"/>
                </a:lnTo>
                <a:lnTo>
                  <a:pt x="7898845" y="5907437"/>
                </a:lnTo>
                <a:lnTo>
                  <a:pt x="7778213" y="5907437"/>
                </a:lnTo>
                <a:lnTo>
                  <a:pt x="7778213" y="5909093"/>
                </a:lnTo>
                <a:lnTo>
                  <a:pt x="7485321" y="5909093"/>
                </a:lnTo>
                <a:lnTo>
                  <a:pt x="7485321" y="5909094"/>
                </a:lnTo>
                <a:lnTo>
                  <a:pt x="4228895" y="5909094"/>
                </a:lnTo>
                <a:lnTo>
                  <a:pt x="4228895" y="5909112"/>
                </a:lnTo>
                <a:lnTo>
                  <a:pt x="3936003" y="5909112"/>
                </a:lnTo>
                <a:lnTo>
                  <a:pt x="3936003" y="5909113"/>
                </a:lnTo>
                <a:lnTo>
                  <a:pt x="0" y="5909113"/>
                </a:lnTo>
                <a:lnTo>
                  <a:pt x="2796838" y="1676"/>
                </a:lnTo>
                <a:lnTo>
                  <a:pt x="2916686" y="1676"/>
                </a:lnTo>
                <a:lnTo>
                  <a:pt x="2917470" y="20"/>
                </a:lnTo>
                <a:lnTo>
                  <a:pt x="3210362" y="20"/>
                </a:lnTo>
                <a:lnTo>
                  <a:pt x="3210362" y="19"/>
                </a:lnTo>
                <a:lnTo>
                  <a:pt x="3555322" y="19"/>
                </a:lnTo>
                <a:lnTo>
                  <a:pt x="3555322" y="1"/>
                </a:lnTo>
                <a:lnTo>
                  <a:pt x="3848214" y="1"/>
                </a:lnTo>
                <a:close/>
              </a:path>
            </a:pathLst>
          </a:custGeom>
          <a:solidFill>
            <a:srgbClr val="B4B4B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0924E5-8F0D-47CB-B59E-155AFCF8C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8858"/>
            <a:ext cx="6769978" cy="5907437"/>
          </a:xfrm>
          <a:custGeom>
            <a:avLst/>
            <a:gdLst>
              <a:gd name="connsiteX0" fmla="*/ 0 w 6769978"/>
              <a:gd name="connsiteY0" fmla="*/ 0 h 5905761"/>
              <a:gd name="connsiteX1" fmla="*/ 6769978 w 6769978"/>
              <a:gd name="connsiteY1" fmla="*/ 0 h 5905761"/>
              <a:gd name="connsiteX2" fmla="*/ 3973138 w 6769978"/>
              <a:gd name="connsiteY2" fmla="*/ 5905761 h 5905761"/>
              <a:gd name="connsiteX3" fmla="*/ 0 w 6769978"/>
              <a:gd name="connsiteY3" fmla="*/ 5905761 h 59057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69978" h="5905761">
                <a:moveTo>
                  <a:pt x="0" y="0"/>
                </a:moveTo>
                <a:lnTo>
                  <a:pt x="6769978" y="0"/>
                </a:lnTo>
                <a:lnTo>
                  <a:pt x="3973138" y="5905761"/>
                </a:lnTo>
                <a:lnTo>
                  <a:pt x="0" y="5905761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8C34D93B-35C7-446B-A7A1-5EF518965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2088"/>
            <a:ext cx="4277264" cy="28627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Content table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673CA0AD-AFE5-417F-AC27-7ABE16F1D0EC}"/>
              </a:ext>
            </a:extLst>
          </p:cNvPr>
          <p:cNvSpPr txBox="1"/>
          <p:nvPr/>
        </p:nvSpPr>
        <p:spPr>
          <a:xfrm>
            <a:off x="6683713" y="1453742"/>
            <a:ext cx="5374575" cy="44151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bg1"/>
                </a:solidFill>
              </a:rPr>
              <a:t>About the Marriott........................................Page 3</a:t>
            </a:r>
            <a:endParaRPr lang="pl-PL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bg1"/>
                </a:solidFill>
                <a:cs typeface="Calibri"/>
              </a:rPr>
              <a:t>Location.........................................................Page 4</a:t>
            </a:r>
            <a:endParaRPr lang="en-US" sz="1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</a:rPr>
              <a:t>PESTLE</a:t>
            </a:r>
            <a:r>
              <a:rPr lang="en-US" sz="1900" dirty="0">
                <a:solidFill>
                  <a:schemeClr val="bg1"/>
                </a:solidFill>
              </a:rPr>
              <a:t> analysis..............................................Page 5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</a:rPr>
              <a:t>P</a:t>
            </a:r>
            <a:r>
              <a:rPr lang="en-US" sz="1900" dirty="0">
                <a:solidFill>
                  <a:schemeClr val="bg1"/>
                </a:solidFill>
              </a:rPr>
              <a:t>olitical..........................................................Page 6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</a:rPr>
              <a:t>E</a:t>
            </a:r>
            <a:r>
              <a:rPr lang="en-US" sz="1900" dirty="0">
                <a:solidFill>
                  <a:schemeClr val="bg1"/>
                </a:solidFill>
              </a:rPr>
              <a:t>conomic.......................................................Page 7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</a:rPr>
              <a:t>S</a:t>
            </a:r>
            <a:r>
              <a:rPr lang="en-US" sz="1900" dirty="0">
                <a:solidFill>
                  <a:schemeClr val="bg1"/>
                </a:solidFill>
              </a:rPr>
              <a:t>ocial.............................................................Page 8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</a:rPr>
              <a:t>T</a:t>
            </a:r>
            <a:r>
              <a:rPr lang="en-US" sz="1900" dirty="0">
                <a:solidFill>
                  <a:schemeClr val="bg1"/>
                </a:solidFill>
              </a:rPr>
              <a:t>echnological................................................Page 9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</a:rPr>
              <a:t>L</a:t>
            </a:r>
            <a:r>
              <a:rPr lang="en-US" sz="1900" dirty="0">
                <a:solidFill>
                  <a:schemeClr val="bg1"/>
                </a:solidFill>
              </a:rPr>
              <a:t>egal..............................................................Page 10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</a:rPr>
              <a:t>E</a:t>
            </a:r>
            <a:r>
              <a:rPr lang="en-US" sz="1900" dirty="0">
                <a:solidFill>
                  <a:schemeClr val="bg1"/>
                </a:solidFill>
              </a:rPr>
              <a:t>nvironment.................................................Page 11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solidFill>
                  <a:schemeClr val="bg1"/>
                </a:solidFill>
                <a:cs typeface="Calibri"/>
              </a:rPr>
              <a:t>SWOT </a:t>
            </a:r>
            <a:r>
              <a:rPr lang="en-US" sz="1900" dirty="0">
                <a:solidFill>
                  <a:schemeClr val="bg1"/>
                </a:solidFill>
                <a:cs typeface="Calibri"/>
              </a:rPr>
              <a:t>Analysis..............................................Page 12</a:t>
            </a:r>
            <a:endParaRPr lang="en-US" sz="1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bg1"/>
                </a:solidFill>
              </a:rPr>
              <a:t>Recruitment and selection...........................Page 13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bg1"/>
                </a:solidFill>
              </a:rPr>
              <a:t>Culture, equality and diversity.....................Page 14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bg1"/>
                </a:solidFill>
              </a:rPr>
              <a:t>Performance management..........................Page 15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bg1"/>
                </a:solidFill>
              </a:rPr>
              <a:t>Outline plan.................................................Page 16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bg1"/>
                </a:solidFill>
              </a:rPr>
              <a:t>Bibliography.................................................Page 18</a:t>
            </a:r>
            <a:endParaRPr lang="en-US" sz="1900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16211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07AECB3-DD9A-44EC-AF7E-542FD72F1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About the hotel</a:t>
            </a:r>
            <a:endParaRPr lang="pl-PL"/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FDC15CB1-2748-4E0C-AB27-023B41F68FF2}"/>
              </a:ext>
            </a:extLst>
          </p:cNvPr>
          <p:cNvSpPr txBox="1"/>
          <p:nvPr/>
        </p:nvSpPr>
        <p:spPr>
          <a:xfrm>
            <a:off x="4778525" y="2122099"/>
            <a:ext cx="7147205" cy="40442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Type: Hotel, offices </a:t>
            </a:r>
            <a:endParaRPr lang="pl-PL" dirty="0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Brand: Marriott International</a:t>
            </a:r>
            <a:endParaRPr lang="en-US" dirty="0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First opened: 1989 </a:t>
            </a:r>
            <a:endParaRPr lang="en-US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Location: Poland, Warsaw/ Warszawa (capital) </a:t>
            </a:r>
            <a:endParaRPr lang="en-US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Number of floors: 43 (hotel located on floors 20 and above) </a:t>
            </a:r>
            <a:endParaRPr lang="en-US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Number of rooms: 523 and 95 suites </a:t>
            </a:r>
            <a:endParaRPr lang="en-US" dirty="0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Number of event rooms: 19</a:t>
            </a:r>
            <a:endParaRPr lang="en-US" dirty="0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cs typeface="Calibri"/>
              </a:rPr>
              <a:t>Total event space: 1,607 </a:t>
            </a:r>
            <a:r>
              <a:rPr lang="en-US" dirty="0" err="1">
                <a:cs typeface="Calibri"/>
              </a:rPr>
              <a:t>sq</a:t>
            </a:r>
            <a:r>
              <a:rPr lang="en-US" dirty="0">
                <a:cs typeface="Calibri" panose="020F0502020204030204"/>
              </a:rPr>
              <a:t> m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Height: Architectural 170m (560ft), Roof 140m (460ft) </a:t>
            </a:r>
            <a:endParaRPr lang="en-US">
              <a:cs typeface="Calibri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Floor area: 87,602m2 (942,940 </a:t>
            </a:r>
            <a:r>
              <a:rPr lang="en-US" dirty="0" err="1"/>
              <a:t>sq</a:t>
            </a:r>
            <a:r>
              <a:rPr lang="en-US" dirty="0"/>
              <a:t> ft)</a:t>
            </a:r>
            <a:endParaRPr lang="en-US" dirty="0">
              <a:cs typeface="Calibri" panose="020F0502020204030204"/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dirty="0">
                <a:cs typeface="Calibri" panose="020F0502020204030204"/>
              </a:rPr>
              <a:t>Spoken languages in the hotel: Polish, German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dirty="0">
                <a:cs typeface="Calibri" panose="020F0502020204030204"/>
              </a:rPr>
              <a:t>How many brands in Poland: 17</a:t>
            </a:r>
            <a:endParaRPr lang="en-US" dirty="0">
              <a:ea typeface="+mn-lt"/>
              <a:cs typeface="+mn-lt"/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dirty="0">
                <a:cs typeface="Calibri" panose="020F0502020204030204"/>
              </a:rPr>
              <a:t>How many brands in Warsaw (capital): 7</a:t>
            </a:r>
            <a:endParaRPr lang="en-US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 panose="020F0502020204030204"/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US" b="1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</p:txBody>
      </p:sp>
      <p:pic>
        <p:nvPicPr>
          <p:cNvPr id="4" name="Obraz 4" descr="Obraz zawierający zewnętrzne, budynek, miasto, duży&#10;&#10;Opis wygenerowany przy bardzo wysokim poziomie pewności">
            <a:extLst>
              <a:ext uri="{FF2B5EF4-FFF2-40B4-BE49-F238E27FC236}">
                <a16:creationId xmlns:a16="http://schemas.microsoft.com/office/drawing/2014/main" id="{BD332B8B-5AC2-4098-8ADD-6625FB229A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985D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3748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le tekstowe 3">
            <a:extLst>
              <a:ext uri="{FF2B5EF4-FFF2-40B4-BE49-F238E27FC236}">
                <a16:creationId xmlns:a16="http://schemas.microsoft.com/office/drawing/2014/main" id="{CD181D26-868B-4D43-A014-C33CA4632C07}"/>
              </a:ext>
            </a:extLst>
          </p:cNvPr>
          <p:cNvSpPr txBox="1"/>
          <p:nvPr/>
        </p:nvSpPr>
        <p:spPr>
          <a:xfrm>
            <a:off x="642996" y="4571216"/>
            <a:ext cx="10906008" cy="11154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Location </a:t>
            </a:r>
          </a:p>
        </p:txBody>
      </p:sp>
      <p:pic>
        <p:nvPicPr>
          <p:cNvPr id="2" name="Obraz 2" descr="Obraz zawierający tekst, mapa&#10;&#10;Opis wygenerowany przy bardzo wysokim poziomie pewności">
            <a:extLst>
              <a:ext uri="{FF2B5EF4-FFF2-40B4-BE49-F238E27FC236}">
                <a16:creationId xmlns:a16="http://schemas.microsoft.com/office/drawing/2014/main" id="{06451AE0-2916-4AD3-843B-73000802C3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76" r="6214" b="-5"/>
          <a:stretch/>
        </p:blipFill>
        <p:spPr>
          <a:xfrm>
            <a:off x="8200420" y="478662"/>
            <a:ext cx="3794760" cy="3930978"/>
          </a:xfrm>
          <a:prstGeom prst="rect">
            <a:avLst/>
          </a:prstGeom>
        </p:spPr>
      </p:pic>
      <p:pic>
        <p:nvPicPr>
          <p:cNvPr id="3" name="Obraz 3">
            <a:extLst>
              <a:ext uri="{FF2B5EF4-FFF2-40B4-BE49-F238E27FC236}">
                <a16:creationId xmlns:a16="http://schemas.microsoft.com/office/drawing/2014/main" id="{71A592E4-D142-414C-AD42-D9DCC16281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43" r="1928" b="3"/>
          <a:stretch/>
        </p:blipFill>
        <p:spPr>
          <a:xfrm>
            <a:off x="215857" y="478662"/>
            <a:ext cx="3794760" cy="3930978"/>
          </a:xfrm>
          <a:prstGeom prst="rect">
            <a:avLst/>
          </a:prstGeom>
        </p:spPr>
      </p:pic>
      <p:pic>
        <p:nvPicPr>
          <p:cNvPr id="7" name="Obraz 7" descr="Obraz zawierający tekst, mapa&#10;&#10;Opis wygenerowany przy bardzo wysokim poziomie pewności">
            <a:extLst>
              <a:ext uri="{FF2B5EF4-FFF2-40B4-BE49-F238E27FC236}">
                <a16:creationId xmlns:a16="http://schemas.microsoft.com/office/drawing/2014/main" id="{EF578716-1B61-40AE-9CD1-9B0ABAF45B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34" r="1" b="339"/>
          <a:stretch/>
        </p:blipFill>
        <p:spPr>
          <a:xfrm>
            <a:off x="4193255" y="478662"/>
            <a:ext cx="3794760" cy="3930978"/>
          </a:xfrm>
          <a:prstGeom prst="rect">
            <a:avLst/>
          </a:prstGeom>
        </p:spPr>
      </p:pic>
      <p:cxnSp>
        <p:nvCxnSpPr>
          <p:cNvPr id="17" name="Straight Connector 19">
            <a:extLst>
              <a:ext uri="{FF2B5EF4-FFF2-40B4-BE49-F238E27FC236}">
                <a16:creationId xmlns:a16="http://schemas.microsoft.com/office/drawing/2014/main" id="{60188E89-AF78-40F6-B787-E9BD9C625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1C68F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Łącznik prosty ze strzałką 4">
            <a:extLst>
              <a:ext uri="{FF2B5EF4-FFF2-40B4-BE49-F238E27FC236}">
                <a16:creationId xmlns:a16="http://schemas.microsoft.com/office/drawing/2014/main" id="{77C3041B-7E5D-4771-AF54-5298D94F69B8}"/>
              </a:ext>
            </a:extLst>
          </p:cNvPr>
          <p:cNvCxnSpPr/>
          <p:nvPr/>
        </p:nvCxnSpPr>
        <p:spPr>
          <a:xfrm flipH="1" flipV="1">
            <a:off x="5560264" y="2490698"/>
            <a:ext cx="77636" cy="23492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Łącznik prosty ze strzałką 13">
            <a:extLst>
              <a:ext uri="{FF2B5EF4-FFF2-40B4-BE49-F238E27FC236}">
                <a16:creationId xmlns:a16="http://schemas.microsoft.com/office/drawing/2014/main" id="{CA7A6BCF-8544-423C-94E4-5B2C9AD529A9}"/>
              </a:ext>
            </a:extLst>
          </p:cNvPr>
          <p:cNvCxnSpPr>
            <a:cxnSpLocks/>
          </p:cNvCxnSpPr>
          <p:nvPr/>
        </p:nvCxnSpPr>
        <p:spPr>
          <a:xfrm flipV="1">
            <a:off x="6759335" y="2735114"/>
            <a:ext cx="2380890" cy="21767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Owal 5">
            <a:extLst>
              <a:ext uri="{FF2B5EF4-FFF2-40B4-BE49-F238E27FC236}">
                <a16:creationId xmlns:a16="http://schemas.microsoft.com/office/drawing/2014/main" id="{1AD7A73A-1C27-40A2-BB85-530A2EFA40F6}"/>
              </a:ext>
            </a:extLst>
          </p:cNvPr>
          <p:cNvSpPr/>
          <p:nvPr/>
        </p:nvSpPr>
        <p:spPr>
          <a:xfrm>
            <a:off x="2560248" y="1805437"/>
            <a:ext cx="675735" cy="6901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5" name="Owal 14">
            <a:extLst>
              <a:ext uri="{FF2B5EF4-FFF2-40B4-BE49-F238E27FC236}">
                <a16:creationId xmlns:a16="http://schemas.microsoft.com/office/drawing/2014/main" id="{D20AEB13-7204-4A87-BD67-8C511CD84218}"/>
              </a:ext>
            </a:extLst>
          </p:cNvPr>
          <p:cNvSpPr/>
          <p:nvPr/>
        </p:nvSpPr>
        <p:spPr>
          <a:xfrm>
            <a:off x="9145078" y="2049851"/>
            <a:ext cx="675735" cy="6901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6" name="Owal 15">
            <a:extLst>
              <a:ext uri="{FF2B5EF4-FFF2-40B4-BE49-F238E27FC236}">
                <a16:creationId xmlns:a16="http://schemas.microsoft.com/office/drawing/2014/main" id="{858E5E43-5B09-4108-AFFC-B21FEA7E2AFC}"/>
              </a:ext>
            </a:extLst>
          </p:cNvPr>
          <p:cNvSpPr/>
          <p:nvPr/>
        </p:nvSpPr>
        <p:spPr>
          <a:xfrm>
            <a:off x="5363831" y="2049850"/>
            <a:ext cx="345057" cy="30192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cxnSp>
        <p:nvCxnSpPr>
          <p:cNvPr id="19" name="Łącznik prosty ze strzałką 18">
            <a:extLst>
              <a:ext uri="{FF2B5EF4-FFF2-40B4-BE49-F238E27FC236}">
                <a16:creationId xmlns:a16="http://schemas.microsoft.com/office/drawing/2014/main" id="{B8C4150E-E34B-4A7E-811B-FD9E3EA74BE8}"/>
              </a:ext>
            </a:extLst>
          </p:cNvPr>
          <p:cNvCxnSpPr>
            <a:cxnSpLocks/>
          </p:cNvCxnSpPr>
          <p:nvPr/>
        </p:nvCxnSpPr>
        <p:spPr>
          <a:xfrm flipH="1" flipV="1">
            <a:off x="3116112" y="2490699"/>
            <a:ext cx="1486619" cy="24786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45946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AAC3176A-0461-4904-A7C2-F8DA9F5E5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>
            <a:normAutofit/>
          </a:bodyPr>
          <a:lstStyle/>
          <a:p>
            <a:pPr algn="ctr"/>
            <a:r>
              <a:rPr lang="pl-PL" sz="4800">
                <a:solidFill>
                  <a:srgbClr val="FFFFFF"/>
                </a:solidFill>
                <a:cs typeface="Calibri Light"/>
              </a:rPr>
              <a:t>PESTLE Analysis</a:t>
            </a:r>
            <a:endParaRPr lang="pl-PL" sz="4800">
              <a:solidFill>
                <a:srgbClr val="FFFFFF"/>
              </a:solidFill>
            </a:endParaRPr>
          </a:p>
        </p:txBody>
      </p:sp>
      <p:pic>
        <p:nvPicPr>
          <p:cNvPr id="3" name="Obraz 3">
            <a:extLst>
              <a:ext uri="{FF2B5EF4-FFF2-40B4-BE49-F238E27FC236}">
                <a16:creationId xmlns:a16="http://schemas.microsoft.com/office/drawing/2014/main" id="{A1D5CCA6-EB47-4083-9ABC-5D3672594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978" y="492573"/>
            <a:ext cx="4675232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62725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644515AE-4A9D-4D2F-A851-46EDC100A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1251" y="987839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0000"/>
                </a:solidFill>
                <a:cs typeface="Calibri Light"/>
              </a:rPr>
              <a:t>Political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12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Obraz 3" descr="Obraz zawierający mężczyzna&#10;&#10;Opis wygenerowany przy bardzo wysokim poziomie pewności">
            <a:extLst>
              <a:ext uri="{FF2B5EF4-FFF2-40B4-BE49-F238E27FC236}">
                <a16:creationId xmlns:a16="http://schemas.microsoft.com/office/drawing/2014/main" id="{3D0900D2-9A3B-49EE-8E20-A41199AD40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17" r="3343" b="-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BF4A9B39-3777-4B15-8C0A-969B0443DA92}"/>
              </a:ext>
            </a:extLst>
          </p:cNvPr>
          <p:cNvSpPr txBox="1"/>
          <p:nvPr/>
        </p:nvSpPr>
        <p:spPr>
          <a:xfrm>
            <a:off x="-5751" y="2452777"/>
            <a:ext cx="6035615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ctr">
              <a:buFont typeface="Arial"/>
              <a:buChar char="•"/>
            </a:pPr>
            <a:r>
              <a:rPr lang="en-GB" sz="2800" dirty="0">
                <a:cs typeface="Calibri"/>
              </a:rPr>
              <a:t>European Union – 2004</a:t>
            </a:r>
          </a:p>
          <a:p>
            <a:pPr marL="342900" indent="-342900" algn="ctr">
              <a:buFont typeface="Arial"/>
              <a:buChar char="•"/>
            </a:pPr>
            <a:r>
              <a:rPr lang="en-GB" sz="2800" dirty="0">
                <a:cs typeface="Calibri"/>
              </a:rPr>
              <a:t>Brexit positives and negatives</a:t>
            </a:r>
          </a:p>
          <a:p>
            <a:pPr marL="342900" indent="-342900" algn="ctr">
              <a:buFont typeface="Arial"/>
              <a:buChar char="•"/>
            </a:pPr>
            <a:r>
              <a:rPr lang="en-GB" sz="2800" dirty="0">
                <a:cs typeface="Calibri"/>
              </a:rPr>
              <a:t>Importing goods</a:t>
            </a:r>
          </a:p>
          <a:p>
            <a:pPr marL="342900" indent="-342900" algn="ctr">
              <a:buFont typeface="Arial"/>
              <a:buChar char="•"/>
            </a:pPr>
            <a:r>
              <a:rPr lang="en-GB" sz="2800" dirty="0">
                <a:cs typeface="Calibri"/>
              </a:rPr>
              <a:t>Refugee crisis and immigrants</a:t>
            </a:r>
          </a:p>
          <a:p>
            <a:pPr marL="342900" indent="-342900" algn="ctr">
              <a:buFont typeface="Arial"/>
              <a:buChar char="•"/>
            </a:pPr>
            <a:endParaRPr lang="pl-PL" sz="2800" dirty="0">
              <a:cs typeface="Calibri"/>
            </a:endParaRPr>
          </a:p>
          <a:p>
            <a:endParaRPr lang="pl-PL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75385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CD0F7B16-3800-4BAD-B65A-C5352AEFE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5453" y="-1434483"/>
            <a:ext cx="5238466" cy="29914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Economic</a:t>
            </a:r>
          </a:p>
        </p:txBody>
      </p:sp>
      <p:pic>
        <p:nvPicPr>
          <p:cNvPr id="3" name="Obraz 3" descr="Obraz zawierający budynek, zielony, tort, siatka&#10;&#10;Opis wygenerowany przy bardzo wysokim poziomie pewności">
            <a:extLst>
              <a:ext uri="{FF2B5EF4-FFF2-40B4-BE49-F238E27FC236}">
                <a16:creationId xmlns:a16="http://schemas.microsoft.com/office/drawing/2014/main" id="{429A80E6-54F7-44D7-A61F-EB47ED46C3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1" r="13319" b="-1"/>
          <a:stretch/>
        </p:blipFill>
        <p:spPr>
          <a:xfrm>
            <a:off x="5510369" y="851517"/>
            <a:ext cx="6184807" cy="5154967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942EE33A-DA93-483A-B344-B8BCA7D225B7}"/>
              </a:ext>
            </a:extLst>
          </p:cNvPr>
          <p:cNvSpPr txBox="1"/>
          <p:nvPr/>
        </p:nvSpPr>
        <p:spPr>
          <a:xfrm>
            <a:off x="497457" y="1719532"/>
            <a:ext cx="4612257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ctr">
              <a:buFont typeface="Arial"/>
              <a:buChar char="•"/>
            </a:pPr>
            <a:r>
              <a:rPr lang="en-GB" sz="2800" dirty="0"/>
              <a:t>Competition (Hotels, Samsung, Airline LOT)</a:t>
            </a:r>
            <a:endParaRPr lang="en-GB" sz="2800" dirty="0">
              <a:cs typeface="Calibri"/>
            </a:endParaRP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Fast growing economic situation</a:t>
            </a: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Improving infrastructure</a:t>
            </a: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Swiss franc loans – low interest</a:t>
            </a: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Foreign exchange rates</a:t>
            </a: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Unemployment rate</a:t>
            </a: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Tourist contribution </a:t>
            </a:r>
            <a:endParaRPr lang="pl-PL" sz="2800" dirty="0">
              <a:cs typeface="Calibri"/>
            </a:endParaRPr>
          </a:p>
          <a:p>
            <a:pPr marL="457200" indent="-457200" algn="ctr">
              <a:buFont typeface="Arial"/>
              <a:buChar char="•"/>
            </a:pPr>
            <a:endParaRPr lang="pl-PL" sz="2800" dirty="0">
              <a:cs typeface="Calibri"/>
            </a:endParaRPr>
          </a:p>
          <a:p>
            <a:pPr marL="457200" indent="-457200" algn="ctr">
              <a:buFont typeface="Arial"/>
              <a:buChar char="•"/>
            </a:pPr>
            <a:endParaRPr lang="pl-PL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33819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092702FB-0CCD-4300-8729-27439D1D2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0006" y="1332896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Social </a:t>
            </a:r>
          </a:p>
        </p:txBody>
      </p:sp>
      <p:sp>
        <p:nvSpPr>
          <p:cNvPr id="19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Obraz 3" descr="Obraz zawierający żywność, stop, lodówka&#10;&#10;Opis wygenerowany przy bardzo wysokim poziomie pewności">
            <a:extLst>
              <a:ext uri="{FF2B5EF4-FFF2-40B4-BE49-F238E27FC236}">
                <a16:creationId xmlns:a16="http://schemas.microsoft.com/office/drawing/2014/main" id="{891CE7FA-90C5-4CD0-9E94-D1505C7F02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92" r="20796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281F3942-4977-41AF-BD79-8D92ACD02757}"/>
              </a:ext>
            </a:extLst>
          </p:cNvPr>
          <p:cNvSpPr txBox="1"/>
          <p:nvPr/>
        </p:nvSpPr>
        <p:spPr>
          <a:xfrm>
            <a:off x="496558" y="2796936"/>
            <a:ext cx="443972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Demographic</a:t>
            </a:r>
            <a:endParaRPr lang="en-GB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Population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Discrimination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Cultural awareness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Work/ leisure </a:t>
            </a:r>
          </a:p>
        </p:txBody>
      </p:sp>
    </p:spTree>
    <p:extLst>
      <p:ext uri="{BB962C8B-B14F-4D97-AF65-F5344CB8AC3E}">
        <p14:creationId xmlns:p14="http://schemas.microsoft.com/office/powerpoint/2010/main" val="7028594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326DC5F5-9599-4091-9B1B-6ABA15CA4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152" y="-902520"/>
            <a:ext cx="5238466" cy="29914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Technological</a:t>
            </a:r>
            <a:r>
              <a:rPr lang="en-US" sz="6000"/>
              <a:t> </a:t>
            </a:r>
          </a:p>
        </p:txBody>
      </p:sp>
      <p:pic>
        <p:nvPicPr>
          <p:cNvPr id="4" name="Obraz 4" descr="Obraz zawierający zegar, pomieszczenie&#10;&#10;Opis wygenerowany przy bardzo wysokim poziomie pewności">
            <a:extLst>
              <a:ext uri="{FF2B5EF4-FFF2-40B4-BE49-F238E27FC236}">
                <a16:creationId xmlns:a16="http://schemas.microsoft.com/office/drawing/2014/main" id="{9F8F1FE5-E01D-41DB-9AD7-F34DFFDA02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0" r="8136" b="-1"/>
          <a:stretch/>
        </p:blipFill>
        <p:spPr>
          <a:xfrm>
            <a:off x="5510369" y="851517"/>
            <a:ext cx="6184807" cy="5154967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27F14A50-21D3-4EB6-B60A-D907DF8A1F95}"/>
              </a:ext>
            </a:extLst>
          </p:cNvPr>
          <p:cNvSpPr txBox="1"/>
          <p:nvPr/>
        </p:nvSpPr>
        <p:spPr>
          <a:xfrm>
            <a:off x="900022" y="2740324"/>
            <a:ext cx="429595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Better technology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Quality products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Access to internet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Research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Modern and improved opportunities</a:t>
            </a:r>
          </a:p>
        </p:txBody>
      </p:sp>
    </p:spTree>
    <p:extLst>
      <p:ext uri="{BB962C8B-B14F-4D97-AF65-F5344CB8AC3E}">
        <p14:creationId xmlns:p14="http://schemas.microsoft.com/office/powerpoint/2010/main" val="25247352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71611EC2-9F5D-448B-9365-E8578F3EE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176" y="1462292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Legal </a:t>
            </a:r>
          </a:p>
        </p:txBody>
      </p:sp>
      <p:sp>
        <p:nvSpPr>
          <p:cNvPr id="26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Obraz 3" descr="Obraz zawierający wewnątrz, drewniane, stół, siedzi&#10;&#10;Opis wygenerowany przy bardzo wysokim poziomie pewności">
            <a:extLst>
              <a:ext uri="{FF2B5EF4-FFF2-40B4-BE49-F238E27FC236}">
                <a16:creationId xmlns:a16="http://schemas.microsoft.com/office/drawing/2014/main" id="{8D67B209-7A25-4747-A8EC-4F67E0E336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22" r="1659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DEB6BFC6-5E60-48E9-9007-C348E5BD63A3}"/>
              </a:ext>
            </a:extLst>
          </p:cNvPr>
          <p:cNvSpPr txBox="1"/>
          <p:nvPr/>
        </p:nvSpPr>
        <p:spPr>
          <a:xfrm>
            <a:off x="540589" y="2754702"/>
            <a:ext cx="4770407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Legislations and rules</a:t>
            </a:r>
            <a:endParaRPr lang="en-GB" dirty="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Data protection Act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Discrimination Act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Employment Act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Training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Working hours</a:t>
            </a:r>
          </a:p>
          <a:p>
            <a:pPr marL="285750" indent="-285750" algn="ctr">
              <a:buFont typeface="Arial"/>
              <a:buChar char="•"/>
            </a:pP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72020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A554BAD9-E88E-4783-859F-F297A8EB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510" y="549592"/>
            <a:ext cx="5238466" cy="15393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Environment</a:t>
            </a:r>
            <a:r>
              <a:rPr lang="en-US" sz="6000"/>
              <a:t> </a:t>
            </a:r>
          </a:p>
        </p:txBody>
      </p:sp>
      <p:pic>
        <p:nvPicPr>
          <p:cNvPr id="6" name="Obraz 6" descr="Obraz zawierający stół, małe, siedzi, duży&#10;&#10;Opis wygenerowany przy bardzo wysokim poziomie pewności">
            <a:extLst>
              <a:ext uri="{FF2B5EF4-FFF2-40B4-BE49-F238E27FC236}">
                <a16:creationId xmlns:a16="http://schemas.microsoft.com/office/drawing/2014/main" id="{CD229964-32F3-4964-BA0F-896FDAD03F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72" r="-1" b="-1"/>
          <a:stretch/>
        </p:blipFill>
        <p:spPr>
          <a:xfrm>
            <a:off x="5510369" y="851517"/>
            <a:ext cx="6184807" cy="5154967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5196AB4D-357C-49B6-A644-113D92D92C97}"/>
              </a:ext>
            </a:extLst>
          </p:cNvPr>
          <p:cNvSpPr txBox="1"/>
          <p:nvPr/>
        </p:nvSpPr>
        <p:spPr>
          <a:xfrm>
            <a:off x="497457" y="2639683"/>
            <a:ext cx="4871049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Weather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Recycling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Global green hotel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Reducing waste, energy, water and carbon emission</a:t>
            </a:r>
          </a:p>
          <a:p>
            <a:pPr marL="285750" indent="-285750" algn="ctr">
              <a:buFont typeface="Arial"/>
              <a:buChar char="•"/>
            </a:pPr>
            <a:r>
              <a:rPr lang="en-GB" sz="2800" dirty="0">
                <a:cs typeface="Calibri"/>
              </a:rPr>
              <a:t>Ait pollution</a:t>
            </a:r>
          </a:p>
        </p:txBody>
      </p:sp>
    </p:spTree>
    <p:extLst>
      <p:ext uri="{BB962C8B-B14F-4D97-AF65-F5344CB8AC3E}">
        <p14:creationId xmlns:p14="http://schemas.microsoft.com/office/powerpoint/2010/main" val="41718340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FF5B0A9F-926E-478D-A065-63B658904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 SWOT Analysis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ole tekstowe 2">
            <a:extLst>
              <a:ext uri="{FF2B5EF4-FFF2-40B4-BE49-F238E27FC236}">
                <a16:creationId xmlns:a16="http://schemas.microsoft.com/office/drawing/2014/main" id="{9770B76B-B7D2-43DC-A8E0-9A1BE69606D7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pl-PL">
              <a:cs typeface="Calibri"/>
            </a:endParaRPr>
          </a:p>
        </p:txBody>
      </p:sp>
      <p:graphicFrame>
        <p:nvGraphicFramePr>
          <p:cNvPr id="4" name="Tabela 4">
            <a:extLst>
              <a:ext uri="{FF2B5EF4-FFF2-40B4-BE49-F238E27FC236}">
                <a16:creationId xmlns:a16="http://schemas.microsoft.com/office/drawing/2014/main" id="{76F36B46-2246-4A51-A095-7DF3C5623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260487"/>
              </p:ext>
            </p:extLst>
          </p:nvPr>
        </p:nvGraphicFramePr>
        <p:xfrm>
          <a:off x="320040" y="2571658"/>
          <a:ext cx="11483603" cy="339387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701940">
                  <a:extLst>
                    <a:ext uri="{9D8B030D-6E8A-4147-A177-3AD203B41FA5}">
                      <a16:colId xmlns:a16="http://schemas.microsoft.com/office/drawing/2014/main" val="576992869"/>
                    </a:ext>
                  </a:extLst>
                </a:gridCol>
                <a:gridCol w="3162235">
                  <a:extLst>
                    <a:ext uri="{9D8B030D-6E8A-4147-A177-3AD203B41FA5}">
                      <a16:colId xmlns:a16="http://schemas.microsoft.com/office/drawing/2014/main" val="498910710"/>
                    </a:ext>
                  </a:extLst>
                </a:gridCol>
                <a:gridCol w="3035541">
                  <a:extLst>
                    <a:ext uri="{9D8B030D-6E8A-4147-A177-3AD203B41FA5}">
                      <a16:colId xmlns:a16="http://schemas.microsoft.com/office/drawing/2014/main" val="15167481"/>
                    </a:ext>
                  </a:extLst>
                </a:gridCol>
                <a:gridCol w="2583887">
                  <a:extLst>
                    <a:ext uri="{9D8B030D-6E8A-4147-A177-3AD203B41FA5}">
                      <a16:colId xmlns:a16="http://schemas.microsoft.com/office/drawing/2014/main" val="3235429275"/>
                    </a:ext>
                  </a:extLst>
                </a:gridCol>
              </a:tblGrid>
              <a:tr h="612373">
                <a:tc>
                  <a:txBody>
                    <a:bodyPr/>
                    <a:lstStyle/>
                    <a:p>
                      <a:r>
                        <a:rPr lang="en-GB" sz="2000" b="1" noProof="0" dirty="0">
                          <a:solidFill>
                            <a:srgbClr val="FFFFFF"/>
                          </a:solidFill>
                        </a:rPr>
                        <a:t>        Strengths </a:t>
                      </a:r>
                    </a:p>
                  </a:txBody>
                  <a:tcPr marL="287204" marR="172323" marT="172323" marB="172323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noProof="0" dirty="0">
                          <a:solidFill>
                            <a:srgbClr val="FFFFFF"/>
                          </a:solidFill>
                        </a:rPr>
                        <a:t>         Weaknesses 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noProof="0" dirty="0">
                          <a:solidFill>
                            <a:srgbClr val="FFFFFF"/>
                          </a:solidFill>
                        </a:rPr>
                        <a:t>          Opportunities 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noProof="0" dirty="0">
                          <a:solidFill>
                            <a:srgbClr val="FFFFFF"/>
                          </a:solidFill>
                        </a:rPr>
                        <a:t>        Threats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79034"/>
                  </a:ext>
                </a:extLst>
              </a:tr>
              <a:tr h="637367"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Modern technology</a:t>
                      </a:r>
                    </a:p>
                  </a:txBody>
                  <a:tcPr marL="287204" marR="172323" marT="172323" marB="172323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Weather 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Hotel growth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Lack of employees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5730620"/>
                  </a:ext>
                </a:extLst>
              </a:tr>
              <a:tr h="637367"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Weather </a:t>
                      </a:r>
                    </a:p>
                  </a:txBody>
                  <a:tcPr marL="287204" marR="172323" marT="172323" marB="172323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Global warming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Improving economics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Competition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8356403"/>
                  </a:ext>
                </a:extLst>
              </a:tr>
              <a:tr h="637367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/>
                        </a:rPr>
                        <a:t>Fast Growing Economic</a:t>
                      </a:r>
                      <a:endParaRPr lang="en-GB" sz="1600" noProof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87204" marR="172323" marT="172323" marB="172323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Immigrants and refugee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Reducing waste, energy, water and CO2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alibri"/>
                        </a:rPr>
                        <a:t>Loans and rates</a:t>
                      </a:r>
                      <a:endParaRPr lang="en-GB" noProof="0" dirty="0"/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1185088"/>
                  </a:ext>
                </a:extLst>
              </a:tr>
              <a:tr h="637367"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Infrastructure</a:t>
                      </a:r>
                    </a:p>
                  </a:txBody>
                  <a:tcPr marL="287204" marR="172323" marT="172323" marB="172323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noProof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Unemployment</a:t>
                      </a: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endParaRPr lang="en-GB" sz="1600" noProof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endParaRPr lang="en-GB" sz="1600" noProof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87204" marR="172323" marT="172323" marB="172323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30555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7849736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AF5C66A-E8F2-4E13-98A3-FE96597C5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C860275-E106-493A-8BF0-E0A91130E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ytuł 1">
            <a:extLst>
              <a:ext uri="{FF2B5EF4-FFF2-40B4-BE49-F238E27FC236}">
                <a16:creationId xmlns:a16="http://schemas.microsoft.com/office/drawing/2014/main" id="{998D7770-A755-4CFB-A4EF-A134866DF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822960"/>
            <a:ext cx="9829800" cy="13258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Recruitment and selection</a:t>
            </a:r>
          </a:p>
        </p:txBody>
      </p:sp>
      <p:pic>
        <p:nvPicPr>
          <p:cNvPr id="3" name="Obraz 3">
            <a:extLst>
              <a:ext uri="{FF2B5EF4-FFF2-40B4-BE49-F238E27FC236}">
                <a16:creationId xmlns:a16="http://schemas.microsoft.com/office/drawing/2014/main" id="{3D9AC43E-1813-4FBF-A629-D58F3CC66F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368" r="2" b="10542"/>
          <a:stretch/>
        </p:blipFill>
        <p:spPr>
          <a:xfrm>
            <a:off x="804671" y="3324852"/>
            <a:ext cx="4954693" cy="2243053"/>
          </a:xfrm>
          <a:prstGeom prst="rect">
            <a:avLst/>
          </a:pr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B8E26DEB-F1B6-42BA-A045-1307C077FCD8}"/>
              </a:ext>
            </a:extLst>
          </p:cNvPr>
          <p:cNvSpPr txBox="1"/>
          <p:nvPr/>
        </p:nvSpPr>
        <p:spPr>
          <a:xfrm>
            <a:off x="6354871" y="2841796"/>
            <a:ext cx="5029200" cy="32276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cs typeface="Calibri"/>
              </a:rPr>
              <a:t>Job advert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Application online or newspaper</a:t>
            </a:r>
            <a:endParaRPr lang="pl-PL" sz="2400" dirty="0">
              <a:cs typeface="Calibri"/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Selecting right candidates</a:t>
            </a:r>
            <a:endParaRPr lang="en-US" sz="2400" dirty="0">
              <a:solidFill>
                <a:srgbClr val="000000"/>
              </a:solidFill>
              <a:cs typeface="Calibri" panose="020F0502020204030204"/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Interview </a:t>
            </a:r>
            <a:endParaRPr lang="en-US" sz="2400" dirty="0">
              <a:solidFill>
                <a:srgbClr val="000000"/>
              </a:solidFill>
              <a:cs typeface="Calibri" panose="020F0502020204030204"/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Final decision</a:t>
            </a:r>
            <a:endParaRPr lang="en-US" sz="2400" dirty="0">
              <a:solidFill>
                <a:srgbClr val="000000"/>
              </a:solidFill>
              <a:cs typeface="Calibri" panose="020F0502020204030204"/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</a:rPr>
              <a:t>New job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cs typeface="Calibri" panose="020F0502020204030204"/>
              </a:rPr>
              <a:t>Promotion/ awards/ motivation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cs typeface="Calibri" panose="020F0502020204030204"/>
              </a:rPr>
              <a:t>Equal opportunities </a:t>
            </a:r>
          </a:p>
        </p:txBody>
      </p:sp>
    </p:spTree>
    <p:extLst>
      <p:ext uri="{BB962C8B-B14F-4D97-AF65-F5344CB8AC3E}">
        <p14:creationId xmlns:p14="http://schemas.microsoft.com/office/powerpoint/2010/main" val="28827088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3" descr="Obraz zawierający trawa, zewnętrzne, osoba, kobieta&#10;&#10;Opis wygenerowany przy bardzo wysokim poziomie pewności">
            <a:extLst>
              <a:ext uri="{FF2B5EF4-FFF2-40B4-BE49-F238E27FC236}">
                <a16:creationId xmlns:a16="http://schemas.microsoft.com/office/drawing/2014/main" id="{14C104C8-716F-423B-885D-47D812E967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84" r="2048" b="2"/>
          <a:stretch/>
        </p:blipFill>
        <p:spPr>
          <a:xfrm>
            <a:off x="20" y="584909"/>
            <a:ext cx="5718616" cy="5509675"/>
          </a:xfrm>
          <a:custGeom>
            <a:avLst/>
            <a:gdLst/>
            <a:ahLst/>
            <a:cxnLst/>
            <a:rect l="l" t="t" r="r" b="b"/>
            <a:pathLst>
              <a:path w="5718636" h="5509675">
                <a:moveTo>
                  <a:pt x="0" y="0"/>
                </a:moveTo>
                <a:lnTo>
                  <a:pt x="2672821" y="0"/>
                </a:lnTo>
                <a:lnTo>
                  <a:pt x="2673116" y="639"/>
                </a:lnTo>
                <a:lnTo>
                  <a:pt x="3175662" y="639"/>
                </a:lnTo>
                <a:lnTo>
                  <a:pt x="5718636" y="5509675"/>
                </a:lnTo>
                <a:lnTo>
                  <a:pt x="502842" y="5509675"/>
                </a:lnTo>
                <a:lnTo>
                  <a:pt x="502842" y="5509036"/>
                </a:lnTo>
                <a:lnTo>
                  <a:pt x="0" y="5509036"/>
                </a:lnTo>
                <a:close/>
              </a:path>
            </a:pathLst>
          </a:custGeom>
        </p:spPr>
      </p:pic>
      <p:sp>
        <p:nvSpPr>
          <p:cNvPr id="12" name="Freeform: Shape 14">
            <a:extLst>
              <a:ext uri="{FF2B5EF4-FFF2-40B4-BE49-F238E27FC236}">
                <a16:creationId xmlns:a16="http://schemas.microsoft.com/office/drawing/2014/main" id="{17CDB40A-75BB-4498-A20B-59C3984A3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2619" y="585526"/>
            <a:ext cx="8349381" cy="5509038"/>
          </a:xfrm>
          <a:custGeom>
            <a:avLst/>
            <a:gdLst>
              <a:gd name="connsiteX0" fmla="*/ 0 w 8349381"/>
              <a:gd name="connsiteY0" fmla="*/ 0 h 5509038"/>
              <a:gd name="connsiteX1" fmla="*/ 8349381 w 8349381"/>
              <a:gd name="connsiteY1" fmla="*/ 0 h 5509038"/>
              <a:gd name="connsiteX2" fmla="*/ 5806407 w 8349381"/>
              <a:gd name="connsiteY2" fmla="*/ 5509038 h 5509038"/>
              <a:gd name="connsiteX3" fmla="*/ 0 w 8349381"/>
              <a:gd name="connsiteY3" fmla="*/ 5509038 h 550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49381" h="5509038">
                <a:moveTo>
                  <a:pt x="0" y="0"/>
                </a:moveTo>
                <a:lnTo>
                  <a:pt x="8349381" y="0"/>
                </a:lnTo>
                <a:lnTo>
                  <a:pt x="5806407" y="5509038"/>
                </a:lnTo>
                <a:lnTo>
                  <a:pt x="0" y="5509038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9F7824A7-E389-4F88-8813-67B2AE41C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483" y="-258960"/>
            <a:ext cx="7221479" cy="22352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Culture, equality and diversity</a:t>
            </a:r>
            <a:endParaRPr lang="pl-PL" dirty="0">
              <a:cs typeface="Calibri Light" panose="020F0302020204030204"/>
            </a:endParaRP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95637293-FA56-44C0-9030-976C2E4306B3}"/>
              </a:ext>
            </a:extLst>
          </p:cNvPr>
          <p:cNvSpPr txBox="1"/>
          <p:nvPr/>
        </p:nvSpPr>
        <p:spPr>
          <a:xfrm>
            <a:off x="5716437" y="2495910"/>
            <a:ext cx="5589917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cs typeface="Calibri"/>
              </a:rPr>
              <a:t>Language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cs typeface="Calibri"/>
              </a:rPr>
              <a:t>Traditions and celebrations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cs typeface="Calibri"/>
              </a:rPr>
              <a:t>Equal opportunities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Discrimination </a:t>
            </a:r>
            <a:endParaRPr lang="en-GB" sz="2400" dirty="0">
              <a:solidFill>
                <a:schemeClr val="bg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cs typeface="Calibri"/>
              </a:rPr>
              <a:t>Treating everyone with respect</a:t>
            </a:r>
          </a:p>
          <a:p>
            <a:pPr algn="ctr"/>
            <a:endParaRPr lang="en-GB" sz="2400" dirty="0">
              <a:solidFill>
                <a:schemeClr val="bg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pl-PL" sz="2400" dirty="0">
              <a:solidFill>
                <a:schemeClr val="bg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pl-PL" sz="24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64007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4CD68CEA-AF12-4CCA-BB74-E7F6163F2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3720" y="934988"/>
            <a:ext cx="6290382" cy="8873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Performance management</a:t>
            </a:r>
          </a:p>
        </p:txBody>
      </p:sp>
      <p:sp>
        <p:nvSpPr>
          <p:cNvPr id="61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Obraz 4">
            <a:extLst>
              <a:ext uri="{FF2B5EF4-FFF2-40B4-BE49-F238E27FC236}">
                <a16:creationId xmlns:a16="http://schemas.microsoft.com/office/drawing/2014/main" id="{459EB93C-8E5D-422B-AFD3-B68FF969F8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15" b="6325"/>
          <a:stretch/>
        </p:blipFill>
        <p:spPr>
          <a:xfrm>
            <a:off x="1511382" y="1486035"/>
            <a:ext cx="5332151" cy="3675292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F71491C9-6809-4793-97DC-DA83FA1A411E}"/>
              </a:ext>
            </a:extLst>
          </p:cNvPr>
          <p:cNvSpPr txBox="1"/>
          <p:nvPr/>
        </p:nvSpPr>
        <p:spPr>
          <a:xfrm>
            <a:off x="6938513" y="3014293"/>
            <a:ext cx="474165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Individual and group</a:t>
            </a: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Improve success of the hotel</a:t>
            </a:r>
          </a:p>
          <a:p>
            <a:pPr marL="457200" indent="-457200" algn="ctr">
              <a:buFont typeface="Arial"/>
              <a:buChar char="•"/>
            </a:pPr>
            <a:r>
              <a:rPr lang="en-GB" sz="2800" dirty="0">
                <a:cs typeface="Calibri"/>
              </a:rPr>
              <a:t>Skills and opportunities</a:t>
            </a:r>
          </a:p>
          <a:p>
            <a:pPr marL="457200" indent="-457200" algn="ctr">
              <a:buFont typeface="Arial"/>
              <a:buChar char="•"/>
            </a:pPr>
            <a:endParaRPr lang="pl-PL" sz="2800" dirty="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pl-PL" sz="2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04300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4A3EE2A-08C9-453E-988C-992B72487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Outline plan</a:t>
            </a:r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0ED0103A-CBCE-4EBA-8DA3-2FCE3E11379C}"/>
              </a:ext>
            </a:extLst>
          </p:cNvPr>
          <p:cNvSpPr txBox="1"/>
          <p:nvPr/>
        </p:nvSpPr>
        <p:spPr>
          <a:xfrm>
            <a:off x="1136429" y="2278173"/>
            <a:ext cx="6467867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In my summary....</a:t>
            </a:r>
            <a:endParaRPr lang="pl-PL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PESTLE Analysis</a:t>
            </a:r>
            <a:endParaRPr lang="en-US" sz="2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SWOT Analysis</a:t>
            </a:r>
            <a:endParaRPr lang="en-US" sz="2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Recruitment and Selection</a:t>
            </a:r>
            <a:endParaRPr lang="en-US" sz="2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Culture, equality and diversity</a:t>
            </a:r>
            <a:endParaRPr lang="en-US" sz="2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Performance management</a:t>
            </a:r>
            <a:endParaRPr lang="en-US" sz="2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1623CC8-F794-4D74-A9B3-B1C44CCE2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7415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1FBE7480-17BC-4D05-BB3E-A45554318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30" y="726345"/>
            <a:ext cx="3945749" cy="525779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rgbClr val="2C2C2C"/>
                </a:solidFill>
                <a:cs typeface="Calibri Light"/>
              </a:rPr>
              <a:t>Thank you for listening</a:t>
            </a:r>
            <a:br>
              <a:rPr lang="en-GB" sz="3600">
                <a:cs typeface="Calibri Light"/>
              </a:rPr>
            </a:br>
            <a:r>
              <a:rPr lang="en-GB" sz="3600">
                <a:solidFill>
                  <a:srgbClr val="2C2C2C"/>
                </a:solidFill>
                <a:cs typeface="Calibri Light"/>
              </a:rPr>
              <a:t>Any questions? 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az 3" descr="Obraz zawierający zewnętrzne, budynek, miasto, duży&#10;&#10;Opis wygenerowany przy bardzo wysokim poziomie pewności">
            <a:extLst>
              <a:ext uri="{FF2B5EF4-FFF2-40B4-BE49-F238E27FC236}">
                <a16:creationId xmlns:a16="http://schemas.microsoft.com/office/drawing/2014/main" id="{2CC10119-AE8E-4AA7-A076-DDDD1A0DF3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9" r="1" b="1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762766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754D9113-4611-4392-818C-4A43049C7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Bibliography</a:t>
            </a:r>
            <a:r>
              <a:rPr lang="pl-PL" dirty="0">
                <a:cs typeface="Calibri Light"/>
              </a:rPr>
              <a:t> </a:t>
            </a:r>
            <a:endParaRPr lang="pl-PL" dirty="0"/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0242D058-84A7-43FA-BE0E-229C6B70A106}"/>
              </a:ext>
            </a:extLst>
          </p:cNvPr>
          <p:cNvSpPr txBox="1"/>
          <p:nvPr/>
        </p:nvSpPr>
        <p:spPr>
          <a:xfrm>
            <a:off x="318273" y="1197421"/>
            <a:ext cx="12123893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 err="1">
                <a:ea typeface="+mn-lt"/>
                <a:cs typeface="+mn-lt"/>
              </a:rPr>
              <a:t>Images</a:t>
            </a:r>
            <a:endParaRPr lang="pl-PL" sz="1200">
              <a:ea typeface="+mn-lt"/>
              <a:cs typeface="+mn-lt"/>
            </a:endParaRPr>
          </a:p>
          <a:p>
            <a:pPr algn="l"/>
            <a:r>
              <a:rPr lang="pl-PL" sz="1200" dirty="0">
                <a:ea typeface="+mn-lt"/>
                <a:cs typeface="+mn-lt"/>
                <a:hlinkClick r:id="rId2"/>
              </a:rPr>
              <a:t>https://www.booking.com/hotel/pl/marriotthotelwarszawa.en-gb.html</a:t>
            </a:r>
            <a:endParaRPr lang="pl-PL" sz="1200" dirty="0">
              <a:cs typeface="Calibri"/>
            </a:endParaRPr>
          </a:p>
          <a:p>
            <a:r>
              <a:rPr lang="pl-PL" sz="1200" dirty="0">
                <a:ea typeface="+mn-lt"/>
                <a:cs typeface="+mn-lt"/>
                <a:hlinkClick r:id="rId3"/>
              </a:rPr>
              <a:t>https://en.wikipedia.org/wiki/Centrum_LIM</a:t>
            </a:r>
            <a:endParaRPr lang="pl-PL" sz="1200" dirty="0">
              <a:cs typeface="Calibri"/>
            </a:endParaRPr>
          </a:p>
          <a:p>
            <a:r>
              <a:rPr lang="pl-PL" sz="1200" dirty="0">
                <a:ea typeface="+mn-lt"/>
                <a:cs typeface="+mn-lt"/>
                <a:hlinkClick r:id="rId4"/>
              </a:rPr>
              <a:t>https://www.venuedirectory.com/poland/top-meeting-rooms-in/warsaw/warsaw-marriott-hotel/14426?duration=1&amp;startdate=27-11-2019&amp;delegates=2</a:t>
            </a:r>
            <a:endParaRPr lang="pl-PL" sz="1200" dirty="0">
              <a:cs typeface="Calibri"/>
            </a:endParaRPr>
          </a:p>
          <a:p>
            <a:r>
              <a:rPr lang="pl-PL" sz="1200" dirty="0">
                <a:ea typeface="+mn-lt"/>
                <a:cs typeface="+mn-lt"/>
                <a:hlinkClick r:id="rId5"/>
              </a:rPr>
              <a:t>https://blog.aoec.com/do-you-need-to-rethink-your-performance-management</a:t>
            </a:r>
            <a:endParaRPr lang="pl-PL" sz="1200" dirty="0">
              <a:ea typeface="+mn-lt"/>
              <a:cs typeface="+mn-lt"/>
            </a:endParaRPr>
          </a:p>
          <a:p>
            <a:r>
              <a:rPr lang="pl-PL" sz="1200" dirty="0">
                <a:ea typeface="+mn-lt"/>
                <a:cs typeface="+mn-lt"/>
                <a:hlinkClick r:id="rId6"/>
              </a:rPr>
              <a:t>https://www.hrmagazine.co.uk/article-details/a-negative-outcome-for-positive-discrimination</a:t>
            </a:r>
            <a:br>
              <a:rPr lang="pl-PL" sz="1200" dirty="0">
                <a:ea typeface="+mn-lt"/>
                <a:cs typeface="+mn-lt"/>
              </a:rPr>
            </a:br>
            <a:r>
              <a:rPr lang="pl-PL" sz="1200" dirty="0">
                <a:ea typeface="+mn-lt"/>
                <a:cs typeface="+mn-lt"/>
                <a:hlinkClick r:id="rId7"/>
              </a:rPr>
              <a:t>https://empxtrack.com/blog/recruitment-and-selection-the-most-important-hr-function/</a:t>
            </a:r>
            <a:endParaRPr lang="pl-PL" sz="1200" dirty="0">
              <a:ea typeface="+mn-lt"/>
              <a:cs typeface="+mn-lt"/>
            </a:endParaRPr>
          </a:p>
          <a:p>
            <a:r>
              <a:rPr lang="pl-PL" sz="1200" dirty="0">
                <a:ea typeface="+mn-lt"/>
                <a:cs typeface="+mn-lt"/>
                <a:hlinkClick r:id="rId8"/>
              </a:rPr>
              <a:t>https://mises.org/wire/taking-stand-people-usually-means-hurting-actual-people</a:t>
            </a:r>
            <a:endParaRPr lang="pl-PL" sz="1200" dirty="0">
              <a:ea typeface="+mn-lt"/>
              <a:cs typeface="+mn-lt"/>
            </a:endParaRPr>
          </a:p>
          <a:p>
            <a:r>
              <a:rPr lang="pl-PL" sz="1200" dirty="0">
                <a:ea typeface="+mn-lt"/>
                <a:cs typeface="+mn-lt"/>
                <a:hlinkClick r:id="rId9"/>
              </a:rPr>
              <a:t>https://www.thebalancecareers.com/culture-your-environment-for-people-at-work-1918809</a:t>
            </a:r>
            <a:endParaRPr lang="pl-PL" sz="1200" dirty="0">
              <a:ea typeface="+mn-lt"/>
              <a:cs typeface="+mn-lt"/>
            </a:endParaRPr>
          </a:p>
          <a:p>
            <a:r>
              <a:rPr lang="pl-PL" sz="1200" dirty="0">
                <a:ea typeface="+mn-lt"/>
                <a:cs typeface="+mn-lt"/>
                <a:hlinkClick r:id="rId10"/>
              </a:rPr>
              <a:t>https://www.brother.co.uk/recycling/environmental-activities/10-easy-ways-to-help-the-environment</a:t>
            </a:r>
            <a:endParaRPr lang="pl-PL" sz="1200" dirty="0">
              <a:ea typeface="+mn-lt"/>
              <a:cs typeface="+mn-lt"/>
            </a:endParaRPr>
          </a:p>
          <a:p>
            <a:endParaRPr lang="pl-PL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Ashdown Lisa, McClelland (1973), Performance Management (HR Fundamental)</a:t>
            </a:r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CIPD (2020), Recruiting and selecting for new job. Online. Available: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u="sng" dirty="0">
                <a:ea typeface="+mn-lt"/>
                <a:cs typeface="+mn-lt"/>
                <a:hlinkClick r:id="rId11"/>
              </a:rPr>
              <a:t>https://www.cipd.co.uk/knowledge/fundamentals/people/recruitment/factsheet</a:t>
            </a:r>
            <a:endParaRPr lang="pl-PL" sz="120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Citizen Advice (2010), Equality Act 2010: Discrimination and your right. Online. Available:</a:t>
            </a:r>
            <a:endParaRPr lang="pl-PL">
              <a:cs typeface="Calibri" panose="020F0502020204030204"/>
            </a:endParaRPr>
          </a:p>
          <a:p>
            <a:r>
              <a:rPr lang="en-GB" sz="1200" u="sng" dirty="0">
                <a:ea typeface="+mn-lt"/>
                <a:cs typeface="+mn-lt"/>
                <a:hlinkClick r:id="rId12"/>
              </a:rPr>
              <a:t>https://www.citizensadvice.org.uk/law-and-courts/discrimination/about-discrimination/equality-act-2010-discrimination-and-your-rights/</a:t>
            </a:r>
            <a:endParaRPr lang="en-GB"/>
          </a:p>
          <a:p>
            <a:r>
              <a:rPr lang="en-GB" sz="1200" dirty="0">
                <a:ea typeface="+mn-lt"/>
                <a:cs typeface="+mn-lt"/>
              </a:rPr>
              <a:t>Marriott Careers (1996-2020) Online. Available: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u="sng" dirty="0">
                <a:ea typeface="+mn-lt"/>
                <a:cs typeface="+mn-lt"/>
                <a:hlinkClick r:id="rId13"/>
              </a:rPr>
              <a:t>https://careers.marriott.com/tips-for-applying/</a:t>
            </a:r>
            <a:endParaRPr lang="en-GB"/>
          </a:p>
          <a:p>
            <a:r>
              <a:rPr lang="en-GB" sz="1200" dirty="0">
                <a:ea typeface="+mn-lt"/>
                <a:cs typeface="+mn-lt"/>
              </a:rPr>
              <a:t>PESTLE Analysis (2020), Deep explanation of analysis. Online. Available: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u="sng" dirty="0">
                <a:ea typeface="+mn-lt"/>
                <a:cs typeface="+mn-lt"/>
                <a:hlinkClick r:id="rId14"/>
              </a:rPr>
              <a:t>https://pestleanalysis.com/what-is-pestle-analysis/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Professional Academy Blog. (2019), PESTLE Analysis. Online. Available: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u="sng" dirty="0">
                <a:ea typeface="+mn-lt"/>
                <a:cs typeface="+mn-lt"/>
                <a:hlinkClick r:id="rId15"/>
              </a:rPr>
              <a:t>https://www.professionalacademy.com/blogs-and-advice/marketing-theories---pestel-analysis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Statista Article (2019), Statistics in Poland. Online. Available: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u="sng" dirty="0">
                <a:ea typeface="+mn-lt"/>
                <a:cs typeface="+mn-lt"/>
                <a:hlinkClick r:id="rId16"/>
              </a:rPr>
              <a:t>https://www.statista.com/statistics/978314/travel-and-tourism-direct-contribution-to-gdp-in-poland/</a:t>
            </a:r>
            <a:endParaRPr lang="pl-PL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Storey John (2015), Cultural Theory and Popular Culture, 7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Edition</a:t>
            </a:r>
          </a:p>
          <a:p>
            <a:r>
              <a:rPr lang="en-GB" sz="1200" dirty="0">
                <a:ea typeface="+mn-lt"/>
                <a:cs typeface="+mn-lt"/>
              </a:rPr>
              <a:t>Trade Economics (2020), Statistics about demographics of the population. Online. Available:</a:t>
            </a:r>
          </a:p>
          <a:p>
            <a:r>
              <a:rPr lang="en-GB" sz="1200" u="sng" dirty="0">
                <a:ea typeface="+mn-lt"/>
                <a:cs typeface="+mn-lt"/>
                <a:hlinkClick r:id="rId17"/>
              </a:rPr>
              <a:t>https://tradingeconomics.com/poland/employed-persons</a:t>
            </a:r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U.S. News (2020), 13 Best Marriott International in Poland. Online. Available:</a:t>
            </a:r>
          </a:p>
          <a:p>
            <a:r>
              <a:rPr lang="en-GB" sz="1200" u="sng" dirty="0">
                <a:ea typeface="+mn-lt"/>
                <a:cs typeface="+mn-lt"/>
                <a:hlinkClick r:id="rId18"/>
              </a:rPr>
              <a:t>https://travel.usnews.com/Hotels/b-Marriott_Group_Hotels/Poland/</a:t>
            </a:r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Williams Bari A. (2020), Diversity in the Workplace, California</a:t>
            </a:r>
          </a:p>
          <a:p>
            <a:endParaRPr lang="en-GB" sz="1200" u="sng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248058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Panoramiczny</PresentationFormat>
  <Slides>18</Slides>
  <Notes>0</Notes>
  <HiddenSlides>0</HiddenSlide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18</vt:i4>
      </vt:variant>
    </vt:vector>
  </HeadingPairs>
  <TitlesOfParts>
    <vt:vector size="19" baseType="lpstr">
      <vt:lpstr>Motyw pakietu Office</vt:lpstr>
      <vt:lpstr> Marriott International Hotel Warsaw Poland</vt:lpstr>
      <vt:lpstr>Content table</vt:lpstr>
      <vt:lpstr>About the hotel</vt:lpstr>
      <vt:lpstr>Prezentacja programu PowerPoint</vt:lpstr>
      <vt:lpstr>PESTLE Analysis</vt:lpstr>
      <vt:lpstr>Political</vt:lpstr>
      <vt:lpstr>Economic</vt:lpstr>
      <vt:lpstr>Social </vt:lpstr>
      <vt:lpstr>Technological </vt:lpstr>
      <vt:lpstr>Legal </vt:lpstr>
      <vt:lpstr>Environment </vt:lpstr>
      <vt:lpstr>  SWOT Analysis</vt:lpstr>
      <vt:lpstr>Recruitment and selection</vt:lpstr>
      <vt:lpstr>Culture, equality and diversity</vt:lpstr>
      <vt:lpstr>Performance management</vt:lpstr>
      <vt:lpstr>Outline plan</vt:lpstr>
      <vt:lpstr>Thank you for listening Any questions? </vt:lpstr>
      <vt:lpstr>Bibliography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/>
  <cp:revision>653</cp:revision>
  <dcterms:created xsi:type="dcterms:W3CDTF">2020-05-28T14:46:25Z</dcterms:created>
  <dcterms:modified xsi:type="dcterms:W3CDTF">2020-06-03T21:23:56Z</dcterms:modified>
</cp:coreProperties>
</file>