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ags/tag1.xml" ContentType="application/vnd.openxmlformats-officedocument.presentationml.tags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ags/tag2.xml" ContentType="application/vnd.openxmlformats-officedocument.presentationml.tags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theme/themeOverride29.xml" ContentType="application/vnd.openxmlformats-officedocument.themeOverride+xml"/>
  <Override PartName="/ppt/theme/themeOverride30.xml" ContentType="application/vnd.openxmlformats-officedocument.themeOverride+xml"/>
  <Override PartName="/ppt/theme/themeOverride31.xml" ContentType="application/vnd.openxmlformats-officedocument.themeOverride+xml"/>
  <Override PartName="/ppt/theme/themeOverride32.xml" ContentType="application/vnd.openxmlformats-officedocument.themeOverride+xml"/>
  <Override PartName="/ppt/theme/themeOverride33.xml" ContentType="application/vnd.openxmlformats-officedocument.themeOverride+xml"/>
  <Override PartName="/ppt/theme/themeOverride34.xml" ContentType="application/vnd.openxmlformats-officedocument.themeOverride+xml"/>
  <Override PartName="/ppt/theme/themeOverride35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37"/>
  </p:notesMasterIdLst>
  <p:handoutMasterIdLst>
    <p:handoutMasterId r:id="rId38"/>
  </p:handoutMasterIdLst>
  <p:sldIdLst>
    <p:sldId id="280" r:id="rId2"/>
    <p:sldId id="341" r:id="rId3"/>
    <p:sldId id="342" r:id="rId4"/>
    <p:sldId id="290" r:id="rId5"/>
    <p:sldId id="310" r:id="rId6"/>
    <p:sldId id="354" r:id="rId7"/>
    <p:sldId id="356" r:id="rId8"/>
    <p:sldId id="365" r:id="rId9"/>
    <p:sldId id="364" r:id="rId10"/>
    <p:sldId id="330" r:id="rId11"/>
    <p:sldId id="329" r:id="rId12"/>
    <p:sldId id="284" r:id="rId13"/>
    <p:sldId id="343" r:id="rId14"/>
    <p:sldId id="344" r:id="rId15"/>
    <p:sldId id="334" r:id="rId16"/>
    <p:sldId id="332" r:id="rId17"/>
    <p:sldId id="335" r:id="rId18"/>
    <p:sldId id="333" r:id="rId19"/>
    <p:sldId id="336" r:id="rId20"/>
    <p:sldId id="339" r:id="rId21"/>
    <p:sldId id="350" r:id="rId22"/>
    <p:sldId id="340" r:id="rId23"/>
    <p:sldId id="345" r:id="rId24"/>
    <p:sldId id="346" r:id="rId25"/>
    <p:sldId id="347" r:id="rId26"/>
    <p:sldId id="353" r:id="rId27"/>
    <p:sldId id="351" r:id="rId28"/>
    <p:sldId id="352" r:id="rId29"/>
    <p:sldId id="357" r:id="rId30"/>
    <p:sldId id="358" r:id="rId31"/>
    <p:sldId id="359" r:id="rId32"/>
    <p:sldId id="360" r:id="rId33"/>
    <p:sldId id="361" r:id="rId34"/>
    <p:sldId id="362" r:id="rId35"/>
    <p:sldId id="363" r:id="rId36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97" autoAdjust="0"/>
    <p:restoredTop sz="86801" autoAdjust="0"/>
  </p:normalViewPr>
  <p:slideViewPr>
    <p:cSldViewPr>
      <p:cViewPr varScale="1">
        <p:scale>
          <a:sx n="89" d="100"/>
          <a:sy n="89" d="100"/>
        </p:scale>
        <p:origin x="184" y="4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2026/10/15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2026/10/15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2026/10/15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2026/10/15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2026/10/15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2026/10/15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2026/10/15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2026/10/15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2026/10/15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2026/10/15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2026/10/15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2026/10/15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2026/10/15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2026/10/15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2E274C3B-42CB-43F1-9141-68A715B957E8}"/>
              </a:ext>
            </a:extLst>
          </p:cNvPr>
          <p:cNvSpPr txBox="1"/>
          <p:nvPr/>
        </p:nvSpPr>
        <p:spPr>
          <a:xfrm>
            <a:off x="7247107" y="621482"/>
            <a:ext cx="147732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一、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通曉中國傳統佛學基本概念，特別是「三業」 的理論。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54181FD-4B43-4C3D-95B8-148464430A04}"/>
              </a:ext>
            </a:extLst>
          </p:cNvPr>
          <p:cNvSpPr txBox="1"/>
          <p:nvPr/>
        </p:nvSpPr>
        <p:spPr>
          <a:xfrm>
            <a:off x="9584109" y="549474"/>
            <a:ext cx="615553" cy="1584176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課程目標</a:t>
            </a: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C5743417-1341-4CBF-B032-718D5761F77B}"/>
              </a:ext>
            </a:extLst>
          </p:cNvPr>
          <p:cNvSpPr txBox="1"/>
          <p:nvPr/>
        </p:nvSpPr>
        <p:spPr>
          <a:xfrm>
            <a:off x="3843351" y="656283"/>
            <a:ext cx="2769989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二、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深入理解所選的中國古代經典典籍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十善業道經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、 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雍正皇帝上諭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、 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省庵大師不淨觀頌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省庵大師四念處頌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202687FA-FF4B-5DCD-4A5B-F7DA9E421DD5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課前介紹</a:t>
            </a:r>
            <a:endParaRPr lang="en-US" altLang="zh-CN" dirty="0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1254262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5203"/>
    </mc:Choice>
    <mc:Fallback xmlns="">
      <p:transition spd="slow" advTm="652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063C3900-C369-BAF1-591C-99ED34209842}"/>
              </a:ext>
            </a:extLst>
          </p:cNvPr>
          <p:cNvSpPr txBox="1"/>
          <p:nvPr/>
        </p:nvSpPr>
        <p:spPr>
          <a:xfrm>
            <a:off x="8773050" y="765498"/>
            <a:ext cx="121058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一、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佛說十善業道經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，大正藏版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50B00323-9E25-9D0D-BFF3-7FC98CD23BA5}"/>
              </a:ext>
            </a:extLst>
          </p:cNvPr>
          <p:cNvSpPr txBox="1"/>
          <p:nvPr/>
        </p:nvSpPr>
        <p:spPr>
          <a:xfrm>
            <a:off x="10099988" y="621482"/>
            <a:ext cx="615553" cy="1656184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主要教材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032D3CC4-78C5-2DE3-9E29-2F8FB8AEADCE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課前介紹</a:t>
            </a:r>
            <a:endParaRPr lang="en-US" altLang="zh-CN" dirty="0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0DAA925D-E556-37DA-D297-F27E890D731F}"/>
              </a:ext>
            </a:extLst>
          </p:cNvPr>
          <p:cNvSpPr txBox="1"/>
          <p:nvPr/>
        </p:nvSpPr>
        <p:spPr>
          <a:xfrm>
            <a:off x="7535366" y="729494"/>
            <a:ext cx="121058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二、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佛說十善業道經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講記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，淨空老法師講述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283E5B38-593C-80DF-B586-56B4761236C9}"/>
              </a:ext>
            </a:extLst>
          </p:cNvPr>
          <p:cNvSpPr txBox="1"/>
          <p:nvPr/>
        </p:nvSpPr>
        <p:spPr>
          <a:xfrm>
            <a:off x="5739809" y="694872"/>
            <a:ext cx="1723549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三、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Lectures on the Discourse on the Ten Wholesome Ways of Action by Venerable Master Chin Kung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BE88BD65-67DA-B24C-B9C4-961BA90A471C}"/>
              </a:ext>
            </a:extLst>
          </p:cNvPr>
          <p:cNvSpPr txBox="1"/>
          <p:nvPr/>
        </p:nvSpPr>
        <p:spPr>
          <a:xfrm>
            <a:off x="4452570" y="693490"/>
            <a:ext cx="121058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四、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〈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雍正皇帝上諭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聖學根之根 第七冊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C7B2AFE3-97BF-C8BE-4DA5-6DD5A4E19C64}"/>
              </a:ext>
            </a:extLst>
          </p:cNvPr>
          <p:cNvSpPr txBox="1"/>
          <p:nvPr/>
        </p:nvSpPr>
        <p:spPr>
          <a:xfrm>
            <a:off x="3156426" y="693490"/>
            <a:ext cx="121058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五、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〈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省庵大師不淨觀頌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聖學根之根 第七冊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0BDBE784-F735-D1A2-3B5E-03EAC3A5ADAC}"/>
              </a:ext>
            </a:extLst>
          </p:cNvPr>
          <p:cNvSpPr txBox="1"/>
          <p:nvPr/>
        </p:nvSpPr>
        <p:spPr>
          <a:xfrm>
            <a:off x="1788274" y="693490"/>
            <a:ext cx="121058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六、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〈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省庵大師四念處頌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聖學根之根 第七冊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</a:p>
        </p:txBody>
      </p:sp>
      <p:sp>
        <p:nvSpPr>
          <p:cNvPr id="2" name="文字方塊 10">
            <a:extLst>
              <a:ext uri="{FF2B5EF4-FFF2-40B4-BE49-F238E27FC236}">
                <a16:creationId xmlns:a16="http://schemas.microsoft.com/office/drawing/2014/main" id="{9776E2B3-CB07-3A0D-968F-D1E79ECAC4A6}"/>
              </a:ext>
            </a:extLst>
          </p:cNvPr>
          <p:cNvSpPr txBox="1"/>
          <p:nvPr/>
        </p:nvSpPr>
        <p:spPr>
          <a:xfrm>
            <a:off x="919535" y="693490"/>
            <a:ext cx="697627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七、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大乘百法明門論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3297425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385D3F53-40F7-8398-9B51-2A83EC8AF279}"/>
              </a:ext>
            </a:extLst>
          </p:cNvPr>
          <p:cNvSpPr txBox="1"/>
          <p:nvPr/>
        </p:nvSpPr>
        <p:spPr>
          <a:xfrm>
            <a:off x="8254707" y="621482"/>
            <a:ext cx="2467342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  <a:spcBef>
                <a:spcPts val="6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授課內容：</a:t>
            </a: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  <a:spcBef>
                <a:spcPts val="6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一、複講  老法師講經部份內容。</a:t>
            </a: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  <a:spcBef>
                <a:spcPts val="6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二、補充相關佛教教理。</a:t>
            </a: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  <a:spcBef>
                <a:spcPts val="6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三、歡迎隨時提問與討論。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620EA83-F20A-B8F5-4674-204D07C39C72}"/>
              </a:ext>
            </a:extLst>
          </p:cNvPr>
          <p:cNvSpPr txBox="1"/>
          <p:nvPr/>
        </p:nvSpPr>
        <p:spPr>
          <a:xfrm>
            <a:off x="11014203" y="765498"/>
            <a:ext cx="697627" cy="1656184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  <a:spcBef>
                <a:spcPts val="600"/>
              </a:spcBef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課程方式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EE7941B8-566E-6C3B-51B5-12CEBCB00CFE}"/>
              </a:ext>
            </a:extLst>
          </p:cNvPr>
          <p:cNvSpPr txBox="1"/>
          <p:nvPr/>
        </p:nvSpPr>
        <p:spPr>
          <a:xfrm>
            <a:off x="4467791" y="621482"/>
            <a:ext cx="344196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  <a:spcBef>
                <a:spcPts val="18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學生複講：</a:t>
            </a: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  <a:spcBef>
                <a:spcPts val="18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一、每次上課最後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30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分鐘。</a:t>
            </a: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  <a:spcBef>
                <a:spcPts val="18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二、兩名學生輪流上台。</a:t>
            </a: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  <a:spcBef>
                <a:spcPts val="18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三、每人複講約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5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分鐘，內容為老法師講記或上課所講內容。</a:t>
            </a: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37280168-268C-DE87-4E26-68209EE845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22" y="112254"/>
            <a:ext cx="4149472" cy="6635080"/>
          </a:xfrm>
          <a:prstGeom prst="rect">
            <a:avLst/>
          </a:prstGeom>
        </p:spPr>
      </p:pic>
      <p:sp>
        <p:nvSpPr>
          <p:cNvPr id="10" name="矩形 9">
            <a:extLst>
              <a:ext uri="{FF2B5EF4-FFF2-40B4-BE49-F238E27FC236}">
                <a16:creationId xmlns:a16="http://schemas.microsoft.com/office/drawing/2014/main" id="{1C77214C-17AE-514E-17C4-15F4024A59F3}"/>
              </a:ext>
            </a:extLst>
          </p:cNvPr>
          <p:cNvSpPr/>
          <p:nvPr/>
        </p:nvSpPr>
        <p:spPr>
          <a:xfrm>
            <a:off x="137730" y="4653930"/>
            <a:ext cx="3941252" cy="2016224"/>
          </a:xfrm>
          <a:prstGeom prst="rect">
            <a:avLst/>
          </a:prstGeom>
          <a:noFill/>
          <a:ln w="508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2" name="圖片 11">
            <a:extLst>
              <a:ext uri="{FF2B5EF4-FFF2-40B4-BE49-F238E27FC236}">
                <a16:creationId xmlns:a16="http://schemas.microsoft.com/office/drawing/2014/main" id="{BF8871E3-CD3F-A373-989A-D3A136638A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0630" y="200384"/>
            <a:ext cx="2934322" cy="4267608"/>
          </a:xfrm>
          <a:prstGeom prst="rect">
            <a:avLst/>
          </a:prstGeom>
          <a:ln w="25400">
            <a:solidFill>
              <a:srgbClr val="C00000"/>
            </a:solidFill>
          </a:ln>
        </p:spPr>
      </p:pic>
    </p:spTree>
    <p:extLst>
      <p:ext uri="{BB962C8B-B14F-4D97-AF65-F5344CB8AC3E}">
        <p14:creationId xmlns:p14="http://schemas.microsoft.com/office/powerpoint/2010/main" val="37169451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2B4DCE0A-130E-3DAD-E080-23A58401288D}"/>
              </a:ext>
            </a:extLst>
          </p:cNvPr>
          <p:cNvSpPr txBox="1"/>
          <p:nvPr/>
        </p:nvSpPr>
        <p:spPr>
          <a:xfrm>
            <a:off x="3321734" y="601316"/>
            <a:ext cx="1477328" cy="59205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chemeClr val="bg1"/>
                </a:solidFill>
              </a:rPr>
              <a:t>考核評估二：口試（英文，</a:t>
            </a:r>
            <a:r>
              <a:rPr lang="en-US" altLang="zh-CN" sz="2800" dirty="0">
                <a:solidFill>
                  <a:schemeClr val="bg1"/>
                </a:solidFill>
              </a:rPr>
              <a:t>10</a:t>
            </a:r>
            <a:r>
              <a:rPr lang="zh-CN" altLang="en-US" sz="2800" dirty="0">
                <a:solidFill>
                  <a:schemeClr val="bg1"/>
                </a:solidFill>
              </a:rPr>
              <a:t>分鐘，佔</a:t>
            </a:r>
            <a:r>
              <a:rPr lang="en-US" altLang="zh-CN" sz="2800" dirty="0">
                <a:solidFill>
                  <a:schemeClr val="bg1"/>
                </a:solidFill>
              </a:rPr>
              <a:t>30%</a:t>
            </a:r>
            <a:r>
              <a:rPr lang="zh-CN" altLang="en-US" sz="2800" dirty="0">
                <a:solidFill>
                  <a:schemeClr val="bg1"/>
                </a:solidFill>
              </a:rPr>
              <a:t>）</a:t>
            </a:r>
            <a:endParaRPr lang="zh-TW" altLang="en-US" sz="2800" dirty="0">
              <a:solidFill>
                <a:schemeClr val="bg1"/>
              </a:solidFill>
            </a:endParaRP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BFC48EF9-4848-6B14-2EDC-F448E8A0D4F3}"/>
              </a:ext>
            </a:extLst>
          </p:cNvPr>
          <p:cNvSpPr txBox="1"/>
          <p:nvPr/>
        </p:nvSpPr>
        <p:spPr>
          <a:xfrm>
            <a:off x="1521534" y="650996"/>
            <a:ext cx="1877437" cy="56296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從上課內容或老法師講解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十善業道經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講記內容選取題目，進行英文</a:t>
            </a:r>
            <a:r>
              <a:rPr lang="zh-TW" altLang="en-US" sz="2800" u="sng" dirty="0">
                <a:solidFill>
                  <a:srgbClr val="FFFF00"/>
                </a:solidFill>
              </a:rPr>
              <a:t>學術報告</a:t>
            </a:r>
            <a:r>
              <a:rPr lang="zh-TW" altLang="en-US" sz="2800" dirty="0">
                <a:solidFill>
                  <a:srgbClr val="FFFF00"/>
                </a:solidFill>
              </a:rPr>
              <a:t>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F5890BEA-8D54-B615-C3CC-CDE16A93C72D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課前介紹</a:t>
            </a:r>
            <a:endParaRPr lang="en-US" altLang="zh-CN" dirty="0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07EE4D44-60A7-DF6A-1A31-8BF37180B131}"/>
              </a:ext>
            </a:extLst>
          </p:cNvPr>
          <p:cNvSpPr txBox="1"/>
          <p:nvPr/>
        </p:nvSpPr>
        <p:spPr>
          <a:xfrm>
            <a:off x="8575691" y="765497"/>
            <a:ext cx="1046440" cy="59205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/>
                </a:solidFill>
              </a:rPr>
              <a:t>考核評估一：平時成績（中文，佔</a:t>
            </a:r>
            <a:r>
              <a:rPr lang="en-US" altLang="zh-CN" sz="2800" dirty="0">
                <a:solidFill>
                  <a:schemeClr val="bg1"/>
                </a:solidFill>
              </a:rPr>
              <a:t>20%</a:t>
            </a:r>
            <a:r>
              <a:rPr lang="zh-CN" altLang="en-US" sz="2800" dirty="0">
                <a:solidFill>
                  <a:schemeClr val="bg1"/>
                </a:solidFill>
              </a:rPr>
              <a:t>）</a:t>
            </a:r>
            <a:endParaRPr lang="zh-TW" altLang="en-US" sz="2800" dirty="0">
              <a:solidFill>
                <a:schemeClr val="bg1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539086F4-2B32-4052-574C-0727C48CD7BF}"/>
              </a:ext>
            </a:extLst>
          </p:cNvPr>
          <p:cNvSpPr txBox="1"/>
          <p:nvPr/>
        </p:nvSpPr>
        <p:spPr>
          <a:xfrm>
            <a:off x="3656189" y="1021379"/>
            <a:ext cx="5186035" cy="52990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endParaRPr lang="en-US" altLang="zh-TW" sz="2800" dirty="0">
              <a:solidFill>
                <a:srgbClr val="FFFF00"/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（</a:t>
            </a:r>
            <a:r>
              <a:rPr lang="zh-CN" altLang="en-US" sz="2800" dirty="0">
                <a:solidFill>
                  <a:srgbClr val="FFFF00"/>
                </a:solidFill>
              </a:rPr>
              <a:t>一</a:t>
            </a:r>
            <a:r>
              <a:rPr lang="zh-TW" altLang="en-US" sz="2800" dirty="0">
                <a:solidFill>
                  <a:srgbClr val="FFFF00"/>
                </a:solidFill>
              </a:rPr>
              <a:t>）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雍正皇帝上諭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科判：佔</a:t>
            </a:r>
            <a:r>
              <a:rPr lang="en-US" altLang="zh-TW" sz="2800" dirty="0">
                <a:solidFill>
                  <a:srgbClr val="FFFF00"/>
                </a:solidFill>
              </a:rPr>
              <a:t>50%</a:t>
            </a:r>
          </a:p>
          <a:p>
            <a:pPr>
              <a:lnSpc>
                <a:spcPts val="42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rgbClr val="FFFF00"/>
                </a:solidFill>
              </a:rPr>
              <a:t>（</a:t>
            </a:r>
            <a:r>
              <a:rPr lang="zh-CN" altLang="en-US" sz="2800" dirty="0">
                <a:solidFill>
                  <a:srgbClr val="FFFF00"/>
                </a:solidFill>
              </a:rPr>
              <a:t>二</a:t>
            </a:r>
            <a:r>
              <a:rPr lang="zh-TW" altLang="en-US" sz="2800" dirty="0">
                <a:solidFill>
                  <a:srgbClr val="FFFF00"/>
                </a:solidFill>
              </a:rPr>
              <a:t>）專題討論會</a:t>
            </a:r>
            <a:r>
              <a:rPr lang="zh-CN" altLang="en-US" sz="2800" dirty="0">
                <a:solidFill>
                  <a:srgbClr val="FFFF00"/>
                </a:solidFill>
              </a:rPr>
              <a:t>：佔</a:t>
            </a:r>
            <a:r>
              <a:rPr lang="en-US" altLang="zh-CN" sz="2800" dirty="0">
                <a:solidFill>
                  <a:srgbClr val="FFFF00"/>
                </a:solidFill>
              </a:rPr>
              <a:t>50%</a:t>
            </a:r>
          </a:p>
          <a:p>
            <a:pPr>
              <a:lnSpc>
                <a:spcPts val="42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題目：「在當今社會，善意謊言是否值得提倡？」</a:t>
            </a:r>
            <a:endParaRPr lang="en-US" altLang="zh-CN" sz="2800" dirty="0">
              <a:solidFill>
                <a:srgbClr val="FFFF00"/>
              </a:solidFill>
            </a:endParaRPr>
          </a:p>
        </p:txBody>
      </p:sp>
      <p:sp>
        <p:nvSpPr>
          <p:cNvPr id="9" name="右大括弧 8">
            <a:extLst>
              <a:ext uri="{FF2B5EF4-FFF2-40B4-BE49-F238E27FC236}">
                <a16:creationId xmlns:a16="http://schemas.microsoft.com/office/drawing/2014/main" id="{AA7DBD5C-188E-40D6-7C6C-002F0667C826}"/>
              </a:ext>
            </a:extLst>
          </p:cNvPr>
          <p:cNvSpPr/>
          <p:nvPr/>
        </p:nvSpPr>
        <p:spPr>
          <a:xfrm rot="16200000">
            <a:off x="7084604" y="7199"/>
            <a:ext cx="253056" cy="1477328"/>
          </a:xfrm>
          <a:prstGeom prst="rightBrace">
            <a:avLst/>
          </a:prstGeom>
          <a:ln w="127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433B8CA8-5CE9-D04C-DF57-28040FCFC1A6}"/>
              </a:ext>
            </a:extLst>
          </p:cNvPr>
          <p:cNvSpPr txBox="1"/>
          <p:nvPr/>
        </p:nvSpPr>
        <p:spPr>
          <a:xfrm>
            <a:off x="10088164" y="621482"/>
            <a:ext cx="615553" cy="1584176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考核內容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0872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1" grpId="0"/>
      <p:bldP spid="7" grpId="0"/>
      <p:bldP spid="8" grpId="0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07570F42-789B-D675-2BE1-63E240881D1F}"/>
              </a:ext>
            </a:extLst>
          </p:cNvPr>
          <p:cNvSpPr txBox="1"/>
          <p:nvPr/>
        </p:nvSpPr>
        <p:spPr>
          <a:xfrm>
            <a:off x="9085217" y="635547"/>
            <a:ext cx="1477328" cy="521270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chemeClr val="bg1"/>
                </a:solidFill>
              </a:rPr>
              <a:t>考核評估三：</a:t>
            </a:r>
            <a:r>
              <a:rPr lang="zh-CN" altLang="en-US" sz="2800" u="sng" dirty="0">
                <a:solidFill>
                  <a:schemeClr val="bg1"/>
                </a:solidFill>
              </a:rPr>
              <a:t>論文</a:t>
            </a:r>
            <a:r>
              <a:rPr lang="zh-CN" altLang="en-US" sz="2800" dirty="0">
                <a:solidFill>
                  <a:schemeClr val="bg1"/>
                </a:solidFill>
              </a:rPr>
              <a:t>（中文，</a:t>
            </a:r>
            <a:r>
              <a:rPr lang="en-US" altLang="zh-CN" sz="2800" dirty="0">
                <a:solidFill>
                  <a:schemeClr val="bg1"/>
                </a:solidFill>
              </a:rPr>
              <a:t>2500</a:t>
            </a:r>
            <a:r>
              <a:rPr lang="zh-CN" altLang="en-US" sz="2800" dirty="0">
                <a:solidFill>
                  <a:schemeClr val="bg1"/>
                </a:solidFill>
              </a:rPr>
              <a:t>字，佔</a:t>
            </a:r>
            <a:r>
              <a:rPr lang="en-US" altLang="zh-CN" sz="2800" dirty="0">
                <a:solidFill>
                  <a:schemeClr val="bg1"/>
                </a:solidFill>
              </a:rPr>
              <a:t>50%</a:t>
            </a:r>
            <a:r>
              <a:rPr lang="zh-CN" altLang="en-US" sz="2800" dirty="0">
                <a:solidFill>
                  <a:schemeClr val="bg1"/>
                </a:solidFill>
              </a:rPr>
              <a:t>）</a:t>
            </a:r>
            <a:endParaRPr lang="zh-TW" altLang="en-US" sz="2800" dirty="0">
              <a:solidFill>
                <a:schemeClr val="bg1"/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B25F1604-8711-40AB-AAB0-8C9665DC69CD}"/>
              </a:ext>
            </a:extLst>
          </p:cNvPr>
          <p:cNvSpPr txBox="1"/>
          <p:nvPr/>
        </p:nvSpPr>
        <p:spPr>
          <a:xfrm>
            <a:off x="961402" y="658898"/>
            <a:ext cx="7622600" cy="521270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根據經文義理、講記或講解，選擇合適的論文題目。</a:t>
            </a:r>
          </a:p>
          <a:p>
            <a:pPr>
              <a:lnSpc>
                <a:spcPts val="4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舉例如下：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rgbClr val="FFFF00"/>
                </a:solidFill>
              </a:rPr>
              <a:t>1</a:t>
            </a:r>
            <a:r>
              <a:rPr lang="zh-TW" altLang="en-US" sz="2800" dirty="0">
                <a:solidFill>
                  <a:srgbClr val="FFFF00"/>
                </a:solidFill>
              </a:rPr>
              <a:t>、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十善業道經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的某個核心教義與現代意涵探討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rgbClr val="FFFF00"/>
                </a:solidFill>
              </a:rPr>
              <a:t>2</a:t>
            </a:r>
            <a:r>
              <a:rPr lang="zh-TW" altLang="en-US" sz="2800" dirty="0">
                <a:solidFill>
                  <a:srgbClr val="FFFF00"/>
                </a:solidFill>
              </a:rPr>
              <a:t>、十善業道：從身、口、意的修行到菩薩道的實踐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rgbClr val="FFFF00"/>
                </a:solidFill>
              </a:rPr>
              <a:t>3</a:t>
            </a:r>
            <a:r>
              <a:rPr lang="zh-TW" altLang="en-US" sz="2800" dirty="0">
                <a:solidFill>
                  <a:srgbClr val="FFFF00"/>
                </a:solidFill>
              </a:rPr>
              <a:t>、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十善業道經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中的倫理觀：佛教對道德修養的啟示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rgbClr val="FFFF00"/>
                </a:solidFill>
              </a:rPr>
              <a:t>4</a:t>
            </a:r>
            <a:r>
              <a:rPr lang="zh-TW" altLang="en-US" sz="2800" dirty="0">
                <a:solidFill>
                  <a:srgbClr val="FFFF00"/>
                </a:solidFill>
              </a:rPr>
              <a:t>、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十善業道經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對當代社會倫理的啟示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rgbClr val="FFFF00"/>
                </a:solidFill>
              </a:rPr>
              <a:t>5</a:t>
            </a:r>
            <a:r>
              <a:rPr lang="zh-TW" altLang="en-US" sz="2800" dirty="0">
                <a:solidFill>
                  <a:srgbClr val="FFFF00"/>
                </a:solidFill>
              </a:rPr>
              <a:t>、十善業與現代生活：如何將佛教道德觀應用於日常生活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39B810ED-E855-D4CE-DC39-E17D2A4F2C54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課前介紹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7700331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9ED20C02-57AE-E4B6-6EB7-C9F27BE69C7C}"/>
              </a:ext>
            </a:extLst>
          </p:cNvPr>
          <p:cNvSpPr txBox="1"/>
          <p:nvPr/>
        </p:nvSpPr>
        <p:spPr>
          <a:xfrm>
            <a:off x="766614" y="859444"/>
            <a:ext cx="9315371" cy="521270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en-US" altLang="zh-TW" sz="2800" dirty="0">
                <a:solidFill>
                  <a:srgbClr val="FFFF00"/>
                </a:solidFill>
              </a:rPr>
              <a:t>6</a:t>
            </a:r>
            <a:r>
              <a:rPr lang="zh-TW" altLang="en-US" sz="2800" dirty="0">
                <a:solidFill>
                  <a:srgbClr val="FFFF00"/>
                </a:solidFill>
              </a:rPr>
              <a:t>、從十善業談佛教環保倫理：如何在現代社會中實踐慈悲與守護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rgbClr val="FFFF00"/>
                </a:solidFill>
              </a:rPr>
              <a:t>7</a:t>
            </a:r>
            <a:r>
              <a:rPr lang="zh-TW" altLang="en-US" sz="2800" dirty="0">
                <a:solidFill>
                  <a:srgbClr val="FFFF00"/>
                </a:solidFill>
              </a:rPr>
              <a:t>、針對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十善業道經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與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優婆塞戒經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某個教義之比較研究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rgbClr val="FFFF00"/>
                </a:solidFill>
              </a:rPr>
              <a:t>8</a:t>
            </a:r>
            <a:r>
              <a:rPr lang="zh-TW" altLang="en-US" sz="2800" dirty="0">
                <a:solidFill>
                  <a:srgbClr val="FFFF00"/>
                </a:solidFill>
              </a:rPr>
              <a:t>、十善業與佛教的業力觀：從行為到因果的探討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rgbClr val="FFFF00"/>
                </a:solidFill>
              </a:rPr>
              <a:t>9</a:t>
            </a:r>
            <a:r>
              <a:rPr lang="zh-TW" altLang="en-US" sz="2800" dirty="0">
                <a:solidFill>
                  <a:srgbClr val="FFFF00"/>
                </a:solidFill>
              </a:rPr>
              <a:t>、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十善業道經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中的空性思想與道德修行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rgbClr val="FFFF00"/>
                </a:solidFill>
              </a:rPr>
              <a:t>10</a:t>
            </a:r>
            <a:r>
              <a:rPr lang="zh-TW" altLang="en-US" sz="2800" dirty="0">
                <a:solidFill>
                  <a:srgbClr val="FFFF00"/>
                </a:solidFill>
              </a:rPr>
              <a:t>、善惡與因果：從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十善業道經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看佛教的倫理哲學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rgbClr val="FFFF00"/>
                </a:solidFill>
              </a:rPr>
              <a:t>11</a:t>
            </a:r>
            <a:r>
              <a:rPr lang="zh-TW" altLang="en-US" sz="2800" dirty="0">
                <a:solidFill>
                  <a:srgbClr val="FFFF00"/>
                </a:solidFill>
              </a:rPr>
              <a:t>、言語之道：從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十善業道經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看語業的力量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rgbClr val="FFFF00"/>
                </a:solidFill>
              </a:rPr>
              <a:t>12</a:t>
            </a:r>
            <a:r>
              <a:rPr lang="zh-TW" altLang="en-US" sz="2800" dirty="0">
                <a:solidFill>
                  <a:srgbClr val="FFFF00"/>
                </a:solidFill>
              </a:rPr>
              <a:t>、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十善業道經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中「身業」的修行與現代道德實踐</a:t>
            </a:r>
          </a:p>
          <a:p>
            <a:pPr>
              <a:lnSpc>
                <a:spcPts val="4000"/>
              </a:lnSpc>
            </a:pP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E67F4F3E-AB73-C282-D047-B9080E1CC8B6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課前介紹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9585887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C9A96340-BD2D-AC65-46B0-E8250BF8A508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課前介紹</a:t>
            </a:r>
            <a:endParaRPr lang="en-US" altLang="zh-CN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E792B4-10B3-4CA7-D6EC-11F8112622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36" y="405458"/>
            <a:ext cx="10807906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6273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3894E6CD-7040-5ED8-5A65-2AC0FE02CE94}"/>
              </a:ext>
            </a:extLst>
          </p:cNvPr>
          <p:cNvSpPr txBox="1"/>
          <p:nvPr/>
        </p:nvSpPr>
        <p:spPr>
          <a:xfrm>
            <a:off x="10088165" y="333450"/>
            <a:ext cx="615553" cy="1656184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科判說明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C90D4349-50A5-EB61-7311-ED232201875F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課前介紹</a:t>
            </a:r>
            <a:endParaRPr lang="en-US" altLang="zh-CN" dirty="0"/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00CB58E2-6F3F-4C70-1C5D-3C478F991B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2998" y="84463"/>
            <a:ext cx="5184576" cy="6510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3469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7FCE712-5A7B-E0D4-64F5-24F484D4468C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課前介紹</a:t>
            </a:r>
            <a:endParaRPr lang="en-US" altLang="zh-CN" dirty="0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EBF3F482-EE7C-1CD1-23C8-DB76FCE6CA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654" y="72009"/>
            <a:ext cx="6971682" cy="6742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248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FA35950C-9B1E-BCE7-AF70-6AD559B988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9469" y="333450"/>
            <a:ext cx="798558" cy="6408712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2B74F165-BB2E-D47E-1A0D-2D03D2F752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551" y="189434"/>
            <a:ext cx="8934370" cy="1374902"/>
          </a:xfrm>
          <a:prstGeom prst="rect">
            <a:avLst/>
          </a:prstGeom>
        </p:spPr>
      </p:pic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1026DA11-A3BB-20F4-3CA3-2332A30A9B56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課前介紹</a:t>
            </a:r>
            <a:endParaRPr lang="en-US" altLang="zh-CN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37592FE6-D6B4-F721-943B-A20E897FC706}"/>
              </a:ext>
            </a:extLst>
          </p:cNvPr>
          <p:cNvSpPr txBox="1"/>
          <p:nvPr/>
        </p:nvSpPr>
        <p:spPr>
          <a:xfrm>
            <a:off x="10415686" y="333450"/>
            <a:ext cx="553998" cy="1512168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科判說明</a:t>
            </a:r>
            <a:endParaRPr lang="zh-TW" altLang="en-US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3859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21AAC905-F51B-4B44-E241-80D0FE6B43A8}"/>
              </a:ext>
            </a:extLst>
          </p:cNvPr>
          <p:cNvSpPr txBox="1"/>
          <p:nvPr/>
        </p:nvSpPr>
        <p:spPr>
          <a:xfrm>
            <a:off x="10415686" y="333450"/>
            <a:ext cx="553998" cy="1512168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科判說明</a:t>
            </a:r>
            <a:endParaRPr lang="zh-TW" altLang="en-US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8F5F2E18-8CFD-D42D-2303-B82756346D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2277" y="333450"/>
            <a:ext cx="735750" cy="5904656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id="{29D32C62-8EE6-71F4-8165-D1EEF09266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558" y="333450"/>
            <a:ext cx="8812851" cy="1446910"/>
          </a:xfrm>
          <a:prstGeom prst="rect">
            <a:avLst/>
          </a:prstGeom>
        </p:spPr>
      </p:pic>
      <p:pic>
        <p:nvPicPr>
          <p:cNvPr id="18" name="圖片 17">
            <a:extLst>
              <a:ext uri="{FF2B5EF4-FFF2-40B4-BE49-F238E27FC236}">
                <a16:creationId xmlns:a16="http://schemas.microsoft.com/office/drawing/2014/main" id="{0067AF0B-28AB-34EE-4D98-E5E05AA125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96419" y="1780360"/>
            <a:ext cx="1367139" cy="952236"/>
          </a:xfrm>
          <a:prstGeom prst="rect">
            <a:avLst/>
          </a:prstGeom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DDC38BBE-B90E-AF2B-FC75-6DB7F48BBEF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03124" y="2815787"/>
            <a:ext cx="983357" cy="1118063"/>
          </a:xfrm>
          <a:prstGeom prst="rect">
            <a:avLst/>
          </a:prstGeom>
        </p:spPr>
      </p:pic>
      <p:pic>
        <p:nvPicPr>
          <p:cNvPr id="20" name="圖片 19">
            <a:extLst>
              <a:ext uri="{FF2B5EF4-FFF2-40B4-BE49-F238E27FC236}">
                <a16:creationId xmlns:a16="http://schemas.microsoft.com/office/drawing/2014/main" id="{5AEB2BF3-729C-AAD1-746B-98BF956413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4256" y="1780360"/>
            <a:ext cx="4693518" cy="1018803"/>
          </a:xfrm>
          <a:prstGeom prst="rect">
            <a:avLst/>
          </a:prstGeom>
        </p:spPr>
      </p:pic>
      <p:pic>
        <p:nvPicPr>
          <p:cNvPr id="21" name="圖片 20">
            <a:extLst>
              <a:ext uri="{FF2B5EF4-FFF2-40B4-BE49-F238E27FC236}">
                <a16:creationId xmlns:a16="http://schemas.microsoft.com/office/drawing/2014/main" id="{F04D3DFE-57EA-4D29-B085-001B49FA81B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41161" y="2815787"/>
            <a:ext cx="2228718" cy="1118063"/>
          </a:xfrm>
          <a:prstGeom prst="rect">
            <a:avLst/>
          </a:prstGeom>
        </p:spPr>
      </p:pic>
      <p:pic>
        <p:nvPicPr>
          <p:cNvPr id="22" name="圖片 21">
            <a:extLst>
              <a:ext uri="{FF2B5EF4-FFF2-40B4-BE49-F238E27FC236}">
                <a16:creationId xmlns:a16="http://schemas.microsoft.com/office/drawing/2014/main" id="{149C0C8D-9A24-64C5-2597-9214C34CDAE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1188" y="4053674"/>
            <a:ext cx="1250079" cy="1115890"/>
          </a:xfrm>
          <a:prstGeom prst="rect">
            <a:avLst/>
          </a:prstGeom>
        </p:spPr>
      </p:pic>
      <p:pic>
        <p:nvPicPr>
          <p:cNvPr id="23" name="圖片 22">
            <a:extLst>
              <a:ext uri="{FF2B5EF4-FFF2-40B4-BE49-F238E27FC236}">
                <a16:creationId xmlns:a16="http://schemas.microsoft.com/office/drawing/2014/main" id="{66A2FE2C-2876-14A4-14C6-AEC4568104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5474" y="1773610"/>
            <a:ext cx="1367139" cy="952236"/>
          </a:xfrm>
          <a:prstGeom prst="rect">
            <a:avLst/>
          </a:prstGeom>
        </p:spPr>
      </p:pic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0471AF5-85D0-D631-800E-2A980F33E0FF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課前介紹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619187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9AD9CB1E-225C-A82A-0CEB-894772F2325B}"/>
              </a:ext>
            </a:extLst>
          </p:cNvPr>
          <p:cNvSpPr txBox="1"/>
          <p:nvPr/>
        </p:nvSpPr>
        <p:spPr>
          <a:xfrm>
            <a:off x="1624751" y="333450"/>
            <a:ext cx="8940909" cy="552377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三分科經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：                  （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佛學大辭典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）</a:t>
            </a: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ct val="150000"/>
              </a:lnSpc>
              <a:spcBef>
                <a:spcPts val="3000"/>
              </a:spcBef>
              <a:spcAft>
                <a:spcPts val="24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（名數）晉道安，初科節諸經而立三分。及後親光之佛地論來，果有三分之說。由是諸經皆科三分：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一、序分，起本經之由序因緣也。二、正宗分，正為本經之所說也。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三、流通分，舉本經之利益勸正說之流通也。</a:t>
            </a:r>
            <a:endParaRPr lang="en-GB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ct val="150000"/>
              </a:lnSpc>
              <a:spcBef>
                <a:spcPts val="1800"/>
              </a:spcBef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佛地論之三分：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一、教起因緣分，二、聖所說分，三、依教奉行分。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                                                </a:t>
            </a: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D9BFF9F-0AFB-1168-9B03-EA1CFB6B95D6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課前介紹</a:t>
            </a:r>
            <a:endParaRPr lang="en-US" altLang="zh-CN" dirty="0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794777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76597"/>
    </mc:Choice>
    <mc:Fallback xmlns="">
      <p:transition spd="slow" advTm="176597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>
            <a:extLst>
              <a:ext uri="{FF2B5EF4-FFF2-40B4-BE49-F238E27FC236}">
                <a16:creationId xmlns:a16="http://schemas.microsoft.com/office/drawing/2014/main" id="{2F18CDF0-9DD6-5CC6-FA85-A0A1539284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566" y="0"/>
            <a:ext cx="11855846" cy="6859588"/>
          </a:xfrm>
          <a:prstGeom prst="rect">
            <a:avLst/>
          </a:prstGeom>
        </p:spPr>
      </p:pic>
      <p:sp>
        <p:nvSpPr>
          <p:cNvPr id="13" name="矩形 12">
            <a:extLst>
              <a:ext uri="{FF2B5EF4-FFF2-40B4-BE49-F238E27FC236}">
                <a16:creationId xmlns:a16="http://schemas.microsoft.com/office/drawing/2014/main" id="{88B3033D-F09E-68FA-DE4F-645CC6F5FCAF}"/>
              </a:ext>
            </a:extLst>
          </p:cNvPr>
          <p:cNvSpPr/>
          <p:nvPr/>
        </p:nvSpPr>
        <p:spPr>
          <a:xfrm>
            <a:off x="10271670" y="117426"/>
            <a:ext cx="936104" cy="403244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636821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圖片 13">
            <a:extLst>
              <a:ext uri="{FF2B5EF4-FFF2-40B4-BE49-F238E27FC236}">
                <a16:creationId xmlns:a16="http://schemas.microsoft.com/office/drawing/2014/main" id="{0161C2BA-BB6A-7089-DF85-4A527D4FC8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8982" y="28238"/>
            <a:ext cx="7990432" cy="6762750"/>
          </a:xfrm>
          <a:prstGeom prst="rect">
            <a:avLst/>
          </a:prstGeom>
        </p:spPr>
      </p:pic>
      <p:sp>
        <p:nvSpPr>
          <p:cNvPr id="15" name="矩形 14">
            <a:extLst>
              <a:ext uri="{FF2B5EF4-FFF2-40B4-BE49-F238E27FC236}">
                <a16:creationId xmlns:a16="http://schemas.microsoft.com/office/drawing/2014/main" id="{F8B6F54A-B445-C428-09D9-1BDAE5C8E3BC}"/>
              </a:ext>
            </a:extLst>
          </p:cNvPr>
          <p:cNvSpPr/>
          <p:nvPr/>
        </p:nvSpPr>
        <p:spPr>
          <a:xfrm>
            <a:off x="4078982" y="79837"/>
            <a:ext cx="1050069" cy="573405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53798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F8D7FB65-DE23-C68E-E660-4A988718157A}"/>
              </a:ext>
            </a:extLst>
          </p:cNvPr>
          <p:cNvSpPr txBox="1"/>
          <p:nvPr/>
        </p:nvSpPr>
        <p:spPr>
          <a:xfrm>
            <a:off x="1342678" y="333450"/>
            <a:ext cx="8879354" cy="57606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蕅益大師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阿彌陀經要解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：</a:t>
            </a: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入文分三：初序分、二正宗分、三流通分。此三名初善、中善、後善。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  <a:spcBef>
                <a:spcPts val="3000"/>
              </a:spcBef>
            </a:pPr>
            <a:r>
              <a:rPr lang="zh-TW" altLang="en-US" sz="2800" b="1" u="sng" dirty="0">
                <a:solidFill>
                  <a:schemeClr val="bg1">
                    <a:lumMod val="95000"/>
                  </a:schemeClr>
                </a:solidFill>
              </a:rPr>
              <a:t>序如首，五官具存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  <a:r>
              <a:rPr lang="zh-TW" altLang="en-US" sz="2800" b="1" u="sng" dirty="0">
                <a:solidFill>
                  <a:schemeClr val="bg1">
                    <a:lumMod val="95000"/>
                  </a:schemeClr>
                </a:solidFill>
              </a:rPr>
              <a:t>正宗如身，臟腑無闕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  <a:r>
              <a:rPr lang="zh-TW" altLang="en-US" sz="2800" b="1" u="sng" dirty="0">
                <a:solidFill>
                  <a:schemeClr val="bg1">
                    <a:lumMod val="95000"/>
                  </a:schemeClr>
                </a:solidFill>
              </a:rPr>
              <a:t>流通如手足，運行不滯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  <a:spcBef>
                <a:spcPts val="3000"/>
              </a:spcBef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故智者釋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法華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，初一品皆為序，後十一品半皆為流通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  <a:spcBef>
                <a:spcPts val="3000"/>
              </a:spcBef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蓋序必提一經之綱，流通則法施不壅，關係非小。後人不達，見經文稍涉義理，便判入正宗。致序及流通，僅存故套。安所稱初語亦善，後語亦善也哉。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E97E8DD3-CA66-2002-BE9C-3041144B4B3C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課前介紹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6305573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圖片 16">
            <a:extLst>
              <a:ext uri="{FF2B5EF4-FFF2-40B4-BE49-F238E27FC236}">
                <a16:creationId xmlns:a16="http://schemas.microsoft.com/office/drawing/2014/main" id="{94B3CB32-DF94-C9F2-1306-E479A48FB6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190412" cy="6958186"/>
          </a:xfrm>
          <a:prstGeom prst="rect">
            <a:avLst/>
          </a:prstGeom>
        </p:spPr>
      </p:pic>
      <p:cxnSp>
        <p:nvCxnSpPr>
          <p:cNvPr id="13" name="直線接點 12">
            <a:extLst>
              <a:ext uri="{FF2B5EF4-FFF2-40B4-BE49-F238E27FC236}">
                <a16:creationId xmlns:a16="http://schemas.microsoft.com/office/drawing/2014/main" id="{E91F3CA4-489C-B65E-358C-B589EB6E3921}"/>
              </a:ext>
            </a:extLst>
          </p:cNvPr>
          <p:cNvCxnSpPr>
            <a:cxnSpLocks/>
          </p:cNvCxnSpPr>
          <p:nvPr/>
        </p:nvCxnSpPr>
        <p:spPr>
          <a:xfrm>
            <a:off x="8111430" y="4725938"/>
            <a:ext cx="0" cy="2052228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線接點 13">
            <a:extLst>
              <a:ext uri="{FF2B5EF4-FFF2-40B4-BE49-F238E27FC236}">
                <a16:creationId xmlns:a16="http://schemas.microsoft.com/office/drawing/2014/main" id="{63E73F7F-2BFD-D10F-5250-893D61745FFC}"/>
              </a:ext>
            </a:extLst>
          </p:cNvPr>
          <p:cNvCxnSpPr>
            <a:cxnSpLocks/>
          </p:cNvCxnSpPr>
          <p:nvPr/>
        </p:nvCxnSpPr>
        <p:spPr>
          <a:xfrm>
            <a:off x="7103318" y="5374010"/>
            <a:ext cx="0" cy="1440160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線接點 17">
            <a:extLst>
              <a:ext uri="{FF2B5EF4-FFF2-40B4-BE49-F238E27FC236}">
                <a16:creationId xmlns:a16="http://schemas.microsoft.com/office/drawing/2014/main" id="{0F82DEF2-725A-4812-1497-9EA3F60B1550}"/>
              </a:ext>
            </a:extLst>
          </p:cNvPr>
          <p:cNvCxnSpPr>
            <a:cxnSpLocks/>
          </p:cNvCxnSpPr>
          <p:nvPr/>
        </p:nvCxnSpPr>
        <p:spPr>
          <a:xfrm>
            <a:off x="6599262" y="4725938"/>
            <a:ext cx="0" cy="648072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接點 19">
            <a:extLst>
              <a:ext uri="{FF2B5EF4-FFF2-40B4-BE49-F238E27FC236}">
                <a16:creationId xmlns:a16="http://schemas.microsoft.com/office/drawing/2014/main" id="{B2C0B17B-AFC3-ECEE-3E13-5A629FBD25C5}"/>
              </a:ext>
            </a:extLst>
          </p:cNvPr>
          <p:cNvCxnSpPr>
            <a:cxnSpLocks/>
          </p:cNvCxnSpPr>
          <p:nvPr/>
        </p:nvCxnSpPr>
        <p:spPr>
          <a:xfrm flipH="1">
            <a:off x="7103318" y="6814170"/>
            <a:ext cx="1008112" cy="0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線接點 23">
            <a:extLst>
              <a:ext uri="{FF2B5EF4-FFF2-40B4-BE49-F238E27FC236}">
                <a16:creationId xmlns:a16="http://schemas.microsoft.com/office/drawing/2014/main" id="{B88386D8-FD42-6CD4-43D0-258992C2122C}"/>
              </a:ext>
            </a:extLst>
          </p:cNvPr>
          <p:cNvCxnSpPr>
            <a:cxnSpLocks/>
          </p:cNvCxnSpPr>
          <p:nvPr/>
        </p:nvCxnSpPr>
        <p:spPr>
          <a:xfrm flipH="1">
            <a:off x="6599262" y="4725938"/>
            <a:ext cx="1512168" cy="0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接點 25">
            <a:extLst>
              <a:ext uri="{FF2B5EF4-FFF2-40B4-BE49-F238E27FC236}">
                <a16:creationId xmlns:a16="http://schemas.microsoft.com/office/drawing/2014/main" id="{1B71C055-6176-33FD-37BB-19F931B51F78}"/>
              </a:ext>
            </a:extLst>
          </p:cNvPr>
          <p:cNvCxnSpPr>
            <a:cxnSpLocks/>
          </p:cNvCxnSpPr>
          <p:nvPr/>
        </p:nvCxnSpPr>
        <p:spPr>
          <a:xfrm flipH="1">
            <a:off x="6599262" y="5374010"/>
            <a:ext cx="504056" cy="0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線單箭頭接點 28">
            <a:extLst>
              <a:ext uri="{FF2B5EF4-FFF2-40B4-BE49-F238E27FC236}">
                <a16:creationId xmlns:a16="http://schemas.microsoft.com/office/drawing/2014/main" id="{551537CD-A6F7-9ADA-73CA-ADCEE8535ED6}"/>
              </a:ext>
            </a:extLst>
          </p:cNvPr>
          <p:cNvCxnSpPr>
            <a:cxnSpLocks/>
          </p:cNvCxnSpPr>
          <p:nvPr/>
        </p:nvCxnSpPr>
        <p:spPr>
          <a:xfrm flipV="1">
            <a:off x="8111430" y="3467815"/>
            <a:ext cx="1440160" cy="1258123"/>
          </a:xfrm>
          <a:prstGeom prst="straightConnector1">
            <a:avLst/>
          </a:prstGeom>
          <a:ln w="508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08630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75F65B74-F957-A9E5-1BE1-FFFD5E86A3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0559701" cy="6859588"/>
          </a:xfrm>
          <a:prstGeom prst="rect">
            <a:avLst/>
          </a:prstGeom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E1BFB9CF-01AE-EBD0-8BC5-2BF01B0BF01E}"/>
              </a:ext>
            </a:extLst>
          </p:cNvPr>
          <p:cNvSpPr txBox="1"/>
          <p:nvPr/>
        </p:nvSpPr>
        <p:spPr>
          <a:xfrm>
            <a:off x="10919742" y="354296"/>
            <a:ext cx="1107996" cy="615099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爾時，世尊告龍王言。一切眾生，心想異故，造業亦異，由是故有諸趣輪轉。</a:t>
            </a: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6D6B8F9F-54F6-E266-2A05-8ABF1F16FE27}"/>
              </a:ext>
            </a:extLst>
          </p:cNvPr>
          <p:cNvSpPr/>
          <p:nvPr/>
        </p:nvSpPr>
        <p:spPr>
          <a:xfrm>
            <a:off x="8251010" y="2133650"/>
            <a:ext cx="739031" cy="3096344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ln>
                <a:solidFill>
                  <a:schemeClr val="accent1"/>
                </a:solidFill>
              </a:ln>
              <a:noFill/>
            </a:endParaRPr>
          </a:p>
        </p:txBody>
      </p:sp>
      <p:cxnSp>
        <p:nvCxnSpPr>
          <p:cNvPr id="13" name="直線接點 12">
            <a:extLst>
              <a:ext uri="{FF2B5EF4-FFF2-40B4-BE49-F238E27FC236}">
                <a16:creationId xmlns:a16="http://schemas.microsoft.com/office/drawing/2014/main" id="{4111C2E0-058E-EE9E-9E05-60BB6682A8AD}"/>
              </a:ext>
            </a:extLst>
          </p:cNvPr>
          <p:cNvCxnSpPr>
            <a:cxnSpLocks/>
          </p:cNvCxnSpPr>
          <p:nvPr/>
        </p:nvCxnSpPr>
        <p:spPr>
          <a:xfrm>
            <a:off x="9047534" y="3213770"/>
            <a:ext cx="1944216" cy="0"/>
          </a:xfrm>
          <a:prstGeom prst="line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63305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8D7BE0F8-BDE3-F352-222C-1A1B22DEF7A3}"/>
              </a:ext>
            </a:extLst>
          </p:cNvPr>
          <p:cNvSpPr/>
          <p:nvPr/>
        </p:nvSpPr>
        <p:spPr>
          <a:xfrm>
            <a:off x="11279782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課前介紹</a:t>
            </a:r>
            <a:endParaRPr lang="en-US" altLang="zh-CN" dirty="0"/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19F057FE-8354-B624-6A74-194C0A45D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0830" y="784"/>
            <a:ext cx="8280920" cy="6762750"/>
          </a:xfrm>
          <a:prstGeom prst="rect">
            <a:avLst/>
          </a:prstGeom>
        </p:spPr>
      </p:pic>
      <p:sp>
        <p:nvSpPr>
          <p:cNvPr id="8" name="矩形 7">
            <a:extLst>
              <a:ext uri="{FF2B5EF4-FFF2-40B4-BE49-F238E27FC236}">
                <a16:creationId xmlns:a16="http://schemas.microsoft.com/office/drawing/2014/main" id="{C6E57487-C10F-6A94-B693-7E6194DB927E}"/>
              </a:ext>
            </a:extLst>
          </p:cNvPr>
          <p:cNvSpPr/>
          <p:nvPr/>
        </p:nvSpPr>
        <p:spPr>
          <a:xfrm>
            <a:off x="4367014" y="2709713"/>
            <a:ext cx="2448272" cy="2952329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9" name="直線單箭頭接點 8">
            <a:extLst>
              <a:ext uri="{FF2B5EF4-FFF2-40B4-BE49-F238E27FC236}">
                <a16:creationId xmlns:a16="http://schemas.microsoft.com/office/drawing/2014/main" id="{93B91F50-97F5-1709-12CB-481F526F114D}"/>
              </a:ext>
            </a:extLst>
          </p:cNvPr>
          <p:cNvCxnSpPr>
            <a:cxnSpLocks/>
          </p:cNvCxnSpPr>
          <p:nvPr/>
        </p:nvCxnSpPr>
        <p:spPr>
          <a:xfrm flipH="1" flipV="1">
            <a:off x="3790950" y="1629594"/>
            <a:ext cx="504056" cy="1008112"/>
          </a:xfrm>
          <a:prstGeom prst="straightConnector1">
            <a:avLst/>
          </a:prstGeom>
          <a:ln w="508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08123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D72AE2A-2D5B-655A-970F-E9AF630E3A34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7FFC6F0E-23A3-BC62-FE9C-41E200DCC2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590" y="0"/>
            <a:ext cx="11305255" cy="6859588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064DA62E-1855-908F-B796-CE2B3B25851C}"/>
              </a:ext>
            </a:extLst>
          </p:cNvPr>
          <p:cNvSpPr/>
          <p:nvPr/>
        </p:nvSpPr>
        <p:spPr>
          <a:xfrm>
            <a:off x="2350790" y="4725938"/>
            <a:ext cx="4464496" cy="213365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309710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1A4C7EAA-4E27-F102-219D-98C7F3073C34}"/>
              </a:ext>
            </a:extLst>
          </p:cNvPr>
          <p:cNvSpPr txBox="1"/>
          <p:nvPr/>
        </p:nvSpPr>
        <p:spPr>
          <a:xfrm>
            <a:off x="11690" y="1191434"/>
            <a:ext cx="11982768" cy="552377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觀自在菩薩，行深般若波羅蜜多時，照見五蘊皆空，度一切苦厄。</a:t>
            </a:r>
          </a:p>
          <a:p>
            <a:pPr>
              <a:lnSpc>
                <a:spcPts val="4600"/>
              </a:lnSpc>
            </a:pP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舍利子！色不異空，空不異色；色即是空，空即是色，受想行識亦復如是。舍利子！是諸法空相，不生不滅，不垢不淨，不增不減。</a:t>
            </a:r>
          </a:p>
          <a:p>
            <a:pPr>
              <a:lnSpc>
                <a:spcPts val="4600"/>
              </a:lnSpc>
            </a:pP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是故，空中無色，無受想行識；無眼耳鼻舌身意；無色聲香味觸法；無眼界，乃至無意識界；無無明，亦無無明盡，乃至無老死，亦無老死盡；無苦集滅道；無智亦無得。以無所得故，菩提薩埵。依般若波羅蜜多故，心無罣礙；無罣礙故，無有恐怖，遠離顛倒夢想，究竟涅槃。三世諸佛，依般若波羅蜜多故，得阿耨多羅三藐三菩提。</a:t>
            </a:r>
          </a:p>
          <a:p>
            <a:pPr>
              <a:lnSpc>
                <a:spcPts val="4600"/>
              </a:lnSpc>
            </a:pP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故知：般若波羅蜜多是大神咒，是大明咒，是無上咒，是無等等咒，能除一切苦，真實不虛。故說般若波羅蜜多咒，即說咒曰：揭諦揭諦，波羅揭諦，波羅僧揭諦，菩提薩婆訶。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717DC4B9-FDBD-08CF-5337-ADD881C5F2A6}"/>
              </a:ext>
            </a:extLst>
          </p:cNvPr>
          <p:cNvSpPr txBox="1"/>
          <p:nvPr/>
        </p:nvSpPr>
        <p:spPr>
          <a:xfrm>
            <a:off x="10921482" y="45418"/>
            <a:ext cx="646331" cy="8359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序分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7" name="右大括弧 16">
            <a:extLst>
              <a:ext uri="{FF2B5EF4-FFF2-40B4-BE49-F238E27FC236}">
                <a16:creationId xmlns:a16="http://schemas.microsoft.com/office/drawing/2014/main" id="{988CB571-662D-83E5-9EFE-99FEC7729C93}"/>
              </a:ext>
            </a:extLst>
          </p:cNvPr>
          <p:cNvSpPr/>
          <p:nvPr/>
        </p:nvSpPr>
        <p:spPr>
          <a:xfrm rot="16200000">
            <a:off x="11110619" y="640061"/>
            <a:ext cx="193672" cy="720717"/>
          </a:xfrm>
          <a:prstGeom prst="righ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8" name="文字方塊 17">
            <a:extLst>
              <a:ext uri="{FF2B5EF4-FFF2-40B4-BE49-F238E27FC236}">
                <a16:creationId xmlns:a16="http://schemas.microsoft.com/office/drawing/2014/main" id="{29E8E249-796E-24F9-E8D7-AD57182C9419}"/>
              </a:ext>
            </a:extLst>
          </p:cNvPr>
          <p:cNvSpPr txBox="1"/>
          <p:nvPr/>
        </p:nvSpPr>
        <p:spPr>
          <a:xfrm>
            <a:off x="6137596" y="20940"/>
            <a:ext cx="1107996" cy="8359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正宗分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9" name="右大括弧 18">
            <a:extLst>
              <a:ext uri="{FF2B5EF4-FFF2-40B4-BE49-F238E27FC236}">
                <a16:creationId xmlns:a16="http://schemas.microsoft.com/office/drawing/2014/main" id="{B8F58A2A-F33A-56DC-850D-D21C1E38B5C0}"/>
              </a:ext>
            </a:extLst>
          </p:cNvPr>
          <p:cNvSpPr/>
          <p:nvPr/>
        </p:nvSpPr>
        <p:spPr>
          <a:xfrm rot="16200000">
            <a:off x="6721415" y="-2669028"/>
            <a:ext cx="259751" cy="7272810"/>
          </a:xfrm>
          <a:prstGeom prst="righ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2F2AED0B-249D-97D3-1F18-4212029288A5}"/>
              </a:ext>
            </a:extLst>
          </p:cNvPr>
          <p:cNvSpPr txBox="1"/>
          <p:nvPr/>
        </p:nvSpPr>
        <p:spPr>
          <a:xfrm>
            <a:off x="847939" y="71021"/>
            <a:ext cx="1107996" cy="8359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流通分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21" name="右大括弧 20">
            <a:extLst>
              <a:ext uri="{FF2B5EF4-FFF2-40B4-BE49-F238E27FC236}">
                <a16:creationId xmlns:a16="http://schemas.microsoft.com/office/drawing/2014/main" id="{DAE3C7C3-E59C-4333-D2AA-228A46F55451}"/>
              </a:ext>
            </a:extLst>
          </p:cNvPr>
          <p:cNvSpPr/>
          <p:nvPr/>
        </p:nvSpPr>
        <p:spPr>
          <a:xfrm rot="16200000">
            <a:off x="1430888" y="-397088"/>
            <a:ext cx="259750" cy="2740425"/>
          </a:xfrm>
          <a:prstGeom prst="righ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733185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 animBg="1"/>
      <p:bldP spid="18" grpId="0"/>
      <p:bldP spid="19" grpId="0" animBg="1"/>
      <p:bldP spid="20" grpId="0"/>
      <p:bldP spid="2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線接點 3">
            <a:extLst>
              <a:ext uri="{FF2B5EF4-FFF2-40B4-BE49-F238E27FC236}">
                <a16:creationId xmlns:a16="http://schemas.microsoft.com/office/drawing/2014/main" id="{260F7860-E697-A19F-F6A0-145283C04301}"/>
              </a:ext>
            </a:extLst>
          </p:cNvPr>
          <p:cNvCxnSpPr>
            <a:cxnSpLocks/>
          </p:cNvCxnSpPr>
          <p:nvPr/>
        </p:nvCxnSpPr>
        <p:spPr>
          <a:xfrm>
            <a:off x="550590" y="405458"/>
            <a:ext cx="799288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線接點 4">
            <a:extLst>
              <a:ext uri="{FF2B5EF4-FFF2-40B4-BE49-F238E27FC236}">
                <a16:creationId xmlns:a16="http://schemas.microsoft.com/office/drawing/2014/main" id="{F6D9F81D-BBF3-F98A-54C4-E1EFDAA20ED9}"/>
              </a:ext>
            </a:extLst>
          </p:cNvPr>
          <p:cNvCxnSpPr>
            <a:cxnSpLocks/>
          </p:cNvCxnSpPr>
          <p:nvPr/>
        </p:nvCxnSpPr>
        <p:spPr>
          <a:xfrm>
            <a:off x="8543478" y="4054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字方塊 5">
            <a:extLst>
              <a:ext uri="{FF2B5EF4-FFF2-40B4-BE49-F238E27FC236}">
                <a16:creationId xmlns:a16="http://schemas.microsoft.com/office/drawing/2014/main" id="{9E9BF3E2-782A-E073-99CE-03F10C71E221}"/>
              </a:ext>
            </a:extLst>
          </p:cNvPr>
          <p:cNvSpPr txBox="1"/>
          <p:nvPr/>
        </p:nvSpPr>
        <p:spPr>
          <a:xfrm>
            <a:off x="7918382" y="767199"/>
            <a:ext cx="1107996" cy="8359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甲一序分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221C82F-14D5-95BB-3FAB-C594626D19E3}"/>
              </a:ext>
            </a:extLst>
          </p:cNvPr>
          <p:cNvSpPr txBox="1"/>
          <p:nvPr/>
        </p:nvSpPr>
        <p:spPr>
          <a:xfrm>
            <a:off x="10487694" y="515360"/>
            <a:ext cx="1364476" cy="552377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觀自在菩薩，行深般若波羅蜜多時，照見五蘊皆空，度一切苦厄。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54486902-33F0-15EB-12DA-7CBD3C0723D1}"/>
              </a:ext>
            </a:extLst>
          </p:cNvPr>
          <p:cNvSpPr txBox="1"/>
          <p:nvPr/>
        </p:nvSpPr>
        <p:spPr>
          <a:xfrm>
            <a:off x="7658198" y="1881623"/>
            <a:ext cx="1107996" cy="471652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觀自在菩薩，行深般若波羅蜜多時</a:t>
            </a: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endParaRPr lang="en-US" altLang="zh-CN" sz="2000" b="1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       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照見五蘊皆空，度一切 苦厄。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  <a:p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65717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直線接點 9">
            <a:extLst>
              <a:ext uri="{FF2B5EF4-FFF2-40B4-BE49-F238E27FC236}">
                <a16:creationId xmlns:a16="http://schemas.microsoft.com/office/drawing/2014/main" id="{1FB10126-B389-F4DA-EDA8-330AAD723B7B}"/>
              </a:ext>
            </a:extLst>
          </p:cNvPr>
          <p:cNvCxnSpPr>
            <a:cxnSpLocks/>
          </p:cNvCxnSpPr>
          <p:nvPr/>
        </p:nvCxnSpPr>
        <p:spPr>
          <a:xfrm>
            <a:off x="550590" y="405458"/>
            <a:ext cx="799288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接點 11">
            <a:extLst>
              <a:ext uri="{FF2B5EF4-FFF2-40B4-BE49-F238E27FC236}">
                <a16:creationId xmlns:a16="http://schemas.microsoft.com/office/drawing/2014/main" id="{82A8F96D-D175-775A-746E-C1B91A2FCD56}"/>
              </a:ext>
            </a:extLst>
          </p:cNvPr>
          <p:cNvCxnSpPr>
            <a:cxnSpLocks/>
          </p:cNvCxnSpPr>
          <p:nvPr/>
        </p:nvCxnSpPr>
        <p:spPr>
          <a:xfrm>
            <a:off x="8543478" y="4054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5B39994D-FA7F-A0AB-3BEB-866BA7094028}"/>
              </a:ext>
            </a:extLst>
          </p:cNvPr>
          <p:cNvSpPr txBox="1"/>
          <p:nvPr/>
        </p:nvSpPr>
        <p:spPr>
          <a:xfrm>
            <a:off x="7918382" y="767199"/>
            <a:ext cx="1107996" cy="8359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甲一序分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6AFE6EA1-891D-19A0-1C67-9044111DEB64}"/>
              </a:ext>
            </a:extLst>
          </p:cNvPr>
          <p:cNvSpPr txBox="1"/>
          <p:nvPr/>
        </p:nvSpPr>
        <p:spPr>
          <a:xfrm>
            <a:off x="10487694" y="515360"/>
            <a:ext cx="1364476" cy="552377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觀自在菩薩，行深般若波羅蜜多時，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照見五蘊皆空，度一切苦厄。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20" name="直線接點 19">
            <a:extLst>
              <a:ext uri="{FF2B5EF4-FFF2-40B4-BE49-F238E27FC236}">
                <a16:creationId xmlns:a16="http://schemas.microsoft.com/office/drawing/2014/main" id="{2C381DD1-99A2-9684-2E7C-751532A649CE}"/>
              </a:ext>
            </a:extLst>
          </p:cNvPr>
          <p:cNvCxnSpPr>
            <a:cxnSpLocks/>
          </p:cNvCxnSpPr>
          <p:nvPr/>
        </p:nvCxnSpPr>
        <p:spPr>
          <a:xfrm>
            <a:off x="7959030" y="1629594"/>
            <a:ext cx="101649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線接點 20">
            <a:extLst>
              <a:ext uri="{FF2B5EF4-FFF2-40B4-BE49-F238E27FC236}">
                <a16:creationId xmlns:a16="http://schemas.microsoft.com/office/drawing/2014/main" id="{C7230EFC-B2C1-1717-779A-5DBA745C5552}"/>
              </a:ext>
            </a:extLst>
          </p:cNvPr>
          <p:cNvCxnSpPr>
            <a:cxnSpLocks/>
          </p:cNvCxnSpPr>
          <p:nvPr/>
        </p:nvCxnSpPr>
        <p:spPr>
          <a:xfrm>
            <a:off x="8975526" y="1629594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線接點 23">
            <a:extLst>
              <a:ext uri="{FF2B5EF4-FFF2-40B4-BE49-F238E27FC236}">
                <a16:creationId xmlns:a16="http://schemas.microsoft.com/office/drawing/2014/main" id="{6884947F-F6E7-F7A5-073A-4046ECB25604}"/>
              </a:ext>
            </a:extLst>
          </p:cNvPr>
          <p:cNvCxnSpPr>
            <a:cxnSpLocks/>
          </p:cNvCxnSpPr>
          <p:nvPr/>
        </p:nvCxnSpPr>
        <p:spPr>
          <a:xfrm>
            <a:off x="7967414" y="1629594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線接點 24">
            <a:extLst>
              <a:ext uri="{FF2B5EF4-FFF2-40B4-BE49-F238E27FC236}">
                <a16:creationId xmlns:a16="http://schemas.microsoft.com/office/drawing/2014/main" id="{A05D81F5-19E9-D65F-22C0-AAE251D25D4C}"/>
              </a:ext>
            </a:extLst>
          </p:cNvPr>
          <p:cNvCxnSpPr>
            <a:cxnSpLocks/>
          </p:cNvCxnSpPr>
          <p:nvPr/>
        </p:nvCxnSpPr>
        <p:spPr>
          <a:xfrm>
            <a:off x="8399462" y="141357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文字方塊 25">
            <a:extLst>
              <a:ext uri="{FF2B5EF4-FFF2-40B4-BE49-F238E27FC236}">
                <a16:creationId xmlns:a16="http://schemas.microsoft.com/office/drawing/2014/main" id="{F723950D-7E8C-C4D7-D108-0147C0E14B83}"/>
              </a:ext>
            </a:extLst>
          </p:cNvPr>
          <p:cNvSpPr txBox="1"/>
          <p:nvPr/>
        </p:nvSpPr>
        <p:spPr>
          <a:xfrm>
            <a:off x="8652360" y="2061642"/>
            <a:ext cx="646331" cy="15841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乙一因行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27" name="文字方塊 26">
            <a:extLst>
              <a:ext uri="{FF2B5EF4-FFF2-40B4-BE49-F238E27FC236}">
                <a16:creationId xmlns:a16="http://schemas.microsoft.com/office/drawing/2014/main" id="{38A08F55-9621-C26B-F58F-A1E6CC4A5C45}"/>
              </a:ext>
            </a:extLst>
          </p:cNvPr>
          <p:cNvSpPr txBox="1"/>
          <p:nvPr/>
        </p:nvSpPr>
        <p:spPr>
          <a:xfrm>
            <a:off x="7728002" y="2051990"/>
            <a:ext cx="646331" cy="15841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乙二果德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28" name="文字方塊 27">
            <a:extLst>
              <a:ext uri="{FF2B5EF4-FFF2-40B4-BE49-F238E27FC236}">
                <a16:creationId xmlns:a16="http://schemas.microsoft.com/office/drawing/2014/main" id="{85843BAA-15C3-7F1B-5867-4B2992F1B45B}"/>
              </a:ext>
            </a:extLst>
          </p:cNvPr>
          <p:cNvSpPr txBox="1"/>
          <p:nvPr/>
        </p:nvSpPr>
        <p:spPr>
          <a:xfrm>
            <a:off x="8399462" y="3429794"/>
            <a:ext cx="800219" cy="309633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觀自在菩薩，行深般若</a:t>
            </a:r>
            <a:endParaRPr lang="en-US" altLang="zh-TW" sz="2000" b="1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      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波羅蜜多時</a:t>
            </a: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9" name="文字方塊 28">
            <a:extLst>
              <a:ext uri="{FF2B5EF4-FFF2-40B4-BE49-F238E27FC236}">
                <a16:creationId xmlns:a16="http://schemas.microsoft.com/office/drawing/2014/main" id="{44B2BF88-9767-A2B6-0AFE-783D753D134A}"/>
              </a:ext>
            </a:extLst>
          </p:cNvPr>
          <p:cNvSpPr txBox="1"/>
          <p:nvPr/>
        </p:nvSpPr>
        <p:spPr>
          <a:xfrm>
            <a:off x="7479296" y="3429794"/>
            <a:ext cx="800219" cy="429348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照見五蘊皆空，度一切</a:t>
            </a:r>
            <a:endParaRPr lang="en-US" altLang="zh-TW" sz="2000" b="1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       苦厄。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0" name="矩形: 圓角 29">
            <a:extLst>
              <a:ext uri="{FF2B5EF4-FFF2-40B4-BE49-F238E27FC236}">
                <a16:creationId xmlns:a16="http://schemas.microsoft.com/office/drawing/2014/main" id="{589C498B-28D4-6F92-47EB-E2071CD3D809}"/>
              </a:ext>
            </a:extLst>
          </p:cNvPr>
          <p:cNvSpPr/>
          <p:nvPr/>
        </p:nvSpPr>
        <p:spPr>
          <a:xfrm>
            <a:off x="11135766" y="405458"/>
            <a:ext cx="475423" cy="4968552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1" name="矩形: 圓角 30">
            <a:extLst>
              <a:ext uri="{FF2B5EF4-FFF2-40B4-BE49-F238E27FC236}">
                <a16:creationId xmlns:a16="http://schemas.microsoft.com/office/drawing/2014/main" id="{FAEF2FC5-D096-54AB-D3F9-25B002AEB537}"/>
              </a:ext>
            </a:extLst>
          </p:cNvPr>
          <p:cNvSpPr/>
          <p:nvPr/>
        </p:nvSpPr>
        <p:spPr>
          <a:xfrm>
            <a:off x="10487694" y="440532"/>
            <a:ext cx="475422" cy="3997374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546869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 animBg="1"/>
      <p:bldP spid="3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線接點 3">
            <a:extLst>
              <a:ext uri="{FF2B5EF4-FFF2-40B4-BE49-F238E27FC236}">
                <a16:creationId xmlns:a16="http://schemas.microsoft.com/office/drawing/2014/main" id="{E7167F48-5CB6-DE31-6B5E-A757886F8446}"/>
              </a:ext>
            </a:extLst>
          </p:cNvPr>
          <p:cNvCxnSpPr>
            <a:cxnSpLocks/>
          </p:cNvCxnSpPr>
          <p:nvPr/>
        </p:nvCxnSpPr>
        <p:spPr>
          <a:xfrm>
            <a:off x="550590" y="405458"/>
            <a:ext cx="799288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線接點 4">
            <a:extLst>
              <a:ext uri="{FF2B5EF4-FFF2-40B4-BE49-F238E27FC236}">
                <a16:creationId xmlns:a16="http://schemas.microsoft.com/office/drawing/2014/main" id="{8E465EC1-5F8B-178C-BFD3-5EEBCD69BD72}"/>
              </a:ext>
            </a:extLst>
          </p:cNvPr>
          <p:cNvCxnSpPr>
            <a:cxnSpLocks/>
          </p:cNvCxnSpPr>
          <p:nvPr/>
        </p:nvCxnSpPr>
        <p:spPr>
          <a:xfrm>
            <a:off x="8543478" y="4054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字方塊 5">
            <a:extLst>
              <a:ext uri="{FF2B5EF4-FFF2-40B4-BE49-F238E27FC236}">
                <a16:creationId xmlns:a16="http://schemas.microsoft.com/office/drawing/2014/main" id="{FA47E194-3E72-8804-E2DD-75CED90CFE10}"/>
              </a:ext>
            </a:extLst>
          </p:cNvPr>
          <p:cNvSpPr txBox="1"/>
          <p:nvPr/>
        </p:nvSpPr>
        <p:spPr>
          <a:xfrm>
            <a:off x="7955257" y="549474"/>
            <a:ext cx="1107996" cy="8359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甲一序分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C7F3C12-D32E-FF27-1782-39A2A00A9275}"/>
              </a:ext>
            </a:extLst>
          </p:cNvPr>
          <p:cNvSpPr txBox="1"/>
          <p:nvPr/>
        </p:nvSpPr>
        <p:spPr>
          <a:xfrm>
            <a:off x="10487694" y="515360"/>
            <a:ext cx="1364476" cy="552377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觀自在菩薩，行深般若波羅蜜多時，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照見五蘊皆空，度一切苦厄。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8" name="直線接點 7">
            <a:extLst>
              <a:ext uri="{FF2B5EF4-FFF2-40B4-BE49-F238E27FC236}">
                <a16:creationId xmlns:a16="http://schemas.microsoft.com/office/drawing/2014/main" id="{F3FC832C-DB79-53A6-22BD-E0E768643013}"/>
              </a:ext>
            </a:extLst>
          </p:cNvPr>
          <p:cNvCxnSpPr>
            <a:cxnSpLocks/>
          </p:cNvCxnSpPr>
          <p:nvPr/>
        </p:nvCxnSpPr>
        <p:spPr>
          <a:xfrm>
            <a:off x="7548875" y="1407612"/>
            <a:ext cx="1463526" cy="425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線接點 8">
            <a:extLst>
              <a:ext uri="{FF2B5EF4-FFF2-40B4-BE49-F238E27FC236}">
                <a16:creationId xmlns:a16="http://schemas.microsoft.com/office/drawing/2014/main" id="{9F4F51B1-69B7-FC85-297F-AD5A12BCBE6D}"/>
              </a:ext>
            </a:extLst>
          </p:cNvPr>
          <p:cNvCxnSpPr>
            <a:cxnSpLocks/>
          </p:cNvCxnSpPr>
          <p:nvPr/>
        </p:nvCxnSpPr>
        <p:spPr>
          <a:xfrm>
            <a:off x="9012401" y="1411869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線接點 9">
            <a:extLst>
              <a:ext uri="{FF2B5EF4-FFF2-40B4-BE49-F238E27FC236}">
                <a16:creationId xmlns:a16="http://schemas.microsoft.com/office/drawing/2014/main" id="{B37538F4-E589-C7C7-4670-95DB76371A0C}"/>
              </a:ext>
            </a:extLst>
          </p:cNvPr>
          <p:cNvCxnSpPr>
            <a:cxnSpLocks/>
          </p:cNvCxnSpPr>
          <p:nvPr/>
        </p:nvCxnSpPr>
        <p:spPr>
          <a:xfrm>
            <a:off x="7535366" y="1411869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線接點 10">
            <a:extLst>
              <a:ext uri="{FF2B5EF4-FFF2-40B4-BE49-F238E27FC236}">
                <a16:creationId xmlns:a16="http://schemas.microsoft.com/office/drawing/2014/main" id="{31153A1F-110D-B1C4-2F23-B6862E63E712}"/>
              </a:ext>
            </a:extLst>
          </p:cNvPr>
          <p:cNvCxnSpPr>
            <a:cxnSpLocks/>
          </p:cNvCxnSpPr>
          <p:nvPr/>
        </p:nvCxnSpPr>
        <p:spPr>
          <a:xfrm>
            <a:off x="8399462" y="1195845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9D579A31-11A5-1054-B191-A60AD5F0AC64}"/>
              </a:ext>
            </a:extLst>
          </p:cNvPr>
          <p:cNvSpPr txBox="1"/>
          <p:nvPr/>
        </p:nvSpPr>
        <p:spPr>
          <a:xfrm>
            <a:off x="8689235" y="1637545"/>
            <a:ext cx="646331" cy="15841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乙一因行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0D5A3EBA-2797-ECA7-0B6C-3A957B6C93AB}"/>
              </a:ext>
            </a:extLst>
          </p:cNvPr>
          <p:cNvSpPr txBox="1"/>
          <p:nvPr/>
        </p:nvSpPr>
        <p:spPr>
          <a:xfrm>
            <a:off x="7256934" y="1627893"/>
            <a:ext cx="646331" cy="15841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乙二果德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C6384ACA-FC4B-B34E-60CD-9B6FC1BABE13}"/>
              </a:ext>
            </a:extLst>
          </p:cNvPr>
          <p:cNvSpPr txBox="1"/>
          <p:nvPr/>
        </p:nvSpPr>
        <p:spPr>
          <a:xfrm>
            <a:off x="9283030" y="4796239"/>
            <a:ext cx="492443" cy="21791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觀自在菩薩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511D736D-6DAE-21C9-5AB0-414FACAE2E3A}"/>
              </a:ext>
            </a:extLst>
          </p:cNvPr>
          <p:cNvSpPr txBox="1"/>
          <p:nvPr/>
        </p:nvSpPr>
        <p:spPr>
          <a:xfrm>
            <a:off x="7548875" y="4735818"/>
            <a:ext cx="492443" cy="230003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照見五蘊皆空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6" name="直線接點 15">
            <a:extLst>
              <a:ext uri="{FF2B5EF4-FFF2-40B4-BE49-F238E27FC236}">
                <a16:creationId xmlns:a16="http://schemas.microsoft.com/office/drawing/2014/main" id="{2E50703C-FC62-8049-A5EF-254BF78C733A}"/>
              </a:ext>
            </a:extLst>
          </p:cNvPr>
          <p:cNvCxnSpPr>
            <a:cxnSpLocks/>
          </p:cNvCxnSpPr>
          <p:nvPr/>
        </p:nvCxnSpPr>
        <p:spPr>
          <a:xfrm>
            <a:off x="8615486" y="3212066"/>
            <a:ext cx="864096" cy="170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線接點 16">
            <a:extLst>
              <a:ext uri="{FF2B5EF4-FFF2-40B4-BE49-F238E27FC236}">
                <a16:creationId xmlns:a16="http://schemas.microsoft.com/office/drawing/2014/main" id="{04557EC0-2AB6-5FE9-4CF5-31E36EEA6975}"/>
              </a:ext>
            </a:extLst>
          </p:cNvPr>
          <p:cNvCxnSpPr>
            <a:cxnSpLocks/>
          </p:cNvCxnSpPr>
          <p:nvPr/>
        </p:nvCxnSpPr>
        <p:spPr>
          <a:xfrm>
            <a:off x="9479582" y="321377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線接點 17">
            <a:extLst>
              <a:ext uri="{FF2B5EF4-FFF2-40B4-BE49-F238E27FC236}">
                <a16:creationId xmlns:a16="http://schemas.microsoft.com/office/drawing/2014/main" id="{D584136D-2BA9-8983-2108-C646ACF6C074}"/>
              </a:ext>
            </a:extLst>
          </p:cNvPr>
          <p:cNvCxnSpPr>
            <a:cxnSpLocks/>
          </p:cNvCxnSpPr>
          <p:nvPr/>
        </p:nvCxnSpPr>
        <p:spPr>
          <a:xfrm>
            <a:off x="8615486" y="321377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接點 18">
            <a:extLst>
              <a:ext uri="{FF2B5EF4-FFF2-40B4-BE49-F238E27FC236}">
                <a16:creationId xmlns:a16="http://schemas.microsoft.com/office/drawing/2014/main" id="{7EE0FC9B-4E1D-6D1A-1544-68A106E9867C}"/>
              </a:ext>
            </a:extLst>
          </p:cNvPr>
          <p:cNvCxnSpPr>
            <a:cxnSpLocks/>
          </p:cNvCxnSpPr>
          <p:nvPr/>
        </p:nvCxnSpPr>
        <p:spPr>
          <a:xfrm>
            <a:off x="8969626" y="2996042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293036D5-F9AB-6E6E-03F4-2F24C007D1B3}"/>
              </a:ext>
            </a:extLst>
          </p:cNvPr>
          <p:cNvSpPr txBox="1"/>
          <p:nvPr/>
        </p:nvSpPr>
        <p:spPr>
          <a:xfrm>
            <a:off x="9109753" y="3473795"/>
            <a:ext cx="923330" cy="153222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丙一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能觀人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57FD2104-35AF-C9FA-73EE-584D19B06AC0}"/>
              </a:ext>
            </a:extLst>
          </p:cNvPr>
          <p:cNvSpPr txBox="1"/>
          <p:nvPr/>
        </p:nvSpPr>
        <p:spPr>
          <a:xfrm>
            <a:off x="8166596" y="3440513"/>
            <a:ext cx="923330" cy="19879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丙二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所觀行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658F3343-DE98-ACB4-0AE0-F406F193EA14}"/>
              </a:ext>
            </a:extLst>
          </p:cNvPr>
          <p:cNvSpPr txBox="1"/>
          <p:nvPr/>
        </p:nvSpPr>
        <p:spPr>
          <a:xfrm>
            <a:off x="8205588" y="4796239"/>
            <a:ext cx="800219" cy="18778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行深般若</a:t>
            </a:r>
            <a:endParaRPr lang="en-US" altLang="zh-TW" sz="2000" b="1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      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波羅蜜多時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25" name="直線接點 24">
            <a:extLst>
              <a:ext uri="{FF2B5EF4-FFF2-40B4-BE49-F238E27FC236}">
                <a16:creationId xmlns:a16="http://schemas.microsoft.com/office/drawing/2014/main" id="{EF6588BF-B7B2-9458-FFA0-902FEB3D8FF4}"/>
              </a:ext>
            </a:extLst>
          </p:cNvPr>
          <p:cNvCxnSpPr>
            <a:cxnSpLocks/>
          </p:cNvCxnSpPr>
          <p:nvPr/>
        </p:nvCxnSpPr>
        <p:spPr>
          <a:xfrm flipV="1">
            <a:off x="7175326" y="3212066"/>
            <a:ext cx="779931" cy="170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接點 25">
            <a:extLst>
              <a:ext uri="{FF2B5EF4-FFF2-40B4-BE49-F238E27FC236}">
                <a16:creationId xmlns:a16="http://schemas.microsoft.com/office/drawing/2014/main" id="{CEE862A4-00F6-33F7-114A-FAA2C5A53AD2}"/>
              </a:ext>
            </a:extLst>
          </p:cNvPr>
          <p:cNvCxnSpPr>
            <a:cxnSpLocks/>
          </p:cNvCxnSpPr>
          <p:nvPr/>
        </p:nvCxnSpPr>
        <p:spPr>
          <a:xfrm>
            <a:off x="7967414" y="3215474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線接點 26">
            <a:extLst>
              <a:ext uri="{FF2B5EF4-FFF2-40B4-BE49-F238E27FC236}">
                <a16:creationId xmlns:a16="http://schemas.microsoft.com/office/drawing/2014/main" id="{6B176B59-F20C-35C2-CF42-5B9D898857D5}"/>
              </a:ext>
            </a:extLst>
          </p:cNvPr>
          <p:cNvCxnSpPr>
            <a:cxnSpLocks/>
          </p:cNvCxnSpPr>
          <p:nvPr/>
        </p:nvCxnSpPr>
        <p:spPr>
          <a:xfrm>
            <a:off x="7175326" y="3215474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線接點 27">
            <a:extLst>
              <a:ext uri="{FF2B5EF4-FFF2-40B4-BE49-F238E27FC236}">
                <a16:creationId xmlns:a16="http://schemas.microsoft.com/office/drawing/2014/main" id="{B16DC8B2-A026-E00C-FE39-858610991B58}"/>
              </a:ext>
            </a:extLst>
          </p:cNvPr>
          <p:cNvCxnSpPr>
            <a:cxnSpLocks/>
          </p:cNvCxnSpPr>
          <p:nvPr/>
        </p:nvCxnSpPr>
        <p:spPr>
          <a:xfrm>
            <a:off x="7529466" y="299774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文字方塊 31">
            <a:extLst>
              <a:ext uri="{FF2B5EF4-FFF2-40B4-BE49-F238E27FC236}">
                <a16:creationId xmlns:a16="http://schemas.microsoft.com/office/drawing/2014/main" id="{206A8171-8F36-FD87-3857-CF2F7C68CD05}"/>
              </a:ext>
            </a:extLst>
          </p:cNvPr>
          <p:cNvSpPr txBox="1"/>
          <p:nvPr/>
        </p:nvSpPr>
        <p:spPr>
          <a:xfrm>
            <a:off x="7423597" y="3456338"/>
            <a:ext cx="923330" cy="19879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丙一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所觀境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33" name="文字方塊 32">
            <a:extLst>
              <a:ext uri="{FF2B5EF4-FFF2-40B4-BE49-F238E27FC236}">
                <a16:creationId xmlns:a16="http://schemas.microsoft.com/office/drawing/2014/main" id="{F15B20CE-26F6-2AB4-344C-224B5BC30B3B}"/>
              </a:ext>
            </a:extLst>
          </p:cNvPr>
          <p:cNvSpPr txBox="1"/>
          <p:nvPr/>
        </p:nvSpPr>
        <p:spPr>
          <a:xfrm>
            <a:off x="6599262" y="3429794"/>
            <a:ext cx="923330" cy="19879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丙二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所得益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34" name="文字方塊 33">
            <a:extLst>
              <a:ext uri="{FF2B5EF4-FFF2-40B4-BE49-F238E27FC236}">
                <a16:creationId xmlns:a16="http://schemas.microsoft.com/office/drawing/2014/main" id="{D3649A59-4BF1-769F-B54E-64694C401CE0}"/>
              </a:ext>
            </a:extLst>
          </p:cNvPr>
          <p:cNvSpPr txBox="1"/>
          <p:nvPr/>
        </p:nvSpPr>
        <p:spPr>
          <a:xfrm>
            <a:off x="6803071" y="4735818"/>
            <a:ext cx="492443" cy="207362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度一切苦厄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6" name="矩形: 圓角 35">
            <a:extLst>
              <a:ext uri="{FF2B5EF4-FFF2-40B4-BE49-F238E27FC236}">
                <a16:creationId xmlns:a16="http://schemas.microsoft.com/office/drawing/2014/main" id="{0437474A-6724-BC96-96AD-749F4C7CDC90}"/>
              </a:ext>
            </a:extLst>
          </p:cNvPr>
          <p:cNvSpPr/>
          <p:nvPr/>
        </p:nvSpPr>
        <p:spPr>
          <a:xfrm>
            <a:off x="11135766" y="477466"/>
            <a:ext cx="475423" cy="1584176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7" name="矩形: 圓角 36">
            <a:extLst>
              <a:ext uri="{FF2B5EF4-FFF2-40B4-BE49-F238E27FC236}">
                <a16:creationId xmlns:a16="http://schemas.microsoft.com/office/drawing/2014/main" id="{38B3B6B5-5C65-0C72-EF4F-A4475D34F50F}"/>
              </a:ext>
            </a:extLst>
          </p:cNvPr>
          <p:cNvSpPr/>
          <p:nvPr/>
        </p:nvSpPr>
        <p:spPr>
          <a:xfrm>
            <a:off x="11135766" y="2277666"/>
            <a:ext cx="475423" cy="2880320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8" name="矩形: 圓角 37">
            <a:extLst>
              <a:ext uri="{FF2B5EF4-FFF2-40B4-BE49-F238E27FC236}">
                <a16:creationId xmlns:a16="http://schemas.microsoft.com/office/drawing/2014/main" id="{C2D00579-73B6-B938-6C72-9F5FC9943274}"/>
              </a:ext>
            </a:extLst>
          </p:cNvPr>
          <p:cNvSpPr/>
          <p:nvPr/>
        </p:nvSpPr>
        <p:spPr>
          <a:xfrm>
            <a:off x="10516327" y="517791"/>
            <a:ext cx="475423" cy="1831883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9" name="矩形: 圓角 38">
            <a:extLst>
              <a:ext uri="{FF2B5EF4-FFF2-40B4-BE49-F238E27FC236}">
                <a16:creationId xmlns:a16="http://schemas.microsoft.com/office/drawing/2014/main" id="{F949C967-3E6F-3085-0DC5-A89926FAAC10}"/>
              </a:ext>
            </a:extLst>
          </p:cNvPr>
          <p:cNvSpPr/>
          <p:nvPr/>
        </p:nvSpPr>
        <p:spPr>
          <a:xfrm>
            <a:off x="10516327" y="2569109"/>
            <a:ext cx="475423" cy="1580765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108933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20" grpId="0"/>
      <p:bldP spid="23" grpId="0"/>
      <p:bldP spid="24" grpId="0"/>
      <p:bldP spid="32" grpId="0"/>
      <p:bldP spid="33" grpId="0"/>
      <p:bldP spid="34" grpId="0"/>
      <p:bldP spid="36" grpId="0" animBg="1"/>
      <p:bldP spid="37" grpId="0" animBg="1"/>
      <p:bldP spid="38" grpId="0" animBg="1"/>
      <p:bldP spid="3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線接點 3">
            <a:extLst>
              <a:ext uri="{FF2B5EF4-FFF2-40B4-BE49-F238E27FC236}">
                <a16:creationId xmlns:a16="http://schemas.microsoft.com/office/drawing/2014/main" id="{39584E57-D403-5DAA-A199-CB394DAD61CB}"/>
              </a:ext>
            </a:extLst>
          </p:cNvPr>
          <p:cNvCxnSpPr>
            <a:cxnSpLocks/>
          </p:cNvCxnSpPr>
          <p:nvPr/>
        </p:nvCxnSpPr>
        <p:spPr>
          <a:xfrm>
            <a:off x="550590" y="405458"/>
            <a:ext cx="799288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線接點 4">
            <a:extLst>
              <a:ext uri="{FF2B5EF4-FFF2-40B4-BE49-F238E27FC236}">
                <a16:creationId xmlns:a16="http://schemas.microsoft.com/office/drawing/2014/main" id="{E0733230-16D6-C9E6-1447-0E03B6DF77C3}"/>
              </a:ext>
            </a:extLst>
          </p:cNvPr>
          <p:cNvCxnSpPr>
            <a:cxnSpLocks/>
          </p:cNvCxnSpPr>
          <p:nvPr/>
        </p:nvCxnSpPr>
        <p:spPr>
          <a:xfrm>
            <a:off x="8543478" y="4054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字方塊 5">
            <a:extLst>
              <a:ext uri="{FF2B5EF4-FFF2-40B4-BE49-F238E27FC236}">
                <a16:creationId xmlns:a16="http://schemas.microsoft.com/office/drawing/2014/main" id="{897219BD-4384-1AA5-BF7E-7CDA62A55C31}"/>
              </a:ext>
            </a:extLst>
          </p:cNvPr>
          <p:cNvSpPr txBox="1"/>
          <p:nvPr/>
        </p:nvSpPr>
        <p:spPr>
          <a:xfrm>
            <a:off x="7955257" y="549474"/>
            <a:ext cx="1107996" cy="8359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甲一序分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0A8F83EB-6CFF-6291-E94C-296A1D10C118}"/>
              </a:ext>
            </a:extLst>
          </p:cNvPr>
          <p:cNvSpPr txBox="1"/>
          <p:nvPr/>
        </p:nvSpPr>
        <p:spPr>
          <a:xfrm>
            <a:off x="10487694" y="515360"/>
            <a:ext cx="1364476" cy="552377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觀自在菩薩，行深般若波羅蜜多時，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照見五蘊皆空，度一切苦厄。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8" name="直線接點 7">
            <a:extLst>
              <a:ext uri="{FF2B5EF4-FFF2-40B4-BE49-F238E27FC236}">
                <a16:creationId xmlns:a16="http://schemas.microsoft.com/office/drawing/2014/main" id="{971EF912-BB3B-9CC3-487C-D737F70F9A56}"/>
              </a:ext>
            </a:extLst>
          </p:cNvPr>
          <p:cNvCxnSpPr>
            <a:cxnSpLocks/>
          </p:cNvCxnSpPr>
          <p:nvPr/>
        </p:nvCxnSpPr>
        <p:spPr>
          <a:xfrm>
            <a:off x="6803071" y="1411868"/>
            <a:ext cx="2209330" cy="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線接點 8">
            <a:extLst>
              <a:ext uri="{FF2B5EF4-FFF2-40B4-BE49-F238E27FC236}">
                <a16:creationId xmlns:a16="http://schemas.microsoft.com/office/drawing/2014/main" id="{B872D877-712E-FEC4-9672-DD01D129077D}"/>
              </a:ext>
            </a:extLst>
          </p:cNvPr>
          <p:cNvCxnSpPr>
            <a:cxnSpLocks/>
          </p:cNvCxnSpPr>
          <p:nvPr/>
        </p:nvCxnSpPr>
        <p:spPr>
          <a:xfrm>
            <a:off x="9012401" y="1411869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線接點 9">
            <a:extLst>
              <a:ext uri="{FF2B5EF4-FFF2-40B4-BE49-F238E27FC236}">
                <a16:creationId xmlns:a16="http://schemas.microsoft.com/office/drawing/2014/main" id="{13D8FD03-FAD0-4D5B-6447-043C00A35CDC}"/>
              </a:ext>
            </a:extLst>
          </p:cNvPr>
          <p:cNvCxnSpPr>
            <a:cxnSpLocks/>
          </p:cNvCxnSpPr>
          <p:nvPr/>
        </p:nvCxnSpPr>
        <p:spPr>
          <a:xfrm>
            <a:off x="7535366" y="1411869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線接點 10">
            <a:extLst>
              <a:ext uri="{FF2B5EF4-FFF2-40B4-BE49-F238E27FC236}">
                <a16:creationId xmlns:a16="http://schemas.microsoft.com/office/drawing/2014/main" id="{E9D17634-D485-88CE-8DAB-7AC60D7C4EF6}"/>
              </a:ext>
            </a:extLst>
          </p:cNvPr>
          <p:cNvCxnSpPr>
            <a:cxnSpLocks/>
          </p:cNvCxnSpPr>
          <p:nvPr/>
        </p:nvCxnSpPr>
        <p:spPr>
          <a:xfrm>
            <a:off x="8399462" y="1195845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37BE4623-FDE2-2269-6F8C-0FD3B12DB559}"/>
              </a:ext>
            </a:extLst>
          </p:cNvPr>
          <p:cNvSpPr txBox="1"/>
          <p:nvPr/>
        </p:nvSpPr>
        <p:spPr>
          <a:xfrm>
            <a:off x="8689235" y="1637545"/>
            <a:ext cx="646331" cy="193641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乙一般若行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62308698-7989-2E83-65EE-8E88687F14C6}"/>
              </a:ext>
            </a:extLst>
          </p:cNvPr>
          <p:cNvSpPr txBox="1"/>
          <p:nvPr/>
        </p:nvSpPr>
        <p:spPr>
          <a:xfrm>
            <a:off x="6795269" y="1627893"/>
            <a:ext cx="1107996" cy="17668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乙二所觀境</a:t>
            </a:r>
            <a:endParaRPr lang="en-US" altLang="zh-CN" dirty="0">
              <a:solidFill>
                <a:srgbClr val="FFFF00"/>
              </a:solidFill>
            </a:endParaRPr>
          </a:p>
          <a:p>
            <a:pPr>
              <a:lnSpc>
                <a:spcPts val="3600"/>
              </a:lnSpc>
            </a:pP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0C3B47DD-9B6D-4B97-D716-A81EC6AC0E05}"/>
              </a:ext>
            </a:extLst>
          </p:cNvPr>
          <p:cNvSpPr txBox="1"/>
          <p:nvPr/>
        </p:nvSpPr>
        <p:spPr>
          <a:xfrm>
            <a:off x="9283030" y="4796239"/>
            <a:ext cx="492443" cy="21791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觀自在菩薩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F45C889F-5501-6403-04F2-88F3DD714273}"/>
              </a:ext>
            </a:extLst>
          </p:cNvPr>
          <p:cNvSpPr txBox="1"/>
          <p:nvPr/>
        </p:nvSpPr>
        <p:spPr>
          <a:xfrm>
            <a:off x="7389109" y="3750784"/>
            <a:ext cx="492443" cy="230003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照見五蘊皆空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6" name="直線接點 15">
            <a:extLst>
              <a:ext uri="{FF2B5EF4-FFF2-40B4-BE49-F238E27FC236}">
                <a16:creationId xmlns:a16="http://schemas.microsoft.com/office/drawing/2014/main" id="{BBED0B5B-7E71-C433-728E-C94903EA7306}"/>
              </a:ext>
            </a:extLst>
          </p:cNvPr>
          <p:cNvCxnSpPr>
            <a:cxnSpLocks/>
          </p:cNvCxnSpPr>
          <p:nvPr/>
        </p:nvCxnSpPr>
        <p:spPr>
          <a:xfrm>
            <a:off x="8615486" y="3373614"/>
            <a:ext cx="864096" cy="170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線接點 16">
            <a:extLst>
              <a:ext uri="{FF2B5EF4-FFF2-40B4-BE49-F238E27FC236}">
                <a16:creationId xmlns:a16="http://schemas.microsoft.com/office/drawing/2014/main" id="{A358B465-4876-503D-70E8-4A872640936B}"/>
              </a:ext>
            </a:extLst>
          </p:cNvPr>
          <p:cNvCxnSpPr>
            <a:cxnSpLocks/>
          </p:cNvCxnSpPr>
          <p:nvPr/>
        </p:nvCxnSpPr>
        <p:spPr>
          <a:xfrm>
            <a:off x="9479582" y="337531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線接點 17">
            <a:extLst>
              <a:ext uri="{FF2B5EF4-FFF2-40B4-BE49-F238E27FC236}">
                <a16:creationId xmlns:a16="http://schemas.microsoft.com/office/drawing/2014/main" id="{7972E3E9-AB9E-0861-0D4C-0351B4889A8F}"/>
              </a:ext>
            </a:extLst>
          </p:cNvPr>
          <p:cNvCxnSpPr>
            <a:cxnSpLocks/>
          </p:cNvCxnSpPr>
          <p:nvPr/>
        </p:nvCxnSpPr>
        <p:spPr>
          <a:xfrm>
            <a:off x="8615486" y="337531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接點 18">
            <a:extLst>
              <a:ext uri="{FF2B5EF4-FFF2-40B4-BE49-F238E27FC236}">
                <a16:creationId xmlns:a16="http://schemas.microsoft.com/office/drawing/2014/main" id="{A142A0FF-BB15-784E-CF88-0DC3C6E00823}"/>
              </a:ext>
            </a:extLst>
          </p:cNvPr>
          <p:cNvCxnSpPr>
            <a:cxnSpLocks/>
          </p:cNvCxnSpPr>
          <p:nvPr/>
        </p:nvCxnSpPr>
        <p:spPr>
          <a:xfrm>
            <a:off x="8969626" y="315759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FDB48216-6CC7-7193-F972-5553288EABA7}"/>
              </a:ext>
            </a:extLst>
          </p:cNvPr>
          <p:cNvSpPr txBox="1"/>
          <p:nvPr/>
        </p:nvSpPr>
        <p:spPr>
          <a:xfrm>
            <a:off x="9109753" y="3635343"/>
            <a:ext cx="923330" cy="153222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丙一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能修人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D17AE426-B065-9F89-A63B-AC0FF0FAB7BA}"/>
              </a:ext>
            </a:extLst>
          </p:cNvPr>
          <p:cNvSpPr txBox="1"/>
          <p:nvPr/>
        </p:nvSpPr>
        <p:spPr>
          <a:xfrm>
            <a:off x="8173750" y="3635343"/>
            <a:ext cx="923330" cy="13928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丙二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所修行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BD2DEDD2-1727-55B2-0A7C-430C65F645CF}"/>
              </a:ext>
            </a:extLst>
          </p:cNvPr>
          <p:cNvSpPr txBox="1"/>
          <p:nvPr/>
        </p:nvSpPr>
        <p:spPr>
          <a:xfrm>
            <a:off x="8205588" y="4796239"/>
            <a:ext cx="800219" cy="18778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行深般若</a:t>
            </a:r>
            <a:endParaRPr lang="en-US" altLang="zh-TW" sz="2000" b="1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      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波羅蜜多時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9" name="文字方塊 28">
            <a:extLst>
              <a:ext uri="{FF2B5EF4-FFF2-40B4-BE49-F238E27FC236}">
                <a16:creationId xmlns:a16="http://schemas.microsoft.com/office/drawing/2014/main" id="{ABEB9F9F-553F-C2A7-0CEC-32EA099DB38D}"/>
              </a:ext>
            </a:extLst>
          </p:cNvPr>
          <p:cNvSpPr txBox="1"/>
          <p:nvPr/>
        </p:nvSpPr>
        <p:spPr>
          <a:xfrm>
            <a:off x="6604468" y="3812208"/>
            <a:ext cx="492443" cy="207362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度一切苦厄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0" name="矩形: 圓角 29">
            <a:extLst>
              <a:ext uri="{FF2B5EF4-FFF2-40B4-BE49-F238E27FC236}">
                <a16:creationId xmlns:a16="http://schemas.microsoft.com/office/drawing/2014/main" id="{6783F8C5-F7F7-AA5D-4368-3A133F51B75E}"/>
              </a:ext>
            </a:extLst>
          </p:cNvPr>
          <p:cNvSpPr/>
          <p:nvPr/>
        </p:nvSpPr>
        <p:spPr>
          <a:xfrm>
            <a:off x="11135766" y="405458"/>
            <a:ext cx="475423" cy="4762110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2" name="矩形: 圓角 31">
            <a:extLst>
              <a:ext uri="{FF2B5EF4-FFF2-40B4-BE49-F238E27FC236}">
                <a16:creationId xmlns:a16="http://schemas.microsoft.com/office/drawing/2014/main" id="{0D12C4EC-CA35-077B-7CEA-E9F9A1EC19C4}"/>
              </a:ext>
            </a:extLst>
          </p:cNvPr>
          <p:cNvSpPr/>
          <p:nvPr/>
        </p:nvSpPr>
        <p:spPr>
          <a:xfrm>
            <a:off x="10497064" y="515361"/>
            <a:ext cx="475423" cy="1909732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3" name="矩形: 圓角 32">
            <a:extLst>
              <a:ext uri="{FF2B5EF4-FFF2-40B4-BE49-F238E27FC236}">
                <a16:creationId xmlns:a16="http://schemas.microsoft.com/office/drawing/2014/main" id="{52B3F732-3CBC-3BFC-A3CD-5C1907B0E32F}"/>
              </a:ext>
            </a:extLst>
          </p:cNvPr>
          <p:cNvSpPr/>
          <p:nvPr/>
        </p:nvSpPr>
        <p:spPr>
          <a:xfrm>
            <a:off x="10487694" y="2569109"/>
            <a:ext cx="475423" cy="1580765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36" name="直線接點 35">
            <a:extLst>
              <a:ext uri="{FF2B5EF4-FFF2-40B4-BE49-F238E27FC236}">
                <a16:creationId xmlns:a16="http://schemas.microsoft.com/office/drawing/2014/main" id="{BAA346E2-1CAD-0358-C961-C5BC38C817EC}"/>
              </a:ext>
            </a:extLst>
          </p:cNvPr>
          <p:cNvCxnSpPr>
            <a:cxnSpLocks/>
          </p:cNvCxnSpPr>
          <p:nvPr/>
        </p:nvCxnSpPr>
        <p:spPr>
          <a:xfrm>
            <a:off x="6815286" y="141357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文字方塊 36">
            <a:extLst>
              <a:ext uri="{FF2B5EF4-FFF2-40B4-BE49-F238E27FC236}">
                <a16:creationId xmlns:a16="http://schemas.microsoft.com/office/drawing/2014/main" id="{8ECB0C79-72CD-A52B-68D7-EEAE5C7C4A83}"/>
              </a:ext>
            </a:extLst>
          </p:cNvPr>
          <p:cNvSpPr txBox="1"/>
          <p:nvPr/>
        </p:nvSpPr>
        <p:spPr>
          <a:xfrm>
            <a:off x="6170325" y="1606771"/>
            <a:ext cx="923330" cy="17668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乙三所得益</a:t>
            </a:r>
            <a:endParaRPr lang="en-US" altLang="zh-CN" dirty="0">
              <a:solidFill>
                <a:srgbClr val="FFFF00"/>
              </a:solidFill>
            </a:endParaRPr>
          </a:p>
          <a:p>
            <a:endParaRPr lang="zh-TW" altLang="en-US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15804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20" grpId="0"/>
      <p:bldP spid="21" grpId="0"/>
      <p:bldP spid="22" grpId="0"/>
      <p:bldP spid="29" grpId="0"/>
      <p:bldP spid="30" grpId="0" animBg="1"/>
      <p:bldP spid="32" grpId="0" animBg="1"/>
      <p:bldP spid="33" grpId="0" animBg="1"/>
      <p:bldP spid="3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054979CE-2026-09A2-ECDB-83294EA919A4}"/>
              </a:ext>
            </a:extLst>
          </p:cNvPr>
          <p:cNvSpPr txBox="1"/>
          <p:nvPr/>
        </p:nvSpPr>
        <p:spPr>
          <a:xfrm>
            <a:off x="8111430" y="189434"/>
            <a:ext cx="3993401" cy="68850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300"/>
              </a:lnSpc>
            </a:pPr>
            <a:r>
              <a:rPr lang="zh-TW" altLang="en-US" sz="2100" b="1" dirty="0">
                <a:solidFill>
                  <a:schemeClr val="bg1">
                    <a:lumMod val="95000"/>
                  </a:schemeClr>
                </a:solidFill>
              </a:rPr>
              <a:t>舍利子！色不異空，空不異色；色即是空，空即是色，受想行識亦復如是。</a:t>
            </a:r>
            <a:endParaRPr lang="en-US" altLang="zh-TW" sz="21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3300"/>
              </a:lnSpc>
            </a:pPr>
            <a:r>
              <a:rPr lang="zh-TW" altLang="en-US" sz="2100" b="1" dirty="0">
                <a:solidFill>
                  <a:schemeClr val="bg1">
                    <a:lumMod val="95000"/>
                  </a:schemeClr>
                </a:solidFill>
              </a:rPr>
              <a:t>舍利子！是諸法空相，不生不滅，不垢不淨，不增不減。</a:t>
            </a:r>
          </a:p>
          <a:p>
            <a:pPr>
              <a:lnSpc>
                <a:spcPts val="3300"/>
              </a:lnSpc>
            </a:pPr>
            <a:r>
              <a:rPr lang="zh-TW" altLang="en-US" sz="2100" b="1" dirty="0">
                <a:solidFill>
                  <a:schemeClr val="bg1">
                    <a:lumMod val="95000"/>
                  </a:schemeClr>
                </a:solidFill>
              </a:rPr>
              <a:t>是故，空中無色，無受想行識；無眼耳鼻舌身意；無色聲香味觸法；無眼界，乃至無意識界；無無明，亦無無明盡，乃至無老死，亦無老死盡；無苦集滅道；無智亦無得。</a:t>
            </a:r>
            <a:endParaRPr lang="en-US" altLang="zh-TW" sz="21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3300"/>
              </a:lnSpc>
            </a:pPr>
            <a:r>
              <a:rPr lang="zh-TW" altLang="en-US" sz="2100" b="1" dirty="0">
                <a:solidFill>
                  <a:schemeClr val="bg1">
                    <a:lumMod val="95000"/>
                  </a:schemeClr>
                </a:solidFill>
              </a:rPr>
              <a:t>以無所得故，菩提薩埵。依般若波羅蜜多故，心無罣礙；無罣礙故，無有恐怖，遠離顛倒夢想，究竟涅槃。</a:t>
            </a:r>
            <a:endParaRPr lang="en-US" altLang="zh-TW" sz="21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3300"/>
              </a:lnSpc>
            </a:pPr>
            <a:r>
              <a:rPr lang="zh-TW" altLang="en-US" sz="2100" b="1" dirty="0">
                <a:solidFill>
                  <a:schemeClr val="bg1">
                    <a:lumMod val="95000"/>
                  </a:schemeClr>
                </a:solidFill>
              </a:rPr>
              <a:t>三世諸佛，依般若波羅蜜多故，得阿耨多羅三藐三菩提。</a:t>
            </a:r>
            <a:endParaRPr lang="en-US" altLang="zh-CN" sz="21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5" name="直線接點 4">
            <a:extLst>
              <a:ext uri="{FF2B5EF4-FFF2-40B4-BE49-F238E27FC236}">
                <a16:creationId xmlns:a16="http://schemas.microsoft.com/office/drawing/2014/main" id="{506165EA-7701-E2D4-D5CB-29CD59E1FEA7}"/>
              </a:ext>
            </a:extLst>
          </p:cNvPr>
          <p:cNvCxnSpPr>
            <a:cxnSpLocks/>
          </p:cNvCxnSpPr>
          <p:nvPr/>
        </p:nvCxnSpPr>
        <p:spPr>
          <a:xfrm>
            <a:off x="159752" y="403143"/>
            <a:ext cx="799288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線接點 5">
            <a:extLst>
              <a:ext uri="{FF2B5EF4-FFF2-40B4-BE49-F238E27FC236}">
                <a16:creationId xmlns:a16="http://schemas.microsoft.com/office/drawing/2014/main" id="{FB7668E0-1ECC-3D64-B934-374BFE5836E8}"/>
              </a:ext>
            </a:extLst>
          </p:cNvPr>
          <p:cNvCxnSpPr>
            <a:cxnSpLocks/>
          </p:cNvCxnSpPr>
          <p:nvPr/>
        </p:nvCxnSpPr>
        <p:spPr>
          <a:xfrm>
            <a:off x="4367014" y="4054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字方塊 6">
            <a:extLst>
              <a:ext uri="{FF2B5EF4-FFF2-40B4-BE49-F238E27FC236}">
                <a16:creationId xmlns:a16="http://schemas.microsoft.com/office/drawing/2014/main" id="{198ECCCA-F658-07AF-CCC7-DC190C50D821}"/>
              </a:ext>
            </a:extLst>
          </p:cNvPr>
          <p:cNvSpPr txBox="1"/>
          <p:nvPr/>
        </p:nvSpPr>
        <p:spPr>
          <a:xfrm>
            <a:off x="3099325" y="574173"/>
            <a:ext cx="1569660" cy="8359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甲二正宗分</a:t>
            </a:r>
            <a:endParaRPr lang="zh-TW" altLang="en-US" dirty="0">
              <a:solidFill>
                <a:srgbClr val="FFFF00"/>
              </a:solidFill>
            </a:endParaRPr>
          </a:p>
        </p:txBody>
      </p:sp>
      <p:cxnSp>
        <p:nvCxnSpPr>
          <p:cNvPr id="8" name="直線接點 7">
            <a:extLst>
              <a:ext uri="{FF2B5EF4-FFF2-40B4-BE49-F238E27FC236}">
                <a16:creationId xmlns:a16="http://schemas.microsoft.com/office/drawing/2014/main" id="{9244221E-D782-A040-74A0-3FDEF43A9607}"/>
              </a:ext>
            </a:extLst>
          </p:cNvPr>
          <p:cNvCxnSpPr>
            <a:cxnSpLocks/>
          </p:cNvCxnSpPr>
          <p:nvPr/>
        </p:nvCxnSpPr>
        <p:spPr>
          <a:xfrm>
            <a:off x="691990" y="1410165"/>
            <a:ext cx="633932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線接點 8">
            <a:extLst>
              <a:ext uri="{FF2B5EF4-FFF2-40B4-BE49-F238E27FC236}">
                <a16:creationId xmlns:a16="http://schemas.microsoft.com/office/drawing/2014/main" id="{F042048E-4AB3-7EF0-3183-F2AAF345D50C}"/>
              </a:ext>
            </a:extLst>
          </p:cNvPr>
          <p:cNvCxnSpPr>
            <a:cxnSpLocks/>
          </p:cNvCxnSpPr>
          <p:nvPr/>
        </p:nvCxnSpPr>
        <p:spPr>
          <a:xfrm>
            <a:off x="7031310" y="1411869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線接點 9">
            <a:extLst>
              <a:ext uri="{FF2B5EF4-FFF2-40B4-BE49-F238E27FC236}">
                <a16:creationId xmlns:a16="http://schemas.microsoft.com/office/drawing/2014/main" id="{CB3F5C75-0EBE-996B-1CED-75AC2ED2BC07}"/>
              </a:ext>
            </a:extLst>
          </p:cNvPr>
          <p:cNvCxnSpPr>
            <a:cxnSpLocks/>
          </p:cNvCxnSpPr>
          <p:nvPr/>
        </p:nvCxnSpPr>
        <p:spPr>
          <a:xfrm>
            <a:off x="5879182" y="1411869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線接點 10">
            <a:extLst>
              <a:ext uri="{FF2B5EF4-FFF2-40B4-BE49-F238E27FC236}">
                <a16:creationId xmlns:a16="http://schemas.microsoft.com/office/drawing/2014/main" id="{987EFCF3-6377-7E79-BDBB-96184C1245D1}"/>
              </a:ext>
            </a:extLst>
          </p:cNvPr>
          <p:cNvCxnSpPr>
            <a:cxnSpLocks/>
          </p:cNvCxnSpPr>
          <p:nvPr/>
        </p:nvCxnSpPr>
        <p:spPr>
          <a:xfrm>
            <a:off x="4078982" y="1195845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7CAA5F9D-6D38-16B2-FCC9-E4F8A053D327}"/>
              </a:ext>
            </a:extLst>
          </p:cNvPr>
          <p:cNvSpPr txBox="1"/>
          <p:nvPr/>
        </p:nvSpPr>
        <p:spPr>
          <a:xfrm>
            <a:off x="6745019" y="1549692"/>
            <a:ext cx="646331" cy="193641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乙一空有不二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269DDC8D-6964-85DD-4F48-CE264F1DFA81}"/>
              </a:ext>
            </a:extLst>
          </p:cNvPr>
          <p:cNvSpPr txBox="1"/>
          <p:nvPr/>
        </p:nvSpPr>
        <p:spPr>
          <a:xfrm>
            <a:off x="5145708" y="1567038"/>
            <a:ext cx="1107996" cy="20067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乙二諸法實相</a:t>
            </a:r>
            <a:endParaRPr lang="en-US" altLang="zh-CN" dirty="0">
              <a:solidFill>
                <a:srgbClr val="FFFF00"/>
              </a:solidFill>
            </a:endParaRPr>
          </a:p>
          <a:p>
            <a:pPr>
              <a:lnSpc>
                <a:spcPts val="3600"/>
              </a:lnSpc>
            </a:pPr>
            <a:endParaRPr lang="zh-TW" altLang="en-US" dirty="0">
              <a:solidFill>
                <a:srgbClr val="FFFF00"/>
              </a:solidFill>
            </a:endParaRPr>
          </a:p>
        </p:txBody>
      </p:sp>
      <p:cxnSp>
        <p:nvCxnSpPr>
          <p:cNvPr id="16" name="直線接點 15">
            <a:extLst>
              <a:ext uri="{FF2B5EF4-FFF2-40B4-BE49-F238E27FC236}">
                <a16:creationId xmlns:a16="http://schemas.microsoft.com/office/drawing/2014/main" id="{0E88A710-AD13-55C0-3869-4D1992A40836}"/>
              </a:ext>
            </a:extLst>
          </p:cNvPr>
          <p:cNvCxnSpPr>
            <a:cxnSpLocks/>
          </p:cNvCxnSpPr>
          <p:nvPr/>
        </p:nvCxnSpPr>
        <p:spPr>
          <a:xfrm flipV="1">
            <a:off x="6680958" y="3717825"/>
            <a:ext cx="710391" cy="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線接點 16">
            <a:extLst>
              <a:ext uri="{FF2B5EF4-FFF2-40B4-BE49-F238E27FC236}">
                <a16:creationId xmlns:a16="http://schemas.microsoft.com/office/drawing/2014/main" id="{14D266FE-290B-5EF5-1BBB-D14EEC3CA0A9}"/>
              </a:ext>
            </a:extLst>
          </p:cNvPr>
          <p:cNvCxnSpPr>
            <a:cxnSpLocks/>
          </p:cNvCxnSpPr>
          <p:nvPr/>
        </p:nvCxnSpPr>
        <p:spPr>
          <a:xfrm>
            <a:off x="7391350" y="371953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線接點 17">
            <a:extLst>
              <a:ext uri="{FF2B5EF4-FFF2-40B4-BE49-F238E27FC236}">
                <a16:creationId xmlns:a16="http://schemas.microsoft.com/office/drawing/2014/main" id="{44382F1F-44D8-273F-F33B-F555D1A121CA}"/>
              </a:ext>
            </a:extLst>
          </p:cNvPr>
          <p:cNvCxnSpPr>
            <a:cxnSpLocks/>
          </p:cNvCxnSpPr>
          <p:nvPr/>
        </p:nvCxnSpPr>
        <p:spPr>
          <a:xfrm>
            <a:off x="6680958" y="371953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接點 18">
            <a:extLst>
              <a:ext uri="{FF2B5EF4-FFF2-40B4-BE49-F238E27FC236}">
                <a16:creationId xmlns:a16="http://schemas.microsoft.com/office/drawing/2014/main" id="{5A6D7E9E-E422-2657-68DB-E6D9C2384369}"/>
              </a:ext>
            </a:extLst>
          </p:cNvPr>
          <p:cNvCxnSpPr>
            <a:cxnSpLocks/>
          </p:cNvCxnSpPr>
          <p:nvPr/>
        </p:nvCxnSpPr>
        <p:spPr>
          <a:xfrm>
            <a:off x="7035098" y="3501802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B128721F-9BCA-116E-EED4-8C203A10DF41}"/>
              </a:ext>
            </a:extLst>
          </p:cNvPr>
          <p:cNvSpPr txBox="1"/>
          <p:nvPr/>
        </p:nvSpPr>
        <p:spPr>
          <a:xfrm>
            <a:off x="7122895" y="3925072"/>
            <a:ext cx="553998" cy="21791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丙一詳明色蘊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7F85D23F-8E8F-71D2-0CA6-B934F5BAC4DD}"/>
              </a:ext>
            </a:extLst>
          </p:cNvPr>
          <p:cNvSpPr txBox="1"/>
          <p:nvPr/>
        </p:nvSpPr>
        <p:spPr>
          <a:xfrm>
            <a:off x="6477312" y="3930729"/>
            <a:ext cx="553998" cy="23305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丙二略括四蘊</a:t>
            </a:r>
            <a:endParaRPr lang="en-US" altLang="zh-CN" dirty="0">
              <a:solidFill>
                <a:srgbClr val="FFFF00"/>
              </a:solidFill>
            </a:endParaRPr>
          </a:p>
        </p:txBody>
      </p:sp>
      <p:cxnSp>
        <p:nvCxnSpPr>
          <p:cNvPr id="24" name="直線接點 23">
            <a:extLst>
              <a:ext uri="{FF2B5EF4-FFF2-40B4-BE49-F238E27FC236}">
                <a16:creationId xmlns:a16="http://schemas.microsoft.com/office/drawing/2014/main" id="{9CFD8A38-7281-D65E-8A20-C1CC55C4C448}"/>
              </a:ext>
            </a:extLst>
          </p:cNvPr>
          <p:cNvCxnSpPr>
            <a:cxnSpLocks/>
          </p:cNvCxnSpPr>
          <p:nvPr/>
        </p:nvCxnSpPr>
        <p:spPr>
          <a:xfrm>
            <a:off x="3737997" y="141357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文字方塊 24">
            <a:extLst>
              <a:ext uri="{FF2B5EF4-FFF2-40B4-BE49-F238E27FC236}">
                <a16:creationId xmlns:a16="http://schemas.microsoft.com/office/drawing/2014/main" id="{F51D0789-6972-03A2-8ECB-C1B87AC26219}"/>
              </a:ext>
            </a:extLst>
          </p:cNvPr>
          <p:cNvSpPr txBox="1"/>
          <p:nvPr/>
        </p:nvSpPr>
        <p:spPr>
          <a:xfrm>
            <a:off x="3121055" y="1567038"/>
            <a:ext cx="923330" cy="22948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乙三破除執著</a:t>
            </a:r>
            <a:endParaRPr lang="en-US" altLang="zh-CN" dirty="0">
              <a:solidFill>
                <a:srgbClr val="FFFF00"/>
              </a:solidFill>
            </a:endParaRPr>
          </a:p>
          <a:p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26" name="矩形: 圓角 25">
            <a:extLst>
              <a:ext uri="{FF2B5EF4-FFF2-40B4-BE49-F238E27FC236}">
                <a16:creationId xmlns:a16="http://schemas.microsoft.com/office/drawing/2014/main" id="{5DD5C20C-25DF-1202-9B9F-2739E53D2847}"/>
              </a:ext>
            </a:extLst>
          </p:cNvPr>
          <p:cNvSpPr/>
          <p:nvPr/>
        </p:nvSpPr>
        <p:spPr>
          <a:xfrm>
            <a:off x="11233307" y="117426"/>
            <a:ext cx="751500" cy="6706183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7" name="矩形: 圓角 26">
            <a:extLst>
              <a:ext uri="{FF2B5EF4-FFF2-40B4-BE49-F238E27FC236}">
                <a16:creationId xmlns:a16="http://schemas.microsoft.com/office/drawing/2014/main" id="{5C0AA25B-28EC-87A7-3548-F47653B7D705}"/>
              </a:ext>
            </a:extLst>
          </p:cNvPr>
          <p:cNvSpPr/>
          <p:nvPr/>
        </p:nvSpPr>
        <p:spPr>
          <a:xfrm>
            <a:off x="10719460" y="117426"/>
            <a:ext cx="447725" cy="6706183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8" name="矩形: 圓角 27">
            <a:extLst>
              <a:ext uri="{FF2B5EF4-FFF2-40B4-BE49-F238E27FC236}">
                <a16:creationId xmlns:a16="http://schemas.microsoft.com/office/drawing/2014/main" id="{4F4BACDB-75FB-FF97-F4BC-DDE96CBEAA32}"/>
              </a:ext>
            </a:extLst>
          </p:cNvPr>
          <p:cNvSpPr/>
          <p:nvPr/>
        </p:nvSpPr>
        <p:spPr>
          <a:xfrm>
            <a:off x="9495324" y="117426"/>
            <a:ext cx="1152063" cy="6706183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9" name="矩形: 圓角 28">
            <a:extLst>
              <a:ext uri="{FF2B5EF4-FFF2-40B4-BE49-F238E27FC236}">
                <a16:creationId xmlns:a16="http://schemas.microsoft.com/office/drawing/2014/main" id="{6C942EC0-F0B5-1C68-F28F-BC31BCAC1CF5}"/>
              </a:ext>
            </a:extLst>
          </p:cNvPr>
          <p:cNvSpPr/>
          <p:nvPr/>
        </p:nvSpPr>
        <p:spPr>
          <a:xfrm>
            <a:off x="8679259" y="117426"/>
            <a:ext cx="728315" cy="6706183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0" name="矩形: 圓角 29">
            <a:extLst>
              <a:ext uri="{FF2B5EF4-FFF2-40B4-BE49-F238E27FC236}">
                <a16:creationId xmlns:a16="http://schemas.microsoft.com/office/drawing/2014/main" id="{9955730E-D320-80F3-C887-A1C38C86EA75}"/>
              </a:ext>
            </a:extLst>
          </p:cNvPr>
          <p:cNvSpPr/>
          <p:nvPr/>
        </p:nvSpPr>
        <p:spPr>
          <a:xfrm>
            <a:off x="8167761" y="117426"/>
            <a:ext cx="447725" cy="6706183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33" name="直線接點 32">
            <a:extLst>
              <a:ext uri="{FF2B5EF4-FFF2-40B4-BE49-F238E27FC236}">
                <a16:creationId xmlns:a16="http://schemas.microsoft.com/office/drawing/2014/main" id="{E00F7A0B-8952-773E-F56D-871586283FBB}"/>
              </a:ext>
            </a:extLst>
          </p:cNvPr>
          <p:cNvCxnSpPr>
            <a:cxnSpLocks/>
          </p:cNvCxnSpPr>
          <p:nvPr/>
        </p:nvCxnSpPr>
        <p:spPr>
          <a:xfrm>
            <a:off x="1505749" y="1413573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文字方塊 33">
            <a:extLst>
              <a:ext uri="{FF2B5EF4-FFF2-40B4-BE49-F238E27FC236}">
                <a16:creationId xmlns:a16="http://schemas.microsoft.com/office/drawing/2014/main" id="{CC6478C2-B7D1-92DF-5D4A-7524FA9626EC}"/>
              </a:ext>
            </a:extLst>
          </p:cNvPr>
          <p:cNvSpPr txBox="1"/>
          <p:nvPr/>
        </p:nvSpPr>
        <p:spPr>
          <a:xfrm>
            <a:off x="838622" y="1567041"/>
            <a:ext cx="923330" cy="22948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乙四證菩薩智</a:t>
            </a:r>
            <a:endParaRPr lang="en-US" altLang="zh-CN" dirty="0">
              <a:solidFill>
                <a:srgbClr val="FFFF00"/>
              </a:solidFill>
            </a:endParaRPr>
          </a:p>
          <a:p>
            <a:endParaRPr lang="zh-TW" altLang="en-US" dirty="0">
              <a:solidFill>
                <a:srgbClr val="FFFF00"/>
              </a:solidFill>
            </a:endParaRPr>
          </a:p>
        </p:txBody>
      </p:sp>
      <p:cxnSp>
        <p:nvCxnSpPr>
          <p:cNvPr id="35" name="直線接點 34">
            <a:extLst>
              <a:ext uri="{FF2B5EF4-FFF2-40B4-BE49-F238E27FC236}">
                <a16:creationId xmlns:a16="http://schemas.microsoft.com/office/drawing/2014/main" id="{C79394D2-D93D-DE71-6551-AB1848D0BBDC}"/>
              </a:ext>
            </a:extLst>
          </p:cNvPr>
          <p:cNvCxnSpPr>
            <a:cxnSpLocks/>
          </p:cNvCxnSpPr>
          <p:nvPr/>
        </p:nvCxnSpPr>
        <p:spPr>
          <a:xfrm>
            <a:off x="654427" y="141357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文字方塊 35">
            <a:extLst>
              <a:ext uri="{FF2B5EF4-FFF2-40B4-BE49-F238E27FC236}">
                <a16:creationId xmlns:a16="http://schemas.microsoft.com/office/drawing/2014/main" id="{774FC712-C030-38F8-3860-D786A68F0A41}"/>
              </a:ext>
            </a:extLst>
          </p:cNvPr>
          <p:cNvSpPr txBox="1"/>
          <p:nvPr/>
        </p:nvSpPr>
        <p:spPr>
          <a:xfrm>
            <a:off x="-12700" y="1567038"/>
            <a:ext cx="923330" cy="22948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乙五證諸佛果</a:t>
            </a:r>
            <a:endParaRPr lang="en-US" altLang="zh-CN" dirty="0">
              <a:solidFill>
                <a:srgbClr val="FFFF00"/>
              </a:solidFill>
            </a:endParaRPr>
          </a:p>
          <a:p>
            <a:endParaRPr lang="zh-TW" altLang="en-US" dirty="0">
              <a:solidFill>
                <a:srgbClr val="FFFF00"/>
              </a:solidFill>
            </a:endParaRPr>
          </a:p>
        </p:txBody>
      </p:sp>
      <p:cxnSp>
        <p:nvCxnSpPr>
          <p:cNvPr id="39" name="直線接點 38">
            <a:extLst>
              <a:ext uri="{FF2B5EF4-FFF2-40B4-BE49-F238E27FC236}">
                <a16:creationId xmlns:a16="http://schemas.microsoft.com/office/drawing/2014/main" id="{9298DC60-21CA-122D-0D72-23A0511769DC}"/>
              </a:ext>
            </a:extLst>
          </p:cNvPr>
          <p:cNvCxnSpPr>
            <a:cxnSpLocks/>
          </p:cNvCxnSpPr>
          <p:nvPr/>
        </p:nvCxnSpPr>
        <p:spPr>
          <a:xfrm flipV="1">
            <a:off x="5591150" y="3645817"/>
            <a:ext cx="710391" cy="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線接點 39">
            <a:extLst>
              <a:ext uri="{FF2B5EF4-FFF2-40B4-BE49-F238E27FC236}">
                <a16:creationId xmlns:a16="http://schemas.microsoft.com/office/drawing/2014/main" id="{96B0D7F9-0F77-C961-2064-522ABC784575}"/>
              </a:ext>
            </a:extLst>
          </p:cNvPr>
          <p:cNvCxnSpPr>
            <a:cxnSpLocks/>
          </p:cNvCxnSpPr>
          <p:nvPr/>
        </p:nvCxnSpPr>
        <p:spPr>
          <a:xfrm>
            <a:off x="6301542" y="3647522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線接點 40">
            <a:extLst>
              <a:ext uri="{FF2B5EF4-FFF2-40B4-BE49-F238E27FC236}">
                <a16:creationId xmlns:a16="http://schemas.microsoft.com/office/drawing/2014/main" id="{31C5F9D3-AA4F-54D3-501C-B1C34C25F2C4}"/>
              </a:ext>
            </a:extLst>
          </p:cNvPr>
          <p:cNvCxnSpPr>
            <a:cxnSpLocks/>
          </p:cNvCxnSpPr>
          <p:nvPr/>
        </p:nvCxnSpPr>
        <p:spPr>
          <a:xfrm>
            <a:off x="5591150" y="3647522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直線接點 41">
            <a:extLst>
              <a:ext uri="{FF2B5EF4-FFF2-40B4-BE49-F238E27FC236}">
                <a16:creationId xmlns:a16="http://schemas.microsoft.com/office/drawing/2014/main" id="{41390E64-C634-A803-981E-A782AE539132}"/>
              </a:ext>
            </a:extLst>
          </p:cNvPr>
          <p:cNvCxnSpPr>
            <a:cxnSpLocks/>
          </p:cNvCxnSpPr>
          <p:nvPr/>
        </p:nvCxnSpPr>
        <p:spPr>
          <a:xfrm>
            <a:off x="5945290" y="3429794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文字方塊 42">
            <a:extLst>
              <a:ext uri="{FF2B5EF4-FFF2-40B4-BE49-F238E27FC236}">
                <a16:creationId xmlns:a16="http://schemas.microsoft.com/office/drawing/2014/main" id="{A060C70A-E1BC-4AFD-8C07-18FAEDDDCF94}"/>
              </a:ext>
            </a:extLst>
          </p:cNvPr>
          <p:cNvSpPr txBox="1"/>
          <p:nvPr/>
        </p:nvSpPr>
        <p:spPr>
          <a:xfrm>
            <a:off x="5901248" y="3933850"/>
            <a:ext cx="553998" cy="21791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丙一標舉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44" name="文字方塊 43">
            <a:extLst>
              <a:ext uri="{FF2B5EF4-FFF2-40B4-BE49-F238E27FC236}">
                <a16:creationId xmlns:a16="http://schemas.microsoft.com/office/drawing/2014/main" id="{416494D8-E191-A2D4-678E-6241D744D48A}"/>
              </a:ext>
            </a:extLst>
          </p:cNvPr>
          <p:cNvSpPr txBox="1"/>
          <p:nvPr/>
        </p:nvSpPr>
        <p:spPr>
          <a:xfrm>
            <a:off x="5317633" y="3933850"/>
            <a:ext cx="553998" cy="23305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丙二中道</a:t>
            </a:r>
            <a:endParaRPr lang="en-US" altLang="zh-CN" dirty="0">
              <a:solidFill>
                <a:srgbClr val="FFFF00"/>
              </a:solidFill>
            </a:endParaRPr>
          </a:p>
        </p:txBody>
      </p:sp>
      <p:cxnSp>
        <p:nvCxnSpPr>
          <p:cNvPr id="45" name="直線接點 44">
            <a:extLst>
              <a:ext uri="{FF2B5EF4-FFF2-40B4-BE49-F238E27FC236}">
                <a16:creationId xmlns:a16="http://schemas.microsoft.com/office/drawing/2014/main" id="{390FBA68-E579-D5BA-7E9E-82282FC7F89E}"/>
              </a:ext>
            </a:extLst>
          </p:cNvPr>
          <p:cNvCxnSpPr>
            <a:cxnSpLocks/>
          </p:cNvCxnSpPr>
          <p:nvPr/>
        </p:nvCxnSpPr>
        <p:spPr>
          <a:xfrm>
            <a:off x="2638822" y="3631955"/>
            <a:ext cx="2376264" cy="13863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直線接點 45">
            <a:extLst>
              <a:ext uri="{FF2B5EF4-FFF2-40B4-BE49-F238E27FC236}">
                <a16:creationId xmlns:a16="http://schemas.microsoft.com/office/drawing/2014/main" id="{CC39BDF0-5DC9-6E76-EB18-DBAEE4580EE4}"/>
              </a:ext>
            </a:extLst>
          </p:cNvPr>
          <p:cNvCxnSpPr>
            <a:cxnSpLocks/>
          </p:cNvCxnSpPr>
          <p:nvPr/>
        </p:nvCxnSpPr>
        <p:spPr>
          <a:xfrm>
            <a:off x="3790950" y="3429794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直線接點 48">
            <a:extLst>
              <a:ext uri="{FF2B5EF4-FFF2-40B4-BE49-F238E27FC236}">
                <a16:creationId xmlns:a16="http://schemas.microsoft.com/office/drawing/2014/main" id="{98C46769-F097-ECA1-82F2-ED7AC9F10826}"/>
              </a:ext>
            </a:extLst>
          </p:cNvPr>
          <p:cNvCxnSpPr>
            <a:cxnSpLocks/>
          </p:cNvCxnSpPr>
          <p:nvPr/>
        </p:nvCxnSpPr>
        <p:spPr>
          <a:xfrm>
            <a:off x="5015086" y="364581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文字方塊 49">
            <a:extLst>
              <a:ext uri="{FF2B5EF4-FFF2-40B4-BE49-F238E27FC236}">
                <a16:creationId xmlns:a16="http://schemas.microsoft.com/office/drawing/2014/main" id="{95A40A28-812D-E2D2-8A9B-2B6ACC09AEAD}"/>
              </a:ext>
            </a:extLst>
          </p:cNvPr>
          <p:cNvSpPr txBox="1"/>
          <p:nvPr/>
        </p:nvSpPr>
        <p:spPr>
          <a:xfrm>
            <a:off x="4727054" y="4005858"/>
            <a:ext cx="553998" cy="23305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丙一破五蘊</a:t>
            </a:r>
            <a:endParaRPr lang="en-US" altLang="zh-CN" dirty="0">
              <a:solidFill>
                <a:srgbClr val="FFFF00"/>
              </a:solidFill>
            </a:endParaRPr>
          </a:p>
        </p:txBody>
      </p:sp>
      <p:cxnSp>
        <p:nvCxnSpPr>
          <p:cNvPr id="51" name="直線接點 50">
            <a:extLst>
              <a:ext uri="{FF2B5EF4-FFF2-40B4-BE49-F238E27FC236}">
                <a16:creationId xmlns:a16="http://schemas.microsoft.com/office/drawing/2014/main" id="{1015616E-0850-DAFF-86CA-0477A04179C9}"/>
              </a:ext>
            </a:extLst>
          </p:cNvPr>
          <p:cNvCxnSpPr>
            <a:cxnSpLocks/>
          </p:cNvCxnSpPr>
          <p:nvPr/>
        </p:nvCxnSpPr>
        <p:spPr>
          <a:xfrm>
            <a:off x="4511030" y="364581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文字方塊 51">
            <a:extLst>
              <a:ext uri="{FF2B5EF4-FFF2-40B4-BE49-F238E27FC236}">
                <a16:creationId xmlns:a16="http://schemas.microsoft.com/office/drawing/2014/main" id="{E36E9ABE-9449-B476-A816-5002D0BD7449}"/>
              </a:ext>
            </a:extLst>
          </p:cNvPr>
          <p:cNvSpPr txBox="1"/>
          <p:nvPr/>
        </p:nvSpPr>
        <p:spPr>
          <a:xfrm>
            <a:off x="4245064" y="3979555"/>
            <a:ext cx="553998" cy="23305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丙二破十二處</a:t>
            </a:r>
            <a:endParaRPr lang="en-US" altLang="zh-CN" dirty="0">
              <a:solidFill>
                <a:srgbClr val="FFFF00"/>
              </a:solidFill>
            </a:endParaRPr>
          </a:p>
        </p:txBody>
      </p:sp>
      <p:cxnSp>
        <p:nvCxnSpPr>
          <p:cNvPr id="53" name="直線接點 52">
            <a:extLst>
              <a:ext uri="{FF2B5EF4-FFF2-40B4-BE49-F238E27FC236}">
                <a16:creationId xmlns:a16="http://schemas.microsoft.com/office/drawing/2014/main" id="{CED9EDBC-9520-0C54-350D-3E3DBA7D32BD}"/>
              </a:ext>
            </a:extLst>
          </p:cNvPr>
          <p:cNvCxnSpPr>
            <a:cxnSpLocks/>
          </p:cNvCxnSpPr>
          <p:nvPr/>
        </p:nvCxnSpPr>
        <p:spPr>
          <a:xfrm>
            <a:off x="4078982" y="364581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文字方塊 53">
            <a:extLst>
              <a:ext uri="{FF2B5EF4-FFF2-40B4-BE49-F238E27FC236}">
                <a16:creationId xmlns:a16="http://schemas.microsoft.com/office/drawing/2014/main" id="{36D0CEE6-ECAF-5215-6C89-4D086813D0F7}"/>
              </a:ext>
            </a:extLst>
          </p:cNvPr>
          <p:cNvSpPr txBox="1"/>
          <p:nvPr/>
        </p:nvSpPr>
        <p:spPr>
          <a:xfrm>
            <a:off x="3741008" y="4005858"/>
            <a:ext cx="553998" cy="23305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丙三破十八界</a:t>
            </a:r>
            <a:endParaRPr lang="en-US" altLang="zh-CN" dirty="0">
              <a:solidFill>
                <a:srgbClr val="FFFF00"/>
              </a:solidFill>
            </a:endParaRPr>
          </a:p>
        </p:txBody>
      </p:sp>
      <p:cxnSp>
        <p:nvCxnSpPr>
          <p:cNvPr id="55" name="直線接點 54">
            <a:extLst>
              <a:ext uri="{FF2B5EF4-FFF2-40B4-BE49-F238E27FC236}">
                <a16:creationId xmlns:a16="http://schemas.microsoft.com/office/drawing/2014/main" id="{FF0D363E-19B7-2F3F-F544-3418D3D24B37}"/>
              </a:ext>
            </a:extLst>
          </p:cNvPr>
          <p:cNvCxnSpPr>
            <a:cxnSpLocks/>
          </p:cNvCxnSpPr>
          <p:nvPr/>
        </p:nvCxnSpPr>
        <p:spPr>
          <a:xfrm>
            <a:off x="3574926" y="364581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文字方塊 55">
            <a:extLst>
              <a:ext uri="{FF2B5EF4-FFF2-40B4-BE49-F238E27FC236}">
                <a16:creationId xmlns:a16="http://schemas.microsoft.com/office/drawing/2014/main" id="{89A07F9A-302A-E2D0-514E-C048C8DB4BC2}"/>
              </a:ext>
            </a:extLst>
          </p:cNvPr>
          <p:cNvSpPr txBox="1"/>
          <p:nvPr/>
        </p:nvSpPr>
        <p:spPr>
          <a:xfrm>
            <a:off x="3286894" y="4005858"/>
            <a:ext cx="553998" cy="23305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丙四破十二因緣</a:t>
            </a:r>
            <a:endParaRPr lang="en-US" altLang="zh-CN" dirty="0">
              <a:solidFill>
                <a:srgbClr val="FFFF00"/>
              </a:solidFill>
            </a:endParaRPr>
          </a:p>
        </p:txBody>
      </p:sp>
      <p:cxnSp>
        <p:nvCxnSpPr>
          <p:cNvPr id="57" name="直線接點 56">
            <a:extLst>
              <a:ext uri="{FF2B5EF4-FFF2-40B4-BE49-F238E27FC236}">
                <a16:creationId xmlns:a16="http://schemas.microsoft.com/office/drawing/2014/main" id="{C5DF69A3-22C3-2CAF-34CD-92EA3EF3FC30}"/>
              </a:ext>
            </a:extLst>
          </p:cNvPr>
          <p:cNvCxnSpPr>
            <a:cxnSpLocks/>
          </p:cNvCxnSpPr>
          <p:nvPr/>
        </p:nvCxnSpPr>
        <p:spPr>
          <a:xfrm>
            <a:off x="3070870" y="364581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文字方塊 57">
            <a:extLst>
              <a:ext uri="{FF2B5EF4-FFF2-40B4-BE49-F238E27FC236}">
                <a16:creationId xmlns:a16="http://schemas.microsoft.com/office/drawing/2014/main" id="{5FE7F6AF-9E50-8015-7024-E34A22C45E5D}"/>
              </a:ext>
            </a:extLst>
          </p:cNvPr>
          <p:cNvSpPr txBox="1"/>
          <p:nvPr/>
        </p:nvSpPr>
        <p:spPr>
          <a:xfrm>
            <a:off x="2782838" y="4005858"/>
            <a:ext cx="553998" cy="23305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丙五破四諦</a:t>
            </a:r>
            <a:endParaRPr lang="en-US" altLang="zh-CN" dirty="0">
              <a:solidFill>
                <a:srgbClr val="FFFF00"/>
              </a:solidFill>
            </a:endParaRPr>
          </a:p>
        </p:txBody>
      </p:sp>
      <p:cxnSp>
        <p:nvCxnSpPr>
          <p:cNvPr id="59" name="直線接點 58">
            <a:extLst>
              <a:ext uri="{FF2B5EF4-FFF2-40B4-BE49-F238E27FC236}">
                <a16:creationId xmlns:a16="http://schemas.microsoft.com/office/drawing/2014/main" id="{8DD2DA74-0F43-F3EB-B71D-57F1C4248D01}"/>
              </a:ext>
            </a:extLst>
          </p:cNvPr>
          <p:cNvCxnSpPr>
            <a:cxnSpLocks/>
          </p:cNvCxnSpPr>
          <p:nvPr/>
        </p:nvCxnSpPr>
        <p:spPr>
          <a:xfrm>
            <a:off x="2638822" y="364581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文字方塊 60">
            <a:extLst>
              <a:ext uri="{FF2B5EF4-FFF2-40B4-BE49-F238E27FC236}">
                <a16:creationId xmlns:a16="http://schemas.microsoft.com/office/drawing/2014/main" id="{AB2CBA26-1000-6E16-A337-345632921655}"/>
              </a:ext>
            </a:extLst>
          </p:cNvPr>
          <p:cNvSpPr txBox="1"/>
          <p:nvPr/>
        </p:nvSpPr>
        <p:spPr>
          <a:xfrm>
            <a:off x="2350790" y="4005858"/>
            <a:ext cx="553998" cy="23305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丙六破權教</a:t>
            </a:r>
            <a:endParaRPr lang="en-US" altLang="zh-CN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334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13" grpId="0"/>
      <p:bldP spid="20" grpId="0"/>
      <p:bldP spid="21" grpId="0"/>
      <p:bldP spid="25" grpId="0"/>
      <p:bldP spid="26" grpId="0" animBg="1"/>
      <p:bldP spid="27" grpId="0" animBg="1"/>
      <p:bldP spid="28" grpId="0" animBg="1"/>
      <p:bldP spid="29" grpId="0" animBg="1"/>
      <p:bldP spid="30" grpId="0" animBg="1"/>
      <p:bldP spid="34" grpId="0"/>
      <p:bldP spid="36" grpId="0"/>
      <p:bldP spid="43" grpId="0"/>
      <p:bldP spid="44" grpId="0"/>
      <p:bldP spid="50" grpId="0"/>
      <p:bldP spid="52" grpId="0"/>
      <p:bldP spid="54" grpId="0"/>
      <p:bldP spid="56" grpId="0"/>
      <p:bldP spid="58" grpId="0"/>
      <p:bldP spid="6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0B3678ED-DB19-29C1-DF54-16880AC766D2}"/>
              </a:ext>
            </a:extLst>
          </p:cNvPr>
          <p:cNvSpPr txBox="1"/>
          <p:nvPr/>
        </p:nvSpPr>
        <p:spPr>
          <a:xfrm>
            <a:off x="3502918" y="667909"/>
            <a:ext cx="6673622" cy="552377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愛蓮說</a:t>
            </a:r>
            <a:endParaRPr lang="en-US" altLang="zh-TW" sz="28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水陸草木之花，可愛者甚蕃；晉陶淵明獨愛菊。自李唐來，世人甚愛牡丹。予獨愛蓮之出淤泥而不染，濯清漣而不妖；中通外直，不蔓不枝；香遠益清，亭亭淨植，可遠觀而不可褻玩焉。</a:t>
            </a:r>
          </a:p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予謂：菊，花之隱逸者也；牡丹，花之富貴者也；蓮，花之君子者也。噫！菊之愛，陶後鮮有聞；蓮之愛，同予者何人？牡丹之愛，宜乎眾矣！</a:t>
            </a: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69022905-320B-77C5-4C3F-5034F322E5B3}"/>
              </a:ext>
            </a:extLst>
          </p:cNvPr>
          <p:cNvSpPr/>
          <p:nvPr/>
        </p:nvSpPr>
        <p:spPr>
          <a:xfrm>
            <a:off x="11279782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課前介紹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9380658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CB2649B1-DF76-E9BB-07F1-17FE1F06DBA6}"/>
              </a:ext>
            </a:extLst>
          </p:cNvPr>
          <p:cNvSpPr/>
          <p:nvPr/>
        </p:nvSpPr>
        <p:spPr>
          <a:xfrm>
            <a:off x="11279782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課前介紹</a:t>
            </a:r>
            <a:endParaRPr lang="en-US" altLang="zh-CN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8EE1E96B-7E20-3E68-61CB-0E734F94C1B2}"/>
              </a:ext>
            </a:extLst>
          </p:cNvPr>
          <p:cNvSpPr txBox="1"/>
          <p:nvPr/>
        </p:nvSpPr>
        <p:spPr>
          <a:xfrm>
            <a:off x="2089105" y="1341562"/>
            <a:ext cx="7879080" cy="50405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水陸草木之花，可愛者甚蕃；</a:t>
            </a:r>
            <a:endParaRPr lang="en-US" altLang="zh-TW" sz="28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  <a:spcBef>
                <a:spcPts val="2400"/>
              </a:spcBef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晉陶淵明獨愛菊。自李唐來，世人甚愛牡丹。予獨愛蓮之出淤泥而不染，濯清漣而不妖；中通外直，不蔓不枝；香遠益清，亭亭淨植，可遠觀而不可褻玩焉。</a:t>
            </a:r>
          </a:p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予謂：菊，花之隱逸者也；牡丹，花之富貴者也；蓮，花之君子者也。噫！</a:t>
            </a:r>
            <a:endParaRPr lang="en-US" altLang="zh-TW" sz="28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  <a:spcBef>
                <a:spcPts val="2400"/>
              </a:spcBef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菊之愛，陶後鮮有聞；蓮之愛，同予者何人？牡丹之愛，宜乎眾矣！</a:t>
            </a: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E68DDA92-2C10-F55D-15F1-C27464BAF4F2}"/>
              </a:ext>
            </a:extLst>
          </p:cNvPr>
          <p:cNvSpPr txBox="1"/>
          <p:nvPr/>
        </p:nvSpPr>
        <p:spPr>
          <a:xfrm>
            <a:off x="8919006" y="189434"/>
            <a:ext cx="1046440" cy="250985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甲一、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r>
              <a:rPr lang="zh-CN" altLang="en-US" sz="2800" b="1" dirty="0">
                <a:solidFill>
                  <a:srgbClr val="FFFF00"/>
                </a:solidFill>
              </a:rPr>
              <a:t>前言</a:t>
            </a:r>
            <a:endParaRPr lang="en-US" altLang="zh-CN" sz="2800" dirty="0">
              <a:solidFill>
                <a:srgbClr val="FFFF00"/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18D77F7-A04E-3369-DDA7-012D50220D0E}"/>
              </a:ext>
            </a:extLst>
          </p:cNvPr>
          <p:cNvSpPr txBox="1"/>
          <p:nvPr/>
        </p:nvSpPr>
        <p:spPr>
          <a:xfrm>
            <a:off x="6028645" y="153430"/>
            <a:ext cx="1046440" cy="14041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甲二、正文</a:t>
            </a:r>
            <a:endParaRPr lang="en-US" altLang="zh-CN" sz="2800" b="1" dirty="0">
              <a:solidFill>
                <a:srgbClr val="FFFF00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42AAFE4F-5229-1DE8-640C-798598DC3447}"/>
              </a:ext>
            </a:extLst>
          </p:cNvPr>
          <p:cNvSpPr txBox="1"/>
          <p:nvPr/>
        </p:nvSpPr>
        <p:spPr>
          <a:xfrm>
            <a:off x="2748187" y="189434"/>
            <a:ext cx="1046440" cy="24122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甲三、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r>
              <a:rPr lang="zh-CN" altLang="en-US" sz="2800" b="1" dirty="0">
                <a:solidFill>
                  <a:srgbClr val="FFFF00"/>
                </a:solidFill>
              </a:rPr>
              <a:t>結語</a:t>
            </a:r>
            <a:endParaRPr lang="en-US" altLang="zh-CN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5850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4937E040-3B72-6991-FEEE-04458955B436}"/>
              </a:ext>
            </a:extLst>
          </p:cNvPr>
          <p:cNvSpPr/>
          <p:nvPr/>
        </p:nvSpPr>
        <p:spPr>
          <a:xfrm>
            <a:off x="11279782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課前介紹</a:t>
            </a:r>
            <a:endParaRPr lang="en-US" altLang="zh-CN" dirty="0"/>
          </a:p>
        </p:txBody>
      </p:sp>
      <p:cxnSp>
        <p:nvCxnSpPr>
          <p:cNvPr id="3" name="直線接點 2">
            <a:extLst>
              <a:ext uri="{FF2B5EF4-FFF2-40B4-BE49-F238E27FC236}">
                <a16:creationId xmlns:a16="http://schemas.microsoft.com/office/drawing/2014/main" id="{E5A57790-E2C7-A851-0759-CC30118FCAF1}"/>
              </a:ext>
            </a:extLst>
          </p:cNvPr>
          <p:cNvCxnSpPr>
            <a:cxnSpLocks/>
          </p:cNvCxnSpPr>
          <p:nvPr/>
        </p:nvCxnSpPr>
        <p:spPr>
          <a:xfrm>
            <a:off x="550590" y="405458"/>
            <a:ext cx="799288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線接點 3">
            <a:extLst>
              <a:ext uri="{FF2B5EF4-FFF2-40B4-BE49-F238E27FC236}">
                <a16:creationId xmlns:a16="http://schemas.microsoft.com/office/drawing/2014/main" id="{83C9375C-DDFD-2AA1-2F8F-28E012010273}"/>
              </a:ext>
            </a:extLst>
          </p:cNvPr>
          <p:cNvCxnSpPr>
            <a:cxnSpLocks/>
          </p:cNvCxnSpPr>
          <p:nvPr/>
        </p:nvCxnSpPr>
        <p:spPr>
          <a:xfrm>
            <a:off x="8543478" y="4054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字方塊 4">
            <a:extLst>
              <a:ext uri="{FF2B5EF4-FFF2-40B4-BE49-F238E27FC236}">
                <a16:creationId xmlns:a16="http://schemas.microsoft.com/office/drawing/2014/main" id="{DFB0E530-E330-D974-A433-50664BCC374F}"/>
              </a:ext>
            </a:extLst>
          </p:cNvPr>
          <p:cNvSpPr txBox="1"/>
          <p:nvPr/>
        </p:nvSpPr>
        <p:spPr>
          <a:xfrm>
            <a:off x="8020258" y="621482"/>
            <a:ext cx="1046440" cy="250985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甲一、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r>
              <a:rPr lang="zh-CN" altLang="en-US" sz="2800" b="1" dirty="0">
                <a:solidFill>
                  <a:srgbClr val="FFFF00"/>
                </a:solidFill>
              </a:rPr>
              <a:t>前言</a:t>
            </a:r>
            <a:endParaRPr lang="en-US" altLang="zh-CN" sz="2800" dirty="0">
              <a:solidFill>
                <a:srgbClr val="FFFF00"/>
              </a:solidFill>
            </a:endParaRPr>
          </a:p>
        </p:txBody>
      </p:sp>
      <p:cxnSp>
        <p:nvCxnSpPr>
          <p:cNvPr id="6" name="直線接點 5">
            <a:extLst>
              <a:ext uri="{FF2B5EF4-FFF2-40B4-BE49-F238E27FC236}">
                <a16:creationId xmlns:a16="http://schemas.microsoft.com/office/drawing/2014/main" id="{F4D4081B-DEF5-9396-B195-9DA5776260E4}"/>
              </a:ext>
            </a:extLst>
          </p:cNvPr>
          <p:cNvCxnSpPr>
            <a:cxnSpLocks/>
          </p:cNvCxnSpPr>
          <p:nvPr/>
        </p:nvCxnSpPr>
        <p:spPr>
          <a:xfrm>
            <a:off x="8183438" y="1701602"/>
            <a:ext cx="864096" cy="170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線接點 6">
            <a:extLst>
              <a:ext uri="{FF2B5EF4-FFF2-40B4-BE49-F238E27FC236}">
                <a16:creationId xmlns:a16="http://schemas.microsoft.com/office/drawing/2014/main" id="{12FF3CFF-FBF6-70E9-41C5-9564F09B8818}"/>
              </a:ext>
            </a:extLst>
          </p:cNvPr>
          <p:cNvCxnSpPr>
            <a:cxnSpLocks/>
          </p:cNvCxnSpPr>
          <p:nvPr/>
        </p:nvCxnSpPr>
        <p:spPr>
          <a:xfrm>
            <a:off x="9047534" y="170330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線接點 7">
            <a:extLst>
              <a:ext uri="{FF2B5EF4-FFF2-40B4-BE49-F238E27FC236}">
                <a16:creationId xmlns:a16="http://schemas.microsoft.com/office/drawing/2014/main" id="{CB3726B7-3D1C-CA0E-2E35-296F9C9672CA}"/>
              </a:ext>
            </a:extLst>
          </p:cNvPr>
          <p:cNvCxnSpPr>
            <a:cxnSpLocks/>
          </p:cNvCxnSpPr>
          <p:nvPr/>
        </p:nvCxnSpPr>
        <p:spPr>
          <a:xfrm>
            <a:off x="8183438" y="170330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線接點 8">
            <a:extLst>
              <a:ext uri="{FF2B5EF4-FFF2-40B4-BE49-F238E27FC236}">
                <a16:creationId xmlns:a16="http://schemas.microsoft.com/office/drawing/2014/main" id="{E3B5E254-0EA8-C1DE-6CE7-6C6FF209C914}"/>
              </a:ext>
            </a:extLst>
          </p:cNvPr>
          <p:cNvCxnSpPr>
            <a:cxnSpLocks/>
          </p:cNvCxnSpPr>
          <p:nvPr/>
        </p:nvCxnSpPr>
        <p:spPr>
          <a:xfrm>
            <a:off x="8537578" y="148557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文字方塊 9">
            <a:extLst>
              <a:ext uri="{FF2B5EF4-FFF2-40B4-BE49-F238E27FC236}">
                <a16:creationId xmlns:a16="http://schemas.microsoft.com/office/drawing/2014/main" id="{A8379E75-C73A-7471-1E09-08B9BB77B253}"/>
              </a:ext>
            </a:extLst>
          </p:cNvPr>
          <p:cNvSpPr txBox="1"/>
          <p:nvPr/>
        </p:nvSpPr>
        <p:spPr>
          <a:xfrm>
            <a:off x="9997023" y="538864"/>
            <a:ext cx="774571" cy="50405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水陸草木之花，可愛者甚蕃；</a:t>
            </a: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2174BC59-1700-5CB0-A9AD-3CD09046974E}"/>
              </a:ext>
            </a:extLst>
          </p:cNvPr>
          <p:cNvSpPr txBox="1"/>
          <p:nvPr/>
        </p:nvSpPr>
        <p:spPr>
          <a:xfrm>
            <a:off x="8781260" y="1997439"/>
            <a:ext cx="646331" cy="193641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乙一、所對花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1AF43C44-7517-E278-237D-C68D48E575A3}"/>
              </a:ext>
            </a:extLst>
          </p:cNvPr>
          <p:cNvSpPr txBox="1"/>
          <p:nvPr/>
        </p:nvSpPr>
        <p:spPr>
          <a:xfrm>
            <a:off x="7377422" y="1959698"/>
            <a:ext cx="1107996" cy="19741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乙二、可愛蕃</a:t>
            </a:r>
            <a:endParaRPr lang="en-US" altLang="zh-CN" dirty="0">
              <a:solidFill>
                <a:srgbClr val="FFFF00"/>
              </a:solidFill>
            </a:endParaRPr>
          </a:p>
          <a:p>
            <a:pPr>
              <a:lnSpc>
                <a:spcPts val="3600"/>
              </a:lnSpc>
            </a:pP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C298E2DB-9EB3-481E-BE2E-C1C56CE5B60F}"/>
              </a:ext>
            </a:extLst>
          </p:cNvPr>
          <p:cNvSpPr txBox="1"/>
          <p:nvPr/>
        </p:nvSpPr>
        <p:spPr>
          <a:xfrm>
            <a:off x="8858203" y="4066685"/>
            <a:ext cx="492443" cy="21791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水陸草木之花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CDDCDFAC-6CB9-6D8B-FD4E-4F76D81C3D63}"/>
              </a:ext>
            </a:extLst>
          </p:cNvPr>
          <p:cNvSpPr txBox="1"/>
          <p:nvPr/>
        </p:nvSpPr>
        <p:spPr>
          <a:xfrm>
            <a:off x="7902813" y="4066685"/>
            <a:ext cx="492443" cy="18778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可愛者甚蕃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459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5" grpId="0"/>
      <p:bldP spid="1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直線接點 4">
            <a:extLst>
              <a:ext uri="{FF2B5EF4-FFF2-40B4-BE49-F238E27FC236}">
                <a16:creationId xmlns:a16="http://schemas.microsoft.com/office/drawing/2014/main" id="{39FF096A-F879-0450-B9CA-67FB32E77F07}"/>
              </a:ext>
            </a:extLst>
          </p:cNvPr>
          <p:cNvCxnSpPr>
            <a:cxnSpLocks/>
          </p:cNvCxnSpPr>
          <p:nvPr/>
        </p:nvCxnSpPr>
        <p:spPr>
          <a:xfrm>
            <a:off x="2206774" y="405458"/>
            <a:ext cx="799288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線接點 5">
            <a:extLst>
              <a:ext uri="{FF2B5EF4-FFF2-40B4-BE49-F238E27FC236}">
                <a16:creationId xmlns:a16="http://schemas.microsoft.com/office/drawing/2014/main" id="{DF248AAD-A50D-7172-0B64-8173EFA422D0}"/>
              </a:ext>
            </a:extLst>
          </p:cNvPr>
          <p:cNvCxnSpPr>
            <a:cxnSpLocks/>
          </p:cNvCxnSpPr>
          <p:nvPr/>
        </p:nvCxnSpPr>
        <p:spPr>
          <a:xfrm>
            <a:off x="10199662" y="4054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字方塊 6">
            <a:extLst>
              <a:ext uri="{FF2B5EF4-FFF2-40B4-BE49-F238E27FC236}">
                <a16:creationId xmlns:a16="http://schemas.microsoft.com/office/drawing/2014/main" id="{2BA71D68-60B9-7EE7-72BB-893F06D003A1}"/>
              </a:ext>
            </a:extLst>
          </p:cNvPr>
          <p:cNvSpPr txBox="1"/>
          <p:nvPr/>
        </p:nvSpPr>
        <p:spPr>
          <a:xfrm>
            <a:off x="9657278" y="621482"/>
            <a:ext cx="1046440" cy="100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甲一、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r>
              <a:rPr lang="zh-CN" altLang="en-US" sz="2800" b="1" dirty="0">
                <a:solidFill>
                  <a:srgbClr val="FFFF00"/>
                </a:solidFill>
              </a:rPr>
              <a:t>前言</a:t>
            </a:r>
            <a:endParaRPr lang="en-US" altLang="zh-CN" sz="2800" dirty="0">
              <a:solidFill>
                <a:srgbClr val="FFFF00"/>
              </a:solidFill>
            </a:endParaRPr>
          </a:p>
        </p:txBody>
      </p:sp>
      <p:cxnSp>
        <p:nvCxnSpPr>
          <p:cNvPr id="8" name="直線接點 7">
            <a:extLst>
              <a:ext uri="{FF2B5EF4-FFF2-40B4-BE49-F238E27FC236}">
                <a16:creationId xmlns:a16="http://schemas.microsoft.com/office/drawing/2014/main" id="{E8E3D13F-0AB1-FA08-D6F4-7E60FBAB42AE}"/>
              </a:ext>
            </a:extLst>
          </p:cNvPr>
          <p:cNvCxnSpPr>
            <a:cxnSpLocks/>
          </p:cNvCxnSpPr>
          <p:nvPr/>
        </p:nvCxnSpPr>
        <p:spPr>
          <a:xfrm>
            <a:off x="9987770" y="1559290"/>
            <a:ext cx="50405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線接點 8">
            <a:extLst>
              <a:ext uri="{FF2B5EF4-FFF2-40B4-BE49-F238E27FC236}">
                <a16:creationId xmlns:a16="http://schemas.microsoft.com/office/drawing/2014/main" id="{BCDA5818-56DB-CC2B-A2F4-FB8742EB6035}"/>
              </a:ext>
            </a:extLst>
          </p:cNvPr>
          <p:cNvCxnSpPr>
            <a:cxnSpLocks/>
          </p:cNvCxnSpPr>
          <p:nvPr/>
        </p:nvCxnSpPr>
        <p:spPr>
          <a:xfrm>
            <a:off x="10491826" y="155929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線接點 9">
            <a:extLst>
              <a:ext uri="{FF2B5EF4-FFF2-40B4-BE49-F238E27FC236}">
                <a16:creationId xmlns:a16="http://schemas.microsoft.com/office/drawing/2014/main" id="{501E6D09-BEC1-EEF4-03D1-3F1E3402044B}"/>
              </a:ext>
            </a:extLst>
          </p:cNvPr>
          <p:cNvCxnSpPr>
            <a:cxnSpLocks/>
          </p:cNvCxnSpPr>
          <p:nvPr/>
        </p:nvCxnSpPr>
        <p:spPr>
          <a:xfrm>
            <a:off x="9983638" y="155929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線接點 10">
            <a:extLst>
              <a:ext uri="{FF2B5EF4-FFF2-40B4-BE49-F238E27FC236}">
                <a16:creationId xmlns:a16="http://schemas.microsoft.com/office/drawing/2014/main" id="{9607F353-3819-7066-1FC6-0D0873949606}"/>
              </a:ext>
            </a:extLst>
          </p:cNvPr>
          <p:cNvCxnSpPr>
            <a:cxnSpLocks/>
          </p:cNvCxnSpPr>
          <p:nvPr/>
        </p:nvCxnSpPr>
        <p:spPr>
          <a:xfrm>
            <a:off x="10199662" y="1341562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E1B33D4A-1F1B-E872-FC23-B9E30D11B6F5}"/>
              </a:ext>
            </a:extLst>
          </p:cNvPr>
          <p:cNvSpPr txBox="1"/>
          <p:nvPr/>
        </p:nvSpPr>
        <p:spPr>
          <a:xfrm>
            <a:off x="10225552" y="1739343"/>
            <a:ext cx="646331" cy="193641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乙一、所對花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B9F7BB00-361B-DF26-2887-DF749BB368A0}"/>
              </a:ext>
            </a:extLst>
          </p:cNvPr>
          <p:cNvSpPr txBox="1"/>
          <p:nvPr/>
        </p:nvSpPr>
        <p:spPr>
          <a:xfrm>
            <a:off x="9235682" y="1701602"/>
            <a:ext cx="1107996" cy="19741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乙二、可愛蕃</a:t>
            </a:r>
            <a:endParaRPr lang="en-US" altLang="zh-CN" dirty="0">
              <a:solidFill>
                <a:srgbClr val="FFFF00"/>
              </a:solidFill>
            </a:endParaRPr>
          </a:p>
          <a:p>
            <a:pPr>
              <a:lnSpc>
                <a:spcPts val="3600"/>
              </a:lnSpc>
            </a:pP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A07E93B0-03F9-74A3-7288-9D4F4E099456}"/>
              </a:ext>
            </a:extLst>
          </p:cNvPr>
          <p:cNvSpPr txBox="1"/>
          <p:nvPr/>
        </p:nvSpPr>
        <p:spPr>
          <a:xfrm>
            <a:off x="10302495" y="4066685"/>
            <a:ext cx="492443" cy="21791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水陸草木之花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E92C7261-1FE5-1107-6220-5EB2F6E72394}"/>
              </a:ext>
            </a:extLst>
          </p:cNvPr>
          <p:cNvSpPr txBox="1"/>
          <p:nvPr/>
        </p:nvSpPr>
        <p:spPr>
          <a:xfrm>
            <a:off x="9761073" y="4066685"/>
            <a:ext cx="492443" cy="18778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可愛者甚蕃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9" name="直線接點 18">
            <a:extLst>
              <a:ext uri="{FF2B5EF4-FFF2-40B4-BE49-F238E27FC236}">
                <a16:creationId xmlns:a16="http://schemas.microsoft.com/office/drawing/2014/main" id="{9EE58880-C3F3-9625-E1CD-609AF35AE154}"/>
              </a:ext>
            </a:extLst>
          </p:cNvPr>
          <p:cNvCxnSpPr>
            <a:cxnSpLocks/>
          </p:cNvCxnSpPr>
          <p:nvPr/>
        </p:nvCxnSpPr>
        <p:spPr>
          <a:xfrm>
            <a:off x="5917510" y="4054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A18604A3-118E-36E4-2DFB-7F8B2748172D}"/>
              </a:ext>
            </a:extLst>
          </p:cNvPr>
          <p:cNvSpPr txBox="1"/>
          <p:nvPr/>
        </p:nvSpPr>
        <p:spPr>
          <a:xfrm>
            <a:off x="5375126" y="621482"/>
            <a:ext cx="1046440" cy="100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甲一、正文</a:t>
            </a:r>
            <a:endParaRPr lang="en-US" altLang="zh-CN" sz="2800" b="1" dirty="0">
              <a:solidFill>
                <a:srgbClr val="FFFF00"/>
              </a:solidFill>
            </a:endParaRP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4C937C18-DB52-4871-31C9-37EC18B68745}"/>
              </a:ext>
            </a:extLst>
          </p:cNvPr>
          <p:cNvSpPr txBox="1"/>
          <p:nvPr/>
        </p:nvSpPr>
        <p:spPr>
          <a:xfrm>
            <a:off x="1743362" y="3216960"/>
            <a:ext cx="7263527" cy="357727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  <a:spcBef>
                <a:spcPts val="2400"/>
              </a:spcBef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晉陶淵明獨愛菊。自李唐來，世人甚愛牡丹。予獨愛蓮之出淤泥而不染，濯清漣而不妖；中通外直，不蔓不枝；香遠益清，亭亭淨植，可遠觀而不可褻玩焉。</a:t>
            </a:r>
          </a:p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予謂：菊，花之隱逸者也；牡丹，花之富貴者也；蓮，花之君子者也。噫！</a:t>
            </a: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22" name="直線接點 21">
            <a:extLst>
              <a:ext uri="{FF2B5EF4-FFF2-40B4-BE49-F238E27FC236}">
                <a16:creationId xmlns:a16="http://schemas.microsoft.com/office/drawing/2014/main" id="{CA05B019-66EE-F6DF-F512-9914C06F8C01}"/>
              </a:ext>
            </a:extLst>
          </p:cNvPr>
          <p:cNvCxnSpPr>
            <a:cxnSpLocks/>
          </p:cNvCxnSpPr>
          <p:nvPr/>
        </p:nvCxnSpPr>
        <p:spPr>
          <a:xfrm flipV="1">
            <a:off x="3646934" y="1557586"/>
            <a:ext cx="4320480" cy="170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線接點 22">
            <a:extLst>
              <a:ext uri="{FF2B5EF4-FFF2-40B4-BE49-F238E27FC236}">
                <a16:creationId xmlns:a16="http://schemas.microsoft.com/office/drawing/2014/main" id="{8ECB3438-00E7-65CD-E253-6A1781F141F2}"/>
              </a:ext>
            </a:extLst>
          </p:cNvPr>
          <p:cNvCxnSpPr>
            <a:cxnSpLocks/>
          </p:cNvCxnSpPr>
          <p:nvPr/>
        </p:nvCxnSpPr>
        <p:spPr>
          <a:xfrm>
            <a:off x="7967414" y="155929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線接點 23">
            <a:extLst>
              <a:ext uri="{FF2B5EF4-FFF2-40B4-BE49-F238E27FC236}">
                <a16:creationId xmlns:a16="http://schemas.microsoft.com/office/drawing/2014/main" id="{2EF3B402-4D31-93FB-2257-6395B3176FEC}"/>
              </a:ext>
            </a:extLst>
          </p:cNvPr>
          <p:cNvCxnSpPr>
            <a:cxnSpLocks/>
          </p:cNvCxnSpPr>
          <p:nvPr/>
        </p:nvCxnSpPr>
        <p:spPr>
          <a:xfrm>
            <a:off x="3646934" y="155929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線接點 24">
            <a:extLst>
              <a:ext uri="{FF2B5EF4-FFF2-40B4-BE49-F238E27FC236}">
                <a16:creationId xmlns:a16="http://schemas.microsoft.com/office/drawing/2014/main" id="{F45A67F1-DB60-09DB-687E-9DE570CCC00A}"/>
              </a:ext>
            </a:extLst>
          </p:cNvPr>
          <p:cNvCxnSpPr>
            <a:cxnSpLocks/>
          </p:cNvCxnSpPr>
          <p:nvPr/>
        </p:nvCxnSpPr>
        <p:spPr>
          <a:xfrm>
            <a:off x="5875050" y="1341562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文字方塊 27">
            <a:extLst>
              <a:ext uri="{FF2B5EF4-FFF2-40B4-BE49-F238E27FC236}">
                <a16:creationId xmlns:a16="http://schemas.microsoft.com/office/drawing/2014/main" id="{5F56C6D7-9CC7-2FE4-F86D-D41E75982177}"/>
              </a:ext>
            </a:extLst>
          </p:cNvPr>
          <p:cNvSpPr txBox="1"/>
          <p:nvPr/>
        </p:nvSpPr>
        <p:spPr>
          <a:xfrm>
            <a:off x="7199475" y="1739343"/>
            <a:ext cx="1107996" cy="193641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乙一、</a:t>
            </a:r>
            <a:endParaRPr lang="en-US" altLang="zh-CN" dirty="0">
              <a:solidFill>
                <a:srgbClr val="FFFF00"/>
              </a:solidFill>
            </a:endParaRPr>
          </a:p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愛花之情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29" name="文字方塊 28">
            <a:extLst>
              <a:ext uri="{FF2B5EF4-FFF2-40B4-BE49-F238E27FC236}">
                <a16:creationId xmlns:a16="http://schemas.microsoft.com/office/drawing/2014/main" id="{CDA9D6DE-7FB1-CD27-4A0F-D61623672C26}"/>
              </a:ext>
            </a:extLst>
          </p:cNvPr>
          <p:cNvSpPr txBox="1"/>
          <p:nvPr/>
        </p:nvSpPr>
        <p:spPr>
          <a:xfrm>
            <a:off x="2926854" y="1701602"/>
            <a:ext cx="1107996" cy="154962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乙二、</a:t>
            </a:r>
            <a:endParaRPr lang="en-US" altLang="zh-CN" dirty="0">
              <a:solidFill>
                <a:srgbClr val="FFFF00"/>
              </a:solidFill>
            </a:endParaRPr>
          </a:p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愛花之因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B5ECE26-7B88-48F7-0821-4613B79AAA87}"/>
              </a:ext>
            </a:extLst>
          </p:cNvPr>
          <p:cNvSpPr/>
          <p:nvPr/>
        </p:nvSpPr>
        <p:spPr>
          <a:xfrm>
            <a:off x="4191635" y="3216960"/>
            <a:ext cx="4783891" cy="3381186"/>
          </a:xfrm>
          <a:prstGeom prst="rect">
            <a:avLst/>
          </a:prstGeom>
          <a:noFill/>
          <a:ln w="28575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74CA29B-A8E2-25DC-3434-D8DF3A5F391A}"/>
              </a:ext>
            </a:extLst>
          </p:cNvPr>
          <p:cNvSpPr/>
          <p:nvPr/>
        </p:nvSpPr>
        <p:spPr>
          <a:xfrm>
            <a:off x="1815372" y="3213770"/>
            <a:ext cx="2327284" cy="3381186"/>
          </a:xfrm>
          <a:prstGeom prst="rect">
            <a:avLst/>
          </a:prstGeom>
          <a:noFill/>
          <a:ln w="28575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1624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8" grpId="0"/>
      <p:bldP spid="29" grpId="0"/>
      <p:bldP spid="2" grpId="0" animBg="1"/>
      <p:bldP spid="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線接點 3">
            <a:extLst>
              <a:ext uri="{FF2B5EF4-FFF2-40B4-BE49-F238E27FC236}">
                <a16:creationId xmlns:a16="http://schemas.microsoft.com/office/drawing/2014/main" id="{5FD7C180-5C3F-134B-976E-6A802CD30954}"/>
              </a:ext>
            </a:extLst>
          </p:cNvPr>
          <p:cNvCxnSpPr>
            <a:cxnSpLocks/>
          </p:cNvCxnSpPr>
          <p:nvPr/>
        </p:nvCxnSpPr>
        <p:spPr>
          <a:xfrm>
            <a:off x="2206774" y="117426"/>
            <a:ext cx="799288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線接點 4">
            <a:extLst>
              <a:ext uri="{FF2B5EF4-FFF2-40B4-BE49-F238E27FC236}">
                <a16:creationId xmlns:a16="http://schemas.microsoft.com/office/drawing/2014/main" id="{23783D15-AED7-C604-54ED-CF02D196DBE7}"/>
              </a:ext>
            </a:extLst>
          </p:cNvPr>
          <p:cNvCxnSpPr>
            <a:cxnSpLocks/>
          </p:cNvCxnSpPr>
          <p:nvPr/>
        </p:nvCxnSpPr>
        <p:spPr>
          <a:xfrm>
            <a:off x="10199662" y="11742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字方塊 5">
            <a:extLst>
              <a:ext uri="{FF2B5EF4-FFF2-40B4-BE49-F238E27FC236}">
                <a16:creationId xmlns:a16="http://schemas.microsoft.com/office/drawing/2014/main" id="{C7622DC6-52EA-8281-261A-159A940428C5}"/>
              </a:ext>
            </a:extLst>
          </p:cNvPr>
          <p:cNvSpPr txBox="1"/>
          <p:nvPr/>
        </p:nvSpPr>
        <p:spPr>
          <a:xfrm>
            <a:off x="9657278" y="333450"/>
            <a:ext cx="1046440" cy="100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甲一、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r>
              <a:rPr lang="zh-CN" altLang="en-US" sz="2800" b="1" dirty="0">
                <a:solidFill>
                  <a:srgbClr val="FFFF00"/>
                </a:solidFill>
              </a:rPr>
              <a:t>前言</a:t>
            </a:r>
            <a:endParaRPr lang="en-US" altLang="zh-CN" sz="2800" dirty="0">
              <a:solidFill>
                <a:srgbClr val="FFFF00"/>
              </a:solidFill>
            </a:endParaRPr>
          </a:p>
        </p:txBody>
      </p:sp>
      <p:cxnSp>
        <p:nvCxnSpPr>
          <p:cNvPr id="7" name="直線接點 6">
            <a:extLst>
              <a:ext uri="{FF2B5EF4-FFF2-40B4-BE49-F238E27FC236}">
                <a16:creationId xmlns:a16="http://schemas.microsoft.com/office/drawing/2014/main" id="{6C0E667D-7E29-0617-CEEC-66DD383711C1}"/>
              </a:ext>
            </a:extLst>
          </p:cNvPr>
          <p:cNvCxnSpPr>
            <a:cxnSpLocks/>
          </p:cNvCxnSpPr>
          <p:nvPr/>
        </p:nvCxnSpPr>
        <p:spPr>
          <a:xfrm>
            <a:off x="9987770" y="1271258"/>
            <a:ext cx="50405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線接點 7">
            <a:extLst>
              <a:ext uri="{FF2B5EF4-FFF2-40B4-BE49-F238E27FC236}">
                <a16:creationId xmlns:a16="http://schemas.microsoft.com/office/drawing/2014/main" id="{FC6CA1A1-D7B8-2D78-2266-614686433A35}"/>
              </a:ext>
            </a:extLst>
          </p:cNvPr>
          <p:cNvCxnSpPr>
            <a:cxnSpLocks/>
          </p:cNvCxnSpPr>
          <p:nvPr/>
        </p:nvCxnSpPr>
        <p:spPr>
          <a:xfrm>
            <a:off x="10491826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線接點 8">
            <a:extLst>
              <a:ext uri="{FF2B5EF4-FFF2-40B4-BE49-F238E27FC236}">
                <a16:creationId xmlns:a16="http://schemas.microsoft.com/office/drawing/2014/main" id="{749A8BA7-5B3E-ADDF-D27F-2B612EE417DF}"/>
              </a:ext>
            </a:extLst>
          </p:cNvPr>
          <p:cNvCxnSpPr>
            <a:cxnSpLocks/>
          </p:cNvCxnSpPr>
          <p:nvPr/>
        </p:nvCxnSpPr>
        <p:spPr>
          <a:xfrm>
            <a:off x="9983638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線接點 9">
            <a:extLst>
              <a:ext uri="{FF2B5EF4-FFF2-40B4-BE49-F238E27FC236}">
                <a16:creationId xmlns:a16="http://schemas.microsoft.com/office/drawing/2014/main" id="{BA2E4082-4D8E-312C-C829-67B7BF861C32}"/>
              </a:ext>
            </a:extLst>
          </p:cNvPr>
          <p:cNvCxnSpPr>
            <a:cxnSpLocks/>
          </p:cNvCxnSpPr>
          <p:nvPr/>
        </p:nvCxnSpPr>
        <p:spPr>
          <a:xfrm>
            <a:off x="10199662" y="105353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224DF021-3CD8-8F26-B23D-9D39EFBC2AC4}"/>
              </a:ext>
            </a:extLst>
          </p:cNvPr>
          <p:cNvSpPr txBox="1"/>
          <p:nvPr/>
        </p:nvSpPr>
        <p:spPr>
          <a:xfrm>
            <a:off x="10225552" y="1451311"/>
            <a:ext cx="646331" cy="193641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乙一、所對花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BF290D1C-6C70-8C18-C2FD-6780A0775D48}"/>
              </a:ext>
            </a:extLst>
          </p:cNvPr>
          <p:cNvSpPr txBox="1"/>
          <p:nvPr/>
        </p:nvSpPr>
        <p:spPr>
          <a:xfrm>
            <a:off x="9235682" y="1413570"/>
            <a:ext cx="1107996" cy="19741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乙二、可愛蕃</a:t>
            </a:r>
            <a:endParaRPr lang="en-US" altLang="zh-CN" dirty="0">
              <a:solidFill>
                <a:srgbClr val="FFFF00"/>
              </a:solidFill>
            </a:endParaRPr>
          </a:p>
          <a:p>
            <a:pPr>
              <a:lnSpc>
                <a:spcPts val="3600"/>
              </a:lnSpc>
            </a:pP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95717EE1-8A9A-5793-3D7B-658BE6CEEE93}"/>
              </a:ext>
            </a:extLst>
          </p:cNvPr>
          <p:cNvSpPr txBox="1"/>
          <p:nvPr/>
        </p:nvSpPr>
        <p:spPr>
          <a:xfrm>
            <a:off x="10302495" y="3778653"/>
            <a:ext cx="492443" cy="21791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水陸草木之花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7A0DC6B5-5D7C-0C07-3376-C01EFBFDE7CC}"/>
              </a:ext>
            </a:extLst>
          </p:cNvPr>
          <p:cNvSpPr txBox="1"/>
          <p:nvPr/>
        </p:nvSpPr>
        <p:spPr>
          <a:xfrm>
            <a:off x="9761073" y="3778653"/>
            <a:ext cx="492443" cy="18778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可愛者甚蕃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5" name="直線接點 14">
            <a:extLst>
              <a:ext uri="{FF2B5EF4-FFF2-40B4-BE49-F238E27FC236}">
                <a16:creationId xmlns:a16="http://schemas.microsoft.com/office/drawing/2014/main" id="{1DD0B14D-2C0E-F350-09E8-B081E3340EA6}"/>
              </a:ext>
            </a:extLst>
          </p:cNvPr>
          <p:cNvCxnSpPr>
            <a:cxnSpLocks/>
          </p:cNvCxnSpPr>
          <p:nvPr/>
        </p:nvCxnSpPr>
        <p:spPr>
          <a:xfrm>
            <a:off x="5917510" y="11742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2BB095FE-56CD-574F-474B-C5B8B2573E63}"/>
              </a:ext>
            </a:extLst>
          </p:cNvPr>
          <p:cNvSpPr txBox="1"/>
          <p:nvPr/>
        </p:nvSpPr>
        <p:spPr>
          <a:xfrm>
            <a:off x="5375126" y="333450"/>
            <a:ext cx="1046440" cy="100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甲一、正文</a:t>
            </a:r>
            <a:endParaRPr lang="en-US" altLang="zh-CN" sz="2800" b="1" dirty="0">
              <a:solidFill>
                <a:srgbClr val="FFFF00"/>
              </a:solidFill>
            </a:endParaRPr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66F2023B-346C-52FA-E0D6-96701326AF48}"/>
              </a:ext>
            </a:extLst>
          </p:cNvPr>
          <p:cNvSpPr txBox="1"/>
          <p:nvPr/>
        </p:nvSpPr>
        <p:spPr>
          <a:xfrm>
            <a:off x="3555182" y="3832469"/>
            <a:ext cx="5801588" cy="322709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  <a:spcBef>
                <a:spcPts val="2400"/>
              </a:spcBef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晉陶淵明獨愛菊。自李唐來，世人甚愛牡丹。</a:t>
            </a:r>
            <a:endParaRPr lang="en-GB" altLang="zh-TW" sz="28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  <a:spcBef>
                <a:spcPts val="2400"/>
              </a:spcBef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予獨愛蓮之出淤泥而不染，濯清漣而不妖；中通外直，不蔓不枝；香遠益清，亭亭淨植，可遠觀而不可褻玩焉。</a:t>
            </a: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8" name="直線接點 17">
            <a:extLst>
              <a:ext uri="{FF2B5EF4-FFF2-40B4-BE49-F238E27FC236}">
                <a16:creationId xmlns:a16="http://schemas.microsoft.com/office/drawing/2014/main" id="{A570ACF7-08AA-434A-D6C0-2EA89BAF3ED7}"/>
              </a:ext>
            </a:extLst>
          </p:cNvPr>
          <p:cNvCxnSpPr>
            <a:cxnSpLocks/>
          </p:cNvCxnSpPr>
          <p:nvPr/>
        </p:nvCxnSpPr>
        <p:spPr>
          <a:xfrm flipV="1">
            <a:off x="3646934" y="1269554"/>
            <a:ext cx="4320480" cy="170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接點 18">
            <a:extLst>
              <a:ext uri="{FF2B5EF4-FFF2-40B4-BE49-F238E27FC236}">
                <a16:creationId xmlns:a16="http://schemas.microsoft.com/office/drawing/2014/main" id="{F11209FF-EE86-CE72-0114-BD3C3BE342BB}"/>
              </a:ext>
            </a:extLst>
          </p:cNvPr>
          <p:cNvCxnSpPr>
            <a:cxnSpLocks/>
          </p:cNvCxnSpPr>
          <p:nvPr/>
        </p:nvCxnSpPr>
        <p:spPr>
          <a:xfrm>
            <a:off x="7967414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接點 19">
            <a:extLst>
              <a:ext uri="{FF2B5EF4-FFF2-40B4-BE49-F238E27FC236}">
                <a16:creationId xmlns:a16="http://schemas.microsoft.com/office/drawing/2014/main" id="{759ABEE2-A3F5-1E83-089D-B83A0869AEFA}"/>
              </a:ext>
            </a:extLst>
          </p:cNvPr>
          <p:cNvCxnSpPr>
            <a:cxnSpLocks/>
          </p:cNvCxnSpPr>
          <p:nvPr/>
        </p:nvCxnSpPr>
        <p:spPr>
          <a:xfrm>
            <a:off x="3646934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線接點 20">
            <a:extLst>
              <a:ext uri="{FF2B5EF4-FFF2-40B4-BE49-F238E27FC236}">
                <a16:creationId xmlns:a16="http://schemas.microsoft.com/office/drawing/2014/main" id="{42AC1B12-6FB9-5B56-DD36-7EEB3EE5B814}"/>
              </a:ext>
            </a:extLst>
          </p:cNvPr>
          <p:cNvCxnSpPr>
            <a:cxnSpLocks/>
          </p:cNvCxnSpPr>
          <p:nvPr/>
        </p:nvCxnSpPr>
        <p:spPr>
          <a:xfrm>
            <a:off x="5875050" y="105353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E00BEDB5-49DC-A350-E937-C2B4C42D4688}"/>
              </a:ext>
            </a:extLst>
          </p:cNvPr>
          <p:cNvSpPr txBox="1"/>
          <p:nvPr/>
        </p:nvSpPr>
        <p:spPr>
          <a:xfrm>
            <a:off x="7014809" y="1451311"/>
            <a:ext cx="1292662" cy="7526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之情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8DF99A84-35AB-BCAD-6C76-30EDCA471DC7}"/>
              </a:ext>
            </a:extLst>
          </p:cNvPr>
          <p:cNvSpPr txBox="1"/>
          <p:nvPr/>
        </p:nvSpPr>
        <p:spPr>
          <a:xfrm>
            <a:off x="2742188" y="1413570"/>
            <a:ext cx="1292662" cy="19741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之因</a:t>
            </a:r>
            <a:endParaRPr lang="zh-TW" altLang="en-US" dirty="0">
              <a:solidFill>
                <a:srgbClr val="FFFF00"/>
              </a:solidFill>
            </a:endParaRPr>
          </a:p>
        </p:txBody>
      </p:sp>
      <p:cxnSp>
        <p:nvCxnSpPr>
          <p:cNvPr id="24" name="直線接點 23">
            <a:extLst>
              <a:ext uri="{FF2B5EF4-FFF2-40B4-BE49-F238E27FC236}">
                <a16:creationId xmlns:a16="http://schemas.microsoft.com/office/drawing/2014/main" id="{0DFE693D-7010-838E-F522-78E084FBBBC3}"/>
              </a:ext>
            </a:extLst>
          </p:cNvPr>
          <p:cNvCxnSpPr>
            <a:cxnSpLocks/>
          </p:cNvCxnSpPr>
          <p:nvPr/>
        </p:nvCxnSpPr>
        <p:spPr>
          <a:xfrm>
            <a:off x="6671270" y="2349674"/>
            <a:ext cx="2162729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線接點 24">
            <a:extLst>
              <a:ext uri="{FF2B5EF4-FFF2-40B4-BE49-F238E27FC236}">
                <a16:creationId xmlns:a16="http://schemas.microsoft.com/office/drawing/2014/main" id="{14638751-C457-E10D-6581-3506E3F86C11}"/>
              </a:ext>
            </a:extLst>
          </p:cNvPr>
          <p:cNvCxnSpPr>
            <a:cxnSpLocks/>
          </p:cNvCxnSpPr>
          <p:nvPr/>
        </p:nvCxnSpPr>
        <p:spPr>
          <a:xfrm>
            <a:off x="8833999" y="235137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接點 25">
            <a:extLst>
              <a:ext uri="{FF2B5EF4-FFF2-40B4-BE49-F238E27FC236}">
                <a16:creationId xmlns:a16="http://schemas.microsoft.com/office/drawing/2014/main" id="{12F0EF57-BCBD-F7EC-DE5A-C8CB4A008C13}"/>
              </a:ext>
            </a:extLst>
          </p:cNvPr>
          <p:cNvCxnSpPr>
            <a:cxnSpLocks/>
          </p:cNvCxnSpPr>
          <p:nvPr/>
        </p:nvCxnSpPr>
        <p:spPr>
          <a:xfrm>
            <a:off x="6671270" y="235137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線接點 26">
            <a:extLst>
              <a:ext uri="{FF2B5EF4-FFF2-40B4-BE49-F238E27FC236}">
                <a16:creationId xmlns:a16="http://schemas.microsoft.com/office/drawing/2014/main" id="{D123945D-AF46-C600-E32F-4D372944590F}"/>
              </a:ext>
            </a:extLst>
          </p:cNvPr>
          <p:cNvCxnSpPr>
            <a:cxnSpLocks/>
          </p:cNvCxnSpPr>
          <p:nvPr/>
        </p:nvCxnSpPr>
        <p:spPr>
          <a:xfrm>
            <a:off x="7685659" y="213365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文字方塊 27">
            <a:extLst>
              <a:ext uri="{FF2B5EF4-FFF2-40B4-BE49-F238E27FC236}">
                <a16:creationId xmlns:a16="http://schemas.microsoft.com/office/drawing/2014/main" id="{8E90DDAF-DB3B-A89A-54D0-57E535962E79}"/>
              </a:ext>
            </a:extLst>
          </p:cNvPr>
          <p:cNvSpPr txBox="1"/>
          <p:nvPr/>
        </p:nvSpPr>
        <p:spPr>
          <a:xfrm>
            <a:off x="7826880" y="2556920"/>
            <a:ext cx="1292662" cy="8750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古人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29" name="文字方塊 28">
            <a:extLst>
              <a:ext uri="{FF2B5EF4-FFF2-40B4-BE49-F238E27FC236}">
                <a16:creationId xmlns:a16="http://schemas.microsoft.com/office/drawing/2014/main" id="{13B147DF-5689-E8D1-F64B-315C10571C46}"/>
              </a:ext>
            </a:extLst>
          </p:cNvPr>
          <p:cNvSpPr txBox="1"/>
          <p:nvPr/>
        </p:nvSpPr>
        <p:spPr>
          <a:xfrm>
            <a:off x="5644574" y="2562577"/>
            <a:ext cx="1292662" cy="93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予之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en-US" altLang="zh-CN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23042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線接點 3">
            <a:extLst>
              <a:ext uri="{FF2B5EF4-FFF2-40B4-BE49-F238E27FC236}">
                <a16:creationId xmlns:a16="http://schemas.microsoft.com/office/drawing/2014/main" id="{18AB1ABE-A38B-6289-FFD0-046112340C98}"/>
              </a:ext>
            </a:extLst>
          </p:cNvPr>
          <p:cNvCxnSpPr>
            <a:cxnSpLocks/>
          </p:cNvCxnSpPr>
          <p:nvPr/>
        </p:nvCxnSpPr>
        <p:spPr>
          <a:xfrm>
            <a:off x="2206774" y="117426"/>
            <a:ext cx="799288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線接點 4">
            <a:extLst>
              <a:ext uri="{FF2B5EF4-FFF2-40B4-BE49-F238E27FC236}">
                <a16:creationId xmlns:a16="http://schemas.microsoft.com/office/drawing/2014/main" id="{44565F73-71F5-652C-04B6-74D89200692F}"/>
              </a:ext>
            </a:extLst>
          </p:cNvPr>
          <p:cNvCxnSpPr>
            <a:cxnSpLocks/>
          </p:cNvCxnSpPr>
          <p:nvPr/>
        </p:nvCxnSpPr>
        <p:spPr>
          <a:xfrm>
            <a:off x="10199662" y="11742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字方塊 5">
            <a:extLst>
              <a:ext uri="{FF2B5EF4-FFF2-40B4-BE49-F238E27FC236}">
                <a16:creationId xmlns:a16="http://schemas.microsoft.com/office/drawing/2014/main" id="{4B6EE11F-C5E4-9758-D7E2-618FF8D2D079}"/>
              </a:ext>
            </a:extLst>
          </p:cNvPr>
          <p:cNvSpPr txBox="1"/>
          <p:nvPr/>
        </p:nvSpPr>
        <p:spPr>
          <a:xfrm>
            <a:off x="9657278" y="333450"/>
            <a:ext cx="1046440" cy="100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甲一、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r>
              <a:rPr lang="zh-CN" altLang="en-US" sz="2800" b="1" dirty="0">
                <a:solidFill>
                  <a:srgbClr val="FFFF00"/>
                </a:solidFill>
              </a:rPr>
              <a:t>前言</a:t>
            </a:r>
            <a:endParaRPr lang="en-US" altLang="zh-CN" sz="2800" dirty="0">
              <a:solidFill>
                <a:srgbClr val="FFFF00"/>
              </a:solidFill>
            </a:endParaRPr>
          </a:p>
        </p:txBody>
      </p:sp>
      <p:cxnSp>
        <p:nvCxnSpPr>
          <p:cNvPr id="7" name="直線接點 6">
            <a:extLst>
              <a:ext uri="{FF2B5EF4-FFF2-40B4-BE49-F238E27FC236}">
                <a16:creationId xmlns:a16="http://schemas.microsoft.com/office/drawing/2014/main" id="{EC8FBA10-98DA-3637-7E51-2AF77D7EB712}"/>
              </a:ext>
            </a:extLst>
          </p:cNvPr>
          <p:cNvCxnSpPr>
            <a:cxnSpLocks/>
          </p:cNvCxnSpPr>
          <p:nvPr/>
        </p:nvCxnSpPr>
        <p:spPr>
          <a:xfrm>
            <a:off x="9987770" y="1271258"/>
            <a:ext cx="50405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線接點 7">
            <a:extLst>
              <a:ext uri="{FF2B5EF4-FFF2-40B4-BE49-F238E27FC236}">
                <a16:creationId xmlns:a16="http://schemas.microsoft.com/office/drawing/2014/main" id="{0AE29728-EE32-3B1C-F6B5-0D487E20D663}"/>
              </a:ext>
            </a:extLst>
          </p:cNvPr>
          <p:cNvCxnSpPr>
            <a:cxnSpLocks/>
          </p:cNvCxnSpPr>
          <p:nvPr/>
        </p:nvCxnSpPr>
        <p:spPr>
          <a:xfrm>
            <a:off x="10491826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線接點 8">
            <a:extLst>
              <a:ext uri="{FF2B5EF4-FFF2-40B4-BE49-F238E27FC236}">
                <a16:creationId xmlns:a16="http://schemas.microsoft.com/office/drawing/2014/main" id="{83D0101D-500C-F0FB-AA8B-023DCE3EA737}"/>
              </a:ext>
            </a:extLst>
          </p:cNvPr>
          <p:cNvCxnSpPr>
            <a:cxnSpLocks/>
          </p:cNvCxnSpPr>
          <p:nvPr/>
        </p:nvCxnSpPr>
        <p:spPr>
          <a:xfrm>
            <a:off x="9983638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線接點 9">
            <a:extLst>
              <a:ext uri="{FF2B5EF4-FFF2-40B4-BE49-F238E27FC236}">
                <a16:creationId xmlns:a16="http://schemas.microsoft.com/office/drawing/2014/main" id="{75FBBA37-099B-F032-1FCB-69CE1A38DAC7}"/>
              </a:ext>
            </a:extLst>
          </p:cNvPr>
          <p:cNvCxnSpPr>
            <a:cxnSpLocks/>
          </p:cNvCxnSpPr>
          <p:nvPr/>
        </p:nvCxnSpPr>
        <p:spPr>
          <a:xfrm>
            <a:off x="10199662" y="105353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049C08B3-30F1-9DBB-AFE3-52087A4667B5}"/>
              </a:ext>
            </a:extLst>
          </p:cNvPr>
          <p:cNvSpPr txBox="1"/>
          <p:nvPr/>
        </p:nvSpPr>
        <p:spPr>
          <a:xfrm>
            <a:off x="10225552" y="1451311"/>
            <a:ext cx="646331" cy="193641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乙一、所對花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C5866BCF-B2BC-DEE1-40BB-13EE69203BC3}"/>
              </a:ext>
            </a:extLst>
          </p:cNvPr>
          <p:cNvSpPr txBox="1"/>
          <p:nvPr/>
        </p:nvSpPr>
        <p:spPr>
          <a:xfrm>
            <a:off x="9235682" y="1413570"/>
            <a:ext cx="1107996" cy="19741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乙二、可愛蕃</a:t>
            </a:r>
            <a:endParaRPr lang="en-US" altLang="zh-CN" dirty="0">
              <a:solidFill>
                <a:srgbClr val="FFFF00"/>
              </a:solidFill>
            </a:endParaRPr>
          </a:p>
          <a:p>
            <a:pPr>
              <a:lnSpc>
                <a:spcPts val="3600"/>
              </a:lnSpc>
            </a:pP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63415AD6-1F1A-2A97-3926-2AB3B5541F19}"/>
              </a:ext>
            </a:extLst>
          </p:cNvPr>
          <p:cNvSpPr txBox="1"/>
          <p:nvPr/>
        </p:nvSpPr>
        <p:spPr>
          <a:xfrm>
            <a:off x="10302495" y="3778653"/>
            <a:ext cx="492443" cy="21791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水陸草木之花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8B3EF2B6-42F9-0B38-DA3C-DF499D00C0FD}"/>
              </a:ext>
            </a:extLst>
          </p:cNvPr>
          <p:cNvSpPr txBox="1"/>
          <p:nvPr/>
        </p:nvSpPr>
        <p:spPr>
          <a:xfrm>
            <a:off x="9761073" y="3778653"/>
            <a:ext cx="492443" cy="18778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可愛者甚蕃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5" name="直線接點 14">
            <a:extLst>
              <a:ext uri="{FF2B5EF4-FFF2-40B4-BE49-F238E27FC236}">
                <a16:creationId xmlns:a16="http://schemas.microsoft.com/office/drawing/2014/main" id="{3FBFEE25-7064-0721-4303-C355CBEB95BB}"/>
              </a:ext>
            </a:extLst>
          </p:cNvPr>
          <p:cNvCxnSpPr>
            <a:cxnSpLocks/>
          </p:cNvCxnSpPr>
          <p:nvPr/>
        </p:nvCxnSpPr>
        <p:spPr>
          <a:xfrm>
            <a:off x="5917510" y="11742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898E4BBB-CD86-DD4B-D09A-A8C7942F1A19}"/>
              </a:ext>
            </a:extLst>
          </p:cNvPr>
          <p:cNvSpPr txBox="1"/>
          <p:nvPr/>
        </p:nvSpPr>
        <p:spPr>
          <a:xfrm>
            <a:off x="5375126" y="333450"/>
            <a:ext cx="1046440" cy="100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甲一、正文</a:t>
            </a:r>
            <a:endParaRPr lang="en-US" altLang="zh-CN" sz="2800" b="1" dirty="0">
              <a:solidFill>
                <a:srgbClr val="FFFF00"/>
              </a:solidFill>
            </a:endParaRPr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EE3C9353-0C80-96EF-5E0F-25CE892E6BAC}"/>
              </a:ext>
            </a:extLst>
          </p:cNvPr>
          <p:cNvSpPr txBox="1"/>
          <p:nvPr/>
        </p:nvSpPr>
        <p:spPr>
          <a:xfrm>
            <a:off x="7205779" y="4929571"/>
            <a:ext cx="2544286" cy="198962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  <a:spcBef>
                <a:spcPts val="2400"/>
              </a:spcBef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晉陶淵明獨愛菊。自李唐來，世人甚愛牡丹。</a:t>
            </a: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8" name="直線接點 17">
            <a:extLst>
              <a:ext uri="{FF2B5EF4-FFF2-40B4-BE49-F238E27FC236}">
                <a16:creationId xmlns:a16="http://schemas.microsoft.com/office/drawing/2014/main" id="{2D66416C-5F21-48B2-3137-F9B1EFCDBE96}"/>
              </a:ext>
            </a:extLst>
          </p:cNvPr>
          <p:cNvCxnSpPr>
            <a:cxnSpLocks/>
          </p:cNvCxnSpPr>
          <p:nvPr/>
        </p:nvCxnSpPr>
        <p:spPr>
          <a:xfrm flipV="1">
            <a:off x="3646934" y="1269554"/>
            <a:ext cx="4320480" cy="170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接點 18">
            <a:extLst>
              <a:ext uri="{FF2B5EF4-FFF2-40B4-BE49-F238E27FC236}">
                <a16:creationId xmlns:a16="http://schemas.microsoft.com/office/drawing/2014/main" id="{10528448-A1F7-4608-CA50-FA88C127A3DA}"/>
              </a:ext>
            </a:extLst>
          </p:cNvPr>
          <p:cNvCxnSpPr>
            <a:cxnSpLocks/>
          </p:cNvCxnSpPr>
          <p:nvPr/>
        </p:nvCxnSpPr>
        <p:spPr>
          <a:xfrm>
            <a:off x="7967414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接點 19">
            <a:extLst>
              <a:ext uri="{FF2B5EF4-FFF2-40B4-BE49-F238E27FC236}">
                <a16:creationId xmlns:a16="http://schemas.microsoft.com/office/drawing/2014/main" id="{59C0C0A7-B19B-9BE0-8D95-A34682C71723}"/>
              </a:ext>
            </a:extLst>
          </p:cNvPr>
          <p:cNvCxnSpPr>
            <a:cxnSpLocks/>
          </p:cNvCxnSpPr>
          <p:nvPr/>
        </p:nvCxnSpPr>
        <p:spPr>
          <a:xfrm>
            <a:off x="3646934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線接點 20">
            <a:extLst>
              <a:ext uri="{FF2B5EF4-FFF2-40B4-BE49-F238E27FC236}">
                <a16:creationId xmlns:a16="http://schemas.microsoft.com/office/drawing/2014/main" id="{E8BCB627-3F61-F931-A3C4-D733D4CA14B0}"/>
              </a:ext>
            </a:extLst>
          </p:cNvPr>
          <p:cNvCxnSpPr>
            <a:cxnSpLocks/>
          </p:cNvCxnSpPr>
          <p:nvPr/>
        </p:nvCxnSpPr>
        <p:spPr>
          <a:xfrm>
            <a:off x="5875050" y="105353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F8EA340B-D5BE-77C7-0F1F-92CF990D8170}"/>
              </a:ext>
            </a:extLst>
          </p:cNvPr>
          <p:cNvSpPr txBox="1"/>
          <p:nvPr/>
        </p:nvSpPr>
        <p:spPr>
          <a:xfrm>
            <a:off x="7014809" y="1451311"/>
            <a:ext cx="1292662" cy="7526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之情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87D68867-7C3D-1036-1800-829C0EACA534}"/>
              </a:ext>
            </a:extLst>
          </p:cNvPr>
          <p:cNvSpPr txBox="1"/>
          <p:nvPr/>
        </p:nvSpPr>
        <p:spPr>
          <a:xfrm>
            <a:off x="2742188" y="1413570"/>
            <a:ext cx="1292662" cy="19741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之因</a:t>
            </a:r>
            <a:endParaRPr lang="zh-TW" altLang="en-US" dirty="0">
              <a:solidFill>
                <a:srgbClr val="FFFF00"/>
              </a:solidFill>
            </a:endParaRPr>
          </a:p>
        </p:txBody>
      </p:sp>
      <p:cxnSp>
        <p:nvCxnSpPr>
          <p:cNvPr id="24" name="直線接點 23">
            <a:extLst>
              <a:ext uri="{FF2B5EF4-FFF2-40B4-BE49-F238E27FC236}">
                <a16:creationId xmlns:a16="http://schemas.microsoft.com/office/drawing/2014/main" id="{E4C3CE03-A062-CFEF-8DD9-9A4406D83316}"/>
              </a:ext>
            </a:extLst>
          </p:cNvPr>
          <p:cNvCxnSpPr>
            <a:cxnSpLocks/>
          </p:cNvCxnSpPr>
          <p:nvPr/>
        </p:nvCxnSpPr>
        <p:spPr>
          <a:xfrm>
            <a:off x="6671270" y="2349674"/>
            <a:ext cx="2162729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線接點 24">
            <a:extLst>
              <a:ext uri="{FF2B5EF4-FFF2-40B4-BE49-F238E27FC236}">
                <a16:creationId xmlns:a16="http://schemas.microsoft.com/office/drawing/2014/main" id="{C2D8299A-4480-E980-7493-89E125F44783}"/>
              </a:ext>
            </a:extLst>
          </p:cNvPr>
          <p:cNvCxnSpPr>
            <a:cxnSpLocks/>
          </p:cNvCxnSpPr>
          <p:nvPr/>
        </p:nvCxnSpPr>
        <p:spPr>
          <a:xfrm>
            <a:off x="8833999" y="235137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接點 25">
            <a:extLst>
              <a:ext uri="{FF2B5EF4-FFF2-40B4-BE49-F238E27FC236}">
                <a16:creationId xmlns:a16="http://schemas.microsoft.com/office/drawing/2014/main" id="{069CB68F-0F1A-A3B6-B2B8-ECF545619996}"/>
              </a:ext>
            </a:extLst>
          </p:cNvPr>
          <p:cNvCxnSpPr>
            <a:cxnSpLocks/>
          </p:cNvCxnSpPr>
          <p:nvPr/>
        </p:nvCxnSpPr>
        <p:spPr>
          <a:xfrm>
            <a:off x="6671270" y="235137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線接點 26">
            <a:extLst>
              <a:ext uri="{FF2B5EF4-FFF2-40B4-BE49-F238E27FC236}">
                <a16:creationId xmlns:a16="http://schemas.microsoft.com/office/drawing/2014/main" id="{27647135-07DC-67C6-B469-F4C83A72A8F2}"/>
              </a:ext>
            </a:extLst>
          </p:cNvPr>
          <p:cNvCxnSpPr>
            <a:cxnSpLocks/>
          </p:cNvCxnSpPr>
          <p:nvPr/>
        </p:nvCxnSpPr>
        <p:spPr>
          <a:xfrm>
            <a:off x="7685659" y="213365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文字方塊 27">
            <a:extLst>
              <a:ext uri="{FF2B5EF4-FFF2-40B4-BE49-F238E27FC236}">
                <a16:creationId xmlns:a16="http://schemas.microsoft.com/office/drawing/2014/main" id="{30617CEA-3A6B-7EEB-CF5D-618E434DD56A}"/>
              </a:ext>
            </a:extLst>
          </p:cNvPr>
          <p:cNvSpPr txBox="1"/>
          <p:nvPr/>
        </p:nvSpPr>
        <p:spPr>
          <a:xfrm>
            <a:off x="7826880" y="2556920"/>
            <a:ext cx="1292662" cy="8750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古人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29" name="文字方塊 28">
            <a:extLst>
              <a:ext uri="{FF2B5EF4-FFF2-40B4-BE49-F238E27FC236}">
                <a16:creationId xmlns:a16="http://schemas.microsoft.com/office/drawing/2014/main" id="{37095300-4165-1CCE-48E7-159EEE53897A}"/>
              </a:ext>
            </a:extLst>
          </p:cNvPr>
          <p:cNvSpPr txBox="1"/>
          <p:nvPr/>
        </p:nvSpPr>
        <p:spPr>
          <a:xfrm>
            <a:off x="5644574" y="2562577"/>
            <a:ext cx="1292662" cy="93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予之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en-US" altLang="zh-CN" dirty="0">
              <a:solidFill>
                <a:srgbClr val="FFFF00"/>
              </a:solidFill>
            </a:endParaRPr>
          </a:p>
        </p:txBody>
      </p:sp>
      <p:cxnSp>
        <p:nvCxnSpPr>
          <p:cNvPr id="30" name="直線接點 29">
            <a:extLst>
              <a:ext uri="{FF2B5EF4-FFF2-40B4-BE49-F238E27FC236}">
                <a16:creationId xmlns:a16="http://schemas.microsoft.com/office/drawing/2014/main" id="{03707C6C-1936-8C51-15A5-331E07AB53C6}"/>
              </a:ext>
            </a:extLst>
          </p:cNvPr>
          <p:cNvCxnSpPr>
            <a:cxnSpLocks/>
          </p:cNvCxnSpPr>
          <p:nvPr/>
        </p:nvCxnSpPr>
        <p:spPr>
          <a:xfrm>
            <a:off x="7967414" y="3500098"/>
            <a:ext cx="136815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線接點 30">
            <a:extLst>
              <a:ext uri="{FF2B5EF4-FFF2-40B4-BE49-F238E27FC236}">
                <a16:creationId xmlns:a16="http://schemas.microsoft.com/office/drawing/2014/main" id="{43E456DE-D655-EEC7-27C5-C51BC728140B}"/>
              </a:ext>
            </a:extLst>
          </p:cNvPr>
          <p:cNvCxnSpPr>
            <a:cxnSpLocks/>
          </p:cNvCxnSpPr>
          <p:nvPr/>
        </p:nvCxnSpPr>
        <p:spPr>
          <a:xfrm>
            <a:off x="9335566" y="3501802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線接點 31">
            <a:extLst>
              <a:ext uri="{FF2B5EF4-FFF2-40B4-BE49-F238E27FC236}">
                <a16:creationId xmlns:a16="http://schemas.microsoft.com/office/drawing/2014/main" id="{883154E3-D5BE-D612-0555-BAB7108693D7}"/>
              </a:ext>
            </a:extLst>
          </p:cNvPr>
          <p:cNvCxnSpPr>
            <a:cxnSpLocks/>
          </p:cNvCxnSpPr>
          <p:nvPr/>
        </p:nvCxnSpPr>
        <p:spPr>
          <a:xfrm>
            <a:off x="7967414" y="3501802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線接點 32">
            <a:extLst>
              <a:ext uri="{FF2B5EF4-FFF2-40B4-BE49-F238E27FC236}">
                <a16:creationId xmlns:a16="http://schemas.microsoft.com/office/drawing/2014/main" id="{23A56E02-CB1B-C1FD-B6DE-72472473CD86}"/>
              </a:ext>
            </a:extLst>
          </p:cNvPr>
          <p:cNvCxnSpPr>
            <a:cxnSpLocks/>
          </p:cNvCxnSpPr>
          <p:nvPr/>
        </p:nvCxnSpPr>
        <p:spPr>
          <a:xfrm>
            <a:off x="8619274" y="3284074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文字方塊 35">
            <a:extLst>
              <a:ext uri="{FF2B5EF4-FFF2-40B4-BE49-F238E27FC236}">
                <a16:creationId xmlns:a16="http://schemas.microsoft.com/office/drawing/2014/main" id="{2FF8519D-4C8A-B118-EDA0-DCBDB764BC23}"/>
              </a:ext>
            </a:extLst>
          </p:cNvPr>
          <p:cNvSpPr txBox="1"/>
          <p:nvPr/>
        </p:nvSpPr>
        <p:spPr>
          <a:xfrm>
            <a:off x="8474952" y="3789834"/>
            <a:ext cx="1292662" cy="8750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丁一、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陶潛愛花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37" name="文字方塊 36">
            <a:extLst>
              <a:ext uri="{FF2B5EF4-FFF2-40B4-BE49-F238E27FC236}">
                <a16:creationId xmlns:a16="http://schemas.microsoft.com/office/drawing/2014/main" id="{F9720598-FC4D-9CFD-A850-6B29D68F5F72}"/>
              </a:ext>
            </a:extLst>
          </p:cNvPr>
          <p:cNvSpPr txBox="1"/>
          <p:nvPr/>
        </p:nvSpPr>
        <p:spPr>
          <a:xfrm>
            <a:off x="7034792" y="3795491"/>
            <a:ext cx="1292662" cy="93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丁二、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世人愛花</a:t>
            </a:r>
            <a:endParaRPr lang="en-US" altLang="zh-CN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30147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線接點 3">
            <a:extLst>
              <a:ext uri="{FF2B5EF4-FFF2-40B4-BE49-F238E27FC236}">
                <a16:creationId xmlns:a16="http://schemas.microsoft.com/office/drawing/2014/main" id="{40BDE7DA-C5EB-0CBC-F7B9-3A6339C04B63}"/>
              </a:ext>
            </a:extLst>
          </p:cNvPr>
          <p:cNvCxnSpPr>
            <a:cxnSpLocks/>
          </p:cNvCxnSpPr>
          <p:nvPr/>
        </p:nvCxnSpPr>
        <p:spPr>
          <a:xfrm>
            <a:off x="3334753" y="117426"/>
            <a:ext cx="799288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線接點 4">
            <a:extLst>
              <a:ext uri="{FF2B5EF4-FFF2-40B4-BE49-F238E27FC236}">
                <a16:creationId xmlns:a16="http://schemas.microsoft.com/office/drawing/2014/main" id="{DFC5EF28-CDD3-28CC-010F-9DCB1BFBA469}"/>
              </a:ext>
            </a:extLst>
          </p:cNvPr>
          <p:cNvCxnSpPr>
            <a:cxnSpLocks/>
          </p:cNvCxnSpPr>
          <p:nvPr/>
        </p:nvCxnSpPr>
        <p:spPr>
          <a:xfrm>
            <a:off x="11327641" y="11742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字方塊 5">
            <a:extLst>
              <a:ext uri="{FF2B5EF4-FFF2-40B4-BE49-F238E27FC236}">
                <a16:creationId xmlns:a16="http://schemas.microsoft.com/office/drawing/2014/main" id="{1C6E03D0-1C7C-6B6B-CAA2-7986D8284168}"/>
              </a:ext>
            </a:extLst>
          </p:cNvPr>
          <p:cNvSpPr txBox="1"/>
          <p:nvPr/>
        </p:nvSpPr>
        <p:spPr>
          <a:xfrm>
            <a:off x="10785257" y="333450"/>
            <a:ext cx="1046440" cy="100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甲一、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r>
              <a:rPr lang="zh-CN" altLang="en-US" sz="2800" b="1" dirty="0">
                <a:solidFill>
                  <a:srgbClr val="FFFF00"/>
                </a:solidFill>
              </a:rPr>
              <a:t>前言</a:t>
            </a:r>
            <a:endParaRPr lang="en-US" altLang="zh-CN" sz="2800" dirty="0">
              <a:solidFill>
                <a:srgbClr val="FFFF00"/>
              </a:solidFill>
            </a:endParaRPr>
          </a:p>
        </p:txBody>
      </p:sp>
      <p:cxnSp>
        <p:nvCxnSpPr>
          <p:cNvPr id="7" name="直線接點 6">
            <a:extLst>
              <a:ext uri="{FF2B5EF4-FFF2-40B4-BE49-F238E27FC236}">
                <a16:creationId xmlns:a16="http://schemas.microsoft.com/office/drawing/2014/main" id="{DA0ACFD3-AD1C-26D2-39D7-5C12079E47BA}"/>
              </a:ext>
            </a:extLst>
          </p:cNvPr>
          <p:cNvCxnSpPr>
            <a:cxnSpLocks/>
          </p:cNvCxnSpPr>
          <p:nvPr/>
        </p:nvCxnSpPr>
        <p:spPr>
          <a:xfrm>
            <a:off x="11115749" y="1271258"/>
            <a:ext cx="50405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線接點 7">
            <a:extLst>
              <a:ext uri="{FF2B5EF4-FFF2-40B4-BE49-F238E27FC236}">
                <a16:creationId xmlns:a16="http://schemas.microsoft.com/office/drawing/2014/main" id="{D5211718-CDA0-896C-C2D6-0F88E7517472}"/>
              </a:ext>
            </a:extLst>
          </p:cNvPr>
          <p:cNvCxnSpPr>
            <a:cxnSpLocks/>
          </p:cNvCxnSpPr>
          <p:nvPr/>
        </p:nvCxnSpPr>
        <p:spPr>
          <a:xfrm>
            <a:off x="11619805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線接點 8">
            <a:extLst>
              <a:ext uri="{FF2B5EF4-FFF2-40B4-BE49-F238E27FC236}">
                <a16:creationId xmlns:a16="http://schemas.microsoft.com/office/drawing/2014/main" id="{3C82AFCE-5EBD-27C6-6D26-49DD2C2BAA3A}"/>
              </a:ext>
            </a:extLst>
          </p:cNvPr>
          <p:cNvCxnSpPr>
            <a:cxnSpLocks/>
          </p:cNvCxnSpPr>
          <p:nvPr/>
        </p:nvCxnSpPr>
        <p:spPr>
          <a:xfrm>
            <a:off x="11111617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線接點 9">
            <a:extLst>
              <a:ext uri="{FF2B5EF4-FFF2-40B4-BE49-F238E27FC236}">
                <a16:creationId xmlns:a16="http://schemas.microsoft.com/office/drawing/2014/main" id="{5DD164B2-984F-EEE0-5DE2-971A87BAE536}"/>
              </a:ext>
            </a:extLst>
          </p:cNvPr>
          <p:cNvCxnSpPr>
            <a:cxnSpLocks/>
          </p:cNvCxnSpPr>
          <p:nvPr/>
        </p:nvCxnSpPr>
        <p:spPr>
          <a:xfrm>
            <a:off x="11327641" y="105353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EDD81F4D-4760-B6ED-0F2D-45A39E8FED6B}"/>
              </a:ext>
            </a:extLst>
          </p:cNvPr>
          <p:cNvSpPr txBox="1"/>
          <p:nvPr/>
        </p:nvSpPr>
        <p:spPr>
          <a:xfrm>
            <a:off x="11353531" y="1451311"/>
            <a:ext cx="646331" cy="193641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乙一、所對花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B627D380-CBD4-4BAF-5242-18517C0FB6CE}"/>
              </a:ext>
            </a:extLst>
          </p:cNvPr>
          <p:cNvSpPr txBox="1"/>
          <p:nvPr/>
        </p:nvSpPr>
        <p:spPr>
          <a:xfrm>
            <a:off x="10363661" y="1413570"/>
            <a:ext cx="1107996" cy="19741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乙二、可愛蕃</a:t>
            </a:r>
            <a:endParaRPr lang="en-US" altLang="zh-CN" dirty="0">
              <a:solidFill>
                <a:srgbClr val="FFFF00"/>
              </a:solidFill>
            </a:endParaRPr>
          </a:p>
          <a:p>
            <a:pPr>
              <a:lnSpc>
                <a:spcPts val="3600"/>
              </a:lnSpc>
            </a:pP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4CFB8AED-5544-1EEB-82AF-7DD66221799F}"/>
              </a:ext>
            </a:extLst>
          </p:cNvPr>
          <p:cNvSpPr txBox="1"/>
          <p:nvPr/>
        </p:nvSpPr>
        <p:spPr>
          <a:xfrm>
            <a:off x="11430474" y="3778653"/>
            <a:ext cx="492443" cy="21791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水陸草木之花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F4E80ECA-B3C3-4AEA-1250-E211B3EABE19}"/>
              </a:ext>
            </a:extLst>
          </p:cNvPr>
          <p:cNvSpPr txBox="1"/>
          <p:nvPr/>
        </p:nvSpPr>
        <p:spPr>
          <a:xfrm>
            <a:off x="10889052" y="3778653"/>
            <a:ext cx="492443" cy="18778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可愛者甚蕃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5" name="直線接點 14">
            <a:extLst>
              <a:ext uri="{FF2B5EF4-FFF2-40B4-BE49-F238E27FC236}">
                <a16:creationId xmlns:a16="http://schemas.microsoft.com/office/drawing/2014/main" id="{CB6F3608-F8A2-BD44-DE84-152790767C6A}"/>
              </a:ext>
            </a:extLst>
          </p:cNvPr>
          <p:cNvCxnSpPr>
            <a:cxnSpLocks/>
          </p:cNvCxnSpPr>
          <p:nvPr/>
        </p:nvCxnSpPr>
        <p:spPr>
          <a:xfrm>
            <a:off x="7045489" y="11742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9D026ACE-E6DA-F71C-28EB-4E12E88B0D59}"/>
              </a:ext>
            </a:extLst>
          </p:cNvPr>
          <p:cNvSpPr txBox="1"/>
          <p:nvPr/>
        </p:nvSpPr>
        <p:spPr>
          <a:xfrm>
            <a:off x="6503105" y="333450"/>
            <a:ext cx="1046440" cy="100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甲一、正文</a:t>
            </a:r>
            <a:endParaRPr lang="en-US" altLang="zh-CN" sz="2800" b="1" dirty="0">
              <a:solidFill>
                <a:srgbClr val="FFFF00"/>
              </a:solidFill>
            </a:endParaRPr>
          </a:p>
        </p:txBody>
      </p:sp>
      <p:cxnSp>
        <p:nvCxnSpPr>
          <p:cNvPr id="18" name="直線接點 17">
            <a:extLst>
              <a:ext uri="{FF2B5EF4-FFF2-40B4-BE49-F238E27FC236}">
                <a16:creationId xmlns:a16="http://schemas.microsoft.com/office/drawing/2014/main" id="{F96FDFE2-4F05-9C86-795B-46BAC9A6A57C}"/>
              </a:ext>
            </a:extLst>
          </p:cNvPr>
          <p:cNvCxnSpPr>
            <a:cxnSpLocks/>
          </p:cNvCxnSpPr>
          <p:nvPr/>
        </p:nvCxnSpPr>
        <p:spPr>
          <a:xfrm>
            <a:off x="3691716" y="1255526"/>
            <a:ext cx="5403677" cy="1402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接點 18">
            <a:extLst>
              <a:ext uri="{FF2B5EF4-FFF2-40B4-BE49-F238E27FC236}">
                <a16:creationId xmlns:a16="http://schemas.microsoft.com/office/drawing/2014/main" id="{CFA1C4F3-C70F-DD1D-01AC-ADE96C8C4F2C}"/>
              </a:ext>
            </a:extLst>
          </p:cNvPr>
          <p:cNvCxnSpPr>
            <a:cxnSpLocks/>
          </p:cNvCxnSpPr>
          <p:nvPr/>
        </p:nvCxnSpPr>
        <p:spPr>
          <a:xfrm>
            <a:off x="9095393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接點 19">
            <a:extLst>
              <a:ext uri="{FF2B5EF4-FFF2-40B4-BE49-F238E27FC236}">
                <a16:creationId xmlns:a16="http://schemas.microsoft.com/office/drawing/2014/main" id="{9A16DA69-4A4A-46FE-676C-C8860C757C1F}"/>
              </a:ext>
            </a:extLst>
          </p:cNvPr>
          <p:cNvCxnSpPr>
            <a:cxnSpLocks/>
          </p:cNvCxnSpPr>
          <p:nvPr/>
        </p:nvCxnSpPr>
        <p:spPr>
          <a:xfrm>
            <a:off x="3687584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線接點 20">
            <a:extLst>
              <a:ext uri="{FF2B5EF4-FFF2-40B4-BE49-F238E27FC236}">
                <a16:creationId xmlns:a16="http://schemas.microsoft.com/office/drawing/2014/main" id="{59408221-6963-3090-2264-B4011E7F6B1E}"/>
              </a:ext>
            </a:extLst>
          </p:cNvPr>
          <p:cNvCxnSpPr>
            <a:cxnSpLocks/>
          </p:cNvCxnSpPr>
          <p:nvPr/>
        </p:nvCxnSpPr>
        <p:spPr>
          <a:xfrm>
            <a:off x="7003029" y="105353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DA7631AB-6BC3-62DE-C23E-781AE8DB0B5A}"/>
              </a:ext>
            </a:extLst>
          </p:cNvPr>
          <p:cNvSpPr txBox="1"/>
          <p:nvPr/>
        </p:nvSpPr>
        <p:spPr>
          <a:xfrm>
            <a:off x="8142788" y="1451311"/>
            <a:ext cx="1292662" cy="7526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之情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54A5F236-A7CB-0022-DD47-F9E357F94474}"/>
              </a:ext>
            </a:extLst>
          </p:cNvPr>
          <p:cNvSpPr txBox="1"/>
          <p:nvPr/>
        </p:nvSpPr>
        <p:spPr>
          <a:xfrm>
            <a:off x="2782838" y="1413570"/>
            <a:ext cx="1292662" cy="19741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之因</a:t>
            </a:r>
            <a:endParaRPr lang="zh-TW" altLang="en-US" dirty="0">
              <a:solidFill>
                <a:srgbClr val="FFFF00"/>
              </a:solidFill>
            </a:endParaRPr>
          </a:p>
        </p:txBody>
      </p:sp>
      <p:cxnSp>
        <p:nvCxnSpPr>
          <p:cNvPr id="24" name="直線接點 23">
            <a:extLst>
              <a:ext uri="{FF2B5EF4-FFF2-40B4-BE49-F238E27FC236}">
                <a16:creationId xmlns:a16="http://schemas.microsoft.com/office/drawing/2014/main" id="{6CF0BBDA-65AA-F02C-0E30-703F536E1F15}"/>
              </a:ext>
            </a:extLst>
          </p:cNvPr>
          <p:cNvCxnSpPr>
            <a:cxnSpLocks/>
          </p:cNvCxnSpPr>
          <p:nvPr/>
        </p:nvCxnSpPr>
        <p:spPr>
          <a:xfrm>
            <a:off x="6761862" y="2349674"/>
            <a:ext cx="320011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線接點 24">
            <a:extLst>
              <a:ext uri="{FF2B5EF4-FFF2-40B4-BE49-F238E27FC236}">
                <a16:creationId xmlns:a16="http://schemas.microsoft.com/office/drawing/2014/main" id="{223A4997-DF11-1AB8-9820-B9EA30BBF457}"/>
              </a:ext>
            </a:extLst>
          </p:cNvPr>
          <p:cNvCxnSpPr>
            <a:cxnSpLocks/>
          </p:cNvCxnSpPr>
          <p:nvPr/>
        </p:nvCxnSpPr>
        <p:spPr>
          <a:xfrm>
            <a:off x="9961978" y="235137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接點 25">
            <a:extLst>
              <a:ext uri="{FF2B5EF4-FFF2-40B4-BE49-F238E27FC236}">
                <a16:creationId xmlns:a16="http://schemas.microsoft.com/office/drawing/2014/main" id="{9EADA0DF-3846-E2B1-8EF7-C800D372BCBA}"/>
              </a:ext>
            </a:extLst>
          </p:cNvPr>
          <p:cNvCxnSpPr>
            <a:cxnSpLocks/>
          </p:cNvCxnSpPr>
          <p:nvPr/>
        </p:nvCxnSpPr>
        <p:spPr>
          <a:xfrm>
            <a:off x="6761862" y="235137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線接點 26">
            <a:extLst>
              <a:ext uri="{FF2B5EF4-FFF2-40B4-BE49-F238E27FC236}">
                <a16:creationId xmlns:a16="http://schemas.microsoft.com/office/drawing/2014/main" id="{9B760BA0-5F18-0ACA-2B2A-510E73210ECF}"/>
              </a:ext>
            </a:extLst>
          </p:cNvPr>
          <p:cNvCxnSpPr>
            <a:cxnSpLocks/>
          </p:cNvCxnSpPr>
          <p:nvPr/>
        </p:nvCxnSpPr>
        <p:spPr>
          <a:xfrm>
            <a:off x="8813638" y="213365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文字方塊 27">
            <a:extLst>
              <a:ext uri="{FF2B5EF4-FFF2-40B4-BE49-F238E27FC236}">
                <a16:creationId xmlns:a16="http://schemas.microsoft.com/office/drawing/2014/main" id="{67C178A4-D848-1900-391A-73ADD8EF17C4}"/>
              </a:ext>
            </a:extLst>
          </p:cNvPr>
          <p:cNvSpPr txBox="1"/>
          <p:nvPr/>
        </p:nvSpPr>
        <p:spPr>
          <a:xfrm>
            <a:off x="8954859" y="2556920"/>
            <a:ext cx="1292662" cy="8750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古人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29" name="文字方塊 28">
            <a:extLst>
              <a:ext uri="{FF2B5EF4-FFF2-40B4-BE49-F238E27FC236}">
                <a16:creationId xmlns:a16="http://schemas.microsoft.com/office/drawing/2014/main" id="{AFB58F6E-5ED0-22E7-5469-AA97F8686F5D}"/>
              </a:ext>
            </a:extLst>
          </p:cNvPr>
          <p:cNvSpPr txBox="1"/>
          <p:nvPr/>
        </p:nvSpPr>
        <p:spPr>
          <a:xfrm>
            <a:off x="5735166" y="2562577"/>
            <a:ext cx="1292662" cy="93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予之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en-US" altLang="zh-CN" dirty="0">
              <a:solidFill>
                <a:srgbClr val="FFFF00"/>
              </a:solidFill>
            </a:endParaRPr>
          </a:p>
        </p:txBody>
      </p:sp>
      <p:cxnSp>
        <p:nvCxnSpPr>
          <p:cNvPr id="30" name="直線接點 29">
            <a:extLst>
              <a:ext uri="{FF2B5EF4-FFF2-40B4-BE49-F238E27FC236}">
                <a16:creationId xmlns:a16="http://schemas.microsoft.com/office/drawing/2014/main" id="{39A0F8A4-51DC-478A-506A-87B058444C08}"/>
              </a:ext>
            </a:extLst>
          </p:cNvPr>
          <p:cNvCxnSpPr>
            <a:cxnSpLocks/>
          </p:cNvCxnSpPr>
          <p:nvPr/>
        </p:nvCxnSpPr>
        <p:spPr>
          <a:xfrm>
            <a:off x="9095393" y="3500098"/>
            <a:ext cx="136815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線接點 30">
            <a:extLst>
              <a:ext uri="{FF2B5EF4-FFF2-40B4-BE49-F238E27FC236}">
                <a16:creationId xmlns:a16="http://schemas.microsoft.com/office/drawing/2014/main" id="{8BB58929-FDA4-75E1-B336-F1D8241C8AFF}"/>
              </a:ext>
            </a:extLst>
          </p:cNvPr>
          <p:cNvCxnSpPr>
            <a:cxnSpLocks/>
          </p:cNvCxnSpPr>
          <p:nvPr/>
        </p:nvCxnSpPr>
        <p:spPr>
          <a:xfrm>
            <a:off x="10463545" y="3501802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線接點 31">
            <a:extLst>
              <a:ext uri="{FF2B5EF4-FFF2-40B4-BE49-F238E27FC236}">
                <a16:creationId xmlns:a16="http://schemas.microsoft.com/office/drawing/2014/main" id="{1CC1216E-91BB-AFF0-A082-B37640664DFD}"/>
              </a:ext>
            </a:extLst>
          </p:cNvPr>
          <p:cNvCxnSpPr>
            <a:cxnSpLocks/>
          </p:cNvCxnSpPr>
          <p:nvPr/>
        </p:nvCxnSpPr>
        <p:spPr>
          <a:xfrm>
            <a:off x="9095393" y="3501802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線接點 32">
            <a:extLst>
              <a:ext uri="{FF2B5EF4-FFF2-40B4-BE49-F238E27FC236}">
                <a16:creationId xmlns:a16="http://schemas.microsoft.com/office/drawing/2014/main" id="{17F6F1D6-9072-F736-47B2-540CFD4B4398}"/>
              </a:ext>
            </a:extLst>
          </p:cNvPr>
          <p:cNvCxnSpPr>
            <a:cxnSpLocks/>
          </p:cNvCxnSpPr>
          <p:nvPr/>
        </p:nvCxnSpPr>
        <p:spPr>
          <a:xfrm>
            <a:off x="9747253" y="3284074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文字方塊 33">
            <a:extLst>
              <a:ext uri="{FF2B5EF4-FFF2-40B4-BE49-F238E27FC236}">
                <a16:creationId xmlns:a16="http://schemas.microsoft.com/office/drawing/2014/main" id="{E53E3AAB-B508-7CAB-AEBC-D17722F73504}"/>
              </a:ext>
            </a:extLst>
          </p:cNvPr>
          <p:cNvSpPr txBox="1"/>
          <p:nvPr/>
        </p:nvSpPr>
        <p:spPr>
          <a:xfrm>
            <a:off x="9602931" y="3789834"/>
            <a:ext cx="1292662" cy="8750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丁一、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陶潛愛花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35" name="文字方塊 34">
            <a:extLst>
              <a:ext uri="{FF2B5EF4-FFF2-40B4-BE49-F238E27FC236}">
                <a16:creationId xmlns:a16="http://schemas.microsoft.com/office/drawing/2014/main" id="{DE0B65A9-4FD2-3232-B0A8-A605465AA3CC}"/>
              </a:ext>
            </a:extLst>
          </p:cNvPr>
          <p:cNvSpPr txBox="1"/>
          <p:nvPr/>
        </p:nvSpPr>
        <p:spPr>
          <a:xfrm>
            <a:off x="8162771" y="3795491"/>
            <a:ext cx="1292662" cy="93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丁二、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世人愛花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36" name="文字方塊 35">
            <a:extLst>
              <a:ext uri="{FF2B5EF4-FFF2-40B4-BE49-F238E27FC236}">
                <a16:creationId xmlns:a16="http://schemas.microsoft.com/office/drawing/2014/main" id="{46148DB1-D6A8-2B7A-3E7C-B06AB34EA825}"/>
              </a:ext>
            </a:extLst>
          </p:cNvPr>
          <p:cNvSpPr txBox="1"/>
          <p:nvPr/>
        </p:nvSpPr>
        <p:spPr>
          <a:xfrm>
            <a:off x="9923244" y="4634976"/>
            <a:ext cx="492443" cy="232321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晉陶淵明獨愛菊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7" name="文字方塊 36">
            <a:extLst>
              <a:ext uri="{FF2B5EF4-FFF2-40B4-BE49-F238E27FC236}">
                <a16:creationId xmlns:a16="http://schemas.microsoft.com/office/drawing/2014/main" id="{33B6A3C0-21F8-7D64-244A-64D7255AE070}"/>
              </a:ext>
            </a:extLst>
          </p:cNvPr>
          <p:cNvSpPr txBox="1"/>
          <p:nvPr/>
        </p:nvSpPr>
        <p:spPr>
          <a:xfrm>
            <a:off x="8433482" y="4717567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自李唐來，世人甚愛牡丹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9" name="文字方塊 38">
            <a:extLst>
              <a:ext uri="{FF2B5EF4-FFF2-40B4-BE49-F238E27FC236}">
                <a16:creationId xmlns:a16="http://schemas.microsoft.com/office/drawing/2014/main" id="{9905B21A-4808-297B-7540-6E5C6B5BAC2A}"/>
              </a:ext>
            </a:extLst>
          </p:cNvPr>
          <p:cNvSpPr txBox="1"/>
          <p:nvPr/>
        </p:nvSpPr>
        <p:spPr>
          <a:xfrm>
            <a:off x="190551" y="2649850"/>
            <a:ext cx="3724096" cy="322709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  <a:spcBef>
                <a:spcPts val="2400"/>
              </a:spcBef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予獨愛蓮之出淤泥而不染，濯清漣而不妖；中通外直，不蔓不枝；香遠益清，亭亭淨植，可遠觀而不可褻玩焉。</a:t>
            </a: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40" name="直線接點 39">
            <a:extLst>
              <a:ext uri="{FF2B5EF4-FFF2-40B4-BE49-F238E27FC236}">
                <a16:creationId xmlns:a16="http://schemas.microsoft.com/office/drawing/2014/main" id="{B1330F01-4829-2DFA-5FDA-1FCAE807EBC9}"/>
              </a:ext>
            </a:extLst>
          </p:cNvPr>
          <p:cNvCxnSpPr>
            <a:cxnSpLocks/>
          </p:cNvCxnSpPr>
          <p:nvPr/>
        </p:nvCxnSpPr>
        <p:spPr>
          <a:xfrm>
            <a:off x="5087094" y="3501802"/>
            <a:ext cx="216024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線接點 40">
            <a:extLst>
              <a:ext uri="{FF2B5EF4-FFF2-40B4-BE49-F238E27FC236}">
                <a16:creationId xmlns:a16="http://schemas.microsoft.com/office/drawing/2014/main" id="{32F09DC1-A052-5024-CD2A-6D96A4DFF7BC}"/>
              </a:ext>
            </a:extLst>
          </p:cNvPr>
          <p:cNvCxnSpPr>
            <a:cxnSpLocks/>
          </p:cNvCxnSpPr>
          <p:nvPr/>
        </p:nvCxnSpPr>
        <p:spPr>
          <a:xfrm>
            <a:off x="7247334" y="350350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直線接點 41">
            <a:extLst>
              <a:ext uri="{FF2B5EF4-FFF2-40B4-BE49-F238E27FC236}">
                <a16:creationId xmlns:a16="http://schemas.microsoft.com/office/drawing/2014/main" id="{E2FCB3D2-0099-2D2A-D0D8-D27430768D70}"/>
              </a:ext>
            </a:extLst>
          </p:cNvPr>
          <p:cNvCxnSpPr>
            <a:cxnSpLocks/>
          </p:cNvCxnSpPr>
          <p:nvPr/>
        </p:nvCxnSpPr>
        <p:spPr>
          <a:xfrm>
            <a:off x="5087094" y="350350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線接點 42">
            <a:extLst>
              <a:ext uri="{FF2B5EF4-FFF2-40B4-BE49-F238E27FC236}">
                <a16:creationId xmlns:a16="http://schemas.microsoft.com/office/drawing/2014/main" id="{AE9ABFBC-F0E0-FC78-8366-4F493A2B9777}"/>
              </a:ext>
            </a:extLst>
          </p:cNvPr>
          <p:cNvCxnSpPr>
            <a:cxnSpLocks/>
          </p:cNvCxnSpPr>
          <p:nvPr/>
        </p:nvCxnSpPr>
        <p:spPr>
          <a:xfrm>
            <a:off x="6531042" y="328577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文字方塊 44">
            <a:extLst>
              <a:ext uri="{FF2B5EF4-FFF2-40B4-BE49-F238E27FC236}">
                <a16:creationId xmlns:a16="http://schemas.microsoft.com/office/drawing/2014/main" id="{E1A3391D-6B14-50FA-BF06-713F2250005E}"/>
              </a:ext>
            </a:extLst>
          </p:cNvPr>
          <p:cNvSpPr txBox="1"/>
          <p:nvPr/>
        </p:nvSpPr>
        <p:spPr>
          <a:xfrm>
            <a:off x="6413425" y="3784076"/>
            <a:ext cx="1292662" cy="8750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丁一、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蓮花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本身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46" name="文字方塊 45">
            <a:extLst>
              <a:ext uri="{FF2B5EF4-FFF2-40B4-BE49-F238E27FC236}">
                <a16:creationId xmlns:a16="http://schemas.microsoft.com/office/drawing/2014/main" id="{5DB23730-D51C-017B-75F5-DD2AC61A66C3}"/>
              </a:ext>
            </a:extLst>
          </p:cNvPr>
          <p:cNvSpPr txBox="1"/>
          <p:nvPr/>
        </p:nvSpPr>
        <p:spPr>
          <a:xfrm>
            <a:off x="4231492" y="3778653"/>
            <a:ext cx="1292662" cy="93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丁二、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觀者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之情</a:t>
            </a:r>
            <a:endParaRPr lang="en-US" altLang="zh-CN" dirty="0">
              <a:solidFill>
                <a:srgbClr val="FFFF00"/>
              </a:solidFill>
            </a:endParaRPr>
          </a:p>
        </p:txBody>
      </p:sp>
      <p:cxnSp>
        <p:nvCxnSpPr>
          <p:cNvPr id="49" name="直線接點 48">
            <a:extLst>
              <a:ext uri="{FF2B5EF4-FFF2-40B4-BE49-F238E27FC236}">
                <a16:creationId xmlns:a16="http://schemas.microsoft.com/office/drawing/2014/main" id="{E7005DCD-5289-B436-F547-7C417AC86C35}"/>
              </a:ext>
            </a:extLst>
          </p:cNvPr>
          <p:cNvCxnSpPr>
            <a:cxnSpLocks/>
          </p:cNvCxnSpPr>
          <p:nvPr/>
        </p:nvCxnSpPr>
        <p:spPr>
          <a:xfrm>
            <a:off x="6311230" y="4725938"/>
            <a:ext cx="136815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直線接點 49">
            <a:extLst>
              <a:ext uri="{FF2B5EF4-FFF2-40B4-BE49-F238E27FC236}">
                <a16:creationId xmlns:a16="http://schemas.microsoft.com/office/drawing/2014/main" id="{AFBA6791-313D-0136-DC9B-3AD2BC0A01D8}"/>
              </a:ext>
            </a:extLst>
          </p:cNvPr>
          <p:cNvCxnSpPr>
            <a:cxnSpLocks/>
          </p:cNvCxnSpPr>
          <p:nvPr/>
        </p:nvCxnSpPr>
        <p:spPr>
          <a:xfrm>
            <a:off x="7679382" y="4727642"/>
            <a:ext cx="0" cy="140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直線接點 50">
            <a:extLst>
              <a:ext uri="{FF2B5EF4-FFF2-40B4-BE49-F238E27FC236}">
                <a16:creationId xmlns:a16="http://schemas.microsoft.com/office/drawing/2014/main" id="{8A2486CF-F97A-48B5-B256-A5114D1CB62F}"/>
              </a:ext>
            </a:extLst>
          </p:cNvPr>
          <p:cNvCxnSpPr>
            <a:cxnSpLocks/>
          </p:cNvCxnSpPr>
          <p:nvPr/>
        </p:nvCxnSpPr>
        <p:spPr>
          <a:xfrm>
            <a:off x="6311230" y="4727642"/>
            <a:ext cx="0" cy="140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直線接點 63">
            <a:extLst>
              <a:ext uri="{FF2B5EF4-FFF2-40B4-BE49-F238E27FC236}">
                <a16:creationId xmlns:a16="http://schemas.microsoft.com/office/drawing/2014/main" id="{05944408-4D0A-84B3-5EAE-984C9D701090}"/>
              </a:ext>
            </a:extLst>
          </p:cNvPr>
          <p:cNvCxnSpPr>
            <a:cxnSpLocks/>
          </p:cNvCxnSpPr>
          <p:nvPr/>
        </p:nvCxnSpPr>
        <p:spPr>
          <a:xfrm flipH="1">
            <a:off x="7026325" y="4581922"/>
            <a:ext cx="4985" cy="28632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文字方塊 65">
            <a:extLst>
              <a:ext uri="{FF2B5EF4-FFF2-40B4-BE49-F238E27FC236}">
                <a16:creationId xmlns:a16="http://schemas.microsoft.com/office/drawing/2014/main" id="{ACDE1ABD-F1F0-30CE-9273-2BC27BEB8968}"/>
              </a:ext>
            </a:extLst>
          </p:cNvPr>
          <p:cNvSpPr txBox="1"/>
          <p:nvPr/>
        </p:nvSpPr>
        <p:spPr>
          <a:xfrm>
            <a:off x="7328634" y="5080608"/>
            <a:ext cx="923330" cy="14455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戊一、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蓮之體潔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67" name="文字方塊 66">
            <a:extLst>
              <a:ext uri="{FF2B5EF4-FFF2-40B4-BE49-F238E27FC236}">
                <a16:creationId xmlns:a16="http://schemas.microsoft.com/office/drawing/2014/main" id="{D942DF37-2A25-6E2B-0F09-9538974FA44C}"/>
              </a:ext>
            </a:extLst>
          </p:cNvPr>
          <p:cNvSpPr txBox="1"/>
          <p:nvPr/>
        </p:nvSpPr>
        <p:spPr>
          <a:xfrm>
            <a:off x="6551862" y="5086266"/>
            <a:ext cx="923330" cy="14398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戊二、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蓮之形直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68" name="文字方塊 67">
            <a:extLst>
              <a:ext uri="{FF2B5EF4-FFF2-40B4-BE49-F238E27FC236}">
                <a16:creationId xmlns:a16="http://schemas.microsoft.com/office/drawing/2014/main" id="{10DD05E6-6971-0C0E-C3B5-191AE89260D6}"/>
              </a:ext>
            </a:extLst>
          </p:cNvPr>
          <p:cNvSpPr txBox="1"/>
          <p:nvPr/>
        </p:nvSpPr>
        <p:spPr>
          <a:xfrm>
            <a:off x="5747940" y="5085978"/>
            <a:ext cx="923330" cy="14398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戊三、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蓮之香清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69" name="文字方塊 68">
            <a:extLst>
              <a:ext uri="{FF2B5EF4-FFF2-40B4-BE49-F238E27FC236}">
                <a16:creationId xmlns:a16="http://schemas.microsoft.com/office/drawing/2014/main" id="{728FAD39-16C7-68E7-B956-A7857C7B53CB}"/>
              </a:ext>
            </a:extLst>
          </p:cNvPr>
          <p:cNvSpPr txBox="1"/>
          <p:nvPr/>
        </p:nvSpPr>
        <p:spPr>
          <a:xfrm>
            <a:off x="4511030" y="4869967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可遠觀而不可褻玩焉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837089B-BF01-01F0-E690-398AA1002494}"/>
              </a:ext>
            </a:extLst>
          </p:cNvPr>
          <p:cNvCxnSpPr>
            <a:cxnSpLocks/>
          </p:cNvCxnSpPr>
          <p:nvPr/>
        </p:nvCxnSpPr>
        <p:spPr>
          <a:xfrm>
            <a:off x="3214886" y="2649850"/>
            <a:ext cx="0" cy="3006633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7608DD53-0F51-0F56-8C71-81BFC25AC7A5}"/>
              </a:ext>
            </a:extLst>
          </p:cNvPr>
          <p:cNvCxnSpPr>
            <a:cxnSpLocks/>
          </p:cNvCxnSpPr>
          <p:nvPr/>
        </p:nvCxnSpPr>
        <p:spPr>
          <a:xfrm>
            <a:off x="2638822" y="2637706"/>
            <a:ext cx="0" cy="3006633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596616E4-8238-6644-8863-92D5E0E72285}"/>
              </a:ext>
            </a:extLst>
          </p:cNvPr>
          <p:cNvCxnSpPr>
            <a:cxnSpLocks/>
          </p:cNvCxnSpPr>
          <p:nvPr/>
        </p:nvCxnSpPr>
        <p:spPr>
          <a:xfrm>
            <a:off x="1990750" y="2649850"/>
            <a:ext cx="0" cy="848544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6ADF9F75-C2FE-EE90-FB14-763555189855}"/>
              </a:ext>
            </a:extLst>
          </p:cNvPr>
          <p:cNvCxnSpPr>
            <a:cxnSpLocks/>
          </p:cNvCxnSpPr>
          <p:nvPr/>
        </p:nvCxnSpPr>
        <p:spPr>
          <a:xfrm>
            <a:off x="1990750" y="3789834"/>
            <a:ext cx="0" cy="1584176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F81EFF87-6F6A-E6FB-DEF3-918E23654EE9}"/>
              </a:ext>
            </a:extLst>
          </p:cNvPr>
          <p:cNvCxnSpPr>
            <a:cxnSpLocks/>
          </p:cNvCxnSpPr>
          <p:nvPr/>
        </p:nvCxnSpPr>
        <p:spPr>
          <a:xfrm>
            <a:off x="1414686" y="2649850"/>
            <a:ext cx="0" cy="1572032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F767C5F7-53D1-0296-D67F-A470C837C58A}"/>
              </a:ext>
            </a:extLst>
          </p:cNvPr>
          <p:cNvCxnSpPr>
            <a:cxnSpLocks/>
          </p:cNvCxnSpPr>
          <p:nvPr/>
        </p:nvCxnSpPr>
        <p:spPr>
          <a:xfrm>
            <a:off x="1414686" y="4509914"/>
            <a:ext cx="0" cy="944488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B7ED982D-DA45-ED20-982D-CBE4C6758A6C}"/>
              </a:ext>
            </a:extLst>
          </p:cNvPr>
          <p:cNvCxnSpPr>
            <a:cxnSpLocks/>
          </p:cNvCxnSpPr>
          <p:nvPr/>
        </p:nvCxnSpPr>
        <p:spPr>
          <a:xfrm>
            <a:off x="838622" y="2649850"/>
            <a:ext cx="0" cy="221840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30890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9" grpId="0"/>
      <p:bldP spid="45" grpId="0"/>
      <p:bldP spid="46" grpId="0"/>
      <p:bldP spid="66" grpId="0"/>
      <p:bldP spid="67" grpId="0"/>
      <p:bldP spid="68" grpId="0"/>
      <p:bldP spid="69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線接點 3">
            <a:extLst>
              <a:ext uri="{FF2B5EF4-FFF2-40B4-BE49-F238E27FC236}">
                <a16:creationId xmlns:a16="http://schemas.microsoft.com/office/drawing/2014/main" id="{16047D7B-A645-8CBE-32C6-641D59762F11}"/>
              </a:ext>
            </a:extLst>
          </p:cNvPr>
          <p:cNvCxnSpPr>
            <a:cxnSpLocks/>
          </p:cNvCxnSpPr>
          <p:nvPr/>
        </p:nvCxnSpPr>
        <p:spPr>
          <a:xfrm>
            <a:off x="3334753" y="117426"/>
            <a:ext cx="799288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線接點 4">
            <a:extLst>
              <a:ext uri="{FF2B5EF4-FFF2-40B4-BE49-F238E27FC236}">
                <a16:creationId xmlns:a16="http://schemas.microsoft.com/office/drawing/2014/main" id="{17EDDC79-E82B-1537-0F70-314D863CE480}"/>
              </a:ext>
            </a:extLst>
          </p:cNvPr>
          <p:cNvCxnSpPr>
            <a:cxnSpLocks/>
          </p:cNvCxnSpPr>
          <p:nvPr/>
        </p:nvCxnSpPr>
        <p:spPr>
          <a:xfrm>
            <a:off x="11327641" y="11742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字方塊 5">
            <a:extLst>
              <a:ext uri="{FF2B5EF4-FFF2-40B4-BE49-F238E27FC236}">
                <a16:creationId xmlns:a16="http://schemas.microsoft.com/office/drawing/2014/main" id="{8A7CB14C-E615-70F2-F445-E580AC433785}"/>
              </a:ext>
            </a:extLst>
          </p:cNvPr>
          <p:cNvSpPr txBox="1"/>
          <p:nvPr/>
        </p:nvSpPr>
        <p:spPr>
          <a:xfrm>
            <a:off x="10785257" y="333450"/>
            <a:ext cx="1046440" cy="100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甲一、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r>
              <a:rPr lang="zh-CN" altLang="en-US" sz="2800" b="1" dirty="0">
                <a:solidFill>
                  <a:srgbClr val="FFFF00"/>
                </a:solidFill>
              </a:rPr>
              <a:t>前言</a:t>
            </a:r>
            <a:endParaRPr lang="en-US" altLang="zh-CN" sz="2800" dirty="0">
              <a:solidFill>
                <a:srgbClr val="FFFF00"/>
              </a:solidFill>
            </a:endParaRPr>
          </a:p>
        </p:txBody>
      </p:sp>
      <p:cxnSp>
        <p:nvCxnSpPr>
          <p:cNvPr id="7" name="直線接點 6">
            <a:extLst>
              <a:ext uri="{FF2B5EF4-FFF2-40B4-BE49-F238E27FC236}">
                <a16:creationId xmlns:a16="http://schemas.microsoft.com/office/drawing/2014/main" id="{90D4B1EB-C71C-C9EF-AE85-142B8616DB71}"/>
              </a:ext>
            </a:extLst>
          </p:cNvPr>
          <p:cNvCxnSpPr>
            <a:cxnSpLocks/>
          </p:cNvCxnSpPr>
          <p:nvPr/>
        </p:nvCxnSpPr>
        <p:spPr>
          <a:xfrm>
            <a:off x="11115749" y="1271258"/>
            <a:ext cx="50405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線接點 7">
            <a:extLst>
              <a:ext uri="{FF2B5EF4-FFF2-40B4-BE49-F238E27FC236}">
                <a16:creationId xmlns:a16="http://schemas.microsoft.com/office/drawing/2014/main" id="{1419E162-A73F-D3BB-2811-AE1BEAA9E480}"/>
              </a:ext>
            </a:extLst>
          </p:cNvPr>
          <p:cNvCxnSpPr>
            <a:cxnSpLocks/>
          </p:cNvCxnSpPr>
          <p:nvPr/>
        </p:nvCxnSpPr>
        <p:spPr>
          <a:xfrm>
            <a:off x="11619805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線接點 8">
            <a:extLst>
              <a:ext uri="{FF2B5EF4-FFF2-40B4-BE49-F238E27FC236}">
                <a16:creationId xmlns:a16="http://schemas.microsoft.com/office/drawing/2014/main" id="{AD9E5EDE-7C62-5AA0-87A7-582DF7AC7B70}"/>
              </a:ext>
            </a:extLst>
          </p:cNvPr>
          <p:cNvCxnSpPr>
            <a:cxnSpLocks/>
          </p:cNvCxnSpPr>
          <p:nvPr/>
        </p:nvCxnSpPr>
        <p:spPr>
          <a:xfrm>
            <a:off x="11111617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線接點 9">
            <a:extLst>
              <a:ext uri="{FF2B5EF4-FFF2-40B4-BE49-F238E27FC236}">
                <a16:creationId xmlns:a16="http://schemas.microsoft.com/office/drawing/2014/main" id="{5F4F3AB0-E092-6547-230D-400645741AF8}"/>
              </a:ext>
            </a:extLst>
          </p:cNvPr>
          <p:cNvCxnSpPr>
            <a:cxnSpLocks/>
          </p:cNvCxnSpPr>
          <p:nvPr/>
        </p:nvCxnSpPr>
        <p:spPr>
          <a:xfrm>
            <a:off x="11327641" y="105353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E2DD255A-34D9-E267-A599-D0EBBC5F0A7C}"/>
              </a:ext>
            </a:extLst>
          </p:cNvPr>
          <p:cNvSpPr txBox="1"/>
          <p:nvPr/>
        </p:nvSpPr>
        <p:spPr>
          <a:xfrm>
            <a:off x="11353531" y="1451311"/>
            <a:ext cx="646331" cy="193641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乙一、所對花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DE226B6D-28F7-E950-EEB5-491FEF07FC8D}"/>
              </a:ext>
            </a:extLst>
          </p:cNvPr>
          <p:cNvSpPr txBox="1"/>
          <p:nvPr/>
        </p:nvSpPr>
        <p:spPr>
          <a:xfrm>
            <a:off x="10363661" y="1413570"/>
            <a:ext cx="1107996" cy="19741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乙二、可愛蕃</a:t>
            </a:r>
            <a:endParaRPr lang="en-US" altLang="zh-CN" dirty="0">
              <a:solidFill>
                <a:srgbClr val="FFFF00"/>
              </a:solidFill>
            </a:endParaRPr>
          </a:p>
          <a:p>
            <a:pPr>
              <a:lnSpc>
                <a:spcPts val="3600"/>
              </a:lnSpc>
            </a:pP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2B6D9ECD-3986-66E8-876D-77BB549DDAFC}"/>
              </a:ext>
            </a:extLst>
          </p:cNvPr>
          <p:cNvSpPr txBox="1"/>
          <p:nvPr/>
        </p:nvSpPr>
        <p:spPr>
          <a:xfrm>
            <a:off x="11430474" y="3778653"/>
            <a:ext cx="492443" cy="21791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水陸草木之花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F1EE42EE-4293-B4DD-E59F-CDB48BD6FCDC}"/>
              </a:ext>
            </a:extLst>
          </p:cNvPr>
          <p:cNvSpPr txBox="1"/>
          <p:nvPr/>
        </p:nvSpPr>
        <p:spPr>
          <a:xfrm>
            <a:off x="10889052" y="3778653"/>
            <a:ext cx="492443" cy="18778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可愛者甚蕃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5" name="直線接點 14">
            <a:extLst>
              <a:ext uri="{FF2B5EF4-FFF2-40B4-BE49-F238E27FC236}">
                <a16:creationId xmlns:a16="http://schemas.microsoft.com/office/drawing/2014/main" id="{05DD3B8D-1DCC-A870-98E3-ECD9006D1A48}"/>
              </a:ext>
            </a:extLst>
          </p:cNvPr>
          <p:cNvCxnSpPr>
            <a:cxnSpLocks/>
          </p:cNvCxnSpPr>
          <p:nvPr/>
        </p:nvCxnSpPr>
        <p:spPr>
          <a:xfrm>
            <a:off x="7045489" y="11742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4202B68E-EE68-B886-82BF-BB66F18CC024}"/>
              </a:ext>
            </a:extLst>
          </p:cNvPr>
          <p:cNvSpPr txBox="1"/>
          <p:nvPr/>
        </p:nvSpPr>
        <p:spPr>
          <a:xfrm>
            <a:off x="6503105" y="333450"/>
            <a:ext cx="1046440" cy="100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甲一、正文</a:t>
            </a:r>
            <a:endParaRPr lang="en-US" altLang="zh-CN" sz="2800" b="1" dirty="0">
              <a:solidFill>
                <a:srgbClr val="FFFF00"/>
              </a:solidFill>
            </a:endParaRPr>
          </a:p>
        </p:txBody>
      </p:sp>
      <p:cxnSp>
        <p:nvCxnSpPr>
          <p:cNvPr id="17" name="直線接點 16">
            <a:extLst>
              <a:ext uri="{FF2B5EF4-FFF2-40B4-BE49-F238E27FC236}">
                <a16:creationId xmlns:a16="http://schemas.microsoft.com/office/drawing/2014/main" id="{8A1E56EE-61A2-15C4-23EF-8A87DDC2A040}"/>
              </a:ext>
            </a:extLst>
          </p:cNvPr>
          <p:cNvCxnSpPr>
            <a:cxnSpLocks/>
          </p:cNvCxnSpPr>
          <p:nvPr/>
        </p:nvCxnSpPr>
        <p:spPr>
          <a:xfrm>
            <a:off x="3691716" y="1255526"/>
            <a:ext cx="5403677" cy="1402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線接點 17">
            <a:extLst>
              <a:ext uri="{FF2B5EF4-FFF2-40B4-BE49-F238E27FC236}">
                <a16:creationId xmlns:a16="http://schemas.microsoft.com/office/drawing/2014/main" id="{C5437D4C-FAF3-F240-171A-3CD4F9F7059B}"/>
              </a:ext>
            </a:extLst>
          </p:cNvPr>
          <p:cNvCxnSpPr>
            <a:cxnSpLocks/>
          </p:cNvCxnSpPr>
          <p:nvPr/>
        </p:nvCxnSpPr>
        <p:spPr>
          <a:xfrm>
            <a:off x="9095393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接點 18">
            <a:extLst>
              <a:ext uri="{FF2B5EF4-FFF2-40B4-BE49-F238E27FC236}">
                <a16:creationId xmlns:a16="http://schemas.microsoft.com/office/drawing/2014/main" id="{C8231BEC-2972-7D2F-2677-72F4BCE1C8DB}"/>
              </a:ext>
            </a:extLst>
          </p:cNvPr>
          <p:cNvCxnSpPr>
            <a:cxnSpLocks/>
          </p:cNvCxnSpPr>
          <p:nvPr/>
        </p:nvCxnSpPr>
        <p:spPr>
          <a:xfrm>
            <a:off x="3687584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接點 19">
            <a:extLst>
              <a:ext uri="{FF2B5EF4-FFF2-40B4-BE49-F238E27FC236}">
                <a16:creationId xmlns:a16="http://schemas.microsoft.com/office/drawing/2014/main" id="{CE118092-C28B-6025-E868-9C67B0464159}"/>
              </a:ext>
            </a:extLst>
          </p:cNvPr>
          <p:cNvCxnSpPr>
            <a:cxnSpLocks/>
          </p:cNvCxnSpPr>
          <p:nvPr/>
        </p:nvCxnSpPr>
        <p:spPr>
          <a:xfrm>
            <a:off x="7003029" y="105353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5D2E99A9-6B4A-31AB-CF59-0FB65FC07150}"/>
              </a:ext>
            </a:extLst>
          </p:cNvPr>
          <p:cNvSpPr txBox="1"/>
          <p:nvPr/>
        </p:nvSpPr>
        <p:spPr>
          <a:xfrm>
            <a:off x="8142788" y="1451311"/>
            <a:ext cx="1292662" cy="7526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之情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8A4A68D4-5D92-EDAE-ECA5-614094397607}"/>
              </a:ext>
            </a:extLst>
          </p:cNvPr>
          <p:cNvSpPr txBox="1"/>
          <p:nvPr/>
        </p:nvSpPr>
        <p:spPr>
          <a:xfrm>
            <a:off x="2782838" y="1413570"/>
            <a:ext cx="1292662" cy="19741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之因</a:t>
            </a:r>
            <a:endParaRPr lang="zh-TW" altLang="en-US" dirty="0">
              <a:solidFill>
                <a:srgbClr val="FFFF00"/>
              </a:solidFill>
            </a:endParaRPr>
          </a:p>
        </p:txBody>
      </p:sp>
      <p:cxnSp>
        <p:nvCxnSpPr>
          <p:cNvPr id="23" name="直線接點 22">
            <a:extLst>
              <a:ext uri="{FF2B5EF4-FFF2-40B4-BE49-F238E27FC236}">
                <a16:creationId xmlns:a16="http://schemas.microsoft.com/office/drawing/2014/main" id="{BBE5B537-C743-83D8-2048-8DBCC7ABB180}"/>
              </a:ext>
            </a:extLst>
          </p:cNvPr>
          <p:cNvCxnSpPr>
            <a:cxnSpLocks/>
          </p:cNvCxnSpPr>
          <p:nvPr/>
        </p:nvCxnSpPr>
        <p:spPr>
          <a:xfrm>
            <a:off x="6761862" y="2349674"/>
            <a:ext cx="320011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線接點 23">
            <a:extLst>
              <a:ext uri="{FF2B5EF4-FFF2-40B4-BE49-F238E27FC236}">
                <a16:creationId xmlns:a16="http://schemas.microsoft.com/office/drawing/2014/main" id="{41DC3DDA-81EB-BA48-0851-A21236AC4C99}"/>
              </a:ext>
            </a:extLst>
          </p:cNvPr>
          <p:cNvCxnSpPr>
            <a:cxnSpLocks/>
          </p:cNvCxnSpPr>
          <p:nvPr/>
        </p:nvCxnSpPr>
        <p:spPr>
          <a:xfrm>
            <a:off x="9961978" y="235137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線接點 24">
            <a:extLst>
              <a:ext uri="{FF2B5EF4-FFF2-40B4-BE49-F238E27FC236}">
                <a16:creationId xmlns:a16="http://schemas.microsoft.com/office/drawing/2014/main" id="{2CFFCDB1-3B21-C3A7-FF66-DF607A53FB1C}"/>
              </a:ext>
            </a:extLst>
          </p:cNvPr>
          <p:cNvCxnSpPr>
            <a:cxnSpLocks/>
          </p:cNvCxnSpPr>
          <p:nvPr/>
        </p:nvCxnSpPr>
        <p:spPr>
          <a:xfrm>
            <a:off x="6761862" y="235137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接點 25">
            <a:extLst>
              <a:ext uri="{FF2B5EF4-FFF2-40B4-BE49-F238E27FC236}">
                <a16:creationId xmlns:a16="http://schemas.microsoft.com/office/drawing/2014/main" id="{9B4B598F-E1BA-51B2-AA43-F729EE24E742}"/>
              </a:ext>
            </a:extLst>
          </p:cNvPr>
          <p:cNvCxnSpPr>
            <a:cxnSpLocks/>
          </p:cNvCxnSpPr>
          <p:nvPr/>
        </p:nvCxnSpPr>
        <p:spPr>
          <a:xfrm>
            <a:off x="8813638" y="213365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文字方塊 26">
            <a:extLst>
              <a:ext uri="{FF2B5EF4-FFF2-40B4-BE49-F238E27FC236}">
                <a16:creationId xmlns:a16="http://schemas.microsoft.com/office/drawing/2014/main" id="{E524283E-AE75-4821-52A0-DDFF59555B25}"/>
              </a:ext>
            </a:extLst>
          </p:cNvPr>
          <p:cNvSpPr txBox="1"/>
          <p:nvPr/>
        </p:nvSpPr>
        <p:spPr>
          <a:xfrm>
            <a:off x="8954859" y="2556920"/>
            <a:ext cx="1292662" cy="8750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古人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28" name="文字方塊 27">
            <a:extLst>
              <a:ext uri="{FF2B5EF4-FFF2-40B4-BE49-F238E27FC236}">
                <a16:creationId xmlns:a16="http://schemas.microsoft.com/office/drawing/2014/main" id="{8EA63560-9FAC-30B3-9BCC-27DC54F5A930}"/>
              </a:ext>
            </a:extLst>
          </p:cNvPr>
          <p:cNvSpPr txBox="1"/>
          <p:nvPr/>
        </p:nvSpPr>
        <p:spPr>
          <a:xfrm>
            <a:off x="5735166" y="2562577"/>
            <a:ext cx="1292662" cy="93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予之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en-US" altLang="zh-CN" dirty="0">
              <a:solidFill>
                <a:srgbClr val="FFFF00"/>
              </a:solidFill>
            </a:endParaRPr>
          </a:p>
        </p:txBody>
      </p:sp>
      <p:cxnSp>
        <p:nvCxnSpPr>
          <p:cNvPr id="29" name="直線接點 28">
            <a:extLst>
              <a:ext uri="{FF2B5EF4-FFF2-40B4-BE49-F238E27FC236}">
                <a16:creationId xmlns:a16="http://schemas.microsoft.com/office/drawing/2014/main" id="{DD2A6AA9-6A38-7828-F397-F229C6614520}"/>
              </a:ext>
            </a:extLst>
          </p:cNvPr>
          <p:cNvCxnSpPr>
            <a:cxnSpLocks/>
          </p:cNvCxnSpPr>
          <p:nvPr/>
        </p:nvCxnSpPr>
        <p:spPr>
          <a:xfrm>
            <a:off x="9095393" y="3500098"/>
            <a:ext cx="136815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線接點 29">
            <a:extLst>
              <a:ext uri="{FF2B5EF4-FFF2-40B4-BE49-F238E27FC236}">
                <a16:creationId xmlns:a16="http://schemas.microsoft.com/office/drawing/2014/main" id="{6C68CC89-0C26-1D79-0E46-09A729423A43}"/>
              </a:ext>
            </a:extLst>
          </p:cNvPr>
          <p:cNvCxnSpPr>
            <a:cxnSpLocks/>
          </p:cNvCxnSpPr>
          <p:nvPr/>
        </p:nvCxnSpPr>
        <p:spPr>
          <a:xfrm>
            <a:off x="10463545" y="3501802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線接點 30">
            <a:extLst>
              <a:ext uri="{FF2B5EF4-FFF2-40B4-BE49-F238E27FC236}">
                <a16:creationId xmlns:a16="http://schemas.microsoft.com/office/drawing/2014/main" id="{E6E7638C-93A0-FD97-0FCA-A28081CF2BA4}"/>
              </a:ext>
            </a:extLst>
          </p:cNvPr>
          <p:cNvCxnSpPr>
            <a:cxnSpLocks/>
          </p:cNvCxnSpPr>
          <p:nvPr/>
        </p:nvCxnSpPr>
        <p:spPr>
          <a:xfrm>
            <a:off x="9095393" y="3501802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線接點 31">
            <a:extLst>
              <a:ext uri="{FF2B5EF4-FFF2-40B4-BE49-F238E27FC236}">
                <a16:creationId xmlns:a16="http://schemas.microsoft.com/office/drawing/2014/main" id="{A39827FE-2B02-83B0-B6FF-30F70650FA37}"/>
              </a:ext>
            </a:extLst>
          </p:cNvPr>
          <p:cNvCxnSpPr>
            <a:cxnSpLocks/>
          </p:cNvCxnSpPr>
          <p:nvPr/>
        </p:nvCxnSpPr>
        <p:spPr>
          <a:xfrm>
            <a:off x="9747253" y="3284074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文字方塊 32">
            <a:extLst>
              <a:ext uri="{FF2B5EF4-FFF2-40B4-BE49-F238E27FC236}">
                <a16:creationId xmlns:a16="http://schemas.microsoft.com/office/drawing/2014/main" id="{45EB2FC5-565E-E4BB-8A35-C26EE6F20104}"/>
              </a:ext>
            </a:extLst>
          </p:cNvPr>
          <p:cNvSpPr txBox="1"/>
          <p:nvPr/>
        </p:nvSpPr>
        <p:spPr>
          <a:xfrm>
            <a:off x="9602931" y="3789834"/>
            <a:ext cx="1292662" cy="8750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丁一、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陶潛愛花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34" name="文字方塊 33">
            <a:extLst>
              <a:ext uri="{FF2B5EF4-FFF2-40B4-BE49-F238E27FC236}">
                <a16:creationId xmlns:a16="http://schemas.microsoft.com/office/drawing/2014/main" id="{AD8C6ABD-5CFD-F9CE-41E7-104DCF62E404}"/>
              </a:ext>
            </a:extLst>
          </p:cNvPr>
          <p:cNvSpPr txBox="1"/>
          <p:nvPr/>
        </p:nvSpPr>
        <p:spPr>
          <a:xfrm>
            <a:off x="8162771" y="3795491"/>
            <a:ext cx="1292662" cy="93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丁二、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世人愛花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35" name="文字方塊 34">
            <a:extLst>
              <a:ext uri="{FF2B5EF4-FFF2-40B4-BE49-F238E27FC236}">
                <a16:creationId xmlns:a16="http://schemas.microsoft.com/office/drawing/2014/main" id="{B1B74D97-3081-0572-67A5-C49EA2B3A93E}"/>
              </a:ext>
            </a:extLst>
          </p:cNvPr>
          <p:cNvSpPr txBox="1"/>
          <p:nvPr/>
        </p:nvSpPr>
        <p:spPr>
          <a:xfrm>
            <a:off x="9923244" y="4634976"/>
            <a:ext cx="492443" cy="232321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晉陶淵明獨愛菊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6" name="文字方塊 35">
            <a:extLst>
              <a:ext uri="{FF2B5EF4-FFF2-40B4-BE49-F238E27FC236}">
                <a16:creationId xmlns:a16="http://schemas.microsoft.com/office/drawing/2014/main" id="{16D06CB3-EBAA-F1FD-6515-1CA59471B0EA}"/>
              </a:ext>
            </a:extLst>
          </p:cNvPr>
          <p:cNvSpPr txBox="1"/>
          <p:nvPr/>
        </p:nvSpPr>
        <p:spPr>
          <a:xfrm>
            <a:off x="8433482" y="4717567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自李唐來，世人甚愛牡丹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7" name="文字方塊 36">
            <a:extLst>
              <a:ext uri="{FF2B5EF4-FFF2-40B4-BE49-F238E27FC236}">
                <a16:creationId xmlns:a16="http://schemas.microsoft.com/office/drawing/2014/main" id="{6FDC21B0-CCAD-8F4C-576D-6AF548C230B3}"/>
              </a:ext>
            </a:extLst>
          </p:cNvPr>
          <p:cNvSpPr txBox="1"/>
          <p:nvPr/>
        </p:nvSpPr>
        <p:spPr>
          <a:xfrm>
            <a:off x="101604" y="146786"/>
            <a:ext cx="1954381" cy="419591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予謂：菊，花之隱逸者也；牡丹，花之富貴者也；蓮，花之君子者也。</a:t>
            </a:r>
            <a:endParaRPr lang="en-US" altLang="zh-CN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38" name="直線接點 37">
            <a:extLst>
              <a:ext uri="{FF2B5EF4-FFF2-40B4-BE49-F238E27FC236}">
                <a16:creationId xmlns:a16="http://schemas.microsoft.com/office/drawing/2014/main" id="{42677ADF-96BE-57A6-ECA7-516923422F8C}"/>
              </a:ext>
            </a:extLst>
          </p:cNvPr>
          <p:cNvCxnSpPr>
            <a:cxnSpLocks/>
          </p:cNvCxnSpPr>
          <p:nvPr/>
        </p:nvCxnSpPr>
        <p:spPr>
          <a:xfrm>
            <a:off x="5087094" y="3501802"/>
            <a:ext cx="216024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線接點 38">
            <a:extLst>
              <a:ext uri="{FF2B5EF4-FFF2-40B4-BE49-F238E27FC236}">
                <a16:creationId xmlns:a16="http://schemas.microsoft.com/office/drawing/2014/main" id="{E69FB8DD-29E6-A72E-F23E-D5B3B43F244C}"/>
              </a:ext>
            </a:extLst>
          </p:cNvPr>
          <p:cNvCxnSpPr>
            <a:cxnSpLocks/>
          </p:cNvCxnSpPr>
          <p:nvPr/>
        </p:nvCxnSpPr>
        <p:spPr>
          <a:xfrm>
            <a:off x="7247334" y="350350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線接點 39">
            <a:extLst>
              <a:ext uri="{FF2B5EF4-FFF2-40B4-BE49-F238E27FC236}">
                <a16:creationId xmlns:a16="http://schemas.microsoft.com/office/drawing/2014/main" id="{9FC86592-05B3-4A1B-7962-1C118B9A8BC6}"/>
              </a:ext>
            </a:extLst>
          </p:cNvPr>
          <p:cNvCxnSpPr>
            <a:cxnSpLocks/>
          </p:cNvCxnSpPr>
          <p:nvPr/>
        </p:nvCxnSpPr>
        <p:spPr>
          <a:xfrm>
            <a:off x="5087094" y="350350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線接點 40">
            <a:extLst>
              <a:ext uri="{FF2B5EF4-FFF2-40B4-BE49-F238E27FC236}">
                <a16:creationId xmlns:a16="http://schemas.microsoft.com/office/drawing/2014/main" id="{BA68A823-0154-4651-D618-A6C563BA8CB2}"/>
              </a:ext>
            </a:extLst>
          </p:cNvPr>
          <p:cNvCxnSpPr>
            <a:cxnSpLocks/>
          </p:cNvCxnSpPr>
          <p:nvPr/>
        </p:nvCxnSpPr>
        <p:spPr>
          <a:xfrm>
            <a:off x="6531042" y="328577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文字方塊 41">
            <a:extLst>
              <a:ext uri="{FF2B5EF4-FFF2-40B4-BE49-F238E27FC236}">
                <a16:creationId xmlns:a16="http://schemas.microsoft.com/office/drawing/2014/main" id="{0354FDCB-B97D-66ED-00C9-214A31FF1964}"/>
              </a:ext>
            </a:extLst>
          </p:cNvPr>
          <p:cNvSpPr txBox="1"/>
          <p:nvPr/>
        </p:nvSpPr>
        <p:spPr>
          <a:xfrm>
            <a:off x="6413425" y="3784076"/>
            <a:ext cx="1292662" cy="8750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丁一、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蓮花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本身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43" name="文字方塊 42">
            <a:extLst>
              <a:ext uri="{FF2B5EF4-FFF2-40B4-BE49-F238E27FC236}">
                <a16:creationId xmlns:a16="http://schemas.microsoft.com/office/drawing/2014/main" id="{9C9D90A2-9A71-C11A-564E-66688B7711A1}"/>
              </a:ext>
            </a:extLst>
          </p:cNvPr>
          <p:cNvSpPr txBox="1"/>
          <p:nvPr/>
        </p:nvSpPr>
        <p:spPr>
          <a:xfrm>
            <a:off x="4231492" y="3778653"/>
            <a:ext cx="1292662" cy="93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丁二、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觀者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之情</a:t>
            </a:r>
            <a:endParaRPr lang="en-US" altLang="zh-CN" dirty="0">
              <a:solidFill>
                <a:srgbClr val="FFFF00"/>
              </a:solidFill>
            </a:endParaRPr>
          </a:p>
        </p:txBody>
      </p:sp>
      <p:cxnSp>
        <p:nvCxnSpPr>
          <p:cNvPr id="44" name="直線接點 43">
            <a:extLst>
              <a:ext uri="{FF2B5EF4-FFF2-40B4-BE49-F238E27FC236}">
                <a16:creationId xmlns:a16="http://schemas.microsoft.com/office/drawing/2014/main" id="{16CDD393-ACE0-3DE4-4001-63CDA23D0C72}"/>
              </a:ext>
            </a:extLst>
          </p:cNvPr>
          <p:cNvCxnSpPr>
            <a:cxnSpLocks/>
          </p:cNvCxnSpPr>
          <p:nvPr/>
        </p:nvCxnSpPr>
        <p:spPr>
          <a:xfrm>
            <a:off x="6311230" y="4725938"/>
            <a:ext cx="136815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線接點 44">
            <a:extLst>
              <a:ext uri="{FF2B5EF4-FFF2-40B4-BE49-F238E27FC236}">
                <a16:creationId xmlns:a16="http://schemas.microsoft.com/office/drawing/2014/main" id="{E0CC96A0-4871-6B75-BBA6-39D037BFCD8F}"/>
              </a:ext>
            </a:extLst>
          </p:cNvPr>
          <p:cNvCxnSpPr>
            <a:cxnSpLocks/>
          </p:cNvCxnSpPr>
          <p:nvPr/>
        </p:nvCxnSpPr>
        <p:spPr>
          <a:xfrm>
            <a:off x="7679382" y="4727642"/>
            <a:ext cx="0" cy="140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直線接點 45">
            <a:extLst>
              <a:ext uri="{FF2B5EF4-FFF2-40B4-BE49-F238E27FC236}">
                <a16:creationId xmlns:a16="http://schemas.microsoft.com/office/drawing/2014/main" id="{620A12B0-4C5A-9BDC-3370-1243280DBB5A}"/>
              </a:ext>
            </a:extLst>
          </p:cNvPr>
          <p:cNvCxnSpPr>
            <a:cxnSpLocks/>
          </p:cNvCxnSpPr>
          <p:nvPr/>
        </p:nvCxnSpPr>
        <p:spPr>
          <a:xfrm>
            <a:off x="6311230" y="4727642"/>
            <a:ext cx="0" cy="140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線接點 46">
            <a:extLst>
              <a:ext uri="{FF2B5EF4-FFF2-40B4-BE49-F238E27FC236}">
                <a16:creationId xmlns:a16="http://schemas.microsoft.com/office/drawing/2014/main" id="{520CD557-1781-64D6-B3F3-B5F0D14E2AE9}"/>
              </a:ext>
            </a:extLst>
          </p:cNvPr>
          <p:cNvCxnSpPr>
            <a:cxnSpLocks/>
          </p:cNvCxnSpPr>
          <p:nvPr/>
        </p:nvCxnSpPr>
        <p:spPr>
          <a:xfrm>
            <a:off x="7030747" y="4606458"/>
            <a:ext cx="2519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文字方塊 47">
            <a:extLst>
              <a:ext uri="{FF2B5EF4-FFF2-40B4-BE49-F238E27FC236}">
                <a16:creationId xmlns:a16="http://schemas.microsoft.com/office/drawing/2014/main" id="{F6CE6472-1F26-9AEE-B047-594128FF1464}"/>
              </a:ext>
            </a:extLst>
          </p:cNvPr>
          <p:cNvSpPr txBox="1"/>
          <p:nvPr/>
        </p:nvSpPr>
        <p:spPr>
          <a:xfrm>
            <a:off x="7328634" y="5080608"/>
            <a:ext cx="923330" cy="14455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戊一、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蓮之體潔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49" name="文字方塊 48">
            <a:extLst>
              <a:ext uri="{FF2B5EF4-FFF2-40B4-BE49-F238E27FC236}">
                <a16:creationId xmlns:a16="http://schemas.microsoft.com/office/drawing/2014/main" id="{263F74CB-9F2B-20E7-38F3-6416D507407E}"/>
              </a:ext>
            </a:extLst>
          </p:cNvPr>
          <p:cNvSpPr txBox="1"/>
          <p:nvPr/>
        </p:nvSpPr>
        <p:spPr>
          <a:xfrm>
            <a:off x="6551862" y="5086266"/>
            <a:ext cx="923330" cy="14398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戊二、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蓮之形直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50" name="文字方塊 49">
            <a:extLst>
              <a:ext uri="{FF2B5EF4-FFF2-40B4-BE49-F238E27FC236}">
                <a16:creationId xmlns:a16="http://schemas.microsoft.com/office/drawing/2014/main" id="{23C8E5DA-DE93-666B-4710-7258B86F1B74}"/>
              </a:ext>
            </a:extLst>
          </p:cNvPr>
          <p:cNvSpPr txBox="1"/>
          <p:nvPr/>
        </p:nvSpPr>
        <p:spPr>
          <a:xfrm>
            <a:off x="5747940" y="5085978"/>
            <a:ext cx="923330" cy="14398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戊三、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蓮之香清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51" name="文字方塊 50">
            <a:extLst>
              <a:ext uri="{FF2B5EF4-FFF2-40B4-BE49-F238E27FC236}">
                <a16:creationId xmlns:a16="http://schemas.microsoft.com/office/drawing/2014/main" id="{4390E77B-708F-05BF-41C6-3EE30480BF45}"/>
              </a:ext>
            </a:extLst>
          </p:cNvPr>
          <p:cNvSpPr txBox="1"/>
          <p:nvPr/>
        </p:nvSpPr>
        <p:spPr>
          <a:xfrm>
            <a:off x="4511030" y="4869967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可遠觀而不可褻玩焉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53" name="直線接點 52">
            <a:extLst>
              <a:ext uri="{FF2B5EF4-FFF2-40B4-BE49-F238E27FC236}">
                <a16:creationId xmlns:a16="http://schemas.microsoft.com/office/drawing/2014/main" id="{590DED74-F3F3-4622-8D0C-3A1262BC8EBC}"/>
              </a:ext>
            </a:extLst>
          </p:cNvPr>
          <p:cNvCxnSpPr>
            <a:cxnSpLocks/>
          </p:cNvCxnSpPr>
          <p:nvPr/>
        </p:nvCxnSpPr>
        <p:spPr>
          <a:xfrm>
            <a:off x="2710830" y="2325138"/>
            <a:ext cx="136815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線接點 53">
            <a:extLst>
              <a:ext uri="{FF2B5EF4-FFF2-40B4-BE49-F238E27FC236}">
                <a16:creationId xmlns:a16="http://schemas.microsoft.com/office/drawing/2014/main" id="{55382C5E-AFD8-7CBB-7873-D4D41F932DCC}"/>
              </a:ext>
            </a:extLst>
          </p:cNvPr>
          <p:cNvCxnSpPr>
            <a:cxnSpLocks/>
          </p:cNvCxnSpPr>
          <p:nvPr/>
        </p:nvCxnSpPr>
        <p:spPr>
          <a:xfrm>
            <a:off x="4078982" y="2326842"/>
            <a:ext cx="0" cy="140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直線接點 54">
            <a:extLst>
              <a:ext uri="{FF2B5EF4-FFF2-40B4-BE49-F238E27FC236}">
                <a16:creationId xmlns:a16="http://schemas.microsoft.com/office/drawing/2014/main" id="{79CAD077-11C9-6FF9-ADBD-80C2C0DC4EEC}"/>
              </a:ext>
            </a:extLst>
          </p:cNvPr>
          <p:cNvCxnSpPr>
            <a:cxnSpLocks/>
          </p:cNvCxnSpPr>
          <p:nvPr/>
        </p:nvCxnSpPr>
        <p:spPr>
          <a:xfrm>
            <a:off x="2710830" y="2326842"/>
            <a:ext cx="0" cy="140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直線接點 55">
            <a:extLst>
              <a:ext uri="{FF2B5EF4-FFF2-40B4-BE49-F238E27FC236}">
                <a16:creationId xmlns:a16="http://schemas.microsoft.com/office/drawing/2014/main" id="{11133630-7413-18E2-84B9-816579EC32DD}"/>
              </a:ext>
            </a:extLst>
          </p:cNvPr>
          <p:cNvCxnSpPr>
            <a:cxnSpLocks/>
          </p:cNvCxnSpPr>
          <p:nvPr/>
        </p:nvCxnSpPr>
        <p:spPr>
          <a:xfrm>
            <a:off x="3430347" y="2205658"/>
            <a:ext cx="2519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文字方塊 56">
            <a:extLst>
              <a:ext uri="{FF2B5EF4-FFF2-40B4-BE49-F238E27FC236}">
                <a16:creationId xmlns:a16="http://schemas.microsoft.com/office/drawing/2014/main" id="{6A0AE55F-8875-F38C-7077-33B2380E0B01}"/>
              </a:ext>
            </a:extLst>
          </p:cNvPr>
          <p:cNvSpPr txBox="1"/>
          <p:nvPr/>
        </p:nvSpPr>
        <p:spPr>
          <a:xfrm>
            <a:off x="3571444" y="2565698"/>
            <a:ext cx="923330" cy="14455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花之隱逸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58" name="文字方塊 57">
            <a:extLst>
              <a:ext uri="{FF2B5EF4-FFF2-40B4-BE49-F238E27FC236}">
                <a16:creationId xmlns:a16="http://schemas.microsoft.com/office/drawing/2014/main" id="{FCBE7987-56C6-AAE7-1908-42EB9EA5546A}"/>
              </a:ext>
            </a:extLst>
          </p:cNvPr>
          <p:cNvSpPr txBox="1"/>
          <p:nvPr/>
        </p:nvSpPr>
        <p:spPr>
          <a:xfrm>
            <a:off x="2794672" y="2571356"/>
            <a:ext cx="923330" cy="14398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花之富貴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59" name="文字方塊 58">
            <a:extLst>
              <a:ext uri="{FF2B5EF4-FFF2-40B4-BE49-F238E27FC236}">
                <a16:creationId xmlns:a16="http://schemas.microsoft.com/office/drawing/2014/main" id="{99835363-29D4-62FF-0E00-617D8E734FBD}"/>
              </a:ext>
            </a:extLst>
          </p:cNvPr>
          <p:cNvSpPr txBox="1"/>
          <p:nvPr/>
        </p:nvSpPr>
        <p:spPr>
          <a:xfrm>
            <a:off x="1990750" y="2571068"/>
            <a:ext cx="923330" cy="14398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丙三、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花之君子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60" name="文字方塊 59">
            <a:extLst>
              <a:ext uri="{FF2B5EF4-FFF2-40B4-BE49-F238E27FC236}">
                <a16:creationId xmlns:a16="http://schemas.microsoft.com/office/drawing/2014/main" id="{AD8A6BC9-D9F6-72D6-144F-DB364B4ADB0C}"/>
              </a:ext>
            </a:extLst>
          </p:cNvPr>
          <p:cNvSpPr txBox="1"/>
          <p:nvPr/>
        </p:nvSpPr>
        <p:spPr>
          <a:xfrm>
            <a:off x="3492465" y="4342699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予謂：菊，花之隱逸者也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1" name="文字方塊 60">
            <a:extLst>
              <a:ext uri="{FF2B5EF4-FFF2-40B4-BE49-F238E27FC236}">
                <a16:creationId xmlns:a16="http://schemas.microsoft.com/office/drawing/2014/main" id="{A3407CA7-11A6-F5BE-0881-046AB99B00C9}"/>
              </a:ext>
            </a:extLst>
          </p:cNvPr>
          <p:cNvSpPr txBox="1"/>
          <p:nvPr/>
        </p:nvSpPr>
        <p:spPr>
          <a:xfrm>
            <a:off x="2710830" y="4357069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牡丹，花之富貴者也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2" name="文字方塊 61">
            <a:extLst>
              <a:ext uri="{FF2B5EF4-FFF2-40B4-BE49-F238E27FC236}">
                <a16:creationId xmlns:a16="http://schemas.microsoft.com/office/drawing/2014/main" id="{A885A34C-E5D3-11A1-BB0D-C5853EDFEEA9}"/>
              </a:ext>
            </a:extLst>
          </p:cNvPr>
          <p:cNvSpPr txBox="1"/>
          <p:nvPr/>
        </p:nvSpPr>
        <p:spPr>
          <a:xfrm>
            <a:off x="1982619" y="4365898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蓮，花之君子者也。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7545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/>
      <p:bldP spid="58" grpId="0"/>
      <p:bldP spid="59" grpId="0"/>
      <p:bldP spid="60" grpId="0"/>
      <p:bldP spid="61" grpId="0"/>
      <p:bldP spid="6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線接點 3">
            <a:extLst>
              <a:ext uri="{FF2B5EF4-FFF2-40B4-BE49-F238E27FC236}">
                <a16:creationId xmlns:a16="http://schemas.microsoft.com/office/drawing/2014/main" id="{C34AFB7B-C6CC-1AF8-3808-95A1408A64C4}"/>
              </a:ext>
            </a:extLst>
          </p:cNvPr>
          <p:cNvCxnSpPr>
            <a:cxnSpLocks/>
          </p:cNvCxnSpPr>
          <p:nvPr/>
        </p:nvCxnSpPr>
        <p:spPr>
          <a:xfrm>
            <a:off x="1126654" y="117426"/>
            <a:ext cx="10200987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線接點 4">
            <a:extLst>
              <a:ext uri="{FF2B5EF4-FFF2-40B4-BE49-F238E27FC236}">
                <a16:creationId xmlns:a16="http://schemas.microsoft.com/office/drawing/2014/main" id="{E8DE4E21-0AB4-1553-0721-DB0F25BF33E2}"/>
              </a:ext>
            </a:extLst>
          </p:cNvPr>
          <p:cNvCxnSpPr>
            <a:cxnSpLocks/>
          </p:cNvCxnSpPr>
          <p:nvPr/>
        </p:nvCxnSpPr>
        <p:spPr>
          <a:xfrm>
            <a:off x="11327641" y="11742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字方塊 5">
            <a:extLst>
              <a:ext uri="{FF2B5EF4-FFF2-40B4-BE49-F238E27FC236}">
                <a16:creationId xmlns:a16="http://schemas.microsoft.com/office/drawing/2014/main" id="{9EB99996-E8F8-C49C-7EAF-D7DDD16CBF0E}"/>
              </a:ext>
            </a:extLst>
          </p:cNvPr>
          <p:cNvSpPr txBox="1"/>
          <p:nvPr/>
        </p:nvSpPr>
        <p:spPr>
          <a:xfrm>
            <a:off x="10785257" y="333450"/>
            <a:ext cx="1046440" cy="100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甲一、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r>
              <a:rPr lang="zh-CN" altLang="en-US" sz="2800" b="1" dirty="0">
                <a:solidFill>
                  <a:srgbClr val="FFFF00"/>
                </a:solidFill>
              </a:rPr>
              <a:t>前言</a:t>
            </a:r>
            <a:endParaRPr lang="en-US" altLang="zh-CN" sz="2800" dirty="0">
              <a:solidFill>
                <a:srgbClr val="FFFF00"/>
              </a:solidFill>
            </a:endParaRPr>
          </a:p>
        </p:txBody>
      </p:sp>
      <p:cxnSp>
        <p:nvCxnSpPr>
          <p:cNvPr id="7" name="直線接點 6">
            <a:extLst>
              <a:ext uri="{FF2B5EF4-FFF2-40B4-BE49-F238E27FC236}">
                <a16:creationId xmlns:a16="http://schemas.microsoft.com/office/drawing/2014/main" id="{04FAFD4C-C125-6A4C-575F-D6BDC3E2E1D8}"/>
              </a:ext>
            </a:extLst>
          </p:cNvPr>
          <p:cNvCxnSpPr>
            <a:cxnSpLocks/>
          </p:cNvCxnSpPr>
          <p:nvPr/>
        </p:nvCxnSpPr>
        <p:spPr>
          <a:xfrm>
            <a:off x="11115749" y="1271258"/>
            <a:ext cx="50405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線接點 7">
            <a:extLst>
              <a:ext uri="{FF2B5EF4-FFF2-40B4-BE49-F238E27FC236}">
                <a16:creationId xmlns:a16="http://schemas.microsoft.com/office/drawing/2014/main" id="{75B456D0-1F9B-066D-4796-6649369ABECA}"/>
              </a:ext>
            </a:extLst>
          </p:cNvPr>
          <p:cNvCxnSpPr>
            <a:cxnSpLocks/>
          </p:cNvCxnSpPr>
          <p:nvPr/>
        </p:nvCxnSpPr>
        <p:spPr>
          <a:xfrm>
            <a:off x="11619805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線接點 8">
            <a:extLst>
              <a:ext uri="{FF2B5EF4-FFF2-40B4-BE49-F238E27FC236}">
                <a16:creationId xmlns:a16="http://schemas.microsoft.com/office/drawing/2014/main" id="{46BE573E-9BA9-6BF7-EBCB-831E3C1D198E}"/>
              </a:ext>
            </a:extLst>
          </p:cNvPr>
          <p:cNvCxnSpPr>
            <a:cxnSpLocks/>
          </p:cNvCxnSpPr>
          <p:nvPr/>
        </p:nvCxnSpPr>
        <p:spPr>
          <a:xfrm>
            <a:off x="11111617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線接點 9">
            <a:extLst>
              <a:ext uri="{FF2B5EF4-FFF2-40B4-BE49-F238E27FC236}">
                <a16:creationId xmlns:a16="http://schemas.microsoft.com/office/drawing/2014/main" id="{34E46784-3E41-3D80-2707-36E64A2815D9}"/>
              </a:ext>
            </a:extLst>
          </p:cNvPr>
          <p:cNvCxnSpPr>
            <a:cxnSpLocks/>
          </p:cNvCxnSpPr>
          <p:nvPr/>
        </p:nvCxnSpPr>
        <p:spPr>
          <a:xfrm>
            <a:off x="11327641" y="105353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2C378AED-64AC-321C-D227-6D05DCD7220F}"/>
              </a:ext>
            </a:extLst>
          </p:cNvPr>
          <p:cNvSpPr txBox="1"/>
          <p:nvPr/>
        </p:nvSpPr>
        <p:spPr>
          <a:xfrm>
            <a:off x="11353531" y="1451311"/>
            <a:ext cx="646331" cy="193641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乙一、所對花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4652E46E-F310-77F4-3B00-8D90C1214E79}"/>
              </a:ext>
            </a:extLst>
          </p:cNvPr>
          <p:cNvSpPr txBox="1"/>
          <p:nvPr/>
        </p:nvSpPr>
        <p:spPr>
          <a:xfrm>
            <a:off x="10363661" y="1413570"/>
            <a:ext cx="1107996" cy="19741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乙二、可愛蕃</a:t>
            </a:r>
            <a:endParaRPr lang="en-US" altLang="zh-CN" dirty="0">
              <a:solidFill>
                <a:srgbClr val="FFFF00"/>
              </a:solidFill>
            </a:endParaRPr>
          </a:p>
          <a:p>
            <a:pPr>
              <a:lnSpc>
                <a:spcPts val="3600"/>
              </a:lnSpc>
            </a:pP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35E2E0BF-347D-8025-ABAB-9CF6F849623F}"/>
              </a:ext>
            </a:extLst>
          </p:cNvPr>
          <p:cNvSpPr txBox="1"/>
          <p:nvPr/>
        </p:nvSpPr>
        <p:spPr>
          <a:xfrm>
            <a:off x="11430474" y="3778653"/>
            <a:ext cx="492443" cy="21791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水陸草木之花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D0D60E86-0B2D-E032-1F6B-86D4AE7CD995}"/>
              </a:ext>
            </a:extLst>
          </p:cNvPr>
          <p:cNvSpPr txBox="1"/>
          <p:nvPr/>
        </p:nvSpPr>
        <p:spPr>
          <a:xfrm>
            <a:off x="10889052" y="3778653"/>
            <a:ext cx="492443" cy="18778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可愛者甚蕃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5" name="直線接點 14">
            <a:extLst>
              <a:ext uri="{FF2B5EF4-FFF2-40B4-BE49-F238E27FC236}">
                <a16:creationId xmlns:a16="http://schemas.microsoft.com/office/drawing/2014/main" id="{221E1E7E-4769-07BC-FD92-B2DC347B797A}"/>
              </a:ext>
            </a:extLst>
          </p:cNvPr>
          <p:cNvCxnSpPr>
            <a:cxnSpLocks/>
          </p:cNvCxnSpPr>
          <p:nvPr/>
        </p:nvCxnSpPr>
        <p:spPr>
          <a:xfrm>
            <a:off x="7045489" y="11742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79430F4C-CC91-1E31-FA1B-D8B5ED690D17}"/>
              </a:ext>
            </a:extLst>
          </p:cNvPr>
          <p:cNvSpPr txBox="1"/>
          <p:nvPr/>
        </p:nvSpPr>
        <p:spPr>
          <a:xfrm>
            <a:off x="6503105" y="333450"/>
            <a:ext cx="1046440" cy="100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甲一、正文</a:t>
            </a:r>
            <a:endParaRPr lang="en-US" altLang="zh-CN" sz="2800" b="1" dirty="0">
              <a:solidFill>
                <a:srgbClr val="FFFF00"/>
              </a:solidFill>
            </a:endParaRPr>
          </a:p>
        </p:txBody>
      </p:sp>
      <p:cxnSp>
        <p:nvCxnSpPr>
          <p:cNvPr id="17" name="直線接點 16">
            <a:extLst>
              <a:ext uri="{FF2B5EF4-FFF2-40B4-BE49-F238E27FC236}">
                <a16:creationId xmlns:a16="http://schemas.microsoft.com/office/drawing/2014/main" id="{F47D8146-2602-E0A1-4B44-74E710B0CE12}"/>
              </a:ext>
            </a:extLst>
          </p:cNvPr>
          <p:cNvCxnSpPr>
            <a:cxnSpLocks/>
          </p:cNvCxnSpPr>
          <p:nvPr/>
        </p:nvCxnSpPr>
        <p:spPr>
          <a:xfrm>
            <a:off x="3691716" y="1255526"/>
            <a:ext cx="5403677" cy="1402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線接點 17">
            <a:extLst>
              <a:ext uri="{FF2B5EF4-FFF2-40B4-BE49-F238E27FC236}">
                <a16:creationId xmlns:a16="http://schemas.microsoft.com/office/drawing/2014/main" id="{16AB5290-5363-E122-6016-A36231DB2C4E}"/>
              </a:ext>
            </a:extLst>
          </p:cNvPr>
          <p:cNvCxnSpPr>
            <a:cxnSpLocks/>
          </p:cNvCxnSpPr>
          <p:nvPr/>
        </p:nvCxnSpPr>
        <p:spPr>
          <a:xfrm>
            <a:off x="9095393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接點 18">
            <a:extLst>
              <a:ext uri="{FF2B5EF4-FFF2-40B4-BE49-F238E27FC236}">
                <a16:creationId xmlns:a16="http://schemas.microsoft.com/office/drawing/2014/main" id="{FD80B00C-6F4A-F363-625E-3EEEEE576EF9}"/>
              </a:ext>
            </a:extLst>
          </p:cNvPr>
          <p:cNvCxnSpPr>
            <a:cxnSpLocks/>
          </p:cNvCxnSpPr>
          <p:nvPr/>
        </p:nvCxnSpPr>
        <p:spPr>
          <a:xfrm>
            <a:off x="3687584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接點 19">
            <a:extLst>
              <a:ext uri="{FF2B5EF4-FFF2-40B4-BE49-F238E27FC236}">
                <a16:creationId xmlns:a16="http://schemas.microsoft.com/office/drawing/2014/main" id="{0E0293DF-68A9-CC68-8A7C-12D4C23D2859}"/>
              </a:ext>
            </a:extLst>
          </p:cNvPr>
          <p:cNvCxnSpPr>
            <a:cxnSpLocks/>
          </p:cNvCxnSpPr>
          <p:nvPr/>
        </p:nvCxnSpPr>
        <p:spPr>
          <a:xfrm>
            <a:off x="7003029" y="105353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875C7647-2F79-D5A3-BBEE-C7B9BB84C5B9}"/>
              </a:ext>
            </a:extLst>
          </p:cNvPr>
          <p:cNvSpPr txBox="1"/>
          <p:nvPr/>
        </p:nvSpPr>
        <p:spPr>
          <a:xfrm>
            <a:off x="8142788" y="1451311"/>
            <a:ext cx="1292662" cy="7526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之情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9E5849F1-F9E4-E9AE-78BA-F21974C6023A}"/>
              </a:ext>
            </a:extLst>
          </p:cNvPr>
          <p:cNvSpPr txBox="1"/>
          <p:nvPr/>
        </p:nvSpPr>
        <p:spPr>
          <a:xfrm>
            <a:off x="2782838" y="1413570"/>
            <a:ext cx="1292662" cy="19741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之因</a:t>
            </a:r>
            <a:endParaRPr lang="zh-TW" altLang="en-US" dirty="0">
              <a:solidFill>
                <a:srgbClr val="FFFF00"/>
              </a:solidFill>
            </a:endParaRPr>
          </a:p>
        </p:txBody>
      </p:sp>
      <p:cxnSp>
        <p:nvCxnSpPr>
          <p:cNvPr id="23" name="直線接點 22">
            <a:extLst>
              <a:ext uri="{FF2B5EF4-FFF2-40B4-BE49-F238E27FC236}">
                <a16:creationId xmlns:a16="http://schemas.microsoft.com/office/drawing/2014/main" id="{C5396DD5-B9B5-5312-206B-7F2C1C8895A5}"/>
              </a:ext>
            </a:extLst>
          </p:cNvPr>
          <p:cNvCxnSpPr>
            <a:cxnSpLocks/>
          </p:cNvCxnSpPr>
          <p:nvPr/>
        </p:nvCxnSpPr>
        <p:spPr>
          <a:xfrm>
            <a:off x="6761862" y="2349674"/>
            <a:ext cx="320011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線接點 23">
            <a:extLst>
              <a:ext uri="{FF2B5EF4-FFF2-40B4-BE49-F238E27FC236}">
                <a16:creationId xmlns:a16="http://schemas.microsoft.com/office/drawing/2014/main" id="{51885EDE-9A1B-8402-3F10-DFC5C912769E}"/>
              </a:ext>
            </a:extLst>
          </p:cNvPr>
          <p:cNvCxnSpPr>
            <a:cxnSpLocks/>
          </p:cNvCxnSpPr>
          <p:nvPr/>
        </p:nvCxnSpPr>
        <p:spPr>
          <a:xfrm>
            <a:off x="9961978" y="235137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線接點 24">
            <a:extLst>
              <a:ext uri="{FF2B5EF4-FFF2-40B4-BE49-F238E27FC236}">
                <a16:creationId xmlns:a16="http://schemas.microsoft.com/office/drawing/2014/main" id="{AE714685-18AE-2711-C2BD-C44C6B05B9DD}"/>
              </a:ext>
            </a:extLst>
          </p:cNvPr>
          <p:cNvCxnSpPr>
            <a:cxnSpLocks/>
          </p:cNvCxnSpPr>
          <p:nvPr/>
        </p:nvCxnSpPr>
        <p:spPr>
          <a:xfrm>
            <a:off x="6761862" y="235137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接點 25">
            <a:extLst>
              <a:ext uri="{FF2B5EF4-FFF2-40B4-BE49-F238E27FC236}">
                <a16:creationId xmlns:a16="http://schemas.microsoft.com/office/drawing/2014/main" id="{F105B222-E83B-2A34-AD9C-22965728398A}"/>
              </a:ext>
            </a:extLst>
          </p:cNvPr>
          <p:cNvCxnSpPr>
            <a:cxnSpLocks/>
          </p:cNvCxnSpPr>
          <p:nvPr/>
        </p:nvCxnSpPr>
        <p:spPr>
          <a:xfrm>
            <a:off x="8813638" y="213365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文字方塊 26">
            <a:extLst>
              <a:ext uri="{FF2B5EF4-FFF2-40B4-BE49-F238E27FC236}">
                <a16:creationId xmlns:a16="http://schemas.microsoft.com/office/drawing/2014/main" id="{7E19D385-1AC2-EBEA-123A-3E8B41D6C18D}"/>
              </a:ext>
            </a:extLst>
          </p:cNvPr>
          <p:cNvSpPr txBox="1"/>
          <p:nvPr/>
        </p:nvSpPr>
        <p:spPr>
          <a:xfrm>
            <a:off x="8954859" y="2556920"/>
            <a:ext cx="1292662" cy="8750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古人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28" name="文字方塊 27">
            <a:extLst>
              <a:ext uri="{FF2B5EF4-FFF2-40B4-BE49-F238E27FC236}">
                <a16:creationId xmlns:a16="http://schemas.microsoft.com/office/drawing/2014/main" id="{0F3B208E-785E-0B7A-FDA3-ECF5D3788CA4}"/>
              </a:ext>
            </a:extLst>
          </p:cNvPr>
          <p:cNvSpPr txBox="1"/>
          <p:nvPr/>
        </p:nvSpPr>
        <p:spPr>
          <a:xfrm>
            <a:off x="5735166" y="2562577"/>
            <a:ext cx="1292662" cy="93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予之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en-US" altLang="zh-CN" dirty="0">
              <a:solidFill>
                <a:srgbClr val="FFFF00"/>
              </a:solidFill>
            </a:endParaRPr>
          </a:p>
        </p:txBody>
      </p:sp>
      <p:cxnSp>
        <p:nvCxnSpPr>
          <p:cNvPr id="29" name="直線接點 28">
            <a:extLst>
              <a:ext uri="{FF2B5EF4-FFF2-40B4-BE49-F238E27FC236}">
                <a16:creationId xmlns:a16="http://schemas.microsoft.com/office/drawing/2014/main" id="{CA016B27-8566-0DBD-A685-B015238EF754}"/>
              </a:ext>
            </a:extLst>
          </p:cNvPr>
          <p:cNvCxnSpPr>
            <a:cxnSpLocks/>
          </p:cNvCxnSpPr>
          <p:nvPr/>
        </p:nvCxnSpPr>
        <p:spPr>
          <a:xfrm>
            <a:off x="9095393" y="3500098"/>
            <a:ext cx="136815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線接點 29">
            <a:extLst>
              <a:ext uri="{FF2B5EF4-FFF2-40B4-BE49-F238E27FC236}">
                <a16:creationId xmlns:a16="http://schemas.microsoft.com/office/drawing/2014/main" id="{C46734B6-26EB-D25A-068A-69F7C48A4669}"/>
              </a:ext>
            </a:extLst>
          </p:cNvPr>
          <p:cNvCxnSpPr>
            <a:cxnSpLocks/>
          </p:cNvCxnSpPr>
          <p:nvPr/>
        </p:nvCxnSpPr>
        <p:spPr>
          <a:xfrm>
            <a:off x="10463545" y="3501802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線接點 30">
            <a:extLst>
              <a:ext uri="{FF2B5EF4-FFF2-40B4-BE49-F238E27FC236}">
                <a16:creationId xmlns:a16="http://schemas.microsoft.com/office/drawing/2014/main" id="{26F582AC-F6CD-2048-EDE1-31D30D03E951}"/>
              </a:ext>
            </a:extLst>
          </p:cNvPr>
          <p:cNvCxnSpPr>
            <a:cxnSpLocks/>
          </p:cNvCxnSpPr>
          <p:nvPr/>
        </p:nvCxnSpPr>
        <p:spPr>
          <a:xfrm>
            <a:off x="9095393" y="3501802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線接點 31">
            <a:extLst>
              <a:ext uri="{FF2B5EF4-FFF2-40B4-BE49-F238E27FC236}">
                <a16:creationId xmlns:a16="http://schemas.microsoft.com/office/drawing/2014/main" id="{CB06F242-617E-0DCA-9140-7C3CC955845B}"/>
              </a:ext>
            </a:extLst>
          </p:cNvPr>
          <p:cNvCxnSpPr>
            <a:cxnSpLocks/>
          </p:cNvCxnSpPr>
          <p:nvPr/>
        </p:nvCxnSpPr>
        <p:spPr>
          <a:xfrm>
            <a:off x="9747253" y="3284074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文字方塊 32">
            <a:extLst>
              <a:ext uri="{FF2B5EF4-FFF2-40B4-BE49-F238E27FC236}">
                <a16:creationId xmlns:a16="http://schemas.microsoft.com/office/drawing/2014/main" id="{B997887F-46FD-6905-2390-E645107FCA30}"/>
              </a:ext>
            </a:extLst>
          </p:cNvPr>
          <p:cNvSpPr txBox="1"/>
          <p:nvPr/>
        </p:nvSpPr>
        <p:spPr>
          <a:xfrm>
            <a:off x="9602931" y="3789834"/>
            <a:ext cx="1292662" cy="8750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丁一、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陶潛愛花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34" name="文字方塊 33">
            <a:extLst>
              <a:ext uri="{FF2B5EF4-FFF2-40B4-BE49-F238E27FC236}">
                <a16:creationId xmlns:a16="http://schemas.microsoft.com/office/drawing/2014/main" id="{05BB229F-134D-9DD5-84A3-A76B87CD02EA}"/>
              </a:ext>
            </a:extLst>
          </p:cNvPr>
          <p:cNvSpPr txBox="1"/>
          <p:nvPr/>
        </p:nvSpPr>
        <p:spPr>
          <a:xfrm>
            <a:off x="8162771" y="3795491"/>
            <a:ext cx="1292662" cy="93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丁二、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世人愛花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35" name="文字方塊 34">
            <a:extLst>
              <a:ext uri="{FF2B5EF4-FFF2-40B4-BE49-F238E27FC236}">
                <a16:creationId xmlns:a16="http://schemas.microsoft.com/office/drawing/2014/main" id="{D70871F5-CA5F-A335-B0EA-37CD92D4D06A}"/>
              </a:ext>
            </a:extLst>
          </p:cNvPr>
          <p:cNvSpPr txBox="1"/>
          <p:nvPr/>
        </p:nvSpPr>
        <p:spPr>
          <a:xfrm>
            <a:off x="9923244" y="4634976"/>
            <a:ext cx="492443" cy="232321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晉陶淵明獨愛菊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6" name="文字方塊 35">
            <a:extLst>
              <a:ext uri="{FF2B5EF4-FFF2-40B4-BE49-F238E27FC236}">
                <a16:creationId xmlns:a16="http://schemas.microsoft.com/office/drawing/2014/main" id="{B53F9817-680A-5F05-128E-EBAFE808287C}"/>
              </a:ext>
            </a:extLst>
          </p:cNvPr>
          <p:cNvSpPr txBox="1"/>
          <p:nvPr/>
        </p:nvSpPr>
        <p:spPr>
          <a:xfrm>
            <a:off x="8433482" y="4717567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自李唐來，世人甚愛牡丹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38" name="直線接點 37">
            <a:extLst>
              <a:ext uri="{FF2B5EF4-FFF2-40B4-BE49-F238E27FC236}">
                <a16:creationId xmlns:a16="http://schemas.microsoft.com/office/drawing/2014/main" id="{3FBBB7EC-2A6A-8658-9762-77664A2BC7CF}"/>
              </a:ext>
            </a:extLst>
          </p:cNvPr>
          <p:cNvCxnSpPr>
            <a:cxnSpLocks/>
          </p:cNvCxnSpPr>
          <p:nvPr/>
        </p:nvCxnSpPr>
        <p:spPr>
          <a:xfrm>
            <a:off x="5087094" y="3501802"/>
            <a:ext cx="216024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線接點 38">
            <a:extLst>
              <a:ext uri="{FF2B5EF4-FFF2-40B4-BE49-F238E27FC236}">
                <a16:creationId xmlns:a16="http://schemas.microsoft.com/office/drawing/2014/main" id="{C4BA6990-2322-4FC1-0B86-311405A58000}"/>
              </a:ext>
            </a:extLst>
          </p:cNvPr>
          <p:cNvCxnSpPr>
            <a:cxnSpLocks/>
          </p:cNvCxnSpPr>
          <p:nvPr/>
        </p:nvCxnSpPr>
        <p:spPr>
          <a:xfrm>
            <a:off x="7247334" y="350350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線接點 39">
            <a:extLst>
              <a:ext uri="{FF2B5EF4-FFF2-40B4-BE49-F238E27FC236}">
                <a16:creationId xmlns:a16="http://schemas.microsoft.com/office/drawing/2014/main" id="{69DA2DED-2709-6CC3-A571-0634096D81D5}"/>
              </a:ext>
            </a:extLst>
          </p:cNvPr>
          <p:cNvCxnSpPr>
            <a:cxnSpLocks/>
          </p:cNvCxnSpPr>
          <p:nvPr/>
        </p:nvCxnSpPr>
        <p:spPr>
          <a:xfrm>
            <a:off x="5087094" y="350350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線接點 40">
            <a:extLst>
              <a:ext uri="{FF2B5EF4-FFF2-40B4-BE49-F238E27FC236}">
                <a16:creationId xmlns:a16="http://schemas.microsoft.com/office/drawing/2014/main" id="{A6ED82B7-6D46-7C23-9525-E1A775F87FE4}"/>
              </a:ext>
            </a:extLst>
          </p:cNvPr>
          <p:cNvCxnSpPr>
            <a:cxnSpLocks/>
          </p:cNvCxnSpPr>
          <p:nvPr/>
        </p:nvCxnSpPr>
        <p:spPr>
          <a:xfrm>
            <a:off x="6531042" y="328577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文字方塊 41">
            <a:extLst>
              <a:ext uri="{FF2B5EF4-FFF2-40B4-BE49-F238E27FC236}">
                <a16:creationId xmlns:a16="http://schemas.microsoft.com/office/drawing/2014/main" id="{02E767F3-DE34-A689-0160-6CAB074E0F8E}"/>
              </a:ext>
            </a:extLst>
          </p:cNvPr>
          <p:cNvSpPr txBox="1"/>
          <p:nvPr/>
        </p:nvSpPr>
        <p:spPr>
          <a:xfrm>
            <a:off x="6413425" y="3784076"/>
            <a:ext cx="1292662" cy="8750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丁一、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蓮花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本身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43" name="文字方塊 42">
            <a:extLst>
              <a:ext uri="{FF2B5EF4-FFF2-40B4-BE49-F238E27FC236}">
                <a16:creationId xmlns:a16="http://schemas.microsoft.com/office/drawing/2014/main" id="{3F867341-A724-B8FB-F2FD-70FA194AFCBD}"/>
              </a:ext>
            </a:extLst>
          </p:cNvPr>
          <p:cNvSpPr txBox="1"/>
          <p:nvPr/>
        </p:nvSpPr>
        <p:spPr>
          <a:xfrm>
            <a:off x="4231492" y="3778653"/>
            <a:ext cx="1292662" cy="93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丁二、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觀者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之情</a:t>
            </a:r>
            <a:endParaRPr lang="en-US" altLang="zh-CN" dirty="0">
              <a:solidFill>
                <a:srgbClr val="FFFF00"/>
              </a:solidFill>
            </a:endParaRPr>
          </a:p>
        </p:txBody>
      </p:sp>
      <p:cxnSp>
        <p:nvCxnSpPr>
          <p:cNvPr id="44" name="直線接點 43">
            <a:extLst>
              <a:ext uri="{FF2B5EF4-FFF2-40B4-BE49-F238E27FC236}">
                <a16:creationId xmlns:a16="http://schemas.microsoft.com/office/drawing/2014/main" id="{C77203E0-80AE-EE97-71CE-F51D1783C6FA}"/>
              </a:ext>
            </a:extLst>
          </p:cNvPr>
          <p:cNvCxnSpPr>
            <a:cxnSpLocks/>
          </p:cNvCxnSpPr>
          <p:nvPr/>
        </p:nvCxnSpPr>
        <p:spPr>
          <a:xfrm>
            <a:off x="6311230" y="4725938"/>
            <a:ext cx="136815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線接點 44">
            <a:extLst>
              <a:ext uri="{FF2B5EF4-FFF2-40B4-BE49-F238E27FC236}">
                <a16:creationId xmlns:a16="http://schemas.microsoft.com/office/drawing/2014/main" id="{D2D8408D-5357-E515-2A8D-34918D487827}"/>
              </a:ext>
            </a:extLst>
          </p:cNvPr>
          <p:cNvCxnSpPr>
            <a:cxnSpLocks/>
          </p:cNvCxnSpPr>
          <p:nvPr/>
        </p:nvCxnSpPr>
        <p:spPr>
          <a:xfrm>
            <a:off x="7679382" y="4727642"/>
            <a:ext cx="0" cy="140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直線接點 45">
            <a:extLst>
              <a:ext uri="{FF2B5EF4-FFF2-40B4-BE49-F238E27FC236}">
                <a16:creationId xmlns:a16="http://schemas.microsoft.com/office/drawing/2014/main" id="{367C8128-9F36-2F31-AEF3-8D4CA64925F3}"/>
              </a:ext>
            </a:extLst>
          </p:cNvPr>
          <p:cNvCxnSpPr>
            <a:cxnSpLocks/>
          </p:cNvCxnSpPr>
          <p:nvPr/>
        </p:nvCxnSpPr>
        <p:spPr>
          <a:xfrm>
            <a:off x="6311230" y="4727642"/>
            <a:ext cx="0" cy="140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線接點 46">
            <a:extLst>
              <a:ext uri="{FF2B5EF4-FFF2-40B4-BE49-F238E27FC236}">
                <a16:creationId xmlns:a16="http://schemas.microsoft.com/office/drawing/2014/main" id="{3C43BADE-1AA8-0FE5-32FD-CB5A7D4B6796}"/>
              </a:ext>
            </a:extLst>
          </p:cNvPr>
          <p:cNvCxnSpPr>
            <a:cxnSpLocks/>
          </p:cNvCxnSpPr>
          <p:nvPr/>
        </p:nvCxnSpPr>
        <p:spPr>
          <a:xfrm>
            <a:off x="7030747" y="4606458"/>
            <a:ext cx="2519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文字方塊 47">
            <a:extLst>
              <a:ext uri="{FF2B5EF4-FFF2-40B4-BE49-F238E27FC236}">
                <a16:creationId xmlns:a16="http://schemas.microsoft.com/office/drawing/2014/main" id="{6D128323-D036-D1BB-86ED-B9FB478A81B9}"/>
              </a:ext>
            </a:extLst>
          </p:cNvPr>
          <p:cNvSpPr txBox="1"/>
          <p:nvPr/>
        </p:nvSpPr>
        <p:spPr>
          <a:xfrm>
            <a:off x="7328634" y="5080608"/>
            <a:ext cx="923330" cy="14455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戊一、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蓮之體潔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49" name="文字方塊 48">
            <a:extLst>
              <a:ext uri="{FF2B5EF4-FFF2-40B4-BE49-F238E27FC236}">
                <a16:creationId xmlns:a16="http://schemas.microsoft.com/office/drawing/2014/main" id="{2C4672EB-5B84-BD65-F36E-0BF84744D122}"/>
              </a:ext>
            </a:extLst>
          </p:cNvPr>
          <p:cNvSpPr txBox="1"/>
          <p:nvPr/>
        </p:nvSpPr>
        <p:spPr>
          <a:xfrm>
            <a:off x="6551862" y="5086266"/>
            <a:ext cx="923330" cy="14398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戊二、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蓮之形直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50" name="文字方塊 49">
            <a:extLst>
              <a:ext uri="{FF2B5EF4-FFF2-40B4-BE49-F238E27FC236}">
                <a16:creationId xmlns:a16="http://schemas.microsoft.com/office/drawing/2014/main" id="{DA5F1599-EB08-AE0C-0C84-8DC1D57BAA6B}"/>
              </a:ext>
            </a:extLst>
          </p:cNvPr>
          <p:cNvSpPr txBox="1"/>
          <p:nvPr/>
        </p:nvSpPr>
        <p:spPr>
          <a:xfrm>
            <a:off x="5747940" y="5085978"/>
            <a:ext cx="923330" cy="14398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戊三、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蓮之香清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51" name="文字方塊 50">
            <a:extLst>
              <a:ext uri="{FF2B5EF4-FFF2-40B4-BE49-F238E27FC236}">
                <a16:creationId xmlns:a16="http://schemas.microsoft.com/office/drawing/2014/main" id="{F989299F-DC72-0623-E08A-4D2555250F41}"/>
              </a:ext>
            </a:extLst>
          </p:cNvPr>
          <p:cNvSpPr txBox="1"/>
          <p:nvPr/>
        </p:nvSpPr>
        <p:spPr>
          <a:xfrm>
            <a:off x="4511030" y="4869967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可遠觀而不可褻玩焉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52" name="直線接點 51">
            <a:extLst>
              <a:ext uri="{FF2B5EF4-FFF2-40B4-BE49-F238E27FC236}">
                <a16:creationId xmlns:a16="http://schemas.microsoft.com/office/drawing/2014/main" id="{FC578CB9-18EF-8CCB-1FAA-29613D79D42E}"/>
              </a:ext>
            </a:extLst>
          </p:cNvPr>
          <p:cNvCxnSpPr>
            <a:cxnSpLocks/>
          </p:cNvCxnSpPr>
          <p:nvPr/>
        </p:nvCxnSpPr>
        <p:spPr>
          <a:xfrm>
            <a:off x="2710830" y="2325138"/>
            <a:ext cx="136815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直線接點 52">
            <a:extLst>
              <a:ext uri="{FF2B5EF4-FFF2-40B4-BE49-F238E27FC236}">
                <a16:creationId xmlns:a16="http://schemas.microsoft.com/office/drawing/2014/main" id="{86950627-DE6B-AB1A-B657-3C4FF5DBCBBC}"/>
              </a:ext>
            </a:extLst>
          </p:cNvPr>
          <p:cNvCxnSpPr>
            <a:cxnSpLocks/>
          </p:cNvCxnSpPr>
          <p:nvPr/>
        </p:nvCxnSpPr>
        <p:spPr>
          <a:xfrm>
            <a:off x="4078982" y="2326842"/>
            <a:ext cx="0" cy="140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線接點 53">
            <a:extLst>
              <a:ext uri="{FF2B5EF4-FFF2-40B4-BE49-F238E27FC236}">
                <a16:creationId xmlns:a16="http://schemas.microsoft.com/office/drawing/2014/main" id="{17641254-E382-7CAA-91E3-6BCABD564DD8}"/>
              </a:ext>
            </a:extLst>
          </p:cNvPr>
          <p:cNvCxnSpPr>
            <a:cxnSpLocks/>
          </p:cNvCxnSpPr>
          <p:nvPr/>
        </p:nvCxnSpPr>
        <p:spPr>
          <a:xfrm>
            <a:off x="2710830" y="2326842"/>
            <a:ext cx="0" cy="140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直線接點 54">
            <a:extLst>
              <a:ext uri="{FF2B5EF4-FFF2-40B4-BE49-F238E27FC236}">
                <a16:creationId xmlns:a16="http://schemas.microsoft.com/office/drawing/2014/main" id="{6B32D7B8-8338-9D18-84C6-A5CF9539E01D}"/>
              </a:ext>
            </a:extLst>
          </p:cNvPr>
          <p:cNvCxnSpPr>
            <a:cxnSpLocks/>
          </p:cNvCxnSpPr>
          <p:nvPr/>
        </p:nvCxnSpPr>
        <p:spPr>
          <a:xfrm>
            <a:off x="3430347" y="2205658"/>
            <a:ext cx="2519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文字方塊 55">
            <a:extLst>
              <a:ext uri="{FF2B5EF4-FFF2-40B4-BE49-F238E27FC236}">
                <a16:creationId xmlns:a16="http://schemas.microsoft.com/office/drawing/2014/main" id="{0C092684-F879-F43B-3F77-9AAEEB896630}"/>
              </a:ext>
            </a:extLst>
          </p:cNvPr>
          <p:cNvSpPr txBox="1"/>
          <p:nvPr/>
        </p:nvSpPr>
        <p:spPr>
          <a:xfrm>
            <a:off x="3571444" y="2565698"/>
            <a:ext cx="923330" cy="14455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花之隱逸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57" name="文字方塊 56">
            <a:extLst>
              <a:ext uri="{FF2B5EF4-FFF2-40B4-BE49-F238E27FC236}">
                <a16:creationId xmlns:a16="http://schemas.microsoft.com/office/drawing/2014/main" id="{8687092A-2744-69C6-9669-6CC6D07A5805}"/>
              </a:ext>
            </a:extLst>
          </p:cNvPr>
          <p:cNvSpPr txBox="1"/>
          <p:nvPr/>
        </p:nvSpPr>
        <p:spPr>
          <a:xfrm>
            <a:off x="2794672" y="2571356"/>
            <a:ext cx="923330" cy="14398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花之富貴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58" name="文字方塊 57">
            <a:extLst>
              <a:ext uri="{FF2B5EF4-FFF2-40B4-BE49-F238E27FC236}">
                <a16:creationId xmlns:a16="http://schemas.microsoft.com/office/drawing/2014/main" id="{C762E66B-F78C-F6AD-97F6-4F070BBC873A}"/>
              </a:ext>
            </a:extLst>
          </p:cNvPr>
          <p:cNvSpPr txBox="1"/>
          <p:nvPr/>
        </p:nvSpPr>
        <p:spPr>
          <a:xfrm>
            <a:off x="1990750" y="2571068"/>
            <a:ext cx="923330" cy="14398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丙三、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花之君子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59" name="文字方塊 58">
            <a:extLst>
              <a:ext uri="{FF2B5EF4-FFF2-40B4-BE49-F238E27FC236}">
                <a16:creationId xmlns:a16="http://schemas.microsoft.com/office/drawing/2014/main" id="{7DA59762-70BE-9845-9857-E981B3D0D7A4}"/>
              </a:ext>
            </a:extLst>
          </p:cNvPr>
          <p:cNvSpPr txBox="1"/>
          <p:nvPr/>
        </p:nvSpPr>
        <p:spPr>
          <a:xfrm>
            <a:off x="3492465" y="4342699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予謂：菊，花之隱逸者也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0" name="文字方塊 59">
            <a:extLst>
              <a:ext uri="{FF2B5EF4-FFF2-40B4-BE49-F238E27FC236}">
                <a16:creationId xmlns:a16="http://schemas.microsoft.com/office/drawing/2014/main" id="{DCE8DCF3-CFA0-1E78-240E-9FAF4A997606}"/>
              </a:ext>
            </a:extLst>
          </p:cNvPr>
          <p:cNvSpPr txBox="1"/>
          <p:nvPr/>
        </p:nvSpPr>
        <p:spPr>
          <a:xfrm>
            <a:off x="2710830" y="4357069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牡丹，花之富貴者也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1" name="文字方塊 60">
            <a:extLst>
              <a:ext uri="{FF2B5EF4-FFF2-40B4-BE49-F238E27FC236}">
                <a16:creationId xmlns:a16="http://schemas.microsoft.com/office/drawing/2014/main" id="{588A12D8-6C2E-D08F-146B-719D465C834F}"/>
              </a:ext>
            </a:extLst>
          </p:cNvPr>
          <p:cNvSpPr txBox="1"/>
          <p:nvPr/>
        </p:nvSpPr>
        <p:spPr>
          <a:xfrm>
            <a:off x="1982619" y="4365898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蓮，花之君子者也。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63" name="直線接點 62">
            <a:extLst>
              <a:ext uri="{FF2B5EF4-FFF2-40B4-BE49-F238E27FC236}">
                <a16:creationId xmlns:a16="http://schemas.microsoft.com/office/drawing/2014/main" id="{D30519F4-B47D-7CB4-2D59-6EF0EF3C33EC}"/>
              </a:ext>
            </a:extLst>
          </p:cNvPr>
          <p:cNvCxnSpPr>
            <a:cxnSpLocks/>
          </p:cNvCxnSpPr>
          <p:nvPr/>
        </p:nvCxnSpPr>
        <p:spPr>
          <a:xfrm>
            <a:off x="1126654" y="11742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文字方塊 63">
            <a:extLst>
              <a:ext uri="{FF2B5EF4-FFF2-40B4-BE49-F238E27FC236}">
                <a16:creationId xmlns:a16="http://schemas.microsoft.com/office/drawing/2014/main" id="{4924F8FA-E5CC-7F31-F801-F726A0631A4C}"/>
              </a:ext>
            </a:extLst>
          </p:cNvPr>
          <p:cNvSpPr txBox="1"/>
          <p:nvPr/>
        </p:nvSpPr>
        <p:spPr>
          <a:xfrm>
            <a:off x="550590" y="333450"/>
            <a:ext cx="1046440" cy="100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甲三、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r>
              <a:rPr lang="zh-CN" altLang="en-US" sz="2800" b="1" dirty="0">
                <a:solidFill>
                  <a:srgbClr val="FFFF00"/>
                </a:solidFill>
              </a:rPr>
              <a:t>結語</a:t>
            </a:r>
            <a:endParaRPr lang="en-US" altLang="zh-CN" sz="2800" b="1" dirty="0">
              <a:solidFill>
                <a:srgbClr val="FFFF00"/>
              </a:solidFill>
            </a:endParaRPr>
          </a:p>
        </p:txBody>
      </p:sp>
      <p:sp>
        <p:nvSpPr>
          <p:cNvPr id="66" name="矩形 65">
            <a:extLst>
              <a:ext uri="{FF2B5EF4-FFF2-40B4-BE49-F238E27FC236}">
                <a16:creationId xmlns:a16="http://schemas.microsoft.com/office/drawing/2014/main" id="{61E79219-7A20-7E72-ECB2-09EF533AB4E3}"/>
              </a:ext>
            </a:extLst>
          </p:cNvPr>
          <p:cNvSpPr/>
          <p:nvPr/>
        </p:nvSpPr>
        <p:spPr>
          <a:xfrm>
            <a:off x="4439022" y="1379249"/>
            <a:ext cx="2274929" cy="483080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  <p:sp>
        <p:nvSpPr>
          <p:cNvPr id="67" name="文字方塊 66">
            <a:extLst>
              <a:ext uri="{FF2B5EF4-FFF2-40B4-BE49-F238E27FC236}">
                <a16:creationId xmlns:a16="http://schemas.microsoft.com/office/drawing/2014/main" id="{BCA6AA8E-875F-EC2A-6DBA-594B8C540CE0}"/>
              </a:ext>
            </a:extLst>
          </p:cNvPr>
          <p:cNvSpPr txBox="1"/>
          <p:nvPr/>
        </p:nvSpPr>
        <p:spPr>
          <a:xfrm>
            <a:off x="4545738" y="1610559"/>
            <a:ext cx="1954381" cy="462754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  <a:spcBef>
                <a:spcPts val="2400"/>
              </a:spcBef>
            </a:pPr>
            <a:r>
              <a:rPr lang="zh-TW" altLang="en-US" sz="2800" b="1" dirty="0">
                <a:solidFill>
                  <a:schemeClr val="accent6"/>
                </a:solidFill>
              </a:rPr>
              <a:t>噫！菊之愛，陶後鮮有聞；蓮之愛，同予者何人？牡丹之愛，宜乎眾矣！</a:t>
            </a:r>
            <a:endParaRPr lang="en-US" altLang="zh-CN" sz="2800" dirty="0">
              <a:solidFill>
                <a:schemeClr val="accent6"/>
              </a:solidFill>
            </a:endParaRPr>
          </a:p>
        </p:txBody>
      </p:sp>
      <p:cxnSp>
        <p:nvCxnSpPr>
          <p:cNvPr id="68" name="直線接點 67">
            <a:extLst>
              <a:ext uri="{FF2B5EF4-FFF2-40B4-BE49-F238E27FC236}">
                <a16:creationId xmlns:a16="http://schemas.microsoft.com/office/drawing/2014/main" id="{6478ACBC-5E38-209F-F034-F882AB27F31E}"/>
              </a:ext>
            </a:extLst>
          </p:cNvPr>
          <p:cNvCxnSpPr>
            <a:cxnSpLocks/>
          </p:cNvCxnSpPr>
          <p:nvPr/>
        </p:nvCxnSpPr>
        <p:spPr>
          <a:xfrm>
            <a:off x="334566" y="1245018"/>
            <a:ext cx="136815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直線接點 68">
            <a:extLst>
              <a:ext uri="{FF2B5EF4-FFF2-40B4-BE49-F238E27FC236}">
                <a16:creationId xmlns:a16="http://schemas.microsoft.com/office/drawing/2014/main" id="{A698CD0F-F51F-BA92-03F0-8F99FE6D3778}"/>
              </a:ext>
            </a:extLst>
          </p:cNvPr>
          <p:cNvCxnSpPr>
            <a:cxnSpLocks/>
          </p:cNvCxnSpPr>
          <p:nvPr/>
        </p:nvCxnSpPr>
        <p:spPr>
          <a:xfrm>
            <a:off x="1702718" y="1246722"/>
            <a:ext cx="0" cy="140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直線接點 69">
            <a:extLst>
              <a:ext uri="{FF2B5EF4-FFF2-40B4-BE49-F238E27FC236}">
                <a16:creationId xmlns:a16="http://schemas.microsoft.com/office/drawing/2014/main" id="{F1439519-9B4D-97CA-F11E-6AE1E4BBCFD5}"/>
              </a:ext>
            </a:extLst>
          </p:cNvPr>
          <p:cNvCxnSpPr>
            <a:cxnSpLocks/>
          </p:cNvCxnSpPr>
          <p:nvPr/>
        </p:nvCxnSpPr>
        <p:spPr>
          <a:xfrm>
            <a:off x="334566" y="1246722"/>
            <a:ext cx="0" cy="140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直線接點 70">
            <a:extLst>
              <a:ext uri="{FF2B5EF4-FFF2-40B4-BE49-F238E27FC236}">
                <a16:creationId xmlns:a16="http://schemas.microsoft.com/office/drawing/2014/main" id="{F54BB513-1004-93C7-FAFF-88D22D9788FD}"/>
              </a:ext>
            </a:extLst>
          </p:cNvPr>
          <p:cNvCxnSpPr>
            <a:cxnSpLocks/>
          </p:cNvCxnSpPr>
          <p:nvPr/>
        </p:nvCxnSpPr>
        <p:spPr>
          <a:xfrm>
            <a:off x="1054083" y="1125538"/>
            <a:ext cx="2519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文字方塊 71">
            <a:extLst>
              <a:ext uri="{FF2B5EF4-FFF2-40B4-BE49-F238E27FC236}">
                <a16:creationId xmlns:a16="http://schemas.microsoft.com/office/drawing/2014/main" id="{4C5BB4A4-1C7B-1098-A655-C1B94EE3E701}"/>
              </a:ext>
            </a:extLst>
          </p:cNvPr>
          <p:cNvSpPr txBox="1"/>
          <p:nvPr/>
        </p:nvSpPr>
        <p:spPr>
          <a:xfrm>
            <a:off x="1374114" y="1431341"/>
            <a:ext cx="553998" cy="28859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乙一、隱逸鮮有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73" name="文字方塊 72">
            <a:extLst>
              <a:ext uri="{FF2B5EF4-FFF2-40B4-BE49-F238E27FC236}">
                <a16:creationId xmlns:a16="http://schemas.microsoft.com/office/drawing/2014/main" id="{D46714EB-442B-3C44-D445-DA639522963E}"/>
              </a:ext>
            </a:extLst>
          </p:cNvPr>
          <p:cNvSpPr txBox="1"/>
          <p:nvPr/>
        </p:nvSpPr>
        <p:spPr>
          <a:xfrm>
            <a:off x="736142" y="1416584"/>
            <a:ext cx="553998" cy="2874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乙二、君子勢孤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74" name="文字方塊 73">
            <a:extLst>
              <a:ext uri="{FF2B5EF4-FFF2-40B4-BE49-F238E27FC236}">
                <a16:creationId xmlns:a16="http://schemas.microsoft.com/office/drawing/2014/main" id="{CE5E939E-2C21-611D-E660-FA6303636718}"/>
              </a:ext>
            </a:extLst>
          </p:cNvPr>
          <p:cNvSpPr txBox="1"/>
          <p:nvPr/>
        </p:nvSpPr>
        <p:spPr>
          <a:xfrm>
            <a:off x="89112" y="1416584"/>
            <a:ext cx="553998" cy="2874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乙三、愛富者眾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75" name="文字方塊 74">
            <a:extLst>
              <a:ext uri="{FF2B5EF4-FFF2-40B4-BE49-F238E27FC236}">
                <a16:creationId xmlns:a16="http://schemas.microsoft.com/office/drawing/2014/main" id="{EB554FC4-5716-3989-5DE8-98F0483EAB8F}"/>
              </a:ext>
            </a:extLst>
          </p:cNvPr>
          <p:cNvSpPr txBox="1"/>
          <p:nvPr/>
        </p:nvSpPr>
        <p:spPr>
          <a:xfrm>
            <a:off x="1198662" y="4285061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噫！菊之愛，陶後鮮有聞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6" name="文字方塊 75">
            <a:extLst>
              <a:ext uri="{FF2B5EF4-FFF2-40B4-BE49-F238E27FC236}">
                <a16:creationId xmlns:a16="http://schemas.microsoft.com/office/drawing/2014/main" id="{E9CDC118-6C06-EE36-890A-3C8BD4C13DFD}"/>
              </a:ext>
            </a:extLst>
          </p:cNvPr>
          <p:cNvSpPr txBox="1"/>
          <p:nvPr/>
        </p:nvSpPr>
        <p:spPr>
          <a:xfrm>
            <a:off x="550590" y="4293890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蓮之愛，同予者何人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7" name="文字方塊 76">
            <a:extLst>
              <a:ext uri="{FF2B5EF4-FFF2-40B4-BE49-F238E27FC236}">
                <a16:creationId xmlns:a16="http://schemas.microsoft.com/office/drawing/2014/main" id="{9CB4EBB4-B8BB-31E0-3866-255F29A7EB80}"/>
              </a:ext>
            </a:extLst>
          </p:cNvPr>
          <p:cNvSpPr txBox="1"/>
          <p:nvPr/>
        </p:nvSpPr>
        <p:spPr>
          <a:xfrm>
            <a:off x="-97482" y="4285061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牡丹之愛，宜乎眾矣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9807D5B-746A-1BAF-7A12-D0DA84F81176}"/>
              </a:ext>
            </a:extLst>
          </p:cNvPr>
          <p:cNvCxnSpPr/>
          <p:nvPr/>
        </p:nvCxnSpPr>
        <p:spPr>
          <a:xfrm flipH="1">
            <a:off x="5735166" y="1610559"/>
            <a:ext cx="12774" cy="3907467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83BC220A-3DE2-DD4E-6313-DB3A39B9C328}"/>
              </a:ext>
            </a:extLst>
          </p:cNvPr>
          <p:cNvCxnSpPr>
            <a:cxnSpLocks/>
          </p:cNvCxnSpPr>
          <p:nvPr/>
        </p:nvCxnSpPr>
        <p:spPr>
          <a:xfrm flipH="1">
            <a:off x="5159102" y="1629594"/>
            <a:ext cx="12774" cy="3238656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04322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 animBg="1"/>
      <p:bldP spid="67" grpId="0"/>
      <p:bldP spid="72" grpId="0"/>
      <p:bldP spid="73" grpId="0"/>
      <p:bldP spid="74" grpId="0"/>
      <p:bldP spid="75" grpId="0"/>
      <p:bldP spid="76" grpId="0"/>
      <p:bldP spid="7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線接點 3">
            <a:extLst>
              <a:ext uri="{FF2B5EF4-FFF2-40B4-BE49-F238E27FC236}">
                <a16:creationId xmlns:a16="http://schemas.microsoft.com/office/drawing/2014/main" id="{4444DA04-A1B0-8FE6-0F50-AE41E3444E51}"/>
              </a:ext>
            </a:extLst>
          </p:cNvPr>
          <p:cNvCxnSpPr>
            <a:cxnSpLocks/>
          </p:cNvCxnSpPr>
          <p:nvPr/>
        </p:nvCxnSpPr>
        <p:spPr>
          <a:xfrm>
            <a:off x="1126654" y="117426"/>
            <a:ext cx="10200987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線接點 4">
            <a:extLst>
              <a:ext uri="{FF2B5EF4-FFF2-40B4-BE49-F238E27FC236}">
                <a16:creationId xmlns:a16="http://schemas.microsoft.com/office/drawing/2014/main" id="{D91F9F3F-D76C-19C5-674E-2B1CCA63F1EA}"/>
              </a:ext>
            </a:extLst>
          </p:cNvPr>
          <p:cNvCxnSpPr>
            <a:cxnSpLocks/>
          </p:cNvCxnSpPr>
          <p:nvPr/>
        </p:nvCxnSpPr>
        <p:spPr>
          <a:xfrm>
            <a:off x="11327641" y="11742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字方塊 5">
            <a:extLst>
              <a:ext uri="{FF2B5EF4-FFF2-40B4-BE49-F238E27FC236}">
                <a16:creationId xmlns:a16="http://schemas.microsoft.com/office/drawing/2014/main" id="{AF933B10-58BD-3EC9-30D1-1FA7DF09DC6E}"/>
              </a:ext>
            </a:extLst>
          </p:cNvPr>
          <p:cNvSpPr txBox="1"/>
          <p:nvPr/>
        </p:nvSpPr>
        <p:spPr>
          <a:xfrm>
            <a:off x="10785257" y="333450"/>
            <a:ext cx="1046440" cy="100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甲一、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r>
              <a:rPr lang="zh-CN" altLang="en-US" sz="2800" b="1" dirty="0">
                <a:solidFill>
                  <a:srgbClr val="FFFF00"/>
                </a:solidFill>
              </a:rPr>
              <a:t>前言</a:t>
            </a:r>
            <a:endParaRPr lang="en-US" altLang="zh-CN" sz="2800" dirty="0">
              <a:solidFill>
                <a:srgbClr val="FFFF00"/>
              </a:solidFill>
            </a:endParaRPr>
          </a:p>
        </p:txBody>
      </p:sp>
      <p:cxnSp>
        <p:nvCxnSpPr>
          <p:cNvPr id="7" name="直線接點 6">
            <a:extLst>
              <a:ext uri="{FF2B5EF4-FFF2-40B4-BE49-F238E27FC236}">
                <a16:creationId xmlns:a16="http://schemas.microsoft.com/office/drawing/2014/main" id="{219EE756-ACEB-29EB-B661-14252E3E1BC2}"/>
              </a:ext>
            </a:extLst>
          </p:cNvPr>
          <p:cNvCxnSpPr>
            <a:cxnSpLocks/>
          </p:cNvCxnSpPr>
          <p:nvPr/>
        </p:nvCxnSpPr>
        <p:spPr>
          <a:xfrm>
            <a:off x="11115749" y="1271258"/>
            <a:ext cx="50405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線接點 7">
            <a:extLst>
              <a:ext uri="{FF2B5EF4-FFF2-40B4-BE49-F238E27FC236}">
                <a16:creationId xmlns:a16="http://schemas.microsoft.com/office/drawing/2014/main" id="{B951180F-99CA-FF59-C952-49A3A6D21623}"/>
              </a:ext>
            </a:extLst>
          </p:cNvPr>
          <p:cNvCxnSpPr>
            <a:cxnSpLocks/>
          </p:cNvCxnSpPr>
          <p:nvPr/>
        </p:nvCxnSpPr>
        <p:spPr>
          <a:xfrm>
            <a:off x="11619805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線接點 8">
            <a:extLst>
              <a:ext uri="{FF2B5EF4-FFF2-40B4-BE49-F238E27FC236}">
                <a16:creationId xmlns:a16="http://schemas.microsoft.com/office/drawing/2014/main" id="{8D564697-13F5-05BA-EEF8-BAFB369FF3A0}"/>
              </a:ext>
            </a:extLst>
          </p:cNvPr>
          <p:cNvCxnSpPr>
            <a:cxnSpLocks/>
          </p:cNvCxnSpPr>
          <p:nvPr/>
        </p:nvCxnSpPr>
        <p:spPr>
          <a:xfrm>
            <a:off x="11111617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線接點 9">
            <a:extLst>
              <a:ext uri="{FF2B5EF4-FFF2-40B4-BE49-F238E27FC236}">
                <a16:creationId xmlns:a16="http://schemas.microsoft.com/office/drawing/2014/main" id="{4E4A2799-39E0-75AB-5F29-75F2F4FB2E79}"/>
              </a:ext>
            </a:extLst>
          </p:cNvPr>
          <p:cNvCxnSpPr>
            <a:cxnSpLocks/>
          </p:cNvCxnSpPr>
          <p:nvPr/>
        </p:nvCxnSpPr>
        <p:spPr>
          <a:xfrm>
            <a:off x="11327641" y="105353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36F6E524-818E-B75D-2C42-905DFEB95B6F}"/>
              </a:ext>
            </a:extLst>
          </p:cNvPr>
          <p:cNvSpPr txBox="1"/>
          <p:nvPr/>
        </p:nvSpPr>
        <p:spPr>
          <a:xfrm>
            <a:off x="11353531" y="1451311"/>
            <a:ext cx="646331" cy="193641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乙一、所對花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E4217117-06F1-FA07-4382-3FDEA8F8DFDD}"/>
              </a:ext>
            </a:extLst>
          </p:cNvPr>
          <p:cNvSpPr txBox="1"/>
          <p:nvPr/>
        </p:nvSpPr>
        <p:spPr>
          <a:xfrm>
            <a:off x="10392686" y="1451311"/>
            <a:ext cx="1107996" cy="19741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rgbClr val="FFFF00"/>
                </a:solidFill>
              </a:rPr>
              <a:t>乙二、可愛蕃</a:t>
            </a:r>
            <a:endParaRPr lang="en-US" altLang="zh-CN" dirty="0">
              <a:solidFill>
                <a:srgbClr val="FFFF00"/>
              </a:solidFill>
            </a:endParaRPr>
          </a:p>
          <a:p>
            <a:pPr>
              <a:lnSpc>
                <a:spcPts val="3600"/>
              </a:lnSpc>
            </a:pP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24A8C3CA-4C20-5390-FC33-1253E8C5882C}"/>
              </a:ext>
            </a:extLst>
          </p:cNvPr>
          <p:cNvSpPr txBox="1"/>
          <p:nvPr/>
        </p:nvSpPr>
        <p:spPr>
          <a:xfrm>
            <a:off x="11430474" y="3778653"/>
            <a:ext cx="492443" cy="21791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水陸草木之花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3E09DDB1-539B-46A2-A9EC-A9FCE20F9004}"/>
              </a:ext>
            </a:extLst>
          </p:cNvPr>
          <p:cNvSpPr txBox="1"/>
          <p:nvPr/>
        </p:nvSpPr>
        <p:spPr>
          <a:xfrm>
            <a:off x="10889052" y="3778653"/>
            <a:ext cx="492443" cy="18778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可愛者甚蕃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5" name="直線接點 14">
            <a:extLst>
              <a:ext uri="{FF2B5EF4-FFF2-40B4-BE49-F238E27FC236}">
                <a16:creationId xmlns:a16="http://schemas.microsoft.com/office/drawing/2014/main" id="{48EB2D32-AA89-DC38-E1BC-8AE09203066B}"/>
              </a:ext>
            </a:extLst>
          </p:cNvPr>
          <p:cNvCxnSpPr>
            <a:cxnSpLocks/>
          </p:cNvCxnSpPr>
          <p:nvPr/>
        </p:nvCxnSpPr>
        <p:spPr>
          <a:xfrm>
            <a:off x="7045489" y="11742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766D4606-57AB-38ED-314D-6294E86023AF}"/>
              </a:ext>
            </a:extLst>
          </p:cNvPr>
          <p:cNvSpPr txBox="1"/>
          <p:nvPr/>
        </p:nvSpPr>
        <p:spPr>
          <a:xfrm>
            <a:off x="6503105" y="333450"/>
            <a:ext cx="1046440" cy="100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甲一、正文</a:t>
            </a:r>
            <a:endParaRPr lang="en-US" altLang="zh-CN" sz="2800" b="1" dirty="0">
              <a:solidFill>
                <a:srgbClr val="FFFF00"/>
              </a:solidFill>
            </a:endParaRPr>
          </a:p>
        </p:txBody>
      </p:sp>
      <p:cxnSp>
        <p:nvCxnSpPr>
          <p:cNvPr id="17" name="直線接點 16">
            <a:extLst>
              <a:ext uri="{FF2B5EF4-FFF2-40B4-BE49-F238E27FC236}">
                <a16:creationId xmlns:a16="http://schemas.microsoft.com/office/drawing/2014/main" id="{3E977EC6-593C-BE91-6EC7-FD80A9A981E3}"/>
              </a:ext>
            </a:extLst>
          </p:cNvPr>
          <p:cNvCxnSpPr>
            <a:cxnSpLocks/>
          </p:cNvCxnSpPr>
          <p:nvPr/>
        </p:nvCxnSpPr>
        <p:spPr>
          <a:xfrm>
            <a:off x="3691716" y="1255526"/>
            <a:ext cx="5403677" cy="1402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線接點 17">
            <a:extLst>
              <a:ext uri="{FF2B5EF4-FFF2-40B4-BE49-F238E27FC236}">
                <a16:creationId xmlns:a16="http://schemas.microsoft.com/office/drawing/2014/main" id="{1A97FD67-05A8-41A5-831C-C3A3B5AD94E8}"/>
              </a:ext>
            </a:extLst>
          </p:cNvPr>
          <p:cNvCxnSpPr>
            <a:cxnSpLocks/>
          </p:cNvCxnSpPr>
          <p:nvPr/>
        </p:nvCxnSpPr>
        <p:spPr>
          <a:xfrm>
            <a:off x="9095393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接點 18">
            <a:extLst>
              <a:ext uri="{FF2B5EF4-FFF2-40B4-BE49-F238E27FC236}">
                <a16:creationId xmlns:a16="http://schemas.microsoft.com/office/drawing/2014/main" id="{02962C22-0D1D-AF22-036E-E9FC083AB13B}"/>
              </a:ext>
            </a:extLst>
          </p:cNvPr>
          <p:cNvCxnSpPr>
            <a:cxnSpLocks/>
          </p:cNvCxnSpPr>
          <p:nvPr/>
        </p:nvCxnSpPr>
        <p:spPr>
          <a:xfrm>
            <a:off x="3687584" y="127125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接點 19">
            <a:extLst>
              <a:ext uri="{FF2B5EF4-FFF2-40B4-BE49-F238E27FC236}">
                <a16:creationId xmlns:a16="http://schemas.microsoft.com/office/drawing/2014/main" id="{63EA299C-2B03-FA9E-0EB1-8B814EE78A82}"/>
              </a:ext>
            </a:extLst>
          </p:cNvPr>
          <p:cNvCxnSpPr>
            <a:cxnSpLocks/>
          </p:cNvCxnSpPr>
          <p:nvPr/>
        </p:nvCxnSpPr>
        <p:spPr>
          <a:xfrm>
            <a:off x="7003029" y="105353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0DD81D82-E65E-19B1-4788-D27F1BB10585}"/>
              </a:ext>
            </a:extLst>
          </p:cNvPr>
          <p:cNvSpPr txBox="1"/>
          <p:nvPr/>
        </p:nvSpPr>
        <p:spPr>
          <a:xfrm>
            <a:off x="8142788" y="1451311"/>
            <a:ext cx="1292662" cy="7526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之情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E7787CA0-6B2D-CE11-9440-3E4EE21A4278}"/>
              </a:ext>
            </a:extLst>
          </p:cNvPr>
          <p:cNvSpPr txBox="1"/>
          <p:nvPr/>
        </p:nvSpPr>
        <p:spPr>
          <a:xfrm>
            <a:off x="2782838" y="1413570"/>
            <a:ext cx="1292662" cy="19741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之因</a:t>
            </a:r>
            <a:endParaRPr lang="zh-TW" altLang="en-US" dirty="0">
              <a:solidFill>
                <a:srgbClr val="FFFF00"/>
              </a:solidFill>
            </a:endParaRPr>
          </a:p>
        </p:txBody>
      </p:sp>
      <p:cxnSp>
        <p:nvCxnSpPr>
          <p:cNvPr id="23" name="直線接點 22">
            <a:extLst>
              <a:ext uri="{FF2B5EF4-FFF2-40B4-BE49-F238E27FC236}">
                <a16:creationId xmlns:a16="http://schemas.microsoft.com/office/drawing/2014/main" id="{DC73897E-1C27-E5BE-437E-F84BBF1B17C8}"/>
              </a:ext>
            </a:extLst>
          </p:cNvPr>
          <p:cNvCxnSpPr>
            <a:cxnSpLocks/>
          </p:cNvCxnSpPr>
          <p:nvPr/>
        </p:nvCxnSpPr>
        <p:spPr>
          <a:xfrm>
            <a:off x="6761862" y="2349674"/>
            <a:ext cx="320011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線接點 23">
            <a:extLst>
              <a:ext uri="{FF2B5EF4-FFF2-40B4-BE49-F238E27FC236}">
                <a16:creationId xmlns:a16="http://schemas.microsoft.com/office/drawing/2014/main" id="{3E58DA4D-9F73-686A-DBDB-08A1EE74F664}"/>
              </a:ext>
            </a:extLst>
          </p:cNvPr>
          <p:cNvCxnSpPr>
            <a:cxnSpLocks/>
          </p:cNvCxnSpPr>
          <p:nvPr/>
        </p:nvCxnSpPr>
        <p:spPr>
          <a:xfrm>
            <a:off x="9961978" y="235137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線接點 24">
            <a:extLst>
              <a:ext uri="{FF2B5EF4-FFF2-40B4-BE49-F238E27FC236}">
                <a16:creationId xmlns:a16="http://schemas.microsoft.com/office/drawing/2014/main" id="{CDC44C32-C822-5614-1A97-4A1ED0A17C9C}"/>
              </a:ext>
            </a:extLst>
          </p:cNvPr>
          <p:cNvCxnSpPr>
            <a:cxnSpLocks/>
          </p:cNvCxnSpPr>
          <p:nvPr/>
        </p:nvCxnSpPr>
        <p:spPr>
          <a:xfrm>
            <a:off x="6761862" y="235137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接點 25">
            <a:extLst>
              <a:ext uri="{FF2B5EF4-FFF2-40B4-BE49-F238E27FC236}">
                <a16:creationId xmlns:a16="http://schemas.microsoft.com/office/drawing/2014/main" id="{BD228C48-C125-F62D-82DB-6A0C288A32DD}"/>
              </a:ext>
            </a:extLst>
          </p:cNvPr>
          <p:cNvCxnSpPr>
            <a:cxnSpLocks/>
          </p:cNvCxnSpPr>
          <p:nvPr/>
        </p:nvCxnSpPr>
        <p:spPr>
          <a:xfrm>
            <a:off x="8813638" y="2133650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文字方塊 26">
            <a:extLst>
              <a:ext uri="{FF2B5EF4-FFF2-40B4-BE49-F238E27FC236}">
                <a16:creationId xmlns:a16="http://schemas.microsoft.com/office/drawing/2014/main" id="{8E352484-1727-22F9-E6E4-E92DC3A5D4C8}"/>
              </a:ext>
            </a:extLst>
          </p:cNvPr>
          <p:cNvSpPr txBox="1"/>
          <p:nvPr/>
        </p:nvSpPr>
        <p:spPr>
          <a:xfrm>
            <a:off x="8954859" y="2556920"/>
            <a:ext cx="1292662" cy="8750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古人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28" name="文字方塊 27">
            <a:extLst>
              <a:ext uri="{FF2B5EF4-FFF2-40B4-BE49-F238E27FC236}">
                <a16:creationId xmlns:a16="http://schemas.microsoft.com/office/drawing/2014/main" id="{EB0B2980-B50C-2AA9-C0F3-6230F8F39367}"/>
              </a:ext>
            </a:extLst>
          </p:cNvPr>
          <p:cNvSpPr txBox="1"/>
          <p:nvPr/>
        </p:nvSpPr>
        <p:spPr>
          <a:xfrm>
            <a:off x="5735166" y="2562577"/>
            <a:ext cx="1292662" cy="93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予之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愛花</a:t>
            </a:r>
            <a:endParaRPr lang="en-US" altLang="zh-CN" dirty="0">
              <a:solidFill>
                <a:srgbClr val="FFFF00"/>
              </a:solidFill>
            </a:endParaRPr>
          </a:p>
        </p:txBody>
      </p:sp>
      <p:cxnSp>
        <p:nvCxnSpPr>
          <p:cNvPr id="29" name="直線接點 28">
            <a:extLst>
              <a:ext uri="{FF2B5EF4-FFF2-40B4-BE49-F238E27FC236}">
                <a16:creationId xmlns:a16="http://schemas.microsoft.com/office/drawing/2014/main" id="{DDBC05C7-1170-8CFE-AD2D-AEEC3DA25715}"/>
              </a:ext>
            </a:extLst>
          </p:cNvPr>
          <p:cNvCxnSpPr>
            <a:cxnSpLocks/>
          </p:cNvCxnSpPr>
          <p:nvPr/>
        </p:nvCxnSpPr>
        <p:spPr>
          <a:xfrm>
            <a:off x="9095393" y="3500098"/>
            <a:ext cx="136815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線接點 29">
            <a:extLst>
              <a:ext uri="{FF2B5EF4-FFF2-40B4-BE49-F238E27FC236}">
                <a16:creationId xmlns:a16="http://schemas.microsoft.com/office/drawing/2014/main" id="{09796BEC-54A8-D604-B5C1-CEAC6941057B}"/>
              </a:ext>
            </a:extLst>
          </p:cNvPr>
          <p:cNvCxnSpPr>
            <a:cxnSpLocks/>
          </p:cNvCxnSpPr>
          <p:nvPr/>
        </p:nvCxnSpPr>
        <p:spPr>
          <a:xfrm>
            <a:off x="10463545" y="3501802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線接點 30">
            <a:extLst>
              <a:ext uri="{FF2B5EF4-FFF2-40B4-BE49-F238E27FC236}">
                <a16:creationId xmlns:a16="http://schemas.microsoft.com/office/drawing/2014/main" id="{0B367B8B-D0CB-0396-9836-CC7E1885F350}"/>
              </a:ext>
            </a:extLst>
          </p:cNvPr>
          <p:cNvCxnSpPr>
            <a:cxnSpLocks/>
          </p:cNvCxnSpPr>
          <p:nvPr/>
        </p:nvCxnSpPr>
        <p:spPr>
          <a:xfrm>
            <a:off x="9095393" y="3501802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線接點 31">
            <a:extLst>
              <a:ext uri="{FF2B5EF4-FFF2-40B4-BE49-F238E27FC236}">
                <a16:creationId xmlns:a16="http://schemas.microsoft.com/office/drawing/2014/main" id="{F63C02A5-5B5F-F008-0BED-B097A3104C7C}"/>
              </a:ext>
            </a:extLst>
          </p:cNvPr>
          <p:cNvCxnSpPr>
            <a:cxnSpLocks/>
          </p:cNvCxnSpPr>
          <p:nvPr/>
        </p:nvCxnSpPr>
        <p:spPr>
          <a:xfrm>
            <a:off x="9747253" y="3284074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文字方塊 32">
            <a:extLst>
              <a:ext uri="{FF2B5EF4-FFF2-40B4-BE49-F238E27FC236}">
                <a16:creationId xmlns:a16="http://schemas.microsoft.com/office/drawing/2014/main" id="{236874A5-77A0-BC52-3E78-B8BE401516CE}"/>
              </a:ext>
            </a:extLst>
          </p:cNvPr>
          <p:cNvSpPr txBox="1"/>
          <p:nvPr/>
        </p:nvSpPr>
        <p:spPr>
          <a:xfrm>
            <a:off x="9602931" y="3789834"/>
            <a:ext cx="1292662" cy="8750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丁一、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陶潛愛花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34" name="文字方塊 33">
            <a:extLst>
              <a:ext uri="{FF2B5EF4-FFF2-40B4-BE49-F238E27FC236}">
                <a16:creationId xmlns:a16="http://schemas.microsoft.com/office/drawing/2014/main" id="{63776DF2-4B54-CCB1-3518-9236E9D64918}"/>
              </a:ext>
            </a:extLst>
          </p:cNvPr>
          <p:cNvSpPr txBox="1"/>
          <p:nvPr/>
        </p:nvSpPr>
        <p:spPr>
          <a:xfrm>
            <a:off x="8162771" y="3795491"/>
            <a:ext cx="1292662" cy="93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丁二、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世人愛花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35" name="文字方塊 34">
            <a:extLst>
              <a:ext uri="{FF2B5EF4-FFF2-40B4-BE49-F238E27FC236}">
                <a16:creationId xmlns:a16="http://schemas.microsoft.com/office/drawing/2014/main" id="{668D53B5-72B2-1320-24EF-9F61560A9BB7}"/>
              </a:ext>
            </a:extLst>
          </p:cNvPr>
          <p:cNvSpPr txBox="1"/>
          <p:nvPr/>
        </p:nvSpPr>
        <p:spPr>
          <a:xfrm>
            <a:off x="9923244" y="4634976"/>
            <a:ext cx="492443" cy="232321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晉陶淵明獨愛菊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6" name="文字方塊 35">
            <a:extLst>
              <a:ext uri="{FF2B5EF4-FFF2-40B4-BE49-F238E27FC236}">
                <a16:creationId xmlns:a16="http://schemas.microsoft.com/office/drawing/2014/main" id="{5561582C-074E-F400-BEA5-5D21EB37672C}"/>
              </a:ext>
            </a:extLst>
          </p:cNvPr>
          <p:cNvSpPr txBox="1"/>
          <p:nvPr/>
        </p:nvSpPr>
        <p:spPr>
          <a:xfrm>
            <a:off x="8433482" y="4717567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自李唐來，世人甚愛牡丹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37" name="直線接點 36">
            <a:extLst>
              <a:ext uri="{FF2B5EF4-FFF2-40B4-BE49-F238E27FC236}">
                <a16:creationId xmlns:a16="http://schemas.microsoft.com/office/drawing/2014/main" id="{D155CA33-6529-6857-8E42-11E9F1D6E8A3}"/>
              </a:ext>
            </a:extLst>
          </p:cNvPr>
          <p:cNvCxnSpPr>
            <a:cxnSpLocks/>
          </p:cNvCxnSpPr>
          <p:nvPr/>
        </p:nvCxnSpPr>
        <p:spPr>
          <a:xfrm>
            <a:off x="5087094" y="3501802"/>
            <a:ext cx="216024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線接點 37">
            <a:extLst>
              <a:ext uri="{FF2B5EF4-FFF2-40B4-BE49-F238E27FC236}">
                <a16:creationId xmlns:a16="http://schemas.microsoft.com/office/drawing/2014/main" id="{09BA545E-1DB2-3A62-4B7D-1CF87436B92B}"/>
              </a:ext>
            </a:extLst>
          </p:cNvPr>
          <p:cNvCxnSpPr>
            <a:cxnSpLocks/>
          </p:cNvCxnSpPr>
          <p:nvPr/>
        </p:nvCxnSpPr>
        <p:spPr>
          <a:xfrm>
            <a:off x="7247334" y="350350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線接點 38">
            <a:extLst>
              <a:ext uri="{FF2B5EF4-FFF2-40B4-BE49-F238E27FC236}">
                <a16:creationId xmlns:a16="http://schemas.microsoft.com/office/drawing/2014/main" id="{8012BEA8-6523-BD2B-DEFA-4DB199E105A9}"/>
              </a:ext>
            </a:extLst>
          </p:cNvPr>
          <p:cNvCxnSpPr>
            <a:cxnSpLocks/>
          </p:cNvCxnSpPr>
          <p:nvPr/>
        </p:nvCxnSpPr>
        <p:spPr>
          <a:xfrm>
            <a:off x="5087094" y="350350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線接點 39">
            <a:extLst>
              <a:ext uri="{FF2B5EF4-FFF2-40B4-BE49-F238E27FC236}">
                <a16:creationId xmlns:a16="http://schemas.microsoft.com/office/drawing/2014/main" id="{DB293B07-8824-A74F-B1D4-5D227A4176F8}"/>
              </a:ext>
            </a:extLst>
          </p:cNvPr>
          <p:cNvCxnSpPr>
            <a:cxnSpLocks/>
          </p:cNvCxnSpPr>
          <p:nvPr/>
        </p:nvCxnSpPr>
        <p:spPr>
          <a:xfrm>
            <a:off x="6531042" y="3285778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文字方塊 40">
            <a:extLst>
              <a:ext uri="{FF2B5EF4-FFF2-40B4-BE49-F238E27FC236}">
                <a16:creationId xmlns:a16="http://schemas.microsoft.com/office/drawing/2014/main" id="{471CA6C9-479B-6F8D-D1A0-6A27125533D0}"/>
              </a:ext>
            </a:extLst>
          </p:cNvPr>
          <p:cNvSpPr txBox="1"/>
          <p:nvPr/>
        </p:nvSpPr>
        <p:spPr>
          <a:xfrm>
            <a:off x="6413425" y="3784076"/>
            <a:ext cx="1292662" cy="8750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丁一、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蓮花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本身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42" name="文字方塊 41">
            <a:extLst>
              <a:ext uri="{FF2B5EF4-FFF2-40B4-BE49-F238E27FC236}">
                <a16:creationId xmlns:a16="http://schemas.microsoft.com/office/drawing/2014/main" id="{75A3DDB4-4EC7-DA8A-CCB6-566821B2C06A}"/>
              </a:ext>
            </a:extLst>
          </p:cNvPr>
          <p:cNvSpPr txBox="1"/>
          <p:nvPr/>
        </p:nvSpPr>
        <p:spPr>
          <a:xfrm>
            <a:off x="4456200" y="3778653"/>
            <a:ext cx="1292662" cy="93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丁二、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觀者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之情</a:t>
            </a:r>
            <a:endParaRPr lang="en-US" altLang="zh-CN" dirty="0">
              <a:solidFill>
                <a:srgbClr val="FFFF00"/>
              </a:solidFill>
            </a:endParaRPr>
          </a:p>
        </p:txBody>
      </p:sp>
      <p:cxnSp>
        <p:nvCxnSpPr>
          <p:cNvPr id="43" name="直線接點 42">
            <a:extLst>
              <a:ext uri="{FF2B5EF4-FFF2-40B4-BE49-F238E27FC236}">
                <a16:creationId xmlns:a16="http://schemas.microsoft.com/office/drawing/2014/main" id="{34D3FBE1-721C-C7D5-F233-270FAF99D61A}"/>
              </a:ext>
            </a:extLst>
          </p:cNvPr>
          <p:cNvCxnSpPr>
            <a:cxnSpLocks/>
          </p:cNvCxnSpPr>
          <p:nvPr/>
        </p:nvCxnSpPr>
        <p:spPr>
          <a:xfrm>
            <a:off x="6311230" y="4725938"/>
            <a:ext cx="136815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直線接點 43">
            <a:extLst>
              <a:ext uri="{FF2B5EF4-FFF2-40B4-BE49-F238E27FC236}">
                <a16:creationId xmlns:a16="http://schemas.microsoft.com/office/drawing/2014/main" id="{57FC60BB-31EC-4403-EC57-B81FD452E47A}"/>
              </a:ext>
            </a:extLst>
          </p:cNvPr>
          <p:cNvCxnSpPr>
            <a:cxnSpLocks/>
          </p:cNvCxnSpPr>
          <p:nvPr/>
        </p:nvCxnSpPr>
        <p:spPr>
          <a:xfrm>
            <a:off x="7679382" y="4727642"/>
            <a:ext cx="0" cy="140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線接點 44">
            <a:extLst>
              <a:ext uri="{FF2B5EF4-FFF2-40B4-BE49-F238E27FC236}">
                <a16:creationId xmlns:a16="http://schemas.microsoft.com/office/drawing/2014/main" id="{D2C2656A-5862-02D3-D852-DC1DF25A7005}"/>
              </a:ext>
            </a:extLst>
          </p:cNvPr>
          <p:cNvCxnSpPr>
            <a:cxnSpLocks/>
          </p:cNvCxnSpPr>
          <p:nvPr/>
        </p:nvCxnSpPr>
        <p:spPr>
          <a:xfrm>
            <a:off x="6311230" y="4727642"/>
            <a:ext cx="0" cy="140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直線接點 45">
            <a:extLst>
              <a:ext uri="{FF2B5EF4-FFF2-40B4-BE49-F238E27FC236}">
                <a16:creationId xmlns:a16="http://schemas.microsoft.com/office/drawing/2014/main" id="{32A4A0FB-8753-F3BE-9C47-40CCA5B3D988}"/>
              </a:ext>
            </a:extLst>
          </p:cNvPr>
          <p:cNvCxnSpPr>
            <a:cxnSpLocks/>
          </p:cNvCxnSpPr>
          <p:nvPr/>
        </p:nvCxnSpPr>
        <p:spPr>
          <a:xfrm>
            <a:off x="7030747" y="4606458"/>
            <a:ext cx="2519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文字方塊 46">
            <a:extLst>
              <a:ext uri="{FF2B5EF4-FFF2-40B4-BE49-F238E27FC236}">
                <a16:creationId xmlns:a16="http://schemas.microsoft.com/office/drawing/2014/main" id="{05691201-0EC2-8CDA-6968-A5C38B97DB4C}"/>
              </a:ext>
            </a:extLst>
          </p:cNvPr>
          <p:cNvSpPr txBox="1"/>
          <p:nvPr/>
        </p:nvSpPr>
        <p:spPr>
          <a:xfrm>
            <a:off x="7328634" y="5080608"/>
            <a:ext cx="923330" cy="14455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戊一、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蓮之體潔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48" name="文字方塊 47">
            <a:extLst>
              <a:ext uri="{FF2B5EF4-FFF2-40B4-BE49-F238E27FC236}">
                <a16:creationId xmlns:a16="http://schemas.microsoft.com/office/drawing/2014/main" id="{084FE1ED-27F1-0D0E-FFA4-60D5F8AB8C47}"/>
              </a:ext>
            </a:extLst>
          </p:cNvPr>
          <p:cNvSpPr txBox="1"/>
          <p:nvPr/>
        </p:nvSpPr>
        <p:spPr>
          <a:xfrm>
            <a:off x="6551862" y="5086266"/>
            <a:ext cx="923330" cy="14398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戊二、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蓮之形直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49" name="文字方塊 48">
            <a:extLst>
              <a:ext uri="{FF2B5EF4-FFF2-40B4-BE49-F238E27FC236}">
                <a16:creationId xmlns:a16="http://schemas.microsoft.com/office/drawing/2014/main" id="{E173526D-55D9-7178-7ECB-B65F11C37AB7}"/>
              </a:ext>
            </a:extLst>
          </p:cNvPr>
          <p:cNvSpPr txBox="1"/>
          <p:nvPr/>
        </p:nvSpPr>
        <p:spPr>
          <a:xfrm>
            <a:off x="5747940" y="5085978"/>
            <a:ext cx="923330" cy="14398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戊三、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蓮之香清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50" name="文字方塊 49">
            <a:extLst>
              <a:ext uri="{FF2B5EF4-FFF2-40B4-BE49-F238E27FC236}">
                <a16:creationId xmlns:a16="http://schemas.microsoft.com/office/drawing/2014/main" id="{A9B6782F-6196-F219-94EA-606EBB37CA52}"/>
              </a:ext>
            </a:extLst>
          </p:cNvPr>
          <p:cNvSpPr txBox="1"/>
          <p:nvPr/>
        </p:nvSpPr>
        <p:spPr>
          <a:xfrm>
            <a:off x="4618692" y="4868250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可遠觀而不可褻玩焉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51" name="直線接點 50">
            <a:extLst>
              <a:ext uri="{FF2B5EF4-FFF2-40B4-BE49-F238E27FC236}">
                <a16:creationId xmlns:a16="http://schemas.microsoft.com/office/drawing/2014/main" id="{15290683-844E-3180-A956-5FD56F446BCE}"/>
              </a:ext>
            </a:extLst>
          </p:cNvPr>
          <p:cNvCxnSpPr>
            <a:cxnSpLocks/>
          </p:cNvCxnSpPr>
          <p:nvPr/>
        </p:nvCxnSpPr>
        <p:spPr>
          <a:xfrm>
            <a:off x="2710830" y="2325138"/>
            <a:ext cx="136815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直線接點 51">
            <a:extLst>
              <a:ext uri="{FF2B5EF4-FFF2-40B4-BE49-F238E27FC236}">
                <a16:creationId xmlns:a16="http://schemas.microsoft.com/office/drawing/2014/main" id="{8F7CF75F-EE7A-7E5C-92A0-731B0F142CC3}"/>
              </a:ext>
            </a:extLst>
          </p:cNvPr>
          <p:cNvCxnSpPr>
            <a:cxnSpLocks/>
          </p:cNvCxnSpPr>
          <p:nvPr/>
        </p:nvCxnSpPr>
        <p:spPr>
          <a:xfrm>
            <a:off x="4078982" y="2326842"/>
            <a:ext cx="0" cy="140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直線接點 52">
            <a:extLst>
              <a:ext uri="{FF2B5EF4-FFF2-40B4-BE49-F238E27FC236}">
                <a16:creationId xmlns:a16="http://schemas.microsoft.com/office/drawing/2014/main" id="{22C37DE3-07D6-4B87-01D6-2A6E8D2947FD}"/>
              </a:ext>
            </a:extLst>
          </p:cNvPr>
          <p:cNvCxnSpPr>
            <a:cxnSpLocks/>
          </p:cNvCxnSpPr>
          <p:nvPr/>
        </p:nvCxnSpPr>
        <p:spPr>
          <a:xfrm>
            <a:off x="2710830" y="2326842"/>
            <a:ext cx="0" cy="140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線接點 53">
            <a:extLst>
              <a:ext uri="{FF2B5EF4-FFF2-40B4-BE49-F238E27FC236}">
                <a16:creationId xmlns:a16="http://schemas.microsoft.com/office/drawing/2014/main" id="{CCF05C32-4F2D-1282-37A4-3FF278457B61}"/>
              </a:ext>
            </a:extLst>
          </p:cNvPr>
          <p:cNvCxnSpPr>
            <a:cxnSpLocks/>
          </p:cNvCxnSpPr>
          <p:nvPr/>
        </p:nvCxnSpPr>
        <p:spPr>
          <a:xfrm>
            <a:off x="3430347" y="2205658"/>
            <a:ext cx="2519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文字方塊 54">
            <a:extLst>
              <a:ext uri="{FF2B5EF4-FFF2-40B4-BE49-F238E27FC236}">
                <a16:creationId xmlns:a16="http://schemas.microsoft.com/office/drawing/2014/main" id="{EC58C567-139D-0AE9-6E0A-EB68354C05E7}"/>
              </a:ext>
            </a:extLst>
          </p:cNvPr>
          <p:cNvSpPr txBox="1"/>
          <p:nvPr/>
        </p:nvSpPr>
        <p:spPr>
          <a:xfrm>
            <a:off x="3571444" y="2565698"/>
            <a:ext cx="923330" cy="14455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丙一、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花之隱逸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56" name="文字方塊 55">
            <a:extLst>
              <a:ext uri="{FF2B5EF4-FFF2-40B4-BE49-F238E27FC236}">
                <a16:creationId xmlns:a16="http://schemas.microsoft.com/office/drawing/2014/main" id="{221BA79B-E367-AC50-2312-30EA93BF8F0C}"/>
              </a:ext>
            </a:extLst>
          </p:cNvPr>
          <p:cNvSpPr txBox="1"/>
          <p:nvPr/>
        </p:nvSpPr>
        <p:spPr>
          <a:xfrm>
            <a:off x="2794672" y="2571356"/>
            <a:ext cx="923330" cy="14398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丙二、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花之富貴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57" name="文字方塊 56">
            <a:extLst>
              <a:ext uri="{FF2B5EF4-FFF2-40B4-BE49-F238E27FC236}">
                <a16:creationId xmlns:a16="http://schemas.microsoft.com/office/drawing/2014/main" id="{B2161687-0E47-DD94-394C-A76E471A92E0}"/>
              </a:ext>
            </a:extLst>
          </p:cNvPr>
          <p:cNvSpPr txBox="1"/>
          <p:nvPr/>
        </p:nvSpPr>
        <p:spPr>
          <a:xfrm>
            <a:off x="1990750" y="2571068"/>
            <a:ext cx="923330" cy="14398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丙三、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花之君子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58" name="文字方塊 57">
            <a:extLst>
              <a:ext uri="{FF2B5EF4-FFF2-40B4-BE49-F238E27FC236}">
                <a16:creationId xmlns:a16="http://schemas.microsoft.com/office/drawing/2014/main" id="{10028D49-9BF7-09B0-03D9-B80D4149BFBB}"/>
              </a:ext>
            </a:extLst>
          </p:cNvPr>
          <p:cNvSpPr txBox="1"/>
          <p:nvPr/>
        </p:nvSpPr>
        <p:spPr>
          <a:xfrm>
            <a:off x="3492465" y="4342699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予謂：菊，花之隱逸者也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9" name="文字方塊 58">
            <a:extLst>
              <a:ext uri="{FF2B5EF4-FFF2-40B4-BE49-F238E27FC236}">
                <a16:creationId xmlns:a16="http://schemas.microsoft.com/office/drawing/2014/main" id="{F3EE95C2-722D-E78E-1AAB-0DC4024BC74B}"/>
              </a:ext>
            </a:extLst>
          </p:cNvPr>
          <p:cNvSpPr txBox="1"/>
          <p:nvPr/>
        </p:nvSpPr>
        <p:spPr>
          <a:xfrm>
            <a:off x="2710830" y="4357069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牡丹，花之富貴者也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0" name="文字方塊 59">
            <a:extLst>
              <a:ext uri="{FF2B5EF4-FFF2-40B4-BE49-F238E27FC236}">
                <a16:creationId xmlns:a16="http://schemas.microsoft.com/office/drawing/2014/main" id="{46F2E0A1-B277-A3CD-0C94-B66DC15FBE33}"/>
              </a:ext>
            </a:extLst>
          </p:cNvPr>
          <p:cNvSpPr txBox="1"/>
          <p:nvPr/>
        </p:nvSpPr>
        <p:spPr>
          <a:xfrm>
            <a:off x="1982619" y="4365898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蓮，花之君子者也。噫！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61" name="直線接點 60">
            <a:extLst>
              <a:ext uri="{FF2B5EF4-FFF2-40B4-BE49-F238E27FC236}">
                <a16:creationId xmlns:a16="http://schemas.microsoft.com/office/drawing/2014/main" id="{440DF7FD-55A7-20F1-8909-44B1A1C2387D}"/>
              </a:ext>
            </a:extLst>
          </p:cNvPr>
          <p:cNvCxnSpPr>
            <a:cxnSpLocks/>
          </p:cNvCxnSpPr>
          <p:nvPr/>
        </p:nvCxnSpPr>
        <p:spPr>
          <a:xfrm>
            <a:off x="1126654" y="117426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文字方塊 61">
            <a:extLst>
              <a:ext uri="{FF2B5EF4-FFF2-40B4-BE49-F238E27FC236}">
                <a16:creationId xmlns:a16="http://schemas.microsoft.com/office/drawing/2014/main" id="{D2831CE1-0F9C-21D2-2B99-C9CA1EE299FE}"/>
              </a:ext>
            </a:extLst>
          </p:cNvPr>
          <p:cNvSpPr txBox="1"/>
          <p:nvPr/>
        </p:nvSpPr>
        <p:spPr>
          <a:xfrm>
            <a:off x="550590" y="333450"/>
            <a:ext cx="1046440" cy="100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甲三、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r>
              <a:rPr lang="zh-CN" altLang="en-US" sz="2800" b="1" dirty="0">
                <a:solidFill>
                  <a:srgbClr val="FFFF00"/>
                </a:solidFill>
              </a:rPr>
              <a:t>結語</a:t>
            </a:r>
            <a:endParaRPr lang="en-US" altLang="zh-CN" sz="2800" b="1" dirty="0">
              <a:solidFill>
                <a:srgbClr val="FFFF00"/>
              </a:solidFill>
            </a:endParaRPr>
          </a:p>
        </p:txBody>
      </p:sp>
      <p:cxnSp>
        <p:nvCxnSpPr>
          <p:cNvPr id="65" name="直線接點 64">
            <a:extLst>
              <a:ext uri="{FF2B5EF4-FFF2-40B4-BE49-F238E27FC236}">
                <a16:creationId xmlns:a16="http://schemas.microsoft.com/office/drawing/2014/main" id="{2FD53974-2638-FD42-90B1-68973500013F}"/>
              </a:ext>
            </a:extLst>
          </p:cNvPr>
          <p:cNvCxnSpPr>
            <a:cxnSpLocks/>
          </p:cNvCxnSpPr>
          <p:nvPr/>
        </p:nvCxnSpPr>
        <p:spPr>
          <a:xfrm>
            <a:off x="334566" y="1245018"/>
            <a:ext cx="136815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直線接點 65">
            <a:extLst>
              <a:ext uri="{FF2B5EF4-FFF2-40B4-BE49-F238E27FC236}">
                <a16:creationId xmlns:a16="http://schemas.microsoft.com/office/drawing/2014/main" id="{3F4EE031-6679-3385-9682-5B6668BFE6CB}"/>
              </a:ext>
            </a:extLst>
          </p:cNvPr>
          <p:cNvCxnSpPr>
            <a:cxnSpLocks/>
          </p:cNvCxnSpPr>
          <p:nvPr/>
        </p:nvCxnSpPr>
        <p:spPr>
          <a:xfrm>
            <a:off x="1702718" y="1246722"/>
            <a:ext cx="0" cy="140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直線接點 66">
            <a:extLst>
              <a:ext uri="{FF2B5EF4-FFF2-40B4-BE49-F238E27FC236}">
                <a16:creationId xmlns:a16="http://schemas.microsoft.com/office/drawing/2014/main" id="{D74D6ADD-B19C-ED59-1053-00457B7C9629}"/>
              </a:ext>
            </a:extLst>
          </p:cNvPr>
          <p:cNvCxnSpPr>
            <a:cxnSpLocks/>
          </p:cNvCxnSpPr>
          <p:nvPr/>
        </p:nvCxnSpPr>
        <p:spPr>
          <a:xfrm>
            <a:off x="334566" y="1246722"/>
            <a:ext cx="0" cy="1406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直線接點 67">
            <a:extLst>
              <a:ext uri="{FF2B5EF4-FFF2-40B4-BE49-F238E27FC236}">
                <a16:creationId xmlns:a16="http://schemas.microsoft.com/office/drawing/2014/main" id="{5BA9BC20-1E62-9897-9BD4-BF98AA62D104}"/>
              </a:ext>
            </a:extLst>
          </p:cNvPr>
          <p:cNvCxnSpPr>
            <a:cxnSpLocks/>
          </p:cNvCxnSpPr>
          <p:nvPr/>
        </p:nvCxnSpPr>
        <p:spPr>
          <a:xfrm>
            <a:off x="1054083" y="1125538"/>
            <a:ext cx="2519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文字方塊 68">
            <a:extLst>
              <a:ext uri="{FF2B5EF4-FFF2-40B4-BE49-F238E27FC236}">
                <a16:creationId xmlns:a16="http://schemas.microsoft.com/office/drawing/2014/main" id="{9605EC76-2B68-8C15-01F0-B40956FA6006}"/>
              </a:ext>
            </a:extLst>
          </p:cNvPr>
          <p:cNvSpPr txBox="1"/>
          <p:nvPr/>
        </p:nvSpPr>
        <p:spPr>
          <a:xfrm>
            <a:off x="1374114" y="1431341"/>
            <a:ext cx="553998" cy="28859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乙一、隱逸鮮有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70" name="文字方塊 69">
            <a:extLst>
              <a:ext uri="{FF2B5EF4-FFF2-40B4-BE49-F238E27FC236}">
                <a16:creationId xmlns:a16="http://schemas.microsoft.com/office/drawing/2014/main" id="{3730EC5A-CF39-0D17-AEBC-67B4F278302A}"/>
              </a:ext>
            </a:extLst>
          </p:cNvPr>
          <p:cNvSpPr txBox="1"/>
          <p:nvPr/>
        </p:nvSpPr>
        <p:spPr>
          <a:xfrm>
            <a:off x="736142" y="1416584"/>
            <a:ext cx="553998" cy="2874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乙二、君子勢孤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71" name="文字方塊 70">
            <a:extLst>
              <a:ext uri="{FF2B5EF4-FFF2-40B4-BE49-F238E27FC236}">
                <a16:creationId xmlns:a16="http://schemas.microsoft.com/office/drawing/2014/main" id="{D715E1C9-1816-93D5-4B17-55B886E52DCB}"/>
              </a:ext>
            </a:extLst>
          </p:cNvPr>
          <p:cNvSpPr txBox="1"/>
          <p:nvPr/>
        </p:nvSpPr>
        <p:spPr>
          <a:xfrm>
            <a:off x="89112" y="1416584"/>
            <a:ext cx="553998" cy="2874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乙三、愛富者眾</a:t>
            </a:r>
            <a:endParaRPr lang="en-US" altLang="zh-CN" dirty="0">
              <a:solidFill>
                <a:srgbClr val="FFFF00"/>
              </a:solidFill>
            </a:endParaRPr>
          </a:p>
        </p:txBody>
      </p:sp>
      <p:sp>
        <p:nvSpPr>
          <p:cNvPr id="72" name="文字方塊 71">
            <a:extLst>
              <a:ext uri="{FF2B5EF4-FFF2-40B4-BE49-F238E27FC236}">
                <a16:creationId xmlns:a16="http://schemas.microsoft.com/office/drawing/2014/main" id="{F37F2C78-0021-8C2B-A361-C17B5470C9BB}"/>
              </a:ext>
            </a:extLst>
          </p:cNvPr>
          <p:cNvSpPr txBox="1"/>
          <p:nvPr/>
        </p:nvSpPr>
        <p:spPr>
          <a:xfrm>
            <a:off x="1198662" y="4285061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菊之愛，陶後鮮有聞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3" name="文字方塊 72">
            <a:extLst>
              <a:ext uri="{FF2B5EF4-FFF2-40B4-BE49-F238E27FC236}">
                <a16:creationId xmlns:a16="http://schemas.microsoft.com/office/drawing/2014/main" id="{B31BE513-223C-3669-AEE3-645C65D9B7CB}"/>
              </a:ext>
            </a:extLst>
          </p:cNvPr>
          <p:cNvSpPr txBox="1"/>
          <p:nvPr/>
        </p:nvSpPr>
        <p:spPr>
          <a:xfrm>
            <a:off x="550590" y="4293890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蓮之愛，同予者何人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4" name="文字方塊 73">
            <a:extLst>
              <a:ext uri="{FF2B5EF4-FFF2-40B4-BE49-F238E27FC236}">
                <a16:creationId xmlns:a16="http://schemas.microsoft.com/office/drawing/2014/main" id="{FE1DC2B6-F085-887C-D1AD-396BF73A7691}"/>
              </a:ext>
            </a:extLst>
          </p:cNvPr>
          <p:cNvSpPr txBox="1"/>
          <p:nvPr/>
        </p:nvSpPr>
        <p:spPr>
          <a:xfrm>
            <a:off x="-97482" y="4285061"/>
            <a:ext cx="800219" cy="20970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000" b="1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000" b="1" dirty="0">
                <a:solidFill>
                  <a:schemeClr val="bg1">
                    <a:lumMod val="95000"/>
                  </a:schemeClr>
                </a:solidFill>
              </a:rPr>
              <a:t>牡丹之愛，宜乎眾矣</a:t>
            </a:r>
            <a:endParaRPr lang="en-US" altLang="zh-CN" sz="20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08455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5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5.6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26367</TotalTime>
  <Words>3236</Words>
  <Application>Microsoft Macintosh PowerPoint</Application>
  <PresentationFormat>Custom</PresentationFormat>
  <Paragraphs>494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8" baseType="lpstr">
      <vt:lpstr>Arial</vt:lpstr>
      <vt:lpstr>Calibri</vt:lpstr>
      <vt:lpstr>Office 主题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681</cp:revision>
  <dcterms:created xsi:type="dcterms:W3CDTF">2019-12-17T19:51:00Z</dcterms:created>
  <dcterms:modified xsi:type="dcterms:W3CDTF">2026-10-15T20:44:43Z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