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36E043-2BA9-8374-805D-DCCCAC332DDC}" v="59" dt="2022-02-28T14:25:08.803"/>
    <p1510:client id="{C50A3C2C-E091-451F-B851-2263D992FF98}" v="726" dt="2022-02-28T13:29:09.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59C5F0-BEA4-4988-AE9B-FFB9E16C9798}"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F8C37D25-CC29-4A18-A8B6-083744566B11}">
      <dgm:prSet/>
      <dgm:spPr/>
      <dgm:t>
        <a:bodyPr/>
        <a:lstStyle/>
        <a:p>
          <a:r>
            <a:rPr lang="en-GB"/>
            <a:t>Brief history of qualitative research</a:t>
          </a:r>
          <a:endParaRPr lang="en-US"/>
        </a:p>
      </dgm:t>
    </dgm:pt>
    <dgm:pt modelId="{4921A0E4-896F-4B59-85F9-54B7BC3971D3}" type="parTrans" cxnId="{65043057-5F93-4DF2-9718-C61CD49DD915}">
      <dgm:prSet/>
      <dgm:spPr/>
      <dgm:t>
        <a:bodyPr/>
        <a:lstStyle/>
        <a:p>
          <a:endParaRPr lang="en-US"/>
        </a:p>
      </dgm:t>
    </dgm:pt>
    <dgm:pt modelId="{87EE9C4B-AF3E-4233-8FCA-8A24868146AE}" type="sibTrans" cxnId="{65043057-5F93-4DF2-9718-C61CD49DD915}">
      <dgm:prSet phldrT="1" phldr="0"/>
      <dgm:spPr/>
      <dgm:t>
        <a:bodyPr/>
        <a:lstStyle/>
        <a:p>
          <a:r>
            <a:rPr lang="en-US"/>
            <a:t>1</a:t>
          </a:r>
        </a:p>
      </dgm:t>
    </dgm:pt>
    <dgm:pt modelId="{851DCAAD-0D00-422F-9DB7-2CC59656B9B0}">
      <dgm:prSet/>
      <dgm:spPr/>
      <dgm:t>
        <a:bodyPr/>
        <a:lstStyle/>
        <a:p>
          <a:r>
            <a:rPr lang="en-GB"/>
            <a:t>Key features of qualitative research</a:t>
          </a:r>
          <a:endParaRPr lang="en-US"/>
        </a:p>
      </dgm:t>
    </dgm:pt>
    <dgm:pt modelId="{DF6F723C-1B89-4034-9F6C-BED81A605EC4}" type="parTrans" cxnId="{2C800F00-3611-403B-8008-ADDEF4437DB7}">
      <dgm:prSet/>
      <dgm:spPr/>
      <dgm:t>
        <a:bodyPr/>
        <a:lstStyle/>
        <a:p>
          <a:endParaRPr lang="en-US"/>
        </a:p>
      </dgm:t>
    </dgm:pt>
    <dgm:pt modelId="{1682B790-2C0D-4E09-A84D-94EDCD1FBDD0}" type="sibTrans" cxnId="{2C800F00-3611-403B-8008-ADDEF4437DB7}">
      <dgm:prSet phldrT="2" phldr="0"/>
      <dgm:spPr/>
      <dgm:t>
        <a:bodyPr/>
        <a:lstStyle/>
        <a:p>
          <a:r>
            <a:rPr lang="en-US"/>
            <a:t>2</a:t>
          </a:r>
        </a:p>
      </dgm:t>
    </dgm:pt>
    <dgm:pt modelId="{60560B17-6E7A-46A0-812E-7C2F8FC1FCB5}">
      <dgm:prSet/>
      <dgm:spPr/>
      <dgm:t>
        <a:bodyPr/>
        <a:lstStyle/>
        <a:p>
          <a:r>
            <a:rPr lang="en-GB"/>
            <a:t>Validity of qualitative  research</a:t>
          </a:r>
          <a:endParaRPr lang="en-US"/>
        </a:p>
      </dgm:t>
    </dgm:pt>
    <dgm:pt modelId="{654DB9E7-AF7C-4F77-8B88-CE97294ACC0C}" type="parTrans" cxnId="{6A07BF1A-1101-43D3-A1CC-4573FBD09BAD}">
      <dgm:prSet/>
      <dgm:spPr/>
      <dgm:t>
        <a:bodyPr/>
        <a:lstStyle/>
        <a:p>
          <a:endParaRPr lang="en-US"/>
        </a:p>
      </dgm:t>
    </dgm:pt>
    <dgm:pt modelId="{85D2DC64-47B2-46B9-85F8-49A73BEC5FEC}" type="sibTrans" cxnId="{6A07BF1A-1101-43D3-A1CC-4573FBD09BAD}">
      <dgm:prSet phldrT="3" phldr="0"/>
      <dgm:spPr/>
      <dgm:t>
        <a:bodyPr/>
        <a:lstStyle/>
        <a:p>
          <a:r>
            <a:rPr lang="en-US"/>
            <a:t>3</a:t>
          </a:r>
        </a:p>
      </dgm:t>
    </dgm:pt>
    <dgm:pt modelId="{B3DDF602-BEC4-4ACF-8C00-6C05B70C77AE}" type="pres">
      <dgm:prSet presAssocID="{E359C5F0-BEA4-4988-AE9B-FFB9E16C9798}" presName="Name0" presStyleCnt="0">
        <dgm:presLayoutVars>
          <dgm:animLvl val="lvl"/>
          <dgm:resizeHandles val="exact"/>
        </dgm:presLayoutVars>
      </dgm:prSet>
      <dgm:spPr/>
    </dgm:pt>
    <dgm:pt modelId="{25832894-CE5F-4C80-8982-592E83D4DC8C}" type="pres">
      <dgm:prSet presAssocID="{F8C37D25-CC29-4A18-A8B6-083744566B11}" presName="compositeNode" presStyleCnt="0">
        <dgm:presLayoutVars>
          <dgm:bulletEnabled val="1"/>
        </dgm:presLayoutVars>
      </dgm:prSet>
      <dgm:spPr/>
    </dgm:pt>
    <dgm:pt modelId="{FAF5F895-D3D5-4D58-976B-2C6BEAB74C4A}" type="pres">
      <dgm:prSet presAssocID="{F8C37D25-CC29-4A18-A8B6-083744566B11}" presName="bgRect" presStyleLbl="bgAccFollowNode1" presStyleIdx="0" presStyleCnt="3"/>
      <dgm:spPr/>
    </dgm:pt>
    <dgm:pt modelId="{C97CB014-6922-4A7A-8EFE-EC5DE197AD40}" type="pres">
      <dgm:prSet presAssocID="{87EE9C4B-AF3E-4233-8FCA-8A24868146AE}" presName="sibTransNodeCircle" presStyleLbl="alignNode1" presStyleIdx="0" presStyleCnt="6">
        <dgm:presLayoutVars>
          <dgm:chMax val="0"/>
          <dgm:bulletEnabled/>
        </dgm:presLayoutVars>
      </dgm:prSet>
      <dgm:spPr/>
    </dgm:pt>
    <dgm:pt modelId="{93A4009A-9E81-4A30-BF0D-7AD8B11AE87E}" type="pres">
      <dgm:prSet presAssocID="{F8C37D25-CC29-4A18-A8B6-083744566B11}" presName="bottomLine" presStyleLbl="alignNode1" presStyleIdx="1" presStyleCnt="6">
        <dgm:presLayoutVars/>
      </dgm:prSet>
      <dgm:spPr/>
    </dgm:pt>
    <dgm:pt modelId="{C4A2A66A-3BCC-40D7-BAA4-36C642AACEF7}" type="pres">
      <dgm:prSet presAssocID="{F8C37D25-CC29-4A18-A8B6-083744566B11}" presName="nodeText" presStyleLbl="bgAccFollowNode1" presStyleIdx="0" presStyleCnt="3">
        <dgm:presLayoutVars>
          <dgm:bulletEnabled val="1"/>
        </dgm:presLayoutVars>
      </dgm:prSet>
      <dgm:spPr/>
    </dgm:pt>
    <dgm:pt modelId="{37428494-2D9F-4AF8-B897-1DA15E6DDBD7}" type="pres">
      <dgm:prSet presAssocID="{87EE9C4B-AF3E-4233-8FCA-8A24868146AE}" presName="sibTrans" presStyleCnt="0"/>
      <dgm:spPr/>
    </dgm:pt>
    <dgm:pt modelId="{8128959F-F9F1-4BB9-854D-B1FE0D033CB4}" type="pres">
      <dgm:prSet presAssocID="{851DCAAD-0D00-422F-9DB7-2CC59656B9B0}" presName="compositeNode" presStyleCnt="0">
        <dgm:presLayoutVars>
          <dgm:bulletEnabled val="1"/>
        </dgm:presLayoutVars>
      </dgm:prSet>
      <dgm:spPr/>
    </dgm:pt>
    <dgm:pt modelId="{BDCF50D4-43B4-4F34-ACF8-449D0BFB604D}" type="pres">
      <dgm:prSet presAssocID="{851DCAAD-0D00-422F-9DB7-2CC59656B9B0}" presName="bgRect" presStyleLbl="bgAccFollowNode1" presStyleIdx="1" presStyleCnt="3"/>
      <dgm:spPr/>
    </dgm:pt>
    <dgm:pt modelId="{3FA609A8-007F-4114-AF7F-0A68C5781773}" type="pres">
      <dgm:prSet presAssocID="{1682B790-2C0D-4E09-A84D-94EDCD1FBDD0}" presName="sibTransNodeCircle" presStyleLbl="alignNode1" presStyleIdx="2" presStyleCnt="6">
        <dgm:presLayoutVars>
          <dgm:chMax val="0"/>
          <dgm:bulletEnabled/>
        </dgm:presLayoutVars>
      </dgm:prSet>
      <dgm:spPr/>
    </dgm:pt>
    <dgm:pt modelId="{74865F80-3A5D-4778-AD27-E255ED46A333}" type="pres">
      <dgm:prSet presAssocID="{851DCAAD-0D00-422F-9DB7-2CC59656B9B0}" presName="bottomLine" presStyleLbl="alignNode1" presStyleIdx="3" presStyleCnt="6">
        <dgm:presLayoutVars/>
      </dgm:prSet>
      <dgm:spPr/>
    </dgm:pt>
    <dgm:pt modelId="{A9DAB2EA-AFB4-4A27-AC5A-6EA9FAD9B9A8}" type="pres">
      <dgm:prSet presAssocID="{851DCAAD-0D00-422F-9DB7-2CC59656B9B0}" presName="nodeText" presStyleLbl="bgAccFollowNode1" presStyleIdx="1" presStyleCnt="3">
        <dgm:presLayoutVars>
          <dgm:bulletEnabled val="1"/>
        </dgm:presLayoutVars>
      </dgm:prSet>
      <dgm:spPr/>
    </dgm:pt>
    <dgm:pt modelId="{86EBEEA4-6F57-4C75-904E-F6BBD390E8F0}" type="pres">
      <dgm:prSet presAssocID="{1682B790-2C0D-4E09-A84D-94EDCD1FBDD0}" presName="sibTrans" presStyleCnt="0"/>
      <dgm:spPr/>
    </dgm:pt>
    <dgm:pt modelId="{CEE36CE3-22FB-4905-964E-23FE867D4A2E}" type="pres">
      <dgm:prSet presAssocID="{60560B17-6E7A-46A0-812E-7C2F8FC1FCB5}" presName="compositeNode" presStyleCnt="0">
        <dgm:presLayoutVars>
          <dgm:bulletEnabled val="1"/>
        </dgm:presLayoutVars>
      </dgm:prSet>
      <dgm:spPr/>
    </dgm:pt>
    <dgm:pt modelId="{257D02F0-AB56-40EB-B6F8-CB0F5B8E592F}" type="pres">
      <dgm:prSet presAssocID="{60560B17-6E7A-46A0-812E-7C2F8FC1FCB5}" presName="bgRect" presStyleLbl="bgAccFollowNode1" presStyleIdx="2" presStyleCnt="3"/>
      <dgm:spPr/>
    </dgm:pt>
    <dgm:pt modelId="{235AC133-4E22-4B93-AE72-539061C755C5}" type="pres">
      <dgm:prSet presAssocID="{85D2DC64-47B2-46B9-85F8-49A73BEC5FEC}" presName="sibTransNodeCircle" presStyleLbl="alignNode1" presStyleIdx="4" presStyleCnt="6">
        <dgm:presLayoutVars>
          <dgm:chMax val="0"/>
          <dgm:bulletEnabled/>
        </dgm:presLayoutVars>
      </dgm:prSet>
      <dgm:spPr/>
    </dgm:pt>
    <dgm:pt modelId="{A7609BBC-4770-4822-AA19-CF681D89EBA0}" type="pres">
      <dgm:prSet presAssocID="{60560B17-6E7A-46A0-812E-7C2F8FC1FCB5}" presName="bottomLine" presStyleLbl="alignNode1" presStyleIdx="5" presStyleCnt="6">
        <dgm:presLayoutVars/>
      </dgm:prSet>
      <dgm:spPr/>
    </dgm:pt>
    <dgm:pt modelId="{5E1E1A41-4F1D-427A-AA38-1F0B951D3C4E}" type="pres">
      <dgm:prSet presAssocID="{60560B17-6E7A-46A0-812E-7C2F8FC1FCB5}" presName="nodeText" presStyleLbl="bgAccFollowNode1" presStyleIdx="2" presStyleCnt="3">
        <dgm:presLayoutVars>
          <dgm:bulletEnabled val="1"/>
        </dgm:presLayoutVars>
      </dgm:prSet>
      <dgm:spPr/>
    </dgm:pt>
  </dgm:ptLst>
  <dgm:cxnLst>
    <dgm:cxn modelId="{2C800F00-3611-403B-8008-ADDEF4437DB7}" srcId="{E359C5F0-BEA4-4988-AE9B-FFB9E16C9798}" destId="{851DCAAD-0D00-422F-9DB7-2CC59656B9B0}" srcOrd="1" destOrd="0" parTransId="{DF6F723C-1B89-4034-9F6C-BED81A605EC4}" sibTransId="{1682B790-2C0D-4E09-A84D-94EDCD1FBDD0}"/>
    <dgm:cxn modelId="{62B5FB03-F067-4425-94DA-DD9555FEAEB9}" type="presOf" srcId="{87EE9C4B-AF3E-4233-8FCA-8A24868146AE}" destId="{C97CB014-6922-4A7A-8EFE-EC5DE197AD40}" srcOrd="0" destOrd="0" presId="urn:microsoft.com/office/officeart/2016/7/layout/BasicLinearProcessNumbered"/>
    <dgm:cxn modelId="{6A07BF1A-1101-43D3-A1CC-4573FBD09BAD}" srcId="{E359C5F0-BEA4-4988-AE9B-FFB9E16C9798}" destId="{60560B17-6E7A-46A0-812E-7C2F8FC1FCB5}" srcOrd="2" destOrd="0" parTransId="{654DB9E7-AF7C-4F77-8B88-CE97294ACC0C}" sibTransId="{85D2DC64-47B2-46B9-85F8-49A73BEC5FEC}"/>
    <dgm:cxn modelId="{10436A2E-43FF-46E5-A72D-1F8E683BDFA0}" type="presOf" srcId="{1682B790-2C0D-4E09-A84D-94EDCD1FBDD0}" destId="{3FA609A8-007F-4114-AF7F-0A68C5781773}" srcOrd="0" destOrd="0" presId="urn:microsoft.com/office/officeart/2016/7/layout/BasicLinearProcessNumbered"/>
    <dgm:cxn modelId="{BEA97D3F-6571-4ADF-9CD4-DC0D3AC95BB9}" type="presOf" srcId="{F8C37D25-CC29-4A18-A8B6-083744566B11}" destId="{FAF5F895-D3D5-4D58-976B-2C6BEAB74C4A}" srcOrd="0" destOrd="0" presId="urn:microsoft.com/office/officeart/2016/7/layout/BasicLinearProcessNumbered"/>
    <dgm:cxn modelId="{65043057-5F93-4DF2-9718-C61CD49DD915}" srcId="{E359C5F0-BEA4-4988-AE9B-FFB9E16C9798}" destId="{F8C37D25-CC29-4A18-A8B6-083744566B11}" srcOrd="0" destOrd="0" parTransId="{4921A0E4-896F-4B59-85F9-54B7BC3971D3}" sibTransId="{87EE9C4B-AF3E-4233-8FCA-8A24868146AE}"/>
    <dgm:cxn modelId="{0211FE89-B89A-43ED-8448-72E7C856CF48}" type="presOf" srcId="{851DCAAD-0D00-422F-9DB7-2CC59656B9B0}" destId="{A9DAB2EA-AFB4-4A27-AC5A-6EA9FAD9B9A8}" srcOrd="1" destOrd="0" presId="urn:microsoft.com/office/officeart/2016/7/layout/BasicLinearProcessNumbered"/>
    <dgm:cxn modelId="{428A3093-9C08-413D-976F-8B41811DFF36}" type="presOf" srcId="{60560B17-6E7A-46A0-812E-7C2F8FC1FCB5}" destId="{5E1E1A41-4F1D-427A-AA38-1F0B951D3C4E}" srcOrd="1" destOrd="0" presId="urn:microsoft.com/office/officeart/2016/7/layout/BasicLinearProcessNumbered"/>
    <dgm:cxn modelId="{FB853B9C-82B9-4ACA-80A8-009D8C26F8F3}" type="presOf" srcId="{851DCAAD-0D00-422F-9DB7-2CC59656B9B0}" destId="{BDCF50D4-43B4-4F34-ACF8-449D0BFB604D}" srcOrd="0" destOrd="0" presId="urn:microsoft.com/office/officeart/2016/7/layout/BasicLinearProcessNumbered"/>
    <dgm:cxn modelId="{35C7B39F-DCF0-4B3F-BF2F-ACC41E1FBDD9}" type="presOf" srcId="{E359C5F0-BEA4-4988-AE9B-FFB9E16C9798}" destId="{B3DDF602-BEC4-4ACF-8C00-6C05B70C77AE}" srcOrd="0" destOrd="0" presId="urn:microsoft.com/office/officeart/2016/7/layout/BasicLinearProcessNumbered"/>
    <dgm:cxn modelId="{61B631A1-386D-44B1-8DFB-8098E8F8E73E}" type="presOf" srcId="{85D2DC64-47B2-46B9-85F8-49A73BEC5FEC}" destId="{235AC133-4E22-4B93-AE72-539061C755C5}" srcOrd="0" destOrd="0" presId="urn:microsoft.com/office/officeart/2016/7/layout/BasicLinearProcessNumbered"/>
    <dgm:cxn modelId="{C4F383B1-2540-4983-88E4-D26302F2F957}" type="presOf" srcId="{F8C37D25-CC29-4A18-A8B6-083744566B11}" destId="{C4A2A66A-3BCC-40D7-BAA4-36C642AACEF7}" srcOrd="1" destOrd="0" presId="urn:microsoft.com/office/officeart/2016/7/layout/BasicLinearProcessNumbered"/>
    <dgm:cxn modelId="{E1C854CB-539B-4E17-B176-81407F97ADF6}" type="presOf" srcId="{60560B17-6E7A-46A0-812E-7C2F8FC1FCB5}" destId="{257D02F0-AB56-40EB-B6F8-CB0F5B8E592F}" srcOrd="0" destOrd="0" presId="urn:microsoft.com/office/officeart/2016/7/layout/BasicLinearProcessNumbered"/>
    <dgm:cxn modelId="{EBB9821D-A090-44D9-B3EE-8C90E4A569C9}" type="presParOf" srcId="{B3DDF602-BEC4-4ACF-8C00-6C05B70C77AE}" destId="{25832894-CE5F-4C80-8982-592E83D4DC8C}" srcOrd="0" destOrd="0" presId="urn:microsoft.com/office/officeart/2016/7/layout/BasicLinearProcessNumbered"/>
    <dgm:cxn modelId="{1D1DC71F-4B61-4C6E-8CA4-2198A2DFDA7B}" type="presParOf" srcId="{25832894-CE5F-4C80-8982-592E83D4DC8C}" destId="{FAF5F895-D3D5-4D58-976B-2C6BEAB74C4A}" srcOrd="0" destOrd="0" presId="urn:microsoft.com/office/officeart/2016/7/layout/BasicLinearProcessNumbered"/>
    <dgm:cxn modelId="{A0160360-6892-4F66-9D0E-1EAE42EF16D6}" type="presParOf" srcId="{25832894-CE5F-4C80-8982-592E83D4DC8C}" destId="{C97CB014-6922-4A7A-8EFE-EC5DE197AD40}" srcOrd="1" destOrd="0" presId="urn:microsoft.com/office/officeart/2016/7/layout/BasicLinearProcessNumbered"/>
    <dgm:cxn modelId="{DFC14424-5F4F-4391-BE2F-15170B8E2886}" type="presParOf" srcId="{25832894-CE5F-4C80-8982-592E83D4DC8C}" destId="{93A4009A-9E81-4A30-BF0D-7AD8B11AE87E}" srcOrd="2" destOrd="0" presId="urn:microsoft.com/office/officeart/2016/7/layout/BasicLinearProcessNumbered"/>
    <dgm:cxn modelId="{92EC16FF-32EE-4F6F-963E-FC188B7E45A0}" type="presParOf" srcId="{25832894-CE5F-4C80-8982-592E83D4DC8C}" destId="{C4A2A66A-3BCC-40D7-BAA4-36C642AACEF7}" srcOrd="3" destOrd="0" presId="urn:microsoft.com/office/officeart/2016/7/layout/BasicLinearProcessNumbered"/>
    <dgm:cxn modelId="{DD34735C-CFFA-4418-9C13-2AEDA9EBFE2C}" type="presParOf" srcId="{B3DDF602-BEC4-4ACF-8C00-6C05B70C77AE}" destId="{37428494-2D9F-4AF8-B897-1DA15E6DDBD7}" srcOrd="1" destOrd="0" presId="urn:microsoft.com/office/officeart/2016/7/layout/BasicLinearProcessNumbered"/>
    <dgm:cxn modelId="{355051A9-D087-42E5-BEC8-9A66CE1DD8FB}" type="presParOf" srcId="{B3DDF602-BEC4-4ACF-8C00-6C05B70C77AE}" destId="{8128959F-F9F1-4BB9-854D-B1FE0D033CB4}" srcOrd="2" destOrd="0" presId="urn:microsoft.com/office/officeart/2016/7/layout/BasicLinearProcessNumbered"/>
    <dgm:cxn modelId="{6D257CB9-821A-4E15-A5BF-1A8A0C8ECD7E}" type="presParOf" srcId="{8128959F-F9F1-4BB9-854D-B1FE0D033CB4}" destId="{BDCF50D4-43B4-4F34-ACF8-449D0BFB604D}" srcOrd="0" destOrd="0" presId="urn:microsoft.com/office/officeart/2016/7/layout/BasicLinearProcessNumbered"/>
    <dgm:cxn modelId="{A051DC67-EEBA-48E9-B2AB-2C62ED0F0D4B}" type="presParOf" srcId="{8128959F-F9F1-4BB9-854D-B1FE0D033CB4}" destId="{3FA609A8-007F-4114-AF7F-0A68C5781773}" srcOrd="1" destOrd="0" presId="urn:microsoft.com/office/officeart/2016/7/layout/BasicLinearProcessNumbered"/>
    <dgm:cxn modelId="{A37F35F2-FAAB-41A6-8FF5-37F2DC72AB1C}" type="presParOf" srcId="{8128959F-F9F1-4BB9-854D-B1FE0D033CB4}" destId="{74865F80-3A5D-4778-AD27-E255ED46A333}" srcOrd="2" destOrd="0" presId="urn:microsoft.com/office/officeart/2016/7/layout/BasicLinearProcessNumbered"/>
    <dgm:cxn modelId="{F7F9C852-739E-498E-80D4-51C19641B379}" type="presParOf" srcId="{8128959F-F9F1-4BB9-854D-B1FE0D033CB4}" destId="{A9DAB2EA-AFB4-4A27-AC5A-6EA9FAD9B9A8}" srcOrd="3" destOrd="0" presId="urn:microsoft.com/office/officeart/2016/7/layout/BasicLinearProcessNumbered"/>
    <dgm:cxn modelId="{E71AB490-9683-49D1-8A26-68DF8B469C95}" type="presParOf" srcId="{B3DDF602-BEC4-4ACF-8C00-6C05B70C77AE}" destId="{86EBEEA4-6F57-4C75-904E-F6BBD390E8F0}" srcOrd="3" destOrd="0" presId="urn:microsoft.com/office/officeart/2016/7/layout/BasicLinearProcessNumbered"/>
    <dgm:cxn modelId="{E3BB4273-E4EE-49A3-80D4-7744AF325680}" type="presParOf" srcId="{B3DDF602-BEC4-4ACF-8C00-6C05B70C77AE}" destId="{CEE36CE3-22FB-4905-964E-23FE867D4A2E}" srcOrd="4" destOrd="0" presId="urn:microsoft.com/office/officeart/2016/7/layout/BasicLinearProcessNumbered"/>
    <dgm:cxn modelId="{57831581-9D17-4985-BD6A-91E6448F0992}" type="presParOf" srcId="{CEE36CE3-22FB-4905-964E-23FE867D4A2E}" destId="{257D02F0-AB56-40EB-B6F8-CB0F5B8E592F}" srcOrd="0" destOrd="0" presId="urn:microsoft.com/office/officeart/2016/7/layout/BasicLinearProcessNumbered"/>
    <dgm:cxn modelId="{D5E63836-F127-425A-9ECB-4E1CE5B61714}" type="presParOf" srcId="{CEE36CE3-22FB-4905-964E-23FE867D4A2E}" destId="{235AC133-4E22-4B93-AE72-539061C755C5}" srcOrd="1" destOrd="0" presId="urn:microsoft.com/office/officeart/2016/7/layout/BasicLinearProcessNumbered"/>
    <dgm:cxn modelId="{134E2CA3-DA63-4261-AC96-AF743F990638}" type="presParOf" srcId="{CEE36CE3-22FB-4905-964E-23FE867D4A2E}" destId="{A7609BBC-4770-4822-AA19-CF681D89EBA0}" srcOrd="2" destOrd="0" presId="urn:microsoft.com/office/officeart/2016/7/layout/BasicLinearProcessNumbered"/>
    <dgm:cxn modelId="{A30E266C-3D75-4D0A-95E5-A04C865F40C3}" type="presParOf" srcId="{CEE36CE3-22FB-4905-964E-23FE867D4A2E}" destId="{5E1E1A41-4F1D-427A-AA38-1F0B951D3C4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90432A-4FAF-4593-809C-331275C91CF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EDD2B1B-0A82-44DC-A381-5F7FA190CAD1}">
      <dgm:prSet/>
      <dgm:spPr/>
      <dgm:t>
        <a:bodyPr/>
        <a:lstStyle/>
        <a:p>
          <a:r>
            <a:rPr lang="en-GB"/>
            <a:t>Empirical, collection and analysis of data.</a:t>
          </a:r>
          <a:endParaRPr lang="en-US"/>
        </a:p>
      </dgm:t>
    </dgm:pt>
    <dgm:pt modelId="{F0879D43-D505-4143-AC05-C90A8A879C2C}" type="parTrans" cxnId="{1FA01722-9498-46C7-A070-5CDF0E06E240}">
      <dgm:prSet/>
      <dgm:spPr/>
      <dgm:t>
        <a:bodyPr/>
        <a:lstStyle/>
        <a:p>
          <a:endParaRPr lang="en-US"/>
        </a:p>
      </dgm:t>
    </dgm:pt>
    <dgm:pt modelId="{E48B5694-418B-428E-9F56-5CA02D0020CF}" type="sibTrans" cxnId="{1FA01722-9498-46C7-A070-5CDF0E06E240}">
      <dgm:prSet/>
      <dgm:spPr/>
      <dgm:t>
        <a:bodyPr/>
        <a:lstStyle/>
        <a:p>
          <a:endParaRPr lang="en-US"/>
        </a:p>
      </dgm:t>
    </dgm:pt>
    <dgm:pt modelId="{6ABB7698-5457-49D3-9C09-FFF3C6A2CF41}">
      <dgm:prSet/>
      <dgm:spPr/>
      <dgm:t>
        <a:bodyPr/>
        <a:lstStyle/>
        <a:p>
          <a:r>
            <a:rPr lang="en-GB"/>
            <a:t>A way of recording people's </a:t>
          </a:r>
          <a:r>
            <a:rPr lang="en-GB" b="1"/>
            <a:t>attitudes, feelings and behaviours </a:t>
          </a:r>
          <a:r>
            <a:rPr lang="en-GB"/>
            <a:t>in greater depth. </a:t>
          </a:r>
          <a:endParaRPr lang="en-US"/>
        </a:p>
      </dgm:t>
    </dgm:pt>
    <dgm:pt modelId="{FE714C8F-C25E-4752-8830-A12956D5A28A}" type="parTrans" cxnId="{4D1BA253-B53C-4277-A6D5-3E49BED42D89}">
      <dgm:prSet/>
      <dgm:spPr/>
      <dgm:t>
        <a:bodyPr/>
        <a:lstStyle/>
        <a:p>
          <a:endParaRPr lang="en-US"/>
        </a:p>
      </dgm:t>
    </dgm:pt>
    <dgm:pt modelId="{3AA4E868-7CA6-4709-B2D4-15B92A1EC06A}" type="sibTrans" cxnId="{4D1BA253-B53C-4277-A6D5-3E49BED42D89}">
      <dgm:prSet/>
      <dgm:spPr/>
      <dgm:t>
        <a:bodyPr/>
        <a:lstStyle/>
        <a:p>
          <a:endParaRPr lang="en-US"/>
        </a:p>
      </dgm:t>
    </dgm:pt>
    <dgm:pt modelId="{1ACE2750-5961-4D08-B2A4-07A073988426}">
      <dgm:prSet/>
      <dgm:spPr/>
      <dgm:t>
        <a:bodyPr/>
        <a:lstStyle/>
        <a:p>
          <a:r>
            <a:rPr lang="en-GB"/>
            <a:t>•Collection and analysis of </a:t>
          </a:r>
          <a:r>
            <a:rPr lang="en-GB" b="1"/>
            <a:t>non-numerical</a:t>
          </a:r>
          <a:r>
            <a:rPr lang="en-GB"/>
            <a:t> information via formal research methods e.g. range of </a:t>
          </a:r>
          <a:r>
            <a:rPr lang="en-GB" b="1"/>
            <a:t>individual perspectives</a:t>
          </a:r>
          <a:r>
            <a:rPr lang="en-GB"/>
            <a:t>  and </a:t>
          </a:r>
          <a:r>
            <a:rPr lang="en-GB" b="1"/>
            <a:t>group perspectives</a:t>
          </a:r>
          <a:endParaRPr lang="en-US"/>
        </a:p>
      </dgm:t>
    </dgm:pt>
    <dgm:pt modelId="{28C89E55-F50F-4886-87E3-5CF2D4C8ADA4}" type="parTrans" cxnId="{9FD16920-08D2-471D-AC90-AC842E968A96}">
      <dgm:prSet/>
      <dgm:spPr/>
      <dgm:t>
        <a:bodyPr/>
        <a:lstStyle/>
        <a:p>
          <a:endParaRPr lang="en-US"/>
        </a:p>
      </dgm:t>
    </dgm:pt>
    <dgm:pt modelId="{A6F44285-C5FC-4970-93F3-220F082483E2}" type="sibTrans" cxnId="{9FD16920-08D2-471D-AC90-AC842E968A96}">
      <dgm:prSet/>
      <dgm:spPr/>
      <dgm:t>
        <a:bodyPr/>
        <a:lstStyle/>
        <a:p>
          <a:endParaRPr lang="en-US"/>
        </a:p>
      </dgm:t>
    </dgm:pt>
    <dgm:pt modelId="{DE76F82A-48D9-4841-B8CE-173521B92549}" type="pres">
      <dgm:prSet presAssocID="{8990432A-4FAF-4593-809C-331275C91CF6}" presName="root" presStyleCnt="0">
        <dgm:presLayoutVars>
          <dgm:dir/>
          <dgm:resizeHandles val="exact"/>
        </dgm:presLayoutVars>
      </dgm:prSet>
      <dgm:spPr/>
    </dgm:pt>
    <dgm:pt modelId="{B07F910B-8928-4A53-944C-BDB2E48F550C}" type="pres">
      <dgm:prSet presAssocID="{BEDD2B1B-0A82-44DC-A381-5F7FA190CAD1}" presName="compNode" presStyleCnt="0"/>
      <dgm:spPr/>
    </dgm:pt>
    <dgm:pt modelId="{2B607BDF-F7D5-4D71-A3C7-AB19C1CEF6D9}" type="pres">
      <dgm:prSet presAssocID="{BEDD2B1B-0A82-44DC-A381-5F7FA190CAD1}" presName="bgRect" presStyleLbl="bgShp" presStyleIdx="0" presStyleCnt="3"/>
      <dgm:spPr/>
    </dgm:pt>
    <dgm:pt modelId="{5DA9E0B0-88B0-45CF-96CB-4481A5B9EF01}" type="pres">
      <dgm:prSet presAssocID="{BEDD2B1B-0A82-44DC-A381-5F7FA190CAD1}"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with solid fill"/>
        </a:ext>
      </dgm:extLst>
    </dgm:pt>
    <dgm:pt modelId="{AEFC2595-4019-4F6B-9489-321137454192}" type="pres">
      <dgm:prSet presAssocID="{BEDD2B1B-0A82-44DC-A381-5F7FA190CAD1}" presName="spaceRect" presStyleCnt="0"/>
      <dgm:spPr/>
    </dgm:pt>
    <dgm:pt modelId="{717DAA7C-45F5-45F2-A11D-5728830D2FED}" type="pres">
      <dgm:prSet presAssocID="{BEDD2B1B-0A82-44DC-A381-5F7FA190CAD1}" presName="parTx" presStyleLbl="revTx" presStyleIdx="0" presStyleCnt="3">
        <dgm:presLayoutVars>
          <dgm:chMax val="0"/>
          <dgm:chPref val="0"/>
        </dgm:presLayoutVars>
      </dgm:prSet>
      <dgm:spPr/>
    </dgm:pt>
    <dgm:pt modelId="{48EEC691-3CA0-4D0A-BC1E-E813BEC42970}" type="pres">
      <dgm:prSet presAssocID="{E48B5694-418B-428E-9F56-5CA02D0020CF}" presName="sibTrans" presStyleCnt="0"/>
      <dgm:spPr/>
    </dgm:pt>
    <dgm:pt modelId="{98E7E09F-01F2-4911-8628-D3A1087F5E70}" type="pres">
      <dgm:prSet presAssocID="{6ABB7698-5457-49D3-9C09-FFF3C6A2CF41}" presName="compNode" presStyleCnt="0"/>
      <dgm:spPr/>
    </dgm:pt>
    <dgm:pt modelId="{79576A9E-49B7-49C7-B813-ACBE31DC7802}" type="pres">
      <dgm:prSet presAssocID="{6ABB7698-5457-49D3-9C09-FFF3C6A2CF41}" presName="bgRect" presStyleLbl="bgShp" presStyleIdx="1" presStyleCnt="3"/>
      <dgm:spPr/>
    </dgm:pt>
    <dgm:pt modelId="{93C52668-970B-40A8-8FAB-25E9656D5872}" type="pres">
      <dgm:prSet presAssocID="{6ABB7698-5457-49D3-9C09-FFF3C6A2CF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1F53F638-ECE4-4C08-A28C-8F12B7AD1052}" type="pres">
      <dgm:prSet presAssocID="{6ABB7698-5457-49D3-9C09-FFF3C6A2CF41}" presName="spaceRect" presStyleCnt="0"/>
      <dgm:spPr/>
    </dgm:pt>
    <dgm:pt modelId="{56DC6149-34B4-4748-8B44-E254533051B8}" type="pres">
      <dgm:prSet presAssocID="{6ABB7698-5457-49D3-9C09-FFF3C6A2CF41}" presName="parTx" presStyleLbl="revTx" presStyleIdx="1" presStyleCnt="3">
        <dgm:presLayoutVars>
          <dgm:chMax val="0"/>
          <dgm:chPref val="0"/>
        </dgm:presLayoutVars>
      </dgm:prSet>
      <dgm:spPr/>
    </dgm:pt>
    <dgm:pt modelId="{3DD2B3E4-CAAB-4CC3-9626-A7F227D04BE1}" type="pres">
      <dgm:prSet presAssocID="{3AA4E868-7CA6-4709-B2D4-15B92A1EC06A}" presName="sibTrans" presStyleCnt="0"/>
      <dgm:spPr/>
    </dgm:pt>
    <dgm:pt modelId="{B94704BD-00AB-43A5-928F-0B0AB3C942CA}" type="pres">
      <dgm:prSet presAssocID="{1ACE2750-5961-4D08-B2A4-07A073988426}" presName="compNode" presStyleCnt="0"/>
      <dgm:spPr/>
    </dgm:pt>
    <dgm:pt modelId="{8EF22893-12CB-4DBE-A596-BDEDEFBE4994}" type="pres">
      <dgm:prSet presAssocID="{1ACE2750-5961-4D08-B2A4-07A073988426}" presName="bgRect" presStyleLbl="bgShp" presStyleIdx="2" presStyleCnt="3"/>
      <dgm:spPr/>
    </dgm:pt>
    <dgm:pt modelId="{D00F6900-F290-4E18-A274-C6076D354F86}" type="pres">
      <dgm:prSet presAssocID="{1ACE2750-5961-4D08-B2A4-07A07398842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0A259A36-6CA3-4D6D-81F9-F4472F7E0681}" type="pres">
      <dgm:prSet presAssocID="{1ACE2750-5961-4D08-B2A4-07A073988426}" presName="spaceRect" presStyleCnt="0"/>
      <dgm:spPr/>
    </dgm:pt>
    <dgm:pt modelId="{0DC2016B-FAE6-4AA8-9F8E-AE4C37AA6D84}" type="pres">
      <dgm:prSet presAssocID="{1ACE2750-5961-4D08-B2A4-07A073988426}" presName="parTx" presStyleLbl="revTx" presStyleIdx="2" presStyleCnt="3">
        <dgm:presLayoutVars>
          <dgm:chMax val="0"/>
          <dgm:chPref val="0"/>
        </dgm:presLayoutVars>
      </dgm:prSet>
      <dgm:spPr/>
    </dgm:pt>
  </dgm:ptLst>
  <dgm:cxnLst>
    <dgm:cxn modelId="{9FD16920-08D2-471D-AC90-AC842E968A96}" srcId="{8990432A-4FAF-4593-809C-331275C91CF6}" destId="{1ACE2750-5961-4D08-B2A4-07A073988426}" srcOrd="2" destOrd="0" parTransId="{28C89E55-F50F-4886-87E3-5CF2D4C8ADA4}" sibTransId="{A6F44285-C5FC-4970-93F3-220F082483E2}"/>
    <dgm:cxn modelId="{1FA01722-9498-46C7-A070-5CDF0E06E240}" srcId="{8990432A-4FAF-4593-809C-331275C91CF6}" destId="{BEDD2B1B-0A82-44DC-A381-5F7FA190CAD1}" srcOrd="0" destOrd="0" parTransId="{F0879D43-D505-4143-AC05-C90A8A879C2C}" sibTransId="{E48B5694-418B-428E-9F56-5CA02D0020CF}"/>
    <dgm:cxn modelId="{4222EB5E-A4A4-4823-80A2-F386C75E77E1}" type="presOf" srcId="{BEDD2B1B-0A82-44DC-A381-5F7FA190CAD1}" destId="{717DAA7C-45F5-45F2-A11D-5728830D2FED}" srcOrd="0" destOrd="0" presId="urn:microsoft.com/office/officeart/2018/2/layout/IconVerticalSolidList"/>
    <dgm:cxn modelId="{3D29D848-D21F-48D6-8752-E0C072AB34AF}" type="presOf" srcId="{8990432A-4FAF-4593-809C-331275C91CF6}" destId="{DE76F82A-48D9-4841-B8CE-173521B92549}" srcOrd="0" destOrd="0" presId="urn:microsoft.com/office/officeart/2018/2/layout/IconVerticalSolidList"/>
    <dgm:cxn modelId="{4D1BA253-B53C-4277-A6D5-3E49BED42D89}" srcId="{8990432A-4FAF-4593-809C-331275C91CF6}" destId="{6ABB7698-5457-49D3-9C09-FFF3C6A2CF41}" srcOrd="1" destOrd="0" parTransId="{FE714C8F-C25E-4752-8830-A12956D5A28A}" sibTransId="{3AA4E868-7CA6-4709-B2D4-15B92A1EC06A}"/>
    <dgm:cxn modelId="{CC145377-8790-4448-963F-47E4B953EF5E}" type="presOf" srcId="{1ACE2750-5961-4D08-B2A4-07A073988426}" destId="{0DC2016B-FAE6-4AA8-9F8E-AE4C37AA6D84}" srcOrd="0" destOrd="0" presId="urn:microsoft.com/office/officeart/2018/2/layout/IconVerticalSolidList"/>
    <dgm:cxn modelId="{6E827BDF-CECC-475C-86BB-DB863DF82B1E}" type="presOf" srcId="{6ABB7698-5457-49D3-9C09-FFF3C6A2CF41}" destId="{56DC6149-34B4-4748-8B44-E254533051B8}" srcOrd="0" destOrd="0" presId="urn:microsoft.com/office/officeart/2018/2/layout/IconVerticalSolidList"/>
    <dgm:cxn modelId="{FBE55A45-3154-4BFE-B173-3D0ABF532881}" type="presParOf" srcId="{DE76F82A-48D9-4841-B8CE-173521B92549}" destId="{B07F910B-8928-4A53-944C-BDB2E48F550C}" srcOrd="0" destOrd="0" presId="urn:microsoft.com/office/officeart/2018/2/layout/IconVerticalSolidList"/>
    <dgm:cxn modelId="{6C4E056C-A1FE-4916-BBFB-F60553CC92B2}" type="presParOf" srcId="{B07F910B-8928-4A53-944C-BDB2E48F550C}" destId="{2B607BDF-F7D5-4D71-A3C7-AB19C1CEF6D9}" srcOrd="0" destOrd="0" presId="urn:microsoft.com/office/officeart/2018/2/layout/IconVerticalSolidList"/>
    <dgm:cxn modelId="{041BA8FA-46FD-4CDE-B573-0D261A5C4FE8}" type="presParOf" srcId="{B07F910B-8928-4A53-944C-BDB2E48F550C}" destId="{5DA9E0B0-88B0-45CF-96CB-4481A5B9EF01}" srcOrd="1" destOrd="0" presId="urn:microsoft.com/office/officeart/2018/2/layout/IconVerticalSolidList"/>
    <dgm:cxn modelId="{8DAEB2DD-CC00-4EF6-9CC5-3E29B410660F}" type="presParOf" srcId="{B07F910B-8928-4A53-944C-BDB2E48F550C}" destId="{AEFC2595-4019-4F6B-9489-321137454192}" srcOrd="2" destOrd="0" presId="urn:microsoft.com/office/officeart/2018/2/layout/IconVerticalSolidList"/>
    <dgm:cxn modelId="{0877DB62-F066-46EB-A331-F68C6E12F392}" type="presParOf" srcId="{B07F910B-8928-4A53-944C-BDB2E48F550C}" destId="{717DAA7C-45F5-45F2-A11D-5728830D2FED}" srcOrd="3" destOrd="0" presId="urn:microsoft.com/office/officeart/2018/2/layout/IconVerticalSolidList"/>
    <dgm:cxn modelId="{F5589C1F-B8FC-429E-8438-007A265F97CA}" type="presParOf" srcId="{DE76F82A-48D9-4841-B8CE-173521B92549}" destId="{48EEC691-3CA0-4D0A-BC1E-E813BEC42970}" srcOrd="1" destOrd="0" presId="urn:microsoft.com/office/officeart/2018/2/layout/IconVerticalSolidList"/>
    <dgm:cxn modelId="{61D17FE4-EE09-46D2-B0BF-9C1E8F113E10}" type="presParOf" srcId="{DE76F82A-48D9-4841-B8CE-173521B92549}" destId="{98E7E09F-01F2-4911-8628-D3A1087F5E70}" srcOrd="2" destOrd="0" presId="urn:microsoft.com/office/officeart/2018/2/layout/IconVerticalSolidList"/>
    <dgm:cxn modelId="{B0F88046-0509-4DDF-8E8F-6B588FBEB878}" type="presParOf" srcId="{98E7E09F-01F2-4911-8628-D3A1087F5E70}" destId="{79576A9E-49B7-49C7-B813-ACBE31DC7802}" srcOrd="0" destOrd="0" presId="urn:microsoft.com/office/officeart/2018/2/layout/IconVerticalSolidList"/>
    <dgm:cxn modelId="{815AB5E6-3572-48F3-85B2-1EB5E37DB264}" type="presParOf" srcId="{98E7E09F-01F2-4911-8628-D3A1087F5E70}" destId="{93C52668-970B-40A8-8FAB-25E9656D5872}" srcOrd="1" destOrd="0" presId="urn:microsoft.com/office/officeart/2018/2/layout/IconVerticalSolidList"/>
    <dgm:cxn modelId="{AC90B9B5-CB56-4483-8B89-2B33E6B0F486}" type="presParOf" srcId="{98E7E09F-01F2-4911-8628-D3A1087F5E70}" destId="{1F53F638-ECE4-4C08-A28C-8F12B7AD1052}" srcOrd="2" destOrd="0" presId="urn:microsoft.com/office/officeart/2018/2/layout/IconVerticalSolidList"/>
    <dgm:cxn modelId="{AD20F5EB-A19D-43CA-9A15-BFE1E6BBADCF}" type="presParOf" srcId="{98E7E09F-01F2-4911-8628-D3A1087F5E70}" destId="{56DC6149-34B4-4748-8B44-E254533051B8}" srcOrd="3" destOrd="0" presId="urn:microsoft.com/office/officeart/2018/2/layout/IconVerticalSolidList"/>
    <dgm:cxn modelId="{C814938F-99F4-469A-A483-F0B07E8F6062}" type="presParOf" srcId="{DE76F82A-48D9-4841-B8CE-173521B92549}" destId="{3DD2B3E4-CAAB-4CC3-9626-A7F227D04BE1}" srcOrd="3" destOrd="0" presId="urn:microsoft.com/office/officeart/2018/2/layout/IconVerticalSolidList"/>
    <dgm:cxn modelId="{9CA362E3-E0F1-4D41-83F6-9AEBB3604FCB}" type="presParOf" srcId="{DE76F82A-48D9-4841-B8CE-173521B92549}" destId="{B94704BD-00AB-43A5-928F-0B0AB3C942CA}" srcOrd="4" destOrd="0" presId="urn:microsoft.com/office/officeart/2018/2/layout/IconVerticalSolidList"/>
    <dgm:cxn modelId="{88155175-8938-4743-961C-CC977824AE99}" type="presParOf" srcId="{B94704BD-00AB-43A5-928F-0B0AB3C942CA}" destId="{8EF22893-12CB-4DBE-A596-BDEDEFBE4994}" srcOrd="0" destOrd="0" presId="urn:microsoft.com/office/officeart/2018/2/layout/IconVerticalSolidList"/>
    <dgm:cxn modelId="{13C6B84B-B5FC-4C92-B36F-2AB79C29DBE8}" type="presParOf" srcId="{B94704BD-00AB-43A5-928F-0B0AB3C942CA}" destId="{D00F6900-F290-4E18-A274-C6076D354F86}" srcOrd="1" destOrd="0" presId="urn:microsoft.com/office/officeart/2018/2/layout/IconVerticalSolidList"/>
    <dgm:cxn modelId="{3EB33921-8676-420C-B828-C564973A598D}" type="presParOf" srcId="{B94704BD-00AB-43A5-928F-0B0AB3C942CA}" destId="{0A259A36-6CA3-4D6D-81F9-F4472F7E0681}" srcOrd="2" destOrd="0" presId="urn:microsoft.com/office/officeart/2018/2/layout/IconVerticalSolidList"/>
    <dgm:cxn modelId="{B9137CDC-0BFB-4C32-85F7-A34E68F393D7}" type="presParOf" srcId="{B94704BD-00AB-43A5-928F-0B0AB3C942CA}" destId="{0DC2016B-FAE6-4AA8-9F8E-AE4C37AA6D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39594B-5C13-4577-8FF7-58D48F7977D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6672612-1B1E-4542-88D8-73BAA6ABA929}">
      <dgm:prSet/>
      <dgm:spPr/>
      <dgm:t>
        <a:bodyPr/>
        <a:lstStyle/>
        <a:p>
          <a:r>
            <a:rPr lang="en-GB"/>
            <a:t>Naturalistic settings </a:t>
          </a:r>
          <a:endParaRPr lang="en-US"/>
        </a:p>
      </dgm:t>
    </dgm:pt>
    <dgm:pt modelId="{5B7C4942-0397-4428-B1DB-FCB4618FE515}" type="parTrans" cxnId="{C586EAAA-089B-4E7D-8B65-8BE3DFE1B802}">
      <dgm:prSet/>
      <dgm:spPr/>
      <dgm:t>
        <a:bodyPr/>
        <a:lstStyle/>
        <a:p>
          <a:endParaRPr lang="en-US"/>
        </a:p>
      </dgm:t>
    </dgm:pt>
    <dgm:pt modelId="{2966B1AE-FA06-4D1E-BA8E-3CA6FF168739}" type="sibTrans" cxnId="{C586EAAA-089B-4E7D-8B65-8BE3DFE1B802}">
      <dgm:prSet/>
      <dgm:spPr/>
      <dgm:t>
        <a:bodyPr/>
        <a:lstStyle/>
        <a:p>
          <a:endParaRPr lang="en-US"/>
        </a:p>
      </dgm:t>
    </dgm:pt>
    <dgm:pt modelId="{4745111C-7135-4647-BB1D-637403848F0C}">
      <dgm:prSet/>
      <dgm:spPr/>
      <dgm:t>
        <a:bodyPr/>
        <a:lstStyle/>
        <a:p>
          <a:r>
            <a:rPr lang="en-GB"/>
            <a:t>An emphasis on real-worldness: gains in richness/relevance but loses in control and certainty</a:t>
          </a:r>
          <a:endParaRPr lang="en-US"/>
        </a:p>
      </dgm:t>
    </dgm:pt>
    <dgm:pt modelId="{36A46FC6-3107-40C2-B2D1-44724335F37E}" type="parTrans" cxnId="{8EEC8A70-8456-4CDE-BA56-46F303C7A4D7}">
      <dgm:prSet/>
      <dgm:spPr/>
      <dgm:t>
        <a:bodyPr/>
        <a:lstStyle/>
        <a:p>
          <a:endParaRPr lang="en-US"/>
        </a:p>
      </dgm:t>
    </dgm:pt>
    <dgm:pt modelId="{2979628E-486D-44A1-A22C-07ADD239C7DD}" type="sibTrans" cxnId="{8EEC8A70-8456-4CDE-BA56-46F303C7A4D7}">
      <dgm:prSet/>
      <dgm:spPr/>
      <dgm:t>
        <a:bodyPr/>
        <a:lstStyle/>
        <a:p>
          <a:endParaRPr lang="en-US"/>
        </a:p>
      </dgm:t>
    </dgm:pt>
    <dgm:pt modelId="{71A09FDF-2EDB-4EED-B42E-20469F1DE36E}">
      <dgm:prSet/>
      <dgm:spPr/>
      <dgm:t>
        <a:bodyPr/>
        <a:lstStyle/>
        <a:p>
          <a:r>
            <a:rPr lang="en-GB"/>
            <a:t>Less interested in the quantity and measurement, and more interested in the qualities and features which make a phenomenon what it is </a:t>
          </a:r>
          <a:endParaRPr lang="en-US"/>
        </a:p>
      </dgm:t>
    </dgm:pt>
    <dgm:pt modelId="{169D2AC7-8C3C-4BEE-9A48-0FA0BB72D755}" type="parTrans" cxnId="{B666293E-3177-42B9-B3A9-8362C74C3EB7}">
      <dgm:prSet/>
      <dgm:spPr/>
      <dgm:t>
        <a:bodyPr/>
        <a:lstStyle/>
        <a:p>
          <a:endParaRPr lang="en-US"/>
        </a:p>
      </dgm:t>
    </dgm:pt>
    <dgm:pt modelId="{6BB0C1B7-C0BD-4B02-BB29-4944D1B20FC1}" type="sibTrans" cxnId="{B666293E-3177-42B9-B3A9-8362C74C3EB7}">
      <dgm:prSet/>
      <dgm:spPr/>
      <dgm:t>
        <a:bodyPr/>
        <a:lstStyle/>
        <a:p>
          <a:endParaRPr lang="en-US"/>
        </a:p>
      </dgm:t>
    </dgm:pt>
    <dgm:pt modelId="{F5592075-CDEC-427C-B5B4-D66FCB594BD1}">
      <dgm:prSet/>
      <dgm:spPr/>
      <dgm:t>
        <a:bodyPr/>
        <a:lstStyle/>
        <a:p>
          <a:r>
            <a:rPr lang="en-GB"/>
            <a:t>Ways of thinking about the data rather than things for doing to the data</a:t>
          </a:r>
          <a:endParaRPr lang="en-US"/>
        </a:p>
      </dgm:t>
    </dgm:pt>
    <dgm:pt modelId="{B405FFA0-F1F0-4221-95D5-8092AEDB272B}" type="parTrans" cxnId="{328979F3-D749-491F-9F62-3821D47850A0}">
      <dgm:prSet/>
      <dgm:spPr/>
      <dgm:t>
        <a:bodyPr/>
        <a:lstStyle/>
        <a:p>
          <a:endParaRPr lang="en-US"/>
        </a:p>
      </dgm:t>
    </dgm:pt>
    <dgm:pt modelId="{4D2252DC-F8C9-488C-A970-BC3F4DE6DE89}" type="sibTrans" cxnId="{328979F3-D749-491F-9F62-3821D47850A0}">
      <dgm:prSet/>
      <dgm:spPr/>
      <dgm:t>
        <a:bodyPr/>
        <a:lstStyle/>
        <a:p>
          <a:endParaRPr lang="en-US"/>
        </a:p>
      </dgm:t>
    </dgm:pt>
    <dgm:pt modelId="{6434C573-0703-4CAB-BBC4-A170168211B1}" type="pres">
      <dgm:prSet presAssocID="{F739594B-5C13-4577-8FF7-58D48F7977DA}" presName="vert0" presStyleCnt="0">
        <dgm:presLayoutVars>
          <dgm:dir/>
          <dgm:animOne val="branch"/>
          <dgm:animLvl val="lvl"/>
        </dgm:presLayoutVars>
      </dgm:prSet>
      <dgm:spPr/>
    </dgm:pt>
    <dgm:pt modelId="{0316ACDA-C05F-449A-8E25-FBA85C9396EC}" type="pres">
      <dgm:prSet presAssocID="{B6672612-1B1E-4542-88D8-73BAA6ABA929}" presName="thickLine" presStyleLbl="alignNode1" presStyleIdx="0" presStyleCnt="4"/>
      <dgm:spPr/>
    </dgm:pt>
    <dgm:pt modelId="{D36C5C91-19AF-4292-8D85-D4938DB5C672}" type="pres">
      <dgm:prSet presAssocID="{B6672612-1B1E-4542-88D8-73BAA6ABA929}" presName="horz1" presStyleCnt="0"/>
      <dgm:spPr/>
    </dgm:pt>
    <dgm:pt modelId="{2338628D-A043-4361-B316-4E5A4C0DB248}" type="pres">
      <dgm:prSet presAssocID="{B6672612-1B1E-4542-88D8-73BAA6ABA929}" presName="tx1" presStyleLbl="revTx" presStyleIdx="0" presStyleCnt="4"/>
      <dgm:spPr/>
    </dgm:pt>
    <dgm:pt modelId="{1B13D761-2067-4CC1-B28B-B27BB36623E8}" type="pres">
      <dgm:prSet presAssocID="{B6672612-1B1E-4542-88D8-73BAA6ABA929}" presName="vert1" presStyleCnt="0"/>
      <dgm:spPr/>
    </dgm:pt>
    <dgm:pt modelId="{84FCEFB6-F347-4D23-96B6-1865594AF0D9}" type="pres">
      <dgm:prSet presAssocID="{4745111C-7135-4647-BB1D-637403848F0C}" presName="thickLine" presStyleLbl="alignNode1" presStyleIdx="1" presStyleCnt="4"/>
      <dgm:spPr/>
    </dgm:pt>
    <dgm:pt modelId="{EEF0E754-EDD4-49B6-84E9-3F14AA9E926A}" type="pres">
      <dgm:prSet presAssocID="{4745111C-7135-4647-BB1D-637403848F0C}" presName="horz1" presStyleCnt="0"/>
      <dgm:spPr/>
    </dgm:pt>
    <dgm:pt modelId="{CBC4CA52-0BEE-4860-86B4-4E1AA8577708}" type="pres">
      <dgm:prSet presAssocID="{4745111C-7135-4647-BB1D-637403848F0C}" presName="tx1" presStyleLbl="revTx" presStyleIdx="1" presStyleCnt="4"/>
      <dgm:spPr/>
    </dgm:pt>
    <dgm:pt modelId="{EB8D3737-DB46-413D-AF9E-5F3A2DF54A59}" type="pres">
      <dgm:prSet presAssocID="{4745111C-7135-4647-BB1D-637403848F0C}" presName="vert1" presStyleCnt="0"/>
      <dgm:spPr/>
    </dgm:pt>
    <dgm:pt modelId="{D7255067-EFFF-4D5A-BD49-E0A30ECC9B65}" type="pres">
      <dgm:prSet presAssocID="{71A09FDF-2EDB-4EED-B42E-20469F1DE36E}" presName="thickLine" presStyleLbl="alignNode1" presStyleIdx="2" presStyleCnt="4"/>
      <dgm:spPr/>
    </dgm:pt>
    <dgm:pt modelId="{DA13DC7F-ADE5-45CB-8034-6DE947AE4ED3}" type="pres">
      <dgm:prSet presAssocID="{71A09FDF-2EDB-4EED-B42E-20469F1DE36E}" presName="horz1" presStyleCnt="0"/>
      <dgm:spPr/>
    </dgm:pt>
    <dgm:pt modelId="{F52666D6-46A5-404B-A703-5EE7D0010637}" type="pres">
      <dgm:prSet presAssocID="{71A09FDF-2EDB-4EED-B42E-20469F1DE36E}" presName="tx1" presStyleLbl="revTx" presStyleIdx="2" presStyleCnt="4"/>
      <dgm:spPr/>
    </dgm:pt>
    <dgm:pt modelId="{D9E0BAB8-2AD2-4190-B5C9-D592ACA8C59B}" type="pres">
      <dgm:prSet presAssocID="{71A09FDF-2EDB-4EED-B42E-20469F1DE36E}" presName="vert1" presStyleCnt="0"/>
      <dgm:spPr/>
    </dgm:pt>
    <dgm:pt modelId="{85FA11BB-1BDA-4C6D-AB41-CA2013CDF4F7}" type="pres">
      <dgm:prSet presAssocID="{F5592075-CDEC-427C-B5B4-D66FCB594BD1}" presName="thickLine" presStyleLbl="alignNode1" presStyleIdx="3" presStyleCnt="4"/>
      <dgm:spPr/>
    </dgm:pt>
    <dgm:pt modelId="{F262FEE1-5D2A-4751-AD4F-B5052FC02A4B}" type="pres">
      <dgm:prSet presAssocID="{F5592075-CDEC-427C-B5B4-D66FCB594BD1}" presName="horz1" presStyleCnt="0"/>
      <dgm:spPr/>
    </dgm:pt>
    <dgm:pt modelId="{E1AD306C-1E48-41BB-8F38-36ECAFC4CF34}" type="pres">
      <dgm:prSet presAssocID="{F5592075-CDEC-427C-B5B4-D66FCB594BD1}" presName="tx1" presStyleLbl="revTx" presStyleIdx="3" presStyleCnt="4"/>
      <dgm:spPr/>
    </dgm:pt>
    <dgm:pt modelId="{59C4A20A-6C9A-4828-B02F-8B4915756F71}" type="pres">
      <dgm:prSet presAssocID="{F5592075-CDEC-427C-B5B4-D66FCB594BD1}" presName="vert1" presStyleCnt="0"/>
      <dgm:spPr/>
    </dgm:pt>
  </dgm:ptLst>
  <dgm:cxnLst>
    <dgm:cxn modelId="{D4FE210D-6B51-42F4-B2DB-D5FFC2C729CC}" type="presOf" srcId="{4745111C-7135-4647-BB1D-637403848F0C}" destId="{CBC4CA52-0BEE-4860-86B4-4E1AA8577708}" srcOrd="0" destOrd="0" presId="urn:microsoft.com/office/officeart/2008/layout/LinedList"/>
    <dgm:cxn modelId="{C9744C22-999E-43ED-99D9-6471CEA33BAF}" type="presOf" srcId="{B6672612-1B1E-4542-88D8-73BAA6ABA929}" destId="{2338628D-A043-4361-B316-4E5A4C0DB248}" srcOrd="0" destOrd="0" presId="urn:microsoft.com/office/officeart/2008/layout/LinedList"/>
    <dgm:cxn modelId="{E7156331-D616-4938-BD14-CAA4EF3D2474}" type="presOf" srcId="{F5592075-CDEC-427C-B5B4-D66FCB594BD1}" destId="{E1AD306C-1E48-41BB-8F38-36ECAFC4CF34}" srcOrd="0" destOrd="0" presId="urn:microsoft.com/office/officeart/2008/layout/LinedList"/>
    <dgm:cxn modelId="{B666293E-3177-42B9-B3A9-8362C74C3EB7}" srcId="{F739594B-5C13-4577-8FF7-58D48F7977DA}" destId="{71A09FDF-2EDB-4EED-B42E-20469F1DE36E}" srcOrd="2" destOrd="0" parTransId="{169D2AC7-8C3C-4BEE-9A48-0FA0BB72D755}" sibTransId="{6BB0C1B7-C0BD-4B02-BB29-4944D1B20FC1}"/>
    <dgm:cxn modelId="{EF72084B-B04F-48B3-8AF0-E9F42E54A1AC}" type="presOf" srcId="{71A09FDF-2EDB-4EED-B42E-20469F1DE36E}" destId="{F52666D6-46A5-404B-A703-5EE7D0010637}" srcOrd="0" destOrd="0" presId="urn:microsoft.com/office/officeart/2008/layout/LinedList"/>
    <dgm:cxn modelId="{8EEC8A70-8456-4CDE-BA56-46F303C7A4D7}" srcId="{F739594B-5C13-4577-8FF7-58D48F7977DA}" destId="{4745111C-7135-4647-BB1D-637403848F0C}" srcOrd="1" destOrd="0" parTransId="{36A46FC6-3107-40C2-B2D1-44724335F37E}" sibTransId="{2979628E-486D-44A1-A22C-07ADD239C7DD}"/>
    <dgm:cxn modelId="{C586EAAA-089B-4E7D-8B65-8BE3DFE1B802}" srcId="{F739594B-5C13-4577-8FF7-58D48F7977DA}" destId="{B6672612-1B1E-4542-88D8-73BAA6ABA929}" srcOrd="0" destOrd="0" parTransId="{5B7C4942-0397-4428-B1DB-FCB4618FE515}" sibTransId="{2966B1AE-FA06-4D1E-BA8E-3CA6FF168739}"/>
    <dgm:cxn modelId="{D97BC3B1-91D2-4B0A-9B02-3F6A3BCEB187}" type="presOf" srcId="{F739594B-5C13-4577-8FF7-58D48F7977DA}" destId="{6434C573-0703-4CAB-BBC4-A170168211B1}" srcOrd="0" destOrd="0" presId="urn:microsoft.com/office/officeart/2008/layout/LinedList"/>
    <dgm:cxn modelId="{328979F3-D749-491F-9F62-3821D47850A0}" srcId="{F739594B-5C13-4577-8FF7-58D48F7977DA}" destId="{F5592075-CDEC-427C-B5B4-D66FCB594BD1}" srcOrd="3" destOrd="0" parTransId="{B405FFA0-F1F0-4221-95D5-8092AEDB272B}" sibTransId="{4D2252DC-F8C9-488C-A970-BC3F4DE6DE89}"/>
    <dgm:cxn modelId="{1C12C64F-2397-492F-8FFE-FBAA69512EAF}" type="presParOf" srcId="{6434C573-0703-4CAB-BBC4-A170168211B1}" destId="{0316ACDA-C05F-449A-8E25-FBA85C9396EC}" srcOrd="0" destOrd="0" presId="urn:microsoft.com/office/officeart/2008/layout/LinedList"/>
    <dgm:cxn modelId="{045D3732-4C7D-4D79-A258-DA358B0CABC5}" type="presParOf" srcId="{6434C573-0703-4CAB-BBC4-A170168211B1}" destId="{D36C5C91-19AF-4292-8D85-D4938DB5C672}" srcOrd="1" destOrd="0" presId="urn:microsoft.com/office/officeart/2008/layout/LinedList"/>
    <dgm:cxn modelId="{BB5D5243-5746-4BF4-B5D5-20350130F5E0}" type="presParOf" srcId="{D36C5C91-19AF-4292-8D85-D4938DB5C672}" destId="{2338628D-A043-4361-B316-4E5A4C0DB248}" srcOrd="0" destOrd="0" presId="urn:microsoft.com/office/officeart/2008/layout/LinedList"/>
    <dgm:cxn modelId="{214C0A5A-5AB9-4F99-A763-2483B4359ECC}" type="presParOf" srcId="{D36C5C91-19AF-4292-8D85-D4938DB5C672}" destId="{1B13D761-2067-4CC1-B28B-B27BB36623E8}" srcOrd="1" destOrd="0" presId="urn:microsoft.com/office/officeart/2008/layout/LinedList"/>
    <dgm:cxn modelId="{A2B810AF-9978-43E4-AC73-71B0AD4B3848}" type="presParOf" srcId="{6434C573-0703-4CAB-BBC4-A170168211B1}" destId="{84FCEFB6-F347-4D23-96B6-1865594AF0D9}" srcOrd="2" destOrd="0" presId="urn:microsoft.com/office/officeart/2008/layout/LinedList"/>
    <dgm:cxn modelId="{9C111694-AF6A-47C8-83C3-99584B026402}" type="presParOf" srcId="{6434C573-0703-4CAB-BBC4-A170168211B1}" destId="{EEF0E754-EDD4-49B6-84E9-3F14AA9E926A}" srcOrd="3" destOrd="0" presId="urn:microsoft.com/office/officeart/2008/layout/LinedList"/>
    <dgm:cxn modelId="{A9D53C61-E74B-403D-AE63-0288D3D96A4C}" type="presParOf" srcId="{EEF0E754-EDD4-49B6-84E9-3F14AA9E926A}" destId="{CBC4CA52-0BEE-4860-86B4-4E1AA8577708}" srcOrd="0" destOrd="0" presId="urn:microsoft.com/office/officeart/2008/layout/LinedList"/>
    <dgm:cxn modelId="{A04EA05B-7AAC-4CA2-B40F-A15C8212555B}" type="presParOf" srcId="{EEF0E754-EDD4-49B6-84E9-3F14AA9E926A}" destId="{EB8D3737-DB46-413D-AF9E-5F3A2DF54A59}" srcOrd="1" destOrd="0" presId="urn:microsoft.com/office/officeart/2008/layout/LinedList"/>
    <dgm:cxn modelId="{2EEA1665-36C2-47F4-8146-5AEC82D57CF2}" type="presParOf" srcId="{6434C573-0703-4CAB-BBC4-A170168211B1}" destId="{D7255067-EFFF-4D5A-BD49-E0A30ECC9B65}" srcOrd="4" destOrd="0" presId="urn:microsoft.com/office/officeart/2008/layout/LinedList"/>
    <dgm:cxn modelId="{B55908F9-6E27-4AD3-BA98-0EE8B72AB419}" type="presParOf" srcId="{6434C573-0703-4CAB-BBC4-A170168211B1}" destId="{DA13DC7F-ADE5-45CB-8034-6DE947AE4ED3}" srcOrd="5" destOrd="0" presId="urn:microsoft.com/office/officeart/2008/layout/LinedList"/>
    <dgm:cxn modelId="{44CE3774-B12C-4EB6-9021-CD7BF7805517}" type="presParOf" srcId="{DA13DC7F-ADE5-45CB-8034-6DE947AE4ED3}" destId="{F52666D6-46A5-404B-A703-5EE7D0010637}" srcOrd="0" destOrd="0" presId="urn:microsoft.com/office/officeart/2008/layout/LinedList"/>
    <dgm:cxn modelId="{E3C20C0C-569D-4762-B876-E5BFBBB2A422}" type="presParOf" srcId="{DA13DC7F-ADE5-45CB-8034-6DE947AE4ED3}" destId="{D9E0BAB8-2AD2-4190-B5C9-D592ACA8C59B}" srcOrd="1" destOrd="0" presId="urn:microsoft.com/office/officeart/2008/layout/LinedList"/>
    <dgm:cxn modelId="{854D63B2-29DE-4FB6-B2CB-BA1DDD609B77}" type="presParOf" srcId="{6434C573-0703-4CAB-BBC4-A170168211B1}" destId="{85FA11BB-1BDA-4C6D-AB41-CA2013CDF4F7}" srcOrd="6" destOrd="0" presId="urn:microsoft.com/office/officeart/2008/layout/LinedList"/>
    <dgm:cxn modelId="{043DF271-C3ED-4EBA-AC3D-D441D18E6E7B}" type="presParOf" srcId="{6434C573-0703-4CAB-BBC4-A170168211B1}" destId="{F262FEE1-5D2A-4751-AD4F-B5052FC02A4B}" srcOrd="7" destOrd="0" presId="urn:microsoft.com/office/officeart/2008/layout/LinedList"/>
    <dgm:cxn modelId="{80466824-EA83-4E9C-B094-CF3E7B9D2ABF}" type="presParOf" srcId="{F262FEE1-5D2A-4751-AD4F-B5052FC02A4B}" destId="{E1AD306C-1E48-41BB-8F38-36ECAFC4CF34}" srcOrd="0" destOrd="0" presId="urn:microsoft.com/office/officeart/2008/layout/LinedList"/>
    <dgm:cxn modelId="{BBB1EE65-DF15-481E-9ED0-3A276D04768F}" type="presParOf" srcId="{F262FEE1-5D2A-4751-AD4F-B5052FC02A4B}" destId="{59C4A20A-6C9A-4828-B02F-8B4915756F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575D0EA-1ED8-45EB-BE83-D90BE864BA7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A7560E-2840-4B71-95A8-6F285079E797}">
      <dgm:prSet/>
      <dgm:spPr/>
      <dgm:t>
        <a:bodyPr/>
        <a:lstStyle/>
        <a:p>
          <a:r>
            <a:rPr lang="en-GB"/>
            <a:t>Qualitative research asks different questions, and therefore needs different methods to quantitative research </a:t>
          </a:r>
          <a:endParaRPr lang="en-US"/>
        </a:p>
      </dgm:t>
    </dgm:pt>
    <dgm:pt modelId="{7B3EF7D1-ED29-4FF0-8665-56A3F02AD8A3}" type="parTrans" cxnId="{3F52150D-F499-46EB-9CD1-C41054DB98EA}">
      <dgm:prSet/>
      <dgm:spPr/>
      <dgm:t>
        <a:bodyPr/>
        <a:lstStyle/>
        <a:p>
          <a:endParaRPr lang="en-US"/>
        </a:p>
      </dgm:t>
    </dgm:pt>
    <dgm:pt modelId="{2DD3D358-8BFA-4D0A-8D59-EAAB6265523A}" type="sibTrans" cxnId="{3F52150D-F499-46EB-9CD1-C41054DB98EA}">
      <dgm:prSet/>
      <dgm:spPr/>
      <dgm:t>
        <a:bodyPr/>
        <a:lstStyle/>
        <a:p>
          <a:endParaRPr lang="en-US"/>
        </a:p>
      </dgm:t>
    </dgm:pt>
    <dgm:pt modelId="{ACEBF4FB-F686-4F52-9A39-F5BCC0A92849}">
      <dgm:prSet/>
      <dgm:spPr/>
      <dgm:t>
        <a:bodyPr/>
        <a:lstStyle/>
        <a:p>
          <a:r>
            <a:rPr lang="en-GB"/>
            <a:t>Qualitative research collects words (and sometimes images or movement) as data </a:t>
          </a:r>
          <a:endParaRPr lang="en-US"/>
        </a:p>
      </dgm:t>
    </dgm:pt>
    <dgm:pt modelId="{57588501-D11E-4CE2-B890-E09D5F11D38B}" type="parTrans" cxnId="{0772872B-E40A-40ED-ABCF-C4C893306E01}">
      <dgm:prSet/>
      <dgm:spPr/>
      <dgm:t>
        <a:bodyPr/>
        <a:lstStyle/>
        <a:p>
          <a:endParaRPr lang="en-US"/>
        </a:p>
      </dgm:t>
    </dgm:pt>
    <dgm:pt modelId="{A93A8B3D-527A-4611-98F0-45174DC7C069}" type="sibTrans" cxnId="{0772872B-E40A-40ED-ABCF-C4C893306E01}">
      <dgm:prSet/>
      <dgm:spPr/>
      <dgm:t>
        <a:bodyPr/>
        <a:lstStyle/>
        <a:p>
          <a:endParaRPr lang="en-US"/>
        </a:p>
      </dgm:t>
    </dgm:pt>
    <dgm:pt modelId="{54F64845-A6DE-4AFD-A4FC-C1D9C4A667CC}">
      <dgm:prSet/>
      <dgm:spPr/>
      <dgm:t>
        <a:bodyPr/>
        <a:lstStyle/>
        <a:p>
          <a:r>
            <a:rPr lang="en-GB"/>
            <a:t>Within qualitative research there are many different approaches to data collection and analysis</a:t>
          </a:r>
          <a:endParaRPr lang="en-US"/>
        </a:p>
      </dgm:t>
    </dgm:pt>
    <dgm:pt modelId="{529D01DA-840C-445F-8EF3-64989A11EF85}" type="parTrans" cxnId="{281F0869-D936-46EF-8BCA-C8FB91FA4493}">
      <dgm:prSet/>
      <dgm:spPr/>
      <dgm:t>
        <a:bodyPr/>
        <a:lstStyle/>
        <a:p>
          <a:endParaRPr lang="en-US"/>
        </a:p>
      </dgm:t>
    </dgm:pt>
    <dgm:pt modelId="{2CD50CAA-1838-4C78-9D49-6F06218F3B92}" type="sibTrans" cxnId="{281F0869-D936-46EF-8BCA-C8FB91FA4493}">
      <dgm:prSet/>
      <dgm:spPr/>
      <dgm:t>
        <a:bodyPr/>
        <a:lstStyle/>
        <a:p>
          <a:endParaRPr lang="en-US"/>
        </a:p>
      </dgm:t>
    </dgm:pt>
    <dgm:pt modelId="{1977DD46-1E40-4882-9AD7-D777B60EFE71}" type="pres">
      <dgm:prSet presAssocID="{4575D0EA-1ED8-45EB-BE83-D90BE864BA79}" presName="vert0" presStyleCnt="0">
        <dgm:presLayoutVars>
          <dgm:dir/>
          <dgm:animOne val="branch"/>
          <dgm:animLvl val="lvl"/>
        </dgm:presLayoutVars>
      </dgm:prSet>
      <dgm:spPr/>
    </dgm:pt>
    <dgm:pt modelId="{F47C4958-17DB-4050-B643-43005E30CA0F}" type="pres">
      <dgm:prSet presAssocID="{86A7560E-2840-4B71-95A8-6F285079E797}" presName="thickLine" presStyleLbl="alignNode1" presStyleIdx="0" presStyleCnt="3"/>
      <dgm:spPr/>
    </dgm:pt>
    <dgm:pt modelId="{63EDD960-98D1-48FC-B869-0F69AEA2B047}" type="pres">
      <dgm:prSet presAssocID="{86A7560E-2840-4B71-95A8-6F285079E797}" presName="horz1" presStyleCnt="0"/>
      <dgm:spPr/>
    </dgm:pt>
    <dgm:pt modelId="{B09F4980-A267-49EB-9D1E-8BDBE64AA3A8}" type="pres">
      <dgm:prSet presAssocID="{86A7560E-2840-4B71-95A8-6F285079E797}" presName="tx1" presStyleLbl="revTx" presStyleIdx="0" presStyleCnt="3"/>
      <dgm:spPr/>
    </dgm:pt>
    <dgm:pt modelId="{B2E47421-B871-404E-AF8D-59650944454F}" type="pres">
      <dgm:prSet presAssocID="{86A7560E-2840-4B71-95A8-6F285079E797}" presName="vert1" presStyleCnt="0"/>
      <dgm:spPr/>
    </dgm:pt>
    <dgm:pt modelId="{493E71D7-A667-4BB1-B988-762B4EB1E8D3}" type="pres">
      <dgm:prSet presAssocID="{ACEBF4FB-F686-4F52-9A39-F5BCC0A92849}" presName="thickLine" presStyleLbl="alignNode1" presStyleIdx="1" presStyleCnt="3"/>
      <dgm:spPr/>
    </dgm:pt>
    <dgm:pt modelId="{53160C45-1B1B-46E2-8FD9-2108A23DF4AE}" type="pres">
      <dgm:prSet presAssocID="{ACEBF4FB-F686-4F52-9A39-F5BCC0A92849}" presName="horz1" presStyleCnt="0"/>
      <dgm:spPr/>
    </dgm:pt>
    <dgm:pt modelId="{2859F31D-E6D4-4CDD-AF7D-A0275F2F55D4}" type="pres">
      <dgm:prSet presAssocID="{ACEBF4FB-F686-4F52-9A39-F5BCC0A92849}" presName="tx1" presStyleLbl="revTx" presStyleIdx="1" presStyleCnt="3"/>
      <dgm:spPr/>
    </dgm:pt>
    <dgm:pt modelId="{B8511DCB-FE1C-439E-BDDE-B06CFFF38E13}" type="pres">
      <dgm:prSet presAssocID="{ACEBF4FB-F686-4F52-9A39-F5BCC0A92849}" presName="vert1" presStyleCnt="0"/>
      <dgm:spPr/>
    </dgm:pt>
    <dgm:pt modelId="{0C9A8D1A-7178-4794-95B8-798A953F2CA9}" type="pres">
      <dgm:prSet presAssocID="{54F64845-A6DE-4AFD-A4FC-C1D9C4A667CC}" presName="thickLine" presStyleLbl="alignNode1" presStyleIdx="2" presStyleCnt="3"/>
      <dgm:spPr/>
    </dgm:pt>
    <dgm:pt modelId="{FDAED4F4-B0F9-4647-8D3E-89D0400F9E48}" type="pres">
      <dgm:prSet presAssocID="{54F64845-A6DE-4AFD-A4FC-C1D9C4A667CC}" presName="horz1" presStyleCnt="0"/>
      <dgm:spPr/>
    </dgm:pt>
    <dgm:pt modelId="{30977D62-FC6C-4807-8E82-27CCAE6B2964}" type="pres">
      <dgm:prSet presAssocID="{54F64845-A6DE-4AFD-A4FC-C1D9C4A667CC}" presName="tx1" presStyleLbl="revTx" presStyleIdx="2" presStyleCnt="3"/>
      <dgm:spPr/>
    </dgm:pt>
    <dgm:pt modelId="{E1497479-3551-4BF8-9E2A-EC996938211C}" type="pres">
      <dgm:prSet presAssocID="{54F64845-A6DE-4AFD-A4FC-C1D9C4A667CC}" presName="vert1" presStyleCnt="0"/>
      <dgm:spPr/>
    </dgm:pt>
  </dgm:ptLst>
  <dgm:cxnLst>
    <dgm:cxn modelId="{3F52150D-F499-46EB-9CD1-C41054DB98EA}" srcId="{4575D0EA-1ED8-45EB-BE83-D90BE864BA79}" destId="{86A7560E-2840-4B71-95A8-6F285079E797}" srcOrd="0" destOrd="0" parTransId="{7B3EF7D1-ED29-4FF0-8665-56A3F02AD8A3}" sibTransId="{2DD3D358-8BFA-4D0A-8D59-EAAB6265523A}"/>
    <dgm:cxn modelId="{0772872B-E40A-40ED-ABCF-C4C893306E01}" srcId="{4575D0EA-1ED8-45EB-BE83-D90BE864BA79}" destId="{ACEBF4FB-F686-4F52-9A39-F5BCC0A92849}" srcOrd="1" destOrd="0" parTransId="{57588501-D11E-4CE2-B890-E09D5F11D38B}" sibTransId="{A93A8B3D-527A-4611-98F0-45174DC7C069}"/>
    <dgm:cxn modelId="{1CDF5F2E-F8E6-4215-9873-A53A903F3874}" type="presOf" srcId="{54F64845-A6DE-4AFD-A4FC-C1D9C4A667CC}" destId="{30977D62-FC6C-4807-8E82-27CCAE6B2964}" srcOrd="0" destOrd="0" presId="urn:microsoft.com/office/officeart/2008/layout/LinedList"/>
    <dgm:cxn modelId="{281F0869-D936-46EF-8BCA-C8FB91FA4493}" srcId="{4575D0EA-1ED8-45EB-BE83-D90BE864BA79}" destId="{54F64845-A6DE-4AFD-A4FC-C1D9C4A667CC}" srcOrd="2" destOrd="0" parTransId="{529D01DA-840C-445F-8EF3-64989A11EF85}" sibTransId="{2CD50CAA-1838-4C78-9D49-6F06218F3B92}"/>
    <dgm:cxn modelId="{0EEB30A0-D1E7-480F-A6E7-F0AFA393C95B}" type="presOf" srcId="{ACEBF4FB-F686-4F52-9A39-F5BCC0A92849}" destId="{2859F31D-E6D4-4CDD-AF7D-A0275F2F55D4}" srcOrd="0" destOrd="0" presId="urn:microsoft.com/office/officeart/2008/layout/LinedList"/>
    <dgm:cxn modelId="{3A4EAFA6-5637-4B71-A5B8-E7382932013C}" type="presOf" srcId="{86A7560E-2840-4B71-95A8-6F285079E797}" destId="{B09F4980-A267-49EB-9D1E-8BDBE64AA3A8}" srcOrd="0" destOrd="0" presId="urn:microsoft.com/office/officeart/2008/layout/LinedList"/>
    <dgm:cxn modelId="{D80CB6A8-AAD9-42A7-BA67-D230FCB21CF3}" type="presOf" srcId="{4575D0EA-1ED8-45EB-BE83-D90BE864BA79}" destId="{1977DD46-1E40-4882-9AD7-D777B60EFE71}" srcOrd="0" destOrd="0" presId="urn:microsoft.com/office/officeart/2008/layout/LinedList"/>
    <dgm:cxn modelId="{3EDE238E-6CE4-4656-B3FB-8A91BB7EE9C7}" type="presParOf" srcId="{1977DD46-1E40-4882-9AD7-D777B60EFE71}" destId="{F47C4958-17DB-4050-B643-43005E30CA0F}" srcOrd="0" destOrd="0" presId="urn:microsoft.com/office/officeart/2008/layout/LinedList"/>
    <dgm:cxn modelId="{41D584BD-E560-4B5D-B09D-6984957870FA}" type="presParOf" srcId="{1977DD46-1E40-4882-9AD7-D777B60EFE71}" destId="{63EDD960-98D1-48FC-B869-0F69AEA2B047}" srcOrd="1" destOrd="0" presId="urn:microsoft.com/office/officeart/2008/layout/LinedList"/>
    <dgm:cxn modelId="{34EE276F-A1B5-4500-8B97-1417C948557C}" type="presParOf" srcId="{63EDD960-98D1-48FC-B869-0F69AEA2B047}" destId="{B09F4980-A267-49EB-9D1E-8BDBE64AA3A8}" srcOrd="0" destOrd="0" presId="urn:microsoft.com/office/officeart/2008/layout/LinedList"/>
    <dgm:cxn modelId="{D4AFB6D3-C320-4A24-8F13-CDBD578E94C0}" type="presParOf" srcId="{63EDD960-98D1-48FC-B869-0F69AEA2B047}" destId="{B2E47421-B871-404E-AF8D-59650944454F}" srcOrd="1" destOrd="0" presId="urn:microsoft.com/office/officeart/2008/layout/LinedList"/>
    <dgm:cxn modelId="{12C154B0-4862-4CF3-B270-6F07BB5EEBE9}" type="presParOf" srcId="{1977DD46-1E40-4882-9AD7-D777B60EFE71}" destId="{493E71D7-A667-4BB1-B988-762B4EB1E8D3}" srcOrd="2" destOrd="0" presId="urn:microsoft.com/office/officeart/2008/layout/LinedList"/>
    <dgm:cxn modelId="{27EB3618-76DA-4965-A1BB-640169F1535F}" type="presParOf" srcId="{1977DD46-1E40-4882-9AD7-D777B60EFE71}" destId="{53160C45-1B1B-46E2-8FD9-2108A23DF4AE}" srcOrd="3" destOrd="0" presId="urn:microsoft.com/office/officeart/2008/layout/LinedList"/>
    <dgm:cxn modelId="{9D7F48E2-C9A3-4455-912D-623AEF8D2F91}" type="presParOf" srcId="{53160C45-1B1B-46E2-8FD9-2108A23DF4AE}" destId="{2859F31D-E6D4-4CDD-AF7D-A0275F2F55D4}" srcOrd="0" destOrd="0" presId="urn:microsoft.com/office/officeart/2008/layout/LinedList"/>
    <dgm:cxn modelId="{C649DA62-948F-475D-AF9D-D1493729A8D8}" type="presParOf" srcId="{53160C45-1B1B-46E2-8FD9-2108A23DF4AE}" destId="{B8511DCB-FE1C-439E-BDDE-B06CFFF38E13}" srcOrd="1" destOrd="0" presId="urn:microsoft.com/office/officeart/2008/layout/LinedList"/>
    <dgm:cxn modelId="{A6B58BAA-B319-4E54-A989-91C23CF75E5D}" type="presParOf" srcId="{1977DD46-1E40-4882-9AD7-D777B60EFE71}" destId="{0C9A8D1A-7178-4794-95B8-798A953F2CA9}" srcOrd="4" destOrd="0" presId="urn:microsoft.com/office/officeart/2008/layout/LinedList"/>
    <dgm:cxn modelId="{123E6E42-14E6-41EA-9501-F06B6E606183}" type="presParOf" srcId="{1977DD46-1E40-4882-9AD7-D777B60EFE71}" destId="{FDAED4F4-B0F9-4647-8D3E-89D0400F9E48}" srcOrd="5" destOrd="0" presId="urn:microsoft.com/office/officeart/2008/layout/LinedList"/>
    <dgm:cxn modelId="{6F3FFB63-DC0D-497D-9467-EB2BB6F1A263}" type="presParOf" srcId="{FDAED4F4-B0F9-4647-8D3E-89D0400F9E48}" destId="{30977D62-FC6C-4807-8E82-27CCAE6B2964}" srcOrd="0" destOrd="0" presId="urn:microsoft.com/office/officeart/2008/layout/LinedList"/>
    <dgm:cxn modelId="{31993643-3598-4963-9F06-EC685342D334}" type="presParOf" srcId="{FDAED4F4-B0F9-4647-8D3E-89D0400F9E48}" destId="{E1497479-3551-4BF8-9E2A-EC996938211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00C40D-A04B-4FC0-A0EE-9A53C206A56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EA3AE29-D0CF-4342-A350-01F094B0CF23}">
      <dgm:prSet/>
      <dgm:spPr/>
      <dgm:t>
        <a:bodyPr/>
        <a:lstStyle/>
        <a:p>
          <a:r>
            <a:rPr lang="en-GB"/>
            <a:t>Depending on the method used, it MAY:</a:t>
          </a:r>
          <a:endParaRPr lang="en-US"/>
        </a:p>
      </dgm:t>
    </dgm:pt>
    <dgm:pt modelId="{DE7D5F27-F2FA-45DF-ADBB-359F11216940}" type="parTrans" cxnId="{910D7B6C-6874-4BF6-B897-733ABA430250}">
      <dgm:prSet/>
      <dgm:spPr/>
      <dgm:t>
        <a:bodyPr/>
        <a:lstStyle/>
        <a:p>
          <a:endParaRPr lang="en-US"/>
        </a:p>
      </dgm:t>
    </dgm:pt>
    <dgm:pt modelId="{FE431046-68E6-43C4-B5B3-4B55835D5342}" type="sibTrans" cxnId="{910D7B6C-6874-4BF6-B897-733ABA430250}">
      <dgm:prSet/>
      <dgm:spPr/>
      <dgm:t>
        <a:bodyPr/>
        <a:lstStyle/>
        <a:p>
          <a:endParaRPr lang="en-US"/>
        </a:p>
      </dgm:t>
    </dgm:pt>
    <dgm:pt modelId="{036BC8D8-938D-467E-B745-28A421E27346}">
      <dgm:prSet/>
      <dgm:spPr/>
      <dgm:t>
        <a:bodyPr/>
        <a:lstStyle/>
        <a:p>
          <a:r>
            <a:rPr lang="en-GB"/>
            <a:t>inductive exploration of new topic, development of new theory or discourse </a:t>
          </a:r>
          <a:endParaRPr lang="en-US"/>
        </a:p>
      </dgm:t>
    </dgm:pt>
    <dgm:pt modelId="{568EE3AA-3AF1-464F-A9D7-520DC796F895}" type="parTrans" cxnId="{EFCE5BA6-B0A5-4F16-A622-0618C7029E03}">
      <dgm:prSet/>
      <dgm:spPr/>
      <dgm:t>
        <a:bodyPr/>
        <a:lstStyle/>
        <a:p>
          <a:endParaRPr lang="en-US"/>
        </a:p>
      </dgm:t>
    </dgm:pt>
    <dgm:pt modelId="{4D572D66-35BF-4D04-9A3A-FB9EB67FA4EA}" type="sibTrans" cxnId="{EFCE5BA6-B0A5-4F16-A622-0618C7029E03}">
      <dgm:prSet/>
      <dgm:spPr/>
      <dgm:t>
        <a:bodyPr/>
        <a:lstStyle/>
        <a:p>
          <a:endParaRPr lang="en-US"/>
        </a:p>
      </dgm:t>
    </dgm:pt>
    <dgm:pt modelId="{9E876965-E956-4CF8-AFED-6AF979CF99FC}">
      <dgm:prSet/>
      <dgm:spPr/>
      <dgm:t>
        <a:bodyPr/>
        <a:lstStyle/>
        <a:p>
          <a:r>
            <a:rPr lang="en-GB"/>
            <a:t>holistic analysis of complex, dynamic and exceptional phenomena</a:t>
          </a:r>
          <a:endParaRPr lang="en-US"/>
        </a:p>
      </dgm:t>
    </dgm:pt>
    <dgm:pt modelId="{5598490A-18CA-48C6-B5DF-2A339F5927D0}" type="parTrans" cxnId="{062A0633-2114-4338-B016-4D19431EA3AD}">
      <dgm:prSet/>
      <dgm:spPr/>
      <dgm:t>
        <a:bodyPr/>
        <a:lstStyle/>
        <a:p>
          <a:endParaRPr lang="en-US"/>
        </a:p>
      </dgm:t>
    </dgm:pt>
    <dgm:pt modelId="{A41DE871-7F99-42A0-AE70-19C5424D5D85}" type="sibTrans" cxnId="{062A0633-2114-4338-B016-4D19431EA3AD}">
      <dgm:prSet/>
      <dgm:spPr/>
      <dgm:t>
        <a:bodyPr/>
        <a:lstStyle/>
        <a:p>
          <a:endParaRPr lang="en-US"/>
        </a:p>
      </dgm:t>
    </dgm:pt>
    <dgm:pt modelId="{F0269DB1-7C57-450A-8132-2A034C662E36}">
      <dgm:prSet/>
      <dgm:spPr/>
      <dgm:t>
        <a:bodyPr/>
        <a:lstStyle/>
        <a:p>
          <a:r>
            <a:rPr lang="en-GB"/>
            <a:t>analysis of subjective and symbolic meaning, language and socio-linguistic interaction</a:t>
          </a:r>
          <a:endParaRPr lang="en-US"/>
        </a:p>
      </dgm:t>
    </dgm:pt>
    <dgm:pt modelId="{38B1DB9C-D0D6-4E71-8804-C3844BB54247}" type="parTrans" cxnId="{6C274D93-C908-4CB0-A2C1-D919E4E5BD76}">
      <dgm:prSet/>
      <dgm:spPr/>
      <dgm:t>
        <a:bodyPr/>
        <a:lstStyle/>
        <a:p>
          <a:endParaRPr lang="en-US"/>
        </a:p>
      </dgm:t>
    </dgm:pt>
    <dgm:pt modelId="{F25ADF8C-8AFF-4450-BFD8-8714D1140EE0}" type="sibTrans" cxnId="{6C274D93-C908-4CB0-A2C1-D919E4E5BD76}">
      <dgm:prSet/>
      <dgm:spPr/>
      <dgm:t>
        <a:bodyPr/>
        <a:lstStyle/>
        <a:p>
          <a:endParaRPr lang="en-US"/>
        </a:p>
      </dgm:t>
    </dgm:pt>
    <dgm:pt modelId="{EC6EBA43-2A28-4202-AEE7-D0816EE2B1AB}">
      <dgm:prSet/>
      <dgm:spPr/>
      <dgm:t>
        <a:bodyPr/>
        <a:lstStyle/>
        <a:p>
          <a:r>
            <a:rPr lang="en-GB"/>
            <a:t>analysis of investigator’s role in knowledge construction </a:t>
          </a:r>
          <a:endParaRPr lang="en-US"/>
        </a:p>
      </dgm:t>
    </dgm:pt>
    <dgm:pt modelId="{662B5B64-267A-4167-911C-C9395AFB105A}" type="parTrans" cxnId="{7E7F3C57-6940-418B-9E61-880C79AE244D}">
      <dgm:prSet/>
      <dgm:spPr/>
      <dgm:t>
        <a:bodyPr/>
        <a:lstStyle/>
        <a:p>
          <a:endParaRPr lang="en-US"/>
        </a:p>
      </dgm:t>
    </dgm:pt>
    <dgm:pt modelId="{5CB20C1E-2863-4368-AD2E-11A9AF033219}" type="sibTrans" cxnId="{7E7F3C57-6940-418B-9E61-880C79AE244D}">
      <dgm:prSet/>
      <dgm:spPr/>
      <dgm:t>
        <a:bodyPr/>
        <a:lstStyle/>
        <a:p>
          <a:endParaRPr lang="en-US"/>
        </a:p>
      </dgm:t>
    </dgm:pt>
    <dgm:pt modelId="{30CE9BEB-8ADA-4D12-B3AB-03FD5158B7D1}">
      <dgm:prSet/>
      <dgm:spPr/>
      <dgm:t>
        <a:bodyPr/>
        <a:lstStyle/>
        <a:p>
          <a:r>
            <a:rPr lang="en-GB"/>
            <a:t>study of contexts and processes not amenable to experimental manipulation - e.g. policy and management changes, natural/cultural contexts.</a:t>
          </a:r>
          <a:endParaRPr lang="en-US"/>
        </a:p>
      </dgm:t>
    </dgm:pt>
    <dgm:pt modelId="{0F225142-CF28-4DD1-9440-FDF5FD56D81A}" type="parTrans" cxnId="{93C77145-EB65-41DA-88B1-D5DDED9B6B0D}">
      <dgm:prSet/>
      <dgm:spPr/>
      <dgm:t>
        <a:bodyPr/>
        <a:lstStyle/>
        <a:p>
          <a:endParaRPr lang="en-US"/>
        </a:p>
      </dgm:t>
    </dgm:pt>
    <dgm:pt modelId="{67F0224F-C93E-4AF9-9892-23627CD2B429}" type="sibTrans" cxnId="{93C77145-EB65-41DA-88B1-D5DDED9B6B0D}">
      <dgm:prSet/>
      <dgm:spPr/>
      <dgm:t>
        <a:bodyPr/>
        <a:lstStyle/>
        <a:p>
          <a:endParaRPr lang="en-US"/>
        </a:p>
      </dgm:t>
    </dgm:pt>
    <dgm:pt modelId="{6BCDF8E2-D34F-4651-88BC-AC969BBB1E6B}" type="pres">
      <dgm:prSet presAssocID="{CE00C40D-A04B-4FC0-A0EE-9A53C206A56D}" presName="vert0" presStyleCnt="0">
        <dgm:presLayoutVars>
          <dgm:dir/>
          <dgm:animOne val="branch"/>
          <dgm:animLvl val="lvl"/>
        </dgm:presLayoutVars>
      </dgm:prSet>
      <dgm:spPr/>
    </dgm:pt>
    <dgm:pt modelId="{F80EFB8E-6492-41CC-83BD-E407B15776C9}" type="pres">
      <dgm:prSet presAssocID="{AEA3AE29-D0CF-4342-A350-01F094B0CF23}" presName="thickLine" presStyleLbl="alignNode1" presStyleIdx="0" presStyleCnt="6"/>
      <dgm:spPr/>
    </dgm:pt>
    <dgm:pt modelId="{F532E931-0869-42BB-AC17-F70758DAC84F}" type="pres">
      <dgm:prSet presAssocID="{AEA3AE29-D0CF-4342-A350-01F094B0CF23}" presName="horz1" presStyleCnt="0"/>
      <dgm:spPr/>
    </dgm:pt>
    <dgm:pt modelId="{F5CB6B91-FBA3-4FE6-ADB0-63D07A50E8D2}" type="pres">
      <dgm:prSet presAssocID="{AEA3AE29-D0CF-4342-A350-01F094B0CF23}" presName="tx1" presStyleLbl="revTx" presStyleIdx="0" presStyleCnt="6"/>
      <dgm:spPr/>
    </dgm:pt>
    <dgm:pt modelId="{18A13687-1EFC-4B5A-B911-42B081650236}" type="pres">
      <dgm:prSet presAssocID="{AEA3AE29-D0CF-4342-A350-01F094B0CF23}" presName="vert1" presStyleCnt="0"/>
      <dgm:spPr/>
    </dgm:pt>
    <dgm:pt modelId="{1900E90C-1EF3-4816-9BFF-75BD9D900BF8}" type="pres">
      <dgm:prSet presAssocID="{036BC8D8-938D-467E-B745-28A421E27346}" presName="thickLine" presStyleLbl="alignNode1" presStyleIdx="1" presStyleCnt="6"/>
      <dgm:spPr/>
    </dgm:pt>
    <dgm:pt modelId="{501CD045-092C-480F-808C-C49C44C79562}" type="pres">
      <dgm:prSet presAssocID="{036BC8D8-938D-467E-B745-28A421E27346}" presName="horz1" presStyleCnt="0"/>
      <dgm:spPr/>
    </dgm:pt>
    <dgm:pt modelId="{88BDEEDA-7703-4105-9C87-DA8529527C57}" type="pres">
      <dgm:prSet presAssocID="{036BC8D8-938D-467E-B745-28A421E27346}" presName="tx1" presStyleLbl="revTx" presStyleIdx="1" presStyleCnt="6"/>
      <dgm:spPr/>
    </dgm:pt>
    <dgm:pt modelId="{0BF11DD4-F971-494B-A2CA-FC8C037914D4}" type="pres">
      <dgm:prSet presAssocID="{036BC8D8-938D-467E-B745-28A421E27346}" presName="vert1" presStyleCnt="0"/>
      <dgm:spPr/>
    </dgm:pt>
    <dgm:pt modelId="{7F5FEE19-52E0-496F-8665-37D0D68FB221}" type="pres">
      <dgm:prSet presAssocID="{9E876965-E956-4CF8-AFED-6AF979CF99FC}" presName="thickLine" presStyleLbl="alignNode1" presStyleIdx="2" presStyleCnt="6"/>
      <dgm:spPr/>
    </dgm:pt>
    <dgm:pt modelId="{94C742F1-EBC0-4638-957D-93D1630710C0}" type="pres">
      <dgm:prSet presAssocID="{9E876965-E956-4CF8-AFED-6AF979CF99FC}" presName="horz1" presStyleCnt="0"/>
      <dgm:spPr/>
    </dgm:pt>
    <dgm:pt modelId="{84B3CE9A-5EBE-474A-A380-FA1347FBDC0C}" type="pres">
      <dgm:prSet presAssocID="{9E876965-E956-4CF8-AFED-6AF979CF99FC}" presName="tx1" presStyleLbl="revTx" presStyleIdx="2" presStyleCnt="6"/>
      <dgm:spPr/>
    </dgm:pt>
    <dgm:pt modelId="{B74F99DA-BD54-4831-86C9-A704E88AF4CC}" type="pres">
      <dgm:prSet presAssocID="{9E876965-E956-4CF8-AFED-6AF979CF99FC}" presName="vert1" presStyleCnt="0"/>
      <dgm:spPr/>
    </dgm:pt>
    <dgm:pt modelId="{9F4F016C-3679-41AA-A3B5-221E9CC472CA}" type="pres">
      <dgm:prSet presAssocID="{F0269DB1-7C57-450A-8132-2A034C662E36}" presName="thickLine" presStyleLbl="alignNode1" presStyleIdx="3" presStyleCnt="6"/>
      <dgm:spPr/>
    </dgm:pt>
    <dgm:pt modelId="{E09F6DF4-FCBD-4BF2-8BE4-E9C65E5878D4}" type="pres">
      <dgm:prSet presAssocID="{F0269DB1-7C57-450A-8132-2A034C662E36}" presName="horz1" presStyleCnt="0"/>
      <dgm:spPr/>
    </dgm:pt>
    <dgm:pt modelId="{360A0F8E-F34B-4F27-A622-2964957ED0D5}" type="pres">
      <dgm:prSet presAssocID="{F0269DB1-7C57-450A-8132-2A034C662E36}" presName="tx1" presStyleLbl="revTx" presStyleIdx="3" presStyleCnt="6"/>
      <dgm:spPr/>
    </dgm:pt>
    <dgm:pt modelId="{FFE246F7-76A9-419D-9054-18B940395EB6}" type="pres">
      <dgm:prSet presAssocID="{F0269DB1-7C57-450A-8132-2A034C662E36}" presName="vert1" presStyleCnt="0"/>
      <dgm:spPr/>
    </dgm:pt>
    <dgm:pt modelId="{A07FB054-D8CC-4C83-9A79-A537FA767AC4}" type="pres">
      <dgm:prSet presAssocID="{EC6EBA43-2A28-4202-AEE7-D0816EE2B1AB}" presName="thickLine" presStyleLbl="alignNode1" presStyleIdx="4" presStyleCnt="6"/>
      <dgm:spPr/>
    </dgm:pt>
    <dgm:pt modelId="{59668ADF-FF92-464B-8B0B-591CED765AD2}" type="pres">
      <dgm:prSet presAssocID="{EC6EBA43-2A28-4202-AEE7-D0816EE2B1AB}" presName="horz1" presStyleCnt="0"/>
      <dgm:spPr/>
    </dgm:pt>
    <dgm:pt modelId="{1F50B7E5-5680-4C8E-8FBF-56659E8AF6D0}" type="pres">
      <dgm:prSet presAssocID="{EC6EBA43-2A28-4202-AEE7-D0816EE2B1AB}" presName="tx1" presStyleLbl="revTx" presStyleIdx="4" presStyleCnt="6"/>
      <dgm:spPr/>
    </dgm:pt>
    <dgm:pt modelId="{91442135-2CAD-4E88-AEC8-177FC165F15B}" type="pres">
      <dgm:prSet presAssocID="{EC6EBA43-2A28-4202-AEE7-D0816EE2B1AB}" presName="vert1" presStyleCnt="0"/>
      <dgm:spPr/>
    </dgm:pt>
    <dgm:pt modelId="{48821BDD-7A15-460F-8F8D-EBF701B9824D}" type="pres">
      <dgm:prSet presAssocID="{30CE9BEB-8ADA-4D12-B3AB-03FD5158B7D1}" presName="thickLine" presStyleLbl="alignNode1" presStyleIdx="5" presStyleCnt="6"/>
      <dgm:spPr/>
    </dgm:pt>
    <dgm:pt modelId="{18118DDA-72A9-4944-A6E2-18F6063563C1}" type="pres">
      <dgm:prSet presAssocID="{30CE9BEB-8ADA-4D12-B3AB-03FD5158B7D1}" presName="horz1" presStyleCnt="0"/>
      <dgm:spPr/>
    </dgm:pt>
    <dgm:pt modelId="{BB93FE7C-6162-40CE-93C0-86994EE29DD6}" type="pres">
      <dgm:prSet presAssocID="{30CE9BEB-8ADA-4D12-B3AB-03FD5158B7D1}" presName="tx1" presStyleLbl="revTx" presStyleIdx="5" presStyleCnt="6"/>
      <dgm:spPr/>
    </dgm:pt>
    <dgm:pt modelId="{AD126C5E-5A9F-43C6-BDAF-D6CF843DDB79}" type="pres">
      <dgm:prSet presAssocID="{30CE9BEB-8ADA-4D12-B3AB-03FD5158B7D1}" presName="vert1" presStyleCnt="0"/>
      <dgm:spPr/>
    </dgm:pt>
  </dgm:ptLst>
  <dgm:cxnLst>
    <dgm:cxn modelId="{98E2BF00-5F1F-48B6-BC2A-3804E31AD536}" type="presOf" srcId="{CE00C40D-A04B-4FC0-A0EE-9A53C206A56D}" destId="{6BCDF8E2-D34F-4651-88BC-AC969BBB1E6B}" srcOrd="0" destOrd="0" presId="urn:microsoft.com/office/officeart/2008/layout/LinedList"/>
    <dgm:cxn modelId="{062A0633-2114-4338-B016-4D19431EA3AD}" srcId="{CE00C40D-A04B-4FC0-A0EE-9A53C206A56D}" destId="{9E876965-E956-4CF8-AFED-6AF979CF99FC}" srcOrd="2" destOrd="0" parTransId="{5598490A-18CA-48C6-B5DF-2A339F5927D0}" sibTransId="{A41DE871-7F99-42A0-AE70-19C5424D5D85}"/>
    <dgm:cxn modelId="{29D8543B-EDAF-442A-BA95-0CF8B5400D8C}" type="presOf" srcId="{30CE9BEB-8ADA-4D12-B3AB-03FD5158B7D1}" destId="{BB93FE7C-6162-40CE-93C0-86994EE29DD6}" srcOrd="0" destOrd="0" presId="urn:microsoft.com/office/officeart/2008/layout/LinedList"/>
    <dgm:cxn modelId="{AFFA805F-62A3-4037-BAAD-39B0D1B56C81}" type="presOf" srcId="{EC6EBA43-2A28-4202-AEE7-D0816EE2B1AB}" destId="{1F50B7E5-5680-4C8E-8FBF-56659E8AF6D0}" srcOrd="0" destOrd="0" presId="urn:microsoft.com/office/officeart/2008/layout/LinedList"/>
    <dgm:cxn modelId="{93C77145-EB65-41DA-88B1-D5DDED9B6B0D}" srcId="{CE00C40D-A04B-4FC0-A0EE-9A53C206A56D}" destId="{30CE9BEB-8ADA-4D12-B3AB-03FD5158B7D1}" srcOrd="5" destOrd="0" parTransId="{0F225142-CF28-4DD1-9440-FDF5FD56D81A}" sibTransId="{67F0224F-C93E-4AF9-9892-23627CD2B429}"/>
    <dgm:cxn modelId="{910D7B6C-6874-4BF6-B897-733ABA430250}" srcId="{CE00C40D-A04B-4FC0-A0EE-9A53C206A56D}" destId="{AEA3AE29-D0CF-4342-A350-01F094B0CF23}" srcOrd="0" destOrd="0" parTransId="{DE7D5F27-F2FA-45DF-ADBB-359F11216940}" sibTransId="{FE431046-68E6-43C4-B5B3-4B55835D5342}"/>
    <dgm:cxn modelId="{7E7F3C57-6940-418B-9E61-880C79AE244D}" srcId="{CE00C40D-A04B-4FC0-A0EE-9A53C206A56D}" destId="{EC6EBA43-2A28-4202-AEE7-D0816EE2B1AB}" srcOrd="4" destOrd="0" parTransId="{662B5B64-267A-4167-911C-C9395AFB105A}" sibTransId="{5CB20C1E-2863-4368-AD2E-11A9AF033219}"/>
    <dgm:cxn modelId="{B9EAC77E-871B-4C75-96E6-C2562EF390F9}" type="presOf" srcId="{AEA3AE29-D0CF-4342-A350-01F094B0CF23}" destId="{F5CB6B91-FBA3-4FE6-ADB0-63D07A50E8D2}" srcOrd="0" destOrd="0" presId="urn:microsoft.com/office/officeart/2008/layout/LinedList"/>
    <dgm:cxn modelId="{6C274D93-C908-4CB0-A2C1-D919E4E5BD76}" srcId="{CE00C40D-A04B-4FC0-A0EE-9A53C206A56D}" destId="{F0269DB1-7C57-450A-8132-2A034C662E36}" srcOrd="3" destOrd="0" parTransId="{38B1DB9C-D0D6-4E71-8804-C3844BB54247}" sibTransId="{F25ADF8C-8AFF-4450-BFD8-8714D1140EE0}"/>
    <dgm:cxn modelId="{EFCE5BA6-B0A5-4F16-A622-0618C7029E03}" srcId="{CE00C40D-A04B-4FC0-A0EE-9A53C206A56D}" destId="{036BC8D8-938D-467E-B745-28A421E27346}" srcOrd="1" destOrd="0" parTransId="{568EE3AA-3AF1-464F-A9D7-520DC796F895}" sibTransId="{4D572D66-35BF-4D04-9A3A-FB9EB67FA4EA}"/>
    <dgm:cxn modelId="{6F25EAC7-1F77-4BC3-BF18-0DFE31D490F5}" type="presOf" srcId="{036BC8D8-938D-467E-B745-28A421E27346}" destId="{88BDEEDA-7703-4105-9C87-DA8529527C57}" srcOrd="0" destOrd="0" presId="urn:microsoft.com/office/officeart/2008/layout/LinedList"/>
    <dgm:cxn modelId="{1F7C0AD0-7141-42E3-B9C9-0B4B01868565}" type="presOf" srcId="{F0269DB1-7C57-450A-8132-2A034C662E36}" destId="{360A0F8E-F34B-4F27-A622-2964957ED0D5}" srcOrd="0" destOrd="0" presId="urn:microsoft.com/office/officeart/2008/layout/LinedList"/>
    <dgm:cxn modelId="{87CB50D6-211F-481D-B753-09EB2D10A6C8}" type="presOf" srcId="{9E876965-E956-4CF8-AFED-6AF979CF99FC}" destId="{84B3CE9A-5EBE-474A-A380-FA1347FBDC0C}" srcOrd="0" destOrd="0" presId="urn:microsoft.com/office/officeart/2008/layout/LinedList"/>
    <dgm:cxn modelId="{31D3C0DB-3FBD-4A43-8035-EE9A98160A84}" type="presParOf" srcId="{6BCDF8E2-D34F-4651-88BC-AC969BBB1E6B}" destId="{F80EFB8E-6492-41CC-83BD-E407B15776C9}" srcOrd="0" destOrd="0" presId="urn:microsoft.com/office/officeart/2008/layout/LinedList"/>
    <dgm:cxn modelId="{C6D2F154-C9E1-4444-BA4B-353FE4A34BC2}" type="presParOf" srcId="{6BCDF8E2-D34F-4651-88BC-AC969BBB1E6B}" destId="{F532E931-0869-42BB-AC17-F70758DAC84F}" srcOrd="1" destOrd="0" presId="urn:microsoft.com/office/officeart/2008/layout/LinedList"/>
    <dgm:cxn modelId="{5BA98979-F811-49B0-B854-3022618373CA}" type="presParOf" srcId="{F532E931-0869-42BB-AC17-F70758DAC84F}" destId="{F5CB6B91-FBA3-4FE6-ADB0-63D07A50E8D2}" srcOrd="0" destOrd="0" presId="urn:microsoft.com/office/officeart/2008/layout/LinedList"/>
    <dgm:cxn modelId="{347EFD28-6338-4B09-ACD7-5CE431142B00}" type="presParOf" srcId="{F532E931-0869-42BB-AC17-F70758DAC84F}" destId="{18A13687-1EFC-4B5A-B911-42B081650236}" srcOrd="1" destOrd="0" presId="urn:microsoft.com/office/officeart/2008/layout/LinedList"/>
    <dgm:cxn modelId="{31217221-633E-4C1E-B109-AFBA6C308526}" type="presParOf" srcId="{6BCDF8E2-D34F-4651-88BC-AC969BBB1E6B}" destId="{1900E90C-1EF3-4816-9BFF-75BD9D900BF8}" srcOrd="2" destOrd="0" presId="urn:microsoft.com/office/officeart/2008/layout/LinedList"/>
    <dgm:cxn modelId="{7A5A8784-A18A-48FB-8BE9-E823FFDE35D7}" type="presParOf" srcId="{6BCDF8E2-D34F-4651-88BC-AC969BBB1E6B}" destId="{501CD045-092C-480F-808C-C49C44C79562}" srcOrd="3" destOrd="0" presId="urn:microsoft.com/office/officeart/2008/layout/LinedList"/>
    <dgm:cxn modelId="{A80C6F37-FE90-4BEA-AAA4-C1056D9DABA2}" type="presParOf" srcId="{501CD045-092C-480F-808C-C49C44C79562}" destId="{88BDEEDA-7703-4105-9C87-DA8529527C57}" srcOrd="0" destOrd="0" presId="urn:microsoft.com/office/officeart/2008/layout/LinedList"/>
    <dgm:cxn modelId="{3B19A0F2-0A76-4FD0-ABC2-90FD12064EEE}" type="presParOf" srcId="{501CD045-092C-480F-808C-C49C44C79562}" destId="{0BF11DD4-F971-494B-A2CA-FC8C037914D4}" srcOrd="1" destOrd="0" presId="urn:microsoft.com/office/officeart/2008/layout/LinedList"/>
    <dgm:cxn modelId="{297B6DF4-63EF-409C-B81C-F47E22048BF3}" type="presParOf" srcId="{6BCDF8E2-D34F-4651-88BC-AC969BBB1E6B}" destId="{7F5FEE19-52E0-496F-8665-37D0D68FB221}" srcOrd="4" destOrd="0" presId="urn:microsoft.com/office/officeart/2008/layout/LinedList"/>
    <dgm:cxn modelId="{EE9235E1-A705-4E26-B514-C302992EEDEB}" type="presParOf" srcId="{6BCDF8E2-D34F-4651-88BC-AC969BBB1E6B}" destId="{94C742F1-EBC0-4638-957D-93D1630710C0}" srcOrd="5" destOrd="0" presId="urn:microsoft.com/office/officeart/2008/layout/LinedList"/>
    <dgm:cxn modelId="{260BA272-6F01-42E3-880E-C57FD7B3D76A}" type="presParOf" srcId="{94C742F1-EBC0-4638-957D-93D1630710C0}" destId="{84B3CE9A-5EBE-474A-A380-FA1347FBDC0C}" srcOrd="0" destOrd="0" presId="urn:microsoft.com/office/officeart/2008/layout/LinedList"/>
    <dgm:cxn modelId="{5AB419FF-2FAD-4F4D-AF12-5934E8BD85F7}" type="presParOf" srcId="{94C742F1-EBC0-4638-957D-93D1630710C0}" destId="{B74F99DA-BD54-4831-86C9-A704E88AF4CC}" srcOrd="1" destOrd="0" presId="urn:microsoft.com/office/officeart/2008/layout/LinedList"/>
    <dgm:cxn modelId="{DB8DEEEC-2457-4241-99ED-7DD472F50219}" type="presParOf" srcId="{6BCDF8E2-D34F-4651-88BC-AC969BBB1E6B}" destId="{9F4F016C-3679-41AA-A3B5-221E9CC472CA}" srcOrd="6" destOrd="0" presId="urn:microsoft.com/office/officeart/2008/layout/LinedList"/>
    <dgm:cxn modelId="{F3DD026B-07F6-4D40-98B9-D626CB3EA74F}" type="presParOf" srcId="{6BCDF8E2-D34F-4651-88BC-AC969BBB1E6B}" destId="{E09F6DF4-FCBD-4BF2-8BE4-E9C65E5878D4}" srcOrd="7" destOrd="0" presId="urn:microsoft.com/office/officeart/2008/layout/LinedList"/>
    <dgm:cxn modelId="{7E6F06A0-49F8-441E-9ADF-75ED6C8BB1CF}" type="presParOf" srcId="{E09F6DF4-FCBD-4BF2-8BE4-E9C65E5878D4}" destId="{360A0F8E-F34B-4F27-A622-2964957ED0D5}" srcOrd="0" destOrd="0" presId="urn:microsoft.com/office/officeart/2008/layout/LinedList"/>
    <dgm:cxn modelId="{651A257C-20D0-484E-8B7E-5163B4E5289A}" type="presParOf" srcId="{E09F6DF4-FCBD-4BF2-8BE4-E9C65E5878D4}" destId="{FFE246F7-76A9-419D-9054-18B940395EB6}" srcOrd="1" destOrd="0" presId="urn:microsoft.com/office/officeart/2008/layout/LinedList"/>
    <dgm:cxn modelId="{C6E35E3B-FA0C-49C8-8E69-353D049FDAEA}" type="presParOf" srcId="{6BCDF8E2-D34F-4651-88BC-AC969BBB1E6B}" destId="{A07FB054-D8CC-4C83-9A79-A537FA767AC4}" srcOrd="8" destOrd="0" presId="urn:microsoft.com/office/officeart/2008/layout/LinedList"/>
    <dgm:cxn modelId="{B269392E-7ED9-4630-B94F-5814CA3E8640}" type="presParOf" srcId="{6BCDF8E2-D34F-4651-88BC-AC969BBB1E6B}" destId="{59668ADF-FF92-464B-8B0B-591CED765AD2}" srcOrd="9" destOrd="0" presId="urn:microsoft.com/office/officeart/2008/layout/LinedList"/>
    <dgm:cxn modelId="{E2DF5D0E-405C-420E-9C1D-EBC5FA188229}" type="presParOf" srcId="{59668ADF-FF92-464B-8B0B-591CED765AD2}" destId="{1F50B7E5-5680-4C8E-8FBF-56659E8AF6D0}" srcOrd="0" destOrd="0" presId="urn:microsoft.com/office/officeart/2008/layout/LinedList"/>
    <dgm:cxn modelId="{191BD6EB-3753-4DD3-AACF-60B4226CEF2A}" type="presParOf" srcId="{59668ADF-FF92-464B-8B0B-591CED765AD2}" destId="{91442135-2CAD-4E88-AEC8-177FC165F15B}" srcOrd="1" destOrd="0" presId="urn:microsoft.com/office/officeart/2008/layout/LinedList"/>
    <dgm:cxn modelId="{AB29BC8E-734A-4101-B550-5CA7028DC90C}" type="presParOf" srcId="{6BCDF8E2-D34F-4651-88BC-AC969BBB1E6B}" destId="{48821BDD-7A15-460F-8F8D-EBF701B9824D}" srcOrd="10" destOrd="0" presId="urn:microsoft.com/office/officeart/2008/layout/LinedList"/>
    <dgm:cxn modelId="{CB3C6C6A-0FDA-4B36-8332-58D9C22B7B95}" type="presParOf" srcId="{6BCDF8E2-D34F-4651-88BC-AC969BBB1E6B}" destId="{18118DDA-72A9-4944-A6E2-18F6063563C1}" srcOrd="11" destOrd="0" presId="urn:microsoft.com/office/officeart/2008/layout/LinedList"/>
    <dgm:cxn modelId="{D762F834-3847-45B4-8F71-1C88A2594BA8}" type="presParOf" srcId="{18118DDA-72A9-4944-A6E2-18F6063563C1}" destId="{BB93FE7C-6162-40CE-93C0-86994EE29DD6}" srcOrd="0" destOrd="0" presId="urn:microsoft.com/office/officeart/2008/layout/LinedList"/>
    <dgm:cxn modelId="{5B63EE51-2AA9-4002-863C-CD7B2679E197}" type="presParOf" srcId="{18118DDA-72A9-4944-A6E2-18F6063563C1}" destId="{AD126C5E-5A9F-43C6-BDAF-D6CF843DDB7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4724DF-2F19-4C15-AD4A-C472B8AEC7A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CBBF8DA-12D2-4A3D-BFF0-48EBD8D5983B}">
      <dgm:prSet/>
      <dgm:spPr/>
      <dgm:t>
        <a:bodyPr/>
        <a:lstStyle/>
        <a:p>
          <a:r>
            <a:rPr lang="en-GB"/>
            <a:t>not objective or reliable (but alternative criteria for quality will be considered in the next part of this session) </a:t>
          </a:r>
          <a:endParaRPr lang="en-US"/>
        </a:p>
      </dgm:t>
    </dgm:pt>
    <dgm:pt modelId="{A7640393-9699-4FC3-A889-49D5B3E311D5}" type="parTrans" cxnId="{B68543A6-37A5-4ADF-82ED-87080F1B0C36}">
      <dgm:prSet/>
      <dgm:spPr/>
      <dgm:t>
        <a:bodyPr/>
        <a:lstStyle/>
        <a:p>
          <a:endParaRPr lang="en-US"/>
        </a:p>
      </dgm:t>
    </dgm:pt>
    <dgm:pt modelId="{07603154-2D3F-4B82-8D72-5B3D3A2228CB}" type="sibTrans" cxnId="{B68543A6-37A5-4ADF-82ED-87080F1B0C36}">
      <dgm:prSet/>
      <dgm:spPr/>
      <dgm:t>
        <a:bodyPr/>
        <a:lstStyle/>
        <a:p>
          <a:endParaRPr lang="en-US"/>
        </a:p>
      </dgm:t>
    </dgm:pt>
    <dgm:pt modelId="{77082E84-1DB6-47E4-AD8D-CC8E78273E73}">
      <dgm:prSet/>
      <dgm:spPr/>
      <dgm:t>
        <a:bodyPr/>
        <a:lstStyle/>
        <a:p>
          <a:r>
            <a:rPr lang="en-GB"/>
            <a:t>findings less precisely specified than when quantified, less suitable for prediction and control</a:t>
          </a:r>
          <a:endParaRPr lang="en-US"/>
        </a:p>
      </dgm:t>
    </dgm:pt>
    <dgm:pt modelId="{72D1D67C-E6A6-4F84-BBD5-CD75BFBB27D6}" type="parTrans" cxnId="{2D552BD1-7365-43CD-B281-23023562C107}">
      <dgm:prSet/>
      <dgm:spPr/>
      <dgm:t>
        <a:bodyPr/>
        <a:lstStyle/>
        <a:p>
          <a:endParaRPr lang="en-US"/>
        </a:p>
      </dgm:t>
    </dgm:pt>
    <dgm:pt modelId="{73C6B84B-9C9F-46CC-9889-B8199F7762B2}" type="sibTrans" cxnId="{2D552BD1-7365-43CD-B281-23023562C107}">
      <dgm:prSet/>
      <dgm:spPr/>
      <dgm:t>
        <a:bodyPr/>
        <a:lstStyle/>
        <a:p>
          <a:endParaRPr lang="en-US"/>
        </a:p>
      </dgm:t>
    </dgm:pt>
    <dgm:pt modelId="{4B8BABA1-A7D9-4099-BAED-271854C232F0}">
      <dgm:prSet/>
      <dgm:spPr/>
      <dgm:t>
        <a:bodyPr/>
        <a:lstStyle/>
        <a:p>
          <a:r>
            <a:rPr lang="en-GB"/>
            <a:t>because of the above, and small intensive samples, cannot test hypotheses (e.g. between group differences, relationships between variables)</a:t>
          </a:r>
          <a:endParaRPr lang="en-US"/>
        </a:p>
      </dgm:t>
    </dgm:pt>
    <dgm:pt modelId="{C38CDDDE-7098-420B-9AA6-0A600054813E}" type="parTrans" cxnId="{0FB9A4E9-3595-445F-8A3D-22E20B67F6D1}">
      <dgm:prSet/>
      <dgm:spPr/>
      <dgm:t>
        <a:bodyPr/>
        <a:lstStyle/>
        <a:p>
          <a:endParaRPr lang="en-US"/>
        </a:p>
      </dgm:t>
    </dgm:pt>
    <dgm:pt modelId="{8168D8CE-C991-4C9C-95F7-B033AF87B26D}" type="sibTrans" cxnId="{0FB9A4E9-3595-445F-8A3D-22E20B67F6D1}">
      <dgm:prSet/>
      <dgm:spPr/>
      <dgm:t>
        <a:bodyPr/>
        <a:lstStyle/>
        <a:p>
          <a:endParaRPr lang="en-US"/>
        </a:p>
      </dgm:t>
    </dgm:pt>
    <dgm:pt modelId="{7A72ED75-4513-47D6-B912-03007CE12A01}" type="pres">
      <dgm:prSet presAssocID="{EF4724DF-2F19-4C15-AD4A-C472B8AEC7A4}" presName="root" presStyleCnt="0">
        <dgm:presLayoutVars>
          <dgm:dir/>
          <dgm:resizeHandles val="exact"/>
        </dgm:presLayoutVars>
      </dgm:prSet>
      <dgm:spPr/>
    </dgm:pt>
    <dgm:pt modelId="{CA3BDE75-9F1D-4812-B952-63CCC864C98C}" type="pres">
      <dgm:prSet presAssocID="{BCBBF8DA-12D2-4A3D-BFF0-48EBD8D5983B}" presName="compNode" presStyleCnt="0"/>
      <dgm:spPr/>
    </dgm:pt>
    <dgm:pt modelId="{E3D11844-7664-42CE-94AC-F8C7C8DD932E}" type="pres">
      <dgm:prSet presAssocID="{BCBBF8DA-12D2-4A3D-BFF0-48EBD8D5983B}" presName="bgRect" presStyleLbl="bgShp" presStyleIdx="0" presStyleCnt="3"/>
      <dgm:spPr/>
    </dgm:pt>
    <dgm:pt modelId="{3B089AA4-66B9-42C4-931B-CAADD95DA3C7}" type="pres">
      <dgm:prSet presAssocID="{BCBBF8DA-12D2-4A3D-BFF0-48EBD8D5983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st"/>
        </a:ext>
      </dgm:extLst>
    </dgm:pt>
    <dgm:pt modelId="{EF945E4B-0DB6-4D3C-9518-B782B867FA67}" type="pres">
      <dgm:prSet presAssocID="{BCBBF8DA-12D2-4A3D-BFF0-48EBD8D5983B}" presName="spaceRect" presStyleCnt="0"/>
      <dgm:spPr/>
    </dgm:pt>
    <dgm:pt modelId="{6ABEC3DB-0956-4A49-BB02-1DF5ED1F623A}" type="pres">
      <dgm:prSet presAssocID="{BCBBF8DA-12D2-4A3D-BFF0-48EBD8D5983B}" presName="parTx" presStyleLbl="revTx" presStyleIdx="0" presStyleCnt="3">
        <dgm:presLayoutVars>
          <dgm:chMax val="0"/>
          <dgm:chPref val="0"/>
        </dgm:presLayoutVars>
      </dgm:prSet>
      <dgm:spPr/>
    </dgm:pt>
    <dgm:pt modelId="{DA4D2FE0-03FF-4E64-89B2-4A8BFBCD6F2F}" type="pres">
      <dgm:prSet presAssocID="{07603154-2D3F-4B82-8D72-5B3D3A2228CB}" presName="sibTrans" presStyleCnt="0"/>
      <dgm:spPr/>
    </dgm:pt>
    <dgm:pt modelId="{FC59A0FD-324F-40D6-9CD9-624442CED867}" type="pres">
      <dgm:prSet presAssocID="{77082E84-1DB6-47E4-AD8D-CC8E78273E73}" presName="compNode" presStyleCnt="0"/>
      <dgm:spPr/>
    </dgm:pt>
    <dgm:pt modelId="{8A0BEECC-32C0-4906-A8CA-6227AC565D7E}" type="pres">
      <dgm:prSet presAssocID="{77082E84-1DB6-47E4-AD8D-CC8E78273E73}" presName="bgRect" presStyleLbl="bgShp" presStyleIdx="1" presStyleCnt="3"/>
      <dgm:spPr/>
    </dgm:pt>
    <dgm:pt modelId="{A23EC2C8-0A37-4BF2-A6BB-B8D5FB1FA5A9}" type="pres">
      <dgm:prSet presAssocID="{77082E84-1DB6-47E4-AD8D-CC8E78273E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AD1F65EA-2794-415D-A094-765E28B19BE2}" type="pres">
      <dgm:prSet presAssocID="{77082E84-1DB6-47E4-AD8D-CC8E78273E73}" presName="spaceRect" presStyleCnt="0"/>
      <dgm:spPr/>
    </dgm:pt>
    <dgm:pt modelId="{E46B34F3-683F-4DF2-8BF9-167EE9B18834}" type="pres">
      <dgm:prSet presAssocID="{77082E84-1DB6-47E4-AD8D-CC8E78273E73}" presName="parTx" presStyleLbl="revTx" presStyleIdx="1" presStyleCnt="3">
        <dgm:presLayoutVars>
          <dgm:chMax val="0"/>
          <dgm:chPref val="0"/>
        </dgm:presLayoutVars>
      </dgm:prSet>
      <dgm:spPr/>
    </dgm:pt>
    <dgm:pt modelId="{91B32317-DF06-48C1-BF8B-300258BFD19C}" type="pres">
      <dgm:prSet presAssocID="{73C6B84B-9C9F-46CC-9889-B8199F7762B2}" presName="sibTrans" presStyleCnt="0"/>
      <dgm:spPr/>
    </dgm:pt>
    <dgm:pt modelId="{43364552-8AD8-4425-A772-437BEA7B3F3C}" type="pres">
      <dgm:prSet presAssocID="{4B8BABA1-A7D9-4099-BAED-271854C232F0}" presName="compNode" presStyleCnt="0"/>
      <dgm:spPr/>
    </dgm:pt>
    <dgm:pt modelId="{ABD0BDAB-E9F5-4CAE-85AB-8FA06ED2DB3A}" type="pres">
      <dgm:prSet presAssocID="{4B8BABA1-A7D9-4099-BAED-271854C232F0}" presName="bgRect" presStyleLbl="bgShp" presStyleIdx="2" presStyleCnt="3"/>
      <dgm:spPr/>
    </dgm:pt>
    <dgm:pt modelId="{CD48D137-02E6-4EA2-9168-72D2928AC1B7}" type="pres">
      <dgm:prSet presAssocID="{4B8BABA1-A7D9-4099-BAED-271854C232F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DAE49437-31FE-4417-B17E-655686269526}" type="pres">
      <dgm:prSet presAssocID="{4B8BABA1-A7D9-4099-BAED-271854C232F0}" presName="spaceRect" presStyleCnt="0"/>
      <dgm:spPr/>
    </dgm:pt>
    <dgm:pt modelId="{6C5CC9B2-9EF5-440A-BA25-7BCF91D13FC3}" type="pres">
      <dgm:prSet presAssocID="{4B8BABA1-A7D9-4099-BAED-271854C232F0}" presName="parTx" presStyleLbl="revTx" presStyleIdx="2" presStyleCnt="3">
        <dgm:presLayoutVars>
          <dgm:chMax val="0"/>
          <dgm:chPref val="0"/>
        </dgm:presLayoutVars>
      </dgm:prSet>
      <dgm:spPr/>
    </dgm:pt>
  </dgm:ptLst>
  <dgm:cxnLst>
    <dgm:cxn modelId="{FF61351F-194B-4DF0-A9BF-85561C941742}" type="presOf" srcId="{BCBBF8DA-12D2-4A3D-BFF0-48EBD8D5983B}" destId="{6ABEC3DB-0956-4A49-BB02-1DF5ED1F623A}" srcOrd="0" destOrd="0" presId="urn:microsoft.com/office/officeart/2018/2/layout/IconVerticalSolidList"/>
    <dgm:cxn modelId="{ECC34B51-661F-4888-89EA-B57508F5F9CD}" type="presOf" srcId="{4B8BABA1-A7D9-4099-BAED-271854C232F0}" destId="{6C5CC9B2-9EF5-440A-BA25-7BCF91D13FC3}" srcOrd="0" destOrd="0" presId="urn:microsoft.com/office/officeart/2018/2/layout/IconVerticalSolidList"/>
    <dgm:cxn modelId="{4F5AD49D-D5F2-4ABF-B2A2-0E75ED3DD1B1}" type="presOf" srcId="{77082E84-1DB6-47E4-AD8D-CC8E78273E73}" destId="{E46B34F3-683F-4DF2-8BF9-167EE9B18834}" srcOrd="0" destOrd="0" presId="urn:microsoft.com/office/officeart/2018/2/layout/IconVerticalSolidList"/>
    <dgm:cxn modelId="{B68543A6-37A5-4ADF-82ED-87080F1B0C36}" srcId="{EF4724DF-2F19-4C15-AD4A-C472B8AEC7A4}" destId="{BCBBF8DA-12D2-4A3D-BFF0-48EBD8D5983B}" srcOrd="0" destOrd="0" parTransId="{A7640393-9699-4FC3-A889-49D5B3E311D5}" sibTransId="{07603154-2D3F-4B82-8D72-5B3D3A2228CB}"/>
    <dgm:cxn modelId="{2D552BD1-7365-43CD-B281-23023562C107}" srcId="{EF4724DF-2F19-4C15-AD4A-C472B8AEC7A4}" destId="{77082E84-1DB6-47E4-AD8D-CC8E78273E73}" srcOrd="1" destOrd="0" parTransId="{72D1D67C-E6A6-4F84-BBD5-CD75BFBB27D6}" sibTransId="{73C6B84B-9C9F-46CC-9889-B8199F7762B2}"/>
    <dgm:cxn modelId="{0FB9A4E9-3595-445F-8A3D-22E20B67F6D1}" srcId="{EF4724DF-2F19-4C15-AD4A-C472B8AEC7A4}" destId="{4B8BABA1-A7D9-4099-BAED-271854C232F0}" srcOrd="2" destOrd="0" parTransId="{C38CDDDE-7098-420B-9AA6-0A600054813E}" sibTransId="{8168D8CE-C991-4C9C-95F7-B033AF87B26D}"/>
    <dgm:cxn modelId="{B353D2F1-D2EF-4C9D-85DB-18772309307D}" type="presOf" srcId="{EF4724DF-2F19-4C15-AD4A-C472B8AEC7A4}" destId="{7A72ED75-4513-47D6-B912-03007CE12A01}" srcOrd="0" destOrd="0" presId="urn:microsoft.com/office/officeart/2018/2/layout/IconVerticalSolidList"/>
    <dgm:cxn modelId="{F1373136-089B-482F-B178-E92E3112B08D}" type="presParOf" srcId="{7A72ED75-4513-47D6-B912-03007CE12A01}" destId="{CA3BDE75-9F1D-4812-B952-63CCC864C98C}" srcOrd="0" destOrd="0" presId="urn:microsoft.com/office/officeart/2018/2/layout/IconVerticalSolidList"/>
    <dgm:cxn modelId="{15BA3CCB-7B06-4A01-85AB-9D87A711FE2B}" type="presParOf" srcId="{CA3BDE75-9F1D-4812-B952-63CCC864C98C}" destId="{E3D11844-7664-42CE-94AC-F8C7C8DD932E}" srcOrd="0" destOrd="0" presId="urn:microsoft.com/office/officeart/2018/2/layout/IconVerticalSolidList"/>
    <dgm:cxn modelId="{3B639D4C-D69B-4B97-A950-132FED8E6AB4}" type="presParOf" srcId="{CA3BDE75-9F1D-4812-B952-63CCC864C98C}" destId="{3B089AA4-66B9-42C4-931B-CAADD95DA3C7}" srcOrd="1" destOrd="0" presId="urn:microsoft.com/office/officeart/2018/2/layout/IconVerticalSolidList"/>
    <dgm:cxn modelId="{74639EE2-C43F-48DA-B40D-C1BBFCDD0E9E}" type="presParOf" srcId="{CA3BDE75-9F1D-4812-B952-63CCC864C98C}" destId="{EF945E4B-0DB6-4D3C-9518-B782B867FA67}" srcOrd="2" destOrd="0" presId="urn:microsoft.com/office/officeart/2018/2/layout/IconVerticalSolidList"/>
    <dgm:cxn modelId="{E1D63273-1550-4554-A26F-02136CFE2D7F}" type="presParOf" srcId="{CA3BDE75-9F1D-4812-B952-63CCC864C98C}" destId="{6ABEC3DB-0956-4A49-BB02-1DF5ED1F623A}" srcOrd="3" destOrd="0" presId="urn:microsoft.com/office/officeart/2018/2/layout/IconVerticalSolidList"/>
    <dgm:cxn modelId="{F1FE0942-6EA4-46BB-9E02-3ED50DEFFB60}" type="presParOf" srcId="{7A72ED75-4513-47D6-B912-03007CE12A01}" destId="{DA4D2FE0-03FF-4E64-89B2-4A8BFBCD6F2F}" srcOrd="1" destOrd="0" presId="urn:microsoft.com/office/officeart/2018/2/layout/IconVerticalSolidList"/>
    <dgm:cxn modelId="{6D80CBE9-8916-4AF4-BD3E-7568E4D273DA}" type="presParOf" srcId="{7A72ED75-4513-47D6-B912-03007CE12A01}" destId="{FC59A0FD-324F-40D6-9CD9-624442CED867}" srcOrd="2" destOrd="0" presId="urn:microsoft.com/office/officeart/2018/2/layout/IconVerticalSolidList"/>
    <dgm:cxn modelId="{D8386053-1309-4687-A25F-878335B2D1B7}" type="presParOf" srcId="{FC59A0FD-324F-40D6-9CD9-624442CED867}" destId="{8A0BEECC-32C0-4906-A8CA-6227AC565D7E}" srcOrd="0" destOrd="0" presId="urn:microsoft.com/office/officeart/2018/2/layout/IconVerticalSolidList"/>
    <dgm:cxn modelId="{CF2F3787-5F5A-4204-970A-9CC2555A8A81}" type="presParOf" srcId="{FC59A0FD-324F-40D6-9CD9-624442CED867}" destId="{A23EC2C8-0A37-4BF2-A6BB-B8D5FB1FA5A9}" srcOrd="1" destOrd="0" presId="urn:microsoft.com/office/officeart/2018/2/layout/IconVerticalSolidList"/>
    <dgm:cxn modelId="{84A7BF93-48BB-401D-966A-0DC4DFDBB92F}" type="presParOf" srcId="{FC59A0FD-324F-40D6-9CD9-624442CED867}" destId="{AD1F65EA-2794-415D-A094-765E28B19BE2}" srcOrd="2" destOrd="0" presId="urn:microsoft.com/office/officeart/2018/2/layout/IconVerticalSolidList"/>
    <dgm:cxn modelId="{555CA70A-32D2-4955-B9CA-9CD64E8032CE}" type="presParOf" srcId="{FC59A0FD-324F-40D6-9CD9-624442CED867}" destId="{E46B34F3-683F-4DF2-8BF9-167EE9B18834}" srcOrd="3" destOrd="0" presId="urn:microsoft.com/office/officeart/2018/2/layout/IconVerticalSolidList"/>
    <dgm:cxn modelId="{5E5991E8-7D8C-4579-99F2-4D887C1C6D42}" type="presParOf" srcId="{7A72ED75-4513-47D6-B912-03007CE12A01}" destId="{91B32317-DF06-48C1-BF8B-300258BFD19C}" srcOrd="3" destOrd="0" presId="urn:microsoft.com/office/officeart/2018/2/layout/IconVerticalSolidList"/>
    <dgm:cxn modelId="{C3895C8A-69AE-4B56-811F-F1CC02E189DC}" type="presParOf" srcId="{7A72ED75-4513-47D6-B912-03007CE12A01}" destId="{43364552-8AD8-4425-A772-437BEA7B3F3C}" srcOrd="4" destOrd="0" presId="urn:microsoft.com/office/officeart/2018/2/layout/IconVerticalSolidList"/>
    <dgm:cxn modelId="{13DB1FCE-C327-439E-9E78-55A7ABC894AB}" type="presParOf" srcId="{43364552-8AD8-4425-A772-437BEA7B3F3C}" destId="{ABD0BDAB-E9F5-4CAE-85AB-8FA06ED2DB3A}" srcOrd="0" destOrd="0" presId="urn:microsoft.com/office/officeart/2018/2/layout/IconVerticalSolidList"/>
    <dgm:cxn modelId="{10FF0E0E-FBF8-4AE5-9B4A-FF79FB610B72}" type="presParOf" srcId="{43364552-8AD8-4425-A772-437BEA7B3F3C}" destId="{CD48D137-02E6-4EA2-9168-72D2928AC1B7}" srcOrd="1" destOrd="0" presId="urn:microsoft.com/office/officeart/2018/2/layout/IconVerticalSolidList"/>
    <dgm:cxn modelId="{D7C18F14-50DF-422F-A6E7-6E32C367B17C}" type="presParOf" srcId="{43364552-8AD8-4425-A772-437BEA7B3F3C}" destId="{DAE49437-31FE-4417-B17E-655686269526}" srcOrd="2" destOrd="0" presId="urn:microsoft.com/office/officeart/2018/2/layout/IconVerticalSolidList"/>
    <dgm:cxn modelId="{CA7CD176-8FBA-4056-A950-86E317AC8931}" type="presParOf" srcId="{43364552-8AD8-4425-A772-437BEA7B3F3C}" destId="{6C5CC9B2-9EF5-440A-BA25-7BCF91D13F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DF3700-CAB4-4750-B3AE-3C4DC0A1FD3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09B1A5F-E072-4E6C-9834-56A8B49C5D82}">
      <dgm:prSet phldrT="[Text]" phldr="0"/>
      <dgm:spPr/>
      <dgm:t>
        <a:bodyPr/>
        <a:lstStyle/>
        <a:p>
          <a:pPr rtl="0"/>
          <a:r>
            <a:rPr lang="en-GB" dirty="0">
              <a:latin typeface="Georgia Pro Light"/>
            </a:rPr>
            <a:t>Grounded Theory</a:t>
          </a:r>
          <a:endParaRPr lang="en-GB" dirty="0"/>
        </a:p>
      </dgm:t>
    </dgm:pt>
    <dgm:pt modelId="{97A8A8D1-7209-47FE-B459-C95F775A2494}" type="parTrans" cxnId="{043AA03E-32F1-4BD2-B4F0-F00BA753912A}">
      <dgm:prSet/>
      <dgm:spPr/>
      <dgm:t>
        <a:bodyPr/>
        <a:lstStyle/>
        <a:p>
          <a:endParaRPr lang="en-GB"/>
        </a:p>
      </dgm:t>
    </dgm:pt>
    <dgm:pt modelId="{E4F0646F-18DA-447B-BD74-258D36B1F794}" type="sibTrans" cxnId="{043AA03E-32F1-4BD2-B4F0-F00BA753912A}">
      <dgm:prSet/>
      <dgm:spPr/>
      <dgm:t>
        <a:bodyPr/>
        <a:lstStyle/>
        <a:p>
          <a:endParaRPr lang="en-GB"/>
        </a:p>
      </dgm:t>
    </dgm:pt>
    <dgm:pt modelId="{0DCD3DB2-15E7-45B2-ABEB-798B3DC5E024}">
      <dgm:prSet phldrT="[Text]" phldr="0"/>
      <dgm:spPr/>
      <dgm:t>
        <a:bodyPr/>
        <a:lstStyle/>
        <a:p>
          <a:pPr rtl="0"/>
          <a:r>
            <a:rPr lang="en-GB" dirty="0">
              <a:latin typeface="Georgia Pro Light"/>
            </a:rPr>
            <a:t>Discourse Analysis</a:t>
          </a:r>
          <a:endParaRPr lang="en-GB" dirty="0"/>
        </a:p>
      </dgm:t>
    </dgm:pt>
    <dgm:pt modelId="{E255680A-76ED-43C5-B164-A6868DA6FA38}" type="parTrans" cxnId="{674C7014-A15F-4862-80C0-7BD4D52236C6}">
      <dgm:prSet/>
      <dgm:spPr/>
      <dgm:t>
        <a:bodyPr/>
        <a:lstStyle/>
        <a:p>
          <a:endParaRPr lang="en-GB"/>
        </a:p>
      </dgm:t>
    </dgm:pt>
    <dgm:pt modelId="{F067661A-2286-4C58-B518-FA837B75D7E8}" type="sibTrans" cxnId="{674C7014-A15F-4862-80C0-7BD4D52236C6}">
      <dgm:prSet/>
      <dgm:spPr/>
      <dgm:t>
        <a:bodyPr/>
        <a:lstStyle/>
        <a:p>
          <a:endParaRPr lang="en-GB"/>
        </a:p>
      </dgm:t>
    </dgm:pt>
    <dgm:pt modelId="{3FA01440-8FD6-4880-8BBE-9702E222A706}">
      <dgm:prSet phldrT="[Text]" phldr="0"/>
      <dgm:spPr/>
      <dgm:t>
        <a:bodyPr/>
        <a:lstStyle/>
        <a:p>
          <a:pPr rtl="0"/>
          <a:r>
            <a:rPr lang="en-GB" dirty="0">
              <a:latin typeface="Georgia Pro Light"/>
            </a:rPr>
            <a:t>Narrative Analysis</a:t>
          </a:r>
          <a:endParaRPr lang="en-GB" dirty="0"/>
        </a:p>
      </dgm:t>
    </dgm:pt>
    <dgm:pt modelId="{36A7AAB5-F87B-4D1E-8FAB-DAE5A074FFB3}" type="parTrans" cxnId="{67B73B99-3AB6-4352-931F-82C59F8E4CA1}">
      <dgm:prSet/>
      <dgm:spPr/>
      <dgm:t>
        <a:bodyPr/>
        <a:lstStyle/>
        <a:p>
          <a:endParaRPr lang="en-GB"/>
        </a:p>
      </dgm:t>
    </dgm:pt>
    <dgm:pt modelId="{DF3DCB6D-513A-434F-8A36-CBD689A7468D}" type="sibTrans" cxnId="{67B73B99-3AB6-4352-931F-82C59F8E4CA1}">
      <dgm:prSet/>
      <dgm:spPr/>
      <dgm:t>
        <a:bodyPr/>
        <a:lstStyle/>
        <a:p>
          <a:endParaRPr lang="en-GB"/>
        </a:p>
      </dgm:t>
    </dgm:pt>
    <dgm:pt modelId="{22904042-3B22-4797-9E71-9A563363866C}">
      <dgm:prSet phldrT="[Text]" phldr="0"/>
      <dgm:spPr/>
      <dgm:t>
        <a:bodyPr/>
        <a:lstStyle/>
        <a:p>
          <a:pPr rtl="0"/>
          <a:r>
            <a:rPr lang="en-GB" dirty="0">
              <a:latin typeface="Georgia Pro Light"/>
            </a:rPr>
            <a:t>Interpretive Phenomenological Analysis</a:t>
          </a:r>
          <a:endParaRPr lang="en-GB" dirty="0"/>
        </a:p>
      </dgm:t>
    </dgm:pt>
    <dgm:pt modelId="{0EECEEE2-F109-48EC-A56C-4DD9C14DCF0D}" type="parTrans" cxnId="{3FF9FECD-34CB-4707-893B-67EF1F5FF5DF}">
      <dgm:prSet/>
      <dgm:spPr/>
      <dgm:t>
        <a:bodyPr/>
        <a:lstStyle/>
        <a:p>
          <a:endParaRPr lang="en-GB"/>
        </a:p>
      </dgm:t>
    </dgm:pt>
    <dgm:pt modelId="{2813702B-13AA-489F-A67C-F8525A6FEDEA}" type="sibTrans" cxnId="{3FF9FECD-34CB-4707-893B-67EF1F5FF5DF}">
      <dgm:prSet/>
      <dgm:spPr/>
      <dgm:t>
        <a:bodyPr/>
        <a:lstStyle/>
        <a:p>
          <a:endParaRPr lang="en-GB"/>
        </a:p>
      </dgm:t>
    </dgm:pt>
    <dgm:pt modelId="{B602DEFF-C542-4179-B3C0-C6F6F042C0A7}">
      <dgm:prSet phldrT="[Text]" phldr="0"/>
      <dgm:spPr/>
      <dgm:t>
        <a:bodyPr/>
        <a:lstStyle/>
        <a:p>
          <a:pPr rtl="0"/>
          <a:r>
            <a:rPr lang="en-GB" dirty="0">
              <a:latin typeface="Georgia Pro Light"/>
            </a:rPr>
            <a:t>Thematic Analysis</a:t>
          </a:r>
          <a:endParaRPr lang="en-GB" dirty="0"/>
        </a:p>
      </dgm:t>
    </dgm:pt>
    <dgm:pt modelId="{E9AF0873-3364-41F8-81B1-E1AF147ED399}" type="parTrans" cxnId="{ED2A2342-ABA2-489C-BB91-77FF1026C65D}">
      <dgm:prSet/>
      <dgm:spPr/>
      <dgm:t>
        <a:bodyPr/>
        <a:lstStyle/>
        <a:p>
          <a:endParaRPr lang="en-GB"/>
        </a:p>
      </dgm:t>
    </dgm:pt>
    <dgm:pt modelId="{7869C2BB-6826-4563-B1C9-1788EB844977}" type="sibTrans" cxnId="{ED2A2342-ABA2-489C-BB91-77FF1026C65D}">
      <dgm:prSet/>
      <dgm:spPr/>
      <dgm:t>
        <a:bodyPr/>
        <a:lstStyle/>
        <a:p>
          <a:endParaRPr lang="en-GB"/>
        </a:p>
      </dgm:t>
    </dgm:pt>
    <dgm:pt modelId="{0B0CAAFA-D1DF-4B02-82FE-9FEF042288FA}" type="pres">
      <dgm:prSet presAssocID="{53DF3700-CAB4-4750-B3AE-3C4DC0A1FD3F}" presName="diagram" presStyleCnt="0">
        <dgm:presLayoutVars>
          <dgm:dir/>
          <dgm:resizeHandles val="exact"/>
        </dgm:presLayoutVars>
      </dgm:prSet>
      <dgm:spPr/>
    </dgm:pt>
    <dgm:pt modelId="{8CE498F9-D190-4882-A880-2515EBE15A14}" type="pres">
      <dgm:prSet presAssocID="{309B1A5F-E072-4E6C-9834-56A8B49C5D82}" presName="node" presStyleLbl="node1" presStyleIdx="0" presStyleCnt="5">
        <dgm:presLayoutVars>
          <dgm:bulletEnabled val="1"/>
        </dgm:presLayoutVars>
      </dgm:prSet>
      <dgm:spPr/>
    </dgm:pt>
    <dgm:pt modelId="{FC564BD9-F18C-4569-908B-541336C155BB}" type="pres">
      <dgm:prSet presAssocID="{E4F0646F-18DA-447B-BD74-258D36B1F794}" presName="sibTrans" presStyleCnt="0"/>
      <dgm:spPr/>
    </dgm:pt>
    <dgm:pt modelId="{58EE48E3-3B8E-43CA-A06E-30B3C2AE7FA4}" type="pres">
      <dgm:prSet presAssocID="{0DCD3DB2-15E7-45B2-ABEB-798B3DC5E024}" presName="node" presStyleLbl="node1" presStyleIdx="1" presStyleCnt="5">
        <dgm:presLayoutVars>
          <dgm:bulletEnabled val="1"/>
        </dgm:presLayoutVars>
      </dgm:prSet>
      <dgm:spPr/>
    </dgm:pt>
    <dgm:pt modelId="{A4E6D697-01DA-4928-8830-7C11720F413F}" type="pres">
      <dgm:prSet presAssocID="{F067661A-2286-4C58-B518-FA837B75D7E8}" presName="sibTrans" presStyleCnt="0"/>
      <dgm:spPr/>
    </dgm:pt>
    <dgm:pt modelId="{7C159C26-84E5-4302-8C65-3EA3CCD0A14B}" type="pres">
      <dgm:prSet presAssocID="{3FA01440-8FD6-4880-8BBE-9702E222A706}" presName="node" presStyleLbl="node1" presStyleIdx="2" presStyleCnt="5">
        <dgm:presLayoutVars>
          <dgm:bulletEnabled val="1"/>
        </dgm:presLayoutVars>
      </dgm:prSet>
      <dgm:spPr/>
    </dgm:pt>
    <dgm:pt modelId="{2F1CB6FD-FC16-40F9-80E5-FDC62402F906}" type="pres">
      <dgm:prSet presAssocID="{DF3DCB6D-513A-434F-8A36-CBD689A7468D}" presName="sibTrans" presStyleCnt="0"/>
      <dgm:spPr/>
    </dgm:pt>
    <dgm:pt modelId="{5C836ECE-41F2-4D4B-A452-056726530E67}" type="pres">
      <dgm:prSet presAssocID="{22904042-3B22-4797-9E71-9A563363866C}" presName="node" presStyleLbl="node1" presStyleIdx="3" presStyleCnt="5">
        <dgm:presLayoutVars>
          <dgm:bulletEnabled val="1"/>
        </dgm:presLayoutVars>
      </dgm:prSet>
      <dgm:spPr/>
    </dgm:pt>
    <dgm:pt modelId="{4009C05D-5D74-4506-91B3-CC769AE9F082}" type="pres">
      <dgm:prSet presAssocID="{2813702B-13AA-489F-A67C-F8525A6FEDEA}" presName="sibTrans" presStyleCnt="0"/>
      <dgm:spPr/>
    </dgm:pt>
    <dgm:pt modelId="{0AA97B9C-F68C-4E45-BE51-F8F77FC8FCCB}" type="pres">
      <dgm:prSet presAssocID="{B602DEFF-C542-4179-B3C0-C6F6F042C0A7}" presName="node" presStyleLbl="node1" presStyleIdx="4" presStyleCnt="5">
        <dgm:presLayoutVars>
          <dgm:bulletEnabled val="1"/>
        </dgm:presLayoutVars>
      </dgm:prSet>
      <dgm:spPr/>
    </dgm:pt>
  </dgm:ptLst>
  <dgm:cxnLst>
    <dgm:cxn modelId="{674C7014-A15F-4862-80C0-7BD4D52236C6}" srcId="{53DF3700-CAB4-4750-B3AE-3C4DC0A1FD3F}" destId="{0DCD3DB2-15E7-45B2-ABEB-798B3DC5E024}" srcOrd="1" destOrd="0" parTransId="{E255680A-76ED-43C5-B164-A6868DA6FA38}" sibTransId="{F067661A-2286-4C58-B518-FA837B75D7E8}"/>
    <dgm:cxn modelId="{043AA03E-32F1-4BD2-B4F0-F00BA753912A}" srcId="{53DF3700-CAB4-4750-B3AE-3C4DC0A1FD3F}" destId="{309B1A5F-E072-4E6C-9834-56A8B49C5D82}" srcOrd="0" destOrd="0" parTransId="{97A8A8D1-7209-47FE-B459-C95F775A2494}" sibTransId="{E4F0646F-18DA-447B-BD74-258D36B1F794}"/>
    <dgm:cxn modelId="{ED2A2342-ABA2-489C-BB91-77FF1026C65D}" srcId="{53DF3700-CAB4-4750-B3AE-3C4DC0A1FD3F}" destId="{B602DEFF-C542-4179-B3C0-C6F6F042C0A7}" srcOrd="4" destOrd="0" parTransId="{E9AF0873-3364-41F8-81B1-E1AF147ED399}" sibTransId="{7869C2BB-6826-4563-B1C9-1788EB844977}"/>
    <dgm:cxn modelId="{4E5B2A92-0E60-43CF-BCF5-C1725288000A}" type="presOf" srcId="{22904042-3B22-4797-9E71-9A563363866C}" destId="{5C836ECE-41F2-4D4B-A452-056726530E67}" srcOrd="0" destOrd="0" presId="urn:microsoft.com/office/officeart/2005/8/layout/default"/>
    <dgm:cxn modelId="{0F14A097-E5E0-42BB-89AB-364DA5E3775C}" type="presOf" srcId="{53DF3700-CAB4-4750-B3AE-3C4DC0A1FD3F}" destId="{0B0CAAFA-D1DF-4B02-82FE-9FEF042288FA}" srcOrd="0" destOrd="0" presId="urn:microsoft.com/office/officeart/2005/8/layout/default"/>
    <dgm:cxn modelId="{67B73B99-3AB6-4352-931F-82C59F8E4CA1}" srcId="{53DF3700-CAB4-4750-B3AE-3C4DC0A1FD3F}" destId="{3FA01440-8FD6-4880-8BBE-9702E222A706}" srcOrd="2" destOrd="0" parTransId="{36A7AAB5-F87B-4D1E-8FAB-DAE5A074FFB3}" sibTransId="{DF3DCB6D-513A-434F-8A36-CBD689A7468D}"/>
    <dgm:cxn modelId="{4BB1A7B5-B550-4A0E-9D8D-9CD0C0829E8D}" type="presOf" srcId="{309B1A5F-E072-4E6C-9834-56A8B49C5D82}" destId="{8CE498F9-D190-4882-A880-2515EBE15A14}" srcOrd="0" destOrd="0" presId="urn:microsoft.com/office/officeart/2005/8/layout/default"/>
    <dgm:cxn modelId="{FB4010B6-6891-4798-B937-D2B05168C745}" type="presOf" srcId="{0DCD3DB2-15E7-45B2-ABEB-798B3DC5E024}" destId="{58EE48E3-3B8E-43CA-A06E-30B3C2AE7FA4}" srcOrd="0" destOrd="0" presId="urn:microsoft.com/office/officeart/2005/8/layout/default"/>
    <dgm:cxn modelId="{6FE0B1C7-EFC3-47C2-9A13-5FFFE82F95E4}" type="presOf" srcId="{B602DEFF-C542-4179-B3C0-C6F6F042C0A7}" destId="{0AA97B9C-F68C-4E45-BE51-F8F77FC8FCCB}" srcOrd="0" destOrd="0" presId="urn:microsoft.com/office/officeart/2005/8/layout/default"/>
    <dgm:cxn modelId="{3FF9FECD-34CB-4707-893B-67EF1F5FF5DF}" srcId="{53DF3700-CAB4-4750-B3AE-3C4DC0A1FD3F}" destId="{22904042-3B22-4797-9E71-9A563363866C}" srcOrd="3" destOrd="0" parTransId="{0EECEEE2-F109-48EC-A56C-4DD9C14DCF0D}" sibTransId="{2813702B-13AA-489F-A67C-F8525A6FEDEA}"/>
    <dgm:cxn modelId="{D12B9FF9-8233-412A-9782-67281BC5868D}" type="presOf" srcId="{3FA01440-8FD6-4880-8BBE-9702E222A706}" destId="{7C159C26-84E5-4302-8C65-3EA3CCD0A14B}" srcOrd="0" destOrd="0" presId="urn:microsoft.com/office/officeart/2005/8/layout/default"/>
    <dgm:cxn modelId="{E488FE66-CA17-47AD-A880-91381C5C8C43}" type="presParOf" srcId="{0B0CAAFA-D1DF-4B02-82FE-9FEF042288FA}" destId="{8CE498F9-D190-4882-A880-2515EBE15A14}" srcOrd="0" destOrd="0" presId="urn:microsoft.com/office/officeart/2005/8/layout/default"/>
    <dgm:cxn modelId="{65954026-8218-4F13-8154-C5EAA3733E87}" type="presParOf" srcId="{0B0CAAFA-D1DF-4B02-82FE-9FEF042288FA}" destId="{FC564BD9-F18C-4569-908B-541336C155BB}" srcOrd="1" destOrd="0" presId="urn:microsoft.com/office/officeart/2005/8/layout/default"/>
    <dgm:cxn modelId="{46005481-DC2C-4E09-A8CE-5E064F511649}" type="presParOf" srcId="{0B0CAAFA-D1DF-4B02-82FE-9FEF042288FA}" destId="{58EE48E3-3B8E-43CA-A06E-30B3C2AE7FA4}" srcOrd="2" destOrd="0" presId="urn:microsoft.com/office/officeart/2005/8/layout/default"/>
    <dgm:cxn modelId="{31EAA84D-CA1F-4F2D-8C89-530FDBF234D2}" type="presParOf" srcId="{0B0CAAFA-D1DF-4B02-82FE-9FEF042288FA}" destId="{A4E6D697-01DA-4928-8830-7C11720F413F}" srcOrd="3" destOrd="0" presId="urn:microsoft.com/office/officeart/2005/8/layout/default"/>
    <dgm:cxn modelId="{CB014274-04B6-4150-B055-398D37D0F89F}" type="presParOf" srcId="{0B0CAAFA-D1DF-4B02-82FE-9FEF042288FA}" destId="{7C159C26-84E5-4302-8C65-3EA3CCD0A14B}" srcOrd="4" destOrd="0" presId="urn:microsoft.com/office/officeart/2005/8/layout/default"/>
    <dgm:cxn modelId="{DD2EB6C7-5F42-4095-9764-10422E80EECC}" type="presParOf" srcId="{0B0CAAFA-D1DF-4B02-82FE-9FEF042288FA}" destId="{2F1CB6FD-FC16-40F9-80E5-FDC62402F906}" srcOrd="5" destOrd="0" presId="urn:microsoft.com/office/officeart/2005/8/layout/default"/>
    <dgm:cxn modelId="{B18B5C8A-4BB5-48EC-8BA3-546716B94326}" type="presParOf" srcId="{0B0CAAFA-D1DF-4B02-82FE-9FEF042288FA}" destId="{5C836ECE-41F2-4D4B-A452-056726530E67}" srcOrd="6" destOrd="0" presId="urn:microsoft.com/office/officeart/2005/8/layout/default"/>
    <dgm:cxn modelId="{FF6773F3-8E58-421C-B6C4-93D47B69FE6D}" type="presParOf" srcId="{0B0CAAFA-D1DF-4B02-82FE-9FEF042288FA}" destId="{4009C05D-5D74-4506-91B3-CC769AE9F082}" srcOrd="7" destOrd="0" presId="urn:microsoft.com/office/officeart/2005/8/layout/default"/>
    <dgm:cxn modelId="{BE175A2D-A083-4046-8424-43501EA27EFE}" type="presParOf" srcId="{0B0CAAFA-D1DF-4B02-82FE-9FEF042288FA}" destId="{0AA97B9C-F68C-4E45-BE51-F8F77FC8FCC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A51A8C-409E-44F1-A177-D04FDD8D619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C28675-60DE-46C1-84C5-A98B6987DF41}">
      <dgm:prSet/>
      <dgm:spPr/>
      <dgm:t>
        <a:bodyPr/>
        <a:lstStyle/>
        <a:p>
          <a:r>
            <a:rPr lang="en-GB"/>
            <a:t>Open ended research questions rather than hypotheses </a:t>
          </a:r>
          <a:endParaRPr lang="en-US"/>
        </a:p>
      </dgm:t>
    </dgm:pt>
    <dgm:pt modelId="{54296D89-7702-42A8-890A-6D717AFB2E9E}" type="parTrans" cxnId="{49185708-763F-4C4F-ADDD-008DCD093D33}">
      <dgm:prSet/>
      <dgm:spPr/>
      <dgm:t>
        <a:bodyPr/>
        <a:lstStyle/>
        <a:p>
          <a:endParaRPr lang="en-US"/>
        </a:p>
      </dgm:t>
    </dgm:pt>
    <dgm:pt modelId="{94091A57-D811-43F4-A9D0-8F505757FA5A}" type="sibTrans" cxnId="{49185708-763F-4C4F-ADDD-008DCD093D33}">
      <dgm:prSet/>
      <dgm:spPr/>
      <dgm:t>
        <a:bodyPr/>
        <a:lstStyle/>
        <a:p>
          <a:endParaRPr lang="en-US"/>
        </a:p>
      </dgm:t>
    </dgm:pt>
    <dgm:pt modelId="{C6C560B6-0CC8-4156-89B7-44179FCA05D7}">
      <dgm:prSet/>
      <dgm:spPr/>
      <dgm:t>
        <a:bodyPr/>
        <a:lstStyle/>
        <a:p>
          <a:r>
            <a:rPr lang="en-GB"/>
            <a:t>Exploratory </a:t>
          </a:r>
          <a:endParaRPr lang="en-US"/>
        </a:p>
      </dgm:t>
    </dgm:pt>
    <dgm:pt modelId="{39BCD3AF-3021-4250-894C-F85CF5B7CBD8}" type="parTrans" cxnId="{13885856-A53B-4823-B151-749CFABEBCE6}">
      <dgm:prSet/>
      <dgm:spPr/>
      <dgm:t>
        <a:bodyPr/>
        <a:lstStyle/>
        <a:p>
          <a:endParaRPr lang="en-US"/>
        </a:p>
      </dgm:t>
    </dgm:pt>
    <dgm:pt modelId="{929AFB10-6E3C-434B-A9A5-7AEA6FD9B216}" type="sibTrans" cxnId="{13885856-A53B-4823-B151-749CFABEBCE6}">
      <dgm:prSet/>
      <dgm:spPr/>
      <dgm:t>
        <a:bodyPr/>
        <a:lstStyle/>
        <a:p>
          <a:endParaRPr lang="en-US"/>
        </a:p>
      </dgm:t>
    </dgm:pt>
    <dgm:pt modelId="{589AFA07-C7E8-4CCA-AA86-DA45948E50B7}">
      <dgm:prSet/>
      <dgm:spPr/>
      <dgm:t>
        <a:bodyPr/>
        <a:lstStyle/>
        <a:p>
          <a:r>
            <a:rPr lang="en-GB"/>
            <a:t>Focus on meaning </a:t>
          </a:r>
          <a:endParaRPr lang="en-US"/>
        </a:p>
      </dgm:t>
    </dgm:pt>
    <dgm:pt modelId="{762D3A51-C3EB-465F-ADAC-B240695357C2}" type="parTrans" cxnId="{5366A21C-6C67-4C40-BF3F-A9BA0ECFF45D}">
      <dgm:prSet/>
      <dgm:spPr/>
      <dgm:t>
        <a:bodyPr/>
        <a:lstStyle/>
        <a:p>
          <a:endParaRPr lang="en-US"/>
        </a:p>
      </dgm:t>
    </dgm:pt>
    <dgm:pt modelId="{F46ACE30-D4DD-4B48-BA13-9A328E7898E9}" type="sibTrans" cxnId="{5366A21C-6C67-4C40-BF3F-A9BA0ECFF45D}">
      <dgm:prSet/>
      <dgm:spPr/>
      <dgm:t>
        <a:bodyPr/>
        <a:lstStyle/>
        <a:p>
          <a:endParaRPr lang="en-US"/>
        </a:p>
      </dgm:t>
    </dgm:pt>
    <dgm:pt modelId="{4E1D16A9-CC41-4520-BC4C-54BA44774FEA}">
      <dgm:prSet/>
      <dgm:spPr/>
      <dgm:t>
        <a:bodyPr/>
        <a:lstStyle/>
        <a:p>
          <a:r>
            <a:rPr lang="en-GB"/>
            <a:t>Answerable, and worth answering </a:t>
          </a:r>
          <a:endParaRPr lang="en-US"/>
        </a:p>
      </dgm:t>
    </dgm:pt>
    <dgm:pt modelId="{7E397EB0-11F9-4031-B255-DD48A134089E}" type="parTrans" cxnId="{CA5B1752-EACE-4685-A010-13D30ED71D7D}">
      <dgm:prSet/>
      <dgm:spPr/>
      <dgm:t>
        <a:bodyPr/>
        <a:lstStyle/>
        <a:p>
          <a:endParaRPr lang="en-US"/>
        </a:p>
      </dgm:t>
    </dgm:pt>
    <dgm:pt modelId="{D1C6316E-9479-4682-BF25-488F9087170D}" type="sibTrans" cxnId="{CA5B1752-EACE-4685-A010-13D30ED71D7D}">
      <dgm:prSet/>
      <dgm:spPr/>
      <dgm:t>
        <a:bodyPr/>
        <a:lstStyle/>
        <a:p>
          <a:endParaRPr lang="en-US"/>
        </a:p>
      </dgm:t>
    </dgm:pt>
    <dgm:pt modelId="{70150F07-5138-4F95-B403-34F5F2DE3BAB}" type="pres">
      <dgm:prSet presAssocID="{0EA51A8C-409E-44F1-A177-D04FDD8D619E}" presName="root" presStyleCnt="0">
        <dgm:presLayoutVars>
          <dgm:dir/>
          <dgm:resizeHandles val="exact"/>
        </dgm:presLayoutVars>
      </dgm:prSet>
      <dgm:spPr/>
    </dgm:pt>
    <dgm:pt modelId="{5CCE21B4-B0E2-4DFA-A006-C679F8DA083C}" type="pres">
      <dgm:prSet presAssocID="{EFC28675-60DE-46C1-84C5-A98B6987DF41}" presName="compNode" presStyleCnt="0"/>
      <dgm:spPr/>
    </dgm:pt>
    <dgm:pt modelId="{6713501E-47E7-4580-8C4F-B13F7A6505FA}" type="pres">
      <dgm:prSet presAssocID="{EFC28675-60DE-46C1-84C5-A98B6987DF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190279B-5201-47EB-AE39-56F7A244CEF0}" type="pres">
      <dgm:prSet presAssocID="{EFC28675-60DE-46C1-84C5-A98B6987DF41}" presName="spaceRect" presStyleCnt="0"/>
      <dgm:spPr/>
    </dgm:pt>
    <dgm:pt modelId="{0EB22DDC-A418-4583-A2D0-38029D222234}" type="pres">
      <dgm:prSet presAssocID="{EFC28675-60DE-46C1-84C5-A98B6987DF41}" presName="textRect" presStyleLbl="revTx" presStyleIdx="0" presStyleCnt="4">
        <dgm:presLayoutVars>
          <dgm:chMax val="1"/>
          <dgm:chPref val="1"/>
        </dgm:presLayoutVars>
      </dgm:prSet>
      <dgm:spPr/>
    </dgm:pt>
    <dgm:pt modelId="{77E05353-6B55-4473-A4DC-4C383B2611C8}" type="pres">
      <dgm:prSet presAssocID="{94091A57-D811-43F4-A9D0-8F505757FA5A}" presName="sibTrans" presStyleCnt="0"/>
      <dgm:spPr/>
    </dgm:pt>
    <dgm:pt modelId="{1C83E767-D46F-472A-9757-5D7E39E7D2C3}" type="pres">
      <dgm:prSet presAssocID="{C6C560B6-0CC8-4156-89B7-44179FCA05D7}" presName="compNode" presStyleCnt="0"/>
      <dgm:spPr/>
    </dgm:pt>
    <dgm:pt modelId="{9B925F26-260A-40C9-93B5-4C9B22A53C9D}" type="pres">
      <dgm:prSet presAssocID="{C6C560B6-0CC8-4156-89B7-44179FCA05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B40776AB-0C13-42D2-9300-98939C8CB4A7}" type="pres">
      <dgm:prSet presAssocID="{C6C560B6-0CC8-4156-89B7-44179FCA05D7}" presName="spaceRect" presStyleCnt="0"/>
      <dgm:spPr/>
    </dgm:pt>
    <dgm:pt modelId="{2DC5F7DA-01DE-4983-B840-3DB3DB39C05F}" type="pres">
      <dgm:prSet presAssocID="{C6C560B6-0CC8-4156-89B7-44179FCA05D7}" presName="textRect" presStyleLbl="revTx" presStyleIdx="1" presStyleCnt="4">
        <dgm:presLayoutVars>
          <dgm:chMax val="1"/>
          <dgm:chPref val="1"/>
        </dgm:presLayoutVars>
      </dgm:prSet>
      <dgm:spPr/>
    </dgm:pt>
    <dgm:pt modelId="{57E7F037-C084-4111-A133-0CE85EC13E65}" type="pres">
      <dgm:prSet presAssocID="{929AFB10-6E3C-434B-A9A5-7AEA6FD9B216}" presName="sibTrans" presStyleCnt="0"/>
      <dgm:spPr/>
    </dgm:pt>
    <dgm:pt modelId="{CF7CE356-BBE8-4829-AB0A-4CC23E7EA1C9}" type="pres">
      <dgm:prSet presAssocID="{589AFA07-C7E8-4CCA-AA86-DA45948E50B7}" presName="compNode" presStyleCnt="0"/>
      <dgm:spPr/>
    </dgm:pt>
    <dgm:pt modelId="{8D399AF2-ED75-49B1-89DC-C89752DD6EEB}" type="pres">
      <dgm:prSet presAssocID="{589AFA07-C7E8-4CCA-AA86-DA45948E50B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CA8FFEF-2885-4210-AA47-7B291FA796E5}" type="pres">
      <dgm:prSet presAssocID="{589AFA07-C7E8-4CCA-AA86-DA45948E50B7}" presName="spaceRect" presStyleCnt="0"/>
      <dgm:spPr/>
    </dgm:pt>
    <dgm:pt modelId="{B0C2D19B-7705-4A65-82B5-4E379DA7DDEB}" type="pres">
      <dgm:prSet presAssocID="{589AFA07-C7E8-4CCA-AA86-DA45948E50B7}" presName="textRect" presStyleLbl="revTx" presStyleIdx="2" presStyleCnt="4">
        <dgm:presLayoutVars>
          <dgm:chMax val="1"/>
          <dgm:chPref val="1"/>
        </dgm:presLayoutVars>
      </dgm:prSet>
      <dgm:spPr/>
    </dgm:pt>
    <dgm:pt modelId="{E1F73E93-9A25-43AF-AB83-6DFBB804947A}" type="pres">
      <dgm:prSet presAssocID="{F46ACE30-D4DD-4B48-BA13-9A328E7898E9}" presName="sibTrans" presStyleCnt="0"/>
      <dgm:spPr/>
    </dgm:pt>
    <dgm:pt modelId="{898D8527-1827-4841-9C21-A65376A1AEB7}" type="pres">
      <dgm:prSet presAssocID="{4E1D16A9-CC41-4520-BC4C-54BA44774FEA}" presName="compNode" presStyleCnt="0"/>
      <dgm:spPr/>
    </dgm:pt>
    <dgm:pt modelId="{752182D2-07BA-4006-A2B1-161ABCE3C0A3}" type="pres">
      <dgm:prSet presAssocID="{4E1D16A9-CC41-4520-BC4C-54BA44774F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8126E806-11E9-4A2E-8EDD-6CD18B4A5277}" type="pres">
      <dgm:prSet presAssocID="{4E1D16A9-CC41-4520-BC4C-54BA44774FEA}" presName="spaceRect" presStyleCnt="0"/>
      <dgm:spPr/>
    </dgm:pt>
    <dgm:pt modelId="{E9283867-7539-4B94-9006-ACB575BDCA4C}" type="pres">
      <dgm:prSet presAssocID="{4E1D16A9-CC41-4520-BC4C-54BA44774FEA}" presName="textRect" presStyleLbl="revTx" presStyleIdx="3" presStyleCnt="4">
        <dgm:presLayoutVars>
          <dgm:chMax val="1"/>
          <dgm:chPref val="1"/>
        </dgm:presLayoutVars>
      </dgm:prSet>
      <dgm:spPr/>
    </dgm:pt>
  </dgm:ptLst>
  <dgm:cxnLst>
    <dgm:cxn modelId="{49185708-763F-4C4F-ADDD-008DCD093D33}" srcId="{0EA51A8C-409E-44F1-A177-D04FDD8D619E}" destId="{EFC28675-60DE-46C1-84C5-A98B6987DF41}" srcOrd="0" destOrd="0" parTransId="{54296D89-7702-42A8-890A-6D717AFB2E9E}" sibTransId="{94091A57-D811-43F4-A9D0-8F505757FA5A}"/>
    <dgm:cxn modelId="{5366A21C-6C67-4C40-BF3F-A9BA0ECFF45D}" srcId="{0EA51A8C-409E-44F1-A177-D04FDD8D619E}" destId="{589AFA07-C7E8-4CCA-AA86-DA45948E50B7}" srcOrd="2" destOrd="0" parTransId="{762D3A51-C3EB-465F-ADAC-B240695357C2}" sibTransId="{F46ACE30-D4DD-4B48-BA13-9A328E7898E9}"/>
    <dgm:cxn modelId="{840C8160-0E22-4277-BBDD-56E359356DE9}" type="presOf" srcId="{EFC28675-60DE-46C1-84C5-A98B6987DF41}" destId="{0EB22DDC-A418-4583-A2D0-38029D222234}" srcOrd="0" destOrd="0" presId="urn:microsoft.com/office/officeart/2018/2/layout/IconLabelList"/>
    <dgm:cxn modelId="{28FC1E41-5868-4732-916C-F52729E3B9B6}" type="presOf" srcId="{4E1D16A9-CC41-4520-BC4C-54BA44774FEA}" destId="{E9283867-7539-4B94-9006-ACB575BDCA4C}" srcOrd="0" destOrd="0" presId="urn:microsoft.com/office/officeart/2018/2/layout/IconLabelList"/>
    <dgm:cxn modelId="{A90A8C64-E32C-4EE3-B15E-F67FFCDC87C2}" type="presOf" srcId="{0EA51A8C-409E-44F1-A177-D04FDD8D619E}" destId="{70150F07-5138-4F95-B403-34F5F2DE3BAB}" srcOrd="0" destOrd="0" presId="urn:microsoft.com/office/officeart/2018/2/layout/IconLabelList"/>
    <dgm:cxn modelId="{CA5B1752-EACE-4685-A010-13D30ED71D7D}" srcId="{0EA51A8C-409E-44F1-A177-D04FDD8D619E}" destId="{4E1D16A9-CC41-4520-BC4C-54BA44774FEA}" srcOrd="3" destOrd="0" parTransId="{7E397EB0-11F9-4031-B255-DD48A134089E}" sibTransId="{D1C6316E-9479-4682-BF25-488F9087170D}"/>
    <dgm:cxn modelId="{13885856-A53B-4823-B151-749CFABEBCE6}" srcId="{0EA51A8C-409E-44F1-A177-D04FDD8D619E}" destId="{C6C560B6-0CC8-4156-89B7-44179FCA05D7}" srcOrd="1" destOrd="0" parTransId="{39BCD3AF-3021-4250-894C-F85CF5B7CBD8}" sibTransId="{929AFB10-6E3C-434B-A9A5-7AEA6FD9B216}"/>
    <dgm:cxn modelId="{F1CE049E-072D-4AC2-B7D5-4C566A8E0F48}" type="presOf" srcId="{589AFA07-C7E8-4CCA-AA86-DA45948E50B7}" destId="{B0C2D19B-7705-4A65-82B5-4E379DA7DDEB}" srcOrd="0" destOrd="0" presId="urn:microsoft.com/office/officeart/2018/2/layout/IconLabelList"/>
    <dgm:cxn modelId="{838EA1F1-DB3F-4CD3-860E-801211D9D5E7}" type="presOf" srcId="{C6C560B6-0CC8-4156-89B7-44179FCA05D7}" destId="{2DC5F7DA-01DE-4983-B840-3DB3DB39C05F}" srcOrd="0" destOrd="0" presId="urn:microsoft.com/office/officeart/2018/2/layout/IconLabelList"/>
    <dgm:cxn modelId="{4D5370C6-FDC8-408C-BF4E-08CAE0E2055F}" type="presParOf" srcId="{70150F07-5138-4F95-B403-34F5F2DE3BAB}" destId="{5CCE21B4-B0E2-4DFA-A006-C679F8DA083C}" srcOrd="0" destOrd="0" presId="urn:microsoft.com/office/officeart/2018/2/layout/IconLabelList"/>
    <dgm:cxn modelId="{CF826EBC-D55B-4B41-8EC8-BC24933871BC}" type="presParOf" srcId="{5CCE21B4-B0E2-4DFA-A006-C679F8DA083C}" destId="{6713501E-47E7-4580-8C4F-B13F7A6505FA}" srcOrd="0" destOrd="0" presId="urn:microsoft.com/office/officeart/2018/2/layout/IconLabelList"/>
    <dgm:cxn modelId="{70ABF2A1-D234-4BD1-A7A1-072D7385E173}" type="presParOf" srcId="{5CCE21B4-B0E2-4DFA-A006-C679F8DA083C}" destId="{8190279B-5201-47EB-AE39-56F7A244CEF0}" srcOrd="1" destOrd="0" presId="urn:microsoft.com/office/officeart/2018/2/layout/IconLabelList"/>
    <dgm:cxn modelId="{8E69734F-E7E6-4D4C-A6D1-EC9AFC6E76CF}" type="presParOf" srcId="{5CCE21B4-B0E2-4DFA-A006-C679F8DA083C}" destId="{0EB22DDC-A418-4583-A2D0-38029D222234}" srcOrd="2" destOrd="0" presId="urn:microsoft.com/office/officeart/2018/2/layout/IconLabelList"/>
    <dgm:cxn modelId="{4C6F6003-DD9D-4A92-9BF0-C7F53E40FF28}" type="presParOf" srcId="{70150F07-5138-4F95-B403-34F5F2DE3BAB}" destId="{77E05353-6B55-4473-A4DC-4C383B2611C8}" srcOrd="1" destOrd="0" presId="urn:microsoft.com/office/officeart/2018/2/layout/IconLabelList"/>
    <dgm:cxn modelId="{ED55585E-B574-410C-B496-E379FB68B659}" type="presParOf" srcId="{70150F07-5138-4F95-B403-34F5F2DE3BAB}" destId="{1C83E767-D46F-472A-9757-5D7E39E7D2C3}" srcOrd="2" destOrd="0" presId="urn:microsoft.com/office/officeart/2018/2/layout/IconLabelList"/>
    <dgm:cxn modelId="{42883E11-4872-4044-9BAD-EBB6482C3493}" type="presParOf" srcId="{1C83E767-D46F-472A-9757-5D7E39E7D2C3}" destId="{9B925F26-260A-40C9-93B5-4C9B22A53C9D}" srcOrd="0" destOrd="0" presId="urn:microsoft.com/office/officeart/2018/2/layout/IconLabelList"/>
    <dgm:cxn modelId="{DE8C19F0-42C1-4CA6-A005-ED8BF456671F}" type="presParOf" srcId="{1C83E767-D46F-472A-9757-5D7E39E7D2C3}" destId="{B40776AB-0C13-42D2-9300-98939C8CB4A7}" srcOrd="1" destOrd="0" presId="urn:microsoft.com/office/officeart/2018/2/layout/IconLabelList"/>
    <dgm:cxn modelId="{F8A04DF2-1797-4538-AF26-2BB9C19B6E22}" type="presParOf" srcId="{1C83E767-D46F-472A-9757-5D7E39E7D2C3}" destId="{2DC5F7DA-01DE-4983-B840-3DB3DB39C05F}" srcOrd="2" destOrd="0" presId="urn:microsoft.com/office/officeart/2018/2/layout/IconLabelList"/>
    <dgm:cxn modelId="{FCA722DC-A19F-4A28-AE11-69A77EE2E549}" type="presParOf" srcId="{70150F07-5138-4F95-B403-34F5F2DE3BAB}" destId="{57E7F037-C084-4111-A133-0CE85EC13E65}" srcOrd="3" destOrd="0" presId="urn:microsoft.com/office/officeart/2018/2/layout/IconLabelList"/>
    <dgm:cxn modelId="{B984620E-F311-4829-A9A1-96F946B49B65}" type="presParOf" srcId="{70150F07-5138-4F95-B403-34F5F2DE3BAB}" destId="{CF7CE356-BBE8-4829-AB0A-4CC23E7EA1C9}" srcOrd="4" destOrd="0" presId="urn:microsoft.com/office/officeart/2018/2/layout/IconLabelList"/>
    <dgm:cxn modelId="{BCCF246C-863D-4480-BE69-71BB6F6EAFC9}" type="presParOf" srcId="{CF7CE356-BBE8-4829-AB0A-4CC23E7EA1C9}" destId="{8D399AF2-ED75-49B1-89DC-C89752DD6EEB}" srcOrd="0" destOrd="0" presId="urn:microsoft.com/office/officeart/2018/2/layout/IconLabelList"/>
    <dgm:cxn modelId="{44878FB6-CDB9-4DC6-AD19-29D6C47CF271}" type="presParOf" srcId="{CF7CE356-BBE8-4829-AB0A-4CC23E7EA1C9}" destId="{3CA8FFEF-2885-4210-AA47-7B291FA796E5}" srcOrd="1" destOrd="0" presId="urn:microsoft.com/office/officeart/2018/2/layout/IconLabelList"/>
    <dgm:cxn modelId="{DEE9AB93-5DE2-4EF8-8AC8-7AAD90957E11}" type="presParOf" srcId="{CF7CE356-BBE8-4829-AB0A-4CC23E7EA1C9}" destId="{B0C2D19B-7705-4A65-82B5-4E379DA7DDEB}" srcOrd="2" destOrd="0" presId="urn:microsoft.com/office/officeart/2018/2/layout/IconLabelList"/>
    <dgm:cxn modelId="{656AA3B8-4248-4BAA-96DE-C830837CE6F8}" type="presParOf" srcId="{70150F07-5138-4F95-B403-34F5F2DE3BAB}" destId="{E1F73E93-9A25-43AF-AB83-6DFBB804947A}" srcOrd="5" destOrd="0" presId="urn:microsoft.com/office/officeart/2018/2/layout/IconLabelList"/>
    <dgm:cxn modelId="{4EBB5118-F2EB-46C6-8E44-1E022D3A385D}" type="presParOf" srcId="{70150F07-5138-4F95-B403-34F5F2DE3BAB}" destId="{898D8527-1827-4841-9C21-A65376A1AEB7}" srcOrd="6" destOrd="0" presId="urn:microsoft.com/office/officeart/2018/2/layout/IconLabelList"/>
    <dgm:cxn modelId="{1296835F-6269-4ECE-AEBB-E6CFD6708F24}" type="presParOf" srcId="{898D8527-1827-4841-9C21-A65376A1AEB7}" destId="{752182D2-07BA-4006-A2B1-161ABCE3C0A3}" srcOrd="0" destOrd="0" presId="urn:microsoft.com/office/officeart/2018/2/layout/IconLabelList"/>
    <dgm:cxn modelId="{E25686B3-A58E-460F-A5F8-007626376CB2}" type="presParOf" srcId="{898D8527-1827-4841-9C21-A65376A1AEB7}" destId="{8126E806-11E9-4A2E-8EDD-6CD18B4A5277}" srcOrd="1" destOrd="0" presId="urn:microsoft.com/office/officeart/2018/2/layout/IconLabelList"/>
    <dgm:cxn modelId="{D3EFCFE4-2BC5-42BC-9A2A-E96C7CBDD3A7}" type="presParOf" srcId="{898D8527-1827-4841-9C21-A65376A1AEB7}" destId="{E9283867-7539-4B94-9006-ACB575BDCA4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CF90EED-5EEC-4ECC-8A99-153F4F6F70C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90E4C0-BFF3-470F-8B43-8D982A30255D}">
      <dgm:prSet/>
      <dgm:spPr/>
      <dgm:t>
        <a:bodyPr/>
        <a:lstStyle/>
        <a:p>
          <a:r>
            <a:rPr lang="en-GB"/>
            <a:t>Interviews</a:t>
          </a:r>
          <a:endParaRPr lang="en-US"/>
        </a:p>
      </dgm:t>
    </dgm:pt>
    <dgm:pt modelId="{186119C5-2E55-4B5E-AF11-C4CEFB57F0BC}" type="parTrans" cxnId="{E5AF79C2-C55C-4464-9AE3-0B1565788E63}">
      <dgm:prSet/>
      <dgm:spPr/>
      <dgm:t>
        <a:bodyPr/>
        <a:lstStyle/>
        <a:p>
          <a:endParaRPr lang="en-US"/>
        </a:p>
      </dgm:t>
    </dgm:pt>
    <dgm:pt modelId="{60E2B2FA-443C-4275-A5F1-F15EE44D5D32}" type="sibTrans" cxnId="{E5AF79C2-C55C-4464-9AE3-0B1565788E63}">
      <dgm:prSet/>
      <dgm:spPr/>
      <dgm:t>
        <a:bodyPr/>
        <a:lstStyle/>
        <a:p>
          <a:endParaRPr lang="en-US"/>
        </a:p>
      </dgm:t>
    </dgm:pt>
    <dgm:pt modelId="{9763A9BC-5713-49CE-BFB4-CCD770728223}">
      <dgm:prSet/>
      <dgm:spPr/>
      <dgm:t>
        <a:bodyPr/>
        <a:lstStyle/>
        <a:p>
          <a:r>
            <a:rPr lang="en-GB"/>
            <a:t>Focus Groups</a:t>
          </a:r>
          <a:endParaRPr lang="en-US"/>
        </a:p>
      </dgm:t>
    </dgm:pt>
    <dgm:pt modelId="{F3AB68CB-243E-4CA9-9B24-F42CE7681D53}" type="parTrans" cxnId="{8CF5B969-E4EF-4188-A958-45449B95CD8D}">
      <dgm:prSet/>
      <dgm:spPr/>
      <dgm:t>
        <a:bodyPr/>
        <a:lstStyle/>
        <a:p>
          <a:endParaRPr lang="en-US"/>
        </a:p>
      </dgm:t>
    </dgm:pt>
    <dgm:pt modelId="{200F783E-9C47-495C-9DE7-CDCA4A2B0F15}" type="sibTrans" cxnId="{8CF5B969-E4EF-4188-A958-45449B95CD8D}">
      <dgm:prSet/>
      <dgm:spPr/>
      <dgm:t>
        <a:bodyPr/>
        <a:lstStyle/>
        <a:p>
          <a:endParaRPr lang="en-US"/>
        </a:p>
      </dgm:t>
    </dgm:pt>
    <dgm:pt modelId="{986F15FE-7E65-43CF-9062-95806D279916}">
      <dgm:prSet/>
      <dgm:spPr/>
      <dgm:t>
        <a:bodyPr/>
        <a:lstStyle/>
        <a:p>
          <a:r>
            <a:rPr lang="en-GB"/>
            <a:t>Observations</a:t>
          </a:r>
          <a:endParaRPr lang="en-US"/>
        </a:p>
      </dgm:t>
    </dgm:pt>
    <dgm:pt modelId="{EF0E4BF3-6EC4-4AB5-81AA-7313E660F53E}" type="parTrans" cxnId="{C3395143-2835-4645-943E-FB7DBC5FE5A0}">
      <dgm:prSet/>
      <dgm:spPr/>
      <dgm:t>
        <a:bodyPr/>
        <a:lstStyle/>
        <a:p>
          <a:endParaRPr lang="en-US"/>
        </a:p>
      </dgm:t>
    </dgm:pt>
    <dgm:pt modelId="{C7230F8F-510B-4D86-88C6-79C8AA75668E}" type="sibTrans" cxnId="{C3395143-2835-4645-943E-FB7DBC5FE5A0}">
      <dgm:prSet/>
      <dgm:spPr/>
      <dgm:t>
        <a:bodyPr/>
        <a:lstStyle/>
        <a:p>
          <a:endParaRPr lang="en-US"/>
        </a:p>
      </dgm:t>
    </dgm:pt>
    <dgm:pt modelId="{2F307428-30B7-420D-8786-D04D645EC22C}">
      <dgm:prSet/>
      <dgm:spPr/>
      <dgm:t>
        <a:bodyPr/>
        <a:lstStyle/>
        <a:p>
          <a:r>
            <a:rPr lang="en-GB"/>
            <a:t>Diaries and personal observations</a:t>
          </a:r>
          <a:endParaRPr lang="en-US"/>
        </a:p>
      </dgm:t>
    </dgm:pt>
    <dgm:pt modelId="{81D3CB5C-E235-4945-86D9-DDA6ABEF1CE0}" type="parTrans" cxnId="{CC692686-C634-4A49-95CC-79050A8F5214}">
      <dgm:prSet/>
      <dgm:spPr/>
      <dgm:t>
        <a:bodyPr/>
        <a:lstStyle/>
        <a:p>
          <a:endParaRPr lang="en-US"/>
        </a:p>
      </dgm:t>
    </dgm:pt>
    <dgm:pt modelId="{B2CC9C5D-341D-439F-B5C4-1A53FAD4610E}" type="sibTrans" cxnId="{CC692686-C634-4A49-95CC-79050A8F5214}">
      <dgm:prSet/>
      <dgm:spPr/>
      <dgm:t>
        <a:bodyPr/>
        <a:lstStyle/>
        <a:p>
          <a:endParaRPr lang="en-US"/>
        </a:p>
      </dgm:t>
    </dgm:pt>
    <dgm:pt modelId="{1652F51E-7BBE-4051-82DB-20BB592BACBF}">
      <dgm:prSet/>
      <dgm:spPr/>
      <dgm:t>
        <a:bodyPr/>
        <a:lstStyle/>
        <a:p>
          <a:r>
            <a:rPr lang="en-GB"/>
            <a:t>Creative explorations</a:t>
          </a:r>
          <a:endParaRPr lang="en-US"/>
        </a:p>
      </dgm:t>
    </dgm:pt>
    <dgm:pt modelId="{1F1541F1-C2F0-4E97-BD4D-E6FA08CAFE96}" type="parTrans" cxnId="{4E867EEB-0984-4570-9BB8-C2E4FEA13D18}">
      <dgm:prSet/>
      <dgm:spPr/>
      <dgm:t>
        <a:bodyPr/>
        <a:lstStyle/>
        <a:p>
          <a:endParaRPr lang="en-US"/>
        </a:p>
      </dgm:t>
    </dgm:pt>
    <dgm:pt modelId="{A693DD2A-37BC-4283-A61A-6955B215D135}" type="sibTrans" cxnId="{4E867EEB-0984-4570-9BB8-C2E4FEA13D18}">
      <dgm:prSet/>
      <dgm:spPr/>
      <dgm:t>
        <a:bodyPr/>
        <a:lstStyle/>
        <a:p>
          <a:endParaRPr lang="en-US"/>
        </a:p>
      </dgm:t>
    </dgm:pt>
    <dgm:pt modelId="{58141906-A50A-4F2D-853A-B3B2F484369E}">
      <dgm:prSet/>
      <dgm:spPr/>
      <dgm:t>
        <a:bodyPr/>
        <a:lstStyle/>
        <a:p>
          <a:r>
            <a:rPr lang="en-GB"/>
            <a:t>Newspaper, journal articles, social media </a:t>
          </a:r>
          <a:endParaRPr lang="en-US"/>
        </a:p>
      </dgm:t>
    </dgm:pt>
    <dgm:pt modelId="{53EB6AE9-D383-4EE3-B1C5-5B89B2E477C2}" type="parTrans" cxnId="{AF5CDA06-54B0-4E31-B7D3-1B994B5F5E2A}">
      <dgm:prSet/>
      <dgm:spPr/>
      <dgm:t>
        <a:bodyPr/>
        <a:lstStyle/>
        <a:p>
          <a:endParaRPr lang="en-US"/>
        </a:p>
      </dgm:t>
    </dgm:pt>
    <dgm:pt modelId="{105C5A3C-F473-4D8A-B11F-0E6A20F8CDCB}" type="sibTrans" cxnId="{AF5CDA06-54B0-4E31-B7D3-1B994B5F5E2A}">
      <dgm:prSet/>
      <dgm:spPr/>
      <dgm:t>
        <a:bodyPr/>
        <a:lstStyle/>
        <a:p>
          <a:endParaRPr lang="en-US"/>
        </a:p>
      </dgm:t>
    </dgm:pt>
    <dgm:pt modelId="{CCDE2A86-E0FD-4C47-B1F3-95E92B29196A}" type="pres">
      <dgm:prSet presAssocID="{BCF90EED-5EEC-4ECC-8A99-153F4F6F70C9}" presName="root" presStyleCnt="0">
        <dgm:presLayoutVars>
          <dgm:dir/>
          <dgm:resizeHandles val="exact"/>
        </dgm:presLayoutVars>
      </dgm:prSet>
      <dgm:spPr/>
    </dgm:pt>
    <dgm:pt modelId="{A8CBBD77-C3A5-4496-A194-B0F71094FFFF}" type="pres">
      <dgm:prSet presAssocID="{FE90E4C0-BFF3-470F-8B43-8D982A30255D}" presName="compNode" presStyleCnt="0"/>
      <dgm:spPr/>
    </dgm:pt>
    <dgm:pt modelId="{4AF87011-E9E0-4AA4-A833-0577495946EB}" type="pres">
      <dgm:prSet presAssocID="{FE90E4C0-BFF3-470F-8B43-8D982A30255D}" presName="bgRect" presStyleLbl="bgShp" presStyleIdx="0" presStyleCnt="6"/>
      <dgm:spPr/>
    </dgm:pt>
    <dgm:pt modelId="{E2FA0F0A-431F-432A-ABAE-02B7D4AA95C2}" type="pres">
      <dgm:prSet presAssocID="{FE90E4C0-BFF3-470F-8B43-8D982A30255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04D6EDB5-60A8-41E5-B5DE-7CA9492433F4}" type="pres">
      <dgm:prSet presAssocID="{FE90E4C0-BFF3-470F-8B43-8D982A30255D}" presName="spaceRect" presStyleCnt="0"/>
      <dgm:spPr/>
    </dgm:pt>
    <dgm:pt modelId="{42B4E791-1697-4C96-B5F4-EDC194CC3A77}" type="pres">
      <dgm:prSet presAssocID="{FE90E4C0-BFF3-470F-8B43-8D982A30255D}" presName="parTx" presStyleLbl="revTx" presStyleIdx="0" presStyleCnt="6">
        <dgm:presLayoutVars>
          <dgm:chMax val="0"/>
          <dgm:chPref val="0"/>
        </dgm:presLayoutVars>
      </dgm:prSet>
      <dgm:spPr/>
    </dgm:pt>
    <dgm:pt modelId="{5F627C52-5C16-418E-85D3-36E13484B3B2}" type="pres">
      <dgm:prSet presAssocID="{60E2B2FA-443C-4275-A5F1-F15EE44D5D32}" presName="sibTrans" presStyleCnt="0"/>
      <dgm:spPr/>
    </dgm:pt>
    <dgm:pt modelId="{24A002F7-6B88-40DC-8DDA-1E05E3B82738}" type="pres">
      <dgm:prSet presAssocID="{9763A9BC-5713-49CE-BFB4-CCD770728223}" presName="compNode" presStyleCnt="0"/>
      <dgm:spPr/>
    </dgm:pt>
    <dgm:pt modelId="{C290D8B6-C4DA-4E16-9355-233523D2909F}" type="pres">
      <dgm:prSet presAssocID="{9763A9BC-5713-49CE-BFB4-CCD770728223}" presName="bgRect" presStyleLbl="bgShp" presStyleIdx="1" presStyleCnt="6"/>
      <dgm:spPr/>
    </dgm:pt>
    <dgm:pt modelId="{A420CFB8-16D6-4C91-B9A4-55E03F271C1C}" type="pres">
      <dgm:prSet presAssocID="{9763A9BC-5713-49CE-BFB4-CCD77072822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6E271BE4-E648-44BA-A0A6-16D0FF56AE9B}" type="pres">
      <dgm:prSet presAssocID="{9763A9BC-5713-49CE-BFB4-CCD770728223}" presName="spaceRect" presStyleCnt="0"/>
      <dgm:spPr/>
    </dgm:pt>
    <dgm:pt modelId="{DF2B9CC2-DFFA-4EE4-A343-D99B7B678C2B}" type="pres">
      <dgm:prSet presAssocID="{9763A9BC-5713-49CE-BFB4-CCD770728223}" presName="parTx" presStyleLbl="revTx" presStyleIdx="1" presStyleCnt="6">
        <dgm:presLayoutVars>
          <dgm:chMax val="0"/>
          <dgm:chPref val="0"/>
        </dgm:presLayoutVars>
      </dgm:prSet>
      <dgm:spPr/>
    </dgm:pt>
    <dgm:pt modelId="{3CD39DF7-82AE-44D0-A901-83D479F38311}" type="pres">
      <dgm:prSet presAssocID="{200F783E-9C47-495C-9DE7-CDCA4A2B0F15}" presName="sibTrans" presStyleCnt="0"/>
      <dgm:spPr/>
    </dgm:pt>
    <dgm:pt modelId="{75228DD3-9FF5-4C4B-8C06-BF39A3D14DB9}" type="pres">
      <dgm:prSet presAssocID="{986F15FE-7E65-43CF-9062-95806D279916}" presName="compNode" presStyleCnt="0"/>
      <dgm:spPr/>
    </dgm:pt>
    <dgm:pt modelId="{D0A25640-2C62-4091-858C-877D73EEAA18}" type="pres">
      <dgm:prSet presAssocID="{986F15FE-7E65-43CF-9062-95806D279916}" presName="bgRect" presStyleLbl="bgShp" presStyleIdx="2" presStyleCnt="6"/>
      <dgm:spPr/>
    </dgm:pt>
    <dgm:pt modelId="{B6F30A11-10D5-4FE8-9061-7B7D3919E91D}" type="pres">
      <dgm:prSet presAssocID="{986F15FE-7E65-43CF-9062-95806D27991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F9099431-E8AC-463E-B2C8-6C83385F6761}" type="pres">
      <dgm:prSet presAssocID="{986F15FE-7E65-43CF-9062-95806D279916}" presName="spaceRect" presStyleCnt="0"/>
      <dgm:spPr/>
    </dgm:pt>
    <dgm:pt modelId="{C972FF55-C32D-4B15-97A8-C16B1A0624D9}" type="pres">
      <dgm:prSet presAssocID="{986F15FE-7E65-43CF-9062-95806D279916}" presName="parTx" presStyleLbl="revTx" presStyleIdx="2" presStyleCnt="6">
        <dgm:presLayoutVars>
          <dgm:chMax val="0"/>
          <dgm:chPref val="0"/>
        </dgm:presLayoutVars>
      </dgm:prSet>
      <dgm:spPr/>
    </dgm:pt>
    <dgm:pt modelId="{87024D29-0845-4D2D-81E9-D49902553FFE}" type="pres">
      <dgm:prSet presAssocID="{C7230F8F-510B-4D86-88C6-79C8AA75668E}" presName="sibTrans" presStyleCnt="0"/>
      <dgm:spPr/>
    </dgm:pt>
    <dgm:pt modelId="{12FF305A-B53E-43F9-AEF6-B5B9C65A8EB2}" type="pres">
      <dgm:prSet presAssocID="{2F307428-30B7-420D-8786-D04D645EC22C}" presName="compNode" presStyleCnt="0"/>
      <dgm:spPr/>
    </dgm:pt>
    <dgm:pt modelId="{684C96DA-E702-46A8-BC20-700870BB5D4D}" type="pres">
      <dgm:prSet presAssocID="{2F307428-30B7-420D-8786-D04D645EC22C}" presName="bgRect" presStyleLbl="bgShp" presStyleIdx="3" presStyleCnt="6"/>
      <dgm:spPr/>
    </dgm:pt>
    <dgm:pt modelId="{7E4BA41E-171E-4B87-8AD2-519DECC323A2}" type="pres">
      <dgm:prSet presAssocID="{2F307428-30B7-420D-8786-D04D645EC22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11E5B96C-B0D0-4275-BE58-BFFC7403BA13}" type="pres">
      <dgm:prSet presAssocID="{2F307428-30B7-420D-8786-D04D645EC22C}" presName="spaceRect" presStyleCnt="0"/>
      <dgm:spPr/>
    </dgm:pt>
    <dgm:pt modelId="{1DA5ADAC-BDBB-40E4-A12D-DC36D9B262C5}" type="pres">
      <dgm:prSet presAssocID="{2F307428-30B7-420D-8786-D04D645EC22C}" presName="parTx" presStyleLbl="revTx" presStyleIdx="3" presStyleCnt="6">
        <dgm:presLayoutVars>
          <dgm:chMax val="0"/>
          <dgm:chPref val="0"/>
        </dgm:presLayoutVars>
      </dgm:prSet>
      <dgm:spPr/>
    </dgm:pt>
    <dgm:pt modelId="{0BE91261-EC0A-4332-BB5E-27C13D773AF1}" type="pres">
      <dgm:prSet presAssocID="{B2CC9C5D-341D-439F-B5C4-1A53FAD4610E}" presName="sibTrans" presStyleCnt="0"/>
      <dgm:spPr/>
    </dgm:pt>
    <dgm:pt modelId="{D39D56F1-BB57-4457-B3F9-C6D8E760CC5E}" type="pres">
      <dgm:prSet presAssocID="{1652F51E-7BBE-4051-82DB-20BB592BACBF}" presName="compNode" presStyleCnt="0"/>
      <dgm:spPr/>
    </dgm:pt>
    <dgm:pt modelId="{E9B6A159-030E-4562-A3FF-90DDA449BB18}" type="pres">
      <dgm:prSet presAssocID="{1652F51E-7BBE-4051-82DB-20BB592BACBF}" presName="bgRect" presStyleLbl="bgShp" presStyleIdx="4" presStyleCnt="6"/>
      <dgm:spPr/>
    </dgm:pt>
    <dgm:pt modelId="{BF055B2B-1F7E-474D-9BEC-89693787C2B5}" type="pres">
      <dgm:prSet presAssocID="{1652F51E-7BBE-4051-82DB-20BB592BACB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4AD33D68-4592-443E-8D3A-9265EC3F5769}" type="pres">
      <dgm:prSet presAssocID="{1652F51E-7BBE-4051-82DB-20BB592BACBF}" presName="spaceRect" presStyleCnt="0"/>
      <dgm:spPr/>
    </dgm:pt>
    <dgm:pt modelId="{97540BA3-FE4C-46A7-B613-CE337B792886}" type="pres">
      <dgm:prSet presAssocID="{1652F51E-7BBE-4051-82DB-20BB592BACBF}" presName="parTx" presStyleLbl="revTx" presStyleIdx="4" presStyleCnt="6">
        <dgm:presLayoutVars>
          <dgm:chMax val="0"/>
          <dgm:chPref val="0"/>
        </dgm:presLayoutVars>
      </dgm:prSet>
      <dgm:spPr/>
    </dgm:pt>
    <dgm:pt modelId="{3CBE26A8-723F-44CB-A9AD-7BCA6D1031AD}" type="pres">
      <dgm:prSet presAssocID="{A693DD2A-37BC-4283-A61A-6955B215D135}" presName="sibTrans" presStyleCnt="0"/>
      <dgm:spPr/>
    </dgm:pt>
    <dgm:pt modelId="{EB54C1E8-A194-43AB-A624-89CA793EACFD}" type="pres">
      <dgm:prSet presAssocID="{58141906-A50A-4F2D-853A-B3B2F484369E}" presName="compNode" presStyleCnt="0"/>
      <dgm:spPr/>
    </dgm:pt>
    <dgm:pt modelId="{A09ADFAF-39E0-420C-A6DA-03AF1F3DBBC5}" type="pres">
      <dgm:prSet presAssocID="{58141906-A50A-4F2D-853A-B3B2F484369E}" presName="bgRect" presStyleLbl="bgShp" presStyleIdx="5" presStyleCnt="6"/>
      <dgm:spPr/>
    </dgm:pt>
    <dgm:pt modelId="{613ECFB3-F880-4DB7-99A0-1D9969261BD1}" type="pres">
      <dgm:prSet presAssocID="{58141906-A50A-4F2D-853A-B3B2F484369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ewspaper"/>
        </a:ext>
      </dgm:extLst>
    </dgm:pt>
    <dgm:pt modelId="{74EBC65A-BE0F-4B23-AB6F-57526CA49AD5}" type="pres">
      <dgm:prSet presAssocID="{58141906-A50A-4F2D-853A-B3B2F484369E}" presName="spaceRect" presStyleCnt="0"/>
      <dgm:spPr/>
    </dgm:pt>
    <dgm:pt modelId="{ED85F65B-00E4-4AD6-8897-8B66C96BADC9}" type="pres">
      <dgm:prSet presAssocID="{58141906-A50A-4F2D-853A-B3B2F484369E}" presName="parTx" presStyleLbl="revTx" presStyleIdx="5" presStyleCnt="6">
        <dgm:presLayoutVars>
          <dgm:chMax val="0"/>
          <dgm:chPref val="0"/>
        </dgm:presLayoutVars>
      </dgm:prSet>
      <dgm:spPr/>
    </dgm:pt>
  </dgm:ptLst>
  <dgm:cxnLst>
    <dgm:cxn modelId="{AF5CDA06-54B0-4E31-B7D3-1B994B5F5E2A}" srcId="{BCF90EED-5EEC-4ECC-8A99-153F4F6F70C9}" destId="{58141906-A50A-4F2D-853A-B3B2F484369E}" srcOrd="5" destOrd="0" parTransId="{53EB6AE9-D383-4EE3-B1C5-5B89B2E477C2}" sibTransId="{105C5A3C-F473-4D8A-B11F-0E6A20F8CDCB}"/>
    <dgm:cxn modelId="{AD4EBE09-7FCE-4F40-A022-C9D5FD262851}" type="presOf" srcId="{1652F51E-7BBE-4051-82DB-20BB592BACBF}" destId="{97540BA3-FE4C-46A7-B613-CE337B792886}" srcOrd="0" destOrd="0" presId="urn:microsoft.com/office/officeart/2018/2/layout/IconVerticalSolidList"/>
    <dgm:cxn modelId="{0B247017-7C07-4276-92F0-1EB207EB020A}" type="presOf" srcId="{9763A9BC-5713-49CE-BFB4-CCD770728223}" destId="{DF2B9CC2-DFFA-4EE4-A343-D99B7B678C2B}" srcOrd="0" destOrd="0" presId="urn:microsoft.com/office/officeart/2018/2/layout/IconVerticalSolidList"/>
    <dgm:cxn modelId="{8072411E-B30D-45A3-B060-DA932784A346}" type="presOf" srcId="{FE90E4C0-BFF3-470F-8B43-8D982A30255D}" destId="{42B4E791-1697-4C96-B5F4-EDC194CC3A77}" srcOrd="0" destOrd="0" presId="urn:microsoft.com/office/officeart/2018/2/layout/IconVerticalSolidList"/>
    <dgm:cxn modelId="{C3395143-2835-4645-943E-FB7DBC5FE5A0}" srcId="{BCF90EED-5EEC-4ECC-8A99-153F4F6F70C9}" destId="{986F15FE-7E65-43CF-9062-95806D279916}" srcOrd="2" destOrd="0" parTransId="{EF0E4BF3-6EC4-4AB5-81AA-7313E660F53E}" sibTransId="{C7230F8F-510B-4D86-88C6-79C8AA75668E}"/>
    <dgm:cxn modelId="{8CF5B969-E4EF-4188-A958-45449B95CD8D}" srcId="{BCF90EED-5EEC-4ECC-8A99-153F4F6F70C9}" destId="{9763A9BC-5713-49CE-BFB4-CCD770728223}" srcOrd="1" destOrd="0" parTransId="{F3AB68CB-243E-4CA9-9B24-F42CE7681D53}" sibTransId="{200F783E-9C47-495C-9DE7-CDCA4A2B0F15}"/>
    <dgm:cxn modelId="{DF943376-3FF1-4757-9041-290F651EE9BB}" type="presOf" srcId="{986F15FE-7E65-43CF-9062-95806D279916}" destId="{C972FF55-C32D-4B15-97A8-C16B1A0624D9}" srcOrd="0" destOrd="0" presId="urn:microsoft.com/office/officeart/2018/2/layout/IconVerticalSolidList"/>
    <dgm:cxn modelId="{AE175C7B-1FD8-4CCE-9590-3AD5C490B9CD}" type="presOf" srcId="{58141906-A50A-4F2D-853A-B3B2F484369E}" destId="{ED85F65B-00E4-4AD6-8897-8B66C96BADC9}" srcOrd="0" destOrd="0" presId="urn:microsoft.com/office/officeart/2018/2/layout/IconVerticalSolidList"/>
    <dgm:cxn modelId="{CC692686-C634-4A49-95CC-79050A8F5214}" srcId="{BCF90EED-5EEC-4ECC-8A99-153F4F6F70C9}" destId="{2F307428-30B7-420D-8786-D04D645EC22C}" srcOrd="3" destOrd="0" parTransId="{81D3CB5C-E235-4945-86D9-DDA6ABEF1CE0}" sibTransId="{B2CC9C5D-341D-439F-B5C4-1A53FAD4610E}"/>
    <dgm:cxn modelId="{E5AF79C2-C55C-4464-9AE3-0B1565788E63}" srcId="{BCF90EED-5EEC-4ECC-8A99-153F4F6F70C9}" destId="{FE90E4C0-BFF3-470F-8B43-8D982A30255D}" srcOrd="0" destOrd="0" parTransId="{186119C5-2E55-4B5E-AF11-C4CEFB57F0BC}" sibTransId="{60E2B2FA-443C-4275-A5F1-F15EE44D5D32}"/>
    <dgm:cxn modelId="{4E867EEB-0984-4570-9BB8-C2E4FEA13D18}" srcId="{BCF90EED-5EEC-4ECC-8A99-153F4F6F70C9}" destId="{1652F51E-7BBE-4051-82DB-20BB592BACBF}" srcOrd="4" destOrd="0" parTransId="{1F1541F1-C2F0-4E97-BD4D-E6FA08CAFE96}" sibTransId="{A693DD2A-37BC-4283-A61A-6955B215D135}"/>
    <dgm:cxn modelId="{1D2138EC-950E-4ACA-B6D5-284808011E3B}" type="presOf" srcId="{2F307428-30B7-420D-8786-D04D645EC22C}" destId="{1DA5ADAC-BDBB-40E4-A12D-DC36D9B262C5}" srcOrd="0" destOrd="0" presId="urn:microsoft.com/office/officeart/2018/2/layout/IconVerticalSolidList"/>
    <dgm:cxn modelId="{EFDFB6FD-4136-440F-B680-444860CC52DB}" type="presOf" srcId="{BCF90EED-5EEC-4ECC-8A99-153F4F6F70C9}" destId="{CCDE2A86-E0FD-4C47-B1F3-95E92B29196A}" srcOrd="0" destOrd="0" presId="urn:microsoft.com/office/officeart/2018/2/layout/IconVerticalSolidList"/>
    <dgm:cxn modelId="{72A8BF12-B863-406F-9041-DA2813BF33D3}" type="presParOf" srcId="{CCDE2A86-E0FD-4C47-B1F3-95E92B29196A}" destId="{A8CBBD77-C3A5-4496-A194-B0F71094FFFF}" srcOrd="0" destOrd="0" presId="urn:microsoft.com/office/officeart/2018/2/layout/IconVerticalSolidList"/>
    <dgm:cxn modelId="{05D857CD-EE4A-4E1A-A551-446FDCEB5AF1}" type="presParOf" srcId="{A8CBBD77-C3A5-4496-A194-B0F71094FFFF}" destId="{4AF87011-E9E0-4AA4-A833-0577495946EB}" srcOrd="0" destOrd="0" presId="urn:microsoft.com/office/officeart/2018/2/layout/IconVerticalSolidList"/>
    <dgm:cxn modelId="{E2F32C13-DFF8-48DD-AEAB-DB121CF4950E}" type="presParOf" srcId="{A8CBBD77-C3A5-4496-A194-B0F71094FFFF}" destId="{E2FA0F0A-431F-432A-ABAE-02B7D4AA95C2}" srcOrd="1" destOrd="0" presId="urn:microsoft.com/office/officeart/2018/2/layout/IconVerticalSolidList"/>
    <dgm:cxn modelId="{8621DE3F-2330-4493-8B0D-17FB66E71A43}" type="presParOf" srcId="{A8CBBD77-C3A5-4496-A194-B0F71094FFFF}" destId="{04D6EDB5-60A8-41E5-B5DE-7CA9492433F4}" srcOrd="2" destOrd="0" presId="urn:microsoft.com/office/officeart/2018/2/layout/IconVerticalSolidList"/>
    <dgm:cxn modelId="{865C2AE3-5C5F-4D5D-A8AB-D4B78F985663}" type="presParOf" srcId="{A8CBBD77-C3A5-4496-A194-B0F71094FFFF}" destId="{42B4E791-1697-4C96-B5F4-EDC194CC3A77}" srcOrd="3" destOrd="0" presId="urn:microsoft.com/office/officeart/2018/2/layout/IconVerticalSolidList"/>
    <dgm:cxn modelId="{19FA7E54-7700-47BA-8CD4-7142227BF421}" type="presParOf" srcId="{CCDE2A86-E0FD-4C47-B1F3-95E92B29196A}" destId="{5F627C52-5C16-418E-85D3-36E13484B3B2}" srcOrd="1" destOrd="0" presId="urn:microsoft.com/office/officeart/2018/2/layout/IconVerticalSolidList"/>
    <dgm:cxn modelId="{FE735414-74EF-41E5-AD76-2A126767A093}" type="presParOf" srcId="{CCDE2A86-E0FD-4C47-B1F3-95E92B29196A}" destId="{24A002F7-6B88-40DC-8DDA-1E05E3B82738}" srcOrd="2" destOrd="0" presId="urn:microsoft.com/office/officeart/2018/2/layout/IconVerticalSolidList"/>
    <dgm:cxn modelId="{600E5511-F610-4465-AD2A-905C88265D21}" type="presParOf" srcId="{24A002F7-6B88-40DC-8DDA-1E05E3B82738}" destId="{C290D8B6-C4DA-4E16-9355-233523D2909F}" srcOrd="0" destOrd="0" presId="urn:microsoft.com/office/officeart/2018/2/layout/IconVerticalSolidList"/>
    <dgm:cxn modelId="{212680C0-A900-41AE-A54B-8EF531C6D417}" type="presParOf" srcId="{24A002F7-6B88-40DC-8DDA-1E05E3B82738}" destId="{A420CFB8-16D6-4C91-B9A4-55E03F271C1C}" srcOrd="1" destOrd="0" presId="urn:microsoft.com/office/officeart/2018/2/layout/IconVerticalSolidList"/>
    <dgm:cxn modelId="{089A6671-FF9E-46D8-874C-34FD8D406D4C}" type="presParOf" srcId="{24A002F7-6B88-40DC-8DDA-1E05E3B82738}" destId="{6E271BE4-E648-44BA-A0A6-16D0FF56AE9B}" srcOrd="2" destOrd="0" presId="urn:microsoft.com/office/officeart/2018/2/layout/IconVerticalSolidList"/>
    <dgm:cxn modelId="{6F1C5D84-EBE3-46EE-A043-0104DDEA14F2}" type="presParOf" srcId="{24A002F7-6B88-40DC-8DDA-1E05E3B82738}" destId="{DF2B9CC2-DFFA-4EE4-A343-D99B7B678C2B}" srcOrd="3" destOrd="0" presId="urn:microsoft.com/office/officeart/2018/2/layout/IconVerticalSolidList"/>
    <dgm:cxn modelId="{D213584B-E2FF-48D7-831B-7F63411A5AD0}" type="presParOf" srcId="{CCDE2A86-E0FD-4C47-B1F3-95E92B29196A}" destId="{3CD39DF7-82AE-44D0-A901-83D479F38311}" srcOrd="3" destOrd="0" presId="urn:microsoft.com/office/officeart/2018/2/layout/IconVerticalSolidList"/>
    <dgm:cxn modelId="{0E4C5601-FDBB-439D-B696-56BC307477B4}" type="presParOf" srcId="{CCDE2A86-E0FD-4C47-B1F3-95E92B29196A}" destId="{75228DD3-9FF5-4C4B-8C06-BF39A3D14DB9}" srcOrd="4" destOrd="0" presId="urn:microsoft.com/office/officeart/2018/2/layout/IconVerticalSolidList"/>
    <dgm:cxn modelId="{243A6F97-B6BF-4BB3-8286-C72C11F6FA03}" type="presParOf" srcId="{75228DD3-9FF5-4C4B-8C06-BF39A3D14DB9}" destId="{D0A25640-2C62-4091-858C-877D73EEAA18}" srcOrd="0" destOrd="0" presId="urn:microsoft.com/office/officeart/2018/2/layout/IconVerticalSolidList"/>
    <dgm:cxn modelId="{A704D46E-C6C1-4633-AE52-959424E9BBAA}" type="presParOf" srcId="{75228DD3-9FF5-4C4B-8C06-BF39A3D14DB9}" destId="{B6F30A11-10D5-4FE8-9061-7B7D3919E91D}" srcOrd="1" destOrd="0" presId="urn:microsoft.com/office/officeart/2018/2/layout/IconVerticalSolidList"/>
    <dgm:cxn modelId="{FDC4D0A1-3C84-4738-905A-20FB62DB13F9}" type="presParOf" srcId="{75228DD3-9FF5-4C4B-8C06-BF39A3D14DB9}" destId="{F9099431-E8AC-463E-B2C8-6C83385F6761}" srcOrd="2" destOrd="0" presId="urn:microsoft.com/office/officeart/2018/2/layout/IconVerticalSolidList"/>
    <dgm:cxn modelId="{8539E725-EE0A-486D-A6B6-579697970EB3}" type="presParOf" srcId="{75228DD3-9FF5-4C4B-8C06-BF39A3D14DB9}" destId="{C972FF55-C32D-4B15-97A8-C16B1A0624D9}" srcOrd="3" destOrd="0" presId="urn:microsoft.com/office/officeart/2018/2/layout/IconVerticalSolidList"/>
    <dgm:cxn modelId="{31890C08-3D7D-42CF-822F-3BB83B4472B2}" type="presParOf" srcId="{CCDE2A86-E0FD-4C47-B1F3-95E92B29196A}" destId="{87024D29-0845-4D2D-81E9-D49902553FFE}" srcOrd="5" destOrd="0" presId="urn:microsoft.com/office/officeart/2018/2/layout/IconVerticalSolidList"/>
    <dgm:cxn modelId="{FFDDFECE-4D31-4E0B-B632-6DA334654014}" type="presParOf" srcId="{CCDE2A86-E0FD-4C47-B1F3-95E92B29196A}" destId="{12FF305A-B53E-43F9-AEF6-B5B9C65A8EB2}" srcOrd="6" destOrd="0" presId="urn:microsoft.com/office/officeart/2018/2/layout/IconVerticalSolidList"/>
    <dgm:cxn modelId="{AC0A26B7-CC9D-450D-9C40-9D9A5A53A79F}" type="presParOf" srcId="{12FF305A-B53E-43F9-AEF6-B5B9C65A8EB2}" destId="{684C96DA-E702-46A8-BC20-700870BB5D4D}" srcOrd="0" destOrd="0" presId="urn:microsoft.com/office/officeart/2018/2/layout/IconVerticalSolidList"/>
    <dgm:cxn modelId="{4F8E12DA-D88B-4B89-95BB-8B0E2C3D1C38}" type="presParOf" srcId="{12FF305A-B53E-43F9-AEF6-B5B9C65A8EB2}" destId="{7E4BA41E-171E-4B87-8AD2-519DECC323A2}" srcOrd="1" destOrd="0" presId="urn:microsoft.com/office/officeart/2018/2/layout/IconVerticalSolidList"/>
    <dgm:cxn modelId="{7BFAFFE9-EA35-480C-8782-7434E505D233}" type="presParOf" srcId="{12FF305A-B53E-43F9-AEF6-B5B9C65A8EB2}" destId="{11E5B96C-B0D0-4275-BE58-BFFC7403BA13}" srcOrd="2" destOrd="0" presId="urn:microsoft.com/office/officeart/2018/2/layout/IconVerticalSolidList"/>
    <dgm:cxn modelId="{0D58D8F5-C70A-4E04-99CB-21B90B5085C7}" type="presParOf" srcId="{12FF305A-B53E-43F9-AEF6-B5B9C65A8EB2}" destId="{1DA5ADAC-BDBB-40E4-A12D-DC36D9B262C5}" srcOrd="3" destOrd="0" presId="urn:microsoft.com/office/officeart/2018/2/layout/IconVerticalSolidList"/>
    <dgm:cxn modelId="{80AAFC21-FB2F-4985-BA35-F81788352A83}" type="presParOf" srcId="{CCDE2A86-E0FD-4C47-B1F3-95E92B29196A}" destId="{0BE91261-EC0A-4332-BB5E-27C13D773AF1}" srcOrd="7" destOrd="0" presId="urn:microsoft.com/office/officeart/2018/2/layout/IconVerticalSolidList"/>
    <dgm:cxn modelId="{BF4B0BC4-3DFD-4471-9825-62E8CE761C4E}" type="presParOf" srcId="{CCDE2A86-E0FD-4C47-B1F3-95E92B29196A}" destId="{D39D56F1-BB57-4457-B3F9-C6D8E760CC5E}" srcOrd="8" destOrd="0" presId="urn:microsoft.com/office/officeart/2018/2/layout/IconVerticalSolidList"/>
    <dgm:cxn modelId="{FD8420A6-A089-4876-86A7-639A3B223017}" type="presParOf" srcId="{D39D56F1-BB57-4457-B3F9-C6D8E760CC5E}" destId="{E9B6A159-030E-4562-A3FF-90DDA449BB18}" srcOrd="0" destOrd="0" presId="urn:microsoft.com/office/officeart/2018/2/layout/IconVerticalSolidList"/>
    <dgm:cxn modelId="{B8EF33D7-7978-423A-8C43-20EB0B81CDFC}" type="presParOf" srcId="{D39D56F1-BB57-4457-B3F9-C6D8E760CC5E}" destId="{BF055B2B-1F7E-474D-9BEC-89693787C2B5}" srcOrd="1" destOrd="0" presId="urn:microsoft.com/office/officeart/2018/2/layout/IconVerticalSolidList"/>
    <dgm:cxn modelId="{B2753910-300C-4F82-8C1C-59CB393A77D1}" type="presParOf" srcId="{D39D56F1-BB57-4457-B3F9-C6D8E760CC5E}" destId="{4AD33D68-4592-443E-8D3A-9265EC3F5769}" srcOrd="2" destOrd="0" presId="urn:microsoft.com/office/officeart/2018/2/layout/IconVerticalSolidList"/>
    <dgm:cxn modelId="{7D97ED69-F8E0-479C-964C-A64C63DC32E1}" type="presParOf" srcId="{D39D56F1-BB57-4457-B3F9-C6D8E760CC5E}" destId="{97540BA3-FE4C-46A7-B613-CE337B792886}" srcOrd="3" destOrd="0" presId="urn:microsoft.com/office/officeart/2018/2/layout/IconVerticalSolidList"/>
    <dgm:cxn modelId="{F3B06660-4AE4-4431-98F5-9EF29693D4A0}" type="presParOf" srcId="{CCDE2A86-E0FD-4C47-B1F3-95E92B29196A}" destId="{3CBE26A8-723F-44CB-A9AD-7BCA6D1031AD}" srcOrd="9" destOrd="0" presId="urn:microsoft.com/office/officeart/2018/2/layout/IconVerticalSolidList"/>
    <dgm:cxn modelId="{05B34666-9813-4478-8A18-D78B221A8637}" type="presParOf" srcId="{CCDE2A86-E0FD-4C47-B1F3-95E92B29196A}" destId="{EB54C1E8-A194-43AB-A624-89CA793EACFD}" srcOrd="10" destOrd="0" presId="urn:microsoft.com/office/officeart/2018/2/layout/IconVerticalSolidList"/>
    <dgm:cxn modelId="{2E1AFCD0-D283-4E2D-A5D9-84FBB156F3A2}" type="presParOf" srcId="{EB54C1E8-A194-43AB-A624-89CA793EACFD}" destId="{A09ADFAF-39E0-420C-A6DA-03AF1F3DBBC5}" srcOrd="0" destOrd="0" presId="urn:microsoft.com/office/officeart/2018/2/layout/IconVerticalSolidList"/>
    <dgm:cxn modelId="{53980AE3-9DA0-453D-A565-BF71982FFA35}" type="presParOf" srcId="{EB54C1E8-A194-43AB-A624-89CA793EACFD}" destId="{613ECFB3-F880-4DB7-99A0-1D9969261BD1}" srcOrd="1" destOrd="0" presId="urn:microsoft.com/office/officeart/2018/2/layout/IconVerticalSolidList"/>
    <dgm:cxn modelId="{D0405EF4-F257-404C-AFFF-E37432F20412}" type="presParOf" srcId="{EB54C1E8-A194-43AB-A624-89CA793EACFD}" destId="{74EBC65A-BE0F-4B23-AB6F-57526CA49AD5}" srcOrd="2" destOrd="0" presId="urn:microsoft.com/office/officeart/2018/2/layout/IconVerticalSolidList"/>
    <dgm:cxn modelId="{901C3096-AA82-45E0-88E1-B3703EBFBB01}" type="presParOf" srcId="{EB54C1E8-A194-43AB-A624-89CA793EACFD}" destId="{ED85F65B-00E4-4AD6-8897-8B66C96BAD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0E43EBB-E159-4ED5-8138-675120193BA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F90896F8-D1EA-4B0D-9119-CF3657C7FD67}">
      <dgm:prSet/>
      <dgm:spPr/>
      <dgm:t>
        <a:bodyPr/>
        <a:lstStyle/>
        <a:p>
          <a:pPr>
            <a:lnSpc>
              <a:spcPct val="100000"/>
            </a:lnSpc>
          </a:pPr>
          <a:r>
            <a:rPr lang="en-GB"/>
            <a:t>Criteria necessary to justify claims for value of research </a:t>
          </a:r>
          <a:endParaRPr lang="en-US"/>
        </a:p>
      </dgm:t>
    </dgm:pt>
    <dgm:pt modelId="{BF35EFCE-51C6-4FFD-9C31-19BD5E67E326}" type="parTrans" cxnId="{95B48461-9917-48A4-8B75-5F1618CD6AD5}">
      <dgm:prSet/>
      <dgm:spPr/>
      <dgm:t>
        <a:bodyPr/>
        <a:lstStyle/>
        <a:p>
          <a:endParaRPr lang="en-US"/>
        </a:p>
      </dgm:t>
    </dgm:pt>
    <dgm:pt modelId="{C2E75C95-260B-4282-BE7D-1278D7ECBF21}" type="sibTrans" cxnId="{95B48461-9917-48A4-8B75-5F1618CD6AD5}">
      <dgm:prSet/>
      <dgm:spPr/>
      <dgm:t>
        <a:bodyPr/>
        <a:lstStyle/>
        <a:p>
          <a:endParaRPr lang="en-US"/>
        </a:p>
      </dgm:t>
    </dgm:pt>
    <dgm:pt modelId="{1DF374B9-7E20-4981-AB9E-5C40F56BC550}">
      <dgm:prSet/>
      <dgm:spPr/>
      <dgm:t>
        <a:bodyPr/>
        <a:lstStyle/>
        <a:p>
          <a:pPr>
            <a:lnSpc>
              <a:spcPct val="100000"/>
            </a:lnSpc>
          </a:pPr>
          <a:r>
            <a:rPr lang="en-GB"/>
            <a:t>Criteria necessary to win acceptance within discipline, funders, policy makers, etc.</a:t>
          </a:r>
          <a:endParaRPr lang="en-US"/>
        </a:p>
      </dgm:t>
    </dgm:pt>
    <dgm:pt modelId="{A700F8F1-E47E-45A3-A630-045A183C6261}" type="parTrans" cxnId="{59387454-D317-4500-9F67-9B00119B8BEB}">
      <dgm:prSet/>
      <dgm:spPr/>
      <dgm:t>
        <a:bodyPr/>
        <a:lstStyle/>
        <a:p>
          <a:endParaRPr lang="en-US"/>
        </a:p>
      </dgm:t>
    </dgm:pt>
    <dgm:pt modelId="{D02B69B0-5A3E-4723-AAAD-4D9B2425EFC2}" type="sibTrans" cxnId="{59387454-D317-4500-9F67-9B00119B8BEB}">
      <dgm:prSet/>
      <dgm:spPr/>
      <dgm:t>
        <a:bodyPr/>
        <a:lstStyle/>
        <a:p>
          <a:endParaRPr lang="en-US"/>
        </a:p>
      </dgm:t>
    </dgm:pt>
    <dgm:pt modelId="{3B4497AA-1F3C-4174-8912-ECE98131309F}">
      <dgm:prSet/>
      <dgm:spPr/>
      <dgm:t>
        <a:bodyPr/>
        <a:lstStyle/>
        <a:p>
          <a:pPr>
            <a:lnSpc>
              <a:spcPct val="100000"/>
            </a:lnSpc>
          </a:pPr>
          <a:r>
            <a:rPr lang="en-GB"/>
            <a:t>Criteria necessary to maintain/improve standards </a:t>
          </a:r>
          <a:endParaRPr lang="en-US"/>
        </a:p>
      </dgm:t>
    </dgm:pt>
    <dgm:pt modelId="{C520E811-DBB6-476B-9A7F-1E5F8D2E8492}" type="parTrans" cxnId="{EB5449F0-9FB3-4A77-B6B7-9AEAD5B173D4}">
      <dgm:prSet/>
      <dgm:spPr/>
      <dgm:t>
        <a:bodyPr/>
        <a:lstStyle/>
        <a:p>
          <a:endParaRPr lang="en-US"/>
        </a:p>
      </dgm:t>
    </dgm:pt>
    <dgm:pt modelId="{68FEDE93-35D4-4E72-81DC-EE04A581C54C}" type="sibTrans" cxnId="{EB5449F0-9FB3-4A77-B6B7-9AEAD5B173D4}">
      <dgm:prSet/>
      <dgm:spPr/>
      <dgm:t>
        <a:bodyPr/>
        <a:lstStyle/>
        <a:p>
          <a:endParaRPr lang="en-US"/>
        </a:p>
      </dgm:t>
    </dgm:pt>
    <dgm:pt modelId="{B5782168-0A89-4D22-8098-2CCF8794B6C4}">
      <dgm:prSet/>
      <dgm:spPr/>
      <dgm:t>
        <a:bodyPr/>
        <a:lstStyle/>
        <a:p>
          <a:pPr>
            <a:lnSpc>
              <a:spcPct val="100000"/>
            </a:lnSpc>
          </a:pPr>
          <a:r>
            <a:rPr lang="en-GB"/>
            <a:t>Criteria helpful for guiding/assessing individual pieces of research </a:t>
          </a:r>
          <a:endParaRPr lang="en-US"/>
        </a:p>
      </dgm:t>
    </dgm:pt>
    <dgm:pt modelId="{33D9EEBA-FE8C-45DB-AFA1-01EB535909E3}" type="parTrans" cxnId="{0D34B035-B905-41A5-84E0-B4A302FF3491}">
      <dgm:prSet/>
      <dgm:spPr/>
      <dgm:t>
        <a:bodyPr/>
        <a:lstStyle/>
        <a:p>
          <a:endParaRPr lang="en-US"/>
        </a:p>
      </dgm:t>
    </dgm:pt>
    <dgm:pt modelId="{01A7D592-B210-4034-9495-CF8765154AFE}" type="sibTrans" cxnId="{0D34B035-B905-41A5-84E0-B4A302FF3491}">
      <dgm:prSet/>
      <dgm:spPr/>
      <dgm:t>
        <a:bodyPr/>
        <a:lstStyle/>
        <a:p>
          <a:endParaRPr lang="en-US"/>
        </a:p>
      </dgm:t>
    </dgm:pt>
    <dgm:pt modelId="{380A31CE-41F9-4462-BE9D-59BDC293ECD4}" type="pres">
      <dgm:prSet presAssocID="{E0E43EBB-E159-4ED5-8138-675120193BAA}" presName="root" presStyleCnt="0">
        <dgm:presLayoutVars>
          <dgm:dir/>
          <dgm:resizeHandles val="exact"/>
        </dgm:presLayoutVars>
      </dgm:prSet>
      <dgm:spPr/>
    </dgm:pt>
    <dgm:pt modelId="{F363B33B-F035-452D-88B9-E82F1B97DBF8}" type="pres">
      <dgm:prSet presAssocID="{F90896F8-D1EA-4B0D-9119-CF3657C7FD67}" presName="compNode" presStyleCnt="0"/>
      <dgm:spPr/>
    </dgm:pt>
    <dgm:pt modelId="{49ABF996-3421-4C2B-89C0-98538B754E5C}" type="pres">
      <dgm:prSet presAssocID="{F90896F8-D1EA-4B0D-9119-CF3657C7FD6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D16966A9-469E-4626-97DB-6E501025FB4F}" type="pres">
      <dgm:prSet presAssocID="{F90896F8-D1EA-4B0D-9119-CF3657C7FD67}" presName="spaceRect" presStyleCnt="0"/>
      <dgm:spPr/>
    </dgm:pt>
    <dgm:pt modelId="{892C15BE-7BD2-4241-A62F-BBE8D172850B}" type="pres">
      <dgm:prSet presAssocID="{F90896F8-D1EA-4B0D-9119-CF3657C7FD67}" presName="textRect" presStyleLbl="revTx" presStyleIdx="0" presStyleCnt="4">
        <dgm:presLayoutVars>
          <dgm:chMax val="1"/>
          <dgm:chPref val="1"/>
        </dgm:presLayoutVars>
      </dgm:prSet>
      <dgm:spPr/>
    </dgm:pt>
    <dgm:pt modelId="{E370F595-F7CF-4E23-A52B-1695F61A1412}" type="pres">
      <dgm:prSet presAssocID="{C2E75C95-260B-4282-BE7D-1278D7ECBF21}" presName="sibTrans" presStyleCnt="0"/>
      <dgm:spPr/>
    </dgm:pt>
    <dgm:pt modelId="{EFDBD5B3-7E93-4948-984F-3EEB111FED5A}" type="pres">
      <dgm:prSet presAssocID="{1DF374B9-7E20-4981-AB9E-5C40F56BC550}" presName="compNode" presStyleCnt="0"/>
      <dgm:spPr/>
    </dgm:pt>
    <dgm:pt modelId="{5E300665-92DF-4280-80AB-3117724D4FE5}" type="pres">
      <dgm:prSet presAssocID="{1DF374B9-7E20-4981-AB9E-5C40F56BC5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05CC7B20-1F2F-4A26-A015-A6400D679E64}" type="pres">
      <dgm:prSet presAssocID="{1DF374B9-7E20-4981-AB9E-5C40F56BC550}" presName="spaceRect" presStyleCnt="0"/>
      <dgm:spPr/>
    </dgm:pt>
    <dgm:pt modelId="{E571DCE9-65A3-4B4F-959B-FE0363D715BA}" type="pres">
      <dgm:prSet presAssocID="{1DF374B9-7E20-4981-AB9E-5C40F56BC550}" presName="textRect" presStyleLbl="revTx" presStyleIdx="1" presStyleCnt="4">
        <dgm:presLayoutVars>
          <dgm:chMax val="1"/>
          <dgm:chPref val="1"/>
        </dgm:presLayoutVars>
      </dgm:prSet>
      <dgm:spPr/>
    </dgm:pt>
    <dgm:pt modelId="{A4948993-BBB6-4DBF-B8A3-801162D12CE4}" type="pres">
      <dgm:prSet presAssocID="{D02B69B0-5A3E-4723-AAAD-4D9B2425EFC2}" presName="sibTrans" presStyleCnt="0"/>
      <dgm:spPr/>
    </dgm:pt>
    <dgm:pt modelId="{0586D1F9-A223-416F-A9CA-321C82F4DA7F}" type="pres">
      <dgm:prSet presAssocID="{3B4497AA-1F3C-4174-8912-ECE98131309F}" presName="compNode" presStyleCnt="0"/>
      <dgm:spPr/>
    </dgm:pt>
    <dgm:pt modelId="{E7AF6091-2495-4D8D-8F2D-E62DB48B1B61}" type="pres">
      <dgm:prSet presAssocID="{3B4497AA-1F3C-4174-8912-ECE9813130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B370AFF3-0802-4518-AFC3-388589AA90B8}" type="pres">
      <dgm:prSet presAssocID="{3B4497AA-1F3C-4174-8912-ECE98131309F}" presName="spaceRect" presStyleCnt="0"/>
      <dgm:spPr/>
    </dgm:pt>
    <dgm:pt modelId="{2A6844B9-0D4C-47FA-B1B7-7F8FB872D220}" type="pres">
      <dgm:prSet presAssocID="{3B4497AA-1F3C-4174-8912-ECE98131309F}" presName="textRect" presStyleLbl="revTx" presStyleIdx="2" presStyleCnt="4">
        <dgm:presLayoutVars>
          <dgm:chMax val="1"/>
          <dgm:chPref val="1"/>
        </dgm:presLayoutVars>
      </dgm:prSet>
      <dgm:spPr/>
    </dgm:pt>
    <dgm:pt modelId="{00D5B604-E424-4B97-AB8C-8382B0922C5E}" type="pres">
      <dgm:prSet presAssocID="{68FEDE93-35D4-4E72-81DC-EE04A581C54C}" presName="sibTrans" presStyleCnt="0"/>
      <dgm:spPr/>
    </dgm:pt>
    <dgm:pt modelId="{37B6D172-6DD2-4831-8623-3E95204D252B}" type="pres">
      <dgm:prSet presAssocID="{B5782168-0A89-4D22-8098-2CCF8794B6C4}" presName="compNode" presStyleCnt="0"/>
      <dgm:spPr/>
    </dgm:pt>
    <dgm:pt modelId="{A049C0DA-90A5-4685-ABCB-BC18618A9485}" type="pres">
      <dgm:prSet presAssocID="{B5782168-0A89-4D22-8098-2CCF8794B6C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uzzle"/>
        </a:ext>
      </dgm:extLst>
    </dgm:pt>
    <dgm:pt modelId="{D6A99106-23FD-407E-8D5F-B5F0CAF0D6EF}" type="pres">
      <dgm:prSet presAssocID="{B5782168-0A89-4D22-8098-2CCF8794B6C4}" presName="spaceRect" presStyleCnt="0"/>
      <dgm:spPr/>
    </dgm:pt>
    <dgm:pt modelId="{0604B276-E469-4A74-9B2C-65246E6A0544}" type="pres">
      <dgm:prSet presAssocID="{B5782168-0A89-4D22-8098-2CCF8794B6C4}" presName="textRect" presStyleLbl="revTx" presStyleIdx="3" presStyleCnt="4">
        <dgm:presLayoutVars>
          <dgm:chMax val="1"/>
          <dgm:chPref val="1"/>
        </dgm:presLayoutVars>
      </dgm:prSet>
      <dgm:spPr/>
    </dgm:pt>
  </dgm:ptLst>
  <dgm:cxnLst>
    <dgm:cxn modelId="{D4AAB402-23A9-4910-8286-BED604AC4417}" type="presOf" srcId="{B5782168-0A89-4D22-8098-2CCF8794B6C4}" destId="{0604B276-E469-4A74-9B2C-65246E6A0544}" srcOrd="0" destOrd="0" presId="urn:microsoft.com/office/officeart/2018/2/layout/IconLabelList"/>
    <dgm:cxn modelId="{0D34B035-B905-41A5-84E0-B4A302FF3491}" srcId="{E0E43EBB-E159-4ED5-8138-675120193BAA}" destId="{B5782168-0A89-4D22-8098-2CCF8794B6C4}" srcOrd="3" destOrd="0" parTransId="{33D9EEBA-FE8C-45DB-AFA1-01EB535909E3}" sibTransId="{01A7D592-B210-4034-9495-CF8765154AFE}"/>
    <dgm:cxn modelId="{95B48461-9917-48A4-8B75-5F1618CD6AD5}" srcId="{E0E43EBB-E159-4ED5-8138-675120193BAA}" destId="{F90896F8-D1EA-4B0D-9119-CF3657C7FD67}" srcOrd="0" destOrd="0" parTransId="{BF35EFCE-51C6-4FFD-9C31-19BD5E67E326}" sibTransId="{C2E75C95-260B-4282-BE7D-1278D7ECBF21}"/>
    <dgm:cxn modelId="{966B5D42-CBA3-4BBE-B28D-77CD2E4B66BD}" type="presOf" srcId="{1DF374B9-7E20-4981-AB9E-5C40F56BC550}" destId="{E571DCE9-65A3-4B4F-959B-FE0363D715BA}" srcOrd="0" destOrd="0" presId="urn:microsoft.com/office/officeart/2018/2/layout/IconLabelList"/>
    <dgm:cxn modelId="{59387454-D317-4500-9F67-9B00119B8BEB}" srcId="{E0E43EBB-E159-4ED5-8138-675120193BAA}" destId="{1DF374B9-7E20-4981-AB9E-5C40F56BC550}" srcOrd="1" destOrd="0" parTransId="{A700F8F1-E47E-45A3-A630-045A183C6261}" sibTransId="{D02B69B0-5A3E-4723-AAAD-4D9B2425EFC2}"/>
    <dgm:cxn modelId="{C6A46E80-21C3-4106-BA78-C5037589501C}" type="presOf" srcId="{F90896F8-D1EA-4B0D-9119-CF3657C7FD67}" destId="{892C15BE-7BD2-4241-A62F-BBE8D172850B}" srcOrd="0" destOrd="0" presId="urn:microsoft.com/office/officeart/2018/2/layout/IconLabelList"/>
    <dgm:cxn modelId="{472B3AB4-6D06-4736-A320-D18DD3131D4E}" type="presOf" srcId="{3B4497AA-1F3C-4174-8912-ECE98131309F}" destId="{2A6844B9-0D4C-47FA-B1B7-7F8FB872D220}" srcOrd="0" destOrd="0" presId="urn:microsoft.com/office/officeart/2018/2/layout/IconLabelList"/>
    <dgm:cxn modelId="{6FD90BC4-8C8E-47E9-A29F-1DA1C65A67B4}" type="presOf" srcId="{E0E43EBB-E159-4ED5-8138-675120193BAA}" destId="{380A31CE-41F9-4462-BE9D-59BDC293ECD4}" srcOrd="0" destOrd="0" presId="urn:microsoft.com/office/officeart/2018/2/layout/IconLabelList"/>
    <dgm:cxn modelId="{EB5449F0-9FB3-4A77-B6B7-9AEAD5B173D4}" srcId="{E0E43EBB-E159-4ED5-8138-675120193BAA}" destId="{3B4497AA-1F3C-4174-8912-ECE98131309F}" srcOrd="2" destOrd="0" parTransId="{C520E811-DBB6-476B-9A7F-1E5F8D2E8492}" sibTransId="{68FEDE93-35D4-4E72-81DC-EE04A581C54C}"/>
    <dgm:cxn modelId="{B141B58D-84E2-4B42-82C1-E5782271C9C9}" type="presParOf" srcId="{380A31CE-41F9-4462-BE9D-59BDC293ECD4}" destId="{F363B33B-F035-452D-88B9-E82F1B97DBF8}" srcOrd="0" destOrd="0" presId="urn:microsoft.com/office/officeart/2018/2/layout/IconLabelList"/>
    <dgm:cxn modelId="{76311FC4-10F2-488C-81AC-0E2C38C65B55}" type="presParOf" srcId="{F363B33B-F035-452D-88B9-E82F1B97DBF8}" destId="{49ABF996-3421-4C2B-89C0-98538B754E5C}" srcOrd="0" destOrd="0" presId="urn:microsoft.com/office/officeart/2018/2/layout/IconLabelList"/>
    <dgm:cxn modelId="{C2AF11FF-CD63-4167-86EB-BCA5165332D2}" type="presParOf" srcId="{F363B33B-F035-452D-88B9-E82F1B97DBF8}" destId="{D16966A9-469E-4626-97DB-6E501025FB4F}" srcOrd="1" destOrd="0" presId="urn:microsoft.com/office/officeart/2018/2/layout/IconLabelList"/>
    <dgm:cxn modelId="{88805373-9BCD-4587-87CE-7567EDBF1478}" type="presParOf" srcId="{F363B33B-F035-452D-88B9-E82F1B97DBF8}" destId="{892C15BE-7BD2-4241-A62F-BBE8D172850B}" srcOrd="2" destOrd="0" presId="urn:microsoft.com/office/officeart/2018/2/layout/IconLabelList"/>
    <dgm:cxn modelId="{D48CABF9-C725-4F5E-AC13-691967A24B27}" type="presParOf" srcId="{380A31CE-41F9-4462-BE9D-59BDC293ECD4}" destId="{E370F595-F7CF-4E23-A52B-1695F61A1412}" srcOrd="1" destOrd="0" presId="urn:microsoft.com/office/officeart/2018/2/layout/IconLabelList"/>
    <dgm:cxn modelId="{CC4505F1-7B58-45CD-BD73-7E71C0A468B3}" type="presParOf" srcId="{380A31CE-41F9-4462-BE9D-59BDC293ECD4}" destId="{EFDBD5B3-7E93-4948-984F-3EEB111FED5A}" srcOrd="2" destOrd="0" presId="urn:microsoft.com/office/officeart/2018/2/layout/IconLabelList"/>
    <dgm:cxn modelId="{C610F738-2E5C-49F1-8F2C-2E8E5C9ECEA8}" type="presParOf" srcId="{EFDBD5B3-7E93-4948-984F-3EEB111FED5A}" destId="{5E300665-92DF-4280-80AB-3117724D4FE5}" srcOrd="0" destOrd="0" presId="urn:microsoft.com/office/officeart/2018/2/layout/IconLabelList"/>
    <dgm:cxn modelId="{001FE23F-97CD-46BC-A9C4-A11866F1A86F}" type="presParOf" srcId="{EFDBD5B3-7E93-4948-984F-3EEB111FED5A}" destId="{05CC7B20-1F2F-4A26-A015-A6400D679E64}" srcOrd="1" destOrd="0" presId="urn:microsoft.com/office/officeart/2018/2/layout/IconLabelList"/>
    <dgm:cxn modelId="{2AD42A57-BAA6-42EF-B90F-FB46CD394B7F}" type="presParOf" srcId="{EFDBD5B3-7E93-4948-984F-3EEB111FED5A}" destId="{E571DCE9-65A3-4B4F-959B-FE0363D715BA}" srcOrd="2" destOrd="0" presId="urn:microsoft.com/office/officeart/2018/2/layout/IconLabelList"/>
    <dgm:cxn modelId="{BF235E8C-98F2-4214-AD32-2565DE7F46C3}" type="presParOf" srcId="{380A31CE-41F9-4462-BE9D-59BDC293ECD4}" destId="{A4948993-BBB6-4DBF-B8A3-801162D12CE4}" srcOrd="3" destOrd="0" presId="urn:microsoft.com/office/officeart/2018/2/layout/IconLabelList"/>
    <dgm:cxn modelId="{B2110202-F570-48E8-BFC3-1EB07DB72931}" type="presParOf" srcId="{380A31CE-41F9-4462-BE9D-59BDC293ECD4}" destId="{0586D1F9-A223-416F-A9CA-321C82F4DA7F}" srcOrd="4" destOrd="0" presId="urn:microsoft.com/office/officeart/2018/2/layout/IconLabelList"/>
    <dgm:cxn modelId="{A59A7F72-C5B6-41D0-9C0A-96E8AF2B80C7}" type="presParOf" srcId="{0586D1F9-A223-416F-A9CA-321C82F4DA7F}" destId="{E7AF6091-2495-4D8D-8F2D-E62DB48B1B61}" srcOrd="0" destOrd="0" presId="urn:microsoft.com/office/officeart/2018/2/layout/IconLabelList"/>
    <dgm:cxn modelId="{EE36BFA3-37F7-4355-A502-22A1047A3AF7}" type="presParOf" srcId="{0586D1F9-A223-416F-A9CA-321C82F4DA7F}" destId="{B370AFF3-0802-4518-AFC3-388589AA90B8}" srcOrd="1" destOrd="0" presId="urn:microsoft.com/office/officeart/2018/2/layout/IconLabelList"/>
    <dgm:cxn modelId="{E8061E89-8712-459E-BA6D-B1639A7C5B04}" type="presParOf" srcId="{0586D1F9-A223-416F-A9CA-321C82F4DA7F}" destId="{2A6844B9-0D4C-47FA-B1B7-7F8FB872D220}" srcOrd="2" destOrd="0" presId="urn:microsoft.com/office/officeart/2018/2/layout/IconLabelList"/>
    <dgm:cxn modelId="{2364D431-DD6E-45B0-BFD7-66E8E54204CE}" type="presParOf" srcId="{380A31CE-41F9-4462-BE9D-59BDC293ECD4}" destId="{00D5B604-E424-4B97-AB8C-8382B0922C5E}" srcOrd="5" destOrd="0" presId="urn:microsoft.com/office/officeart/2018/2/layout/IconLabelList"/>
    <dgm:cxn modelId="{2537C208-ED5A-4E55-B38D-EF1E2BCB5CAF}" type="presParOf" srcId="{380A31CE-41F9-4462-BE9D-59BDC293ECD4}" destId="{37B6D172-6DD2-4831-8623-3E95204D252B}" srcOrd="6" destOrd="0" presId="urn:microsoft.com/office/officeart/2018/2/layout/IconLabelList"/>
    <dgm:cxn modelId="{43678E85-0630-4ABE-9F42-6C58DFEC2384}" type="presParOf" srcId="{37B6D172-6DD2-4831-8623-3E95204D252B}" destId="{A049C0DA-90A5-4685-ABCB-BC18618A9485}" srcOrd="0" destOrd="0" presId="urn:microsoft.com/office/officeart/2018/2/layout/IconLabelList"/>
    <dgm:cxn modelId="{8945D9E9-2FE7-4160-AA18-6F29136591E4}" type="presParOf" srcId="{37B6D172-6DD2-4831-8623-3E95204D252B}" destId="{D6A99106-23FD-407E-8D5F-B5F0CAF0D6EF}" srcOrd="1" destOrd="0" presId="urn:microsoft.com/office/officeart/2018/2/layout/IconLabelList"/>
    <dgm:cxn modelId="{ED1E933B-B6E0-4E06-8876-D09C31AACDC2}" type="presParOf" srcId="{37B6D172-6DD2-4831-8623-3E95204D252B}" destId="{0604B276-E469-4A74-9B2C-65246E6A05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A5DCE0F-E0AA-4EE1-BBB9-DA6DADF161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B3E9FD-2782-4031-A82D-ED64B09B14A3}">
      <dgm:prSet/>
      <dgm:spPr/>
      <dgm:t>
        <a:bodyPr/>
        <a:lstStyle/>
        <a:p>
          <a:r>
            <a:rPr lang="en-GB"/>
            <a:t>• Traditional criteria used for quantitative research inappropriate for most qualitative research </a:t>
          </a:r>
          <a:endParaRPr lang="en-US"/>
        </a:p>
      </dgm:t>
    </dgm:pt>
    <dgm:pt modelId="{71447088-8840-4397-AEBD-B03198164D48}" type="parTrans" cxnId="{8351443F-2B6A-4781-A6C6-989FA99E5641}">
      <dgm:prSet/>
      <dgm:spPr/>
      <dgm:t>
        <a:bodyPr/>
        <a:lstStyle/>
        <a:p>
          <a:endParaRPr lang="en-US"/>
        </a:p>
      </dgm:t>
    </dgm:pt>
    <dgm:pt modelId="{C9B9ED11-F883-46D6-B662-020F7EC1CCF4}" type="sibTrans" cxnId="{8351443F-2B6A-4781-A6C6-989FA99E5641}">
      <dgm:prSet/>
      <dgm:spPr/>
      <dgm:t>
        <a:bodyPr/>
        <a:lstStyle/>
        <a:p>
          <a:endParaRPr lang="en-US"/>
        </a:p>
      </dgm:t>
    </dgm:pt>
    <dgm:pt modelId="{1CB6A9E2-B4AA-4D36-A8A6-5A2013E23D40}">
      <dgm:prSet/>
      <dgm:spPr/>
      <dgm:t>
        <a:bodyPr/>
        <a:lstStyle/>
        <a:p>
          <a:r>
            <a:rPr lang="en-GB"/>
            <a:t>Many qualitative methods are relatively new - criteria and validation ‘hierarchy’ not yet fully established (e.g. training, experts, journals, etc.) </a:t>
          </a:r>
          <a:endParaRPr lang="en-US"/>
        </a:p>
      </dgm:t>
    </dgm:pt>
    <dgm:pt modelId="{C9C308C8-E10D-45FF-AF96-D00E5BFD098F}" type="parTrans" cxnId="{F370BF50-0BB5-442C-8223-8B11A3D02055}">
      <dgm:prSet/>
      <dgm:spPr/>
      <dgm:t>
        <a:bodyPr/>
        <a:lstStyle/>
        <a:p>
          <a:endParaRPr lang="en-US"/>
        </a:p>
      </dgm:t>
    </dgm:pt>
    <dgm:pt modelId="{4CE2491D-549F-43AE-9772-C7E17A005328}" type="sibTrans" cxnId="{F370BF50-0BB5-442C-8223-8B11A3D02055}">
      <dgm:prSet/>
      <dgm:spPr/>
      <dgm:t>
        <a:bodyPr/>
        <a:lstStyle/>
        <a:p>
          <a:endParaRPr lang="en-US"/>
        </a:p>
      </dgm:t>
    </dgm:pt>
    <dgm:pt modelId="{EAA8E765-BAB7-4A4B-9CC3-AA717E7828A1}">
      <dgm:prSet/>
      <dgm:spPr/>
      <dgm:t>
        <a:bodyPr/>
        <a:lstStyle/>
        <a:p>
          <a:r>
            <a:rPr lang="en-GB"/>
            <a:t>There are many different varieties of qualitative research, which require/employ different criteria for validation.</a:t>
          </a:r>
          <a:endParaRPr lang="en-US"/>
        </a:p>
      </dgm:t>
    </dgm:pt>
    <dgm:pt modelId="{57D101E9-C1D4-44CC-80D6-6859268F73E1}" type="parTrans" cxnId="{F60085FB-96E6-43AB-B38F-75E268A07654}">
      <dgm:prSet/>
      <dgm:spPr/>
      <dgm:t>
        <a:bodyPr/>
        <a:lstStyle/>
        <a:p>
          <a:endParaRPr lang="en-US"/>
        </a:p>
      </dgm:t>
    </dgm:pt>
    <dgm:pt modelId="{8AD88602-B2BC-4CFC-9540-A372BD86A46E}" type="sibTrans" cxnId="{F60085FB-96E6-43AB-B38F-75E268A07654}">
      <dgm:prSet/>
      <dgm:spPr/>
      <dgm:t>
        <a:bodyPr/>
        <a:lstStyle/>
        <a:p>
          <a:endParaRPr lang="en-US"/>
        </a:p>
      </dgm:t>
    </dgm:pt>
    <dgm:pt modelId="{F0DE5AB4-2DAA-453B-9E67-7A19375CE481}" type="pres">
      <dgm:prSet presAssocID="{1A5DCE0F-E0AA-4EE1-BBB9-DA6DADF161C6}" presName="root" presStyleCnt="0">
        <dgm:presLayoutVars>
          <dgm:dir/>
          <dgm:resizeHandles val="exact"/>
        </dgm:presLayoutVars>
      </dgm:prSet>
      <dgm:spPr/>
    </dgm:pt>
    <dgm:pt modelId="{3E48F5E1-5142-483F-89AB-E985CBC894F7}" type="pres">
      <dgm:prSet presAssocID="{43B3E9FD-2782-4031-A82D-ED64B09B14A3}" presName="compNode" presStyleCnt="0"/>
      <dgm:spPr/>
    </dgm:pt>
    <dgm:pt modelId="{ABCF5B4C-1933-49D4-B28F-7A8626F3BC64}" type="pres">
      <dgm:prSet presAssocID="{43B3E9FD-2782-4031-A82D-ED64B09B14A3}" presName="bgRect" presStyleLbl="bgShp" presStyleIdx="0" presStyleCnt="3"/>
      <dgm:spPr/>
    </dgm:pt>
    <dgm:pt modelId="{1BF4A285-CC65-4CC0-B6FA-801BB9F6BF93}" type="pres">
      <dgm:prSet presAssocID="{43B3E9FD-2782-4031-A82D-ED64B09B14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5C913890-4F36-40F7-BBBA-173810BE51DF}" type="pres">
      <dgm:prSet presAssocID="{43B3E9FD-2782-4031-A82D-ED64B09B14A3}" presName="spaceRect" presStyleCnt="0"/>
      <dgm:spPr/>
    </dgm:pt>
    <dgm:pt modelId="{D8D09507-E42A-477E-955A-380788303CB3}" type="pres">
      <dgm:prSet presAssocID="{43B3E9FD-2782-4031-A82D-ED64B09B14A3}" presName="parTx" presStyleLbl="revTx" presStyleIdx="0" presStyleCnt="3">
        <dgm:presLayoutVars>
          <dgm:chMax val="0"/>
          <dgm:chPref val="0"/>
        </dgm:presLayoutVars>
      </dgm:prSet>
      <dgm:spPr/>
    </dgm:pt>
    <dgm:pt modelId="{22166A94-07D5-4801-94CD-9F902B0B1FCC}" type="pres">
      <dgm:prSet presAssocID="{C9B9ED11-F883-46D6-B662-020F7EC1CCF4}" presName="sibTrans" presStyleCnt="0"/>
      <dgm:spPr/>
    </dgm:pt>
    <dgm:pt modelId="{B795C82B-A313-49FA-93E2-154CE3E2547C}" type="pres">
      <dgm:prSet presAssocID="{1CB6A9E2-B4AA-4D36-A8A6-5A2013E23D40}" presName="compNode" presStyleCnt="0"/>
      <dgm:spPr/>
    </dgm:pt>
    <dgm:pt modelId="{FD5B0008-9212-4265-A402-25AAAF46E602}" type="pres">
      <dgm:prSet presAssocID="{1CB6A9E2-B4AA-4D36-A8A6-5A2013E23D40}" presName="bgRect" presStyleLbl="bgShp" presStyleIdx="1" presStyleCnt="3"/>
      <dgm:spPr/>
    </dgm:pt>
    <dgm:pt modelId="{531ED4D8-9BE6-4E23-A68F-7DCFFAA338D3}" type="pres">
      <dgm:prSet presAssocID="{1CB6A9E2-B4AA-4D36-A8A6-5A2013E23D4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row Circle"/>
        </a:ext>
      </dgm:extLst>
    </dgm:pt>
    <dgm:pt modelId="{FE6402DD-1E46-41BD-9092-1DAD678C424D}" type="pres">
      <dgm:prSet presAssocID="{1CB6A9E2-B4AA-4D36-A8A6-5A2013E23D40}" presName="spaceRect" presStyleCnt="0"/>
      <dgm:spPr/>
    </dgm:pt>
    <dgm:pt modelId="{210648BC-0AFD-4B0D-BFDE-102FF2F12AFF}" type="pres">
      <dgm:prSet presAssocID="{1CB6A9E2-B4AA-4D36-A8A6-5A2013E23D40}" presName="parTx" presStyleLbl="revTx" presStyleIdx="1" presStyleCnt="3">
        <dgm:presLayoutVars>
          <dgm:chMax val="0"/>
          <dgm:chPref val="0"/>
        </dgm:presLayoutVars>
      </dgm:prSet>
      <dgm:spPr/>
    </dgm:pt>
    <dgm:pt modelId="{1A5DB1D6-8274-4DF6-9EEF-2AD3B0D4D550}" type="pres">
      <dgm:prSet presAssocID="{4CE2491D-549F-43AE-9772-C7E17A005328}" presName="sibTrans" presStyleCnt="0"/>
      <dgm:spPr/>
    </dgm:pt>
    <dgm:pt modelId="{E406FDEF-0CA7-49AB-AD8E-F122CDB22D1A}" type="pres">
      <dgm:prSet presAssocID="{EAA8E765-BAB7-4A4B-9CC3-AA717E7828A1}" presName="compNode" presStyleCnt="0"/>
      <dgm:spPr/>
    </dgm:pt>
    <dgm:pt modelId="{A63A9968-4F84-4EAF-B65B-84AF6B6F5EF2}" type="pres">
      <dgm:prSet presAssocID="{EAA8E765-BAB7-4A4B-9CC3-AA717E7828A1}" presName="bgRect" presStyleLbl="bgShp" presStyleIdx="2" presStyleCnt="3"/>
      <dgm:spPr/>
    </dgm:pt>
    <dgm:pt modelId="{002CFD43-443C-4F7D-A414-AA660D7637A3}" type="pres">
      <dgm:prSet presAssocID="{EAA8E765-BAB7-4A4B-9CC3-AA717E7828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663FEDEB-6BD1-48E0-9C9B-1F1B1013D389}" type="pres">
      <dgm:prSet presAssocID="{EAA8E765-BAB7-4A4B-9CC3-AA717E7828A1}" presName="spaceRect" presStyleCnt="0"/>
      <dgm:spPr/>
    </dgm:pt>
    <dgm:pt modelId="{0C35FC4C-3882-42CB-BCA7-DFF8749864ED}" type="pres">
      <dgm:prSet presAssocID="{EAA8E765-BAB7-4A4B-9CC3-AA717E7828A1}" presName="parTx" presStyleLbl="revTx" presStyleIdx="2" presStyleCnt="3">
        <dgm:presLayoutVars>
          <dgm:chMax val="0"/>
          <dgm:chPref val="0"/>
        </dgm:presLayoutVars>
      </dgm:prSet>
      <dgm:spPr/>
    </dgm:pt>
  </dgm:ptLst>
  <dgm:cxnLst>
    <dgm:cxn modelId="{8010D00E-1D1E-4AAA-B8C1-4B412FA4B98C}" type="presOf" srcId="{1A5DCE0F-E0AA-4EE1-BBB9-DA6DADF161C6}" destId="{F0DE5AB4-2DAA-453B-9E67-7A19375CE481}" srcOrd="0" destOrd="0" presId="urn:microsoft.com/office/officeart/2018/2/layout/IconVerticalSolidList"/>
    <dgm:cxn modelId="{8351443F-2B6A-4781-A6C6-989FA99E5641}" srcId="{1A5DCE0F-E0AA-4EE1-BBB9-DA6DADF161C6}" destId="{43B3E9FD-2782-4031-A82D-ED64B09B14A3}" srcOrd="0" destOrd="0" parTransId="{71447088-8840-4397-AEBD-B03198164D48}" sibTransId="{C9B9ED11-F883-46D6-B662-020F7EC1CCF4}"/>
    <dgm:cxn modelId="{8AD0D341-EC2B-43D8-85A8-0FA30B4A1AFE}" type="presOf" srcId="{EAA8E765-BAB7-4A4B-9CC3-AA717E7828A1}" destId="{0C35FC4C-3882-42CB-BCA7-DFF8749864ED}" srcOrd="0" destOrd="0" presId="urn:microsoft.com/office/officeart/2018/2/layout/IconVerticalSolidList"/>
    <dgm:cxn modelId="{F370BF50-0BB5-442C-8223-8B11A3D02055}" srcId="{1A5DCE0F-E0AA-4EE1-BBB9-DA6DADF161C6}" destId="{1CB6A9E2-B4AA-4D36-A8A6-5A2013E23D40}" srcOrd="1" destOrd="0" parTransId="{C9C308C8-E10D-45FF-AF96-D00E5BFD098F}" sibTransId="{4CE2491D-549F-43AE-9772-C7E17A005328}"/>
    <dgm:cxn modelId="{C64A3F88-782C-44BF-ACD3-D22ED7CE5945}" type="presOf" srcId="{43B3E9FD-2782-4031-A82D-ED64B09B14A3}" destId="{D8D09507-E42A-477E-955A-380788303CB3}" srcOrd="0" destOrd="0" presId="urn:microsoft.com/office/officeart/2018/2/layout/IconVerticalSolidList"/>
    <dgm:cxn modelId="{8DCCEFC4-5253-4FD3-9A3B-2CC48431C380}" type="presOf" srcId="{1CB6A9E2-B4AA-4D36-A8A6-5A2013E23D40}" destId="{210648BC-0AFD-4B0D-BFDE-102FF2F12AFF}" srcOrd="0" destOrd="0" presId="urn:microsoft.com/office/officeart/2018/2/layout/IconVerticalSolidList"/>
    <dgm:cxn modelId="{F60085FB-96E6-43AB-B38F-75E268A07654}" srcId="{1A5DCE0F-E0AA-4EE1-BBB9-DA6DADF161C6}" destId="{EAA8E765-BAB7-4A4B-9CC3-AA717E7828A1}" srcOrd="2" destOrd="0" parTransId="{57D101E9-C1D4-44CC-80D6-6859268F73E1}" sibTransId="{8AD88602-B2BC-4CFC-9540-A372BD86A46E}"/>
    <dgm:cxn modelId="{0AB6B4B6-3779-434E-82DB-5F4FF2F157E0}" type="presParOf" srcId="{F0DE5AB4-2DAA-453B-9E67-7A19375CE481}" destId="{3E48F5E1-5142-483F-89AB-E985CBC894F7}" srcOrd="0" destOrd="0" presId="urn:microsoft.com/office/officeart/2018/2/layout/IconVerticalSolidList"/>
    <dgm:cxn modelId="{C951BDB5-6806-47E2-BD1B-A6B90B4B7E7F}" type="presParOf" srcId="{3E48F5E1-5142-483F-89AB-E985CBC894F7}" destId="{ABCF5B4C-1933-49D4-B28F-7A8626F3BC64}" srcOrd="0" destOrd="0" presId="urn:microsoft.com/office/officeart/2018/2/layout/IconVerticalSolidList"/>
    <dgm:cxn modelId="{33CF2BA3-92BB-4242-ADD6-1342B7EC1D7D}" type="presParOf" srcId="{3E48F5E1-5142-483F-89AB-E985CBC894F7}" destId="{1BF4A285-CC65-4CC0-B6FA-801BB9F6BF93}" srcOrd="1" destOrd="0" presId="urn:microsoft.com/office/officeart/2018/2/layout/IconVerticalSolidList"/>
    <dgm:cxn modelId="{266B3DA5-DB96-43CE-B19D-E488EFA7E23A}" type="presParOf" srcId="{3E48F5E1-5142-483F-89AB-E985CBC894F7}" destId="{5C913890-4F36-40F7-BBBA-173810BE51DF}" srcOrd="2" destOrd="0" presId="urn:microsoft.com/office/officeart/2018/2/layout/IconVerticalSolidList"/>
    <dgm:cxn modelId="{5151D85B-3FA7-403A-9FC5-1356A12B186B}" type="presParOf" srcId="{3E48F5E1-5142-483F-89AB-E985CBC894F7}" destId="{D8D09507-E42A-477E-955A-380788303CB3}" srcOrd="3" destOrd="0" presId="urn:microsoft.com/office/officeart/2018/2/layout/IconVerticalSolidList"/>
    <dgm:cxn modelId="{AB3A20DA-0BA7-48E1-948F-A34FD32BD63E}" type="presParOf" srcId="{F0DE5AB4-2DAA-453B-9E67-7A19375CE481}" destId="{22166A94-07D5-4801-94CD-9F902B0B1FCC}" srcOrd="1" destOrd="0" presId="urn:microsoft.com/office/officeart/2018/2/layout/IconVerticalSolidList"/>
    <dgm:cxn modelId="{EC9F2F0C-FC3B-4E31-B794-109B89BC39B2}" type="presParOf" srcId="{F0DE5AB4-2DAA-453B-9E67-7A19375CE481}" destId="{B795C82B-A313-49FA-93E2-154CE3E2547C}" srcOrd="2" destOrd="0" presId="urn:microsoft.com/office/officeart/2018/2/layout/IconVerticalSolidList"/>
    <dgm:cxn modelId="{08E9B168-7772-45E6-8D25-0CAA51F8346C}" type="presParOf" srcId="{B795C82B-A313-49FA-93E2-154CE3E2547C}" destId="{FD5B0008-9212-4265-A402-25AAAF46E602}" srcOrd="0" destOrd="0" presId="urn:microsoft.com/office/officeart/2018/2/layout/IconVerticalSolidList"/>
    <dgm:cxn modelId="{B5073D95-AA0C-4D4F-BD84-356DB8581CFF}" type="presParOf" srcId="{B795C82B-A313-49FA-93E2-154CE3E2547C}" destId="{531ED4D8-9BE6-4E23-A68F-7DCFFAA338D3}" srcOrd="1" destOrd="0" presId="urn:microsoft.com/office/officeart/2018/2/layout/IconVerticalSolidList"/>
    <dgm:cxn modelId="{F1BEF470-1A1A-4317-92E2-A98586EF3DD6}" type="presParOf" srcId="{B795C82B-A313-49FA-93E2-154CE3E2547C}" destId="{FE6402DD-1E46-41BD-9092-1DAD678C424D}" srcOrd="2" destOrd="0" presId="urn:microsoft.com/office/officeart/2018/2/layout/IconVerticalSolidList"/>
    <dgm:cxn modelId="{6D9C0A5D-0006-4B6E-AB90-BFB67CDC15A6}" type="presParOf" srcId="{B795C82B-A313-49FA-93E2-154CE3E2547C}" destId="{210648BC-0AFD-4B0D-BFDE-102FF2F12AFF}" srcOrd="3" destOrd="0" presId="urn:microsoft.com/office/officeart/2018/2/layout/IconVerticalSolidList"/>
    <dgm:cxn modelId="{4B7359E7-1746-4AFA-8387-2B6EB1B5EFFB}" type="presParOf" srcId="{F0DE5AB4-2DAA-453B-9E67-7A19375CE481}" destId="{1A5DB1D6-8274-4DF6-9EEF-2AD3B0D4D550}" srcOrd="3" destOrd="0" presId="urn:microsoft.com/office/officeart/2018/2/layout/IconVerticalSolidList"/>
    <dgm:cxn modelId="{8BD0B556-62D1-43C9-A477-6EA4F4F0202D}" type="presParOf" srcId="{F0DE5AB4-2DAA-453B-9E67-7A19375CE481}" destId="{E406FDEF-0CA7-49AB-AD8E-F122CDB22D1A}" srcOrd="4" destOrd="0" presId="urn:microsoft.com/office/officeart/2018/2/layout/IconVerticalSolidList"/>
    <dgm:cxn modelId="{8CB0B7F1-54A6-480F-8667-960DBEF41ADE}" type="presParOf" srcId="{E406FDEF-0CA7-49AB-AD8E-F122CDB22D1A}" destId="{A63A9968-4F84-4EAF-B65B-84AF6B6F5EF2}" srcOrd="0" destOrd="0" presId="urn:microsoft.com/office/officeart/2018/2/layout/IconVerticalSolidList"/>
    <dgm:cxn modelId="{CB58261D-A4B7-4634-A2AF-A2DE946BD67C}" type="presParOf" srcId="{E406FDEF-0CA7-49AB-AD8E-F122CDB22D1A}" destId="{002CFD43-443C-4F7D-A414-AA660D7637A3}" srcOrd="1" destOrd="0" presId="urn:microsoft.com/office/officeart/2018/2/layout/IconVerticalSolidList"/>
    <dgm:cxn modelId="{886A407F-D3BA-4015-8784-2BBF5163CF90}" type="presParOf" srcId="{E406FDEF-0CA7-49AB-AD8E-F122CDB22D1A}" destId="{663FEDEB-6BD1-48E0-9C9B-1F1B1013D389}" srcOrd="2" destOrd="0" presId="urn:microsoft.com/office/officeart/2018/2/layout/IconVerticalSolidList"/>
    <dgm:cxn modelId="{01030DDE-36F8-40B8-882C-69B800D4D090}" type="presParOf" srcId="{E406FDEF-0CA7-49AB-AD8E-F122CDB22D1A}" destId="{0C35FC4C-3882-42CB-BCA7-DFF8749864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3DF3700-CAB4-4750-B3AE-3C4DC0A1FD3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09B1A5F-E072-4E6C-9834-56A8B49C5D82}">
      <dgm:prSet phldrT="[Text]" phldr="0"/>
      <dgm:spPr/>
      <dgm:t>
        <a:bodyPr/>
        <a:lstStyle/>
        <a:p>
          <a:pPr rtl="0"/>
          <a:r>
            <a:rPr lang="en-GB" dirty="0">
              <a:latin typeface="Georgia Pro Light"/>
            </a:rPr>
            <a:t>Grounded Theory</a:t>
          </a:r>
          <a:endParaRPr lang="en-GB" dirty="0"/>
        </a:p>
      </dgm:t>
    </dgm:pt>
    <dgm:pt modelId="{97A8A8D1-7209-47FE-B459-C95F775A2494}" type="parTrans" cxnId="{043AA03E-32F1-4BD2-B4F0-F00BA753912A}">
      <dgm:prSet/>
      <dgm:spPr/>
      <dgm:t>
        <a:bodyPr/>
        <a:lstStyle/>
        <a:p>
          <a:endParaRPr lang="en-GB"/>
        </a:p>
      </dgm:t>
    </dgm:pt>
    <dgm:pt modelId="{E4F0646F-18DA-447B-BD74-258D36B1F794}" type="sibTrans" cxnId="{043AA03E-32F1-4BD2-B4F0-F00BA753912A}">
      <dgm:prSet/>
      <dgm:spPr/>
      <dgm:t>
        <a:bodyPr/>
        <a:lstStyle/>
        <a:p>
          <a:endParaRPr lang="en-GB"/>
        </a:p>
      </dgm:t>
    </dgm:pt>
    <dgm:pt modelId="{0DCD3DB2-15E7-45B2-ABEB-798B3DC5E024}">
      <dgm:prSet phldrT="[Text]" phldr="0"/>
      <dgm:spPr/>
      <dgm:t>
        <a:bodyPr/>
        <a:lstStyle/>
        <a:p>
          <a:pPr rtl="0"/>
          <a:r>
            <a:rPr lang="en-GB" dirty="0">
              <a:latin typeface="Georgia Pro Light"/>
            </a:rPr>
            <a:t>Discourse Analysis</a:t>
          </a:r>
          <a:endParaRPr lang="en-GB" dirty="0"/>
        </a:p>
      </dgm:t>
    </dgm:pt>
    <dgm:pt modelId="{E255680A-76ED-43C5-B164-A6868DA6FA38}" type="parTrans" cxnId="{674C7014-A15F-4862-80C0-7BD4D52236C6}">
      <dgm:prSet/>
      <dgm:spPr/>
      <dgm:t>
        <a:bodyPr/>
        <a:lstStyle/>
        <a:p>
          <a:endParaRPr lang="en-GB"/>
        </a:p>
      </dgm:t>
    </dgm:pt>
    <dgm:pt modelId="{F067661A-2286-4C58-B518-FA837B75D7E8}" type="sibTrans" cxnId="{674C7014-A15F-4862-80C0-7BD4D52236C6}">
      <dgm:prSet/>
      <dgm:spPr/>
      <dgm:t>
        <a:bodyPr/>
        <a:lstStyle/>
        <a:p>
          <a:endParaRPr lang="en-GB"/>
        </a:p>
      </dgm:t>
    </dgm:pt>
    <dgm:pt modelId="{3FA01440-8FD6-4880-8BBE-9702E222A706}">
      <dgm:prSet phldrT="[Text]" phldr="0"/>
      <dgm:spPr/>
      <dgm:t>
        <a:bodyPr/>
        <a:lstStyle/>
        <a:p>
          <a:pPr rtl="0"/>
          <a:r>
            <a:rPr lang="en-GB" dirty="0">
              <a:latin typeface="Georgia Pro Light"/>
            </a:rPr>
            <a:t>Narrative Analysis</a:t>
          </a:r>
          <a:endParaRPr lang="en-GB" dirty="0"/>
        </a:p>
      </dgm:t>
    </dgm:pt>
    <dgm:pt modelId="{36A7AAB5-F87B-4D1E-8FAB-DAE5A074FFB3}" type="parTrans" cxnId="{67B73B99-3AB6-4352-931F-82C59F8E4CA1}">
      <dgm:prSet/>
      <dgm:spPr/>
      <dgm:t>
        <a:bodyPr/>
        <a:lstStyle/>
        <a:p>
          <a:endParaRPr lang="en-GB"/>
        </a:p>
      </dgm:t>
    </dgm:pt>
    <dgm:pt modelId="{DF3DCB6D-513A-434F-8A36-CBD689A7468D}" type="sibTrans" cxnId="{67B73B99-3AB6-4352-931F-82C59F8E4CA1}">
      <dgm:prSet/>
      <dgm:spPr/>
      <dgm:t>
        <a:bodyPr/>
        <a:lstStyle/>
        <a:p>
          <a:endParaRPr lang="en-GB"/>
        </a:p>
      </dgm:t>
    </dgm:pt>
    <dgm:pt modelId="{22904042-3B22-4797-9E71-9A563363866C}">
      <dgm:prSet phldrT="[Text]" phldr="0"/>
      <dgm:spPr/>
      <dgm:t>
        <a:bodyPr/>
        <a:lstStyle/>
        <a:p>
          <a:pPr rtl="0"/>
          <a:r>
            <a:rPr lang="en-GB" dirty="0">
              <a:latin typeface="Georgia Pro Light"/>
            </a:rPr>
            <a:t>Interpretive Phenomenological Analysis</a:t>
          </a:r>
          <a:endParaRPr lang="en-GB" dirty="0"/>
        </a:p>
      </dgm:t>
    </dgm:pt>
    <dgm:pt modelId="{0EECEEE2-F109-48EC-A56C-4DD9C14DCF0D}" type="parTrans" cxnId="{3FF9FECD-34CB-4707-893B-67EF1F5FF5DF}">
      <dgm:prSet/>
      <dgm:spPr/>
      <dgm:t>
        <a:bodyPr/>
        <a:lstStyle/>
        <a:p>
          <a:endParaRPr lang="en-GB"/>
        </a:p>
      </dgm:t>
    </dgm:pt>
    <dgm:pt modelId="{2813702B-13AA-489F-A67C-F8525A6FEDEA}" type="sibTrans" cxnId="{3FF9FECD-34CB-4707-893B-67EF1F5FF5DF}">
      <dgm:prSet/>
      <dgm:spPr/>
      <dgm:t>
        <a:bodyPr/>
        <a:lstStyle/>
        <a:p>
          <a:endParaRPr lang="en-GB"/>
        </a:p>
      </dgm:t>
    </dgm:pt>
    <dgm:pt modelId="{B602DEFF-C542-4179-B3C0-C6F6F042C0A7}">
      <dgm:prSet phldrT="[Text]" phldr="0"/>
      <dgm:spPr/>
      <dgm:t>
        <a:bodyPr/>
        <a:lstStyle/>
        <a:p>
          <a:pPr rtl="0"/>
          <a:r>
            <a:rPr lang="en-GB" dirty="0">
              <a:latin typeface="Georgia Pro Light"/>
            </a:rPr>
            <a:t>Thematic Analysis</a:t>
          </a:r>
          <a:endParaRPr lang="en-GB" dirty="0"/>
        </a:p>
      </dgm:t>
    </dgm:pt>
    <dgm:pt modelId="{E9AF0873-3364-41F8-81B1-E1AF147ED399}" type="parTrans" cxnId="{ED2A2342-ABA2-489C-BB91-77FF1026C65D}">
      <dgm:prSet/>
      <dgm:spPr/>
      <dgm:t>
        <a:bodyPr/>
        <a:lstStyle/>
        <a:p>
          <a:endParaRPr lang="en-GB"/>
        </a:p>
      </dgm:t>
    </dgm:pt>
    <dgm:pt modelId="{7869C2BB-6826-4563-B1C9-1788EB844977}" type="sibTrans" cxnId="{ED2A2342-ABA2-489C-BB91-77FF1026C65D}">
      <dgm:prSet/>
      <dgm:spPr/>
      <dgm:t>
        <a:bodyPr/>
        <a:lstStyle/>
        <a:p>
          <a:endParaRPr lang="en-GB"/>
        </a:p>
      </dgm:t>
    </dgm:pt>
    <dgm:pt modelId="{0B0CAAFA-D1DF-4B02-82FE-9FEF042288FA}" type="pres">
      <dgm:prSet presAssocID="{53DF3700-CAB4-4750-B3AE-3C4DC0A1FD3F}" presName="diagram" presStyleCnt="0">
        <dgm:presLayoutVars>
          <dgm:dir/>
          <dgm:resizeHandles val="exact"/>
        </dgm:presLayoutVars>
      </dgm:prSet>
      <dgm:spPr/>
    </dgm:pt>
    <dgm:pt modelId="{8CE498F9-D190-4882-A880-2515EBE15A14}" type="pres">
      <dgm:prSet presAssocID="{309B1A5F-E072-4E6C-9834-56A8B49C5D82}" presName="node" presStyleLbl="node1" presStyleIdx="0" presStyleCnt="5">
        <dgm:presLayoutVars>
          <dgm:bulletEnabled val="1"/>
        </dgm:presLayoutVars>
      </dgm:prSet>
      <dgm:spPr/>
    </dgm:pt>
    <dgm:pt modelId="{FC564BD9-F18C-4569-908B-541336C155BB}" type="pres">
      <dgm:prSet presAssocID="{E4F0646F-18DA-447B-BD74-258D36B1F794}" presName="sibTrans" presStyleCnt="0"/>
      <dgm:spPr/>
    </dgm:pt>
    <dgm:pt modelId="{58EE48E3-3B8E-43CA-A06E-30B3C2AE7FA4}" type="pres">
      <dgm:prSet presAssocID="{0DCD3DB2-15E7-45B2-ABEB-798B3DC5E024}" presName="node" presStyleLbl="node1" presStyleIdx="1" presStyleCnt="5">
        <dgm:presLayoutVars>
          <dgm:bulletEnabled val="1"/>
        </dgm:presLayoutVars>
      </dgm:prSet>
      <dgm:spPr/>
    </dgm:pt>
    <dgm:pt modelId="{A4E6D697-01DA-4928-8830-7C11720F413F}" type="pres">
      <dgm:prSet presAssocID="{F067661A-2286-4C58-B518-FA837B75D7E8}" presName="sibTrans" presStyleCnt="0"/>
      <dgm:spPr/>
    </dgm:pt>
    <dgm:pt modelId="{7C159C26-84E5-4302-8C65-3EA3CCD0A14B}" type="pres">
      <dgm:prSet presAssocID="{3FA01440-8FD6-4880-8BBE-9702E222A706}" presName="node" presStyleLbl="node1" presStyleIdx="2" presStyleCnt="5">
        <dgm:presLayoutVars>
          <dgm:bulletEnabled val="1"/>
        </dgm:presLayoutVars>
      </dgm:prSet>
      <dgm:spPr/>
    </dgm:pt>
    <dgm:pt modelId="{2F1CB6FD-FC16-40F9-80E5-FDC62402F906}" type="pres">
      <dgm:prSet presAssocID="{DF3DCB6D-513A-434F-8A36-CBD689A7468D}" presName="sibTrans" presStyleCnt="0"/>
      <dgm:spPr/>
    </dgm:pt>
    <dgm:pt modelId="{5C836ECE-41F2-4D4B-A452-056726530E67}" type="pres">
      <dgm:prSet presAssocID="{22904042-3B22-4797-9E71-9A563363866C}" presName="node" presStyleLbl="node1" presStyleIdx="3" presStyleCnt="5">
        <dgm:presLayoutVars>
          <dgm:bulletEnabled val="1"/>
        </dgm:presLayoutVars>
      </dgm:prSet>
      <dgm:spPr/>
    </dgm:pt>
    <dgm:pt modelId="{4009C05D-5D74-4506-91B3-CC769AE9F082}" type="pres">
      <dgm:prSet presAssocID="{2813702B-13AA-489F-A67C-F8525A6FEDEA}" presName="sibTrans" presStyleCnt="0"/>
      <dgm:spPr/>
    </dgm:pt>
    <dgm:pt modelId="{0AA97B9C-F68C-4E45-BE51-F8F77FC8FCCB}" type="pres">
      <dgm:prSet presAssocID="{B602DEFF-C542-4179-B3C0-C6F6F042C0A7}" presName="node" presStyleLbl="node1" presStyleIdx="4" presStyleCnt="5">
        <dgm:presLayoutVars>
          <dgm:bulletEnabled val="1"/>
        </dgm:presLayoutVars>
      </dgm:prSet>
      <dgm:spPr/>
    </dgm:pt>
  </dgm:ptLst>
  <dgm:cxnLst>
    <dgm:cxn modelId="{674C7014-A15F-4862-80C0-7BD4D52236C6}" srcId="{53DF3700-CAB4-4750-B3AE-3C4DC0A1FD3F}" destId="{0DCD3DB2-15E7-45B2-ABEB-798B3DC5E024}" srcOrd="1" destOrd="0" parTransId="{E255680A-76ED-43C5-B164-A6868DA6FA38}" sibTransId="{F067661A-2286-4C58-B518-FA837B75D7E8}"/>
    <dgm:cxn modelId="{043AA03E-32F1-4BD2-B4F0-F00BA753912A}" srcId="{53DF3700-CAB4-4750-B3AE-3C4DC0A1FD3F}" destId="{309B1A5F-E072-4E6C-9834-56A8B49C5D82}" srcOrd="0" destOrd="0" parTransId="{97A8A8D1-7209-47FE-B459-C95F775A2494}" sibTransId="{E4F0646F-18DA-447B-BD74-258D36B1F794}"/>
    <dgm:cxn modelId="{ED2A2342-ABA2-489C-BB91-77FF1026C65D}" srcId="{53DF3700-CAB4-4750-B3AE-3C4DC0A1FD3F}" destId="{B602DEFF-C542-4179-B3C0-C6F6F042C0A7}" srcOrd="4" destOrd="0" parTransId="{E9AF0873-3364-41F8-81B1-E1AF147ED399}" sibTransId="{7869C2BB-6826-4563-B1C9-1788EB844977}"/>
    <dgm:cxn modelId="{4E5B2A92-0E60-43CF-BCF5-C1725288000A}" type="presOf" srcId="{22904042-3B22-4797-9E71-9A563363866C}" destId="{5C836ECE-41F2-4D4B-A452-056726530E67}" srcOrd="0" destOrd="0" presId="urn:microsoft.com/office/officeart/2005/8/layout/default"/>
    <dgm:cxn modelId="{0F14A097-E5E0-42BB-89AB-364DA5E3775C}" type="presOf" srcId="{53DF3700-CAB4-4750-B3AE-3C4DC0A1FD3F}" destId="{0B0CAAFA-D1DF-4B02-82FE-9FEF042288FA}" srcOrd="0" destOrd="0" presId="urn:microsoft.com/office/officeart/2005/8/layout/default"/>
    <dgm:cxn modelId="{67B73B99-3AB6-4352-931F-82C59F8E4CA1}" srcId="{53DF3700-CAB4-4750-B3AE-3C4DC0A1FD3F}" destId="{3FA01440-8FD6-4880-8BBE-9702E222A706}" srcOrd="2" destOrd="0" parTransId="{36A7AAB5-F87B-4D1E-8FAB-DAE5A074FFB3}" sibTransId="{DF3DCB6D-513A-434F-8A36-CBD689A7468D}"/>
    <dgm:cxn modelId="{4BB1A7B5-B550-4A0E-9D8D-9CD0C0829E8D}" type="presOf" srcId="{309B1A5F-E072-4E6C-9834-56A8B49C5D82}" destId="{8CE498F9-D190-4882-A880-2515EBE15A14}" srcOrd="0" destOrd="0" presId="urn:microsoft.com/office/officeart/2005/8/layout/default"/>
    <dgm:cxn modelId="{FB4010B6-6891-4798-B937-D2B05168C745}" type="presOf" srcId="{0DCD3DB2-15E7-45B2-ABEB-798B3DC5E024}" destId="{58EE48E3-3B8E-43CA-A06E-30B3C2AE7FA4}" srcOrd="0" destOrd="0" presId="urn:microsoft.com/office/officeart/2005/8/layout/default"/>
    <dgm:cxn modelId="{6FE0B1C7-EFC3-47C2-9A13-5FFFE82F95E4}" type="presOf" srcId="{B602DEFF-C542-4179-B3C0-C6F6F042C0A7}" destId="{0AA97B9C-F68C-4E45-BE51-F8F77FC8FCCB}" srcOrd="0" destOrd="0" presId="urn:microsoft.com/office/officeart/2005/8/layout/default"/>
    <dgm:cxn modelId="{3FF9FECD-34CB-4707-893B-67EF1F5FF5DF}" srcId="{53DF3700-CAB4-4750-B3AE-3C4DC0A1FD3F}" destId="{22904042-3B22-4797-9E71-9A563363866C}" srcOrd="3" destOrd="0" parTransId="{0EECEEE2-F109-48EC-A56C-4DD9C14DCF0D}" sibTransId="{2813702B-13AA-489F-A67C-F8525A6FEDEA}"/>
    <dgm:cxn modelId="{D12B9FF9-8233-412A-9782-67281BC5868D}" type="presOf" srcId="{3FA01440-8FD6-4880-8BBE-9702E222A706}" destId="{7C159C26-84E5-4302-8C65-3EA3CCD0A14B}" srcOrd="0" destOrd="0" presId="urn:microsoft.com/office/officeart/2005/8/layout/default"/>
    <dgm:cxn modelId="{E488FE66-CA17-47AD-A880-91381C5C8C43}" type="presParOf" srcId="{0B0CAAFA-D1DF-4B02-82FE-9FEF042288FA}" destId="{8CE498F9-D190-4882-A880-2515EBE15A14}" srcOrd="0" destOrd="0" presId="urn:microsoft.com/office/officeart/2005/8/layout/default"/>
    <dgm:cxn modelId="{65954026-8218-4F13-8154-C5EAA3733E87}" type="presParOf" srcId="{0B0CAAFA-D1DF-4B02-82FE-9FEF042288FA}" destId="{FC564BD9-F18C-4569-908B-541336C155BB}" srcOrd="1" destOrd="0" presId="urn:microsoft.com/office/officeart/2005/8/layout/default"/>
    <dgm:cxn modelId="{46005481-DC2C-4E09-A8CE-5E064F511649}" type="presParOf" srcId="{0B0CAAFA-D1DF-4B02-82FE-9FEF042288FA}" destId="{58EE48E3-3B8E-43CA-A06E-30B3C2AE7FA4}" srcOrd="2" destOrd="0" presId="urn:microsoft.com/office/officeart/2005/8/layout/default"/>
    <dgm:cxn modelId="{31EAA84D-CA1F-4F2D-8C89-530FDBF234D2}" type="presParOf" srcId="{0B0CAAFA-D1DF-4B02-82FE-9FEF042288FA}" destId="{A4E6D697-01DA-4928-8830-7C11720F413F}" srcOrd="3" destOrd="0" presId="urn:microsoft.com/office/officeart/2005/8/layout/default"/>
    <dgm:cxn modelId="{CB014274-04B6-4150-B055-398D37D0F89F}" type="presParOf" srcId="{0B0CAAFA-D1DF-4B02-82FE-9FEF042288FA}" destId="{7C159C26-84E5-4302-8C65-3EA3CCD0A14B}" srcOrd="4" destOrd="0" presId="urn:microsoft.com/office/officeart/2005/8/layout/default"/>
    <dgm:cxn modelId="{DD2EB6C7-5F42-4095-9764-10422E80EECC}" type="presParOf" srcId="{0B0CAAFA-D1DF-4B02-82FE-9FEF042288FA}" destId="{2F1CB6FD-FC16-40F9-80E5-FDC62402F906}" srcOrd="5" destOrd="0" presId="urn:microsoft.com/office/officeart/2005/8/layout/default"/>
    <dgm:cxn modelId="{B18B5C8A-4BB5-48EC-8BA3-546716B94326}" type="presParOf" srcId="{0B0CAAFA-D1DF-4B02-82FE-9FEF042288FA}" destId="{5C836ECE-41F2-4D4B-A452-056726530E67}" srcOrd="6" destOrd="0" presId="urn:microsoft.com/office/officeart/2005/8/layout/default"/>
    <dgm:cxn modelId="{FF6773F3-8E58-421C-B6C4-93D47B69FE6D}" type="presParOf" srcId="{0B0CAAFA-D1DF-4B02-82FE-9FEF042288FA}" destId="{4009C05D-5D74-4506-91B3-CC769AE9F082}" srcOrd="7" destOrd="0" presId="urn:microsoft.com/office/officeart/2005/8/layout/default"/>
    <dgm:cxn modelId="{BE175A2D-A083-4046-8424-43501EA27EFE}" type="presParOf" srcId="{0B0CAAFA-D1DF-4B02-82FE-9FEF042288FA}" destId="{0AA97B9C-F68C-4E45-BE51-F8F77FC8FCC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F5F895-D3D5-4D58-976B-2C6BEAB74C4A}">
      <dsp:nvSpPr>
        <dsp:cNvPr id="0" name=""/>
        <dsp:cNvSpPr/>
      </dsp:nvSpPr>
      <dsp:spPr>
        <a:xfrm>
          <a:off x="0" y="0"/>
          <a:ext cx="2786742" cy="346808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7265" tIns="330200" rIns="217265" bIns="330200" numCol="1" spcCol="1270" anchor="t" anchorCtr="0">
          <a:noAutofit/>
        </a:bodyPr>
        <a:lstStyle/>
        <a:p>
          <a:pPr marL="0" lvl="0" indent="0" algn="l" defTabSz="933450">
            <a:lnSpc>
              <a:spcPct val="90000"/>
            </a:lnSpc>
            <a:spcBef>
              <a:spcPct val="0"/>
            </a:spcBef>
            <a:spcAft>
              <a:spcPct val="35000"/>
            </a:spcAft>
            <a:buNone/>
          </a:pPr>
          <a:r>
            <a:rPr lang="en-GB" sz="2100" kern="1200"/>
            <a:t>Brief history of qualitative research</a:t>
          </a:r>
          <a:endParaRPr lang="en-US" sz="2100" kern="1200"/>
        </a:p>
      </dsp:txBody>
      <dsp:txXfrm>
        <a:off x="0" y="1317871"/>
        <a:ext cx="2786742" cy="2080850"/>
      </dsp:txXfrm>
    </dsp:sp>
    <dsp:sp modelId="{C97CB014-6922-4A7A-8EFE-EC5DE197AD40}">
      <dsp:nvSpPr>
        <dsp:cNvPr id="0" name=""/>
        <dsp:cNvSpPr/>
      </dsp:nvSpPr>
      <dsp:spPr>
        <a:xfrm>
          <a:off x="873158" y="346808"/>
          <a:ext cx="1040425" cy="1040425"/>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16" tIns="12700" rIns="8111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025525" y="499175"/>
        <a:ext cx="735691" cy="735691"/>
      </dsp:txXfrm>
    </dsp:sp>
    <dsp:sp modelId="{93A4009A-9E81-4A30-BF0D-7AD8B11AE87E}">
      <dsp:nvSpPr>
        <dsp:cNvPr id="0" name=""/>
        <dsp:cNvSpPr/>
      </dsp:nvSpPr>
      <dsp:spPr>
        <a:xfrm>
          <a:off x="0" y="3468012"/>
          <a:ext cx="2786742"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CF50D4-43B4-4F34-ACF8-449D0BFB604D}">
      <dsp:nvSpPr>
        <dsp:cNvPr id="0" name=""/>
        <dsp:cNvSpPr/>
      </dsp:nvSpPr>
      <dsp:spPr>
        <a:xfrm>
          <a:off x="3065416" y="0"/>
          <a:ext cx="2786742" cy="346808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7265" tIns="330200" rIns="217265" bIns="330200" numCol="1" spcCol="1270" anchor="t" anchorCtr="0">
          <a:noAutofit/>
        </a:bodyPr>
        <a:lstStyle/>
        <a:p>
          <a:pPr marL="0" lvl="0" indent="0" algn="l" defTabSz="933450">
            <a:lnSpc>
              <a:spcPct val="90000"/>
            </a:lnSpc>
            <a:spcBef>
              <a:spcPct val="0"/>
            </a:spcBef>
            <a:spcAft>
              <a:spcPct val="35000"/>
            </a:spcAft>
            <a:buNone/>
          </a:pPr>
          <a:r>
            <a:rPr lang="en-GB" sz="2100" kern="1200"/>
            <a:t>Key features of qualitative research</a:t>
          </a:r>
          <a:endParaRPr lang="en-US" sz="2100" kern="1200"/>
        </a:p>
      </dsp:txBody>
      <dsp:txXfrm>
        <a:off x="3065416" y="1317871"/>
        <a:ext cx="2786742" cy="2080850"/>
      </dsp:txXfrm>
    </dsp:sp>
    <dsp:sp modelId="{3FA609A8-007F-4114-AF7F-0A68C5781773}">
      <dsp:nvSpPr>
        <dsp:cNvPr id="0" name=""/>
        <dsp:cNvSpPr/>
      </dsp:nvSpPr>
      <dsp:spPr>
        <a:xfrm>
          <a:off x="3938575" y="346808"/>
          <a:ext cx="1040425" cy="1040425"/>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16" tIns="12700" rIns="8111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090942" y="499175"/>
        <a:ext cx="735691" cy="735691"/>
      </dsp:txXfrm>
    </dsp:sp>
    <dsp:sp modelId="{74865F80-3A5D-4778-AD27-E255ED46A333}">
      <dsp:nvSpPr>
        <dsp:cNvPr id="0" name=""/>
        <dsp:cNvSpPr/>
      </dsp:nvSpPr>
      <dsp:spPr>
        <a:xfrm>
          <a:off x="3065416" y="3468012"/>
          <a:ext cx="2786742"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7D02F0-AB56-40EB-B6F8-CB0F5B8E592F}">
      <dsp:nvSpPr>
        <dsp:cNvPr id="0" name=""/>
        <dsp:cNvSpPr/>
      </dsp:nvSpPr>
      <dsp:spPr>
        <a:xfrm>
          <a:off x="6130833" y="0"/>
          <a:ext cx="2786742" cy="346808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7265" tIns="330200" rIns="217265" bIns="330200" numCol="1" spcCol="1270" anchor="t" anchorCtr="0">
          <a:noAutofit/>
        </a:bodyPr>
        <a:lstStyle/>
        <a:p>
          <a:pPr marL="0" lvl="0" indent="0" algn="l" defTabSz="933450">
            <a:lnSpc>
              <a:spcPct val="90000"/>
            </a:lnSpc>
            <a:spcBef>
              <a:spcPct val="0"/>
            </a:spcBef>
            <a:spcAft>
              <a:spcPct val="35000"/>
            </a:spcAft>
            <a:buNone/>
          </a:pPr>
          <a:r>
            <a:rPr lang="en-GB" sz="2100" kern="1200"/>
            <a:t>Validity of qualitative  research</a:t>
          </a:r>
          <a:endParaRPr lang="en-US" sz="2100" kern="1200"/>
        </a:p>
      </dsp:txBody>
      <dsp:txXfrm>
        <a:off x="6130833" y="1317871"/>
        <a:ext cx="2786742" cy="2080850"/>
      </dsp:txXfrm>
    </dsp:sp>
    <dsp:sp modelId="{235AC133-4E22-4B93-AE72-539061C755C5}">
      <dsp:nvSpPr>
        <dsp:cNvPr id="0" name=""/>
        <dsp:cNvSpPr/>
      </dsp:nvSpPr>
      <dsp:spPr>
        <a:xfrm>
          <a:off x="7003992" y="346808"/>
          <a:ext cx="1040425" cy="1040425"/>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16" tIns="12700" rIns="8111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156359" y="499175"/>
        <a:ext cx="735691" cy="735691"/>
      </dsp:txXfrm>
    </dsp:sp>
    <dsp:sp modelId="{A7609BBC-4770-4822-AA19-CF681D89EBA0}">
      <dsp:nvSpPr>
        <dsp:cNvPr id="0" name=""/>
        <dsp:cNvSpPr/>
      </dsp:nvSpPr>
      <dsp:spPr>
        <a:xfrm>
          <a:off x="6130833" y="3468012"/>
          <a:ext cx="2786742"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07BDF-F7D5-4D71-A3C7-AB19C1CEF6D9}">
      <dsp:nvSpPr>
        <dsp:cNvPr id="0" name=""/>
        <dsp:cNvSpPr/>
      </dsp:nvSpPr>
      <dsp:spPr>
        <a:xfrm>
          <a:off x="0" y="632"/>
          <a:ext cx="6667499" cy="148009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A9E0B0-88B0-45CF-96CB-4481A5B9EF01}">
      <dsp:nvSpPr>
        <dsp:cNvPr id="0" name=""/>
        <dsp:cNvSpPr/>
      </dsp:nvSpPr>
      <dsp:spPr>
        <a:xfrm>
          <a:off x="447728" y="333654"/>
          <a:ext cx="814052" cy="814052"/>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DAA7C-45F5-45F2-A11D-5728830D2FED}">
      <dsp:nvSpPr>
        <dsp:cNvPr id="0" name=""/>
        <dsp:cNvSpPr/>
      </dsp:nvSpPr>
      <dsp:spPr>
        <a:xfrm>
          <a:off x="1709510" y="63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90000"/>
            </a:lnSpc>
            <a:spcBef>
              <a:spcPct val="0"/>
            </a:spcBef>
            <a:spcAft>
              <a:spcPct val="35000"/>
            </a:spcAft>
            <a:buNone/>
          </a:pPr>
          <a:r>
            <a:rPr lang="en-GB" sz="2100" kern="1200"/>
            <a:t>Empirical, collection and analysis of data.</a:t>
          </a:r>
          <a:endParaRPr lang="en-US" sz="2100" kern="1200"/>
        </a:p>
      </dsp:txBody>
      <dsp:txXfrm>
        <a:off x="1709510" y="632"/>
        <a:ext cx="4957988" cy="1480095"/>
      </dsp:txXfrm>
    </dsp:sp>
    <dsp:sp modelId="{79576A9E-49B7-49C7-B813-ACBE31DC7802}">
      <dsp:nvSpPr>
        <dsp:cNvPr id="0" name=""/>
        <dsp:cNvSpPr/>
      </dsp:nvSpPr>
      <dsp:spPr>
        <a:xfrm>
          <a:off x="0" y="1850752"/>
          <a:ext cx="6667499" cy="148009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C52668-970B-40A8-8FAB-25E9656D5872}">
      <dsp:nvSpPr>
        <dsp:cNvPr id="0" name=""/>
        <dsp:cNvSpPr/>
      </dsp:nvSpPr>
      <dsp:spPr>
        <a:xfrm>
          <a:off x="447728" y="2183773"/>
          <a:ext cx="814052" cy="8140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DC6149-34B4-4748-8B44-E254533051B8}">
      <dsp:nvSpPr>
        <dsp:cNvPr id="0" name=""/>
        <dsp:cNvSpPr/>
      </dsp:nvSpPr>
      <dsp:spPr>
        <a:xfrm>
          <a:off x="1709510" y="185075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90000"/>
            </a:lnSpc>
            <a:spcBef>
              <a:spcPct val="0"/>
            </a:spcBef>
            <a:spcAft>
              <a:spcPct val="35000"/>
            </a:spcAft>
            <a:buNone/>
          </a:pPr>
          <a:r>
            <a:rPr lang="en-GB" sz="2100" kern="1200"/>
            <a:t>A way of recording people's </a:t>
          </a:r>
          <a:r>
            <a:rPr lang="en-GB" sz="2100" b="1" kern="1200"/>
            <a:t>attitudes, feelings and behaviours </a:t>
          </a:r>
          <a:r>
            <a:rPr lang="en-GB" sz="2100" kern="1200"/>
            <a:t>in greater depth. </a:t>
          </a:r>
          <a:endParaRPr lang="en-US" sz="2100" kern="1200"/>
        </a:p>
      </dsp:txBody>
      <dsp:txXfrm>
        <a:off x="1709510" y="1850752"/>
        <a:ext cx="4957988" cy="1480095"/>
      </dsp:txXfrm>
    </dsp:sp>
    <dsp:sp modelId="{8EF22893-12CB-4DBE-A596-BDEDEFBE4994}">
      <dsp:nvSpPr>
        <dsp:cNvPr id="0" name=""/>
        <dsp:cNvSpPr/>
      </dsp:nvSpPr>
      <dsp:spPr>
        <a:xfrm>
          <a:off x="0" y="3700871"/>
          <a:ext cx="6667499" cy="148009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F6900-F290-4E18-A274-C6076D354F86}">
      <dsp:nvSpPr>
        <dsp:cNvPr id="0" name=""/>
        <dsp:cNvSpPr/>
      </dsp:nvSpPr>
      <dsp:spPr>
        <a:xfrm>
          <a:off x="447728" y="4033893"/>
          <a:ext cx="814052" cy="8140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2016B-FAE6-4AA8-9F8E-AE4C37AA6D84}">
      <dsp:nvSpPr>
        <dsp:cNvPr id="0" name=""/>
        <dsp:cNvSpPr/>
      </dsp:nvSpPr>
      <dsp:spPr>
        <a:xfrm>
          <a:off x="1709510" y="3700871"/>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90000"/>
            </a:lnSpc>
            <a:spcBef>
              <a:spcPct val="0"/>
            </a:spcBef>
            <a:spcAft>
              <a:spcPct val="35000"/>
            </a:spcAft>
            <a:buNone/>
          </a:pPr>
          <a:r>
            <a:rPr lang="en-GB" sz="2100" kern="1200"/>
            <a:t>•Collection and analysis of </a:t>
          </a:r>
          <a:r>
            <a:rPr lang="en-GB" sz="2100" b="1" kern="1200"/>
            <a:t>non-numerical</a:t>
          </a:r>
          <a:r>
            <a:rPr lang="en-GB" sz="2100" kern="1200"/>
            <a:t> information via formal research methods e.g. range of </a:t>
          </a:r>
          <a:r>
            <a:rPr lang="en-GB" sz="2100" b="1" kern="1200"/>
            <a:t>individual perspectives</a:t>
          </a:r>
          <a:r>
            <a:rPr lang="en-GB" sz="2100" kern="1200"/>
            <a:t>  and </a:t>
          </a:r>
          <a:r>
            <a:rPr lang="en-GB" sz="2100" b="1" kern="1200"/>
            <a:t>group perspectives</a:t>
          </a:r>
          <a:endParaRPr lang="en-US" sz="2100" kern="1200"/>
        </a:p>
      </dsp:txBody>
      <dsp:txXfrm>
        <a:off x="1709510" y="3700871"/>
        <a:ext cx="4957988" cy="14800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6ACDA-C05F-449A-8E25-FBA85C9396EC}">
      <dsp:nvSpPr>
        <dsp:cNvPr id="0" name=""/>
        <dsp:cNvSpPr/>
      </dsp:nvSpPr>
      <dsp:spPr>
        <a:xfrm>
          <a:off x="0" y="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38628D-A043-4361-B316-4E5A4C0DB248}">
      <dsp:nvSpPr>
        <dsp:cNvPr id="0" name=""/>
        <dsp:cNvSpPr/>
      </dsp:nvSpPr>
      <dsp:spPr>
        <a:xfrm>
          <a:off x="0" y="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Naturalistic settings </a:t>
          </a:r>
          <a:endParaRPr lang="en-US" sz="2400" kern="1200"/>
        </a:p>
      </dsp:txBody>
      <dsp:txXfrm>
        <a:off x="0" y="0"/>
        <a:ext cx="6667499" cy="1295400"/>
      </dsp:txXfrm>
    </dsp:sp>
    <dsp:sp modelId="{84FCEFB6-F347-4D23-96B6-1865594AF0D9}">
      <dsp:nvSpPr>
        <dsp:cNvPr id="0" name=""/>
        <dsp:cNvSpPr/>
      </dsp:nvSpPr>
      <dsp:spPr>
        <a:xfrm>
          <a:off x="0" y="1295400"/>
          <a:ext cx="6667499" cy="0"/>
        </a:xfrm>
        <a:prstGeom prst="line">
          <a:avLst/>
        </a:prstGeom>
        <a:solidFill>
          <a:schemeClr val="accent2">
            <a:hueOff val="496276"/>
            <a:satOff val="-3663"/>
            <a:lumOff val="718"/>
            <a:alphaOff val="0"/>
          </a:schemeClr>
        </a:solidFill>
        <a:ln w="12700" cap="flat" cmpd="sng" algn="ctr">
          <a:solidFill>
            <a:schemeClr val="accent2">
              <a:hueOff val="496276"/>
              <a:satOff val="-3663"/>
              <a:lumOff val="7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4CA52-0BEE-4860-86B4-4E1AA8577708}">
      <dsp:nvSpPr>
        <dsp:cNvPr id="0" name=""/>
        <dsp:cNvSpPr/>
      </dsp:nvSpPr>
      <dsp:spPr>
        <a:xfrm>
          <a:off x="0" y="12954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 emphasis on real-worldness: gains in richness/relevance but loses in control and certainty</a:t>
          </a:r>
          <a:endParaRPr lang="en-US" sz="2400" kern="1200"/>
        </a:p>
      </dsp:txBody>
      <dsp:txXfrm>
        <a:off x="0" y="1295400"/>
        <a:ext cx="6667499" cy="1295400"/>
      </dsp:txXfrm>
    </dsp:sp>
    <dsp:sp modelId="{D7255067-EFFF-4D5A-BD49-E0A30ECC9B65}">
      <dsp:nvSpPr>
        <dsp:cNvPr id="0" name=""/>
        <dsp:cNvSpPr/>
      </dsp:nvSpPr>
      <dsp:spPr>
        <a:xfrm>
          <a:off x="0" y="2590800"/>
          <a:ext cx="6667499" cy="0"/>
        </a:xfrm>
        <a:prstGeom prst="line">
          <a:avLst/>
        </a:prstGeom>
        <a:solidFill>
          <a:schemeClr val="accent2">
            <a:hueOff val="992551"/>
            <a:satOff val="-7327"/>
            <a:lumOff val="1437"/>
            <a:alphaOff val="0"/>
          </a:schemeClr>
        </a:solidFill>
        <a:ln w="12700" cap="flat" cmpd="sng" algn="ctr">
          <a:solidFill>
            <a:schemeClr val="accent2">
              <a:hueOff val="992551"/>
              <a:satOff val="-7327"/>
              <a:lumOff val="14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2666D6-46A5-404B-A703-5EE7D0010637}">
      <dsp:nvSpPr>
        <dsp:cNvPr id="0" name=""/>
        <dsp:cNvSpPr/>
      </dsp:nvSpPr>
      <dsp:spPr>
        <a:xfrm>
          <a:off x="0" y="25908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Less interested in the quantity and measurement, and more interested in the qualities and features which make a phenomenon what it is </a:t>
          </a:r>
          <a:endParaRPr lang="en-US" sz="2400" kern="1200"/>
        </a:p>
      </dsp:txBody>
      <dsp:txXfrm>
        <a:off x="0" y="2590800"/>
        <a:ext cx="6667499" cy="1295400"/>
      </dsp:txXfrm>
    </dsp:sp>
    <dsp:sp modelId="{85FA11BB-1BDA-4C6D-AB41-CA2013CDF4F7}">
      <dsp:nvSpPr>
        <dsp:cNvPr id="0" name=""/>
        <dsp:cNvSpPr/>
      </dsp:nvSpPr>
      <dsp:spPr>
        <a:xfrm>
          <a:off x="0" y="3886200"/>
          <a:ext cx="6667499" cy="0"/>
        </a:xfrm>
        <a:prstGeom prst="line">
          <a:avLst/>
        </a:prstGeom>
        <a:solidFill>
          <a:schemeClr val="accent2">
            <a:hueOff val="1488826"/>
            <a:satOff val="-10990"/>
            <a:lumOff val="2155"/>
            <a:alphaOff val="0"/>
          </a:schemeClr>
        </a:solidFill>
        <a:ln w="12700" cap="flat" cmpd="sng" algn="ctr">
          <a:solidFill>
            <a:schemeClr val="accent2">
              <a:hueOff val="1488826"/>
              <a:satOff val="-10990"/>
              <a:lumOff val="21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AD306C-1E48-41BB-8F38-36ECAFC4CF34}">
      <dsp:nvSpPr>
        <dsp:cNvPr id="0" name=""/>
        <dsp:cNvSpPr/>
      </dsp:nvSpPr>
      <dsp:spPr>
        <a:xfrm>
          <a:off x="0" y="3886200"/>
          <a:ext cx="6667499" cy="129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Ways of thinking about the data rather than things for doing to the data</a:t>
          </a:r>
          <a:endParaRPr lang="en-US" sz="2400" kern="1200"/>
        </a:p>
      </dsp:txBody>
      <dsp:txXfrm>
        <a:off x="0" y="3886200"/>
        <a:ext cx="6667499" cy="1295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7C4958-17DB-4050-B643-43005E30CA0F}">
      <dsp:nvSpPr>
        <dsp:cNvPr id="0" name=""/>
        <dsp:cNvSpPr/>
      </dsp:nvSpPr>
      <dsp:spPr>
        <a:xfrm>
          <a:off x="0" y="253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9F4980-A267-49EB-9D1E-8BDBE64AA3A8}">
      <dsp:nvSpPr>
        <dsp:cNvPr id="0" name=""/>
        <dsp:cNvSpPr/>
      </dsp:nvSpPr>
      <dsp:spPr>
        <a:xfrm>
          <a:off x="0" y="2530"/>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Qualitative research asks different questions, and therefore needs different methods to quantitative research </a:t>
          </a:r>
          <a:endParaRPr lang="en-US" sz="3300" kern="1200"/>
        </a:p>
      </dsp:txBody>
      <dsp:txXfrm>
        <a:off x="0" y="2530"/>
        <a:ext cx="6667499" cy="1725513"/>
      </dsp:txXfrm>
    </dsp:sp>
    <dsp:sp modelId="{493E71D7-A667-4BB1-B988-762B4EB1E8D3}">
      <dsp:nvSpPr>
        <dsp:cNvPr id="0" name=""/>
        <dsp:cNvSpPr/>
      </dsp:nvSpPr>
      <dsp:spPr>
        <a:xfrm>
          <a:off x="0" y="1728043"/>
          <a:ext cx="6667499" cy="0"/>
        </a:xfrm>
        <a:prstGeom prst="line">
          <a:avLst/>
        </a:prstGeom>
        <a:solidFill>
          <a:schemeClr val="accent2">
            <a:hueOff val="744413"/>
            <a:satOff val="-5495"/>
            <a:lumOff val="1077"/>
            <a:alphaOff val="0"/>
          </a:schemeClr>
        </a:solidFill>
        <a:ln w="12700" cap="flat" cmpd="sng" algn="ctr">
          <a:solidFill>
            <a:schemeClr val="accent2">
              <a:hueOff val="744413"/>
              <a:satOff val="-5495"/>
              <a:lumOff val="10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59F31D-E6D4-4CDD-AF7D-A0275F2F55D4}">
      <dsp:nvSpPr>
        <dsp:cNvPr id="0" name=""/>
        <dsp:cNvSpPr/>
      </dsp:nvSpPr>
      <dsp:spPr>
        <a:xfrm>
          <a:off x="0" y="1728043"/>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Qualitative research collects words (and sometimes images or movement) as data </a:t>
          </a:r>
          <a:endParaRPr lang="en-US" sz="3300" kern="1200"/>
        </a:p>
      </dsp:txBody>
      <dsp:txXfrm>
        <a:off x="0" y="1728043"/>
        <a:ext cx="6667499" cy="1725513"/>
      </dsp:txXfrm>
    </dsp:sp>
    <dsp:sp modelId="{0C9A8D1A-7178-4794-95B8-798A953F2CA9}">
      <dsp:nvSpPr>
        <dsp:cNvPr id="0" name=""/>
        <dsp:cNvSpPr/>
      </dsp:nvSpPr>
      <dsp:spPr>
        <a:xfrm>
          <a:off x="0" y="3453556"/>
          <a:ext cx="6667499" cy="0"/>
        </a:xfrm>
        <a:prstGeom prst="line">
          <a:avLst/>
        </a:prstGeom>
        <a:solidFill>
          <a:schemeClr val="accent2">
            <a:hueOff val="1488826"/>
            <a:satOff val="-10990"/>
            <a:lumOff val="2155"/>
            <a:alphaOff val="0"/>
          </a:schemeClr>
        </a:solidFill>
        <a:ln w="12700" cap="flat" cmpd="sng" algn="ctr">
          <a:solidFill>
            <a:schemeClr val="accent2">
              <a:hueOff val="1488826"/>
              <a:satOff val="-10990"/>
              <a:lumOff val="21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977D62-FC6C-4807-8E82-27CCAE6B2964}">
      <dsp:nvSpPr>
        <dsp:cNvPr id="0" name=""/>
        <dsp:cNvSpPr/>
      </dsp:nvSpPr>
      <dsp:spPr>
        <a:xfrm>
          <a:off x="0" y="3453556"/>
          <a:ext cx="6667499" cy="1725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Within qualitative research there are many different approaches to data collection and analysis</a:t>
          </a:r>
          <a:endParaRPr lang="en-US" sz="3300" kern="1200"/>
        </a:p>
      </dsp:txBody>
      <dsp:txXfrm>
        <a:off x="0" y="3453556"/>
        <a:ext cx="6667499" cy="17255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EFB8E-6492-41CC-83BD-E407B15776C9}">
      <dsp:nvSpPr>
        <dsp:cNvPr id="0" name=""/>
        <dsp:cNvSpPr/>
      </dsp:nvSpPr>
      <dsp:spPr>
        <a:xfrm>
          <a:off x="0" y="2530"/>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B6B91-FBA3-4FE6-ADB0-63D07A50E8D2}">
      <dsp:nvSpPr>
        <dsp:cNvPr id="0" name=""/>
        <dsp:cNvSpPr/>
      </dsp:nvSpPr>
      <dsp:spPr>
        <a:xfrm>
          <a:off x="0" y="2530"/>
          <a:ext cx="6667499" cy="862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Depending on the method used, it MAY:</a:t>
          </a:r>
          <a:endParaRPr lang="en-US" sz="2100" kern="1200"/>
        </a:p>
      </dsp:txBody>
      <dsp:txXfrm>
        <a:off x="0" y="2530"/>
        <a:ext cx="6667499" cy="862756"/>
      </dsp:txXfrm>
    </dsp:sp>
    <dsp:sp modelId="{1900E90C-1EF3-4816-9BFF-75BD9D900BF8}">
      <dsp:nvSpPr>
        <dsp:cNvPr id="0" name=""/>
        <dsp:cNvSpPr/>
      </dsp:nvSpPr>
      <dsp:spPr>
        <a:xfrm>
          <a:off x="0" y="865286"/>
          <a:ext cx="66674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BDEEDA-7703-4105-9C87-DA8529527C57}">
      <dsp:nvSpPr>
        <dsp:cNvPr id="0" name=""/>
        <dsp:cNvSpPr/>
      </dsp:nvSpPr>
      <dsp:spPr>
        <a:xfrm>
          <a:off x="0" y="865286"/>
          <a:ext cx="6667499" cy="862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inductive exploration of new topic, development of new theory or discourse </a:t>
          </a:r>
          <a:endParaRPr lang="en-US" sz="2100" kern="1200"/>
        </a:p>
      </dsp:txBody>
      <dsp:txXfrm>
        <a:off x="0" y="865286"/>
        <a:ext cx="6667499" cy="862756"/>
      </dsp:txXfrm>
    </dsp:sp>
    <dsp:sp modelId="{7F5FEE19-52E0-496F-8665-37D0D68FB221}">
      <dsp:nvSpPr>
        <dsp:cNvPr id="0" name=""/>
        <dsp:cNvSpPr/>
      </dsp:nvSpPr>
      <dsp:spPr>
        <a:xfrm>
          <a:off x="0" y="1728043"/>
          <a:ext cx="66674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3CE9A-5EBE-474A-A380-FA1347FBDC0C}">
      <dsp:nvSpPr>
        <dsp:cNvPr id="0" name=""/>
        <dsp:cNvSpPr/>
      </dsp:nvSpPr>
      <dsp:spPr>
        <a:xfrm>
          <a:off x="0" y="1728043"/>
          <a:ext cx="6667499" cy="862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holistic analysis of complex, dynamic and exceptional phenomena</a:t>
          </a:r>
          <a:endParaRPr lang="en-US" sz="2100" kern="1200"/>
        </a:p>
      </dsp:txBody>
      <dsp:txXfrm>
        <a:off x="0" y="1728043"/>
        <a:ext cx="6667499" cy="862756"/>
      </dsp:txXfrm>
    </dsp:sp>
    <dsp:sp modelId="{9F4F016C-3679-41AA-A3B5-221E9CC472CA}">
      <dsp:nvSpPr>
        <dsp:cNvPr id="0" name=""/>
        <dsp:cNvSpPr/>
      </dsp:nvSpPr>
      <dsp:spPr>
        <a:xfrm>
          <a:off x="0" y="2590800"/>
          <a:ext cx="66674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A0F8E-F34B-4F27-A622-2964957ED0D5}">
      <dsp:nvSpPr>
        <dsp:cNvPr id="0" name=""/>
        <dsp:cNvSpPr/>
      </dsp:nvSpPr>
      <dsp:spPr>
        <a:xfrm>
          <a:off x="0" y="2590800"/>
          <a:ext cx="6667499" cy="862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analysis of subjective and symbolic meaning, language and socio-linguistic interaction</a:t>
          </a:r>
          <a:endParaRPr lang="en-US" sz="2100" kern="1200"/>
        </a:p>
      </dsp:txBody>
      <dsp:txXfrm>
        <a:off x="0" y="2590800"/>
        <a:ext cx="6667499" cy="862756"/>
      </dsp:txXfrm>
    </dsp:sp>
    <dsp:sp modelId="{A07FB054-D8CC-4C83-9A79-A537FA767AC4}">
      <dsp:nvSpPr>
        <dsp:cNvPr id="0" name=""/>
        <dsp:cNvSpPr/>
      </dsp:nvSpPr>
      <dsp:spPr>
        <a:xfrm>
          <a:off x="0" y="3453556"/>
          <a:ext cx="666749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50B7E5-5680-4C8E-8FBF-56659E8AF6D0}">
      <dsp:nvSpPr>
        <dsp:cNvPr id="0" name=""/>
        <dsp:cNvSpPr/>
      </dsp:nvSpPr>
      <dsp:spPr>
        <a:xfrm>
          <a:off x="0" y="3453556"/>
          <a:ext cx="6667499" cy="862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analysis of investigator’s role in knowledge construction </a:t>
          </a:r>
          <a:endParaRPr lang="en-US" sz="2100" kern="1200"/>
        </a:p>
      </dsp:txBody>
      <dsp:txXfrm>
        <a:off x="0" y="3453556"/>
        <a:ext cx="6667499" cy="862756"/>
      </dsp:txXfrm>
    </dsp:sp>
    <dsp:sp modelId="{48821BDD-7A15-460F-8F8D-EBF701B9824D}">
      <dsp:nvSpPr>
        <dsp:cNvPr id="0" name=""/>
        <dsp:cNvSpPr/>
      </dsp:nvSpPr>
      <dsp:spPr>
        <a:xfrm>
          <a:off x="0" y="4316313"/>
          <a:ext cx="66674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93FE7C-6162-40CE-93C0-86994EE29DD6}">
      <dsp:nvSpPr>
        <dsp:cNvPr id="0" name=""/>
        <dsp:cNvSpPr/>
      </dsp:nvSpPr>
      <dsp:spPr>
        <a:xfrm>
          <a:off x="0" y="4316313"/>
          <a:ext cx="6667499" cy="862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study of contexts and processes not amenable to experimental manipulation - e.g. policy and management changes, natural/cultural contexts.</a:t>
          </a:r>
          <a:endParaRPr lang="en-US" sz="2100" kern="1200"/>
        </a:p>
      </dsp:txBody>
      <dsp:txXfrm>
        <a:off x="0" y="4316313"/>
        <a:ext cx="6667499" cy="8627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11844-7664-42CE-94AC-F8C7C8DD932E}">
      <dsp:nvSpPr>
        <dsp:cNvPr id="0" name=""/>
        <dsp:cNvSpPr/>
      </dsp:nvSpPr>
      <dsp:spPr>
        <a:xfrm>
          <a:off x="0" y="632"/>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89AA4-66B9-42C4-931B-CAADD95DA3C7}">
      <dsp:nvSpPr>
        <dsp:cNvPr id="0" name=""/>
        <dsp:cNvSpPr/>
      </dsp:nvSpPr>
      <dsp:spPr>
        <a:xfrm>
          <a:off x="447728" y="333654"/>
          <a:ext cx="814052" cy="8140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BEC3DB-0956-4A49-BB02-1DF5ED1F623A}">
      <dsp:nvSpPr>
        <dsp:cNvPr id="0" name=""/>
        <dsp:cNvSpPr/>
      </dsp:nvSpPr>
      <dsp:spPr>
        <a:xfrm>
          <a:off x="1709510" y="63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90000"/>
            </a:lnSpc>
            <a:spcBef>
              <a:spcPct val="0"/>
            </a:spcBef>
            <a:spcAft>
              <a:spcPct val="35000"/>
            </a:spcAft>
            <a:buNone/>
          </a:pPr>
          <a:r>
            <a:rPr lang="en-GB" sz="2100" kern="1200"/>
            <a:t>not objective or reliable (but alternative criteria for quality will be considered in the next part of this session) </a:t>
          </a:r>
          <a:endParaRPr lang="en-US" sz="2100" kern="1200"/>
        </a:p>
      </dsp:txBody>
      <dsp:txXfrm>
        <a:off x="1709510" y="632"/>
        <a:ext cx="4957988" cy="1480095"/>
      </dsp:txXfrm>
    </dsp:sp>
    <dsp:sp modelId="{8A0BEECC-32C0-4906-A8CA-6227AC565D7E}">
      <dsp:nvSpPr>
        <dsp:cNvPr id="0" name=""/>
        <dsp:cNvSpPr/>
      </dsp:nvSpPr>
      <dsp:spPr>
        <a:xfrm>
          <a:off x="0" y="1850752"/>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3EC2C8-0A37-4BF2-A6BB-B8D5FB1FA5A9}">
      <dsp:nvSpPr>
        <dsp:cNvPr id="0" name=""/>
        <dsp:cNvSpPr/>
      </dsp:nvSpPr>
      <dsp:spPr>
        <a:xfrm>
          <a:off x="447728" y="2183773"/>
          <a:ext cx="814052" cy="8140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6B34F3-683F-4DF2-8BF9-167EE9B18834}">
      <dsp:nvSpPr>
        <dsp:cNvPr id="0" name=""/>
        <dsp:cNvSpPr/>
      </dsp:nvSpPr>
      <dsp:spPr>
        <a:xfrm>
          <a:off x="1709510" y="185075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90000"/>
            </a:lnSpc>
            <a:spcBef>
              <a:spcPct val="0"/>
            </a:spcBef>
            <a:spcAft>
              <a:spcPct val="35000"/>
            </a:spcAft>
            <a:buNone/>
          </a:pPr>
          <a:r>
            <a:rPr lang="en-GB" sz="2100" kern="1200"/>
            <a:t>findings less precisely specified than when quantified, less suitable for prediction and control</a:t>
          </a:r>
          <a:endParaRPr lang="en-US" sz="2100" kern="1200"/>
        </a:p>
      </dsp:txBody>
      <dsp:txXfrm>
        <a:off x="1709510" y="1850752"/>
        <a:ext cx="4957988" cy="1480095"/>
      </dsp:txXfrm>
    </dsp:sp>
    <dsp:sp modelId="{ABD0BDAB-E9F5-4CAE-85AB-8FA06ED2DB3A}">
      <dsp:nvSpPr>
        <dsp:cNvPr id="0" name=""/>
        <dsp:cNvSpPr/>
      </dsp:nvSpPr>
      <dsp:spPr>
        <a:xfrm>
          <a:off x="0" y="3700871"/>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8D137-02E6-4EA2-9168-72D2928AC1B7}">
      <dsp:nvSpPr>
        <dsp:cNvPr id="0" name=""/>
        <dsp:cNvSpPr/>
      </dsp:nvSpPr>
      <dsp:spPr>
        <a:xfrm>
          <a:off x="447728" y="4033893"/>
          <a:ext cx="814052" cy="8140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CC9B2-9EF5-440A-BA25-7BCF91D13FC3}">
      <dsp:nvSpPr>
        <dsp:cNvPr id="0" name=""/>
        <dsp:cNvSpPr/>
      </dsp:nvSpPr>
      <dsp:spPr>
        <a:xfrm>
          <a:off x="1709510" y="3700871"/>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33450">
            <a:lnSpc>
              <a:spcPct val="90000"/>
            </a:lnSpc>
            <a:spcBef>
              <a:spcPct val="0"/>
            </a:spcBef>
            <a:spcAft>
              <a:spcPct val="35000"/>
            </a:spcAft>
            <a:buNone/>
          </a:pPr>
          <a:r>
            <a:rPr lang="en-GB" sz="2100" kern="1200"/>
            <a:t>because of the above, and small intensive samples, cannot test hypotheses (e.g. between group differences, relationships between variables)</a:t>
          </a:r>
          <a:endParaRPr lang="en-US" sz="2100" kern="1200"/>
        </a:p>
      </dsp:txBody>
      <dsp:txXfrm>
        <a:off x="1709510" y="3700871"/>
        <a:ext cx="4957988" cy="14800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498F9-D190-4882-A880-2515EBE15A14}">
      <dsp:nvSpPr>
        <dsp:cNvPr id="0" name=""/>
        <dsp:cNvSpPr/>
      </dsp:nvSpPr>
      <dsp:spPr>
        <a:xfrm>
          <a:off x="415502" y="2382"/>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Grounded Theory</a:t>
          </a:r>
          <a:endParaRPr lang="en-GB" sz="2800" kern="1200" dirty="0"/>
        </a:p>
      </dsp:txBody>
      <dsp:txXfrm>
        <a:off x="415502" y="2382"/>
        <a:ext cx="2999150" cy="1799490"/>
      </dsp:txXfrm>
    </dsp:sp>
    <dsp:sp modelId="{58EE48E3-3B8E-43CA-A06E-30B3C2AE7FA4}">
      <dsp:nvSpPr>
        <dsp:cNvPr id="0" name=""/>
        <dsp:cNvSpPr/>
      </dsp:nvSpPr>
      <dsp:spPr>
        <a:xfrm>
          <a:off x="3714568" y="2382"/>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Discourse Analysis</a:t>
          </a:r>
          <a:endParaRPr lang="en-GB" sz="2800" kern="1200" dirty="0"/>
        </a:p>
      </dsp:txBody>
      <dsp:txXfrm>
        <a:off x="3714568" y="2382"/>
        <a:ext cx="2999150" cy="1799490"/>
      </dsp:txXfrm>
    </dsp:sp>
    <dsp:sp modelId="{7C159C26-84E5-4302-8C65-3EA3CCD0A14B}">
      <dsp:nvSpPr>
        <dsp:cNvPr id="0" name=""/>
        <dsp:cNvSpPr/>
      </dsp:nvSpPr>
      <dsp:spPr>
        <a:xfrm>
          <a:off x="7013634" y="2382"/>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Narrative Analysis</a:t>
          </a:r>
          <a:endParaRPr lang="en-GB" sz="2800" kern="1200" dirty="0"/>
        </a:p>
      </dsp:txBody>
      <dsp:txXfrm>
        <a:off x="7013634" y="2382"/>
        <a:ext cx="2999150" cy="1799490"/>
      </dsp:txXfrm>
    </dsp:sp>
    <dsp:sp modelId="{5C836ECE-41F2-4D4B-A452-056726530E67}">
      <dsp:nvSpPr>
        <dsp:cNvPr id="0" name=""/>
        <dsp:cNvSpPr/>
      </dsp:nvSpPr>
      <dsp:spPr>
        <a:xfrm>
          <a:off x="2065035" y="2101788"/>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Interpretive Phenomenological Analysis</a:t>
          </a:r>
          <a:endParaRPr lang="en-GB" sz="2800" kern="1200" dirty="0"/>
        </a:p>
      </dsp:txBody>
      <dsp:txXfrm>
        <a:off x="2065035" y="2101788"/>
        <a:ext cx="2999150" cy="1799490"/>
      </dsp:txXfrm>
    </dsp:sp>
    <dsp:sp modelId="{0AA97B9C-F68C-4E45-BE51-F8F77FC8FCCB}">
      <dsp:nvSpPr>
        <dsp:cNvPr id="0" name=""/>
        <dsp:cNvSpPr/>
      </dsp:nvSpPr>
      <dsp:spPr>
        <a:xfrm>
          <a:off x="5364101" y="2101788"/>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Thematic Analysis</a:t>
          </a:r>
          <a:endParaRPr lang="en-GB" sz="2800" kern="1200" dirty="0"/>
        </a:p>
      </dsp:txBody>
      <dsp:txXfrm>
        <a:off x="5364101" y="2101788"/>
        <a:ext cx="2999150" cy="17994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3501E-47E7-4580-8C4F-B13F7A6505FA}">
      <dsp:nvSpPr>
        <dsp:cNvPr id="0" name=""/>
        <dsp:cNvSpPr/>
      </dsp:nvSpPr>
      <dsp:spPr>
        <a:xfrm>
          <a:off x="1055561" y="825210"/>
          <a:ext cx="929884" cy="9298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B22DDC-A418-4583-A2D0-38029D222234}">
      <dsp:nvSpPr>
        <dsp:cNvPr id="0" name=""/>
        <dsp:cNvSpPr/>
      </dsp:nvSpPr>
      <dsp:spPr>
        <a:xfrm>
          <a:off x="487298" y="2046348"/>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Open ended research questions rather than hypotheses </a:t>
          </a:r>
          <a:endParaRPr lang="en-US" sz="1800" kern="1200"/>
        </a:p>
      </dsp:txBody>
      <dsp:txXfrm>
        <a:off x="487298" y="2046348"/>
        <a:ext cx="2066409" cy="720000"/>
      </dsp:txXfrm>
    </dsp:sp>
    <dsp:sp modelId="{9B925F26-260A-40C9-93B5-4C9B22A53C9D}">
      <dsp:nvSpPr>
        <dsp:cNvPr id="0" name=""/>
        <dsp:cNvSpPr/>
      </dsp:nvSpPr>
      <dsp:spPr>
        <a:xfrm>
          <a:off x="3483592" y="825210"/>
          <a:ext cx="929884" cy="9298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C5F7DA-01DE-4983-B840-3DB3DB39C05F}">
      <dsp:nvSpPr>
        <dsp:cNvPr id="0" name=""/>
        <dsp:cNvSpPr/>
      </dsp:nvSpPr>
      <dsp:spPr>
        <a:xfrm>
          <a:off x="2915329" y="2046348"/>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Exploratory </a:t>
          </a:r>
          <a:endParaRPr lang="en-US" sz="1800" kern="1200"/>
        </a:p>
      </dsp:txBody>
      <dsp:txXfrm>
        <a:off x="2915329" y="2046348"/>
        <a:ext cx="2066409" cy="720000"/>
      </dsp:txXfrm>
    </dsp:sp>
    <dsp:sp modelId="{8D399AF2-ED75-49B1-89DC-C89752DD6EEB}">
      <dsp:nvSpPr>
        <dsp:cNvPr id="0" name=""/>
        <dsp:cNvSpPr/>
      </dsp:nvSpPr>
      <dsp:spPr>
        <a:xfrm>
          <a:off x="5911623" y="825210"/>
          <a:ext cx="929884" cy="9298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C2D19B-7705-4A65-82B5-4E379DA7DDEB}">
      <dsp:nvSpPr>
        <dsp:cNvPr id="0" name=""/>
        <dsp:cNvSpPr/>
      </dsp:nvSpPr>
      <dsp:spPr>
        <a:xfrm>
          <a:off x="5343360" y="2046348"/>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Focus on meaning </a:t>
          </a:r>
          <a:endParaRPr lang="en-US" sz="1800" kern="1200"/>
        </a:p>
      </dsp:txBody>
      <dsp:txXfrm>
        <a:off x="5343360" y="2046348"/>
        <a:ext cx="2066409" cy="720000"/>
      </dsp:txXfrm>
    </dsp:sp>
    <dsp:sp modelId="{752182D2-07BA-4006-A2B1-161ABCE3C0A3}">
      <dsp:nvSpPr>
        <dsp:cNvPr id="0" name=""/>
        <dsp:cNvSpPr/>
      </dsp:nvSpPr>
      <dsp:spPr>
        <a:xfrm>
          <a:off x="8339654" y="825210"/>
          <a:ext cx="929884" cy="9298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283867-7539-4B94-9006-ACB575BDCA4C}">
      <dsp:nvSpPr>
        <dsp:cNvPr id="0" name=""/>
        <dsp:cNvSpPr/>
      </dsp:nvSpPr>
      <dsp:spPr>
        <a:xfrm>
          <a:off x="7771391" y="2046348"/>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Answerable, and worth answering </a:t>
          </a:r>
          <a:endParaRPr lang="en-US" sz="1800" kern="1200"/>
        </a:p>
      </dsp:txBody>
      <dsp:txXfrm>
        <a:off x="7771391" y="2046348"/>
        <a:ext cx="2066409"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87011-E9E0-4AA4-A833-0577495946EB}">
      <dsp:nvSpPr>
        <dsp:cNvPr id="0" name=""/>
        <dsp:cNvSpPr/>
      </dsp:nvSpPr>
      <dsp:spPr>
        <a:xfrm>
          <a:off x="0" y="1676"/>
          <a:ext cx="6667499" cy="714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FA0F0A-431F-432A-ABAE-02B7D4AA95C2}">
      <dsp:nvSpPr>
        <dsp:cNvPr id="0" name=""/>
        <dsp:cNvSpPr/>
      </dsp:nvSpPr>
      <dsp:spPr>
        <a:xfrm>
          <a:off x="216057" y="162380"/>
          <a:ext cx="392832" cy="3928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B4E791-1697-4C96-B5F4-EDC194CC3A77}">
      <dsp:nvSpPr>
        <dsp:cNvPr id="0" name=""/>
        <dsp:cNvSpPr/>
      </dsp:nvSpPr>
      <dsp:spPr>
        <a:xfrm>
          <a:off x="824948" y="1676"/>
          <a:ext cx="5842550" cy="714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91" tIns="75591" rIns="75591" bIns="75591" numCol="1" spcCol="1270" anchor="ctr" anchorCtr="0">
          <a:noAutofit/>
        </a:bodyPr>
        <a:lstStyle/>
        <a:p>
          <a:pPr marL="0" lvl="0" indent="0" algn="l" defTabSz="844550">
            <a:lnSpc>
              <a:spcPct val="90000"/>
            </a:lnSpc>
            <a:spcBef>
              <a:spcPct val="0"/>
            </a:spcBef>
            <a:spcAft>
              <a:spcPct val="35000"/>
            </a:spcAft>
            <a:buNone/>
          </a:pPr>
          <a:r>
            <a:rPr lang="en-GB" sz="1900" kern="1200"/>
            <a:t>Interviews</a:t>
          </a:r>
          <a:endParaRPr lang="en-US" sz="1900" kern="1200"/>
        </a:p>
      </dsp:txBody>
      <dsp:txXfrm>
        <a:off x="824948" y="1676"/>
        <a:ext cx="5842550" cy="714241"/>
      </dsp:txXfrm>
    </dsp:sp>
    <dsp:sp modelId="{C290D8B6-C4DA-4E16-9355-233523D2909F}">
      <dsp:nvSpPr>
        <dsp:cNvPr id="0" name=""/>
        <dsp:cNvSpPr/>
      </dsp:nvSpPr>
      <dsp:spPr>
        <a:xfrm>
          <a:off x="0" y="894477"/>
          <a:ext cx="6667499" cy="714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20CFB8-16D6-4C91-B9A4-55E03F271C1C}">
      <dsp:nvSpPr>
        <dsp:cNvPr id="0" name=""/>
        <dsp:cNvSpPr/>
      </dsp:nvSpPr>
      <dsp:spPr>
        <a:xfrm>
          <a:off x="216057" y="1055181"/>
          <a:ext cx="392832" cy="3928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B9CC2-DFFA-4EE4-A343-D99B7B678C2B}">
      <dsp:nvSpPr>
        <dsp:cNvPr id="0" name=""/>
        <dsp:cNvSpPr/>
      </dsp:nvSpPr>
      <dsp:spPr>
        <a:xfrm>
          <a:off x="824948" y="894477"/>
          <a:ext cx="5842550" cy="714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91" tIns="75591" rIns="75591" bIns="75591" numCol="1" spcCol="1270" anchor="ctr" anchorCtr="0">
          <a:noAutofit/>
        </a:bodyPr>
        <a:lstStyle/>
        <a:p>
          <a:pPr marL="0" lvl="0" indent="0" algn="l" defTabSz="844550">
            <a:lnSpc>
              <a:spcPct val="90000"/>
            </a:lnSpc>
            <a:spcBef>
              <a:spcPct val="0"/>
            </a:spcBef>
            <a:spcAft>
              <a:spcPct val="35000"/>
            </a:spcAft>
            <a:buNone/>
          </a:pPr>
          <a:r>
            <a:rPr lang="en-GB" sz="1900" kern="1200"/>
            <a:t>Focus Groups</a:t>
          </a:r>
          <a:endParaRPr lang="en-US" sz="1900" kern="1200"/>
        </a:p>
      </dsp:txBody>
      <dsp:txXfrm>
        <a:off x="824948" y="894477"/>
        <a:ext cx="5842550" cy="714241"/>
      </dsp:txXfrm>
    </dsp:sp>
    <dsp:sp modelId="{D0A25640-2C62-4091-858C-877D73EEAA18}">
      <dsp:nvSpPr>
        <dsp:cNvPr id="0" name=""/>
        <dsp:cNvSpPr/>
      </dsp:nvSpPr>
      <dsp:spPr>
        <a:xfrm>
          <a:off x="0" y="1787278"/>
          <a:ext cx="6667499" cy="714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F30A11-10D5-4FE8-9061-7B7D3919E91D}">
      <dsp:nvSpPr>
        <dsp:cNvPr id="0" name=""/>
        <dsp:cNvSpPr/>
      </dsp:nvSpPr>
      <dsp:spPr>
        <a:xfrm>
          <a:off x="216057" y="1947983"/>
          <a:ext cx="392832" cy="3928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72FF55-C32D-4B15-97A8-C16B1A0624D9}">
      <dsp:nvSpPr>
        <dsp:cNvPr id="0" name=""/>
        <dsp:cNvSpPr/>
      </dsp:nvSpPr>
      <dsp:spPr>
        <a:xfrm>
          <a:off x="824948" y="1787278"/>
          <a:ext cx="5842550" cy="714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91" tIns="75591" rIns="75591" bIns="75591" numCol="1" spcCol="1270" anchor="ctr" anchorCtr="0">
          <a:noAutofit/>
        </a:bodyPr>
        <a:lstStyle/>
        <a:p>
          <a:pPr marL="0" lvl="0" indent="0" algn="l" defTabSz="844550">
            <a:lnSpc>
              <a:spcPct val="90000"/>
            </a:lnSpc>
            <a:spcBef>
              <a:spcPct val="0"/>
            </a:spcBef>
            <a:spcAft>
              <a:spcPct val="35000"/>
            </a:spcAft>
            <a:buNone/>
          </a:pPr>
          <a:r>
            <a:rPr lang="en-GB" sz="1900" kern="1200"/>
            <a:t>Observations</a:t>
          </a:r>
          <a:endParaRPr lang="en-US" sz="1900" kern="1200"/>
        </a:p>
      </dsp:txBody>
      <dsp:txXfrm>
        <a:off x="824948" y="1787278"/>
        <a:ext cx="5842550" cy="714241"/>
      </dsp:txXfrm>
    </dsp:sp>
    <dsp:sp modelId="{684C96DA-E702-46A8-BC20-700870BB5D4D}">
      <dsp:nvSpPr>
        <dsp:cNvPr id="0" name=""/>
        <dsp:cNvSpPr/>
      </dsp:nvSpPr>
      <dsp:spPr>
        <a:xfrm>
          <a:off x="0" y="2680080"/>
          <a:ext cx="6667499" cy="714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BA41E-171E-4B87-8AD2-519DECC323A2}">
      <dsp:nvSpPr>
        <dsp:cNvPr id="0" name=""/>
        <dsp:cNvSpPr/>
      </dsp:nvSpPr>
      <dsp:spPr>
        <a:xfrm>
          <a:off x="216057" y="2840784"/>
          <a:ext cx="392832" cy="3928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5ADAC-BDBB-40E4-A12D-DC36D9B262C5}">
      <dsp:nvSpPr>
        <dsp:cNvPr id="0" name=""/>
        <dsp:cNvSpPr/>
      </dsp:nvSpPr>
      <dsp:spPr>
        <a:xfrm>
          <a:off x="824948" y="2680080"/>
          <a:ext cx="5842550" cy="714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91" tIns="75591" rIns="75591" bIns="75591" numCol="1" spcCol="1270" anchor="ctr" anchorCtr="0">
          <a:noAutofit/>
        </a:bodyPr>
        <a:lstStyle/>
        <a:p>
          <a:pPr marL="0" lvl="0" indent="0" algn="l" defTabSz="844550">
            <a:lnSpc>
              <a:spcPct val="90000"/>
            </a:lnSpc>
            <a:spcBef>
              <a:spcPct val="0"/>
            </a:spcBef>
            <a:spcAft>
              <a:spcPct val="35000"/>
            </a:spcAft>
            <a:buNone/>
          </a:pPr>
          <a:r>
            <a:rPr lang="en-GB" sz="1900" kern="1200"/>
            <a:t>Diaries and personal observations</a:t>
          </a:r>
          <a:endParaRPr lang="en-US" sz="1900" kern="1200"/>
        </a:p>
      </dsp:txBody>
      <dsp:txXfrm>
        <a:off x="824948" y="2680080"/>
        <a:ext cx="5842550" cy="714241"/>
      </dsp:txXfrm>
    </dsp:sp>
    <dsp:sp modelId="{E9B6A159-030E-4562-A3FF-90DDA449BB18}">
      <dsp:nvSpPr>
        <dsp:cNvPr id="0" name=""/>
        <dsp:cNvSpPr/>
      </dsp:nvSpPr>
      <dsp:spPr>
        <a:xfrm>
          <a:off x="0" y="3572881"/>
          <a:ext cx="6667499" cy="714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055B2B-1F7E-474D-9BEC-89693787C2B5}">
      <dsp:nvSpPr>
        <dsp:cNvPr id="0" name=""/>
        <dsp:cNvSpPr/>
      </dsp:nvSpPr>
      <dsp:spPr>
        <a:xfrm>
          <a:off x="216057" y="3733585"/>
          <a:ext cx="392832" cy="3928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40BA3-FE4C-46A7-B613-CE337B792886}">
      <dsp:nvSpPr>
        <dsp:cNvPr id="0" name=""/>
        <dsp:cNvSpPr/>
      </dsp:nvSpPr>
      <dsp:spPr>
        <a:xfrm>
          <a:off x="824948" y="3572881"/>
          <a:ext cx="5842550" cy="714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91" tIns="75591" rIns="75591" bIns="75591" numCol="1" spcCol="1270" anchor="ctr" anchorCtr="0">
          <a:noAutofit/>
        </a:bodyPr>
        <a:lstStyle/>
        <a:p>
          <a:pPr marL="0" lvl="0" indent="0" algn="l" defTabSz="844550">
            <a:lnSpc>
              <a:spcPct val="90000"/>
            </a:lnSpc>
            <a:spcBef>
              <a:spcPct val="0"/>
            </a:spcBef>
            <a:spcAft>
              <a:spcPct val="35000"/>
            </a:spcAft>
            <a:buNone/>
          </a:pPr>
          <a:r>
            <a:rPr lang="en-GB" sz="1900" kern="1200"/>
            <a:t>Creative explorations</a:t>
          </a:r>
          <a:endParaRPr lang="en-US" sz="1900" kern="1200"/>
        </a:p>
      </dsp:txBody>
      <dsp:txXfrm>
        <a:off x="824948" y="3572881"/>
        <a:ext cx="5842550" cy="714241"/>
      </dsp:txXfrm>
    </dsp:sp>
    <dsp:sp modelId="{A09ADFAF-39E0-420C-A6DA-03AF1F3DBBC5}">
      <dsp:nvSpPr>
        <dsp:cNvPr id="0" name=""/>
        <dsp:cNvSpPr/>
      </dsp:nvSpPr>
      <dsp:spPr>
        <a:xfrm>
          <a:off x="0" y="4465682"/>
          <a:ext cx="6667499" cy="714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ECFB3-F880-4DB7-99A0-1D9969261BD1}">
      <dsp:nvSpPr>
        <dsp:cNvPr id="0" name=""/>
        <dsp:cNvSpPr/>
      </dsp:nvSpPr>
      <dsp:spPr>
        <a:xfrm>
          <a:off x="216057" y="4626387"/>
          <a:ext cx="392832" cy="39283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5F65B-00E4-4AD6-8897-8B66C96BADC9}">
      <dsp:nvSpPr>
        <dsp:cNvPr id="0" name=""/>
        <dsp:cNvSpPr/>
      </dsp:nvSpPr>
      <dsp:spPr>
        <a:xfrm>
          <a:off x="824948" y="4465682"/>
          <a:ext cx="5842550" cy="714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591" tIns="75591" rIns="75591" bIns="75591" numCol="1" spcCol="1270" anchor="ctr" anchorCtr="0">
          <a:noAutofit/>
        </a:bodyPr>
        <a:lstStyle/>
        <a:p>
          <a:pPr marL="0" lvl="0" indent="0" algn="l" defTabSz="844550">
            <a:lnSpc>
              <a:spcPct val="90000"/>
            </a:lnSpc>
            <a:spcBef>
              <a:spcPct val="0"/>
            </a:spcBef>
            <a:spcAft>
              <a:spcPct val="35000"/>
            </a:spcAft>
            <a:buNone/>
          </a:pPr>
          <a:r>
            <a:rPr lang="en-GB" sz="1900" kern="1200"/>
            <a:t>Newspaper, journal articles, social media </a:t>
          </a:r>
          <a:endParaRPr lang="en-US" sz="1900" kern="1200"/>
        </a:p>
      </dsp:txBody>
      <dsp:txXfrm>
        <a:off x="824948" y="4465682"/>
        <a:ext cx="5842550" cy="7142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BF996-3421-4C2B-89C0-98538B754E5C}">
      <dsp:nvSpPr>
        <dsp:cNvPr id="0" name=""/>
        <dsp:cNvSpPr/>
      </dsp:nvSpPr>
      <dsp:spPr>
        <a:xfrm>
          <a:off x="1055561" y="825210"/>
          <a:ext cx="929884" cy="9298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2C15BE-7BD2-4241-A62F-BBE8D172850B}">
      <dsp:nvSpPr>
        <dsp:cNvPr id="0" name=""/>
        <dsp:cNvSpPr/>
      </dsp:nvSpPr>
      <dsp:spPr>
        <a:xfrm>
          <a:off x="487298" y="2046348"/>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Criteria necessary to justify claims for value of research </a:t>
          </a:r>
          <a:endParaRPr lang="en-US" sz="1400" kern="1200"/>
        </a:p>
      </dsp:txBody>
      <dsp:txXfrm>
        <a:off x="487298" y="2046348"/>
        <a:ext cx="2066409" cy="720000"/>
      </dsp:txXfrm>
    </dsp:sp>
    <dsp:sp modelId="{5E300665-92DF-4280-80AB-3117724D4FE5}">
      <dsp:nvSpPr>
        <dsp:cNvPr id="0" name=""/>
        <dsp:cNvSpPr/>
      </dsp:nvSpPr>
      <dsp:spPr>
        <a:xfrm>
          <a:off x="3483592" y="825210"/>
          <a:ext cx="929884" cy="9298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71DCE9-65A3-4B4F-959B-FE0363D715BA}">
      <dsp:nvSpPr>
        <dsp:cNvPr id="0" name=""/>
        <dsp:cNvSpPr/>
      </dsp:nvSpPr>
      <dsp:spPr>
        <a:xfrm>
          <a:off x="2915329" y="2046348"/>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Criteria necessary to win acceptance within discipline, funders, policy makers, etc.</a:t>
          </a:r>
          <a:endParaRPr lang="en-US" sz="1400" kern="1200"/>
        </a:p>
      </dsp:txBody>
      <dsp:txXfrm>
        <a:off x="2915329" y="2046348"/>
        <a:ext cx="2066409" cy="720000"/>
      </dsp:txXfrm>
    </dsp:sp>
    <dsp:sp modelId="{E7AF6091-2495-4D8D-8F2D-E62DB48B1B61}">
      <dsp:nvSpPr>
        <dsp:cNvPr id="0" name=""/>
        <dsp:cNvSpPr/>
      </dsp:nvSpPr>
      <dsp:spPr>
        <a:xfrm>
          <a:off x="5911623" y="825210"/>
          <a:ext cx="929884" cy="9298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6844B9-0D4C-47FA-B1B7-7F8FB872D220}">
      <dsp:nvSpPr>
        <dsp:cNvPr id="0" name=""/>
        <dsp:cNvSpPr/>
      </dsp:nvSpPr>
      <dsp:spPr>
        <a:xfrm>
          <a:off x="5343360" y="2046348"/>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Criteria necessary to maintain/improve standards </a:t>
          </a:r>
          <a:endParaRPr lang="en-US" sz="1400" kern="1200"/>
        </a:p>
      </dsp:txBody>
      <dsp:txXfrm>
        <a:off x="5343360" y="2046348"/>
        <a:ext cx="2066409" cy="720000"/>
      </dsp:txXfrm>
    </dsp:sp>
    <dsp:sp modelId="{A049C0DA-90A5-4685-ABCB-BC18618A9485}">
      <dsp:nvSpPr>
        <dsp:cNvPr id="0" name=""/>
        <dsp:cNvSpPr/>
      </dsp:nvSpPr>
      <dsp:spPr>
        <a:xfrm>
          <a:off x="8339654" y="825210"/>
          <a:ext cx="929884" cy="9298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4B276-E469-4A74-9B2C-65246E6A0544}">
      <dsp:nvSpPr>
        <dsp:cNvPr id="0" name=""/>
        <dsp:cNvSpPr/>
      </dsp:nvSpPr>
      <dsp:spPr>
        <a:xfrm>
          <a:off x="7771391" y="2046348"/>
          <a:ext cx="20664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Criteria helpful for guiding/assessing individual pieces of research </a:t>
          </a:r>
          <a:endParaRPr lang="en-US" sz="1400" kern="1200"/>
        </a:p>
      </dsp:txBody>
      <dsp:txXfrm>
        <a:off x="7771391" y="2046348"/>
        <a:ext cx="2066409"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F5B4C-1933-49D4-B28F-7A8626F3BC64}">
      <dsp:nvSpPr>
        <dsp:cNvPr id="0" name=""/>
        <dsp:cNvSpPr/>
      </dsp:nvSpPr>
      <dsp:spPr>
        <a:xfrm>
          <a:off x="0" y="632"/>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4A285-CC65-4CC0-B6FA-801BB9F6BF93}">
      <dsp:nvSpPr>
        <dsp:cNvPr id="0" name=""/>
        <dsp:cNvSpPr/>
      </dsp:nvSpPr>
      <dsp:spPr>
        <a:xfrm>
          <a:off x="447728" y="333654"/>
          <a:ext cx="814052" cy="8140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D09507-E42A-477E-955A-380788303CB3}">
      <dsp:nvSpPr>
        <dsp:cNvPr id="0" name=""/>
        <dsp:cNvSpPr/>
      </dsp:nvSpPr>
      <dsp:spPr>
        <a:xfrm>
          <a:off x="1709510" y="63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77900">
            <a:lnSpc>
              <a:spcPct val="90000"/>
            </a:lnSpc>
            <a:spcBef>
              <a:spcPct val="0"/>
            </a:spcBef>
            <a:spcAft>
              <a:spcPct val="35000"/>
            </a:spcAft>
            <a:buNone/>
          </a:pPr>
          <a:r>
            <a:rPr lang="en-GB" sz="2200" kern="1200"/>
            <a:t>• Traditional criteria used for quantitative research inappropriate for most qualitative research </a:t>
          </a:r>
          <a:endParaRPr lang="en-US" sz="2200" kern="1200"/>
        </a:p>
      </dsp:txBody>
      <dsp:txXfrm>
        <a:off x="1709510" y="632"/>
        <a:ext cx="4957988" cy="1480095"/>
      </dsp:txXfrm>
    </dsp:sp>
    <dsp:sp modelId="{FD5B0008-9212-4265-A402-25AAAF46E602}">
      <dsp:nvSpPr>
        <dsp:cNvPr id="0" name=""/>
        <dsp:cNvSpPr/>
      </dsp:nvSpPr>
      <dsp:spPr>
        <a:xfrm>
          <a:off x="0" y="1850752"/>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1ED4D8-9BE6-4E23-A68F-7DCFFAA338D3}">
      <dsp:nvSpPr>
        <dsp:cNvPr id="0" name=""/>
        <dsp:cNvSpPr/>
      </dsp:nvSpPr>
      <dsp:spPr>
        <a:xfrm>
          <a:off x="447728" y="2183773"/>
          <a:ext cx="814052" cy="8140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0648BC-0AFD-4B0D-BFDE-102FF2F12AFF}">
      <dsp:nvSpPr>
        <dsp:cNvPr id="0" name=""/>
        <dsp:cNvSpPr/>
      </dsp:nvSpPr>
      <dsp:spPr>
        <a:xfrm>
          <a:off x="1709510" y="1850752"/>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77900">
            <a:lnSpc>
              <a:spcPct val="90000"/>
            </a:lnSpc>
            <a:spcBef>
              <a:spcPct val="0"/>
            </a:spcBef>
            <a:spcAft>
              <a:spcPct val="35000"/>
            </a:spcAft>
            <a:buNone/>
          </a:pPr>
          <a:r>
            <a:rPr lang="en-GB" sz="2200" kern="1200"/>
            <a:t>Many qualitative methods are relatively new - criteria and validation ‘hierarchy’ not yet fully established (e.g. training, experts, journals, etc.) </a:t>
          </a:r>
          <a:endParaRPr lang="en-US" sz="2200" kern="1200"/>
        </a:p>
      </dsp:txBody>
      <dsp:txXfrm>
        <a:off x="1709510" y="1850752"/>
        <a:ext cx="4957988" cy="1480095"/>
      </dsp:txXfrm>
    </dsp:sp>
    <dsp:sp modelId="{A63A9968-4F84-4EAF-B65B-84AF6B6F5EF2}">
      <dsp:nvSpPr>
        <dsp:cNvPr id="0" name=""/>
        <dsp:cNvSpPr/>
      </dsp:nvSpPr>
      <dsp:spPr>
        <a:xfrm>
          <a:off x="0" y="3700871"/>
          <a:ext cx="6667499" cy="1480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2CFD43-443C-4F7D-A414-AA660D7637A3}">
      <dsp:nvSpPr>
        <dsp:cNvPr id="0" name=""/>
        <dsp:cNvSpPr/>
      </dsp:nvSpPr>
      <dsp:spPr>
        <a:xfrm>
          <a:off x="447728" y="4033893"/>
          <a:ext cx="814052" cy="8140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35FC4C-3882-42CB-BCA7-DFF8749864ED}">
      <dsp:nvSpPr>
        <dsp:cNvPr id="0" name=""/>
        <dsp:cNvSpPr/>
      </dsp:nvSpPr>
      <dsp:spPr>
        <a:xfrm>
          <a:off x="1709510" y="3700871"/>
          <a:ext cx="4957988" cy="1480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977900">
            <a:lnSpc>
              <a:spcPct val="90000"/>
            </a:lnSpc>
            <a:spcBef>
              <a:spcPct val="0"/>
            </a:spcBef>
            <a:spcAft>
              <a:spcPct val="35000"/>
            </a:spcAft>
            <a:buNone/>
          </a:pPr>
          <a:r>
            <a:rPr lang="en-GB" sz="2200" kern="1200"/>
            <a:t>There are many different varieties of qualitative research, which require/employ different criteria for validation.</a:t>
          </a:r>
          <a:endParaRPr lang="en-US" sz="2200" kern="1200"/>
        </a:p>
      </dsp:txBody>
      <dsp:txXfrm>
        <a:off x="1709510" y="3700871"/>
        <a:ext cx="4957988" cy="14800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498F9-D190-4882-A880-2515EBE15A14}">
      <dsp:nvSpPr>
        <dsp:cNvPr id="0" name=""/>
        <dsp:cNvSpPr/>
      </dsp:nvSpPr>
      <dsp:spPr>
        <a:xfrm>
          <a:off x="415502" y="2382"/>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Grounded Theory</a:t>
          </a:r>
          <a:endParaRPr lang="en-GB" sz="2800" kern="1200" dirty="0"/>
        </a:p>
      </dsp:txBody>
      <dsp:txXfrm>
        <a:off x="415502" y="2382"/>
        <a:ext cx="2999150" cy="1799490"/>
      </dsp:txXfrm>
    </dsp:sp>
    <dsp:sp modelId="{58EE48E3-3B8E-43CA-A06E-30B3C2AE7FA4}">
      <dsp:nvSpPr>
        <dsp:cNvPr id="0" name=""/>
        <dsp:cNvSpPr/>
      </dsp:nvSpPr>
      <dsp:spPr>
        <a:xfrm>
          <a:off x="3714568" y="2382"/>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Discourse Analysis</a:t>
          </a:r>
          <a:endParaRPr lang="en-GB" sz="2800" kern="1200" dirty="0"/>
        </a:p>
      </dsp:txBody>
      <dsp:txXfrm>
        <a:off x="3714568" y="2382"/>
        <a:ext cx="2999150" cy="1799490"/>
      </dsp:txXfrm>
    </dsp:sp>
    <dsp:sp modelId="{7C159C26-84E5-4302-8C65-3EA3CCD0A14B}">
      <dsp:nvSpPr>
        <dsp:cNvPr id="0" name=""/>
        <dsp:cNvSpPr/>
      </dsp:nvSpPr>
      <dsp:spPr>
        <a:xfrm>
          <a:off x="7013634" y="2382"/>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Narrative Analysis</a:t>
          </a:r>
          <a:endParaRPr lang="en-GB" sz="2800" kern="1200" dirty="0"/>
        </a:p>
      </dsp:txBody>
      <dsp:txXfrm>
        <a:off x="7013634" y="2382"/>
        <a:ext cx="2999150" cy="1799490"/>
      </dsp:txXfrm>
    </dsp:sp>
    <dsp:sp modelId="{5C836ECE-41F2-4D4B-A452-056726530E67}">
      <dsp:nvSpPr>
        <dsp:cNvPr id="0" name=""/>
        <dsp:cNvSpPr/>
      </dsp:nvSpPr>
      <dsp:spPr>
        <a:xfrm>
          <a:off x="2065035" y="2101788"/>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Interpretive Phenomenological Analysis</a:t>
          </a:r>
          <a:endParaRPr lang="en-GB" sz="2800" kern="1200" dirty="0"/>
        </a:p>
      </dsp:txBody>
      <dsp:txXfrm>
        <a:off x="2065035" y="2101788"/>
        <a:ext cx="2999150" cy="1799490"/>
      </dsp:txXfrm>
    </dsp:sp>
    <dsp:sp modelId="{0AA97B9C-F68C-4E45-BE51-F8F77FC8FCCB}">
      <dsp:nvSpPr>
        <dsp:cNvPr id="0" name=""/>
        <dsp:cNvSpPr/>
      </dsp:nvSpPr>
      <dsp:spPr>
        <a:xfrm>
          <a:off x="5364101" y="2101788"/>
          <a:ext cx="2999150" cy="17994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Georgia Pro Light"/>
            </a:rPr>
            <a:t>Thematic Analysis</a:t>
          </a:r>
          <a:endParaRPr lang="en-GB" sz="2800" kern="1200" dirty="0"/>
        </a:p>
      </dsp:txBody>
      <dsp:txXfrm>
        <a:off x="5364101" y="2101788"/>
        <a:ext cx="2999150" cy="179949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979050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555651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256365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037897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577020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46634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21332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6777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724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81338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2/28/2022</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642613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2/28/2022</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5953231"/>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87"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F4F1B1F-38C9-4BA3-8793-E2B6FC978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
            <a:extLst>
              <a:ext uri="{FF2B5EF4-FFF2-40B4-BE49-F238E27FC236}">
                <a16:creationId xmlns:a16="http://schemas.microsoft.com/office/drawing/2014/main" id="{7BAF234D-910C-4C5F-B426-9A486C84CC29}"/>
              </a:ext>
            </a:extLst>
          </p:cNvPr>
          <p:cNvPicPr>
            <a:picLocks noChangeAspect="1"/>
          </p:cNvPicPr>
          <p:nvPr/>
        </p:nvPicPr>
        <p:blipFill rotWithShape="1">
          <a:blip r:embed="rId2"/>
          <a:srcRect t="13655" b="6840"/>
          <a:stretch/>
        </p:blipFill>
        <p:spPr>
          <a:xfrm>
            <a:off x="1" y="10"/>
            <a:ext cx="12191999" cy="6857989"/>
          </a:xfrm>
          <a:prstGeom prst="rect">
            <a:avLst/>
          </a:prstGeom>
        </p:spPr>
      </p:pic>
      <p:sp useBgFill="1">
        <p:nvSpPr>
          <p:cNvPr id="42" name="Freeform: Shape 41">
            <a:extLst>
              <a:ext uri="{FF2B5EF4-FFF2-40B4-BE49-F238E27FC236}">
                <a16:creationId xmlns:a16="http://schemas.microsoft.com/office/drawing/2014/main" id="{40A82C2B-B640-4B39-A4B8-3189B458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4990" y="859953"/>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457964" y="1799771"/>
            <a:ext cx="3373063" cy="1848491"/>
          </a:xfrm>
        </p:spPr>
        <p:txBody>
          <a:bodyPr anchor="b">
            <a:normAutofit/>
          </a:bodyPr>
          <a:lstStyle/>
          <a:p>
            <a:pPr algn="ctr"/>
            <a:r>
              <a:rPr lang="en-GB">
                <a:cs typeface="Calibri Light"/>
              </a:rPr>
              <a:t>Qualitative Research</a:t>
            </a:r>
            <a:endParaRPr lang="en-GB"/>
          </a:p>
        </p:txBody>
      </p:sp>
      <p:sp>
        <p:nvSpPr>
          <p:cNvPr id="3" name="Subtitle 2"/>
          <p:cNvSpPr>
            <a:spLocks noGrp="1"/>
          </p:cNvSpPr>
          <p:nvPr>
            <p:ph type="subTitle" idx="1"/>
          </p:nvPr>
        </p:nvSpPr>
        <p:spPr>
          <a:xfrm>
            <a:off x="1361677" y="4887687"/>
            <a:ext cx="3565637" cy="895855"/>
          </a:xfrm>
        </p:spPr>
        <p:txBody>
          <a:bodyPr>
            <a:normAutofit/>
          </a:bodyPr>
          <a:lstStyle/>
          <a:p>
            <a:pPr algn="ctr"/>
            <a:endParaRPr lang="en-GB"/>
          </a:p>
        </p:txBody>
      </p:sp>
      <p:cxnSp>
        <p:nvCxnSpPr>
          <p:cNvPr id="44" name="Straight Connector 43">
            <a:extLst>
              <a:ext uri="{FF2B5EF4-FFF2-40B4-BE49-F238E27FC236}">
                <a16:creationId xmlns:a16="http://schemas.microsoft.com/office/drawing/2014/main" id="{7091899A-6176-48DA-BF9E-4D278C5FBE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15286" y="4316294"/>
            <a:ext cx="1458419"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CFC295-37CB-415C-B15A-3C922673BBFB}"/>
              </a:ext>
            </a:extLst>
          </p:cNvPr>
          <p:cNvSpPr>
            <a:spLocks noGrp="1"/>
          </p:cNvSpPr>
          <p:nvPr>
            <p:ph type="title"/>
          </p:nvPr>
        </p:nvSpPr>
        <p:spPr>
          <a:xfrm>
            <a:off x="1461805" y="876300"/>
            <a:ext cx="7605995" cy="1367398"/>
          </a:xfrm>
        </p:spPr>
        <p:txBody>
          <a:bodyPr anchor="b">
            <a:normAutofit/>
          </a:bodyPr>
          <a:lstStyle/>
          <a:p>
            <a:r>
              <a:rPr lang="en-GB" dirty="0"/>
              <a:t>Overview</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A7C5AC-306F-45A0-B540-1EE12A521830}"/>
              </a:ext>
            </a:extLst>
          </p:cNvPr>
          <p:cNvGraphicFramePr>
            <a:graphicFrameLocks noGrp="1"/>
          </p:cNvGraphicFramePr>
          <p:nvPr>
            <p:ph idx="1"/>
            <p:extLst>
              <p:ext uri="{D42A27DB-BD31-4B8C-83A1-F6EECF244321}">
                <p14:modId xmlns:p14="http://schemas.microsoft.com/office/powerpoint/2010/main" val="2633917675"/>
              </p:ext>
            </p:extLst>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6016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F53B1-EF40-4167-A003-BF2F4BC101F6}"/>
              </a:ext>
            </a:extLst>
          </p:cNvPr>
          <p:cNvSpPr>
            <a:spLocks noGrp="1"/>
          </p:cNvSpPr>
          <p:nvPr>
            <p:ph type="title"/>
          </p:nvPr>
        </p:nvSpPr>
        <p:spPr>
          <a:xfrm>
            <a:off x="629175" y="3715658"/>
            <a:ext cx="3405579" cy="2190192"/>
          </a:xfrm>
        </p:spPr>
        <p:txBody>
          <a:bodyPr anchor="t">
            <a:normAutofit/>
          </a:bodyPr>
          <a:lstStyle/>
          <a:p>
            <a:pPr algn="r"/>
            <a:r>
              <a:rPr lang="en-GB" dirty="0"/>
              <a:t>What is qualitative research?</a:t>
            </a:r>
            <a:endParaRPr lang="en-GB"/>
          </a:p>
        </p:txBody>
      </p:sp>
      <p:cxnSp>
        <p:nvCxnSpPr>
          <p:cNvPr id="14"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53CAB54C-2C9B-4B64-AD09-6CCBF10D0929}"/>
              </a:ext>
            </a:extLst>
          </p:cNvPr>
          <p:cNvGraphicFramePr>
            <a:graphicFrameLocks noGrp="1"/>
          </p:cNvGraphicFramePr>
          <p:nvPr>
            <p:ph idx="1"/>
            <p:extLst>
              <p:ext uri="{D42A27DB-BD31-4B8C-83A1-F6EECF244321}">
                <p14:modId xmlns:p14="http://schemas.microsoft.com/office/powerpoint/2010/main" val="355273527"/>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7814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3CECA2BE-0443-493F-9413-FC132026C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0EF03E1C-7ADF-4EE7-981F-293C24660B7E}"/>
              </a:ext>
            </a:extLst>
          </p:cNvPr>
          <p:cNvPicPr>
            <a:picLocks noChangeAspect="1"/>
          </p:cNvPicPr>
          <p:nvPr/>
        </p:nvPicPr>
        <p:blipFill rotWithShape="1">
          <a:blip r:embed="rId2"/>
          <a:srcRect l="25" r="-2" b="-2"/>
          <a:stretch/>
        </p:blipFill>
        <p:spPr>
          <a:xfrm>
            <a:off x="20" y="1"/>
            <a:ext cx="12188932" cy="6857999"/>
          </a:xfrm>
          <a:prstGeom prst="rect">
            <a:avLst/>
          </a:prstGeom>
        </p:spPr>
      </p:pic>
      <p:sp>
        <p:nvSpPr>
          <p:cNvPr id="13" name="Rectangle 12">
            <a:extLst>
              <a:ext uri="{FF2B5EF4-FFF2-40B4-BE49-F238E27FC236}">
                <a16:creationId xmlns:a16="http://schemas.microsoft.com/office/drawing/2014/main" id="{57C3041F-18C8-4A3F-BB74-556AD2101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 y="1"/>
            <a:ext cx="12191999" cy="2211293"/>
          </a:xfrm>
          <a:prstGeom prst="rect">
            <a:avLst/>
          </a:prstGeom>
          <a:gradFill flip="none" rotWithShape="1">
            <a:gsLst>
              <a:gs pos="0">
                <a:srgbClr val="000000">
                  <a:alpha val="0"/>
                </a:srgbClr>
              </a:gs>
              <a:gs pos="49000">
                <a:srgbClr val="000000">
                  <a:alpha val="45000"/>
                </a:srgbClr>
              </a:gs>
              <a:gs pos="100000">
                <a:srgbClr val="000000">
                  <a:alpha val="6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9FDFA-761C-4598-A1CA-7FDF7E52E27E}"/>
              </a:ext>
            </a:extLst>
          </p:cNvPr>
          <p:cNvSpPr>
            <a:spLocks noGrp="1"/>
          </p:cNvSpPr>
          <p:nvPr>
            <p:ph type="title"/>
          </p:nvPr>
        </p:nvSpPr>
        <p:spPr>
          <a:xfrm>
            <a:off x="952500" y="598393"/>
            <a:ext cx="6855490" cy="1192455"/>
          </a:xfrm>
        </p:spPr>
        <p:txBody>
          <a:bodyPr vert="horz" lIns="91440" tIns="45720" rIns="91440" bIns="45720" rtlCol="0" anchor="t">
            <a:normAutofit/>
          </a:bodyPr>
          <a:lstStyle/>
          <a:p>
            <a:pPr>
              <a:lnSpc>
                <a:spcPct val="90000"/>
              </a:lnSpc>
            </a:pPr>
            <a:r>
              <a:rPr lang="en-US" sz="3700">
                <a:solidFill>
                  <a:srgbClr val="FFFFFF"/>
                </a:solidFill>
              </a:rPr>
              <a:t>Why do we need qualitative research?</a:t>
            </a:r>
          </a:p>
        </p:txBody>
      </p:sp>
      <p:sp>
        <p:nvSpPr>
          <p:cNvPr id="15" name="Rectangle 14">
            <a:extLst>
              <a:ext uri="{FF2B5EF4-FFF2-40B4-BE49-F238E27FC236}">
                <a16:creationId xmlns:a16="http://schemas.microsoft.com/office/drawing/2014/main" id="{72B28B90-B579-47ED-A625-BAD03AE6C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30588"/>
            <a:ext cx="12191999" cy="1927411"/>
          </a:xfrm>
          <a:prstGeom prst="rect">
            <a:avLst/>
          </a:prstGeom>
          <a:gradFill flip="none" rotWithShape="1">
            <a:gsLst>
              <a:gs pos="0">
                <a:srgbClr val="000000">
                  <a:alpha val="0"/>
                </a:srgbClr>
              </a:gs>
              <a:gs pos="49000">
                <a:srgbClr val="000000">
                  <a:alpha val="45000"/>
                </a:srgbClr>
              </a:gs>
              <a:gs pos="100000">
                <a:srgbClr val="000000">
                  <a:alpha val="6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6259606"/>
            <a:ext cx="10325101"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090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228B5-7590-4789-85EB-0224DCC62B26}"/>
              </a:ext>
            </a:extLst>
          </p:cNvPr>
          <p:cNvSpPr>
            <a:spLocks noGrp="1"/>
          </p:cNvSpPr>
          <p:nvPr>
            <p:ph type="title"/>
          </p:nvPr>
        </p:nvSpPr>
        <p:spPr>
          <a:xfrm>
            <a:off x="629175" y="3715658"/>
            <a:ext cx="3405579" cy="2190192"/>
          </a:xfrm>
        </p:spPr>
        <p:txBody>
          <a:bodyPr anchor="t">
            <a:normAutofit/>
          </a:bodyPr>
          <a:lstStyle/>
          <a:p>
            <a:pPr algn="r"/>
            <a:r>
              <a:rPr lang="en-GB" dirty="0"/>
              <a:t>Why?</a:t>
            </a:r>
          </a:p>
        </p:txBody>
      </p:sp>
      <p:cxnSp>
        <p:nvCxnSpPr>
          <p:cNvPr id="14" name="Straight Connector 17">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35B751E3-14B3-4CE9-A800-C74A00FC7E95}"/>
              </a:ext>
            </a:extLst>
          </p:cNvPr>
          <p:cNvGraphicFramePr>
            <a:graphicFrameLocks noGrp="1"/>
          </p:cNvGraphicFramePr>
          <p:nvPr>
            <p:ph idx="1"/>
            <p:extLst>
              <p:ext uri="{D42A27DB-BD31-4B8C-83A1-F6EECF244321}">
                <p14:modId xmlns:p14="http://schemas.microsoft.com/office/powerpoint/2010/main" val="2485652578"/>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8677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C6345-84BD-4CC1-9784-7D32C120F0FD}"/>
              </a:ext>
            </a:extLst>
          </p:cNvPr>
          <p:cNvSpPr>
            <a:spLocks noGrp="1"/>
          </p:cNvSpPr>
          <p:nvPr>
            <p:ph type="title"/>
          </p:nvPr>
        </p:nvSpPr>
        <p:spPr>
          <a:xfrm>
            <a:off x="629175" y="3715658"/>
            <a:ext cx="3405579" cy="2190192"/>
          </a:xfrm>
        </p:spPr>
        <p:txBody>
          <a:bodyPr anchor="t">
            <a:normAutofit/>
          </a:bodyPr>
          <a:lstStyle/>
          <a:p>
            <a:pPr algn="r"/>
            <a:r>
              <a:rPr lang="en-GB" dirty="0"/>
              <a:t>Key Features of Qualitative Research</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298EEC4-D6CF-4510-B55B-CB6FCDD35DD1}"/>
              </a:ext>
            </a:extLst>
          </p:cNvPr>
          <p:cNvGraphicFramePr>
            <a:graphicFrameLocks noGrp="1"/>
          </p:cNvGraphicFramePr>
          <p:nvPr>
            <p:ph idx="1"/>
            <p:extLst>
              <p:ext uri="{D42A27DB-BD31-4B8C-83A1-F6EECF244321}">
                <p14:modId xmlns:p14="http://schemas.microsoft.com/office/powerpoint/2010/main" val="1799999789"/>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1450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49674-E26C-4884-AEBB-6433A42BDCC8}"/>
              </a:ext>
            </a:extLst>
          </p:cNvPr>
          <p:cNvSpPr>
            <a:spLocks noGrp="1"/>
          </p:cNvSpPr>
          <p:nvPr>
            <p:ph type="title"/>
          </p:nvPr>
        </p:nvSpPr>
        <p:spPr>
          <a:xfrm>
            <a:off x="629175" y="3715658"/>
            <a:ext cx="3405579" cy="2190192"/>
          </a:xfrm>
        </p:spPr>
        <p:txBody>
          <a:bodyPr anchor="t">
            <a:normAutofit/>
          </a:bodyPr>
          <a:lstStyle/>
          <a:p>
            <a:pPr algn="r"/>
            <a:r>
              <a:rPr lang="en-GB" dirty="0"/>
              <a:t>Benefits of QR</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4096B480-377F-4699-809E-24C575120413}"/>
              </a:ext>
            </a:extLst>
          </p:cNvPr>
          <p:cNvGraphicFramePr>
            <a:graphicFrameLocks noGrp="1"/>
          </p:cNvGraphicFramePr>
          <p:nvPr>
            <p:ph idx="1"/>
            <p:extLst>
              <p:ext uri="{D42A27DB-BD31-4B8C-83A1-F6EECF244321}">
                <p14:modId xmlns:p14="http://schemas.microsoft.com/office/powerpoint/2010/main" val="2805460698"/>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7284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D80E9-A9F1-4CE0-B6C1-9E118EDE3127}"/>
              </a:ext>
            </a:extLst>
          </p:cNvPr>
          <p:cNvSpPr>
            <a:spLocks noGrp="1"/>
          </p:cNvSpPr>
          <p:nvPr>
            <p:ph type="title"/>
          </p:nvPr>
        </p:nvSpPr>
        <p:spPr>
          <a:xfrm>
            <a:off x="629175" y="3715658"/>
            <a:ext cx="3405579" cy="2190192"/>
          </a:xfrm>
        </p:spPr>
        <p:txBody>
          <a:bodyPr anchor="t">
            <a:normAutofit/>
          </a:bodyPr>
          <a:lstStyle/>
          <a:p>
            <a:pPr algn="r"/>
            <a:r>
              <a:rPr lang="en-GB" dirty="0"/>
              <a:t>Drawbacks and Limitations?</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3C7A4FA-0513-4F53-B900-B8F44415A9C9}"/>
              </a:ext>
            </a:extLst>
          </p:cNvPr>
          <p:cNvGraphicFramePr>
            <a:graphicFrameLocks noGrp="1"/>
          </p:cNvGraphicFramePr>
          <p:nvPr>
            <p:ph idx="1"/>
            <p:extLst>
              <p:ext uri="{D42A27DB-BD31-4B8C-83A1-F6EECF244321}">
                <p14:modId xmlns:p14="http://schemas.microsoft.com/office/powerpoint/2010/main" val="2516188963"/>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8209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4539-A3A6-4ED0-8F17-97A1E8F0F10F}"/>
              </a:ext>
            </a:extLst>
          </p:cNvPr>
          <p:cNvSpPr>
            <a:spLocks noGrp="1"/>
          </p:cNvSpPr>
          <p:nvPr>
            <p:ph type="title"/>
          </p:nvPr>
        </p:nvSpPr>
        <p:spPr/>
        <p:txBody>
          <a:bodyPr/>
          <a:lstStyle/>
          <a:p>
            <a:r>
              <a:rPr lang="en-GB" dirty="0"/>
              <a:t>Types of Qualitative Research</a:t>
            </a:r>
          </a:p>
        </p:txBody>
      </p:sp>
      <p:graphicFrame>
        <p:nvGraphicFramePr>
          <p:cNvPr id="4" name="Diagram 4">
            <a:extLst>
              <a:ext uri="{FF2B5EF4-FFF2-40B4-BE49-F238E27FC236}">
                <a16:creationId xmlns:a16="http://schemas.microsoft.com/office/drawing/2014/main" id="{E69FD19F-86F5-481B-9592-466F3C3C61CC}"/>
              </a:ext>
            </a:extLst>
          </p:cNvPr>
          <p:cNvGraphicFramePr>
            <a:graphicFrameLocks noGrp="1"/>
          </p:cNvGraphicFramePr>
          <p:nvPr>
            <p:ph idx="1"/>
          </p:nvPr>
        </p:nvGraphicFramePr>
        <p:xfrm>
          <a:off x="849313" y="2065338"/>
          <a:ext cx="10428287" cy="3903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235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BC525-8FC3-40FD-A80D-51C9CD7C49DE}"/>
              </a:ext>
            </a:extLst>
          </p:cNvPr>
          <p:cNvSpPr>
            <a:spLocks noGrp="1"/>
          </p:cNvSpPr>
          <p:nvPr>
            <p:ph type="title"/>
          </p:nvPr>
        </p:nvSpPr>
        <p:spPr>
          <a:xfrm>
            <a:off x="849760" y="876302"/>
            <a:ext cx="10427840" cy="1086056"/>
          </a:xfrm>
        </p:spPr>
        <p:txBody>
          <a:bodyPr>
            <a:normAutofit/>
          </a:bodyPr>
          <a:lstStyle/>
          <a:p>
            <a:r>
              <a:rPr lang="en-GB" dirty="0"/>
              <a:t>Research Questions</a:t>
            </a:r>
          </a:p>
        </p:txBody>
      </p:sp>
      <p:cxnSp>
        <p:nvCxnSpPr>
          <p:cNvPr id="18"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5AF37805-D943-4E8F-ACE7-42BD596E619C}"/>
              </a:ext>
            </a:extLst>
          </p:cNvPr>
          <p:cNvGraphicFramePr>
            <a:graphicFrameLocks noGrp="1"/>
          </p:cNvGraphicFramePr>
          <p:nvPr>
            <p:ph idx="1"/>
            <p:extLst>
              <p:ext uri="{D42A27DB-BD31-4B8C-83A1-F6EECF244321}">
                <p14:modId xmlns:p14="http://schemas.microsoft.com/office/powerpoint/2010/main" val="4188888318"/>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7384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6AF35-2D93-42C6-BAA8-E73ECB5A57CB}"/>
              </a:ext>
            </a:extLst>
          </p:cNvPr>
          <p:cNvSpPr>
            <a:spLocks noGrp="1"/>
          </p:cNvSpPr>
          <p:nvPr>
            <p:ph type="title"/>
          </p:nvPr>
        </p:nvSpPr>
        <p:spPr>
          <a:xfrm>
            <a:off x="629175" y="3715658"/>
            <a:ext cx="3405579" cy="2190192"/>
          </a:xfrm>
        </p:spPr>
        <p:txBody>
          <a:bodyPr anchor="t">
            <a:normAutofit/>
          </a:bodyPr>
          <a:lstStyle/>
          <a:p>
            <a:pPr algn="r"/>
            <a:r>
              <a:rPr lang="en-GB" dirty="0"/>
              <a:t>Data Collection</a:t>
            </a:r>
            <a:endParaRPr lang="en-GB"/>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A0E07CD-431C-4156-8720-C1203325D1A9}"/>
              </a:ext>
            </a:extLst>
          </p:cNvPr>
          <p:cNvGraphicFramePr>
            <a:graphicFrameLocks noGrp="1"/>
          </p:cNvGraphicFramePr>
          <p:nvPr>
            <p:ph idx="1"/>
            <p:extLst>
              <p:ext uri="{D42A27DB-BD31-4B8C-83A1-F6EECF244321}">
                <p14:modId xmlns:p14="http://schemas.microsoft.com/office/powerpoint/2010/main" val="2338571353"/>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6001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8F73D-737B-4B6E-8D38-88B2A62D61FD}"/>
              </a:ext>
            </a:extLst>
          </p:cNvPr>
          <p:cNvSpPr>
            <a:spLocks noGrp="1"/>
          </p:cNvSpPr>
          <p:nvPr>
            <p:ph type="title"/>
          </p:nvPr>
        </p:nvSpPr>
        <p:spPr>
          <a:xfrm>
            <a:off x="4477771" y="895440"/>
            <a:ext cx="6037830" cy="1540783"/>
          </a:xfrm>
        </p:spPr>
        <p:txBody>
          <a:bodyPr>
            <a:normAutofit/>
          </a:bodyPr>
          <a:lstStyle/>
          <a:p>
            <a:r>
              <a:rPr lang="en-GB" dirty="0"/>
              <a:t>Reflexivity</a:t>
            </a:r>
          </a:p>
        </p:txBody>
      </p:sp>
      <p:pic>
        <p:nvPicPr>
          <p:cNvPr id="7" name="Graphic 6" descr="Questions">
            <a:extLst>
              <a:ext uri="{FF2B5EF4-FFF2-40B4-BE49-F238E27FC236}">
                <a16:creationId xmlns:a16="http://schemas.microsoft.com/office/drawing/2014/main" id="{EF411314-D25F-4232-B543-419B99F2F10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2500" y="1986274"/>
            <a:ext cx="2962082" cy="2962082"/>
          </a:xfrm>
          <a:prstGeom prst="rect">
            <a:avLst/>
          </a:prstGeom>
        </p:spPr>
      </p:pic>
      <p:cxnSp>
        <p:nvCxnSpPr>
          <p:cNvPr id="12" name="Straight Connector 11">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1830" y="2710543"/>
            <a:ext cx="0" cy="3347785"/>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A47B87-F41E-4246-8FF1-F612A8A8BBEE}"/>
              </a:ext>
            </a:extLst>
          </p:cNvPr>
          <p:cNvSpPr>
            <a:spLocks noGrp="1"/>
          </p:cNvSpPr>
          <p:nvPr>
            <p:ph idx="1"/>
          </p:nvPr>
        </p:nvSpPr>
        <p:spPr>
          <a:xfrm>
            <a:off x="5207521" y="2710544"/>
            <a:ext cx="5369231" cy="3428596"/>
          </a:xfrm>
        </p:spPr>
        <p:txBody>
          <a:bodyPr vert="horz" lIns="91440" tIns="45720" rIns="91440" bIns="45720" rtlCol="0" anchor="b">
            <a:normAutofit/>
          </a:bodyPr>
          <a:lstStyle/>
          <a:p>
            <a:pPr>
              <a:lnSpc>
                <a:spcPct val="110000"/>
              </a:lnSpc>
            </a:pPr>
            <a:r>
              <a:rPr lang="en-GB" dirty="0"/>
              <a:t>The researcher's influence on the study</a:t>
            </a:r>
            <a:endParaRPr lang="en-GB"/>
          </a:p>
          <a:p>
            <a:pPr>
              <a:lnSpc>
                <a:spcPct val="110000"/>
              </a:lnSpc>
            </a:pPr>
            <a:r>
              <a:rPr lang="en-GB" dirty="0">
                <a:ea typeface="+mn-lt"/>
                <a:cs typeface="+mn-lt"/>
              </a:rPr>
              <a:t>Personal reflexivity </a:t>
            </a:r>
            <a:endParaRPr lang="en-GB">
              <a:ea typeface="+mn-lt"/>
              <a:cs typeface="+mn-lt"/>
            </a:endParaRPr>
          </a:p>
          <a:p>
            <a:pPr>
              <a:lnSpc>
                <a:spcPct val="110000"/>
              </a:lnSpc>
            </a:pPr>
            <a:r>
              <a:rPr lang="en-GB" dirty="0">
                <a:ea typeface="+mn-lt"/>
                <a:cs typeface="+mn-lt"/>
              </a:rPr>
              <a:t>Epistemological reflexivity: “encourages us to reflect upon the assumptions (about the world, about knowledge) that we have made in the course of the research, and it helps us to think about the implications of such assumptions for the research and its findings." (Willig, 2001, p. 10)</a:t>
            </a:r>
            <a:endParaRPr lang="en-GB"/>
          </a:p>
        </p:txBody>
      </p:sp>
    </p:spTree>
    <p:extLst>
      <p:ext uri="{BB962C8B-B14F-4D97-AF65-F5344CB8AC3E}">
        <p14:creationId xmlns:p14="http://schemas.microsoft.com/office/powerpoint/2010/main" val="3367830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D14D9F-AA28-44EB-8AE6-23C4568ED9D4}"/>
              </a:ext>
            </a:extLst>
          </p:cNvPr>
          <p:cNvSpPr>
            <a:spLocks noGrp="1"/>
          </p:cNvSpPr>
          <p:nvPr>
            <p:ph type="title"/>
          </p:nvPr>
        </p:nvSpPr>
        <p:spPr>
          <a:xfrm>
            <a:off x="5152238" y="895440"/>
            <a:ext cx="6125361" cy="1560083"/>
          </a:xfrm>
        </p:spPr>
        <p:txBody>
          <a:bodyPr>
            <a:normAutofit/>
          </a:bodyPr>
          <a:lstStyle/>
          <a:p>
            <a:r>
              <a:rPr lang="en-GB" dirty="0"/>
              <a:t>Reflexivity cont'd</a:t>
            </a:r>
          </a:p>
        </p:txBody>
      </p:sp>
      <p:pic>
        <p:nvPicPr>
          <p:cNvPr id="7" name="Picture 4" descr="Colourful waterdrops">
            <a:extLst>
              <a:ext uri="{FF2B5EF4-FFF2-40B4-BE49-F238E27FC236}">
                <a16:creationId xmlns:a16="http://schemas.microsoft.com/office/drawing/2014/main" id="{6A960E12-DD61-4D4F-B72E-FA24B06F7268}"/>
              </a:ext>
            </a:extLst>
          </p:cNvPr>
          <p:cNvPicPr>
            <a:picLocks noChangeAspect="1"/>
          </p:cNvPicPr>
          <p:nvPr/>
        </p:nvPicPr>
        <p:blipFill rotWithShape="1">
          <a:blip r:embed="rId2"/>
          <a:srcRect l="26151" r="29151" b="-7"/>
          <a:stretch/>
        </p:blipFill>
        <p:spPr>
          <a:xfrm>
            <a:off x="1" y="-16591"/>
            <a:ext cx="4610100" cy="6874591"/>
          </a:xfrm>
          <a:prstGeom prst="rect">
            <a:avLst/>
          </a:prstGeom>
        </p:spPr>
      </p:pic>
      <p:cxnSp>
        <p:nvCxnSpPr>
          <p:cNvPr id="8"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9B392E-FF8C-4A88-8AB7-278A0F116A9F}"/>
              </a:ext>
            </a:extLst>
          </p:cNvPr>
          <p:cNvSpPr>
            <a:spLocks noGrp="1"/>
          </p:cNvSpPr>
          <p:nvPr>
            <p:ph idx="1"/>
          </p:nvPr>
        </p:nvSpPr>
        <p:spPr>
          <a:xfrm>
            <a:off x="5974717" y="2753546"/>
            <a:ext cx="5302882" cy="3494854"/>
          </a:xfrm>
        </p:spPr>
        <p:txBody>
          <a:bodyPr vert="horz" lIns="91440" tIns="45720" rIns="91440" bIns="45720" rtlCol="0" anchor="t">
            <a:normAutofit/>
          </a:bodyPr>
          <a:lstStyle/>
          <a:p>
            <a:r>
              <a:rPr lang="en-GB" dirty="0">
                <a:ea typeface="+mn-lt"/>
                <a:cs typeface="+mn-lt"/>
              </a:rPr>
              <a:t>Being reflexive involves the “process of continually reflecting upon our interpretations of both our experience and the phenomena being studied so as to move beyond the partiality of our previous understandings and our investment in particular research outcomes” (Finlay, 2003, p.108).</a:t>
            </a:r>
            <a:endParaRPr lang="en-GB" dirty="0"/>
          </a:p>
        </p:txBody>
      </p:sp>
    </p:spTree>
    <p:extLst>
      <p:ext uri="{BB962C8B-B14F-4D97-AF65-F5344CB8AC3E}">
        <p14:creationId xmlns:p14="http://schemas.microsoft.com/office/powerpoint/2010/main" val="347822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AD76B-49CF-4CB7-A337-AFBFEAFB8337}"/>
              </a:ext>
            </a:extLst>
          </p:cNvPr>
          <p:cNvSpPr>
            <a:spLocks noGrp="1"/>
          </p:cNvSpPr>
          <p:nvPr>
            <p:ph type="title"/>
          </p:nvPr>
        </p:nvSpPr>
        <p:spPr>
          <a:xfrm>
            <a:off x="849760" y="876302"/>
            <a:ext cx="10427840" cy="1086056"/>
          </a:xfrm>
        </p:spPr>
        <p:txBody>
          <a:bodyPr>
            <a:normAutofit/>
          </a:bodyPr>
          <a:lstStyle/>
          <a:p>
            <a:pPr>
              <a:lnSpc>
                <a:spcPct val="90000"/>
              </a:lnSpc>
            </a:pPr>
            <a:r>
              <a:rPr lang="en-GB" sz="3700"/>
              <a:t>Why is it important to establish criteria for validity?</a:t>
            </a:r>
          </a:p>
        </p:txBody>
      </p:sp>
      <p:cxnSp>
        <p:nvCxnSpPr>
          <p:cNvPr id="29" name="Straight Connector 28">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6A820976-C1C9-427F-88A4-2D844F4AA0C9}"/>
              </a:ext>
            </a:extLst>
          </p:cNvPr>
          <p:cNvGraphicFramePr>
            <a:graphicFrameLocks noGrp="1"/>
          </p:cNvGraphicFramePr>
          <p:nvPr>
            <p:ph idx="1"/>
            <p:extLst>
              <p:ext uri="{D42A27DB-BD31-4B8C-83A1-F6EECF244321}">
                <p14:modId xmlns:p14="http://schemas.microsoft.com/office/powerpoint/2010/main" val="359206648"/>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8617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96A5D-6C1D-44CA-BC32-234CFCFD1995}"/>
              </a:ext>
            </a:extLst>
          </p:cNvPr>
          <p:cNvSpPr>
            <a:spLocks noGrp="1"/>
          </p:cNvSpPr>
          <p:nvPr>
            <p:ph type="title"/>
          </p:nvPr>
        </p:nvSpPr>
        <p:spPr>
          <a:xfrm>
            <a:off x="629175" y="3715658"/>
            <a:ext cx="3405579" cy="2190192"/>
          </a:xfrm>
        </p:spPr>
        <p:txBody>
          <a:bodyPr anchor="t">
            <a:normAutofit/>
          </a:bodyPr>
          <a:lstStyle/>
          <a:p>
            <a:pPr algn="r">
              <a:lnSpc>
                <a:spcPct val="90000"/>
              </a:lnSpc>
            </a:pPr>
            <a:r>
              <a:rPr lang="en-GB" sz="2800"/>
              <a:t>Why is establishing the quality of qualitative research problematic?</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8298" y="0"/>
            <a:ext cx="0" cy="34290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549523-22A4-4F09-B373-3B95FBF52D7F}"/>
              </a:ext>
            </a:extLst>
          </p:cNvPr>
          <p:cNvGraphicFramePr>
            <a:graphicFrameLocks noGrp="1"/>
          </p:cNvGraphicFramePr>
          <p:nvPr>
            <p:ph idx="1"/>
            <p:extLst>
              <p:ext uri="{D42A27DB-BD31-4B8C-83A1-F6EECF244321}">
                <p14:modId xmlns:p14="http://schemas.microsoft.com/office/powerpoint/2010/main" val="4058941908"/>
              </p:ext>
            </p:extLst>
          </p:nvPr>
        </p:nvGraphicFramePr>
        <p:xfrm>
          <a:off x="4610100" y="876300"/>
          <a:ext cx="66674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1658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5866F-D8EC-4506-BCAA-FCCC37390AA4}"/>
              </a:ext>
            </a:extLst>
          </p:cNvPr>
          <p:cNvSpPr>
            <a:spLocks noGrp="1"/>
          </p:cNvSpPr>
          <p:nvPr>
            <p:ph type="title"/>
          </p:nvPr>
        </p:nvSpPr>
        <p:spPr>
          <a:xfrm>
            <a:off x="764593" y="895440"/>
            <a:ext cx="4569407" cy="1560083"/>
          </a:xfrm>
        </p:spPr>
        <p:txBody>
          <a:bodyPr>
            <a:normAutofit/>
          </a:bodyPr>
          <a:lstStyle/>
          <a:p>
            <a:pPr>
              <a:lnSpc>
                <a:spcPct val="90000"/>
              </a:lnSpc>
            </a:pPr>
            <a:r>
              <a:rPr lang="en-GB" sz="2800"/>
              <a:t>Why are traditional criteria for quality inappropriate for qualitative research?</a:t>
            </a:r>
          </a:p>
        </p:txBody>
      </p:sp>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D07CF2-AF83-4E69-8EF3-8E35D959431D}"/>
              </a:ext>
            </a:extLst>
          </p:cNvPr>
          <p:cNvSpPr>
            <a:spLocks noGrp="1"/>
          </p:cNvSpPr>
          <p:nvPr>
            <p:ph idx="1"/>
          </p:nvPr>
        </p:nvSpPr>
        <p:spPr>
          <a:xfrm>
            <a:off x="1570033" y="2753546"/>
            <a:ext cx="3746928" cy="3402555"/>
          </a:xfrm>
        </p:spPr>
        <p:txBody>
          <a:bodyPr vert="horz" lIns="91440" tIns="45720" rIns="91440" bIns="45720" rtlCol="0" anchor="t">
            <a:normAutofit/>
          </a:bodyPr>
          <a:lstStyle/>
          <a:p>
            <a:r>
              <a:rPr lang="en-GB" dirty="0">
                <a:ea typeface="+mn-lt"/>
                <a:cs typeface="+mn-lt"/>
              </a:rPr>
              <a:t>Objectivity </a:t>
            </a:r>
          </a:p>
          <a:p>
            <a:r>
              <a:rPr lang="en-GB" dirty="0">
                <a:ea typeface="+mn-lt"/>
                <a:cs typeface="+mn-lt"/>
              </a:rPr>
              <a:t>Reliability </a:t>
            </a:r>
          </a:p>
          <a:p>
            <a:r>
              <a:rPr lang="en-GB" dirty="0">
                <a:ea typeface="+mn-lt"/>
                <a:cs typeface="+mn-lt"/>
              </a:rPr>
              <a:t>Generalizability</a:t>
            </a:r>
            <a:endParaRPr lang="en-GB" dirty="0"/>
          </a:p>
        </p:txBody>
      </p:sp>
      <p:pic>
        <p:nvPicPr>
          <p:cNvPr id="5" name="Picture 4" descr="Magnifying glass and question mark">
            <a:extLst>
              <a:ext uri="{FF2B5EF4-FFF2-40B4-BE49-F238E27FC236}">
                <a16:creationId xmlns:a16="http://schemas.microsoft.com/office/drawing/2014/main" id="{68CDA619-276E-4F5A-A7C2-6645C4C8E27C}"/>
              </a:ext>
            </a:extLst>
          </p:cNvPr>
          <p:cNvPicPr>
            <a:picLocks noChangeAspect="1"/>
          </p:cNvPicPr>
          <p:nvPr/>
        </p:nvPicPr>
        <p:blipFill rotWithShape="1">
          <a:blip r:embed="rId2"/>
          <a:srcRect l="26416" r="23618" b="8"/>
          <a:stretch/>
        </p:blipFill>
        <p:spPr>
          <a:xfrm>
            <a:off x="6096000" y="-16591"/>
            <a:ext cx="6107073" cy="6874591"/>
          </a:xfrm>
          <a:prstGeom prst="rect">
            <a:avLst/>
          </a:prstGeom>
        </p:spPr>
      </p:pic>
    </p:spTree>
    <p:extLst>
      <p:ext uri="{BB962C8B-B14F-4D97-AF65-F5344CB8AC3E}">
        <p14:creationId xmlns:p14="http://schemas.microsoft.com/office/powerpoint/2010/main" val="1809272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CAC68-E1B5-479B-A1C0-B6AC2AEFEFCD}"/>
              </a:ext>
            </a:extLst>
          </p:cNvPr>
          <p:cNvSpPr>
            <a:spLocks noGrp="1"/>
          </p:cNvSpPr>
          <p:nvPr>
            <p:ph type="title"/>
          </p:nvPr>
        </p:nvSpPr>
        <p:spPr/>
        <p:txBody>
          <a:bodyPr>
            <a:normAutofit fontScale="90000"/>
          </a:bodyPr>
          <a:lstStyle/>
          <a:p>
            <a:r>
              <a:rPr lang="en-GB" dirty="0"/>
              <a:t>What quality criteria can be applied to (qualitative research)?</a:t>
            </a:r>
          </a:p>
        </p:txBody>
      </p:sp>
      <p:sp>
        <p:nvSpPr>
          <p:cNvPr id="3" name="Content Placeholder 2">
            <a:extLst>
              <a:ext uri="{FF2B5EF4-FFF2-40B4-BE49-F238E27FC236}">
                <a16:creationId xmlns:a16="http://schemas.microsoft.com/office/drawing/2014/main" id="{E37EFFAE-39EB-432E-A2C3-171FAD67C430}"/>
              </a:ext>
            </a:extLst>
          </p:cNvPr>
          <p:cNvSpPr>
            <a:spLocks noGrp="1"/>
          </p:cNvSpPr>
          <p:nvPr>
            <p:ph idx="1"/>
          </p:nvPr>
        </p:nvSpPr>
        <p:spPr/>
        <p:txBody>
          <a:bodyPr vert="horz" lIns="91440" tIns="45720" rIns="91440" bIns="45720" rtlCol="0" anchor="t">
            <a:normAutofit/>
          </a:bodyPr>
          <a:lstStyle/>
          <a:p>
            <a:r>
              <a:rPr lang="en-GB" dirty="0">
                <a:ea typeface="+mn-lt"/>
                <a:cs typeface="+mn-lt"/>
              </a:rPr>
              <a:t>OR how to demonstrate to an examiner or editor that your research merits a pass or publication! </a:t>
            </a:r>
          </a:p>
          <a:p>
            <a:r>
              <a:rPr lang="en-GB" dirty="0">
                <a:ea typeface="+mn-lt"/>
                <a:cs typeface="+mn-lt"/>
              </a:rPr>
              <a:t>Triangulation - </a:t>
            </a:r>
          </a:p>
          <a:p>
            <a:pPr lvl="1"/>
            <a:r>
              <a:rPr lang="en-GB" dirty="0">
                <a:ea typeface="+mn-lt"/>
                <a:cs typeface="+mn-lt"/>
              </a:rPr>
              <a:t>of sources (people, places, times) </a:t>
            </a:r>
            <a:endParaRPr lang="en-GB" i="0">
              <a:ea typeface="+mn-lt"/>
              <a:cs typeface="+mn-lt"/>
            </a:endParaRPr>
          </a:p>
          <a:p>
            <a:pPr lvl="1"/>
            <a:r>
              <a:rPr lang="en-GB" dirty="0">
                <a:ea typeface="+mn-lt"/>
                <a:cs typeface="+mn-lt"/>
              </a:rPr>
              <a:t>of investigators </a:t>
            </a:r>
            <a:endParaRPr lang="en-GB" i="0">
              <a:ea typeface="+mn-lt"/>
              <a:cs typeface="+mn-lt"/>
            </a:endParaRPr>
          </a:p>
          <a:p>
            <a:pPr lvl="1"/>
            <a:r>
              <a:rPr lang="en-GB" dirty="0">
                <a:ea typeface="+mn-lt"/>
                <a:cs typeface="+mn-lt"/>
              </a:rPr>
              <a:t>of methods </a:t>
            </a:r>
            <a:endParaRPr lang="en-GB" i="0">
              <a:ea typeface="+mn-lt"/>
              <a:cs typeface="+mn-lt"/>
            </a:endParaRPr>
          </a:p>
          <a:p>
            <a:pPr lvl="1"/>
            <a:r>
              <a:rPr lang="en-GB" dirty="0">
                <a:ea typeface="+mn-lt"/>
                <a:cs typeface="+mn-lt"/>
              </a:rPr>
              <a:t>of theoretical approaches</a:t>
            </a:r>
            <a:endParaRPr lang="en-GB" i="0" dirty="0"/>
          </a:p>
        </p:txBody>
      </p:sp>
    </p:spTree>
    <p:extLst>
      <p:ext uri="{BB962C8B-B14F-4D97-AF65-F5344CB8AC3E}">
        <p14:creationId xmlns:p14="http://schemas.microsoft.com/office/powerpoint/2010/main" val="3588511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05F78-A3FE-4BC6-8638-BC82A9DDA501}"/>
              </a:ext>
            </a:extLst>
          </p:cNvPr>
          <p:cNvSpPr>
            <a:spLocks noGrp="1"/>
          </p:cNvSpPr>
          <p:nvPr>
            <p:ph type="title"/>
          </p:nvPr>
        </p:nvSpPr>
        <p:spPr/>
        <p:txBody>
          <a:bodyPr/>
          <a:lstStyle/>
          <a:p>
            <a:r>
              <a:rPr lang="en-GB" dirty="0"/>
              <a:t>Formulating research questions?</a:t>
            </a:r>
          </a:p>
        </p:txBody>
      </p:sp>
      <p:sp>
        <p:nvSpPr>
          <p:cNvPr id="3" name="Content Placeholder 2">
            <a:extLst>
              <a:ext uri="{FF2B5EF4-FFF2-40B4-BE49-F238E27FC236}">
                <a16:creationId xmlns:a16="http://schemas.microsoft.com/office/drawing/2014/main" id="{FAAEB95A-8475-4B25-98B4-8FF8F9C6DC73}"/>
              </a:ext>
            </a:extLst>
          </p:cNvPr>
          <p:cNvSpPr>
            <a:spLocks noGrp="1"/>
          </p:cNvSpPr>
          <p:nvPr>
            <p:ph idx="1"/>
          </p:nvPr>
        </p:nvSpPr>
        <p:spPr/>
        <p:txBody>
          <a:bodyPr vert="horz" lIns="91440" tIns="45720" rIns="91440" bIns="45720" rtlCol="0" anchor="t">
            <a:normAutofit/>
          </a:bodyPr>
          <a:lstStyle/>
          <a:p>
            <a:r>
              <a:rPr lang="en-GB" dirty="0">
                <a:ea typeface="+mn-lt"/>
                <a:cs typeface="+mn-lt"/>
              </a:rPr>
              <a:t>E.g. • </a:t>
            </a:r>
          </a:p>
          <a:p>
            <a:r>
              <a:rPr lang="en-GB" dirty="0">
                <a:ea typeface="+mn-lt"/>
                <a:cs typeface="+mn-lt"/>
              </a:rPr>
              <a:t>What is it like to recover from alcohol addiction within a self-help programme? </a:t>
            </a:r>
          </a:p>
          <a:p>
            <a:r>
              <a:rPr lang="en-GB" dirty="0">
                <a:ea typeface="+mn-lt"/>
                <a:cs typeface="+mn-lt"/>
              </a:rPr>
              <a:t> How do people receiving support from an Early Intervention Service make sense of their experiences of auditory hallucination? </a:t>
            </a:r>
            <a:endParaRPr lang="en-GB">
              <a:ea typeface="+mn-lt"/>
              <a:cs typeface="+mn-lt"/>
            </a:endParaRPr>
          </a:p>
          <a:p>
            <a:r>
              <a:rPr lang="en-GB" dirty="0">
                <a:ea typeface="+mn-lt"/>
                <a:cs typeface="+mn-lt"/>
              </a:rPr>
              <a:t> How is the experience of dialysis understood in the context of impending transplantation? </a:t>
            </a:r>
            <a:endParaRPr lang="en-GB">
              <a:ea typeface="+mn-lt"/>
              <a:cs typeface="+mn-lt"/>
            </a:endParaRPr>
          </a:p>
          <a:p>
            <a:endParaRPr lang="en-GB" dirty="0">
              <a:ea typeface="+mn-lt"/>
              <a:cs typeface="+mn-lt"/>
            </a:endParaRPr>
          </a:p>
          <a:p>
            <a:r>
              <a:rPr lang="en-GB" dirty="0">
                <a:ea typeface="+mn-lt"/>
                <a:cs typeface="+mn-lt"/>
              </a:rPr>
              <a:t>Top tip: set yourself some clear objectives, so that you know when you are finished! </a:t>
            </a:r>
            <a:endParaRPr lang="en-GB" dirty="0"/>
          </a:p>
        </p:txBody>
      </p:sp>
    </p:spTree>
    <p:extLst>
      <p:ext uri="{BB962C8B-B14F-4D97-AF65-F5344CB8AC3E}">
        <p14:creationId xmlns:p14="http://schemas.microsoft.com/office/powerpoint/2010/main" val="1741095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4539-A3A6-4ED0-8F17-97A1E8F0F10F}"/>
              </a:ext>
            </a:extLst>
          </p:cNvPr>
          <p:cNvSpPr>
            <a:spLocks noGrp="1"/>
          </p:cNvSpPr>
          <p:nvPr>
            <p:ph type="title"/>
          </p:nvPr>
        </p:nvSpPr>
        <p:spPr/>
        <p:txBody>
          <a:bodyPr/>
          <a:lstStyle/>
          <a:p>
            <a:r>
              <a:rPr lang="en-GB" dirty="0"/>
              <a:t>Types of Qualitative Research</a:t>
            </a:r>
          </a:p>
        </p:txBody>
      </p:sp>
      <p:graphicFrame>
        <p:nvGraphicFramePr>
          <p:cNvPr id="4" name="Diagram 4">
            <a:extLst>
              <a:ext uri="{FF2B5EF4-FFF2-40B4-BE49-F238E27FC236}">
                <a16:creationId xmlns:a16="http://schemas.microsoft.com/office/drawing/2014/main" id="{E69FD19F-86F5-481B-9592-466F3C3C61CC}"/>
              </a:ext>
            </a:extLst>
          </p:cNvPr>
          <p:cNvGraphicFramePr>
            <a:graphicFrameLocks noGrp="1"/>
          </p:cNvGraphicFramePr>
          <p:nvPr>
            <p:ph idx="1"/>
          </p:nvPr>
        </p:nvGraphicFramePr>
        <p:xfrm>
          <a:off x="849313" y="2065338"/>
          <a:ext cx="10428287" cy="3903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4639218"/>
      </p:ext>
    </p:extLst>
  </p:cSld>
  <p:clrMapOvr>
    <a:masterClrMapping/>
  </p:clrMapOvr>
</p:sld>
</file>

<file path=ppt/theme/theme1.xml><?xml version="1.0" encoding="utf-8"?>
<a:theme xmlns:a="http://schemas.openxmlformats.org/drawingml/2006/main" name="VaultVTI">
  <a:themeElements>
    <a:clrScheme name="AnalogousFromRegularSeedRightStep">
      <a:dk1>
        <a:srgbClr val="000000"/>
      </a:dk1>
      <a:lt1>
        <a:srgbClr val="FFFFFF"/>
      </a:lt1>
      <a:dk2>
        <a:srgbClr val="1B2C2F"/>
      </a:dk2>
      <a:lt2>
        <a:srgbClr val="F2F0F3"/>
      </a:lt2>
      <a:accent1>
        <a:srgbClr val="63B420"/>
      </a:accent1>
      <a:accent2>
        <a:srgbClr val="1ABA14"/>
      </a:accent2>
      <a:accent3>
        <a:srgbClr val="21B85A"/>
      </a:accent3>
      <a:accent4>
        <a:srgbClr val="14B695"/>
      </a:accent4>
      <a:accent5>
        <a:srgbClr val="25AED3"/>
      </a:accent5>
      <a:accent6>
        <a:srgbClr val="175ED5"/>
      </a:accent6>
      <a:hlink>
        <a:srgbClr val="9355C6"/>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762</Words>
  <Application>Microsoft Office PowerPoint</Application>
  <PresentationFormat>Widescreen</PresentationFormat>
  <Paragraphs>90</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Georgia Pro Light</vt:lpstr>
      <vt:lpstr>VaultVTI</vt:lpstr>
      <vt:lpstr>Qualitative Research</vt:lpstr>
      <vt:lpstr>Overview</vt:lpstr>
      <vt:lpstr>What is qualitative research?</vt:lpstr>
      <vt:lpstr>Why do we need qualitative research?</vt:lpstr>
      <vt:lpstr>Why?</vt:lpstr>
      <vt:lpstr>Key Features of Qualitative Research</vt:lpstr>
      <vt:lpstr>Benefits of QR</vt:lpstr>
      <vt:lpstr>Drawbacks and Limitations?</vt:lpstr>
      <vt:lpstr>Types of Qualitative Research</vt:lpstr>
      <vt:lpstr>Research Questions</vt:lpstr>
      <vt:lpstr>Data Collection</vt:lpstr>
      <vt:lpstr>Reflexivity</vt:lpstr>
      <vt:lpstr>Reflexivity cont'd</vt:lpstr>
      <vt:lpstr>Why is it important to establish criteria for validity?</vt:lpstr>
      <vt:lpstr>Why is establishing the quality of qualitative research problematic?</vt:lpstr>
      <vt:lpstr>Why are traditional criteria for quality inappropriate for qualitative research?</vt:lpstr>
      <vt:lpstr>What quality criteria can be applied to (qualitative research)?</vt:lpstr>
      <vt:lpstr>Formulating research questions?</vt:lpstr>
      <vt:lpstr>Types of Qualitative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206</cp:revision>
  <dcterms:created xsi:type="dcterms:W3CDTF">2022-02-28T10:27:02Z</dcterms:created>
  <dcterms:modified xsi:type="dcterms:W3CDTF">2022-02-28T14:26:12Z</dcterms:modified>
</cp:coreProperties>
</file>