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7" r:id="rId2"/>
    <p:sldId id="259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5BE699-6661-584C-94F2-3A90B5AD0A6E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33132-82EC-5B4A-8845-3BFE9CF04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771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31DC8-FFD0-DF4B-AC42-76BE3C6B01B8}" type="datetimeFigureOut">
              <a:rPr lang="en-US" smtClean="0"/>
              <a:t>2/10/2016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714A8-66D2-6140-B947-23FF0636903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1143000" y="949325"/>
            <a:ext cx="6781800" cy="5486400"/>
          </a:xfrm>
          <a:prstGeom prst="flowChartExtra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endParaRPr lang="en-US" sz="1200">
              <a:latin typeface="Times New Roman" pitchFamily="18" charset="0"/>
            </a:endParaRP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4038600" y="1863725"/>
            <a:ext cx="99060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581400" y="2435225"/>
            <a:ext cx="190500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 d</a:t>
            </a:r>
            <a:r>
              <a:rPr lang="en-US" sz="2000">
                <a:latin typeface="Tahoma" pitchFamily="34" charset="0"/>
                <a:cs typeface="Tahoma" pitchFamily="34" charset="0"/>
              </a:rPr>
              <a:t>éteste</a:t>
            </a:r>
            <a:endParaRPr lang="en-US" sz="2000">
              <a:latin typeface="Tahoma" pitchFamily="34" charset="0"/>
            </a:endParaRP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124200" y="3121025"/>
            <a:ext cx="274320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 d</a:t>
            </a:r>
            <a:r>
              <a:rPr lang="en-US" sz="2000">
                <a:latin typeface="Tahoma" pitchFamily="34" charset="0"/>
                <a:cs typeface="Tahoma" pitchFamily="34" charset="0"/>
              </a:rPr>
              <a:t>éteste faire</a:t>
            </a:r>
            <a:endParaRPr lang="en-US" sz="2000">
              <a:latin typeface="Tahoma" pitchFamily="34" charset="0"/>
            </a:endParaRPr>
          </a:p>
          <a:p>
            <a:pPr algn="ctr" eaLnBrk="0" hangingPunct="0"/>
            <a:endParaRPr lang="en-US" sz="2000">
              <a:latin typeface="Tahoma" pitchFamily="34" charset="0"/>
            </a:endParaRP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2590800" y="3921125"/>
            <a:ext cx="3810000" cy="5715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 d</a:t>
            </a:r>
            <a:r>
              <a:rPr lang="en-US" sz="2000">
                <a:latin typeface="Tahoma" pitchFamily="34" charset="0"/>
                <a:cs typeface="Tahoma" pitchFamily="34" charset="0"/>
              </a:rPr>
              <a:t>éteste faire de la danse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2209800" y="4721225"/>
            <a:ext cx="4648200" cy="4572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 d</a:t>
            </a:r>
            <a:r>
              <a:rPr lang="en-US" sz="2000">
                <a:latin typeface="Tahoma" pitchFamily="34" charset="0"/>
                <a:cs typeface="Tahoma" pitchFamily="34" charset="0"/>
              </a:rPr>
              <a:t>éteste faire de la danse au collège</a:t>
            </a:r>
          </a:p>
          <a:p>
            <a:pPr algn="ctr" eaLnBrk="0" hangingPunct="0"/>
            <a:endParaRPr lang="en-US" sz="2000">
              <a:latin typeface="Tahoma" pitchFamily="34" charset="0"/>
            </a:endParaRP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1676400" y="5521325"/>
            <a:ext cx="5715000" cy="6858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en-US" sz="2000">
                <a:latin typeface="Tahoma" pitchFamily="34" charset="0"/>
              </a:rPr>
              <a:t>Je d</a:t>
            </a:r>
            <a:r>
              <a:rPr lang="en-US" sz="2000">
                <a:latin typeface="Tahoma" pitchFamily="34" charset="0"/>
                <a:cs typeface="Tahoma" pitchFamily="34" charset="0"/>
              </a:rPr>
              <a:t>éteste faire de la danse au collège parce que c’est moche!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477000" y="457200"/>
            <a:ext cx="1676400" cy="1143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0" hangingPunct="0"/>
            <a:r>
              <a:rPr lang="en-US" sz="1400">
                <a:latin typeface="Tempus Sans ITC" pitchFamily="82" charset="0"/>
              </a:rPr>
              <a:t>avec = with</a:t>
            </a:r>
          </a:p>
          <a:p>
            <a:pPr eaLnBrk="0" hangingPunct="0"/>
            <a:r>
              <a:rPr lang="en-US" sz="1400">
                <a:latin typeface="Tempus Sans ITC" pitchFamily="82" charset="0"/>
              </a:rPr>
              <a:t>et = and</a:t>
            </a:r>
          </a:p>
          <a:p>
            <a:pPr eaLnBrk="0" hangingPunct="0"/>
            <a:r>
              <a:rPr lang="en-US" sz="1400">
                <a:latin typeface="Tempus Sans ITC" pitchFamily="82" charset="0"/>
              </a:rPr>
              <a:t>mais = but</a:t>
            </a:r>
          </a:p>
          <a:p>
            <a:pPr eaLnBrk="0" hangingPunct="0"/>
            <a:r>
              <a:rPr lang="en-US" sz="1400">
                <a:latin typeface="Tempus Sans ITC" pitchFamily="82" charset="0"/>
              </a:rPr>
              <a:t>parce que = because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381000" y="533400"/>
            <a:ext cx="3810000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5000">
                <a:latin typeface="Times New Roman" pitchFamily="18" charset="0"/>
              </a:rPr>
              <a:t>La pyramide</a:t>
            </a: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5334000" y="1828800"/>
            <a:ext cx="2286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sujet (je, tu..)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5486400" y="2438400"/>
            <a:ext cx="2286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 + opinion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5943600" y="3048000"/>
            <a:ext cx="259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+ verbe (infinitif)</a:t>
            </a: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6477000" y="3962400"/>
            <a:ext cx="152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+ sport</a:t>
            </a: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6934200" y="4724400"/>
            <a:ext cx="137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+ extra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7543800" y="5638800"/>
            <a:ext cx="1371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latin typeface="Tahoma" pitchFamily="34" charset="0"/>
              </a:rPr>
              <a:t>+ extra</a:t>
            </a:r>
          </a:p>
        </p:txBody>
      </p:sp>
    </p:spTree>
    <p:extLst>
      <p:ext uri="{BB962C8B-B14F-4D97-AF65-F5344CB8AC3E}">
        <p14:creationId xmlns:p14="http://schemas.microsoft.com/office/powerpoint/2010/main" val="1117824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animBg="1" autoUpdateAnimBg="0"/>
      <p:bldP spid="3076" grpId="0" animBg="1" autoUpdateAnimBg="0"/>
      <p:bldP spid="3077" grpId="0" animBg="1" autoUpdateAnimBg="0"/>
      <p:bldP spid="3078" grpId="0" animBg="1" autoUpdateAnimBg="0"/>
      <p:bldP spid="3079" grpId="0" animBg="1" autoUpdateAnimBg="0"/>
      <p:bldP spid="3080" grpId="0" animBg="1" autoUpdateAnimBg="0"/>
      <p:bldP spid="3082" grpId="0" autoUpdateAnimBg="0"/>
      <p:bldP spid="3083" grpId="0" autoUpdateAnimBg="0"/>
      <p:bldP spid="3084" grpId="0" autoUpdateAnimBg="0"/>
      <p:bldP spid="3085" grpId="0" autoUpdateAnimBg="0"/>
      <p:bldP spid="3086" grpId="0" autoUpdateAnimBg="0"/>
      <p:bldP spid="3087" grpId="0" autoUpdateAnimBg="0"/>
      <p:bldP spid="3088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990600" y="1600200"/>
            <a:ext cx="7315200" cy="2287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800">
                <a:latin typeface="Tahoma" pitchFamily="34" charset="0"/>
              </a:rPr>
              <a:t>Using your pyramid sheet write as long a sentence as you can!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990600" y="533400"/>
            <a:ext cx="73152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4800">
                <a:latin typeface="Tahoma" pitchFamily="34" charset="0"/>
              </a:rPr>
              <a:t>A challenge!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042988" y="3949700"/>
            <a:ext cx="7315200" cy="253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4000" dirty="0">
                <a:latin typeface="Tahoma" pitchFamily="34" charset="0"/>
              </a:rPr>
              <a:t>Remember that you can link 2 ‘pyramid’ sentences with an ‘et’ or ‘</a:t>
            </a:r>
            <a:r>
              <a:rPr lang="en-GB" sz="4000" dirty="0" err="1">
                <a:latin typeface="Tahoma" pitchFamily="34" charset="0"/>
              </a:rPr>
              <a:t>mais</a:t>
            </a:r>
            <a:r>
              <a:rPr lang="en-GB" sz="4000" dirty="0">
                <a:latin typeface="Tahoma" pitchFamily="34" charset="0"/>
              </a:rPr>
              <a:t>’ to extend the length &amp; interest</a:t>
            </a:r>
          </a:p>
        </p:txBody>
      </p:sp>
    </p:spTree>
    <p:extLst>
      <p:ext uri="{BB962C8B-B14F-4D97-AF65-F5344CB8AC3E}">
        <p14:creationId xmlns:p14="http://schemas.microsoft.com/office/powerpoint/2010/main" val="280268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utoUpdateAnimBg="0"/>
      <p:bldP spid="4099" grpId="0" autoUpdateAnimBg="0"/>
      <p:bldP spid="4100" grpId="0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109</Words>
  <Application>Microsoft Office PowerPoint</Application>
  <PresentationFormat>On-screen Show (4:3)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Brooks</dc:creator>
  <cp:lastModifiedBy>San Brooks</cp:lastModifiedBy>
  <cp:revision>12</cp:revision>
  <dcterms:created xsi:type="dcterms:W3CDTF">2015-05-27T01:59:19Z</dcterms:created>
  <dcterms:modified xsi:type="dcterms:W3CDTF">2016-02-10T12:14:13Z</dcterms:modified>
</cp:coreProperties>
</file>