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4"/>
  </p:sldMasterIdLst>
  <p:notesMasterIdLst>
    <p:notesMasterId r:id="rId19"/>
  </p:notesMasterIdLst>
  <p:sldIdLst>
    <p:sldId id="256" r:id="rId5"/>
    <p:sldId id="273" r:id="rId6"/>
    <p:sldId id="257" r:id="rId7"/>
    <p:sldId id="258" r:id="rId8"/>
    <p:sldId id="271" r:id="rId9"/>
    <p:sldId id="259" r:id="rId10"/>
    <p:sldId id="260" r:id="rId11"/>
    <p:sldId id="261" r:id="rId12"/>
    <p:sldId id="275" r:id="rId13"/>
    <p:sldId id="266" r:id="rId14"/>
    <p:sldId id="269" r:id="rId15"/>
    <p:sldId id="274" r:id="rId16"/>
    <p:sldId id="276" r:id="rId17"/>
    <p:sldId id="27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5958E2-2548-43B1-BE74-F2D86C7EBDB0}" v="84" dt="2026-03-22T10:57:09.8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83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Draghici (2214911)" userId="0c964279-b29f-4643-96e4-dd48ca903f8a" providerId="ADAL" clId="{DA9A2F18-396E-47CC-8012-AA8480EE2E91}"/>
    <pc:docChg chg="undo custSel addSld delSld modSld sldOrd">
      <pc:chgData name="Elena Draghici (2214911)" userId="0c964279-b29f-4643-96e4-dd48ca903f8a" providerId="ADAL" clId="{DA9A2F18-396E-47CC-8012-AA8480EE2E91}" dt="2026-03-22T10:57:18.858" v="4805" actId="207"/>
      <pc:docMkLst>
        <pc:docMk/>
      </pc:docMkLst>
      <pc:sldChg chg="delSp modSp mod modTransition delDesignElem">
        <pc:chgData name="Elena Draghici (2214911)" userId="0c964279-b29f-4643-96e4-dd48ca903f8a" providerId="ADAL" clId="{DA9A2F18-396E-47CC-8012-AA8480EE2E91}" dt="2026-03-22T10:25:51.600" v="4584" actId="1076"/>
        <pc:sldMkLst>
          <pc:docMk/>
          <pc:sldMk cId="1153267832" sldId="256"/>
        </pc:sldMkLst>
        <pc:spChg chg="mod">
          <ac:chgData name="Elena Draghici (2214911)" userId="0c964279-b29f-4643-96e4-dd48ca903f8a" providerId="ADAL" clId="{DA9A2F18-396E-47CC-8012-AA8480EE2E91}" dt="2026-03-22T10:25:45.312" v="4583" actId="14100"/>
          <ac:spMkLst>
            <pc:docMk/>
            <pc:sldMk cId="1153267832" sldId="256"/>
            <ac:spMk id="2" creationId="{20889934-B595-E476-F35C-9FA86FFBD70C}"/>
          </ac:spMkLst>
        </pc:spChg>
        <pc:spChg chg="mod">
          <ac:chgData name="Elena Draghici (2214911)" userId="0c964279-b29f-4643-96e4-dd48ca903f8a" providerId="ADAL" clId="{DA9A2F18-396E-47CC-8012-AA8480EE2E91}" dt="2026-03-22T10:25:51.600" v="4584" actId="1076"/>
          <ac:spMkLst>
            <pc:docMk/>
            <pc:sldMk cId="1153267832" sldId="256"/>
            <ac:spMk id="3" creationId="{92F95BF9-3429-D840-443D-BC91803D686E}"/>
          </ac:spMkLst>
        </pc:spChg>
        <pc:picChg chg="mod">
          <ac:chgData name="Elena Draghici (2214911)" userId="0c964279-b29f-4643-96e4-dd48ca903f8a" providerId="ADAL" clId="{DA9A2F18-396E-47CC-8012-AA8480EE2E91}" dt="2026-03-22T10:25:33.908" v="4581" actId="14100"/>
          <ac:picMkLst>
            <pc:docMk/>
            <pc:sldMk cId="1153267832" sldId="256"/>
            <ac:picMk id="4" creationId="{DCA1371C-072B-EDEA-4039-FA3306DB2B6F}"/>
          </ac:picMkLst>
        </pc:picChg>
      </pc:sldChg>
      <pc:sldChg chg="addSp delSp modSp mod setBg delDesignElem">
        <pc:chgData name="Elena Draghici (2214911)" userId="0c964279-b29f-4643-96e4-dd48ca903f8a" providerId="ADAL" clId="{DA9A2F18-396E-47CC-8012-AA8480EE2E91}" dt="2026-03-22T10:26:25.322" v="4587" actId="1076"/>
        <pc:sldMkLst>
          <pc:docMk/>
          <pc:sldMk cId="2768461470" sldId="257"/>
        </pc:sldMkLst>
        <pc:spChg chg="mod ord">
          <ac:chgData name="Elena Draghici (2214911)" userId="0c964279-b29f-4643-96e4-dd48ca903f8a" providerId="ADAL" clId="{DA9A2F18-396E-47CC-8012-AA8480EE2E91}" dt="2026-03-18T23:41:26.774" v="4304" actId="1076"/>
          <ac:spMkLst>
            <pc:docMk/>
            <pc:sldMk cId="2768461470" sldId="257"/>
            <ac:spMk id="2" creationId="{A1000790-7062-5A3C-9CFE-F882B795C330}"/>
          </ac:spMkLst>
        </pc:spChg>
        <pc:spChg chg="add mod">
          <ac:chgData name="Elena Draghici (2214911)" userId="0c964279-b29f-4643-96e4-dd48ca903f8a" providerId="ADAL" clId="{DA9A2F18-396E-47CC-8012-AA8480EE2E91}" dt="2026-03-22T10:26:13.918" v="4585" actId="1076"/>
          <ac:spMkLst>
            <pc:docMk/>
            <pc:sldMk cId="2768461470" sldId="257"/>
            <ac:spMk id="3" creationId="{706EDC26-2D4A-BB28-3411-A8502EFC638A}"/>
          </ac:spMkLst>
        </pc:spChg>
        <pc:spChg chg="add">
          <ac:chgData name="Elena Draghici (2214911)" userId="0c964279-b29f-4643-96e4-dd48ca903f8a" providerId="ADAL" clId="{DA9A2F18-396E-47CC-8012-AA8480EE2E91}" dt="2026-03-12T21:48:32.797" v="143" actId="26606"/>
          <ac:spMkLst>
            <pc:docMk/>
            <pc:sldMk cId="2768461470" sldId="257"/>
            <ac:spMk id="25" creationId="{9416C2F8-A84C-4357-A755-81D3F466DD07}"/>
          </ac:spMkLst>
        </pc:spChg>
        <pc:picChg chg="mod ord">
          <ac:chgData name="Elena Draghici (2214911)" userId="0c964279-b29f-4643-96e4-dd48ca903f8a" providerId="ADAL" clId="{DA9A2F18-396E-47CC-8012-AA8480EE2E91}" dt="2026-03-22T10:26:25.322" v="4587" actId="1076"/>
          <ac:picMkLst>
            <pc:docMk/>
            <pc:sldMk cId="2768461470" sldId="257"/>
            <ac:picMk id="6" creationId="{F51900B5-F576-C51D-3F99-DFF6227EFDF1}"/>
          </ac:picMkLst>
        </pc:picChg>
        <pc:picChg chg="add">
          <ac:chgData name="Elena Draghici (2214911)" userId="0c964279-b29f-4643-96e4-dd48ca903f8a" providerId="ADAL" clId="{DA9A2F18-396E-47CC-8012-AA8480EE2E91}" dt="2026-03-12T21:48:32.797" v="143" actId="26606"/>
          <ac:picMkLst>
            <pc:docMk/>
            <pc:sldMk cId="2768461470" sldId="257"/>
            <ac:picMk id="27" creationId="{031306E5-EFE3-459A-89EF-0EF2185CDEF7}"/>
          </ac:picMkLst>
        </pc:picChg>
        <pc:picChg chg="add">
          <ac:chgData name="Elena Draghici (2214911)" userId="0c964279-b29f-4643-96e4-dd48ca903f8a" providerId="ADAL" clId="{DA9A2F18-396E-47CC-8012-AA8480EE2E91}" dt="2026-03-12T21:48:32.797" v="143" actId="26606"/>
          <ac:picMkLst>
            <pc:docMk/>
            <pc:sldMk cId="2768461470" sldId="257"/>
            <ac:picMk id="29" creationId="{4A23C976-ECF8-49F1-914B-B5BD60613BBE}"/>
          </ac:picMkLst>
        </pc:picChg>
      </pc:sldChg>
      <pc:sldChg chg="delSp modSp mod ord delDesignElem">
        <pc:chgData name="Elena Draghici (2214911)" userId="0c964279-b29f-4643-96e4-dd48ca903f8a" providerId="ADAL" clId="{DA9A2F18-396E-47CC-8012-AA8480EE2E91}" dt="2026-03-22T10:26:48.592" v="4588" actId="207"/>
        <pc:sldMkLst>
          <pc:docMk/>
          <pc:sldMk cId="156462347" sldId="258"/>
        </pc:sldMkLst>
        <pc:spChg chg="mod">
          <ac:chgData name="Elena Draghici (2214911)" userId="0c964279-b29f-4643-96e4-dd48ca903f8a" providerId="ADAL" clId="{DA9A2F18-396E-47CC-8012-AA8480EE2E91}" dt="2026-03-22T10:26:48.592" v="4588" actId="207"/>
          <ac:spMkLst>
            <pc:docMk/>
            <pc:sldMk cId="156462347" sldId="258"/>
            <ac:spMk id="2" creationId="{DAD88A6F-02E1-0C3D-F974-EBCEADA4B6A1}"/>
          </ac:spMkLst>
        </pc:spChg>
        <pc:spChg chg="mod">
          <ac:chgData name="Elena Draghici (2214911)" userId="0c964279-b29f-4643-96e4-dd48ca903f8a" providerId="ADAL" clId="{DA9A2F18-396E-47CC-8012-AA8480EE2E91}" dt="2026-03-17T12:49:38.472" v="2354" actId="20577"/>
          <ac:spMkLst>
            <pc:docMk/>
            <pc:sldMk cId="156462347" sldId="258"/>
            <ac:spMk id="3" creationId="{DF886FC5-AB4B-D943-93A7-A807D4868A6C}"/>
          </ac:spMkLst>
        </pc:spChg>
      </pc:sldChg>
      <pc:sldChg chg="addSp delSp modSp mod delDesignElem">
        <pc:chgData name="Elena Draghici (2214911)" userId="0c964279-b29f-4643-96e4-dd48ca903f8a" providerId="ADAL" clId="{DA9A2F18-396E-47CC-8012-AA8480EE2E91}" dt="2026-03-22T10:28:22.761" v="4593" actId="255"/>
        <pc:sldMkLst>
          <pc:docMk/>
          <pc:sldMk cId="610282791" sldId="259"/>
        </pc:sldMkLst>
        <pc:spChg chg="mod">
          <ac:chgData name="Elena Draghici (2214911)" userId="0c964279-b29f-4643-96e4-dd48ca903f8a" providerId="ADAL" clId="{DA9A2F18-396E-47CC-8012-AA8480EE2E91}" dt="2026-03-22T10:28:22.761" v="4593" actId="255"/>
          <ac:spMkLst>
            <pc:docMk/>
            <pc:sldMk cId="610282791" sldId="259"/>
            <ac:spMk id="2" creationId="{EED1B92C-0C58-4720-3295-DA8ABE77883E}"/>
          </ac:spMkLst>
        </pc:spChg>
        <pc:spChg chg="add mod">
          <ac:chgData name="Elena Draghici (2214911)" userId="0c964279-b29f-4643-96e4-dd48ca903f8a" providerId="ADAL" clId="{DA9A2F18-396E-47CC-8012-AA8480EE2E91}" dt="2026-03-22T10:27:55.559" v="4592" actId="255"/>
          <ac:spMkLst>
            <pc:docMk/>
            <pc:sldMk cId="610282791" sldId="259"/>
            <ac:spMk id="90" creationId="{79FD9741-264E-7D47-661B-C9BADDEA861D}"/>
          </ac:spMkLst>
        </pc:spChg>
        <pc:graphicFrameChg chg="add mod modGraphic">
          <ac:chgData name="Elena Draghici (2214911)" userId="0c964279-b29f-4643-96e4-dd48ca903f8a" providerId="ADAL" clId="{DA9A2F18-396E-47CC-8012-AA8480EE2E91}" dt="2026-03-12T23:18:44.271" v="735" actId="1076"/>
          <ac:graphicFrameMkLst>
            <pc:docMk/>
            <pc:sldMk cId="610282791" sldId="259"/>
            <ac:graphicFrameMk id="79" creationId="{A1684FB7-D58B-CFA1-D935-7ECB9A76E774}"/>
          </ac:graphicFrameMkLst>
        </pc:graphicFrameChg>
        <pc:graphicFrameChg chg="add mod modGraphic">
          <ac:chgData name="Elena Draghici (2214911)" userId="0c964279-b29f-4643-96e4-dd48ca903f8a" providerId="ADAL" clId="{DA9A2F18-396E-47CC-8012-AA8480EE2E91}" dt="2026-03-12T23:18:40.588" v="734" actId="1076"/>
          <ac:graphicFrameMkLst>
            <pc:docMk/>
            <pc:sldMk cId="610282791" sldId="259"/>
            <ac:graphicFrameMk id="80" creationId="{A0078BFC-CD9A-1B93-52B0-6FEE358502B8}"/>
          </ac:graphicFrameMkLst>
        </pc:graphicFrameChg>
        <pc:graphicFrameChg chg="add mod modGraphic">
          <ac:chgData name="Elena Draghici (2214911)" userId="0c964279-b29f-4643-96e4-dd48ca903f8a" providerId="ADAL" clId="{DA9A2F18-396E-47CC-8012-AA8480EE2E91}" dt="2026-03-12T23:18:47.702" v="736" actId="1076"/>
          <ac:graphicFrameMkLst>
            <pc:docMk/>
            <pc:sldMk cId="610282791" sldId="259"/>
            <ac:graphicFrameMk id="81" creationId="{769324FC-005E-3E55-77C6-46DB4E356AFF}"/>
          </ac:graphicFrameMkLst>
        </pc:graphicFrameChg>
        <pc:graphicFrameChg chg="add mod modGraphic">
          <ac:chgData name="Elena Draghici (2214911)" userId="0c964279-b29f-4643-96e4-dd48ca903f8a" providerId="ADAL" clId="{DA9A2F18-396E-47CC-8012-AA8480EE2E91}" dt="2026-03-12T23:18:50.687" v="737" actId="1076"/>
          <ac:graphicFrameMkLst>
            <pc:docMk/>
            <pc:sldMk cId="610282791" sldId="259"/>
            <ac:graphicFrameMk id="82" creationId="{B43BBA54-73E6-4176-70DA-7A4C0060B11F}"/>
          </ac:graphicFrameMkLst>
        </pc:graphicFrameChg>
        <pc:graphicFrameChg chg="add mod modGraphic">
          <ac:chgData name="Elena Draghici (2214911)" userId="0c964279-b29f-4643-96e4-dd48ca903f8a" providerId="ADAL" clId="{DA9A2F18-396E-47CC-8012-AA8480EE2E91}" dt="2026-03-12T23:18:54.353" v="738" actId="1076"/>
          <ac:graphicFrameMkLst>
            <pc:docMk/>
            <pc:sldMk cId="610282791" sldId="259"/>
            <ac:graphicFrameMk id="83" creationId="{34C076AE-4438-21CF-CE30-E2D6321583F4}"/>
          </ac:graphicFrameMkLst>
        </pc:graphicFrameChg>
        <pc:picChg chg="add mod">
          <ac:chgData name="Elena Draghici (2214911)" userId="0c964279-b29f-4643-96e4-dd48ca903f8a" providerId="ADAL" clId="{DA9A2F18-396E-47CC-8012-AA8480EE2E91}" dt="2026-03-12T23:19:25.772" v="745" actId="1076"/>
          <ac:picMkLst>
            <pc:docMk/>
            <pc:sldMk cId="610282791" sldId="259"/>
            <ac:picMk id="3" creationId="{0F5C48B3-3855-8961-CD93-CE4164635018}"/>
          </ac:picMkLst>
        </pc:picChg>
        <pc:cxnChg chg="add mod">
          <ac:chgData name="Elena Draghici (2214911)" userId="0c964279-b29f-4643-96e4-dd48ca903f8a" providerId="ADAL" clId="{DA9A2F18-396E-47CC-8012-AA8480EE2E91}" dt="2026-03-12T23:19:21.257" v="744" actId="14100"/>
          <ac:cxnSpMkLst>
            <pc:docMk/>
            <pc:sldMk cId="610282791" sldId="259"/>
            <ac:cxnSpMk id="51" creationId="{0A545833-2068-F5A6-9A58-06D0A3851E78}"/>
          </ac:cxnSpMkLst>
        </pc:cxnChg>
        <pc:cxnChg chg="add mod">
          <ac:chgData name="Elena Draghici (2214911)" userId="0c964279-b29f-4643-96e4-dd48ca903f8a" providerId="ADAL" clId="{DA9A2F18-396E-47CC-8012-AA8480EE2E91}" dt="2026-03-12T23:19:14.826" v="743" actId="14100"/>
          <ac:cxnSpMkLst>
            <pc:docMk/>
            <pc:sldMk cId="610282791" sldId="259"/>
            <ac:cxnSpMk id="54" creationId="{8B46BF99-919F-8733-E146-5D60B2D04EA0}"/>
          </ac:cxnSpMkLst>
        </pc:cxnChg>
        <pc:cxnChg chg="add mod">
          <ac:chgData name="Elena Draghici (2214911)" userId="0c964279-b29f-4643-96e4-dd48ca903f8a" providerId="ADAL" clId="{DA9A2F18-396E-47CC-8012-AA8480EE2E91}" dt="2026-03-12T23:19:08.199" v="741" actId="14100"/>
          <ac:cxnSpMkLst>
            <pc:docMk/>
            <pc:sldMk cId="610282791" sldId="259"/>
            <ac:cxnSpMk id="59" creationId="{29DEE66A-A16C-C073-F3BB-E5D9C7C53CA2}"/>
          </ac:cxnSpMkLst>
        </pc:cxnChg>
        <pc:cxnChg chg="add mod">
          <ac:chgData name="Elena Draghici (2214911)" userId="0c964279-b29f-4643-96e4-dd48ca903f8a" providerId="ADAL" clId="{DA9A2F18-396E-47CC-8012-AA8480EE2E91}" dt="2026-03-12T23:19:04.090" v="740" actId="14100"/>
          <ac:cxnSpMkLst>
            <pc:docMk/>
            <pc:sldMk cId="610282791" sldId="259"/>
            <ac:cxnSpMk id="64" creationId="{C3713A85-679A-47FA-E20C-09A75E4D6C53}"/>
          </ac:cxnSpMkLst>
        </pc:cxnChg>
        <pc:cxnChg chg="add mod">
          <ac:chgData name="Elena Draghici (2214911)" userId="0c964279-b29f-4643-96e4-dd48ca903f8a" providerId="ADAL" clId="{DA9A2F18-396E-47CC-8012-AA8480EE2E91}" dt="2026-03-12T23:19:00.521" v="739" actId="14100"/>
          <ac:cxnSpMkLst>
            <pc:docMk/>
            <pc:sldMk cId="610282791" sldId="259"/>
            <ac:cxnSpMk id="67" creationId="{6C603512-2275-2715-37E9-FC9191F84A91}"/>
          </ac:cxnSpMkLst>
        </pc:cxnChg>
      </pc:sldChg>
      <pc:sldChg chg="addSp delSp modSp mod setBg delDesignElem">
        <pc:chgData name="Elena Draghici (2214911)" userId="0c964279-b29f-4643-96e4-dd48ca903f8a" providerId="ADAL" clId="{DA9A2F18-396E-47CC-8012-AA8480EE2E91}" dt="2026-03-22T10:31:32.268" v="4623" actId="255"/>
        <pc:sldMkLst>
          <pc:docMk/>
          <pc:sldMk cId="1070323505" sldId="260"/>
        </pc:sldMkLst>
        <pc:spChg chg="mod">
          <ac:chgData name="Elena Draghici (2214911)" userId="0c964279-b29f-4643-96e4-dd48ca903f8a" providerId="ADAL" clId="{DA9A2F18-396E-47CC-8012-AA8480EE2E91}" dt="2026-03-17T14:41:15.125" v="3128" actId="1076"/>
          <ac:spMkLst>
            <pc:docMk/>
            <pc:sldMk cId="1070323505" sldId="260"/>
            <ac:spMk id="2" creationId="{660F9CC9-BCEA-96EE-F283-86A2E81BC6C4}"/>
          </ac:spMkLst>
        </pc:spChg>
        <pc:spChg chg="add mod">
          <ac:chgData name="Elena Draghici (2214911)" userId="0c964279-b29f-4643-96e4-dd48ca903f8a" providerId="ADAL" clId="{DA9A2F18-396E-47CC-8012-AA8480EE2E91}" dt="2026-03-22T10:30:09.695" v="4602" actId="255"/>
          <ac:spMkLst>
            <pc:docMk/>
            <pc:sldMk cId="1070323505" sldId="260"/>
            <ac:spMk id="27" creationId="{A4F67EB0-28F7-AF9A-9F20-BAB8DF1F076D}"/>
          </ac:spMkLst>
        </pc:spChg>
        <pc:spChg chg="add mod">
          <ac:chgData name="Elena Draghici (2214911)" userId="0c964279-b29f-4643-96e4-dd48ca903f8a" providerId="ADAL" clId="{DA9A2F18-396E-47CC-8012-AA8480EE2E91}" dt="2026-03-22T10:31:32.268" v="4623" actId="255"/>
          <ac:spMkLst>
            <pc:docMk/>
            <pc:sldMk cId="1070323505" sldId="260"/>
            <ac:spMk id="28" creationId="{2F6F6701-60C8-1B8E-779F-43EC40E895C9}"/>
          </ac:spMkLst>
        </pc:spChg>
        <pc:spChg chg="add">
          <ac:chgData name="Elena Draghici (2214911)" userId="0c964279-b29f-4643-96e4-dd48ca903f8a" providerId="ADAL" clId="{DA9A2F18-396E-47CC-8012-AA8480EE2E91}" dt="2026-03-17T14:33:50.199" v="3019" actId="26606"/>
          <ac:spMkLst>
            <pc:docMk/>
            <pc:sldMk cId="1070323505" sldId="260"/>
            <ac:spMk id="32" creationId="{08D06AB2-D33D-4AC8-B96C-AB6FDD0AC25F}"/>
          </ac:spMkLst>
        </pc:spChg>
        <pc:picChg chg="add mod ord">
          <ac:chgData name="Elena Draghici (2214911)" userId="0c964279-b29f-4643-96e4-dd48ca903f8a" providerId="ADAL" clId="{DA9A2F18-396E-47CC-8012-AA8480EE2E91}" dt="2026-03-17T14:33:57.906" v="3021" actId="14100"/>
          <ac:picMkLst>
            <pc:docMk/>
            <pc:sldMk cId="1070323505" sldId="260"/>
            <ac:picMk id="22" creationId="{5C289E0C-904F-6203-168B-3D1B643730C6}"/>
          </ac:picMkLst>
        </pc:picChg>
        <pc:picChg chg="add">
          <ac:chgData name="Elena Draghici (2214911)" userId="0c964279-b29f-4643-96e4-dd48ca903f8a" providerId="ADAL" clId="{DA9A2F18-396E-47CC-8012-AA8480EE2E91}" dt="2026-03-17T14:33:50.199" v="3019" actId="26606"/>
          <ac:picMkLst>
            <pc:docMk/>
            <pc:sldMk cId="1070323505" sldId="260"/>
            <ac:picMk id="34" creationId="{10BCC819-9CA3-4721-9DE0-4AAAA7FB4D47}"/>
          </ac:picMkLst>
        </pc:picChg>
        <pc:picChg chg="add">
          <ac:chgData name="Elena Draghici (2214911)" userId="0c964279-b29f-4643-96e4-dd48ca903f8a" providerId="ADAL" clId="{DA9A2F18-396E-47CC-8012-AA8480EE2E91}" dt="2026-03-17T14:33:50.199" v="3019" actId="26606"/>
          <ac:picMkLst>
            <pc:docMk/>
            <pc:sldMk cId="1070323505" sldId="260"/>
            <ac:picMk id="36" creationId="{0F546C42-F2B3-412F-89B1-709F9D7370A9}"/>
          </ac:picMkLst>
        </pc:picChg>
      </pc:sldChg>
      <pc:sldChg chg="addSp delSp modSp mod setBg delDesignElem">
        <pc:chgData name="Elena Draghici (2214911)" userId="0c964279-b29f-4643-96e4-dd48ca903f8a" providerId="ADAL" clId="{DA9A2F18-396E-47CC-8012-AA8480EE2E91}" dt="2026-03-22T10:10:29.503" v="4414" actId="1076"/>
        <pc:sldMkLst>
          <pc:docMk/>
          <pc:sldMk cId="3139157100" sldId="261"/>
        </pc:sldMkLst>
        <pc:spChg chg="mod">
          <ac:chgData name="Elena Draghici (2214911)" userId="0c964279-b29f-4643-96e4-dd48ca903f8a" providerId="ADAL" clId="{DA9A2F18-396E-47CC-8012-AA8480EE2E91}" dt="2026-03-18T23:05:09.570" v="4002" actId="207"/>
          <ac:spMkLst>
            <pc:docMk/>
            <pc:sldMk cId="3139157100" sldId="261"/>
            <ac:spMk id="2" creationId="{CAC766D0-82A9-3B9D-EACA-C4C9924C0115}"/>
          </ac:spMkLst>
        </pc:spChg>
        <pc:spChg chg="add mod">
          <ac:chgData name="Elena Draghici (2214911)" userId="0c964279-b29f-4643-96e4-dd48ca903f8a" providerId="ADAL" clId="{DA9A2F18-396E-47CC-8012-AA8480EE2E91}" dt="2026-03-22T10:10:10.677" v="4413" actId="255"/>
          <ac:spMkLst>
            <pc:docMk/>
            <pc:sldMk cId="3139157100" sldId="261"/>
            <ac:spMk id="11" creationId="{1DB2E4C0-BB4C-E583-36DC-E9B5137B9685}"/>
          </ac:spMkLst>
        </pc:spChg>
        <pc:graphicFrameChg chg="add mod modGraphic">
          <ac:chgData name="Elena Draghici (2214911)" userId="0c964279-b29f-4643-96e4-dd48ca903f8a" providerId="ADAL" clId="{DA9A2F18-396E-47CC-8012-AA8480EE2E91}" dt="2026-03-22T10:10:29.503" v="4414" actId="1076"/>
          <ac:graphicFrameMkLst>
            <pc:docMk/>
            <pc:sldMk cId="3139157100" sldId="261"/>
            <ac:graphicFrameMk id="13" creationId="{723C2394-22EC-11D8-9BC8-93DFB723D344}"/>
          </ac:graphicFrameMkLst>
        </pc:graphicFrameChg>
      </pc:sldChg>
      <pc:sldChg chg="addSp delSp modSp mod setBg delDesignElem">
        <pc:chgData name="Elena Draghici (2214911)" userId="0c964279-b29f-4643-96e4-dd48ca903f8a" providerId="ADAL" clId="{DA9A2F18-396E-47CC-8012-AA8480EE2E91}" dt="2026-03-22T10:08:56.066" v="4409" actId="1076"/>
        <pc:sldMkLst>
          <pc:docMk/>
          <pc:sldMk cId="1628844776" sldId="266"/>
        </pc:sldMkLst>
        <pc:spChg chg="mod ord">
          <ac:chgData name="Elena Draghici (2214911)" userId="0c964279-b29f-4643-96e4-dd48ca903f8a" providerId="ADAL" clId="{DA9A2F18-396E-47CC-8012-AA8480EE2E91}" dt="2026-03-18T12:56:48.689" v="3734" actId="20577"/>
          <ac:spMkLst>
            <pc:docMk/>
            <pc:sldMk cId="1628844776" sldId="266"/>
            <ac:spMk id="2" creationId="{0AB01B13-4E77-C2BB-D579-B199E6C2B971}"/>
          </ac:spMkLst>
        </pc:spChg>
        <pc:spChg chg="mod ord">
          <ac:chgData name="Elena Draghici (2214911)" userId="0c964279-b29f-4643-96e4-dd48ca903f8a" providerId="ADAL" clId="{DA9A2F18-396E-47CC-8012-AA8480EE2E91}" dt="2026-03-22T10:08:56.066" v="4409" actId="1076"/>
          <ac:spMkLst>
            <pc:docMk/>
            <pc:sldMk cId="1628844776" sldId="266"/>
            <ac:spMk id="3" creationId="{B6531030-9F71-10CB-5CD6-3FCFEEB0015B}"/>
          </ac:spMkLst>
        </pc:spChg>
        <pc:spChg chg="add">
          <ac:chgData name="Elena Draghici (2214911)" userId="0c964279-b29f-4643-96e4-dd48ca903f8a" providerId="ADAL" clId="{DA9A2F18-396E-47CC-8012-AA8480EE2E91}" dt="2026-03-13T00:42:38.012" v="1674" actId="26606"/>
          <ac:spMkLst>
            <pc:docMk/>
            <pc:sldMk cId="1628844776" sldId="266"/>
            <ac:spMk id="22" creationId="{9416C2F8-A84C-4357-A755-81D3F466DD07}"/>
          </ac:spMkLst>
        </pc:spChg>
        <pc:picChg chg="add mod">
          <ac:chgData name="Elena Draghici (2214911)" userId="0c964279-b29f-4643-96e4-dd48ca903f8a" providerId="ADAL" clId="{DA9A2F18-396E-47CC-8012-AA8480EE2E91}" dt="2026-03-17T14:51:05.008" v="3181" actId="1076"/>
          <ac:picMkLst>
            <pc:docMk/>
            <pc:sldMk cId="1628844776" sldId="266"/>
            <ac:picMk id="8" creationId="{50F0C2FB-A2E2-E1BB-4BCF-E6E1FB2E0324}"/>
          </ac:picMkLst>
        </pc:picChg>
        <pc:picChg chg="add">
          <ac:chgData name="Elena Draghici (2214911)" userId="0c964279-b29f-4643-96e4-dd48ca903f8a" providerId="ADAL" clId="{DA9A2F18-396E-47CC-8012-AA8480EE2E91}" dt="2026-03-13T00:42:38.012" v="1674" actId="26606"/>
          <ac:picMkLst>
            <pc:docMk/>
            <pc:sldMk cId="1628844776" sldId="266"/>
            <ac:picMk id="24" creationId="{031306E5-EFE3-459A-89EF-0EF2185CDEF7}"/>
          </ac:picMkLst>
        </pc:picChg>
        <pc:picChg chg="add">
          <ac:chgData name="Elena Draghici (2214911)" userId="0c964279-b29f-4643-96e4-dd48ca903f8a" providerId="ADAL" clId="{DA9A2F18-396E-47CC-8012-AA8480EE2E91}" dt="2026-03-13T00:42:38.012" v="1674" actId="26606"/>
          <ac:picMkLst>
            <pc:docMk/>
            <pc:sldMk cId="1628844776" sldId="266"/>
            <ac:picMk id="26" creationId="{4A23C976-ECF8-49F1-914B-B5BD60613BBE}"/>
          </ac:picMkLst>
        </pc:picChg>
      </pc:sldChg>
      <pc:sldChg chg="addSp delSp modSp mod setBg delDesignElem">
        <pc:chgData name="Elena Draghici (2214911)" userId="0c964279-b29f-4643-96e4-dd48ca903f8a" providerId="ADAL" clId="{DA9A2F18-396E-47CC-8012-AA8480EE2E91}" dt="2026-03-22T10:15:30.815" v="4450" actId="14100"/>
        <pc:sldMkLst>
          <pc:docMk/>
          <pc:sldMk cId="1776495805" sldId="269"/>
        </pc:sldMkLst>
        <pc:spChg chg="del mod">
          <ac:chgData name="Elena Draghici (2214911)" userId="0c964279-b29f-4643-96e4-dd48ca903f8a" providerId="ADAL" clId="{DA9A2F18-396E-47CC-8012-AA8480EE2E91}" dt="2026-03-22T10:12:51.162" v="4433" actId="478"/>
          <ac:spMkLst>
            <pc:docMk/>
            <pc:sldMk cId="1776495805" sldId="269"/>
            <ac:spMk id="2" creationId="{AC01285B-15CD-C273-F569-B92E057EA9B1}"/>
          </ac:spMkLst>
        </pc:spChg>
        <pc:spChg chg="add del mod">
          <ac:chgData name="Elena Draghici (2214911)" userId="0c964279-b29f-4643-96e4-dd48ca903f8a" providerId="ADAL" clId="{DA9A2F18-396E-47CC-8012-AA8480EE2E91}" dt="2026-03-22T10:12:21.593" v="4429" actId="478"/>
          <ac:spMkLst>
            <pc:docMk/>
            <pc:sldMk cId="1776495805" sldId="269"/>
            <ac:spMk id="7" creationId="{23E59EC3-A74A-82B8-8FD2-F29452F1EF2C}"/>
          </ac:spMkLst>
        </pc:spChg>
        <pc:spChg chg="add del">
          <ac:chgData name="Elena Draghici (2214911)" userId="0c964279-b29f-4643-96e4-dd48ca903f8a" providerId="ADAL" clId="{DA9A2F18-396E-47CC-8012-AA8480EE2E91}" dt="2026-03-22T10:11:27.823" v="4425" actId="26606"/>
          <ac:spMkLst>
            <pc:docMk/>
            <pc:sldMk cId="1776495805" sldId="269"/>
            <ac:spMk id="10" creationId="{DB6A7BFB-3BBE-4C11-93FC-A6557BD1136C}"/>
          </ac:spMkLst>
        </pc:spChg>
        <pc:spChg chg="add del">
          <ac:chgData name="Elena Draghici (2214911)" userId="0c964279-b29f-4643-96e4-dd48ca903f8a" providerId="ADAL" clId="{DA9A2F18-396E-47CC-8012-AA8480EE2E91}" dt="2026-03-22T10:11:27.823" v="4425" actId="26606"/>
          <ac:spMkLst>
            <pc:docMk/>
            <pc:sldMk cId="1776495805" sldId="269"/>
            <ac:spMk id="12" creationId="{70CA7A26-553C-443C-9A3D-2A2529D45912}"/>
          </ac:spMkLst>
        </pc:spChg>
        <pc:spChg chg="add del">
          <ac:chgData name="Elena Draghici (2214911)" userId="0c964279-b29f-4643-96e4-dd48ca903f8a" providerId="ADAL" clId="{DA9A2F18-396E-47CC-8012-AA8480EE2E91}" dt="2026-03-22T10:13:15.331" v="4438" actId="26606"/>
          <ac:spMkLst>
            <pc:docMk/>
            <pc:sldMk cId="1776495805" sldId="269"/>
            <ac:spMk id="18" creationId="{DB6A7BFB-3BBE-4C11-93FC-A6557BD1136C}"/>
          </ac:spMkLst>
        </pc:spChg>
        <pc:spChg chg="add del">
          <ac:chgData name="Elena Draghici (2214911)" userId="0c964279-b29f-4643-96e4-dd48ca903f8a" providerId="ADAL" clId="{DA9A2F18-396E-47CC-8012-AA8480EE2E91}" dt="2026-03-22T10:13:15.331" v="4438" actId="26606"/>
          <ac:spMkLst>
            <pc:docMk/>
            <pc:sldMk cId="1776495805" sldId="269"/>
            <ac:spMk id="19" creationId="{70CA7A26-553C-443C-9A3D-2A2529D45912}"/>
          </ac:spMkLst>
        </pc:spChg>
        <pc:spChg chg="add del">
          <ac:chgData name="Elena Draghici (2214911)" userId="0c964279-b29f-4643-96e4-dd48ca903f8a" providerId="ADAL" clId="{DA9A2F18-396E-47CC-8012-AA8480EE2E91}" dt="2026-03-22T10:11:10.729" v="4418" actId="26606"/>
          <ac:spMkLst>
            <pc:docMk/>
            <pc:sldMk cId="1776495805" sldId="269"/>
            <ac:spMk id="21" creationId="{DB6A7BFB-3BBE-4C11-93FC-A6557BD1136C}"/>
          </ac:spMkLst>
        </pc:spChg>
        <pc:spChg chg="add del">
          <ac:chgData name="Elena Draghici (2214911)" userId="0c964279-b29f-4643-96e4-dd48ca903f8a" providerId="ADAL" clId="{DA9A2F18-396E-47CC-8012-AA8480EE2E91}" dt="2026-03-22T10:11:10.729" v="4418" actId="26606"/>
          <ac:spMkLst>
            <pc:docMk/>
            <pc:sldMk cId="1776495805" sldId="269"/>
            <ac:spMk id="23" creationId="{70CA7A26-553C-443C-9A3D-2A2529D45912}"/>
          </ac:spMkLst>
        </pc:spChg>
        <pc:spChg chg="add del">
          <ac:chgData name="Elena Draghici (2214911)" userId="0c964279-b29f-4643-96e4-dd48ca903f8a" providerId="ADAL" clId="{DA9A2F18-396E-47CC-8012-AA8480EE2E91}" dt="2026-03-22T10:13:31.442" v="4440" actId="26606"/>
          <ac:spMkLst>
            <pc:docMk/>
            <pc:sldMk cId="1776495805" sldId="269"/>
            <ac:spMk id="24" creationId="{DB6A7BFB-3BBE-4C11-93FC-A6557BD1136C}"/>
          </ac:spMkLst>
        </pc:spChg>
        <pc:spChg chg="add del">
          <ac:chgData name="Elena Draghici (2214911)" userId="0c964279-b29f-4643-96e4-dd48ca903f8a" providerId="ADAL" clId="{DA9A2F18-396E-47CC-8012-AA8480EE2E91}" dt="2026-03-22T10:13:31.442" v="4440" actId="26606"/>
          <ac:spMkLst>
            <pc:docMk/>
            <pc:sldMk cId="1776495805" sldId="269"/>
            <ac:spMk id="26" creationId="{70CA7A26-553C-443C-9A3D-2A2529D45912}"/>
          </ac:spMkLst>
        </pc:spChg>
        <pc:spChg chg="add del">
          <ac:chgData name="Elena Draghici (2214911)" userId="0c964279-b29f-4643-96e4-dd48ca903f8a" providerId="ADAL" clId="{DA9A2F18-396E-47CC-8012-AA8480EE2E91}" dt="2026-03-22T10:11:13.900" v="4420" actId="26606"/>
          <ac:spMkLst>
            <pc:docMk/>
            <pc:sldMk cId="1776495805" sldId="269"/>
            <ac:spMk id="29" creationId="{DB6A7BFB-3BBE-4C11-93FC-A6557BD1136C}"/>
          </ac:spMkLst>
        </pc:spChg>
        <pc:spChg chg="add del">
          <ac:chgData name="Elena Draghici (2214911)" userId="0c964279-b29f-4643-96e4-dd48ca903f8a" providerId="ADAL" clId="{DA9A2F18-396E-47CC-8012-AA8480EE2E91}" dt="2026-03-22T10:11:13.900" v="4420" actId="26606"/>
          <ac:spMkLst>
            <pc:docMk/>
            <pc:sldMk cId="1776495805" sldId="269"/>
            <ac:spMk id="30" creationId="{70CA7A26-553C-443C-9A3D-2A2529D45912}"/>
          </ac:spMkLst>
        </pc:spChg>
        <pc:spChg chg="add del">
          <ac:chgData name="Elena Draghici (2214911)" userId="0c964279-b29f-4643-96e4-dd48ca903f8a" providerId="ADAL" clId="{DA9A2F18-396E-47CC-8012-AA8480EE2E91}" dt="2026-03-22T10:11:22.154" v="4422" actId="26606"/>
          <ac:spMkLst>
            <pc:docMk/>
            <pc:sldMk cId="1776495805" sldId="269"/>
            <ac:spMk id="34" creationId="{DB6A7BFB-3BBE-4C11-93FC-A6557BD1136C}"/>
          </ac:spMkLst>
        </pc:spChg>
        <pc:spChg chg="add del">
          <ac:chgData name="Elena Draghici (2214911)" userId="0c964279-b29f-4643-96e4-dd48ca903f8a" providerId="ADAL" clId="{DA9A2F18-396E-47CC-8012-AA8480EE2E91}" dt="2026-03-22T10:11:22.154" v="4422" actId="26606"/>
          <ac:spMkLst>
            <pc:docMk/>
            <pc:sldMk cId="1776495805" sldId="269"/>
            <ac:spMk id="35" creationId="{70CA7A26-553C-443C-9A3D-2A2529D45912}"/>
          </ac:spMkLst>
        </pc:spChg>
        <pc:spChg chg="add">
          <ac:chgData name="Elena Draghici (2214911)" userId="0c964279-b29f-4643-96e4-dd48ca903f8a" providerId="ADAL" clId="{DA9A2F18-396E-47CC-8012-AA8480EE2E91}" dt="2026-03-22T10:13:31.442" v="4440" actId="26606"/>
          <ac:spMkLst>
            <pc:docMk/>
            <pc:sldMk cId="1776495805" sldId="269"/>
            <ac:spMk id="38" creationId="{35F5DD83-B60B-4670-9BC3-032AC4D0421D}"/>
          </ac:spMkLst>
        </pc:spChg>
        <pc:graphicFrameChg chg="add mod ord modGraphic">
          <ac:chgData name="Elena Draghici (2214911)" userId="0c964279-b29f-4643-96e4-dd48ca903f8a" providerId="ADAL" clId="{DA9A2F18-396E-47CC-8012-AA8480EE2E91}" dt="2026-03-22T10:15:23.437" v="4449" actId="14100"/>
          <ac:graphicFrameMkLst>
            <pc:docMk/>
            <pc:sldMk cId="1776495805" sldId="269"/>
            <ac:graphicFrameMk id="5" creationId="{F4A1BC04-981A-0180-A472-40347E2A3478}"/>
          </ac:graphicFrameMkLst>
        </pc:graphicFrameChg>
        <pc:picChg chg="add mod">
          <ac:chgData name="Elena Draghici (2214911)" userId="0c964279-b29f-4643-96e4-dd48ca903f8a" providerId="ADAL" clId="{DA9A2F18-396E-47CC-8012-AA8480EE2E91}" dt="2026-03-22T10:15:30.815" v="4450" actId="14100"/>
          <ac:picMkLst>
            <pc:docMk/>
            <pc:sldMk cId="1776495805" sldId="269"/>
            <ac:picMk id="6" creationId="{BF76B1BC-64DC-0EEB-3A98-50C0BE581290}"/>
          </ac:picMkLst>
        </pc:picChg>
        <pc:picChg chg="add del">
          <ac:chgData name="Elena Draghici (2214911)" userId="0c964279-b29f-4643-96e4-dd48ca903f8a" providerId="ADAL" clId="{DA9A2F18-396E-47CC-8012-AA8480EE2E91}" dt="2026-03-22T10:11:27.823" v="4425" actId="26606"/>
          <ac:picMkLst>
            <pc:docMk/>
            <pc:sldMk cId="1776495805" sldId="269"/>
            <ac:picMk id="14" creationId="{367E268D-B340-41B0-B037-2F3FC25BC705}"/>
          </ac:picMkLst>
        </pc:picChg>
        <pc:picChg chg="add del">
          <ac:chgData name="Elena Draghici (2214911)" userId="0c964279-b29f-4643-96e4-dd48ca903f8a" providerId="ADAL" clId="{DA9A2F18-396E-47CC-8012-AA8480EE2E91}" dt="2026-03-22T10:11:27.823" v="4425" actId="26606"/>
          <ac:picMkLst>
            <pc:docMk/>
            <pc:sldMk cId="1776495805" sldId="269"/>
            <ac:picMk id="16" creationId="{ABB0BCA0-9493-46B4-B955-8FBF0287306B}"/>
          </ac:picMkLst>
        </pc:picChg>
        <pc:picChg chg="add del">
          <ac:chgData name="Elena Draghici (2214911)" userId="0c964279-b29f-4643-96e4-dd48ca903f8a" providerId="ADAL" clId="{DA9A2F18-396E-47CC-8012-AA8480EE2E91}" dt="2026-03-22T10:13:15.331" v="4438" actId="26606"/>
          <ac:picMkLst>
            <pc:docMk/>
            <pc:sldMk cId="1776495805" sldId="269"/>
            <ac:picMk id="20" creationId="{367E268D-B340-41B0-B037-2F3FC25BC705}"/>
          </ac:picMkLst>
        </pc:picChg>
        <pc:picChg chg="add del">
          <ac:chgData name="Elena Draghici (2214911)" userId="0c964279-b29f-4643-96e4-dd48ca903f8a" providerId="ADAL" clId="{DA9A2F18-396E-47CC-8012-AA8480EE2E91}" dt="2026-03-22T10:13:15.331" v="4438" actId="26606"/>
          <ac:picMkLst>
            <pc:docMk/>
            <pc:sldMk cId="1776495805" sldId="269"/>
            <ac:picMk id="22" creationId="{ABB0BCA0-9493-46B4-B955-8FBF0287306B}"/>
          </ac:picMkLst>
        </pc:picChg>
        <pc:picChg chg="add del">
          <ac:chgData name="Elena Draghici (2214911)" userId="0c964279-b29f-4643-96e4-dd48ca903f8a" providerId="ADAL" clId="{DA9A2F18-396E-47CC-8012-AA8480EE2E91}" dt="2026-03-22T10:11:10.729" v="4418" actId="26606"/>
          <ac:picMkLst>
            <pc:docMk/>
            <pc:sldMk cId="1776495805" sldId="269"/>
            <ac:picMk id="25" creationId="{367E268D-B340-41B0-B037-2F3FC25BC705}"/>
          </ac:picMkLst>
        </pc:picChg>
        <pc:picChg chg="add del">
          <ac:chgData name="Elena Draghici (2214911)" userId="0c964279-b29f-4643-96e4-dd48ca903f8a" providerId="ADAL" clId="{DA9A2F18-396E-47CC-8012-AA8480EE2E91}" dt="2026-03-22T10:11:10.729" v="4418" actId="26606"/>
          <ac:picMkLst>
            <pc:docMk/>
            <pc:sldMk cId="1776495805" sldId="269"/>
            <ac:picMk id="27" creationId="{ABB0BCA0-9493-46B4-B955-8FBF0287306B}"/>
          </ac:picMkLst>
        </pc:picChg>
        <pc:picChg chg="add del">
          <ac:chgData name="Elena Draghici (2214911)" userId="0c964279-b29f-4643-96e4-dd48ca903f8a" providerId="ADAL" clId="{DA9A2F18-396E-47CC-8012-AA8480EE2E91}" dt="2026-03-22T10:13:31.442" v="4440" actId="26606"/>
          <ac:picMkLst>
            <pc:docMk/>
            <pc:sldMk cId="1776495805" sldId="269"/>
            <ac:picMk id="28" creationId="{367E268D-B340-41B0-B037-2F3FC25BC705}"/>
          </ac:picMkLst>
        </pc:picChg>
        <pc:picChg chg="add del">
          <ac:chgData name="Elena Draghici (2214911)" userId="0c964279-b29f-4643-96e4-dd48ca903f8a" providerId="ADAL" clId="{DA9A2F18-396E-47CC-8012-AA8480EE2E91}" dt="2026-03-22T10:11:13.900" v="4420" actId="26606"/>
          <ac:picMkLst>
            <pc:docMk/>
            <pc:sldMk cId="1776495805" sldId="269"/>
            <ac:picMk id="31" creationId="{367E268D-B340-41B0-B037-2F3FC25BC705}"/>
          </ac:picMkLst>
        </pc:picChg>
        <pc:picChg chg="add del">
          <ac:chgData name="Elena Draghici (2214911)" userId="0c964279-b29f-4643-96e4-dd48ca903f8a" providerId="ADAL" clId="{DA9A2F18-396E-47CC-8012-AA8480EE2E91}" dt="2026-03-22T10:11:13.900" v="4420" actId="26606"/>
          <ac:picMkLst>
            <pc:docMk/>
            <pc:sldMk cId="1776495805" sldId="269"/>
            <ac:picMk id="32" creationId="{ABB0BCA0-9493-46B4-B955-8FBF0287306B}"/>
          </ac:picMkLst>
        </pc:picChg>
        <pc:picChg chg="add del">
          <ac:chgData name="Elena Draghici (2214911)" userId="0c964279-b29f-4643-96e4-dd48ca903f8a" providerId="ADAL" clId="{DA9A2F18-396E-47CC-8012-AA8480EE2E91}" dt="2026-03-22T10:13:31.442" v="4440" actId="26606"/>
          <ac:picMkLst>
            <pc:docMk/>
            <pc:sldMk cId="1776495805" sldId="269"/>
            <ac:picMk id="33" creationId="{ABB0BCA0-9493-46B4-B955-8FBF0287306B}"/>
          </ac:picMkLst>
        </pc:picChg>
        <pc:picChg chg="add del">
          <ac:chgData name="Elena Draghici (2214911)" userId="0c964279-b29f-4643-96e4-dd48ca903f8a" providerId="ADAL" clId="{DA9A2F18-396E-47CC-8012-AA8480EE2E91}" dt="2026-03-22T10:11:22.154" v="4422" actId="26606"/>
          <ac:picMkLst>
            <pc:docMk/>
            <pc:sldMk cId="1776495805" sldId="269"/>
            <ac:picMk id="36" creationId="{367E268D-B340-41B0-B037-2F3FC25BC705}"/>
          </ac:picMkLst>
        </pc:picChg>
        <pc:picChg chg="add del">
          <ac:chgData name="Elena Draghici (2214911)" userId="0c964279-b29f-4643-96e4-dd48ca903f8a" providerId="ADAL" clId="{DA9A2F18-396E-47CC-8012-AA8480EE2E91}" dt="2026-03-22T10:11:22.154" v="4422" actId="26606"/>
          <ac:picMkLst>
            <pc:docMk/>
            <pc:sldMk cId="1776495805" sldId="269"/>
            <ac:picMk id="37" creationId="{ABB0BCA0-9493-46B4-B955-8FBF0287306B}"/>
          </ac:picMkLst>
        </pc:picChg>
        <pc:picChg chg="add">
          <ac:chgData name="Elena Draghici (2214911)" userId="0c964279-b29f-4643-96e4-dd48ca903f8a" providerId="ADAL" clId="{DA9A2F18-396E-47CC-8012-AA8480EE2E91}" dt="2026-03-22T10:13:31.442" v="4440" actId="26606"/>
          <ac:picMkLst>
            <pc:docMk/>
            <pc:sldMk cId="1776495805" sldId="269"/>
            <ac:picMk id="40" creationId="{F6B4EE5F-776E-4E87-BA16-1A4E6FDEC0F2}"/>
          </ac:picMkLst>
        </pc:picChg>
        <pc:picChg chg="add">
          <ac:chgData name="Elena Draghici (2214911)" userId="0c964279-b29f-4643-96e4-dd48ca903f8a" providerId="ADAL" clId="{DA9A2F18-396E-47CC-8012-AA8480EE2E91}" dt="2026-03-22T10:13:31.442" v="4440" actId="26606"/>
          <ac:picMkLst>
            <pc:docMk/>
            <pc:sldMk cId="1776495805" sldId="269"/>
            <ac:picMk id="42" creationId="{DD9AE7CD-2056-4F99-8905-7D58893EB5F6}"/>
          </ac:picMkLst>
        </pc:picChg>
      </pc:sldChg>
      <pc:sldChg chg="addSp modSp mod setBg">
        <pc:chgData name="Elena Draghici (2214911)" userId="0c964279-b29f-4643-96e4-dd48ca903f8a" providerId="ADAL" clId="{DA9A2F18-396E-47CC-8012-AA8480EE2E91}" dt="2026-03-22T10:22:20.191" v="4567" actId="1076"/>
        <pc:sldMkLst>
          <pc:docMk/>
          <pc:sldMk cId="2280674259" sldId="270"/>
        </pc:sldMkLst>
        <pc:spChg chg="mod">
          <ac:chgData name="Elena Draghici (2214911)" userId="0c964279-b29f-4643-96e4-dd48ca903f8a" providerId="ADAL" clId="{DA9A2F18-396E-47CC-8012-AA8480EE2E91}" dt="2026-03-16T08:50:35.996" v="1985" actId="255"/>
          <ac:spMkLst>
            <pc:docMk/>
            <pc:sldMk cId="2280674259" sldId="270"/>
            <ac:spMk id="2" creationId="{B674DE0B-9021-C953-6445-C025AAE08C8F}"/>
          </ac:spMkLst>
        </pc:spChg>
        <pc:spChg chg="mod">
          <ac:chgData name="Elena Draghici (2214911)" userId="0c964279-b29f-4643-96e4-dd48ca903f8a" providerId="ADAL" clId="{DA9A2F18-396E-47CC-8012-AA8480EE2E91}" dt="2026-03-22T10:22:20.191" v="4567" actId="1076"/>
          <ac:spMkLst>
            <pc:docMk/>
            <pc:sldMk cId="2280674259" sldId="270"/>
            <ac:spMk id="4" creationId="{98683A90-F7C2-E39D-2CE0-6DE21640205F}"/>
          </ac:spMkLst>
        </pc:spChg>
      </pc:sldChg>
      <pc:sldChg chg="addSp delSp modSp new mod setBg">
        <pc:chgData name="Elena Draghici (2214911)" userId="0c964279-b29f-4643-96e4-dd48ca903f8a" providerId="ADAL" clId="{DA9A2F18-396E-47CC-8012-AA8480EE2E91}" dt="2026-03-22T10:27:19.493" v="4589" actId="207"/>
        <pc:sldMkLst>
          <pc:docMk/>
          <pc:sldMk cId="2594602255" sldId="271"/>
        </pc:sldMkLst>
        <pc:spChg chg="add mod">
          <ac:chgData name="Elena Draghici (2214911)" userId="0c964279-b29f-4643-96e4-dd48ca903f8a" providerId="ADAL" clId="{DA9A2F18-396E-47CC-8012-AA8480EE2E91}" dt="2026-03-22T10:27:19.493" v="4589" actId="207"/>
          <ac:spMkLst>
            <pc:docMk/>
            <pc:sldMk cId="2594602255" sldId="271"/>
            <ac:spMk id="10" creationId="{81DC4F8D-1BCA-EC2E-7C73-6F0CC40E7F9F}"/>
          </ac:spMkLst>
        </pc:spChg>
        <pc:spChg chg="add">
          <ac:chgData name="Elena Draghici (2214911)" userId="0c964279-b29f-4643-96e4-dd48ca903f8a" providerId="ADAL" clId="{DA9A2F18-396E-47CC-8012-AA8480EE2E91}" dt="2026-03-17T13:57:28.092" v="2727" actId="26606"/>
          <ac:spMkLst>
            <pc:docMk/>
            <pc:sldMk cId="2594602255" sldId="271"/>
            <ac:spMk id="48" creationId="{08D06AB2-D33D-4AC8-B96C-AB6FDD0AC25F}"/>
          </ac:spMkLst>
        </pc:spChg>
        <pc:spChg chg="add mod">
          <ac:chgData name="Elena Draghici (2214911)" userId="0c964279-b29f-4643-96e4-dd48ca903f8a" providerId="ADAL" clId="{DA9A2F18-396E-47CC-8012-AA8480EE2E91}" dt="2026-03-18T23:31:52.475" v="4222" actId="1076"/>
          <ac:spMkLst>
            <pc:docMk/>
            <pc:sldMk cId="2594602255" sldId="271"/>
            <ac:spMk id="67" creationId="{1F8621E2-354E-ACBB-0D73-2BF57B6493A2}"/>
          </ac:spMkLst>
        </pc:spChg>
        <pc:spChg chg="add mod">
          <ac:chgData name="Elena Draghici (2214911)" userId="0c964279-b29f-4643-96e4-dd48ca903f8a" providerId="ADAL" clId="{DA9A2F18-396E-47CC-8012-AA8480EE2E91}" dt="2026-03-18T22:19:18.246" v="3747" actId="1076"/>
          <ac:spMkLst>
            <pc:docMk/>
            <pc:sldMk cId="2594602255" sldId="271"/>
            <ac:spMk id="68" creationId="{14F093C1-F45B-974E-084F-9FF729579909}"/>
          </ac:spMkLst>
        </pc:spChg>
        <pc:spChg chg="add mod">
          <ac:chgData name="Elena Draghici (2214911)" userId="0c964279-b29f-4643-96e4-dd48ca903f8a" providerId="ADAL" clId="{DA9A2F18-396E-47CC-8012-AA8480EE2E91}" dt="2026-03-18T23:33:50.481" v="4247" actId="114"/>
          <ac:spMkLst>
            <pc:docMk/>
            <pc:sldMk cId="2594602255" sldId="271"/>
            <ac:spMk id="69" creationId="{BE11AE2E-39EE-9D31-3DBE-019938D50D07}"/>
          </ac:spMkLst>
        </pc:spChg>
        <pc:spChg chg="add mod">
          <ac:chgData name="Elena Draghici (2214911)" userId="0c964279-b29f-4643-96e4-dd48ca903f8a" providerId="ADAL" clId="{DA9A2F18-396E-47CC-8012-AA8480EE2E91}" dt="2026-03-18T23:28:50.328" v="4182" actId="20577"/>
          <ac:spMkLst>
            <pc:docMk/>
            <pc:sldMk cId="2594602255" sldId="271"/>
            <ac:spMk id="70" creationId="{5F6B75CA-107C-BBB6-1F4F-EA1AA3532B8D}"/>
          </ac:spMkLst>
        </pc:spChg>
        <pc:spChg chg="add mod">
          <ac:chgData name="Elena Draghici (2214911)" userId="0c964279-b29f-4643-96e4-dd48ca903f8a" providerId="ADAL" clId="{DA9A2F18-396E-47CC-8012-AA8480EE2E91}" dt="2026-03-18T23:33:58.966" v="4248" actId="120"/>
          <ac:spMkLst>
            <pc:docMk/>
            <pc:sldMk cId="2594602255" sldId="271"/>
            <ac:spMk id="79" creationId="{E1EBD264-177C-9938-5B29-3BA2212E785D}"/>
          </ac:spMkLst>
        </pc:spChg>
        <pc:spChg chg="add mod">
          <ac:chgData name="Elena Draghici (2214911)" userId="0c964279-b29f-4643-96e4-dd48ca903f8a" providerId="ADAL" clId="{DA9A2F18-396E-47CC-8012-AA8480EE2E91}" dt="2026-03-18T23:43:00.166" v="4317" actId="1076"/>
          <ac:spMkLst>
            <pc:docMk/>
            <pc:sldMk cId="2594602255" sldId="271"/>
            <ac:spMk id="80" creationId="{21B732C1-A0FC-6155-18B0-D6C852C9B7EB}"/>
          </ac:spMkLst>
        </pc:spChg>
        <pc:spChg chg="add mod">
          <ac:chgData name="Elena Draghici (2214911)" userId="0c964279-b29f-4643-96e4-dd48ca903f8a" providerId="ADAL" clId="{DA9A2F18-396E-47CC-8012-AA8480EE2E91}" dt="2026-03-18T23:34:20.633" v="4252" actId="20577"/>
          <ac:spMkLst>
            <pc:docMk/>
            <pc:sldMk cId="2594602255" sldId="271"/>
            <ac:spMk id="98" creationId="{CEA4BD5F-B8E8-3988-2BDB-A9CAF8CFDED2}"/>
          </ac:spMkLst>
        </pc:spChg>
        <pc:picChg chg="add">
          <ac:chgData name="Elena Draghici (2214911)" userId="0c964279-b29f-4643-96e4-dd48ca903f8a" providerId="ADAL" clId="{DA9A2F18-396E-47CC-8012-AA8480EE2E91}" dt="2026-03-17T13:57:28.092" v="2727" actId="26606"/>
          <ac:picMkLst>
            <pc:docMk/>
            <pc:sldMk cId="2594602255" sldId="271"/>
            <ac:picMk id="50" creationId="{10BCC819-9CA3-4721-9DE0-4AAAA7FB4D47}"/>
          </ac:picMkLst>
        </pc:picChg>
        <pc:picChg chg="add">
          <ac:chgData name="Elena Draghici (2214911)" userId="0c964279-b29f-4643-96e4-dd48ca903f8a" providerId="ADAL" clId="{DA9A2F18-396E-47CC-8012-AA8480EE2E91}" dt="2026-03-17T13:57:28.092" v="2727" actId="26606"/>
          <ac:picMkLst>
            <pc:docMk/>
            <pc:sldMk cId="2594602255" sldId="271"/>
            <ac:picMk id="52" creationId="{0F546C42-F2B3-412F-89B1-709F9D7370A9}"/>
          </ac:picMkLst>
        </pc:picChg>
        <pc:cxnChg chg="add mod">
          <ac:chgData name="Elena Draghici (2214911)" userId="0c964279-b29f-4643-96e4-dd48ca903f8a" providerId="ADAL" clId="{DA9A2F18-396E-47CC-8012-AA8480EE2E91}" dt="2026-03-18T22:18:22.924" v="3739" actId="1076"/>
          <ac:cxnSpMkLst>
            <pc:docMk/>
            <pc:sldMk cId="2594602255" sldId="271"/>
            <ac:cxnSpMk id="14" creationId="{345CC135-1F55-08E6-8E58-07984405DEB3}"/>
          </ac:cxnSpMkLst>
        </pc:cxnChg>
        <pc:cxnChg chg="add mod">
          <ac:chgData name="Elena Draghici (2214911)" userId="0c964279-b29f-4643-96e4-dd48ca903f8a" providerId="ADAL" clId="{DA9A2F18-396E-47CC-8012-AA8480EE2E91}" dt="2026-03-18T22:18:22.924" v="3739" actId="1076"/>
          <ac:cxnSpMkLst>
            <pc:docMk/>
            <pc:sldMk cId="2594602255" sldId="271"/>
            <ac:cxnSpMk id="17" creationId="{B01C1CC4-94D0-BCBA-AE26-E8B07B505DD6}"/>
          </ac:cxnSpMkLst>
        </pc:cxnChg>
        <pc:cxnChg chg="add mod">
          <ac:chgData name="Elena Draghici (2214911)" userId="0c964279-b29f-4643-96e4-dd48ca903f8a" providerId="ADAL" clId="{DA9A2F18-396E-47CC-8012-AA8480EE2E91}" dt="2026-03-18T23:42:45.415" v="4315" actId="14100"/>
          <ac:cxnSpMkLst>
            <pc:docMk/>
            <pc:sldMk cId="2594602255" sldId="271"/>
            <ac:cxnSpMk id="19" creationId="{E2229A0B-C5DF-D40C-336E-6FAB3DAA04F9}"/>
          </ac:cxnSpMkLst>
        </pc:cxnChg>
        <pc:cxnChg chg="add mod">
          <ac:chgData name="Elena Draghici (2214911)" userId="0c964279-b29f-4643-96e4-dd48ca903f8a" providerId="ADAL" clId="{DA9A2F18-396E-47CC-8012-AA8480EE2E91}" dt="2026-03-18T23:42:56.756" v="4316" actId="14100"/>
          <ac:cxnSpMkLst>
            <pc:docMk/>
            <pc:sldMk cId="2594602255" sldId="271"/>
            <ac:cxnSpMk id="23" creationId="{F3E16CC0-25A8-0116-9FE8-21A2424DD511}"/>
          </ac:cxnSpMkLst>
        </pc:cxnChg>
        <pc:cxnChg chg="add mod">
          <ac:chgData name="Elena Draghici (2214911)" userId="0c964279-b29f-4643-96e4-dd48ca903f8a" providerId="ADAL" clId="{DA9A2F18-396E-47CC-8012-AA8480EE2E91}" dt="2026-03-18T22:18:22.924" v="3739" actId="1076"/>
          <ac:cxnSpMkLst>
            <pc:docMk/>
            <pc:sldMk cId="2594602255" sldId="271"/>
            <ac:cxnSpMk id="27" creationId="{9E7F2C31-16C6-900E-F35D-9607F96AD8D3}"/>
          </ac:cxnSpMkLst>
        </pc:cxnChg>
        <pc:cxnChg chg="add mod">
          <ac:chgData name="Elena Draghici (2214911)" userId="0c964279-b29f-4643-96e4-dd48ca903f8a" providerId="ADAL" clId="{DA9A2F18-396E-47CC-8012-AA8480EE2E91}" dt="2026-03-18T22:18:22.924" v="3739" actId="1076"/>
          <ac:cxnSpMkLst>
            <pc:docMk/>
            <pc:sldMk cId="2594602255" sldId="271"/>
            <ac:cxnSpMk id="37" creationId="{0FAB3385-50CC-56E0-5C08-45678510D4F1}"/>
          </ac:cxnSpMkLst>
        </pc:cxnChg>
      </pc:sldChg>
      <pc:sldChg chg="addSp delSp modSp new mod setBg delDesignElem">
        <pc:chgData name="Elena Draghici (2214911)" userId="0c964279-b29f-4643-96e4-dd48ca903f8a" providerId="ADAL" clId="{DA9A2F18-396E-47CC-8012-AA8480EE2E91}" dt="2026-03-22T10:57:18.858" v="4805" actId="207"/>
        <pc:sldMkLst>
          <pc:docMk/>
          <pc:sldMk cId="3575807541" sldId="273"/>
        </pc:sldMkLst>
        <pc:spChg chg="mod">
          <ac:chgData name="Elena Draghici (2214911)" userId="0c964279-b29f-4643-96e4-dd48ca903f8a" providerId="ADAL" clId="{DA9A2F18-396E-47CC-8012-AA8480EE2E91}" dt="2026-03-22T10:57:18.858" v="4805" actId="207"/>
          <ac:spMkLst>
            <pc:docMk/>
            <pc:sldMk cId="3575807541" sldId="273"/>
            <ac:spMk id="2" creationId="{E56D0FF0-7DD9-389E-ADB8-46528D1AD9CB}"/>
          </ac:spMkLst>
        </pc:spChg>
        <pc:spChg chg="add mod">
          <ac:chgData name="Elena Draghici (2214911)" userId="0c964279-b29f-4643-96e4-dd48ca903f8a" providerId="ADAL" clId="{DA9A2F18-396E-47CC-8012-AA8480EE2E91}" dt="2026-03-22T10:56:51.093" v="4799" actId="255"/>
          <ac:spMkLst>
            <pc:docMk/>
            <pc:sldMk cId="3575807541" sldId="273"/>
            <ac:spMk id="4" creationId="{8FCD2934-7975-EC37-53AB-D3F91479CAC6}"/>
          </ac:spMkLst>
        </pc:spChg>
        <pc:spChg chg="add del">
          <ac:chgData name="Elena Draghici (2214911)" userId="0c964279-b29f-4643-96e4-dd48ca903f8a" providerId="ADAL" clId="{DA9A2F18-396E-47CC-8012-AA8480EE2E91}" dt="2026-03-22T10:56:12.163" v="4785" actId="26606"/>
          <ac:spMkLst>
            <pc:docMk/>
            <pc:sldMk cId="3575807541" sldId="273"/>
            <ac:spMk id="29" creationId="{D4789EB8-C7B9-41CD-9B95-DCCECF1EB3B0}"/>
          </ac:spMkLst>
        </pc:spChg>
        <pc:spChg chg="add">
          <ac:chgData name="Elena Draghici (2214911)" userId="0c964279-b29f-4643-96e4-dd48ca903f8a" providerId="ADAL" clId="{DA9A2F18-396E-47CC-8012-AA8480EE2E91}" dt="2026-03-22T10:56:12.163" v="4785" actId="26606"/>
          <ac:spMkLst>
            <pc:docMk/>
            <pc:sldMk cId="3575807541" sldId="273"/>
            <ac:spMk id="37" creationId="{963A4123-81D9-498E-AD37-DE8F563D69FB}"/>
          </ac:spMkLst>
        </pc:spChg>
        <pc:spChg chg="add">
          <ac:chgData name="Elena Draghici (2214911)" userId="0c964279-b29f-4643-96e4-dd48ca903f8a" providerId="ADAL" clId="{DA9A2F18-396E-47CC-8012-AA8480EE2E91}" dt="2026-03-22T10:56:12.163" v="4785" actId="26606"/>
          <ac:spMkLst>
            <pc:docMk/>
            <pc:sldMk cId="3575807541" sldId="273"/>
            <ac:spMk id="41" creationId="{9EBD6E15-E667-419E-A56A-42E98787B514}"/>
          </ac:spMkLst>
        </pc:spChg>
        <pc:picChg chg="add mod">
          <ac:chgData name="Elena Draghici (2214911)" userId="0c964279-b29f-4643-96e4-dd48ca903f8a" providerId="ADAL" clId="{DA9A2F18-396E-47CC-8012-AA8480EE2E91}" dt="2026-03-22T10:56:12.163" v="4785" actId="26606"/>
          <ac:picMkLst>
            <pc:docMk/>
            <pc:sldMk cId="3575807541" sldId="273"/>
            <ac:picMk id="8" creationId="{61353ABF-0FF7-4572-7EB7-5A806BC3050D}"/>
          </ac:picMkLst>
        </pc:picChg>
        <pc:picChg chg="add del">
          <ac:chgData name="Elena Draghici (2214911)" userId="0c964279-b29f-4643-96e4-dd48ca903f8a" providerId="ADAL" clId="{DA9A2F18-396E-47CC-8012-AA8480EE2E91}" dt="2026-03-22T10:56:12.163" v="4785" actId="26606"/>
          <ac:picMkLst>
            <pc:docMk/>
            <pc:sldMk cId="3575807541" sldId="273"/>
            <ac:picMk id="30" creationId="{09523DF8-9928-4EF3-8A60-071169D974CE}"/>
          </ac:picMkLst>
        </pc:picChg>
        <pc:picChg chg="add del">
          <ac:chgData name="Elena Draghici (2214911)" userId="0c964279-b29f-4643-96e4-dd48ca903f8a" providerId="ADAL" clId="{DA9A2F18-396E-47CC-8012-AA8480EE2E91}" dt="2026-03-22T10:56:12.163" v="4785" actId="26606"/>
          <ac:picMkLst>
            <pc:docMk/>
            <pc:sldMk cId="3575807541" sldId="273"/>
            <ac:picMk id="31" creationId="{0DBE017B-E5E7-4BF1-81B6-346D7281AB42}"/>
          </ac:picMkLst>
        </pc:picChg>
        <pc:picChg chg="add">
          <ac:chgData name="Elena Draghici (2214911)" userId="0c964279-b29f-4643-96e4-dd48ca903f8a" providerId="ADAL" clId="{DA9A2F18-396E-47CC-8012-AA8480EE2E91}" dt="2026-03-22T10:56:12.163" v="4785" actId="26606"/>
          <ac:picMkLst>
            <pc:docMk/>
            <pc:sldMk cId="3575807541" sldId="273"/>
            <ac:picMk id="39" creationId="{78445163-E6D8-4CEA-8278-DD62AB8E49E5}"/>
          </ac:picMkLst>
        </pc:picChg>
        <pc:picChg chg="add">
          <ac:chgData name="Elena Draghici (2214911)" userId="0c964279-b29f-4643-96e4-dd48ca903f8a" providerId="ADAL" clId="{DA9A2F18-396E-47CC-8012-AA8480EE2E91}" dt="2026-03-22T10:56:12.163" v="4785" actId="26606"/>
          <ac:picMkLst>
            <pc:docMk/>
            <pc:sldMk cId="3575807541" sldId="273"/>
            <ac:picMk id="43" creationId="{23E1C26B-0466-465B-B4CA-8242431A40CC}"/>
          </ac:picMkLst>
        </pc:picChg>
        <pc:cxnChg chg="add">
          <ac:chgData name="Elena Draghici (2214911)" userId="0c964279-b29f-4643-96e4-dd48ca903f8a" providerId="ADAL" clId="{DA9A2F18-396E-47CC-8012-AA8480EE2E91}" dt="2026-03-11T23:13:05.368" v="129" actId="26606"/>
          <ac:cxnSpMkLst>
            <pc:docMk/>
            <pc:sldMk cId="3575807541" sldId="273"/>
            <ac:cxnSpMk id="32" creationId="{C1A230AA-FCCE-4008-A77C-D74AB0F513F3}"/>
          </ac:cxnSpMkLst>
        </pc:cxnChg>
      </pc:sldChg>
      <pc:sldChg chg="addSp modSp new mod setBg">
        <pc:chgData name="Elena Draghici (2214911)" userId="0c964279-b29f-4643-96e4-dd48ca903f8a" providerId="ADAL" clId="{DA9A2F18-396E-47CC-8012-AA8480EE2E91}" dt="2026-03-18T22:28:54.762" v="3798" actId="27636"/>
        <pc:sldMkLst>
          <pc:docMk/>
          <pc:sldMk cId="4195897299" sldId="274"/>
        </pc:sldMkLst>
        <pc:spChg chg="mod">
          <ac:chgData name="Elena Draghici (2214911)" userId="0c964279-b29f-4643-96e4-dd48ca903f8a" providerId="ADAL" clId="{DA9A2F18-396E-47CC-8012-AA8480EE2E91}" dt="2026-03-13T00:49:09.611" v="1788" actId="255"/>
          <ac:spMkLst>
            <pc:docMk/>
            <pc:sldMk cId="4195897299" sldId="274"/>
            <ac:spMk id="2" creationId="{9859BDF1-D89A-FCD1-0208-DC275FA9C1D0}"/>
          </ac:spMkLst>
        </pc:spChg>
        <pc:spChg chg="mod">
          <ac:chgData name="Elena Draghici (2214911)" userId="0c964279-b29f-4643-96e4-dd48ca903f8a" providerId="ADAL" clId="{DA9A2F18-396E-47CC-8012-AA8480EE2E91}" dt="2026-03-18T22:28:54.762" v="3798" actId="27636"/>
          <ac:spMkLst>
            <pc:docMk/>
            <pc:sldMk cId="4195897299" sldId="274"/>
            <ac:spMk id="3" creationId="{8677CEB7-B643-EB3B-1091-FB53607DD937}"/>
          </ac:spMkLst>
        </pc:spChg>
        <pc:spChg chg="add">
          <ac:chgData name="Elena Draghici (2214911)" userId="0c964279-b29f-4643-96e4-dd48ca903f8a" providerId="ADAL" clId="{DA9A2F18-396E-47CC-8012-AA8480EE2E91}" dt="2026-03-13T00:48:57.396" v="1787" actId="26606"/>
          <ac:spMkLst>
            <pc:docMk/>
            <pc:sldMk cId="4195897299" sldId="274"/>
            <ac:spMk id="9" creationId="{D4789EB8-C7B9-41CD-9B95-DCCECF1EB3B0}"/>
          </ac:spMkLst>
        </pc:spChg>
        <pc:picChg chg="add">
          <ac:chgData name="Elena Draghici (2214911)" userId="0c964279-b29f-4643-96e4-dd48ca903f8a" providerId="ADAL" clId="{DA9A2F18-396E-47CC-8012-AA8480EE2E91}" dt="2026-03-13T00:48:57.396" v="1787" actId="26606"/>
          <ac:picMkLst>
            <pc:docMk/>
            <pc:sldMk cId="4195897299" sldId="274"/>
            <ac:picMk id="5" creationId="{9695B629-808F-313C-7EEE-E98170B550AF}"/>
          </ac:picMkLst>
        </pc:picChg>
        <pc:picChg chg="add">
          <ac:chgData name="Elena Draghici (2214911)" userId="0c964279-b29f-4643-96e4-dd48ca903f8a" providerId="ADAL" clId="{DA9A2F18-396E-47CC-8012-AA8480EE2E91}" dt="2026-03-13T00:48:57.396" v="1787" actId="26606"/>
          <ac:picMkLst>
            <pc:docMk/>
            <pc:sldMk cId="4195897299" sldId="274"/>
            <ac:picMk id="11" creationId="{09523DF8-9928-4EF3-8A60-071169D974CE}"/>
          </ac:picMkLst>
        </pc:picChg>
        <pc:picChg chg="add">
          <ac:chgData name="Elena Draghici (2214911)" userId="0c964279-b29f-4643-96e4-dd48ca903f8a" providerId="ADAL" clId="{DA9A2F18-396E-47CC-8012-AA8480EE2E91}" dt="2026-03-13T00:48:57.396" v="1787" actId="26606"/>
          <ac:picMkLst>
            <pc:docMk/>
            <pc:sldMk cId="4195897299" sldId="274"/>
            <ac:picMk id="13" creationId="{0DBE017B-E5E7-4BF1-81B6-346D7281AB42}"/>
          </ac:picMkLst>
        </pc:picChg>
        <pc:cxnChg chg="add">
          <ac:chgData name="Elena Draghici (2214911)" userId="0c964279-b29f-4643-96e4-dd48ca903f8a" providerId="ADAL" clId="{DA9A2F18-396E-47CC-8012-AA8480EE2E91}" dt="2026-03-13T00:48:57.396" v="1787" actId="26606"/>
          <ac:cxnSpMkLst>
            <pc:docMk/>
            <pc:sldMk cId="4195897299" sldId="274"/>
            <ac:cxnSpMk id="15" creationId="{C1A230AA-FCCE-4008-A77C-D74AB0F513F3}"/>
          </ac:cxnSpMkLst>
        </pc:cxnChg>
      </pc:sldChg>
      <pc:sldChg chg="addSp delSp modSp new mod setBg">
        <pc:chgData name="Elena Draghici (2214911)" userId="0c964279-b29f-4643-96e4-dd48ca903f8a" providerId="ADAL" clId="{DA9A2F18-396E-47CC-8012-AA8480EE2E91}" dt="2026-03-22T10:48:55.051" v="4737" actId="1076"/>
        <pc:sldMkLst>
          <pc:docMk/>
          <pc:sldMk cId="1790508168" sldId="275"/>
        </pc:sldMkLst>
        <pc:spChg chg="mod ord">
          <ac:chgData name="Elena Draghici (2214911)" userId="0c964279-b29f-4643-96e4-dd48ca903f8a" providerId="ADAL" clId="{DA9A2F18-396E-47CC-8012-AA8480EE2E91}" dt="2026-03-22T10:47:46.943" v="4730" actId="1076"/>
          <ac:spMkLst>
            <pc:docMk/>
            <pc:sldMk cId="1790508168" sldId="275"/>
            <ac:spMk id="2" creationId="{FE6F3A24-90FA-5E2E-912D-F58ACF9542AD}"/>
          </ac:spMkLst>
        </pc:spChg>
        <pc:spChg chg="add del mod">
          <ac:chgData name="Elena Draghici (2214911)" userId="0c964279-b29f-4643-96e4-dd48ca903f8a" providerId="ADAL" clId="{DA9A2F18-396E-47CC-8012-AA8480EE2E91}" dt="2026-03-22T10:41:10.070" v="4701" actId="478"/>
          <ac:spMkLst>
            <pc:docMk/>
            <pc:sldMk cId="1790508168" sldId="275"/>
            <ac:spMk id="11" creationId="{8CEB01DF-9CE1-005C-48F8-727C2173739D}"/>
          </ac:spMkLst>
        </pc:spChg>
        <pc:spChg chg="add del mod">
          <ac:chgData name="Elena Draghici (2214911)" userId="0c964279-b29f-4643-96e4-dd48ca903f8a" providerId="ADAL" clId="{DA9A2F18-396E-47CC-8012-AA8480EE2E91}" dt="2026-03-22T10:34:38.263" v="4634" actId="478"/>
          <ac:spMkLst>
            <pc:docMk/>
            <pc:sldMk cId="1790508168" sldId="275"/>
            <ac:spMk id="17" creationId="{07341AFD-0670-43DB-CBEF-24DF43B9D838}"/>
          </ac:spMkLst>
        </pc:spChg>
        <pc:graphicFrameChg chg="mod modGraphic">
          <ac:chgData name="Elena Draghici (2214911)" userId="0c964279-b29f-4643-96e4-dd48ca903f8a" providerId="ADAL" clId="{DA9A2F18-396E-47CC-8012-AA8480EE2E91}" dt="2026-03-22T10:48:55.051" v="4737" actId="1076"/>
          <ac:graphicFrameMkLst>
            <pc:docMk/>
            <pc:sldMk cId="1790508168" sldId="275"/>
            <ac:graphicFrameMk id="39" creationId="{793A46A3-743A-5418-8CFD-DE6F9F1F5E15}"/>
          </ac:graphicFrameMkLst>
        </pc:graphicFrameChg>
        <pc:picChg chg="add del mod">
          <ac:chgData name="Elena Draghici (2214911)" userId="0c964279-b29f-4643-96e4-dd48ca903f8a" providerId="ADAL" clId="{DA9A2F18-396E-47CC-8012-AA8480EE2E91}" dt="2026-03-22T10:34:38.263" v="4634" actId="478"/>
          <ac:picMkLst>
            <pc:docMk/>
            <pc:sldMk cId="1790508168" sldId="275"/>
            <ac:picMk id="15" creationId="{02C574B1-6419-C603-95EC-945D8E2A8778}"/>
          </ac:picMkLst>
        </pc:picChg>
        <pc:picChg chg="add mod">
          <ac:chgData name="Elena Draghici (2214911)" userId="0c964279-b29f-4643-96e4-dd48ca903f8a" providerId="ADAL" clId="{DA9A2F18-396E-47CC-8012-AA8480EE2E91}" dt="2026-03-22T10:48:26.646" v="4734" actId="1076"/>
          <ac:picMkLst>
            <pc:docMk/>
            <pc:sldMk cId="1790508168" sldId="275"/>
            <ac:picMk id="20" creationId="{487A2053-8E6F-F98F-578B-98C61E5C51E6}"/>
          </ac:picMkLst>
        </pc:picChg>
        <pc:picChg chg="add">
          <ac:chgData name="Elena Draghici (2214911)" userId="0c964279-b29f-4643-96e4-dd48ca903f8a" providerId="ADAL" clId="{DA9A2F18-396E-47CC-8012-AA8480EE2E91}" dt="2026-03-20T09:32:13.198" v="4345" actId="26606"/>
          <ac:picMkLst>
            <pc:docMk/>
            <pc:sldMk cId="1790508168" sldId="275"/>
            <ac:picMk id="87" creationId="{AC1D0BB8-9BD1-42C5-91EA-27669094A4EE}"/>
          </ac:picMkLst>
        </pc:picChg>
        <pc:picChg chg="add">
          <ac:chgData name="Elena Draghici (2214911)" userId="0c964279-b29f-4643-96e4-dd48ca903f8a" providerId="ADAL" clId="{DA9A2F18-396E-47CC-8012-AA8480EE2E91}" dt="2026-03-20T09:32:13.198" v="4345" actId="26606"/>
          <ac:picMkLst>
            <pc:docMk/>
            <pc:sldMk cId="1790508168" sldId="275"/>
            <ac:picMk id="89" creationId="{5261E0EC-A983-4DF0-AF6B-CFFEA0192350}"/>
          </ac:picMkLst>
        </pc:picChg>
      </pc:sldChg>
      <pc:sldChg chg="addSp delSp modSp new mod setBg addAnim delAnim">
        <pc:chgData name="Elena Draghici (2214911)" userId="0c964279-b29f-4643-96e4-dd48ca903f8a" providerId="ADAL" clId="{DA9A2F18-396E-47CC-8012-AA8480EE2E91}" dt="2026-03-22T10:55:45.942" v="4784" actId="26606"/>
        <pc:sldMkLst>
          <pc:docMk/>
          <pc:sldMk cId="763203137" sldId="276"/>
        </pc:sldMkLst>
        <pc:spChg chg="del mod">
          <ac:chgData name="Elena Draghici (2214911)" userId="0c964279-b29f-4643-96e4-dd48ca903f8a" providerId="ADAL" clId="{DA9A2F18-396E-47CC-8012-AA8480EE2E91}" dt="2026-03-22T10:54:56.345" v="4776" actId="478"/>
          <ac:spMkLst>
            <pc:docMk/>
            <pc:sldMk cId="763203137" sldId="276"/>
            <ac:spMk id="2" creationId="{B215586F-B24A-BF60-ECBD-2C1A4EBD4719}"/>
          </ac:spMkLst>
        </pc:spChg>
        <pc:spChg chg="del mod">
          <ac:chgData name="Elena Draghici (2214911)" userId="0c964279-b29f-4643-96e4-dd48ca903f8a" providerId="ADAL" clId="{DA9A2F18-396E-47CC-8012-AA8480EE2E91}" dt="2026-03-22T10:49:36.808" v="4743" actId="478"/>
          <ac:spMkLst>
            <pc:docMk/>
            <pc:sldMk cId="763203137" sldId="276"/>
            <ac:spMk id="3" creationId="{4FAF18A9-0CA4-D49A-1376-C89B9A679547}"/>
          </ac:spMkLst>
        </pc:spChg>
        <pc:spChg chg="add del mod">
          <ac:chgData name="Elena Draghici (2214911)" userId="0c964279-b29f-4643-96e4-dd48ca903f8a" providerId="ADAL" clId="{DA9A2F18-396E-47CC-8012-AA8480EE2E91}" dt="2026-03-22T10:55:07.150" v="4778" actId="478"/>
          <ac:spMkLst>
            <pc:docMk/>
            <pc:sldMk cId="763203137" sldId="276"/>
            <ac:spMk id="8" creationId="{F7DE8145-6CE5-EACB-E57F-1F029F021338}"/>
          </ac:spMkLst>
        </pc:spChg>
        <pc:spChg chg="add del">
          <ac:chgData name="Elena Draghici (2214911)" userId="0c964279-b29f-4643-96e4-dd48ca903f8a" providerId="ADAL" clId="{DA9A2F18-396E-47CC-8012-AA8480EE2E91}" dt="2026-03-22T10:55:20.607" v="4780" actId="26606"/>
          <ac:spMkLst>
            <pc:docMk/>
            <pc:sldMk cId="763203137" sldId="276"/>
            <ac:spMk id="13" creationId="{40EB365E-3181-4CB3-9344-A19E734A03BF}"/>
          </ac:spMkLst>
        </pc:spChg>
        <pc:spChg chg="add del">
          <ac:chgData name="Elena Draghici (2214911)" userId="0c964279-b29f-4643-96e4-dd48ca903f8a" providerId="ADAL" clId="{DA9A2F18-396E-47CC-8012-AA8480EE2E91}" dt="2026-03-22T10:55:45.942" v="4784" actId="26606"/>
          <ac:spMkLst>
            <pc:docMk/>
            <pc:sldMk cId="763203137" sldId="276"/>
            <ac:spMk id="26" creationId="{57E607C4-A0A1-44FA-981D-EA3B81396361}"/>
          </ac:spMkLst>
        </pc:spChg>
        <pc:spChg chg="add">
          <ac:chgData name="Elena Draghici (2214911)" userId="0c964279-b29f-4643-96e4-dd48ca903f8a" providerId="ADAL" clId="{DA9A2F18-396E-47CC-8012-AA8480EE2E91}" dt="2026-03-22T10:55:45.942" v="4784" actId="26606"/>
          <ac:spMkLst>
            <pc:docMk/>
            <pc:sldMk cId="763203137" sldId="276"/>
            <ac:spMk id="37" creationId="{40C1BC1E-153D-4DA3-87A4-314B61BC498D}"/>
          </ac:spMkLst>
        </pc:spChg>
        <pc:spChg chg="add">
          <ac:chgData name="Elena Draghici (2214911)" userId="0c964279-b29f-4643-96e4-dd48ca903f8a" providerId="ADAL" clId="{DA9A2F18-396E-47CC-8012-AA8480EE2E91}" dt="2026-03-22T10:55:45.942" v="4784" actId="26606"/>
          <ac:spMkLst>
            <pc:docMk/>
            <pc:sldMk cId="763203137" sldId="276"/>
            <ac:spMk id="39" creationId="{FB5A56C3-A6D4-4D92-8AE6-10218C0764F5}"/>
          </ac:spMkLst>
        </pc:spChg>
        <pc:picChg chg="add mod">
          <ac:chgData name="Elena Draghici (2214911)" userId="0c964279-b29f-4643-96e4-dd48ca903f8a" providerId="ADAL" clId="{DA9A2F18-396E-47CC-8012-AA8480EE2E91}" dt="2026-03-22T10:55:45.942" v="4784" actId="26606"/>
          <ac:picMkLst>
            <pc:docMk/>
            <pc:sldMk cId="763203137" sldId="276"/>
            <ac:picMk id="5" creationId="{7CF811CF-92C0-83CB-278A-153C5011468A}"/>
          </ac:picMkLst>
        </pc:picChg>
        <pc:picChg chg="add del mod">
          <ac:chgData name="Elena Draghici (2214911)" userId="0c964279-b29f-4643-96e4-dd48ca903f8a" providerId="ADAL" clId="{DA9A2F18-396E-47CC-8012-AA8480EE2E91}" dt="2026-03-22T10:54:47.447" v="4772" actId="478"/>
          <ac:picMkLst>
            <pc:docMk/>
            <pc:sldMk cId="763203137" sldId="276"/>
            <ac:picMk id="6" creationId="{F6068A4C-F975-2A7A-7DA8-641C06CED6FD}"/>
          </ac:picMkLst>
        </pc:picChg>
        <pc:picChg chg="add del">
          <ac:chgData name="Elena Draghici (2214911)" userId="0c964279-b29f-4643-96e4-dd48ca903f8a" providerId="ADAL" clId="{DA9A2F18-396E-47CC-8012-AA8480EE2E91}" dt="2026-03-22T10:55:20.607" v="4780" actId="26606"/>
          <ac:picMkLst>
            <pc:docMk/>
            <pc:sldMk cId="763203137" sldId="276"/>
            <ac:picMk id="9" creationId="{E77D5960-B3B3-4AE1-8BBD-3C55D906A615}"/>
          </ac:picMkLst>
        </pc:picChg>
        <pc:picChg chg="add del">
          <ac:chgData name="Elena Draghici (2214911)" userId="0c964279-b29f-4643-96e4-dd48ca903f8a" providerId="ADAL" clId="{DA9A2F18-396E-47CC-8012-AA8480EE2E91}" dt="2026-03-22T10:55:20.607" v="4780" actId="26606"/>
          <ac:picMkLst>
            <pc:docMk/>
            <pc:sldMk cId="763203137" sldId="276"/>
            <ac:picMk id="11" creationId="{9CB45896-DF82-4158-8135-BB4EF2219878}"/>
          </ac:picMkLst>
        </pc:picChg>
        <pc:picChg chg="add del">
          <ac:chgData name="Elena Draghici (2214911)" userId="0c964279-b29f-4643-96e4-dd48ca903f8a" providerId="ADAL" clId="{DA9A2F18-396E-47CC-8012-AA8480EE2E91}" dt="2026-03-22T10:55:20.607" v="4780" actId="26606"/>
          <ac:picMkLst>
            <pc:docMk/>
            <pc:sldMk cId="763203137" sldId="276"/>
            <ac:picMk id="15" creationId="{BC5DFD5B-FBF8-4DA4-8334-E301342BE503}"/>
          </ac:picMkLst>
        </pc:picChg>
        <pc:picChg chg="add del">
          <ac:chgData name="Elena Draghici (2214911)" userId="0c964279-b29f-4643-96e4-dd48ca903f8a" providerId="ADAL" clId="{DA9A2F18-396E-47CC-8012-AA8480EE2E91}" dt="2026-03-22T10:55:20.607" v="4780" actId="26606"/>
          <ac:picMkLst>
            <pc:docMk/>
            <pc:sldMk cId="763203137" sldId="276"/>
            <ac:picMk id="17" creationId="{9B2245DD-E679-4B98-AC14-04FB0F31ADDE}"/>
          </ac:picMkLst>
        </pc:picChg>
        <pc:picChg chg="add del">
          <ac:chgData name="Elena Draghici (2214911)" userId="0c964279-b29f-4643-96e4-dd48ca903f8a" providerId="ADAL" clId="{DA9A2F18-396E-47CC-8012-AA8480EE2E91}" dt="2026-03-22T10:55:45.942" v="4784" actId="26606"/>
          <ac:picMkLst>
            <pc:docMk/>
            <pc:sldMk cId="763203137" sldId="276"/>
            <ac:picMk id="22" creationId="{B1981535-B5AA-4E0C-ACE5-925CC19B20FE}"/>
          </ac:picMkLst>
        </pc:picChg>
        <pc:picChg chg="add del">
          <ac:chgData name="Elena Draghici (2214911)" userId="0c964279-b29f-4643-96e4-dd48ca903f8a" providerId="ADAL" clId="{DA9A2F18-396E-47CC-8012-AA8480EE2E91}" dt="2026-03-22T10:55:45.942" v="4784" actId="26606"/>
          <ac:picMkLst>
            <pc:docMk/>
            <pc:sldMk cId="763203137" sldId="276"/>
            <ac:picMk id="24" creationId="{BF97D060-AA7E-4411-BA62-28BD1EBD55D6}"/>
          </ac:picMkLst>
        </pc:picChg>
        <pc:picChg chg="add del">
          <ac:chgData name="Elena Draghici (2214911)" userId="0c964279-b29f-4643-96e4-dd48ca903f8a" providerId="ADAL" clId="{DA9A2F18-396E-47CC-8012-AA8480EE2E91}" dt="2026-03-22T10:55:45.942" v="4784" actId="26606"/>
          <ac:picMkLst>
            <pc:docMk/>
            <pc:sldMk cId="763203137" sldId="276"/>
            <ac:picMk id="28" creationId="{08D97526-B9D9-4257-B6A9-9D7988974929}"/>
          </ac:picMkLst>
        </pc:picChg>
        <pc:picChg chg="add">
          <ac:chgData name="Elena Draghici (2214911)" userId="0c964279-b29f-4643-96e4-dd48ca903f8a" providerId="ADAL" clId="{DA9A2F18-396E-47CC-8012-AA8480EE2E91}" dt="2026-03-22T10:55:45.942" v="4784" actId="26606"/>
          <ac:picMkLst>
            <pc:docMk/>
            <pc:sldMk cId="763203137" sldId="276"/>
            <ac:picMk id="33" creationId="{B1981535-B5AA-4E0C-ACE5-925CC19B20FE}"/>
          </ac:picMkLst>
        </pc:picChg>
        <pc:picChg chg="add">
          <ac:chgData name="Elena Draghici (2214911)" userId="0c964279-b29f-4643-96e4-dd48ca903f8a" providerId="ADAL" clId="{DA9A2F18-396E-47CC-8012-AA8480EE2E91}" dt="2026-03-22T10:55:45.942" v="4784" actId="26606"/>
          <ac:picMkLst>
            <pc:docMk/>
            <pc:sldMk cId="763203137" sldId="276"/>
            <ac:picMk id="35" creationId="{BF97D060-AA7E-4411-BA62-28BD1EBD55D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4134E3-B681-405E-85DA-24073C9FC84A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1C26932-E9C1-400D-AEF5-4A8D5D4C86BC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Strengthen</a:t>
          </a:r>
        </a:p>
      </dgm:t>
    </dgm:pt>
    <dgm:pt modelId="{5E3376B9-A736-40C7-91EC-61E459449036}" type="parTrans" cxnId="{092659D5-CE27-4EE9-AFEF-04DBDC3DEAFC}">
      <dgm:prSet/>
      <dgm:spPr/>
      <dgm:t>
        <a:bodyPr/>
        <a:lstStyle/>
        <a:p>
          <a:endParaRPr lang="en-US"/>
        </a:p>
      </dgm:t>
    </dgm:pt>
    <dgm:pt modelId="{CC84866A-BBD6-45AA-8210-3DEF1477C743}" type="sibTrans" cxnId="{092659D5-CE27-4EE9-AFEF-04DBDC3DEAFC}">
      <dgm:prSet/>
      <dgm:spPr/>
      <dgm:t>
        <a:bodyPr/>
        <a:lstStyle/>
        <a:p>
          <a:endParaRPr lang="en-US"/>
        </a:p>
      </dgm:t>
    </dgm:pt>
    <dgm:pt modelId="{5DF17494-898E-4E22-B800-52945BB65E1A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Strengthen leadership and governance to reduce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failures (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NHS England, 2015).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DABC41-CB87-40E1-8127-1FA949A8BEE8}" type="parTrans" cxnId="{CA5CA74F-6D30-4FBB-B8AC-813F10C5CD3E}">
      <dgm:prSet/>
      <dgm:spPr/>
      <dgm:t>
        <a:bodyPr/>
        <a:lstStyle/>
        <a:p>
          <a:endParaRPr lang="en-US"/>
        </a:p>
      </dgm:t>
    </dgm:pt>
    <dgm:pt modelId="{041EBAAC-0969-4A1C-AB73-65470811EFDA}" type="sibTrans" cxnId="{CA5CA74F-6D30-4FBB-B8AC-813F10C5CD3E}">
      <dgm:prSet/>
      <dgm:spPr/>
      <dgm:t>
        <a:bodyPr/>
        <a:lstStyle/>
        <a:p>
          <a:endParaRPr lang="en-US"/>
        </a:p>
      </dgm:t>
    </dgm:pt>
    <dgm:pt modelId="{B7B3D541-E59C-43C8-B21C-3FBAB37F1A05}">
      <dgm:prSet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Increase</a:t>
          </a:r>
        </a:p>
      </dgm:t>
    </dgm:pt>
    <dgm:pt modelId="{E5B21986-4055-425E-8AFC-BEDCD839C8B2}" type="parTrans" cxnId="{FC75B02D-A939-4012-837F-96127AC46201}">
      <dgm:prSet/>
      <dgm:spPr/>
      <dgm:t>
        <a:bodyPr/>
        <a:lstStyle/>
        <a:p>
          <a:endParaRPr lang="en-US"/>
        </a:p>
      </dgm:t>
    </dgm:pt>
    <dgm:pt modelId="{4850ACA5-04C3-42E8-BB4E-E9A3F9A706BE}" type="sibTrans" cxnId="{FC75B02D-A939-4012-837F-96127AC46201}">
      <dgm:prSet/>
      <dgm:spPr/>
      <dgm:t>
        <a:bodyPr/>
        <a:lstStyle/>
        <a:p>
          <a:endParaRPr lang="en-US"/>
        </a:p>
      </dgm:t>
    </dgm:pt>
    <dgm:pt modelId="{1E619184-76FC-44EF-B691-9DAA613F6D5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Increase staffing levels to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minimise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workload pressures and errors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(Francis, 2013).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B161C84F-462C-4463-9C08-8BEE94C31C77}" type="parTrans" cxnId="{EA673B02-90BC-4F65-961B-6A3F84FAA30B}">
      <dgm:prSet/>
      <dgm:spPr/>
      <dgm:t>
        <a:bodyPr/>
        <a:lstStyle/>
        <a:p>
          <a:endParaRPr lang="en-US"/>
        </a:p>
      </dgm:t>
    </dgm:pt>
    <dgm:pt modelId="{143D5C5D-92AA-4E38-A09B-FC32C0B415C2}" type="sibTrans" cxnId="{EA673B02-90BC-4F65-961B-6A3F84FAA30B}">
      <dgm:prSet/>
      <dgm:spPr/>
      <dgm:t>
        <a:bodyPr/>
        <a:lstStyle/>
        <a:p>
          <a:endParaRPr lang="en-US"/>
        </a:p>
      </dgm:t>
    </dgm:pt>
    <dgm:pt modelId="{67F1F7C8-869D-495D-9347-2DD9E6F0824A}">
      <dgm:prSet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Improve</a:t>
          </a:r>
        </a:p>
      </dgm:t>
    </dgm:pt>
    <dgm:pt modelId="{694A54F2-B29A-4C64-9010-A82637789D90}" type="parTrans" cxnId="{0843D64C-3B52-4A45-AD9F-4124BE562570}">
      <dgm:prSet/>
      <dgm:spPr/>
      <dgm:t>
        <a:bodyPr/>
        <a:lstStyle/>
        <a:p>
          <a:endParaRPr lang="en-US"/>
        </a:p>
      </dgm:t>
    </dgm:pt>
    <dgm:pt modelId="{EE0AE3A5-BF28-4AD2-8E20-437807543489}" type="sibTrans" cxnId="{0843D64C-3B52-4A45-AD9F-4124BE562570}">
      <dgm:prSet/>
      <dgm:spPr/>
      <dgm:t>
        <a:bodyPr/>
        <a:lstStyle/>
        <a:p>
          <a:endParaRPr lang="en-US"/>
        </a:p>
      </dgm:t>
    </dgm:pt>
    <dgm:pt modelId="{DC865813-97FF-40AE-B0FF-3E28A0E3100A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Improve incident reporting systems to identify and learn from failures 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NHS England, 2015).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EB3770-7910-47C8-9900-1F1C5818F5E7}" type="parTrans" cxnId="{AA57A1C5-8AFF-44AE-8DE3-83FA1589D761}">
      <dgm:prSet/>
      <dgm:spPr/>
      <dgm:t>
        <a:bodyPr/>
        <a:lstStyle/>
        <a:p>
          <a:endParaRPr lang="en-US"/>
        </a:p>
      </dgm:t>
    </dgm:pt>
    <dgm:pt modelId="{3C99C8F2-DAD6-469E-A393-B793B6225D49}" type="sibTrans" cxnId="{AA57A1C5-8AFF-44AE-8DE3-83FA1589D761}">
      <dgm:prSet/>
      <dgm:spPr/>
      <dgm:t>
        <a:bodyPr/>
        <a:lstStyle/>
        <a:p>
          <a:endParaRPr lang="en-US"/>
        </a:p>
      </dgm:t>
    </dgm:pt>
    <dgm:pt modelId="{71912762-AA0F-436D-A3F7-2B94DBA35E89}">
      <dgm:prSet custT="1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Provide</a:t>
          </a:r>
        </a:p>
      </dgm:t>
    </dgm:pt>
    <dgm:pt modelId="{BE2F64A7-6A51-45CF-ACAA-59E835F25615}" type="parTrans" cxnId="{E4F44A34-39AA-4BE7-BD5E-5FA4A5D20826}">
      <dgm:prSet/>
      <dgm:spPr/>
      <dgm:t>
        <a:bodyPr/>
        <a:lstStyle/>
        <a:p>
          <a:endParaRPr lang="en-US"/>
        </a:p>
      </dgm:t>
    </dgm:pt>
    <dgm:pt modelId="{C2A30B23-F753-4D51-A0AB-31FE9A2E31FF}" type="sibTrans" cxnId="{E4F44A34-39AA-4BE7-BD5E-5FA4A5D20826}">
      <dgm:prSet/>
      <dgm:spPr/>
      <dgm:t>
        <a:bodyPr/>
        <a:lstStyle/>
        <a:p>
          <a:endParaRPr lang="en-US"/>
        </a:p>
      </dgm:t>
    </dgm:pt>
    <dgm:pt modelId="{08A6C33D-B0B6-43D3-BB21-FCE42AF906B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Provide staff training and development to enhance clinical competence 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(Francis, 2013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602B92-4C8D-4B08-ABC4-C257C04975FC}" type="parTrans" cxnId="{46C4000E-9CE3-434F-8251-0B641A0E0184}">
      <dgm:prSet/>
      <dgm:spPr/>
      <dgm:t>
        <a:bodyPr/>
        <a:lstStyle/>
        <a:p>
          <a:endParaRPr lang="en-US"/>
        </a:p>
      </dgm:t>
    </dgm:pt>
    <dgm:pt modelId="{8C702A17-32DA-4A42-9A39-7C3509029B4D}" type="sibTrans" cxnId="{46C4000E-9CE3-434F-8251-0B641A0E0184}">
      <dgm:prSet/>
      <dgm:spPr/>
      <dgm:t>
        <a:bodyPr/>
        <a:lstStyle/>
        <a:p>
          <a:endParaRPr lang="en-US"/>
        </a:p>
      </dgm:t>
    </dgm:pt>
    <dgm:pt modelId="{C27DA4E9-79D9-4477-97D4-E6872224C825}">
      <dgm:prSet custT="1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Promote</a:t>
          </a:r>
        </a:p>
      </dgm:t>
    </dgm:pt>
    <dgm:pt modelId="{F921C3D2-7D83-421C-9702-4470F25635D7}" type="parTrans" cxnId="{E67151B5-FE37-4EF2-ACF4-7533354734E2}">
      <dgm:prSet/>
      <dgm:spPr/>
      <dgm:t>
        <a:bodyPr/>
        <a:lstStyle/>
        <a:p>
          <a:endParaRPr lang="en-US"/>
        </a:p>
      </dgm:t>
    </dgm:pt>
    <dgm:pt modelId="{CE981890-B67F-4EF7-BED7-F42C360E9735}" type="sibTrans" cxnId="{E67151B5-FE37-4EF2-ACF4-7533354734E2}">
      <dgm:prSet/>
      <dgm:spPr/>
      <dgm:t>
        <a:bodyPr/>
        <a:lstStyle/>
        <a:p>
          <a:endParaRPr lang="en-US"/>
        </a:p>
      </dgm:t>
    </dgm:pt>
    <dgm:pt modelId="{B7916862-051C-4250-A086-376B200FBB3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Promote a patient safety culture across all levels</a:t>
          </a:r>
        </a:p>
      </dgm:t>
    </dgm:pt>
    <dgm:pt modelId="{07E3D2D9-2839-47E6-BB9C-927BA41D4B31}" type="parTrans" cxnId="{6D6618E8-570E-4ECD-BBEC-0F385828C5E8}">
      <dgm:prSet/>
      <dgm:spPr/>
      <dgm:t>
        <a:bodyPr/>
        <a:lstStyle/>
        <a:p>
          <a:endParaRPr lang="en-US"/>
        </a:p>
      </dgm:t>
    </dgm:pt>
    <dgm:pt modelId="{B8B174AA-24EA-455B-B717-37C24F08C9EC}" type="sibTrans" cxnId="{6D6618E8-570E-4ECD-BBEC-0F385828C5E8}">
      <dgm:prSet/>
      <dgm:spPr/>
      <dgm:t>
        <a:bodyPr/>
        <a:lstStyle/>
        <a:p>
          <a:endParaRPr lang="en-US"/>
        </a:p>
      </dgm:t>
    </dgm:pt>
    <dgm:pt modelId="{B6D22038-F1D4-4119-9EF0-83E79A7F63A3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Enhance</a:t>
          </a:r>
        </a:p>
      </dgm:t>
    </dgm:pt>
    <dgm:pt modelId="{A5C9DA1A-B7A1-4AD0-A1FC-475A9F85603F}" type="parTrans" cxnId="{778997B0-C439-47B1-88F3-66A2431E5796}">
      <dgm:prSet/>
      <dgm:spPr/>
      <dgm:t>
        <a:bodyPr/>
        <a:lstStyle/>
        <a:p>
          <a:endParaRPr lang="en-US"/>
        </a:p>
      </dgm:t>
    </dgm:pt>
    <dgm:pt modelId="{7EC304CD-5620-4311-AA1B-1B94E86CBFBB}" type="sibTrans" cxnId="{778997B0-C439-47B1-88F3-66A2431E5796}">
      <dgm:prSet/>
      <dgm:spPr/>
      <dgm:t>
        <a:bodyPr/>
        <a:lstStyle/>
        <a:p>
          <a:endParaRPr lang="en-US"/>
        </a:p>
      </dgm:t>
    </dgm:pt>
    <dgm:pt modelId="{CE853C5E-4C3B-42D9-AF4A-286CD3FF9260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Enhance monitoring and regulatory oversight to prevent system breakdowns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(Francis, 2013).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94A0C0-CD30-41F0-95EB-A293CA7F74A1}" type="parTrans" cxnId="{1C55674C-474C-40D6-B3FA-C266B9F92402}">
      <dgm:prSet/>
      <dgm:spPr/>
      <dgm:t>
        <a:bodyPr/>
        <a:lstStyle/>
        <a:p>
          <a:endParaRPr lang="en-US"/>
        </a:p>
      </dgm:t>
    </dgm:pt>
    <dgm:pt modelId="{21629718-7FEA-4365-A9CA-2EA2FC507497}" type="sibTrans" cxnId="{1C55674C-474C-40D6-B3FA-C266B9F92402}">
      <dgm:prSet/>
      <dgm:spPr/>
      <dgm:t>
        <a:bodyPr/>
        <a:lstStyle/>
        <a:p>
          <a:endParaRPr lang="en-US"/>
        </a:p>
      </dgm:t>
    </dgm:pt>
    <dgm:pt modelId="{BED7938D-19EF-491E-A63D-B7A63424BC5A}" type="pres">
      <dgm:prSet presAssocID="{424134E3-B681-405E-85DA-24073C9FC84A}" presName="Name0" presStyleCnt="0">
        <dgm:presLayoutVars>
          <dgm:dir/>
          <dgm:animLvl val="lvl"/>
          <dgm:resizeHandles val="exact"/>
        </dgm:presLayoutVars>
      </dgm:prSet>
      <dgm:spPr/>
    </dgm:pt>
    <dgm:pt modelId="{F0B5EDAC-61FA-4C45-8853-25906DDCBDB3}" type="pres">
      <dgm:prSet presAssocID="{91C26932-E9C1-400D-AEF5-4A8D5D4C86BC}" presName="linNode" presStyleCnt="0"/>
      <dgm:spPr/>
    </dgm:pt>
    <dgm:pt modelId="{36FE7B15-65DF-4233-993F-4E18799C2BEE}" type="pres">
      <dgm:prSet presAssocID="{91C26932-E9C1-400D-AEF5-4A8D5D4C86BC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ADBC34F5-401B-4426-BE95-168957571C7C}" type="pres">
      <dgm:prSet presAssocID="{91C26932-E9C1-400D-AEF5-4A8D5D4C86BC}" presName="descendantText" presStyleLbl="alignAccFollowNode1" presStyleIdx="0" presStyleCnt="6">
        <dgm:presLayoutVars>
          <dgm:bulletEnabled val="1"/>
        </dgm:presLayoutVars>
      </dgm:prSet>
      <dgm:spPr/>
    </dgm:pt>
    <dgm:pt modelId="{ED705656-9F20-42ED-9538-B9B46D80ED1A}" type="pres">
      <dgm:prSet presAssocID="{CC84866A-BBD6-45AA-8210-3DEF1477C743}" presName="sp" presStyleCnt="0"/>
      <dgm:spPr/>
    </dgm:pt>
    <dgm:pt modelId="{5F77FCBE-A3A5-4207-93AF-EE3E3EF4BD03}" type="pres">
      <dgm:prSet presAssocID="{B7B3D541-E59C-43C8-B21C-3FBAB37F1A05}" presName="linNode" presStyleCnt="0"/>
      <dgm:spPr/>
    </dgm:pt>
    <dgm:pt modelId="{A79B0E98-5275-400B-ADA5-FB57BE70E7F5}" type="pres">
      <dgm:prSet presAssocID="{B7B3D541-E59C-43C8-B21C-3FBAB37F1A05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6AB6574F-0CC1-427F-A872-EB88B9FA4B27}" type="pres">
      <dgm:prSet presAssocID="{B7B3D541-E59C-43C8-B21C-3FBAB37F1A05}" presName="descendantText" presStyleLbl="alignAccFollowNode1" presStyleIdx="1" presStyleCnt="6">
        <dgm:presLayoutVars>
          <dgm:bulletEnabled val="1"/>
        </dgm:presLayoutVars>
      </dgm:prSet>
      <dgm:spPr/>
    </dgm:pt>
    <dgm:pt modelId="{E0F52C96-DE66-468B-859E-EF16F249C2ED}" type="pres">
      <dgm:prSet presAssocID="{4850ACA5-04C3-42E8-BB4E-E9A3F9A706BE}" presName="sp" presStyleCnt="0"/>
      <dgm:spPr/>
    </dgm:pt>
    <dgm:pt modelId="{116A5E92-B182-45D0-BCD3-38E5E87C7E8B}" type="pres">
      <dgm:prSet presAssocID="{67F1F7C8-869D-495D-9347-2DD9E6F0824A}" presName="linNode" presStyleCnt="0"/>
      <dgm:spPr/>
    </dgm:pt>
    <dgm:pt modelId="{96D3C1CC-507B-4755-BC7D-6EF2C6A7FEA3}" type="pres">
      <dgm:prSet presAssocID="{67F1F7C8-869D-495D-9347-2DD9E6F0824A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1347D757-55FC-4D35-9716-AE5CEF9A0374}" type="pres">
      <dgm:prSet presAssocID="{67F1F7C8-869D-495D-9347-2DD9E6F0824A}" presName="descendantText" presStyleLbl="alignAccFollowNode1" presStyleIdx="2" presStyleCnt="6">
        <dgm:presLayoutVars>
          <dgm:bulletEnabled val="1"/>
        </dgm:presLayoutVars>
      </dgm:prSet>
      <dgm:spPr/>
    </dgm:pt>
    <dgm:pt modelId="{FB232987-BA03-4809-B178-C13FC4F2FD90}" type="pres">
      <dgm:prSet presAssocID="{EE0AE3A5-BF28-4AD2-8E20-437807543489}" presName="sp" presStyleCnt="0"/>
      <dgm:spPr/>
    </dgm:pt>
    <dgm:pt modelId="{D0A5CDB1-FECE-44FD-A9F5-AB0DA12ACBCD}" type="pres">
      <dgm:prSet presAssocID="{71912762-AA0F-436D-A3F7-2B94DBA35E89}" presName="linNode" presStyleCnt="0"/>
      <dgm:spPr/>
    </dgm:pt>
    <dgm:pt modelId="{C958DC51-7BC7-4F64-98CB-70816167EC72}" type="pres">
      <dgm:prSet presAssocID="{71912762-AA0F-436D-A3F7-2B94DBA35E89}" presName="parentText" presStyleLbl="node1" presStyleIdx="3" presStyleCnt="6" custLinFactNeighborX="560" custLinFactNeighborY="-2500">
        <dgm:presLayoutVars>
          <dgm:chMax val="1"/>
          <dgm:bulletEnabled val="1"/>
        </dgm:presLayoutVars>
      </dgm:prSet>
      <dgm:spPr/>
    </dgm:pt>
    <dgm:pt modelId="{F18BF07F-EA43-4BFA-BC6C-303567DE32FC}" type="pres">
      <dgm:prSet presAssocID="{71912762-AA0F-436D-A3F7-2B94DBA35E89}" presName="descendantText" presStyleLbl="alignAccFollowNode1" presStyleIdx="3" presStyleCnt="6">
        <dgm:presLayoutVars>
          <dgm:bulletEnabled val="1"/>
        </dgm:presLayoutVars>
      </dgm:prSet>
      <dgm:spPr/>
    </dgm:pt>
    <dgm:pt modelId="{918C5071-1252-4253-B3B6-1D7FBE6FBE73}" type="pres">
      <dgm:prSet presAssocID="{C2A30B23-F753-4D51-A0AB-31FE9A2E31FF}" presName="sp" presStyleCnt="0"/>
      <dgm:spPr/>
    </dgm:pt>
    <dgm:pt modelId="{1506C4B5-6977-45BA-B5D3-4EC6718139E3}" type="pres">
      <dgm:prSet presAssocID="{C27DA4E9-79D9-4477-97D4-E6872224C825}" presName="linNode" presStyleCnt="0"/>
      <dgm:spPr/>
    </dgm:pt>
    <dgm:pt modelId="{DEAC48BE-7536-4511-99D2-C7FEE9930013}" type="pres">
      <dgm:prSet presAssocID="{C27DA4E9-79D9-4477-97D4-E6872224C825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4F78D3D3-13D6-4142-A917-E179CB338566}" type="pres">
      <dgm:prSet presAssocID="{C27DA4E9-79D9-4477-97D4-E6872224C825}" presName="descendantText" presStyleLbl="alignAccFollowNode1" presStyleIdx="4" presStyleCnt="6">
        <dgm:presLayoutVars>
          <dgm:bulletEnabled val="1"/>
        </dgm:presLayoutVars>
      </dgm:prSet>
      <dgm:spPr/>
    </dgm:pt>
    <dgm:pt modelId="{AFD9BAE8-8350-4B8C-A9B0-A5AC3F011E5C}" type="pres">
      <dgm:prSet presAssocID="{CE981890-B67F-4EF7-BED7-F42C360E9735}" presName="sp" presStyleCnt="0"/>
      <dgm:spPr/>
    </dgm:pt>
    <dgm:pt modelId="{ED1B9B01-9C86-4F77-A7BD-7C41AFDD5497}" type="pres">
      <dgm:prSet presAssocID="{B6D22038-F1D4-4119-9EF0-83E79A7F63A3}" presName="linNode" presStyleCnt="0"/>
      <dgm:spPr/>
    </dgm:pt>
    <dgm:pt modelId="{B3C5B65A-648F-4C19-ABBA-2133D0A9BA61}" type="pres">
      <dgm:prSet presAssocID="{B6D22038-F1D4-4119-9EF0-83E79A7F63A3}" presName="parentText" presStyleLbl="node1" presStyleIdx="5" presStyleCnt="6" custLinFactNeighborY="-1131">
        <dgm:presLayoutVars>
          <dgm:chMax val="1"/>
          <dgm:bulletEnabled val="1"/>
        </dgm:presLayoutVars>
      </dgm:prSet>
      <dgm:spPr/>
    </dgm:pt>
    <dgm:pt modelId="{3FEE615F-CD47-48F7-BE87-86EE86A8BEE7}" type="pres">
      <dgm:prSet presAssocID="{B6D22038-F1D4-4119-9EF0-83E79A7F63A3}" presName="descendantText" presStyleLbl="alignAccFollowNode1" presStyleIdx="5" presStyleCnt="6">
        <dgm:presLayoutVars>
          <dgm:bulletEnabled val="1"/>
        </dgm:presLayoutVars>
      </dgm:prSet>
      <dgm:spPr/>
    </dgm:pt>
  </dgm:ptLst>
  <dgm:cxnLst>
    <dgm:cxn modelId="{EA673B02-90BC-4F65-961B-6A3F84FAA30B}" srcId="{B7B3D541-E59C-43C8-B21C-3FBAB37F1A05}" destId="{1E619184-76FC-44EF-B691-9DAA613F6D5B}" srcOrd="0" destOrd="0" parTransId="{B161C84F-462C-4463-9C08-8BEE94C31C77}" sibTransId="{143D5C5D-92AA-4E38-A09B-FC32C0B415C2}"/>
    <dgm:cxn modelId="{8CD8A305-4663-4A65-9BA0-E5C067C613F7}" type="presOf" srcId="{1E619184-76FC-44EF-B691-9DAA613F6D5B}" destId="{6AB6574F-0CC1-427F-A872-EB88B9FA4B27}" srcOrd="0" destOrd="0" presId="urn:microsoft.com/office/officeart/2005/8/layout/vList5"/>
    <dgm:cxn modelId="{823B8E0A-915E-4293-8CAA-FBEEAC95FB08}" type="presOf" srcId="{B7B3D541-E59C-43C8-B21C-3FBAB37F1A05}" destId="{A79B0E98-5275-400B-ADA5-FB57BE70E7F5}" srcOrd="0" destOrd="0" presId="urn:microsoft.com/office/officeart/2005/8/layout/vList5"/>
    <dgm:cxn modelId="{46C4000E-9CE3-434F-8251-0B641A0E0184}" srcId="{71912762-AA0F-436D-A3F7-2B94DBA35E89}" destId="{08A6C33D-B0B6-43D3-BB21-FCE42AF906B2}" srcOrd="0" destOrd="0" parTransId="{91602B92-4C8D-4B08-ABC4-C257C04975FC}" sibTransId="{8C702A17-32DA-4A42-9A39-7C3509029B4D}"/>
    <dgm:cxn modelId="{FC75B02D-A939-4012-837F-96127AC46201}" srcId="{424134E3-B681-405E-85DA-24073C9FC84A}" destId="{B7B3D541-E59C-43C8-B21C-3FBAB37F1A05}" srcOrd="1" destOrd="0" parTransId="{E5B21986-4055-425E-8AFC-BEDCD839C8B2}" sibTransId="{4850ACA5-04C3-42E8-BB4E-E9A3F9A706BE}"/>
    <dgm:cxn modelId="{4C487A2F-5ADD-49C0-8EE9-23F06AF623A4}" type="presOf" srcId="{DC865813-97FF-40AE-B0FF-3E28A0E3100A}" destId="{1347D757-55FC-4D35-9716-AE5CEF9A0374}" srcOrd="0" destOrd="0" presId="urn:microsoft.com/office/officeart/2005/8/layout/vList5"/>
    <dgm:cxn modelId="{E4F44A34-39AA-4BE7-BD5E-5FA4A5D20826}" srcId="{424134E3-B681-405E-85DA-24073C9FC84A}" destId="{71912762-AA0F-436D-A3F7-2B94DBA35E89}" srcOrd="3" destOrd="0" parTransId="{BE2F64A7-6A51-45CF-ACAA-59E835F25615}" sibTransId="{C2A30B23-F753-4D51-A0AB-31FE9A2E31FF}"/>
    <dgm:cxn modelId="{CAA59645-BACE-44AC-A9E2-7ECF2E26927D}" type="presOf" srcId="{5DF17494-898E-4E22-B800-52945BB65E1A}" destId="{ADBC34F5-401B-4426-BE95-168957571C7C}" srcOrd="0" destOrd="0" presId="urn:microsoft.com/office/officeart/2005/8/layout/vList5"/>
    <dgm:cxn modelId="{DF46D54B-5BAC-4A3D-A22B-4FC6C21DA3F5}" type="presOf" srcId="{08A6C33D-B0B6-43D3-BB21-FCE42AF906B2}" destId="{F18BF07F-EA43-4BFA-BC6C-303567DE32FC}" srcOrd="0" destOrd="0" presId="urn:microsoft.com/office/officeart/2005/8/layout/vList5"/>
    <dgm:cxn modelId="{B0205B4C-6EF5-4B75-959D-E74135F77A85}" type="presOf" srcId="{424134E3-B681-405E-85DA-24073C9FC84A}" destId="{BED7938D-19EF-491E-A63D-B7A63424BC5A}" srcOrd="0" destOrd="0" presId="urn:microsoft.com/office/officeart/2005/8/layout/vList5"/>
    <dgm:cxn modelId="{1C55674C-474C-40D6-B3FA-C266B9F92402}" srcId="{B6D22038-F1D4-4119-9EF0-83E79A7F63A3}" destId="{CE853C5E-4C3B-42D9-AF4A-286CD3FF9260}" srcOrd="0" destOrd="0" parTransId="{2594A0C0-CD30-41F0-95EB-A293CA7F74A1}" sibTransId="{21629718-7FEA-4365-A9CA-2EA2FC507497}"/>
    <dgm:cxn modelId="{0843D64C-3B52-4A45-AD9F-4124BE562570}" srcId="{424134E3-B681-405E-85DA-24073C9FC84A}" destId="{67F1F7C8-869D-495D-9347-2DD9E6F0824A}" srcOrd="2" destOrd="0" parTransId="{694A54F2-B29A-4C64-9010-A82637789D90}" sibTransId="{EE0AE3A5-BF28-4AD2-8E20-437807543489}"/>
    <dgm:cxn modelId="{CA5CA74F-6D30-4FBB-B8AC-813F10C5CD3E}" srcId="{91C26932-E9C1-400D-AEF5-4A8D5D4C86BC}" destId="{5DF17494-898E-4E22-B800-52945BB65E1A}" srcOrd="0" destOrd="0" parTransId="{7BDABC41-CB87-40E1-8127-1FA949A8BEE8}" sibTransId="{041EBAAC-0969-4A1C-AB73-65470811EFDA}"/>
    <dgm:cxn modelId="{A5BA847C-F5B2-4A72-889E-CC205EEA8425}" type="presOf" srcId="{B7916862-051C-4250-A086-376B200FBB32}" destId="{4F78D3D3-13D6-4142-A917-E179CB338566}" srcOrd="0" destOrd="0" presId="urn:microsoft.com/office/officeart/2005/8/layout/vList5"/>
    <dgm:cxn modelId="{778997B0-C439-47B1-88F3-66A2431E5796}" srcId="{424134E3-B681-405E-85DA-24073C9FC84A}" destId="{B6D22038-F1D4-4119-9EF0-83E79A7F63A3}" srcOrd="5" destOrd="0" parTransId="{A5C9DA1A-B7A1-4AD0-A1FC-475A9F85603F}" sibTransId="{7EC304CD-5620-4311-AA1B-1B94E86CBFBB}"/>
    <dgm:cxn modelId="{24C380B3-2608-4C49-990A-606173547ACC}" type="presOf" srcId="{C27DA4E9-79D9-4477-97D4-E6872224C825}" destId="{DEAC48BE-7536-4511-99D2-C7FEE9930013}" srcOrd="0" destOrd="0" presId="urn:microsoft.com/office/officeart/2005/8/layout/vList5"/>
    <dgm:cxn modelId="{E67151B5-FE37-4EF2-ACF4-7533354734E2}" srcId="{424134E3-B681-405E-85DA-24073C9FC84A}" destId="{C27DA4E9-79D9-4477-97D4-E6872224C825}" srcOrd="4" destOrd="0" parTransId="{F921C3D2-7D83-421C-9702-4470F25635D7}" sibTransId="{CE981890-B67F-4EF7-BED7-F42C360E9735}"/>
    <dgm:cxn modelId="{8EF240B7-80E0-4BC7-9615-FCDC41E3546F}" type="presOf" srcId="{CE853C5E-4C3B-42D9-AF4A-286CD3FF9260}" destId="{3FEE615F-CD47-48F7-BE87-86EE86A8BEE7}" srcOrd="0" destOrd="0" presId="urn:microsoft.com/office/officeart/2005/8/layout/vList5"/>
    <dgm:cxn modelId="{AA57A1C5-8AFF-44AE-8DE3-83FA1589D761}" srcId="{67F1F7C8-869D-495D-9347-2DD9E6F0824A}" destId="{DC865813-97FF-40AE-B0FF-3E28A0E3100A}" srcOrd="0" destOrd="0" parTransId="{17EB3770-7910-47C8-9900-1F1C5818F5E7}" sibTransId="{3C99C8F2-DAD6-469E-A393-B793B6225D49}"/>
    <dgm:cxn modelId="{059817C8-C911-46D0-A695-E4DAABA46892}" type="presOf" srcId="{67F1F7C8-869D-495D-9347-2DD9E6F0824A}" destId="{96D3C1CC-507B-4755-BC7D-6EF2C6A7FEA3}" srcOrd="0" destOrd="0" presId="urn:microsoft.com/office/officeart/2005/8/layout/vList5"/>
    <dgm:cxn modelId="{092659D5-CE27-4EE9-AFEF-04DBDC3DEAFC}" srcId="{424134E3-B681-405E-85DA-24073C9FC84A}" destId="{91C26932-E9C1-400D-AEF5-4A8D5D4C86BC}" srcOrd="0" destOrd="0" parTransId="{5E3376B9-A736-40C7-91EC-61E459449036}" sibTransId="{CC84866A-BBD6-45AA-8210-3DEF1477C743}"/>
    <dgm:cxn modelId="{6D6618E8-570E-4ECD-BBEC-0F385828C5E8}" srcId="{C27DA4E9-79D9-4477-97D4-E6872224C825}" destId="{B7916862-051C-4250-A086-376B200FBB32}" srcOrd="0" destOrd="0" parTransId="{07E3D2D9-2839-47E6-BB9C-927BA41D4B31}" sibTransId="{B8B174AA-24EA-455B-B717-37C24F08C9EC}"/>
    <dgm:cxn modelId="{D67174EE-C06C-4ACF-B369-796C492AA4F9}" type="presOf" srcId="{91C26932-E9C1-400D-AEF5-4A8D5D4C86BC}" destId="{36FE7B15-65DF-4233-993F-4E18799C2BEE}" srcOrd="0" destOrd="0" presId="urn:microsoft.com/office/officeart/2005/8/layout/vList5"/>
    <dgm:cxn modelId="{3D4B63F6-40B8-41DF-9B3A-12961FDABA62}" type="presOf" srcId="{71912762-AA0F-436D-A3F7-2B94DBA35E89}" destId="{C958DC51-7BC7-4F64-98CB-70816167EC72}" srcOrd="0" destOrd="0" presId="urn:microsoft.com/office/officeart/2005/8/layout/vList5"/>
    <dgm:cxn modelId="{70DB2CFC-7B07-43C0-80A5-24788CD26AE0}" type="presOf" srcId="{B6D22038-F1D4-4119-9EF0-83E79A7F63A3}" destId="{B3C5B65A-648F-4C19-ABBA-2133D0A9BA61}" srcOrd="0" destOrd="0" presId="urn:microsoft.com/office/officeart/2005/8/layout/vList5"/>
    <dgm:cxn modelId="{E7A480B0-EB13-4A5D-A315-7294E9079291}" type="presParOf" srcId="{BED7938D-19EF-491E-A63D-B7A63424BC5A}" destId="{F0B5EDAC-61FA-4C45-8853-25906DDCBDB3}" srcOrd="0" destOrd="0" presId="urn:microsoft.com/office/officeart/2005/8/layout/vList5"/>
    <dgm:cxn modelId="{A6A4A3A7-282A-495E-A1DA-37B80D4BE906}" type="presParOf" srcId="{F0B5EDAC-61FA-4C45-8853-25906DDCBDB3}" destId="{36FE7B15-65DF-4233-993F-4E18799C2BEE}" srcOrd="0" destOrd="0" presId="urn:microsoft.com/office/officeart/2005/8/layout/vList5"/>
    <dgm:cxn modelId="{6AEBC9CF-3F89-4570-AD07-19BEFF2695B7}" type="presParOf" srcId="{F0B5EDAC-61FA-4C45-8853-25906DDCBDB3}" destId="{ADBC34F5-401B-4426-BE95-168957571C7C}" srcOrd="1" destOrd="0" presId="urn:microsoft.com/office/officeart/2005/8/layout/vList5"/>
    <dgm:cxn modelId="{7C4AFF80-83EF-4F1F-8284-C05C5EE9C4AE}" type="presParOf" srcId="{BED7938D-19EF-491E-A63D-B7A63424BC5A}" destId="{ED705656-9F20-42ED-9538-B9B46D80ED1A}" srcOrd="1" destOrd="0" presId="urn:microsoft.com/office/officeart/2005/8/layout/vList5"/>
    <dgm:cxn modelId="{E21D4458-F8D1-4A35-BAFB-0C0BAE91AFEF}" type="presParOf" srcId="{BED7938D-19EF-491E-A63D-B7A63424BC5A}" destId="{5F77FCBE-A3A5-4207-93AF-EE3E3EF4BD03}" srcOrd="2" destOrd="0" presId="urn:microsoft.com/office/officeart/2005/8/layout/vList5"/>
    <dgm:cxn modelId="{C93F38C0-404B-49AD-BCA0-CDBCDE8CE4F3}" type="presParOf" srcId="{5F77FCBE-A3A5-4207-93AF-EE3E3EF4BD03}" destId="{A79B0E98-5275-400B-ADA5-FB57BE70E7F5}" srcOrd="0" destOrd="0" presId="urn:microsoft.com/office/officeart/2005/8/layout/vList5"/>
    <dgm:cxn modelId="{968C6CE7-63BB-45AD-8F88-D90E9482F2CE}" type="presParOf" srcId="{5F77FCBE-A3A5-4207-93AF-EE3E3EF4BD03}" destId="{6AB6574F-0CC1-427F-A872-EB88B9FA4B27}" srcOrd="1" destOrd="0" presId="urn:microsoft.com/office/officeart/2005/8/layout/vList5"/>
    <dgm:cxn modelId="{61CB3366-3C11-4A76-B7A2-6A4A04FA236D}" type="presParOf" srcId="{BED7938D-19EF-491E-A63D-B7A63424BC5A}" destId="{E0F52C96-DE66-468B-859E-EF16F249C2ED}" srcOrd="3" destOrd="0" presId="urn:microsoft.com/office/officeart/2005/8/layout/vList5"/>
    <dgm:cxn modelId="{E04C1672-BF90-4BC0-96AB-1E11F6C8B778}" type="presParOf" srcId="{BED7938D-19EF-491E-A63D-B7A63424BC5A}" destId="{116A5E92-B182-45D0-BCD3-38E5E87C7E8B}" srcOrd="4" destOrd="0" presId="urn:microsoft.com/office/officeart/2005/8/layout/vList5"/>
    <dgm:cxn modelId="{7C91915A-62BA-4428-9A46-79524106B71C}" type="presParOf" srcId="{116A5E92-B182-45D0-BCD3-38E5E87C7E8B}" destId="{96D3C1CC-507B-4755-BC7D-6EF2C6A7FEA3}" srcOrd="0" destOrd="0" presId="urn:microsoft.com/office/officeart/2005/8/layout/vList5"/>
    <dgm:cxn modelId="{13C89779-0323-4409-B6E3-371ACA435879}" type="presParOf" srcId="{116A5E92-B182-45D0-BCD3-38E5E87C7E8B}" destId="{1347D757-55FC-4D35-9716-AE5CEF9A0374}" srcOrd="1" destOrd="0" presId="urn:microsoft.com/office/officeart/2005/8/layout/vList5"/>
    <dgm:cxn modelId="{EA61593D-E043-4F72-90D3-C3512095D2BB}" type="presParOf" srcId="{BED7938D-19EF-491E-A63D-B7A63424BC5A}" destId="{FB232987-BA03-4809-B178-C13FC4F2FD90}" srcOrd="5" destOrd="0" presId="urn:microsoft.com/office/officeart/2005/8/layout/vList5"/>
    <dgm:cxn modelId="{EE1929C1-6E04-4CA0-9E08-27D42D0301B7}" type="presParOf" srcId="{BED7938D-19EF-491E-A63D-B7A63424BC5A}" destId="{D0A5CDB1-FECE-44FD-A9F5-AB0DA12ACBCD}" srcOrd="6" destOrd="0" presId="urn:microsoft.com/office/officeart/2005/8/layout/vList5"/>
    <dgm:cxn modelId="{C46EA0B0-EFC9-4760-B4B9-2E3DD4F2B77A}" type="presParOf" srcId="{D0A5CDB1-FECE-44FD-A9F5-AB0DA12ACBCD}" destId="{C958DC51-7BC7-4F64-98CB-70816167EC72}" srcOrd="0" destOrd="0" presId="urn:microsoft.com/office/officeart/2005/8/layout/vList5"/>
    <dgm:cxn modelId="{6082C7AE-6211-401A-ACA9-B531B2CD0B9A}" type="presParOf" srcId="{D0A5CDB1-FECE-44FD-A9F5-AB0DA12ACBCD}" destId="{F18BF07F-EA43-4BFA-BC6C-303567DE32FC}" srcOrd="1" destOrd="0" presId="urn:microsoft.com/office/officeart/2005/8/layout/vList5"/>
    <dgm:cxn modelId="{8FEB7B65-B7F3-4C00-AB44-A108B40874A3}" type="presParOf" srcId="{BED7938D-19EF-491E-A63D-B7A63424BC5A}" destId="{918C5071-1252-4253-B3B6-1D7FBE6FBE73}" srcOrd="7" destOrd="0" presId="urn:microsoft.com/office/officeart/2005/8/layout/vList5"/>
    <dgm:cxn modelId="{8036446C-9C0C-4E0B-830B-8F1F175BA3C6}" type="presParOf" srcId="{BED7938D-19EF-491E-A63D-B7A63424BC5A}" destId="{1506C4B5-6977-45BA-B5D3-4EC6718139E3}" srcOrd="8" destOrd="0" presId="urn:microsoft.com/office/officeart/2005/8/layout/vList5"/>
    <dgm:cxn modelId="{B0A1B877-2F47-4E69-A1F9-D4CA74BE8DDA}" type="presParOf" srcId="{1506C4B5-6977-45BA-B5D3-4EC6718139E3}" destId="{DEAC48BE-7536-4511-99D2-C7FEE9930013}" srcOrd="0" destOrd="0" presId="urn:microsoft.com/office/officeart/2005/8/layout/vList5"/>
    <dgm:cxn modelId="{C358B0C6-2B8A-461C-8E39-7E3E94DA6978}" type="presParOf" srcId="{1506C4B5-6977-45BA-B5D3-4EC6718139E3}" destId="{4F78D3D3-13D6-4142-A917-E179CB338566}" srcOrd="1" destOrd="0" presId="urn:microsoft.com/office/officeart/2005/8/layout/vList5"/>
    <dgm:cxn modelId="{B2109999-239B-4589-BC1A-912550875E46}" type="presParOf" srcId="{BED7938D-19EF-491E-A63D-B7A63424BC5A}" destId="{AFD9BAE8-8350-4B8C-A9B0-A5AC3F011E5C}" srcOrd="9" destOrd="0" presId="urn:microsoft.com/office/officeart/2005/8/layout/vList5"/>
    <dgm:cxn modelId="{6D6EB25B-B5C2-4CBF-B776-CB2EEDC62A7C}" type="presParOf" srcId="{BED7938D-19EF-491E-A63D-B7A63424BC5A}" destId="{ED1B9B01-9C86-4F77-A7BD-7C41AFDD5497}" srcOrd="10" destOrd="0" presId="urn:microsoft.com/office/officeart/2005/8/layout/vList5"/>
    <dgm:cxn modelId="{C0CF8577-E7BD-42FB-AD6D-ECB9B25F3C3C}" type="presParOf" srcId="{ED1B9B01-9C86-4F77-A7BD-7C41AFDD5497}" destId="{B3C5B65A-648F-4C19-ABBA-2133D0A9BA61}" srcOrd="0" destOrd="0" presId="urn:microsoft.com/office/officeart/2005/8/layout/vList5"/>
    <dgm:cxn modelId="{FAC1EC39-5364-43D7-A01A-CA104991AB02}" type="presParOf" srcId="{ED1B9B01-9C86-4F77-A7BD-7C41AFDD5497}" destId="{3FEE615F-CD47-48F7-BE87-86EE86A8BEE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5AFA25-175D-4290-8BE0-87A635F5A863}" type="doc">
      <dgm:prSet loTypeId="urn:microsoft.com/office/officeart/2005/8/layout/vProcess5" loCatId="process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6509D34E-F7BA-4FCE-B4F3-10F2FBA19F5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Mid Staffordshire case demonstrates systemic healthcare failures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FA8BDE-D6BB-41AA-8C5B-12CBDA50243F}" type="parTrans" cxnId="{DDBE4DE8-370C-4B4B-B88D-807219A57FE0}">
      <dgm:prSet/>
      <dgm:spPr/>
      <dgm:t>
        <a:bodyPr/>
        <a:lstStyle/>
        <a:p>
          <a:endParaRPr lang="en-US"/>
        </a:p>
      </dgm:t>
    </dgm:pt>
    <dgm:pt modelId="{62396BEF-90BD-480B-93C4-A28F13C778DF}" type="sibTrans" cxnId="{DDBE4DE8-370C-4B4B-B88D-807219A57FE0}">
      <dgm:prSet/>
      <dgm:spPr/>
      <dgm:t>
        <a:bodyPr/>
        <a:lstStyle/>
        <a:p>
          <a:endParaRPr lang="en-US"/>
        </a:p>
      </dgm:t>
    </dgm:pt>
    <dgm:pt modelId="{B208E695-36B9-4531-B3FD-91AE71B4D55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Root causes included staffing shortages, weak governance, and leadership failures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9CF11B-4314-45AE-8A67-C803C2854A73}" type="parTrans" cxnId="{D46E9DB5-ED26-46ED-8FDA-10F3E7795332}">
      <dgm:prSet/>
      <dgm:spPr/>
      <dgm:t>
        <a:bodyPr/>
        <a:lstStyle/>
        <a:p>
          <a:endParaRPr lang="en-US"/>
        </a:p>
      </dgm:t>
    </dgm:pt>
    <dgm:pt modelId="{16AD6A95-03DF-475C-85C9-928E604FF4A6}" type="sibTrans" cxnId="{D46E9DB5-ED26-46ED-8FDA-10F3E7795332}">
      <dgm:prSet/>
      <dgm:spPr/>
      <dgm:t>
        <a:bodyPr/>
        <a:lstStyle/>
        <a:p>
          <a:endParaRPr lang="en-US"/>
        </a:p>
      </dgm:t>
    </dgm:pt>
    <dgm:pt modelId="{4D737B05-94C5-4601-A5D4-6333DD60B0BC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Quality models help analyse healthcare service performance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0AB3C4-202A-4970-83DA-2D73A729615D}" type="parTrans" cxnId="{416EDE16-3AB8-489F-AE31-9CA193BA13CD}">
      <dgm:prSet/>
      <dgm:spPr/>
      <dgm:t>
        <a:bodyPr/>
        <a:lstStyle/>
        <a:p>
          <a:endParaRPr lang="en-US"/>
        </a:p>
      </dgm:t>
    </dgm:pt>
    <dgm:pt modelId="{DDC8321E-244F-4F66-ABB2-7E19C92BB719}" type="sibTrans" cxnId="{416EDE16-3AB8-489F-AE31-9CA193BA13CD}">
      <dgm:prSet/>
      <dgm:spPr/>
      <dgm:t>
        <a:bodyPr/>
        <a:lstStyle/>
        <a:p>
          <a:endParaRPr lang="en-US"/>
        </a:p>
      </dgm:t>
    </dgm:pt>
    <dgm:pt modelId="{55B6150F-B463-468B-92CA-15D4FFA59D4F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Policy improvements and leadership strategies are essential for patient safety (Francis, 2013; WHO, 2023)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9FA77E-5619-48E4-AB46-7A156DDF2283}" type="parTrans" cxnId="{77432DA5-0B7E-426B-9D93-9538666A509C}">
      <dgm:prSet/>
      <dgm:spPr/>
      <dgm:t>
        <a:bodyPr/>
        <a:lstStyle/>
        <a:p>
          <a:endParaRPr lang="en-US"/>
        </a:p>
      </dgm:t>
    </dgm:pt>
    <dgm:pt modelId="{BA2E9F4D-3C8D-4E17-83DE-D625FF96AF33}" type="sibTrans" cxnId="{77432DA5-0B7E-426B-9D93-9538666A509C}">
      <dgm:prSet/>
      <dgm:spPr/>
      <dgm:t>
        <a:bodyPr/>
        <a:lstStyle/>
        <a:p>
          <a:endParaRPr lang="en-US"/>
        </a:p>
      </dgm:t>
    </dgm:pt>
    <dgm:pt modelId="{B5973A4F-B371-486C-B3C2-D4AE7E46A608}" type="pres">
      <dgm:prSet presAssocID="{CB5AFA25-175D-4290-8BE0-87A635F5A863}" presName="outerComposite" presStyleCnt="0">
        <dgm:presLayoutVars>
          <dgm:chMax val="5"/>
          <dgm:dir/>
          <dgm:resizeHandles val="exact"/>
        </dgm:presLayoutVars>
      </dgm:prSet>
      <dgm:spPr/>
    </dgm:pt>
    <dgm:pt modelId="{C9E1D019-71C3-4ED6-BE76-4DFA98F25074}" type="pres">
      <dgm:prSet presAssocID="{CB5AFA25-175D-4290-8BE0-87A635F5A863}" presName="dummyMaxCanvas" presStyleCnt="0">
        <dgm:presLayoutVars/>
      </dgm:prSet>
      <dgm:spPr/>
    </dgm:pt>
    <dgm:pt modelId="{C421DA3D-5ABF-46FC-92E0-6D155ACF8986}" type="pres">
      <dgm:prSet presAssocID="{CB5AFA25-175D-4290-8BE0-87A635F5A863}" presName="FourNodes_1" presStyleLbl="node1" presStyleIdx="0" presStyleCnt="4">
        <dgm:presLayoutVars>
          <dgm:bulletEnabled val="1"/>
        </dgm:presLayoutVars>
      </dgm:prSet>
      <dgm:spPr/>
    </dgm:pt>
    <dgm:pt modelId="{175AAF0C-FD55-4BF1-B190-C6FDC0900BDF}" type="pres">
      <dgm:prSet presAssocID="{CB5AFA25-175D-4290-8BE0-87A635F5A863}" presName="FourNodes_2" presStyleLbl="node1" presStyleIdx="1" presStyleCnt="4">
        <dgm:presLayoutVars>
          <dgm:bulletEnabled val="1"/>
        </dgm:presLayoutVars>
      </dgm:prSet>
      <dgm:spPr/>
    </dgm:pt>
    <dgm:pt modelId="{4369B40C-1935-414D-8EC3-5BE634513972}" type="pres">
      <dgm:prSet presAssocID="{CB5AFA25-175D-4290-8BE0-87A635F5A863}" presName="FourNodes_3" presStyleLbl="node1" presStyleIdx="2" presStyleCnt="4">
        <dgm:presLayoutVars>
          <dgm:bulletEnabled val="1"/>
        </dgm:presLayoutVars>
      </dgm:prSet>
      <dgm:spPr/>
    </dgm:pt>
    <dgm:pt modelId="{B46FCA83-7B6B-40E6-9EA2-4CB0EBED83A2}" type="pres">
      <dgm:prSet presAssocID="{CB5AFA25-175D-4290-8BE0-87A635F5A863}" presName="FourNodes_4" presStyleLbl="node1" presStyleIdx="3" presStyleCnt="4">
        <dgm:presLayoutVars>
          <dgm:bulletEnabled val="1"/>
        </dgm:presLayoutVars>
      </dgm:prSet>
      <dgm:spPr/>
    </dgm:pt>
    <dgm:pt modelId="{E4A9EF1C-07DD-4F39-9639-B8ED7CB9E475}" type="pres">
      <dgm:prSet presAssocID="{CB5AFA25-175D-4290-8BE0-87A635F5A863}" presName="FourConn_1-2" presStyleLbl="fgAccFollowNode1" presStyleIdx="0" presStyleCnt="3">
        <dgm:presLayoutVars>
          <dgm:bulletEnabled val="1"/>
        </dgm:presLayoutVars>
      </dgm:prSet>
      <dgm:spPr/>
    </dgm:pt>
    <dgm:pt modelId="{5A3E2FDF-CF40-4526-BF02-469994EA2EDC}" type="pres">
      <dgm:prSet presAssocID="{CB5AFA25-175D-4290-8BE0-87A635F5A863}" presName="FourConn_2-3" presStyleLbl="fgAccFollowNode1" presStyleIdx="1" presStyleCnt="3">
        <dgm:presLayoutVars>
          <dgm:bulletEnabled val="1"/>
        </dgm:presLayoutVars>
      </dgm:prSet>
      <dgm:spPr/>
    </dgm:pt>
    <dgm:pt modelId="{B546462B-4580-4935-A1A8-D3370B50846B}" type="pres">
      <dgm:prSet presAssocID="{CB5AFA25-175D-4290-8BE0-87A635F5A863}" presName="FourConn_3-4" presStyleLbl="fgAccFollowNode1" presStyleIdx="2" presStyleCnt="3">
        <dgm:presLayoutVars>
          <dgm:bulletEnabled val="1"/>
        </dgm:presLayoutVars>
      </dgm:prSet>
      <dgm:spPr/>
    </dgm:pt>
    <dgm:pt modelId="{5EC93937-3C10-4407-8311-0F834B6D3909}" type="pres">
      <dgm:prSet presAssocID="{CB5AFA25-175D-4290-8BE0-87A635F5A863}" presName="FourNodes_1_text" presStyleLbl="node1" presStyleIdx="3" presStyleCnt="4">
        <dgm:presLayoutVars>
          <dgm:bulletEnabled val="1"/>
        </dgm:presLayoutVars>
      </dgm:prSet>
      <dgm:spPr/>
    </dgm:pt>
    <dgm:pt modelId="{281045B3-1550-4BDF-ABE1-E4298BE897AE}" type="pres">
      <dgm:prSet presAssocID="{CB5AFA25-175D-4290-8BE0-87A635F5A863}" presName="FourNodes_2_text" presStyleLbl="node1" presStyleIdx="3" presStyleCnt="4">
        <dgm:presLayoutVars>
          <dgm:bulletEnabled val="1"/>
        </dgm:presLayoutVars>
      </dgm:prSet>
      <dgm:spPr/>
    </dgm:pt>
    <dgm:pt modelId="{01D6990A-019C-43F3-A782-5286F1A98164}" type="pres">
      <dgm:prSet presAssocID="{CB5AFA25-175D-4290-8BE0-87A635F5A863}" presName="FourNodes_3_text" presStyleLbl="node1" presStyleIdx="3" presStyleCnt="4">
        <dgm:presLayoutVars>
          <dgm:bulletEnabled val="1"/>
        </dgm:presLayoutVars>
      </dgm:prSet>
      <dgm:spPr/>
    </dgm:pt>
    <dgm:pt modelId="{9BE9D7CF-6522-434F-962D-45BCF27D8146}" type="pres">
      <dgm:prSet presAssocID="{CB5AFA25-175D-4290-8BE0-87A635F5A86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50AFC0E-7D97-48F3-9F71-834BE0D9CF2C}" type="presOf" srcId="{4D737B05-94C5-4601-A5D4-6333DD60B0BC}" destId="{4369B40C-1935-414D-8EC3-5BE634513972}" srcOrd="0" destOrd="0" presId="urn:microsoft.com/office/officeart/2005/8/layout/vProcess5"/>
    <dgm:cxn modelId="{416EDE16-3AB8-489F-AE31-9CA193BA13CD}" srcId="{CB5AFA25-175D-4290-8BE0-87A635F5A863}" destId="{4D737B05-94C5-4601-A5D4-6333DD60B0BC}" srcOrd="2" destOrd="0" parTransId="{100AB3C4-202A-4970-83DA-2D73A729615D}" sibTransId="{DDC8321E-244F-4F66-ABB2-7E19C92BB719}"/>
    <dgm:cxn modelId="{18ADF11E-6B16-4700-82FF-197EEDF27E8B}" type="presOf" srcId="{6509D34E-F7BA-4FCE-B4F3-10F2FBA19F5A}" destId="{5EC93937-3C10-4407-8311-0F834B6D3909}" srcOrd="1" destOrd="0" presId="urn:microsoft.com/office/officeart/2005/8/layout/vProcess5"/>
    <dgm:cxn modelId="{2477BE45-4340-4741-A35D-BC9AA1D2D3CE}" type="presOf" srcId="{55B6150F-B463-468B-92CA-15D4FFA59D4F}" destId="{9BE9D7CF-6522-434F-962D-45BCF27D8146}" srcOrd="1" destOrd="0" presId="urn:microsoft.com/office/officeart/2005/8/layout/vProcess5"/>
    <dgm:cxn modelId="{7BA2494D-0BAF-42BC-A6DF-0DDEB098AD72}" type="presOf" srcId="{55B6150F-B463-468B-92CA-15D4FFA59D4F}" destId="{B46FCA83-7B6B-40E6-9EA2-4CB0EBED83A2}" srcOrd="0" destOrd="0" presId="urn:microsoft.com/office/officeart/2005/8/layout/vProcess5"/>
    <dgm:cxn modelId="{8200814F-3436-4D40-B992-B080C2625A3A}" type="presOf" srcId="{62396BEF-90BD-480B-93C4-A28F13C778DF}" destId="{E4A9EF1C-07DD-4F39-9639-B8ED7CB9E475}" srcOrd="0" destOrd="0" presId="urn:microsoft.com/office/officeart/2005/8/layout/vProcess5"/>
    <dgm:cxn modelId="{4D1DF885-02C0-4EEF-9504-AB823BF4B35F}" type="presOf" srcId="{CB5AFA25-175D-4290-8BE0-87A635F5A863}" destId="{B5973A4F-B371-486C-B3C2-D4AE7E46A608}" srcOrd="0" destOrd="0" presId="urn:microsoft.com/office/officeart/2005/8/layout/vProcess5"/>
    <dgm:cxn modelId="{AA92D88C-23E5-495E-805F-658CFB8D225B}" type="presOf" srcId="{B208E695-36B9-4531-B3FD-91AE71B4D550}" destId="{175AAF0C-FD55-4BF1-B190-C6FDC0900BDF}" srcOrd="0" destOrd="0" presId="urn:microsoft.com/office/officeart/2005/8/layout/vProcess5"/>
    <dgm:cxn modelId="{77432DA5-0B7E-426B-9D93-9538666A509C}" srcId="{CB5AFA25-175D-4290-8BE0-87A635F5A863}" destId="{55B6150F-B463-468B-92CA-15D4FFA59D4F}" srcOrd="3" destOrd="0" parTransId="{B29FA77E-5619-48E4-AB46-7A156DDF2283}" sibTransId="{BA2E9F4D-3C8D-4E17-83DE-D625FF96AF33}"/>
    <dgm:cxn modelId="{05DB7BA6-5AAC-474E-A0E3-C73D94056659}" type="presOf" srcId="{DDC8321E-244F-4F66-ABB2-7E19C92BB719}" destId="{B546462B-4580-4935-A1A8-D3370B50846B}" srcOrd="0" destOrd="0" presId="urn:microsoft.com/office/officeart/2005/8/layout/vProcess5"/>
    <dgm:cxn modelId="{81F86EB4-AE32-4291-8155-661C810576E5}" type="presOf" srcId="{16AD6A95-03DF-475C-85C9-928E604FF4A6}" destId="{5A3E2FDF-CF40-4526-BF02-469994EA2EDC}" srcOrd="0" destOrd="0" presId="urn:microsoft.com/office/officeart/2005/8/layout/vProcess5"/>
    <dgm:cxn modelId="{D46E9DB5-ED26-46ED-8FDA-10F3E7795332}" srcId="{CB5AFA25-175D-4290-8BE0-87A635F5A863}" destId="{B208E695-36B9-4531-B3FD-91AE71B4D550}" srcOrd="1" destOrd="0" parTransId="{969CF11B-4314-45AE-8A67-C803C2854A73}" sibTransId="{16AD6A95-03DF-475C-85C9-928E604FF4A6}"/>
    <dgm:cxn modelId="{CFBEDCD3-6900-4523-A37D-169EC380B094}" type="presOf" srcId="{B208E695-36B9-4531-B3FD-91AE71B4D550}" destId="{281045B3-1550-4BDF-ABE1-E4298BE897AE}" srcOrd="1" destOrd="0" presId="urn:microsoft.com/office/officeart/2005/8/layout/vProcess5"/>
    <dgm:cxn modelId="{DDBE4DE8-370C-4B4B-B88D-807219A57FE0}" srcId="{CB5AFA25-175D-4290-8BE0-87A635F5A863}" destId="{6509D34E-F7BA-4FCE-B4F3-10F2FBA19F5A}" srcOrd="0" destOrd="0" parTransId="{9EFA8BDE-D6BB-41AA-8C5B-12CBDA50243F}" sibTransId="{62396BEF-90BD-480B-93C4-A28F13C778DF}"/>
    <dgm:cxn modelId="{92A4EDF9-D7FC-44C6-A4F4-1B3E983DBC08}" type="presOf" srcId="{6509D34E-F7BA-4FCE-B4F3-10F2FBA19F5A}" destId="{C421DA3D-5ABF-46FC-92E0-6D155ACF8986}" srcOrd="0" destOrd="0" presId="urn:microsoft.com/office/officeart/2005/8/layout/vProcess5"/>
    <dgm:cxn modelId="{0ACFFFFE-E24B-45B6-A6E2-F969726C7480}" type="presOf" srcId="{4D737B05-94C5-4601-A5D4-6333DD60B0BC}" destId="{01D6990A-019C-43F3-A782-5286F1A98164}" srcOrd="1" destOrd="0" presId="urn:microsoft.com/office/officeart/2005/8/layout/vProcess5"/>
    <dgm:cxn modelId="{DC5B965A-B68A-45FB-8D28-40CF16B8248D}" type="presParOf" srcId="{B5973A4F-B371-486C-B3C2-D4AE7E46A608}" destId="{C9E1D019-71C3-4ED6-BE76-4DFA98F25074}" srcOrd="0" destOrd="0" presId="urn:microsoft.com/office/officeart/2005/8/layout/vProcess5"/>
    <dgm:cxn modelId="{10669708-9F99-4543-8657-BB17108E2039}" type="presParOf" srcId="{B5973A4F-B371-486C-B3C2-D4AE7E46A608}" destId="{C421DA3D-5ABF-46FC-92E0-6D155ACF8986}" srcOrd="1" destOrd="0" presId="urn:microsoft.com/office/officeart/2005/8/layout/vProcess5"/>
    <dgm:cxn modelId="{62D0946C-B090-4D08-8187-1FB7ED40C458}" type="presParOf" srcId="{B5973A4F-B371-486C-B3C2-D4AE7E46A608}" destId="{175AAF0C-FD55-4BF1-B190-C6FDC0900BDF}" srcOrd="2" destOrd="0" presId="urn:microsoft.com/office/officeart/2005/8/layout/vProcess5"/>
    <dgm:cxn modelId="{CC9F035C-7BF8-405F-A1ED-083E74EE333D}" type="presParOf" srcId="{B5973A4F-B371-486C-B3C2-D4AE7E46A608}" destId="{4369B40C-1935-414D-8EC3-5BE634513972}" srcOrd="3" destOrd="0" presId="urn:microsoft.com/office/officeart/2005/8/layout/vProcess5"/>
    <dgm:cxn modelId="{7B84F464-D3D2-48E5-926E-0C91836874D0}" type="presParOf" srcId="{B5973A4F-B371-486C-B3C2-D4AE7E46A608}" destId="{B46FCA83-7B6B-40E6-9EA2-4CB0EBED83A2}" srcOrd="4" destOrd="0" presId="urn:microsoft.com/office/officeart/2005/8/layout/vProcess5"/>
    <dgm:cxn modelId="{4777ABEF-5FA8-4FAC-8DB3-1DD78429537F}" type="presParOf" srcId="{B5973A4F-B371-486C-B3C2-D4AE7E46A608}" destId="{E4A9EF1C-07DD-4F39-9639-B8ED7CB9E475}" srcOrd="5" destOrd="0" presId="urn:microsoft.com/office/officeart/2005/8/layout/vProcess5"/>
    <dgm:cxn modelId="{98FFCF67-CBA9-4C21-A00E-677E45015695}" type="presParOf" srcId="{B5973A4F-B371-486C-B3C2-D4AE7E46A608}" destId="{5A3E2FDF-CF40-4526-BF02-469994EA2EDC}" srcOrd="6" destOrd="0" presId="urn:microsoft.com/office/officeart/2005/8/layout/vProcess5"/>
    <dgm:cxn modelId="{44B3D3FF-B0E6-4F6C-A919-85B8B95AB330}" type="presParOf" srcId="{B5973A4F-B371-486C-B3C2-D4AE7E46A608}" destId="{B546462B-4580-4935-A1A8-D3370B50846B}" srcOrd="7" destOrd="0" presId="urn:microsoft.com/office/officeart/2005/8/layout/vProcess5"/>
    <dgm:cxn modelId="{3C56EEB4-41F5-4801-81FC-7220B7CDCE3C}" type="presParOf" srcId="{B5973A4F-B371-486C-B3C2-D4AE7E46A608}" destId="{5EC93937-3C10-4407-8311-0F834B6D3909}" srcOrd="8" destOrd="0" presId="urn:microsoft.com/office/officeart/2005/8/layout/vProcess5"/>
    <dgm:cxn modelId="{9472A9B8-F2DC-4FF2-B632-FD700E9E25C7}" type="presParOf" srcId="{B5973A4F-B371-486C-B3C2-D4AE7E46A608}" destId="{281045B3-1550-4BDF-ABE1-E4298BE897AE}" srcOrd="9" destOrd="0" presId="urn:microsoft.com/office/officeart/2005/8/layout/vProcess5"/>
    <dgm:cxn modelId="{D1338689-51F1-4A0C-BDA2-76C03C5FD1C5}" type="presParOf" srcId="{B5973A4F-B371-486C-B3C2-D4AE7E46A608}" destId="{01D6990A-019C-43F3-A782-5286F1A98164}" srcOrd="10" destOrd="0" presId="urn:microsoft.com/office/officeart/2005/8/layout/vProcess5"/>
    <dgm:cxn modelId="{F4C46A5D-A145-435C-A126-F3DC625EE299}" type="presParOf" srcId="{B5973A4F-B371-486C-B3C2-D4AE7E46A608}" destId="{9BE9D7CF-6522-434F-962D-45BCF27D814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BC34F5-401B-4426-BE95-168957571C7C}">
      <dsp:nvSpPr>
        <dsp:cNvPr id="0" name=""/>
        <dsp:cNvSpPr/>
      </dsp:nvSpPr>
      <dsp:spPr>
        <a:xfrm rot="5400000">
          <a:off x="5175537" y="-2162934"/>
          <a:ext cx="695700" cy="5198482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Strengthen leadership and governance to reduce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failures (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NHS England, 2015).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2924147" y="122417"/>
        <a:ext cx="5164521" cy="627778"/>
      </dsp:txXfrm>
    </dsp:sp>
    <dsp:sp modelId="{36FE7B15-65DF-4233-993F-4E18799C2BEE}">
      <dsp:nvSpPr>
        <dsp:cNvPr id="0" name=""/>
        <dsp:cNvSpPr/>
      </dsp:nvSpPr>
      <dsp:spPr>
        <a:xfrm>
          <a:off x="0" y="1493"/>
          <a:ext cx="2924146" cy="869626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Strengthen</a:t>
          </a:r>
        </a:p>
      </dsp:txBody>
      <dsp:txXfrm>
        <a:off x="42452" y="43945"/>
        <a:ext cx="2839242" cy="784722"/>
      </dsp:txXfrm>
    </dsp:sp>
    <dsp:sp modelId="{6AB6574F-0CC1-427F-A872-EB88B9FA4B27}">
      <dsp:nvSpPr>
        <dsp:cNvPr id="0" name=""/>
        <dsp:cNvSpPr/>
      </dsp:nvSpPr>
      <dsp:spPr>
        <a:xfrm rot="5400000">
          <a:off x="5175537" y="-1249827"/>
          <a:ext cx="695700" cy="5198482"/>
        </a:xfrm>
        <a:prstGeom prst="round2SameRect">
          <a:avLst/>
        </a:prstGeom>
        <a:solidFill>
          <a:schemeClr val="accent2">
            <a:tint val="40000"/>
            <a:alpha val="90000"/>
            <a:hueOff val="-614604"/>
            <a:satOff val="-4046"/>
            <a:lumOff val="-329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614604"/>
              <a:satOff val="-4046"/>
              <a:lumOff val="-3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Increase staffing levels to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minimise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workload pressures and errors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(Francis, 2013).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-5400000">
        <a:off x="2924147" y="1035524"/>
        <a:ext cx="5164521" cy="627778"/>
      </dsp:txXfrm>
    </dsp:sp>
    <dsp:sp modelId="{A79B0E98-5275-400B-ADA5-FB57BE70E7F5}">
      <dsp:nvSpPr>
        <dsp:cNvPr id="0" name=""/>
        <dsp:cNvSpPr/>
      </dsp:nvSpPr>
      <dsp:spPr>
        <a:xfrm>
          <a:off x="0" y="914600"/>
          <a:ext cx="2924146" cy="869626"/>
        </a:xfrm>
        <a:prstGeom prst="roundRect">
          <a:avLst/>
        </a:prstGeom>
        <a:solidFill>
          <a:schemeClr val="accent4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Increase</a:t>
          </a:r>
        </a:p>
      </dsp:txBody>
      <dsp:txXfrm>
        <a:off x="42452" y="957052"/>
        <a:ext cx="2839242" cy="784722"/>
      </dsp:txXfrm>
    </dsp:sp>
    <dsp:sp modelId="{1347D757-55FC-4D35-9716-AE5CEF9A0374}">
      <dsp:nvSpPr>
        <dsp:cNvPr id="0" name=""/>
        <dsp:cNvSpPr/>
      </dsp:nvSpPr>
      <dsp:spPr>
        <a:xfrm rot="5400000">
          <a:off x="5175537" y="-336719"/>
          <a:ext cx="695700" cy="5198482"/>
        </a:xfrm>
        <a:prstGeom prst="round2SameRect">
          <a:avLst/>
        </a:prstGeom>
        <a:solidFill>
          <a:schemeClr val="accent2">
            <a:tint val="40000"/>
            <a:alpha val="90000"/>
            <a:hueOff val="-1229208"/>
            <a:satOff val="-8093"/>
            <a:lumOff val="-658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229208"/>
              <a:satOff val="-8093"/>
              <a:lumOff val="-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Improve incident reporting systems to identify and learn from failures 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NHS England, 2015).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2924147" y="1948632"/>
        <a:ext cx="5164521" cy="627778"/>
      </dsp:txXfrm>
    </dsp:sp>
    <dsp:sp modelId="{96D3C1CC-507B-4755-BC7D-6EF2C6A7FEA3}">
      <dsp:nvSpPr>
        <dsp:cNvPr id="0" name=""/>
        <dsp:cNvSpPr/>
      </dsp:nvSpPr>
      <dsp:spPr>
        <a:xfrm>
          <a:off x="0" y="1827708"/>
          <a:ext cx="2924146" cy="869626"/>
        </a:xfrm>
        <a:prstGeom prst="roundRect">
          <a:avLst/>
        </a:prstGeom>
        <a:solidFill>
          <a:schemeClr val="accent5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Improve</a:t>
          </a:r>
        </a:p>
      </dsp:txBody>
      <dsp:txXfrm>
        <a:off x="42452" y="1870160"/>
        <a:ext cx="2839242" cy="784722"/>
      </dsp:txXfrm>
    </dsp:sp>
    <dsp:sp modelId="{F18BF07F-EA43-4BFA-BC6C-303567DE32FC}">
      <dsp:nvSpPr>
        <dsp:cNvPr id="0" name=""/>
        <dsp:cNvSpPr/>
      </dsp:nvSpPr>
      <dsp:spPr>
        <a:xfrm rot="5400000">
          <a:off x="5175537" y="576387"/>
          <a:ext cx="695700" cy="5198482"/>
        </a:xfrm>
        <a:prstGeom prst="round2SameRect">
          <a:avLst/>
        </a:prstGeom>
        <a:solidFill>
          <a:schemeClr val="accent2">
            <a:tint val="40000"/>
            <a:alpha val="90000"/>
            <a:hueOff val="-1843812"/>
            <a:satOff val="-12139"/>
            <a:lumOff val="-988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843812"/>
              <a:satOff val="-12139"/>
              <a:lumOff val="-9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Provide staff training and development to enhance clinical competence 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(Francis, 2013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2924147" y="2861739"/>
        <a:ext cx="5164521" cy="627778"/>
      </dsp:txXfrm>
    </dsp:sp>
    <dsp:sp modelId="{C958DC51-7BC7-4F64-98CB-70816167EC72}">
      <dsp:nvSpPr>
        <dsp:cNvPr id="0" name=""/>
        <dsp:cNvSpPr/>
      </dsp:nvSpPr>
      <dsp:spPr>
        <a:xfrm>
          <a:off x="29111" y="2719075"/>
          <a:ext cx="2924146" cy="869626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Provide</a:t>
          </a:r>
        </a:p>
      </dsp:txBody>
      <dsp:txXfrm>
        <a:off x="71563" y="2761527"/>
        <a:ext cx="2839242" cy="784722"/>
      </dsp:txXfrm>
    </dsp:sp>
    <dsp:sp modelId="{4F78D3D3-13D6-4142-A917-E179CB338566}">
      <dsp:nvSpPr>
        <dsp:cNvPr id="0" name=""/>
        <dsp:cNvSpPr/>
      </dsp:nvSpPr>
      <dsp:spPr>
        <a:xfrm rot="5400000">
          <a:off x="5175537" y="1489494"/>
          <a:ext cx="695700" cy="5198482"/>
        </a:xfrm>
        <a:prstGeom prst="round2SameRect">
          <a:avLst/>
        </a:prstGeom>
        <a:solidFill>
          <a:schemeClr val="accent2">
            <a:tint val="40000"/>
            <a:alpha val="90000"/>
            <a:hueOff val="-2458417"/>
            <a:satOff val="-16186"/>
            <a:lumOff val="-1317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2458417"/>
              <a:satOff val="-16186"/>
              <a:lumOff val="-1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Promote a patient safety culture across all levels</a:t>
          </a:r>
        </a:p>
      </dsp:txBody>
      <dsp:txXfrm rot="-5400000">
        <a:off x="2924147" y="3774846"/>
        <a:ext cx="5164521" cy="627778"/>
      </dsp:txXfrm>
    </dsp:sp>
    <dsp:sp modelId="{DEAC48BE-7536-4511-99D2-C7FEE9930013}">
      <dsp:nvSpPr>
        <dsp:cNvPr id="0" name=""/>
        <dsp:cNvSpPr/>
      </dsp:nvSpPr>
      <dsp:spPr>
        <a:xfrm>
          <a:off x="0" y="3653922"/>
          <a:ext cx="2924146" cy="869626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Promote</a:t>
          </a:r>
        </a:p>
      </dsp:txBody>
      <dsp:txXfrm>
        <a:off x="42452" y="3696374"/>
        <a:ext cx="2839242" cy="784722"/>
      </dsp:txXfrm>
    </dsp:sp>
    <dsp:sp modelId="{3FEE615F-CD47-48F7-BE87-86EE86A8BEE7}">
      <dsp:nvSpPr>
        <dsp:cNvPr id="0" name=""/>
        <dsp:cNvSpPr/>
      </dsp:nvSpPr>
      <dsp:spPr>
        <a:xfrm rot="5400000">
          <a:off x="5175537" y="2402602"/>
          <a:ext cx="695700" cy="5198482"/>
        </a:xfrm>
        <a:prstGeom prst="round2SameRect">
          <a:avLst/>
        </a:prstGeom>
        <a:solidFill>
          <a:schemeClr val="accent2">
            <a:tint val="40000"/>
            <a:alpha val="90000"/>
            <a:hueOff val="-3073021"/>
            <a:satOff val="-20232"/>
            <a:lumOff val="-1646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3073021"/>
              <a:satOff val="-20232"/>
              <a:lumOff val="-164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Enhance monitoring and regulatory oversight to prevent system breakdowns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(Francis, 2013).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2924147" y="4687954"/>
        <a:ext cx="5164521" cy="627778"/>
      </dsp:txXfrm>
    </dsp:sp>
    <dsp:sp modelId="{B3C5B65A-648F-4C19-ABBA-2133D0A9BA61}">
      <dsp:nvSpPr>
        <dsp:cNvPr id="0" name=""/>
        <dsp:cNvSpPr/>
      </dsp:nvSpPr>
      <dsp:spPr>
        <a:xfrm>
          <a:off x="0" y="4557194"/>
          <a:ext cx="2924146" cy="869626"/>
        </a:xfrm>
        <a:prstGeom prst="roundRect">
          <a:avLst/>
        </a:prstGeom>
        <a:solidFill>
          <a:schemeClr val="accent6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Enhance</a:t>
          </a:r>
        </a:p>
      </dsp:txBody>
      <dsp:txXfrm>
        <a:off x="42452" y="4599646"/>
        <a:ext cx="2839242" cy="7847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21DA3D-5ABF-46FC-92E0-6D155ACF8986}">
      <dsp:nvSpPr>
        <dsp:cNvPr id="0" name=""/>
        <dsp:cNvSpPr/>
      </dsp:nvSpPr>
      <dsp:spPr>
        <a:xfrm>
          <a:off x="0" y="0"/>
          <a:ext cx="9096080" cy="7806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The Mid Staffordshire case demonstrates systemic healthcare failures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864" y="22864"/>
        <a:ext cx="8187761" cy="734897"/>
      </dsp:txXfrm>
    </dsp:sp>
    <dsp:sp modelId="{175AAF0C-FD55-4BF1-B190-C6FDC0900BDF}">
      <dsp:nvSpPr>
        <dsp:cNvPr id="0" name=""/>
        <dsp:cNvSpPr/>
      </dsp:nvSpPr>
      <dsp:spPr>
        <a:xfrm>
          <a:off x="761796" y="922556"/>
          <a:ext cx="9096080" cy="7806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Root causes included staffing shortages, weak governance, and leadership failures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4660" y="945420"/>
        <a:ext cx="7781148" cy="734897"/>
      </dsp:txXfrm>
    </dsp:sp>
    <dsp:sp modelId="{4369B40C-1935-414D-8EC3-5BE634513972}">
      <dsp:nvSpPr>
        <dsp:cNvPr id="0" name=""/>
        <dsp:cNvSpPr/>
      </dsp:nvSpPr>
      <dsp:spPr>
        <a:xfrm>
          <a:off x="1512223" y="1845113"/>
          <a:ext cx="9096080" cy="7806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rial" panose="020B0604020202020204" pitchFamily="34" charset="0"/>
              <a:cs typeface="Arial" panose="020B0604020202020204" pitchFamily="34" charset="0"/>
            </a:rPr>
            <a:t>Quality models help analyse healthcare service performance</a:t>
          </a:r>
          <a:endParaRPr lang="en-US" sz="2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35087" y="1867977"/>
        <a:ext cx="7792519" cy="734897"/>
      </dsp:txXfrm>
    </dsp:sp>
    <dsp:sp modelId="{B46FCA83-7B6B-40E6-9EA2-4CB0EBED83A2}">
      <dsp:nvSpPr>
        <dsp:cNvPr id="0" name=""/>
        <dsp:cNvSpPr/>
      </dsp:nvSpPr>
      <dsp:spPr>
        <a:xfrm>
          <a:off x="2274020" y="2767670"/>
          <a:ext cx="9096080" cy="7806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rial" panose="020B0604020202020204" pitchFamily="34" charset="0"/>
              <a:cs typeface="Arial" panose="020B0604020202020204" pitchFamily="34" charset="0"/>
            </a:rPr>
            <a:t>Policy improvements and leadership strategies are essential for patient safety (Francis, 2013; WHO, 2023)</a:t>
          </a:r>
          <a:endParaRPr lang="en-US" sz="2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96884" y="2790534"/>
        <a:ext cx="7781148" cy="734897"/>
      </dsp:txXfrm>
    </dsp:sp>
    <dsp:sp modelId="{E4A9EF1C-07DD-4F39-9639-B8ED7CB9E475}">
      <dsp:nvSpPr>
        <dsp:cNvPr id="0" name=""/>
        <dsp:cNvSpPr/>
      </dsp:nvSpPr>
      <dsp:spPr>
        <a:xfrm>
          <a:off x="8588673" y="597887"/>
          <a:ext cx="507406" cy="507406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702839" y="597887"/>
        <a:ext cx="279074" cy="381823"/>
      </dsp:txXfrm>
    </dsp:sp>
    <dsp:sp modelId="{5A3E2FDF-CF40-4526-BF02-469994EA2EDC}">
      <dsp:nvSpPr>
        <dsp:cNvPr id="0" name=""/>
        <dsp:cNvSpPr/>
      </dsp:nvSpPr>
      <dsp:spPr>
        <a:xfrm>
          <a:off x="9350470" y="1520444"/>
          <a:ext cx="507406" cy="507406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464636" y="1520444"/>
        <a:ext cx="279074" cy="381823"/>
      </dsp:txXfrm>
    </dsp:sp>
    <dsp:sp modelId="{B546462B-4580-4935-A1A8-D3370B50846B}">
      <dsp:nvSpPr>
        <dsp:cNvPr id="0" name=""/>
        <dsp:cNvSpPr/>
      </dsp:nvSpPr>
      <dsp:spPr>
        <a:xfrm>
          <a:off x="10100896" y="2443001"/>
          <a:ext cx="507406" cy="507406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10215062" y="2443001"/>
        <a:ext cx="279074" cy="3818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513122-E1FB-4AF3-BAB5-F3AC5C21755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F2B08-0349-465C-881F-B243B7D60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138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1F2B08-0349-465C-881F-B243B7D6000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6845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1F2B08-0349-465C-881F-B243B7D6000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3497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1F2B08-0349-465C-881F-B243B7D6000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663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928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925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527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621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815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296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762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061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109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783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5478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00593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9689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7238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855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2222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005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95E70-83C7-8BEA-F56F-9F465F952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31999-D439-064F-A5F2-7B44DFC08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41F39-CDD6-0DA2-0941-C70255E9E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603F6-79AB-3914-0AEE-9D5AEB5AC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1A3BE3-6E5D-9F9D-9AC6-60264DB6E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764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5CAF811-6097-44E9-BE6E-7FB9CBB79C49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4F756C1-473B-46AA-B97F-25740F6B7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302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png"/><Relationship Id="rId4" Type="http://schemas.openxmlformats.org/officeDocument/2006/relationships/hyperlink" Target="https://www.slideserve.com/fox/the-francis-report-mid-staffordshire-hospital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png"/><Relationship Id="rId4" Type="http://schemas.openxmlformats.org/officeDocument/2006/relationships/hyperlink" Target="https://www.gconnect.in/orders-in-brief/pension/issues-ex-servicemen-associations-ministry-defence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hyperlink" Target="https://www.dreamstime.com/doctor-treatment-medical-recommendation-people-patients-disability-hospital-vector-illustration-cartoon-young-nurse-image227178041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png"/><Relationship Id="rId4" Type="http://schemas.openxmlformats.org/officeDocument/2006/relationships/hyperlink" Target="https://gamma.app/docs/Effective-Communication-Skills-j3x4nnvyw8e3se9?mode=doc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12.jpg"/><Relationship Id="rId7" Type="http://schemas.openxmlformats.org/officeDocument/2006/relationships/diagramLayout" Target="../diagrams/layout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diagramData" Target="../diagrams/data2.xml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hyperlink" Target="https://lagranbibliotecadedavid.blogspot.com/2019/07/resena-papel-y-tinta-maria-reig.html" TargetMode="External"/><Relationship Id="rId9" Type="http://schemas.openxmlformats.org/officeDocument/2006/relationships/diagramColors" Target="../diagrams/colors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gifdb.com/thank-you-thank-you" TargetMode="External"/><Relationship Id="rId5" Type="http://schemas.openxmlformats.org/officeDocument/2006/relationships/image" Target="../media/image14.gif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read/improving-patient-safety-culture-a-practical-guide/" TargetMode="External"/><Relationship Id="rId13" Type="http://schemas.openxmlformats.org/officeDocument/2006/relationships/hyperlink" Target="https://www.who.int/news-room/fact-sheets/detail/patient-safety" TargetMode="External"/><Relationship Id="rId3" Type="http://schemas.openxmlformats.org/officeDocument/2006/relationships/hyperlink" Target="https://www.cqc.org.uk/" TargetMode="External"/><Relationship Id="rId7" Type="http://schemas.openxmlformats.org/officeDocument/2006/relationships/hyperlink" Target="https://aqua.nhs.uk/wp-content/uploads/2023/07/qsir-pdsa-cycles-model-for-improvement.pdf" TargetMode="External"/><Relationship Id="rId12" Type="http://schemas.openxmlformats.org/officeDocument/2006/relationships/hyperlink" Target="https://doi.org/10.1007/978-3-319-25559-0" TargetMode="External"/><Relationship Id="rId2" Type="http://schemas.openxmlformats.org/officeDocument/2006/relationships/hyperlink" Target="https://www.ncbi.nlm.nih.gov/pmc/articles/PMC4951855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england.nhs.uk/patient-safety/patient-safety-insight/incident-response-framework/" TargetMode="External"/><Relationship Id="rId11" Type="http://schemas.openxmlformats.org/officeDocument/2006/relationships/hyperlink" Target="https://doi.org/10.1136/bmj.320.7237.768" TargetMode="External"/><Relationship Id="rId5" Type="http://schemas.openxmlformats.org/officeDocument/2006/relationships/hyperlink" Target="https://www.england.nhs.uk/patient-safety/the-nhs-patient-safety-strategy/" TargetMode="External"/><Relationship Id="rId10" Type="http://schemas.openxmlformats.org/officeDocument/2006/relationships/hyperlink" Target="https://doi.org/10.1016/s1553-7250(08)34049-5" TargetMode="External"/><Relationship Id="rId4" Type="http://schemas.openxmlformats.org/officeDocument/2006/relationships/hyperlink" Target="https://www.gov.uk/government/publications/report-of-the-mid-staffordshire-nhs-foundation-trust-public-inquiry" TargetMode="External"/><Relationship Id="rId9" Type="http://schemas.openxmlformats.org/officeDocument/2006/relationships/hyperlink" Target="https://www.england.nhs.uk/wp-content/uploads/2015/04/serious-incidnt-framwrk-upd.pdf" TargetMode="External"/><Relationship Id="rId14" Type="http://schemas.openxmlformats.org/officeDocument/2006/relationships/hyperlink" Target="https://www.elft.nhs.uk/sites/default/files/import-news/Caring_to_change_Kings_Fund_May_2017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89934-B595-E476-F35C-9FA86FFBD7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6649" y="934066"/>
            <a:ext cx="5599461" cy="2878392"/>
          </a:xfrm>
        </p:spPr>
        <p:txBody>
          <a:bodyPr>
            <a:normAutofit fontScale="90000"/>
          </a:bodyPr>
          <a:lstStyle/>
          <a:p>
            <a:pPr algn="l">
              <a:lnSpc>
                <a:spcPct val="100000"/>
              </a:lnSpc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MSc Public Health and Social Care in Practice </a:t>
            </a:r>
            <a:b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Improvements</a:t>
            </a:r>
            <a:b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LCHS7006_LON</a:t>
            </a:r>
            <a:b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Student name: Elena Draghici</a:t>
            </a:r>
            <a:b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Student ID: 2214911</a:t>
            </a:r>
            <a:b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altLang="en-US" sz="2400" b="1" cap="none" dirty="0">
                <a:latin typeface="Arial" panose="020B0604020202020204" pitchFamily="34" charset="0"/>
                <a:cs typeface="Arial" panose="020B0604020202020204" pitchFamily="34" charset="0"/>
              </a:rPr>
              <a:t>Brian 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Mashumba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F95BF9-3429-D840-443D-BC91803D68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759" y="4639853"/>
            <a:ext cx="6647796" cy="1983596"/>
          </a:xfrm>
        </p:spPr>
        <p:txBody>
          <a:bodyPr>
            <a:normAutofit/>
          </a:bodyPr>
          <a:lstStyle/>
          <a:p>
            <a:pPr algn="l"/>
            <a:r>
              <a:rPr lang="en-GB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 </a:t>
            </a:r>
          </a:p>
          <a:p>
            <a:pPr algn="l"/>
            <a:r>
              <a:rPr lang="en-GB" b="1" i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management failure in UK healthcare</a:t>
            </a:r>
          </a:p>
          <a:p>
            <a:pPr algn="l"/>
            <a:r>
              <a:rPr lang="en-GB" b="1" i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 Staffordshire NHS Trust 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A1371C-072B-EDEA-4039-FA3306DB2B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945" y="1039131"/>
            <a:ext cx="5481408" cy="324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267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63A4123-81D9-498E-AD37-DE8F563D6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2">
            <a:extLst>
              <a:ext uri="{FF2B5EF4-FFF2-40B4-BE49-F238E27FC236}">
                <a16:creationId xmlns:a16="http://schemas.microsoft.com/office/drawing/2014/main" id="{78445163-E6D8-4CEA-8278-DD62AB8E4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Rounded Rectangle 12">
            <a:extLst>
              <a:ext uri="{FF2B5EF4-FFF2-40B4-BE49-F238E27FC236}">
                <a16:creationId xmlns:a16="http://schemas.microsoft.com/office/drawing/2014/main" id="{9EBD6E15-E667-419E-A56A-42E98787B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8" name="Picture 7" descr="Close up of a molecular model">
            <a:extLst>
              <a:ext uri="{FF2B5EF4-FFF2-40B4-BE49-F238E27FC236}">
                <a16:creationId xmlns:a16="http://schemas.microsoft.com/office/drawing/2014/main" id="{61353ABF-0FF7-4572-7EB7-5A806BC305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832" r="220" b="-3"/>
          <a:stretch>
            <a:fillRect/>
          </a:stretch>
        </p:blipFill>
        <p:spPr>
          <a:xfrm>
            <a:off x="7756448" y="1349992"/>
            <a:ext cx="3155366" cy="4014710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23E1C26B-0466-465B-B4CA-8242431A4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6D0FF0-7DD9-389E-ADB8-46528D1AD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 sz="2800" b="1" i="1" cap="none" dirty="0">
                <a:ln w="9525">
                  <a:solidFill>
                    <a:schemeClr val="bg1"/>
                  </a:solidFill>
                  <a:prstDash val="solid"/>
                </a:ln>
                <a:latin typeface="Arial" panose="020B0604020202020204" pitchFamily="34" charset="0"/>
                <a:cs typeface="Arial" panose="020B0604020202020204" pitchFamily="34" charset="0"/>
              </a:rPr>
              <a:t>Content page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FCD2934-7975-EC37-53AB-D3F91479CA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13775" y="2367092"/>
            <a:ext cx="5910274" cy="3424107"/>
          </a:xfrm>
          <a:prstGeom prst="rect">
            <a:avLst/>
          </a:prstGeom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GB" altLang="en-US" sz="1800" cap="none" dirty="0">
                <a:latin typeface="Arial" panose="020B0604020202020204" pitchFamily="34" charset="0"/>
              </a:rPr>
              <a:t>Introduction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Outline of the problem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 Root cause analysis of the Mid Staffordshire case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 Swiss cheese model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 Policy issues in the Mid Staffordshire case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 Effect on the Quality of Healthcare (Six Dimensions) 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 Recommendations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 Potential barriers to recommendations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 </a:t>
            </a:r>
            <a:r>
              <a:rPr lang="en-GB" altLang="en-US" sz="1800" cap="none" dirty="0">
                <a:latin typeface="Arial" panose="020B0604020202020204" pitchFamily="34" charset="0"/>
              </a:rPr>
              <a:t>C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onclusion 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 Component 2 Report Structure  </a:t>
            </a:r>
          </a:p>
        </p:txBody>
      </p:sp>
    </p:spTree>
    <p:extLst>
      <p:ext uri="{BB962C8B-B14F-4D97-AF65-F5344CB8AC3E}">
        <p14:creationId xmlns:p14="http://schemas.microsoft.com/office/powerpoint/2010/main" val="3575807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416C2F8-A84C-4357-A755-81D3F466D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">
            <a:extLst>
              <a:ext uri="{FF2B5EF4-FFF2-40B4-BE49-F238E27FC236}">
                <a16:creationId xmlns:a16="http://schemas.microsoft.com/office/drawing/2014/main" id="{031306E5-EFE3-459A-89EF-0EF2185CD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51900B5-F576-C51D-3F99-DFF6227EFD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13390" y="1032657"/>
            <a:ext cx="5990764" cy="4493072"/>
          </a:xfrm>
          <a:prstGeom prst="roundRect">
            <a:avLst>
              <a:gd name="adj" fmla="val 2392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A23C976-ECF8-49F1-914B-B5BD60613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706EDC26-2D4A-BB28-3411-A8502EFC63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9401" y="1700981"/>
            <a:ext cx="4709428" cy="48866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</a:t>
            </a:r>
            <a:r>
              <a:rPr kumimoji="0" lang="en-GB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Consider the Mid Staffordshire NHS Foundation Trust case. 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The events occurred in an English NHS hospital from 2005 to 2009. 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Patients, families, and employees expressed concerns that garnered national attention and were examined in the 2013 Francis Report. 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8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Had a significant impact on UK healthcare standards and patient safety (Francis 2013).</a:t>
            </a:r>
            <a:endParaRPr kumimoji="0" lang="en-US" altLang="en-US" sz="18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00790-7062-5A3C-9CFE-F882B795C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137" y="-307883"/>
            <a:ext cx="3893976" cy="1596177"/>
          </a:xfrm>
        </p:spPr>
        <p:txBody>
          <a:bodyPr anchor="b">
            <a:normAutofit/>
          </a:bodyPr>
          <a:lstStyle/>
          <a:p>
            <a:r>
              <a:rPr lang="en-GB" sz="2800" b="1" i="1" cap="none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768461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88A6F-02E1-0C3D-F974-EBCEADA4B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64" y="119086"/>
            <a:ext cx="5086317" cy="1064550"/>
          </a:xfrm>
        </p:spPr>
        <p:txBody>
          <a:bodyPr anchor="ctr">
            <a:normAutofit/>
          </a:bodyPr>
          <a:lstStyle/>
          <a:p>
            <a:r>
              <a:rPr lang="en-GB" sz="2800" b="1" i="1" cap="none" dirty="0">
                <a:latin typeface="Arial" panose="020B0604020202020204" pitchFamily="34" charset="0"/>
                <a:cs typeface="Arial" panose="020B0604020202020204" pitchFamily="34" charset="0"/>
              </a:rPr>
              <a:t>Outline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86FC5-AB4B-D943-93A7-A807D4868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87" y="1533832"/>
            <a:ext cx="5751871" cy="4973972"/>
          </a:xfrm>
        </p:spPr>
        <p:txBody>
          <a:bodyPr anchor="ctr">
            <a:normAutofit/>
          </a:bodyPr>
          <a:lstStyle/>
          <a:p>
            <a:r>
              <a:rPr lang="en-GB" b="1" cap="none" dirty="0">
                <a:latin typeface="Arial" panose="020B0604020202020204" pitchFamily="34" charset="0"/>
                <a:cs typeface="Arial" panose="020B0604020202020204" pitchFamily="34" charset="0"/>
              </a:rPr>
              <a:t>Case study: Mid Staffordshire NHS Foundation Trust.</a:t>
            </a:r>
          </a:p>
          <a:p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Severe failures in standards of care took place from 2005 until 2009. </a:t>
            </a:r>
          </a:p>
          <a:p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High rates of patient death. Patients who are not given basic care (food, hygiene, monitoring). </a:t>
            </a:r>
          </a:p>
          <a:p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Complaints came from staff and patients alike. Examined in the 2013 Francis report. </a:t>
            </a:r>
          </a:p>
          <a:p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Main issue: clinical governance and quality assurance breakdown (Francis, 2013). </a:t>
            </a:r>
            <a:endParaRPr lang="en-GB" sz="14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5396196D-9F08-A156-46EA-85BD07C53F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18" r="35581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62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08D06AB2-D33D-4AC8-B96C-AB6FDD0A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Picture 2">
            <a:extLst>
              <a:ext uri="{FF2B5EF4-FFF2-40B4-BE49-F238E27FC236}">
                <a16:creationId xmlns:a16="http://schemas.microsoft.com/office/drawing/2014/main" id="{10BCC819-9CA3-4721-9DE0-4AAAA7FB4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0F546C42-F2B3-412F-89B1-709F9D737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Hexagon 9">
            <a:extLst>
              <a:ext uri="{FF2B5EF4-FFF2-40B4-BE49-F238E27FC236}">
                <a16:creationId xmlns:a16="http://schemas.microsoft.com/office/drawing/2014/main" id="{81DC4F8D-1BCA-EC2E-7C73-6F0CC40E7F9F}"/>
              </a:ext>
            </a:extLst>
          </p:cNvPr>
          <p:cNvSpPr/>
          <p:nvPr/>
        </p:nvSpPr>
        <p:spPr>
          <a:xfrm>
            <a:off x="4181333" y="1504949"/>
            <a:ext cx="3706762" cy="3244645"/>
          </a:xfrm>
          <a:prstGeom prst="hexagon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Root cause analysis of the Mid Staffordshire case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45CC135-1F55-08E6-8E58-07984405DEB3}"/>
              </a:ext>
            </a:extLst>
          </p:cNvPr>
          <p:cNvCxnSpPr>
            <a:cxnSpLocks/>
            <a:endCxn id="10" idx="4"/>
          </p:cNvCxnSpPr>
          <p:nvPr/>
        </p:nvCxnSpPr>
        <p:spPr>
          <a:xfrm>
            <a:off x="4604120" y="1203223"/>
            <a:ext cx="388374" cy="30172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01C1CC4-94D0-BCBA-AE26-E8B07B505DD6}"/>
              </a:ext>
            </a:extLst>
          </p:cNvPr>
          <p:cNvCxnSpPr>
            <a:cxnSpLocks/>
            <a:endCxn id="10" idx="3"/>
          </p:cNvCxnSpPr>
          <p:nvPr/>
        </p:nvCxnSpPr>
        <p:spPr>
          <a:xfrm>
            <a:off x="2834314" y="3127271"/>
            <a:ext cx="1347019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2229A0B-C5DF-D40C-336E-6FAB3DAA04F9}"/>
              </a:ext>
            </a:extLst>
          </p:cNvPr>
          <p:cNvCxnSpPr>
            <a:cxnSpLocks/>
            <a:stCxn id="10" idx="2"/>
            <a:endCxn id="79" idx="3"/>
          </p:cNvCxnSpPr>
          <p:nvPr/>
        </p:nvCxnSpPr>
        <p:spPr>
          <a:xfrm flipH="1">
            <a:off x="4395680" y="4749593"/>
            <a:ext cx="596814" cy="3011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F3E16CC0-25A8-0116-9FE8-21A2424DD511}"/>
              </a:ext>
            </a:extLst>
          </p:cNvPr>
          <p:cNvCxnSpPr>
            <a:cxnSpLocks/>
            <a:stCxn id="10" idx="1"/>
          </p:cNvCxnSpPr>
          <p:nvPr/>
        </p:nvCxnSpPr>
        <p:spPr>
          <a:xfrm>
            <a:off x="7076934" y="4749593"/>
            <a:ext cx="594849" cy="30111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7F2C31-16C6-900E-F35D-9607F96AD8D3}"/>
              </a:ext>
            </a:extLst>
          </p:cNvPr>
          <p:cNvCxnSpPr>
            <a:cxnSpLocks/>
            <a:stCxn id="10" idx="0"/>
          </p:cNvCxnSpPr>
          <p:nvPr/>
        </p:nvCxnSpPr>
        <p:spPr>
          <a:xfrm>
            <a:off x="7888095" y="3127272"/>
            <a:ext cx="41295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0FAB3385-50CC-56E0-5C08-45678510D4F1}"/>
              </a:ext>
            </a:extLst>
          </p:cNvPr>
          <p:cNvCxnSpPr>
            <a:cxnSpLocks/>
            <a:stCxn id="10" idx="5"/>
          </p:cNvCxnSpPr>
          <p:nvPr/>
        </p:nvCxnSpPr>
        <p:spPr>
          <a:xfrm flipV="1">
            <a:off x="7076934" y="1203223"/>
            <a:ext cx="280219" cy="30172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Rectangle 66">
            <a:extLst>
              <a:ext uri="{FF2B5EF4-FFF2-40B4-BE49-F238E27FC236}">
                <a16:creationId xmlns:a16="http://schemas.microsoft.com/office/drawing/2014/main" id="{1F8621E2-354E-ACBB-0D73-2BF57B6493A2}"/>
              </a:ext>
            </a:extLst>
          </p:cNvPr>
          <p:cNvSpPr/>
          <p:nvPr/>
        </p:nvSpPr>
        <p:spPr>
          <a:xfrm>
            <a:off x="698257" y="430009"/>
            <a:ext cx="4004184" cy="9144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Ineffective Staff, Management, and Patient Communication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(NHS England, 2015). 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4F093C1-F45B-974E-084F-9FF729579909}"/>
              </a:ext>
            </a:extLst>
          </p:cNvPr>
          <p:cNvSpPr/>
          <p:nvPr/>
        </p:nvSpPr>
        <p:spPr>
          <a:xfrm>
            <a:off x="7330113" y="343667"/>
            <a:ext cx="3932903" cy="9810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Failure of Organisational Culture: Absence of patient-centred care and acceptance of subpar standards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BE11AE2E-39EE-9D31-3DBE-019938D50D07}"/>
              </a:ext>
            </a:extLst>
          </p:cNvPr>
          <p:cNvSpPr/>
          <p:nvPr/>
        </p:nvSpPr>
        <p:spPr>
          <a:xfrm>
            <a:off x="8209935" y="2156181"/>
            <a:ext cx="3932903" cy="127281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Ineffective leadership and a failure to respond to early warning indicators are examples of management and leadership failures</a:t>
            </a:r>
            <a:r>
              <a:rPr lang="it-IT" sz="1400" i="1" dirty="0">
                <a:latin typeface="Arial" panose="020B0604020202020204" pitchFamily="34" charset="0"/>
                <a:cs typeface="Arial" panose="020B0604020202020204" pitchFamily="34" charset="0"/>
              </a:rPr>
              <a:t>(Percarpio, K.B. et al 2008)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5F6B75CA-107C-BBB6-1F4F-EA1AA3532B8D}"/>
              </a:ext>
            </a:extLst>
          </p:cNvPr>
          <p:cNvSpPr/>
          <p:nvPr/>
        </p:nvSpPr>
        <p:spPr>
          <a:xfrm>
            <a:off x="49162" y="2380636"/>
            <a:ext cx="3706762" cy="10483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Absence of Accountability: There is no explicit accountability for solving issues.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(Percarpio, K.B. et al 2008)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1EBD264-177C-9938-5B29-3BA2212E785D}"/>
              </a:ext>
            </a:extLst>
          </p:cNvPr>
          <p:cNvSpPr/>
          <p:nvPr/>
        </p:nvSpPr>
        <p:spPr>
          <a:xfrm>
            <a:off x="207141" y="4593508"/>
            <a:ext cx="4188539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Inadequate Complaint Systems: Patient complaints are either disregarded or not addressed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21B732C1-A0FC-6155-18B0-D6C852C9B7EB}"/>
              </a:ext>
            </a:extLst>
          </p:cNvPr>
          <p:cNvSpPr/>
          <p:nvPr/>
        </p:nvSpPr>
        <p:spPr>
          <a:xfrm>
            <a:off x="7671783" y="4515772"/>
            <a:ext cx="4313076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Personnel Problems: Inadequate skill mix and low personnel levels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(NHS England, 2015). </a:t>
            </a:r>
          </a:p>
          <a:p>
            <a:pPr algn="ctr"/>
            <a:endParaRPr lang="en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CEA4BD5F-B8E8-3988-2BDB-A9CAF8CFDED2}"/>
              </a:ext>
            </a:extLst>
          </p:cNvPr>
          <p:cNvSpPr txBox="1"/>
          <p:nvPr/>
        </p:nvSpPr>
        <p:spPr>
          <a:xfrm>
            <a:off x="304800" y="5809635"/>
            <a:ext cx="107958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root causes are further explained using the Swiss Cheese Model, which shows how system failures align to cause harm. </a:t>
            </a:r>
            <a:r>
              <a:rPr lang="it-IT" sz="1400" i="1" dirty="0">
                <a:latin typeface="Arial" panose="020B0604020202020204" pitchFamily="34" charset="0"/>
                <a:cs typeface="Arial" panose="020B0604020202020204" pitchFamily="34" charset="0"/>
              </a:rPr>
              <a:t>(NHS England, 2015,  Percarpio, K.B. et al 2008).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4602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1B92C-0C58-4720-3295-DA8ABE778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1097"/>
            <a:ext cx="11434453" cy="995606"/>
          </a:xfrm>
        </p:spPr>
        <p:txBody>
          <a:bodyPr>
            <a:normAutofit/>
          </a:bodyPr>
          <a:lstStyle/>
          <a:p>
            <a:r>
              <a:rPr lang="en-GB" sz="2400" b="1" i="1" cap="none" dirty="0">
                <a:latin typeface="Arial" panose="020B0604020202020204" pitchFamily="34" charset="0"/>
                <a:cs typeface="Arial" panose="020B0604020202020204" pitchFamily="34" charset="0"/>
              </a:rPr>
              <a:t>Systems-based safety model: </a:t>
            </a:r>
            <a:br>
              <a:rPr lang="en-GB" sz="2400" b="1" i="1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i="1" cap="none" dirty="0">
                <a:latin typeface="Arial" panose="020B0604020202020204" pitchFamily="34" charset="0"/>
                <a:cs typeface="Arial" panose="020B0604020202020204" pitchFamily="34" charset="0"/>
              </a:rPr>
              <a:t>Swiss cheese model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5C48B3-3855-8961-CD93-CE41646350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0657" y="3259140"/>
            <a:ext cx="10188466" cy="2932470"/>
          </a:xfrm>
          <a:prstGeom prst="rect">
            <a:avLst/>
          </a:prstGeom>
        </p:spPr>
      </p:pic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0A545833-2068-F5A6-9A58-06D0A3851E78}"/>
              </a:ext>
            </a:extLst>
          </p:cNvPr>
          <p:cNvCxnSpPr>
            <a:cxnSpLocks/>
          </p:cNvCxnSpPr>
          <p:nvPr/>
        </p:nvCxnSpPr>
        <p:spPr>
          <a:xfrm>
            <a:off x="1956619" y="3367457"/>
            <a:ext cx="863990" cy="9876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8B46BF99-919F-8733-E146-5D60B2D04EA0}"/>
              </a:ext>
            </a:extLst>
          </p:cNvPr>
          <p:cNvCxnSpPr>
            <a:cxnSpLocks/>
          </p:cNvCxnSpPr>
          <p:nvPr/>
        </p:nvCxnSpPr>
        <p:spPr>
          <a:xfrm>
            <a:off x="4097597" y="3039620"/>
            <a:ext cx="507448" cy="107542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29DEE66A-A16C-C073-F3BB-E5D9C7C53CA2}"/>
              </a:ext>
            </a:extLst>
          </p:cNvPr>
          <p:cNvCxnSpPr>
            <a:cxnSpLocks/>
          </p:cNvCxnSpPr>
          <p:nvPr/>
        </p:nvCxnSpPr>
        <p:spPr>
          <a:xfrm>
            <a:off x="6035235" y="3039620"/>
            <a:ext cx="199310" cy="108557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C3713A85-679A-47FA-E20C-09A75E4D6C53}"/>
              </a:ext>
            </a:extLst>
          </p:cNvPr>
          <p:cNvCxnSpPr>
            <a:cxnSpLocks/>
          </p:cNvCxnSpPr>
          <p:nvPr/>
        </p:nvCxnSpPr>
        <p:spPr>
          <a:xfrm flipH="1">
            <a:off x="7538216" y="2609725"/>
            <a:ext cx="679380" cy="151546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6C603512-2275-2715-37E9-FC9191F84A91}"/>
              </a:ext>
            </a:extLst>
          </p:cNvPr>
          <p:cNvCxnSpPr>
            <a:cxnSpLocks/>
          </p:cNvCxnSpPr>
          <p:nvPr/>
        </p:nvCxnSpPr>
        <p:spPr>
          <a:xfrm flipH="1">
            <a:off x="8811491" y="3428998"/>
            <a:ext cx="875761" cy="6961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9" name="Table 78">
            <a:extLst>
              <a:ext uri="{FF2B5EF4-FFF2-40B4-BE49-F238E27FC236}">
                <a16:creationId xmlns:a16="http://schemas.microsoft.com/office/drawing/2014/main" id="{A1684FB7-D58B-CFA1-D935-7ECB9A76E7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1815793"/>
              </p:ext>
            </p:extLst>
          </p:nvPr>
        </p:nvGraphicFramePr>
        <p:xfrm>
          <a:off x="101161" y="2566067"/>
          <a:ext cx="2566377" cy="7803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6377">
                  <a:extLst>
                    <a:ext uri="{9D8B030D-6E8A-4147-A177-3AD203B41FA5}">
                      <a16:colId xmlns:a16="http://schemas.microsoft.com/office/drawing/2014/main" val="2301678598"/>
                    </a:ext>
                  </a:extLst>
                </a:gridCol>
              </a:tblGrid>
              <a:tr h="7803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Leadership Failures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7831341"/>
                  </a:ext>
                </a:extLst>
              </a:tr>
            </a:tbl>
          </a:graphicData>
        </a:graphic>
      </p:graphicFrame>
      <p:graphicFrame>
        <p:nvGraphicFramePr>
          <p:cNvPr id="80" name="Table 79">
            <a:extLst>
              <a:ext uri="{FF2B5EF4-FFF2-40B4-BE49-F238E27FC236}">
                <a16:creationId xmlns:a16="http://schemas.microsoft.com/office/drawing/2014/main" id="{A0078BFC-CD9A-1B93-52B0-6FEE358502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646233"/>
              </p:ext>
            </p:extLst>
          </p:nvPr>
        </p:nvGraphicFramePr>
        <p:xfrm>
          <a:off x="2833259" y="1921534"/>
          <a:ext cx="1976206" cy="11708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6206">
                  <a:extLst>
                    <a:ext uri="{9D8B030D-6E8A-4147-A177-3AD203B41FA5}">
                      <a16:colId xmlns:a16="http://schemas.microsoft.com/office/drawing/2014/main" val="3440364240"/>
                    </a:ext>
                  </a:extLst>
                </a:gridCol>
              </a:tblGrid>
              <a:tr h="117088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Staffing Shortages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2293704"/>
                  </a:ext>
                </a:extLst>
              </a:tr>
            </a:tbl>
          </a:graphicData>
        </a:graphic>
      </p:graphicFrame>
      <p:graphicFrame>
        <p:nvGraphicFramePr>
          <p:cNvPr id="81" name="Table 80">
            <a:extLst>
              <a:ext uri="{FF2B5EF4-FFF2-40B4-BE49-F238E27FC236}">
                <a16:creationId xmlns:a16="http://schemas.microsoft.com/office/drawing/2014/main" id="{769324FC-005E-3E55-77C6-46DB4E356A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4189717"/>
              </p:ext>
            </p:extLst>
          </p:nvPr>
        </p:nvGraphicFramePr>
        <p:xfrm>
          <a:off x="5139439" y="2136227"/>
          <a:ext cx="2068802" cy="9386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8802">
                  <a:extLst>
                    <a:ext uri="{9D8B030D-6E8A-4147-A177-3AD203B41FA5}">
                      <a16:colId xmlns:a16="http://schemas.microsoft.com/office/drawing/2014/main" val="988198524"/>
                    </a:ext>
                  </a:extLst>
                </a:gridCol>
              </a:tblGrid>
              <a:tr h="9386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 Clinical Governance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1068753"/>
                  </a:ext>
                </a:extLst>
              </a:tr>
            </a:tbl>
          </a:graphicData>
        </a:graphic>
      </p:graphicFrame>
      <p:graphicFrame>
        <p:nvGraphicFramePr>
          <p:cNvPr id="82" name="Table 81">
            <a:extLst>
              <a:ext uri="{FF2B5EF4-FFF2-40B4-BE49-F238E27FC236}">
                <a16:creationId xmlns:a16="http://schemas.microsoft.com/office/drawing/2014/main" id="{B43BBA54-73E6-4176-70DA-7A4C0060B1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1248876"/>
              </p:ext>
            </p:extLst>
          </p:nvPr>
        </p:nvGraphicFramePr>
        <p:xfrm>
          <a:off x="7518378" y="1829404"/>
          <a:ext cx="1976206" cy="816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6206">
                  <a:extLst>
                    <a:ext uri="{9D8B030D-6E8A-4147-A177-3AD203B41FA5}">
                      <a16:colId xmlns:a16="http://schemas.microsoft.com/office/drawing/2014/main" val="3580049551"/>
                    </a:ext>
                  </a:extLst>
                </a:gridCol>
              </a:tblGrid>
              <a:tr h="81676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Incident Reporting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4581144"/>
                  </a:ext>
                </a:extLst>
              </a:tr>
            </a:tbl>
          </a:graphicData>
        </a:graphic>
      </p:graphicFrame>
      <p:graphicFrame>
        <p:nvGraphicFramePr>
          <p:cNvPr id="83" name="Table 82">
            <a:extLst>
              <a:ext uri="{FF2B5EF4-FFF2-40B4-BE49-F238E27FC236}">
                <a16:creationId xmlns:a16="http://schemas.microsoft.com/office/drawing/2014/main" id="{34C076AE-4438-21CF-CE30-E2D6321583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1329624"/>
              </p:ext>
            </p:extLst>
          </p:nvPr>
        </p:nvGraphicFramePr>
        <p:xfrm>
          <a:off x="9494584" y="2674380"/>
          <a:ext cx="2533073" cy="776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33073">
                  <a:extLst>
                    <a:ext uri="{9D8B030D-6E8A-4147-A177-3AD203B41FA5}">
                      <a16:colId xmlns:a16="http://schemas.microsoft.com/office/drawing/2014/main" val="2830630272"/>
                    </a:ext>
                  </a:extLst>
                </a:gridCol>
              </a:tblGrid>
              <a:tr h="77689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Regulatory Oversight Failures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5604333"/>
                  </a:ext>
                </a:extLst>
              </a:tr>
            </a:tbl>
          </a:graphicData>
        </a:graphic>
      </p:graphicFrame>
      <p:sp>
        <p:nvSpPr>
          <p:cNvPr id="90" name="TextBox 89">
            <a:extLst>
              <a:ext uri="{FF2B5EF4-FFF2-40B4-BE49-F238E27FC236}">
                <a16:creationId xmlns:a16="http://schemas.microsoft.com/office/drawing/2014/main" id="{79FD9741-264E-7D47-661B-C9BADDEA861D}"/>
              </a:ext>
            </a:extLst>
          </p:cNvPr>
          <p:cNvSpPr txBox="1"/>
          <p:nvPr/>
        </p:nvSpPr>
        <p:spPr>
          <a:xfrm>
            <a:off x="327539" y="5889476"/>
            <a:ext cx="11614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Patient harm occurs when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multiple system failures align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Failures across these layers enabled unsafe care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(Reason, 2000; Vincent &amp; Amalberti, 2016)</a:t>
            </a:r>
          </a:p>
        </p:txBody>
      </p:sp>
    </p:spTree>
    <p:extLst>
      <p:ext uri="{BB962C8B-B14F-4D97-AF65-F5344CB8AC3E}">
        <p14:creationId xmlns:p14="http://schemas.microsoft.com/office/powerpoint/2010/main" val="610282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8D06AB2-D33D-4AC8-B96C-AB6FDD0A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2">
            <a:extLst>
              <a:ext uri="{FF2B5EF4-FFF2-40B4-BE49-F238E27FC236}">
                <a16:creationId xmlns:a16="http://schemas.microsoft.com/office/drawing/2014/main" id="{10BCC819-9CA3-4721-9DE0-4AAAA7FB4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C289E0C-904F-6203-168B-3D1B643730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3464" y="1418730"/>
            <a:ext cx="4314616" cy="4545190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0F546C42-F2B3-412F-89B1-709F9D737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A4F67EB0-28F7-AF9A-9F20-BAB8DF1F0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5995" y="2223611"/>
            <a:ext cx="6735096" cy="3179820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Relevant frameworks and policies in the UK:</a:t>
            </a:r>
          </a:p>
          <a:p>
            <a:pPr>
              <a:lnSpc>
                <a:spcPct val="110000"/>
              </a:lnSpc>
            </a:pP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NHS plan for patient safety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:- insufficient implementation of patient safety regulations</a:t>
            </a:r>
            <a:r>
              <a:rPr lang="en-GB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(NHS England, 2019).</a:t>
            </a:r>
          </a:p>
          <a:p>
            <a:pPr>
              <a:lnSpc>
                <a:spcPct val="110000"/>
              </a:lnSpc>
            </a:pP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Regulation by the Care Quality Commission (CQC) regarding the duty of candour:- l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ack of openness and event reporting </a:t>
            </a:r>
            <a:r>
              <a:rPr lang="en-GB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(CQC 2022). </a:t>
            </a:r>
          </a:p>
          <a:p>
            <a:pPr>
              <a:lnSpc>
                <a:spcPct val="110000"/>
              </a:lnSpc>
            </a:pP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Framework for clinical governance:- 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Ineffective external monitoring by regulators </a:t>
            </a:r>
            <a:r>
              <a:rPr lang="en-GB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(Francis 2013).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F9CC9-BCEA-96EE-F283-86A2E81BC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5371" y="313717"/>
            <a:ext cx="5855416" cy="1596177"/>
          </a:xfrm>
        </p:spPr>
        <p:txBody>
          <a:bodyPr>
            <a:normAutofit/>
          </a:bodyPr>
          <a:lstStyle/>
          <a:p>
            <a:r>
              <a:rPr lang="en-GB" sz="2400" b="1" i="1" cap="none" dirty="0">
                <a:latin typeface="Arial" panose="020B0604020202020204" pitchFamily="34" charset="0"/>
                <a:cs typeface="Arial" panose="020B0604020202020204" pitchFamily="34" charset="0"/>
              </a:rPr>
              <a:t>Policy issues in the Mid Staffordshire case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F6F6701-60C8-1B8E-779F-43EC40E895C9}"/>
              </a:ext>
            </a:extLst>
          </p:cNvPr>
          <p:cNvSpPr txBox="1"/>
          <p:nvPr/>
        </p:nvSpPr>
        <p:spPr>
          <a:xfrm>
            <a:off x="5217350" y="5640754"/>
            <a:ext cx="6892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Failures in policy implementation contributed to staffing shortages and weak governance.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(NHS England, 2019, Francis 2013).</a:t>
            </a:r>
          </a:p>
        </p:txBody>
      </p:sp>
    </p:spTree>
    <p:extLst>
      <p:ext uri="{BB962C8B-B14F-4D97-AF65-F5344CB8AC3E}">
        <p14:creationId xmlns:p14="http://schemas.microsoft.com/office/powerpoint/2010/main" val="1070323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766D0-82A9-3B9D-EACA-C4C9924C0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80036"/>
            <a:ext cx="7079226" cy="1209368"/>
          </a:xfrm>
        </p:spPr>
        <p:txBody>
          <a:bodyPr anchor="t">
            <a:normAutofit/>
          </a:bodyPr>
          <a:lstStyle/>
          <a:p>
            <a:r>
              <a:rPr lang="en-GB" sz="2800" b="1" i="1" cap="none" dirty="0">
                <a:latin typeface="Arial" panose="020B0604020202020204" pitchFamily="34" charset="0"/>
                <a:cs typeface="Arial" panose="020B0604020202020204" pitchFamily="34" charset="0"/>
              </a:rPr>
              <a:t>Impact on healthcare quality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B2E4C0-BB4C-E583-36DC-E9B5137B9685}"/>
              </a:ext>
            </a:extLst>
          </p:cNvPr>
          <p:cNvSpPr txBox="1"/>
          <p:nvPr/>
        </p:nvSpPr>
        <p:spPr>
          <a:xfrm>
            <a:off x="0" y="5987845"/>
            <a:ext cx="12113342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Mid Staffordshire case demonstrated failures across all six dimensions of healthcare quality, resulting in unsafe, ineffective, delayed, inefficient, and inequitable care that lacked patient-centredness.”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23C2394-22EC-11D8-9BC8-93DFB723D3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0507786"/>
              </p:ext>
            </p:extLst>
          </p:nvPr>
        </p:nvGraphicFramePr>
        <p:xfrm>
          <a:off x="127819" y="917547"/>
          <a:ext cx="11936361" cy="502290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425026">
                  <a:extLst>
                    <a:ext uri="{9D8B030D-6E8A-4147-A177-3AD203B41FA5}">
                      <a16:colId xmlns:a16="http://schemas.microsoft.com/office/drawing/2014/main" val="1476934345"/>
                    </a:ext>
                  </a:extLst>
                </a:gridCol>
                <a:gridCol w="8511335">
                  <a:extLst>
                    <a:ext uri="{9D8B030D-6E8A-4147-A177-3AD203B41FA5}">
                      <a16:colId xmlns:a16="http://schemas.microsoft.com/office/drawing/2014/main" val="260516470"/>
                    </a:ext>
                  </a:extLst>
                </a:gridCol>
              </a:tblGrid>
              <a:tr h="837151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9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Safety</a:t>
                      </a:r>
                      <a:endParaRPr kumimoji="0" lang="en-GB" sz="19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Patients exposed to preventable harm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hygiene, neglect, and lack of basic care </a:t>
                      </a:r>
                      <a:r>
                        <a:rPr lang="en-GB" sz="1400" b="0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kumimoji="0" lang="en-GB" sz="1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Francis, 2013)</a:t>
                      </a:r>
                      <a:endParaRPr kumimoji="0" lang="en-GB" sz="1400" b="0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5460823"/>
                  </a:ext>
                </a:extLst>
              </a:tr>
              <a:tr h="837151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9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Effectiveness</a:t>
                      </a:r>
                      <a:endParaRPr kumimoji="0" lang="en-GB" sz="19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Poor clinical monitoring and treatment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Inadequate monitoring and poor decision-making </a:t>
                      </a:r>
                      <a:r>
                        <a:rPr kumimoji="0" lang="en-GB" sz="1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(Francis, 2013)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6155773"/>
                  </a:ext>
                </a:extLst>
              </a:tr>
              <a:tr h="837151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9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Patient-centred care</a:t>
                      </a:r>
                      <a:endParaRPr kumimoji="0" lang="en-GB" sz="19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Patient concerns ignored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 were treated with a lack of dignity and compassion </a:t>
                      </a:r>
                      <a:r>
                        <a:rPr kumimoji="0" lang="en-GB" sz="1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(Francis, 2013)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817649"/>
                  </a:ext>
                </a:extLst>
              </a:tr>
              <a:tr h="837151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9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Timeliness</a:t>
                      </a:r>
                      <a:endParaRPr kumimoji="0" lang="en-GB" sz="19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Delays in treatment and care delivery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 left unattended for long periods </a:t>
                      </a:r>
                      <a:r>
                        <a:rPr kumimoji="0" lang="en-GB" sz="1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(Francis, 2013)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4951911"/>
                  </a:ext>
                </a:extLst>
              </a:tr>
              <a:tr h="837151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9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Efficiency</a:t>
                      </a:r>
                      <a:endParaRPr kumimoji="0" lang="en-GB" sz="19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Resources are poorly managed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Overworked staff → increased errors and inefficiencies </a:t>
                      </a:r>
                      <a:r>
                        <a:rPr kumimoji="0" lang="en-GB" sz="1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(Francis, 2013)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kumimoji="0" lang="en-GB" sz="1400" b="0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29514"/>
                  </a:ext>
                </a:extLst>
              </a:tr>
              <a:tr h="837151"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9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Equity</a:t>
                      </a:r>
                      <a:endParaRPr kumimoji="0" lang="en-GB" sz="19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Vulnerable patients received inadequate care 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prstClr val="black"/>
                        </a:buClr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Inconsistent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standards across patients </a:t>
                      </a:r>
                      <a:r>
                        <a:rPr kumimoji="0" lang="en-GB" sz="1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(WHO, 2023; Francis, 2013)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91561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9157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6F3A24-90FA-5E2E-912D-F58ACF954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94" y="1375602"/>
            <a:ext cx="3913864" cy="9448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i="1" cap="none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39" name="TextBox 2">
            <a:extLst>
              <a:ext uri="{FF2B5EF4-FFF2-40B4-BE49-F238E27FC236}">
                <a16:creationId xmlns:a16="http://schemas.microsoft.com/office/drawing/2014/main" id="{793A46A3-743A-5418-8CFD-DE6F9F1F5E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2936918"/>
              </p:ext>
            </p:extLst>
          </p:nvPr>
        </p:nvGraphicFramePr>
        <p:xfrm>
          <a:off x="4007114" y="709925"/>
          <a:ext cx="8122629" cy="5438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" name="Picture 19">
            <a:extLst>
              <a:ext uri="{FF2B5EF4-FFF2-40B4-BE49-F238E27FC236}">
                <a16:creationId xmlns:a16="http://schemas.microsoft.com/office/drawing/2014/main" id="{487A2053-8E6F-F98F-578B-98C61E5C51E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56724" y="2631312"/>
            <a:ext cx="3672236" cy="3502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508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416C2F8-A84C-4357-A755-81D3F466D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">
            <a:extLst>
              <a:ext uri="{FF2B5EF4-FFF2-40B4-BE49-F238E27FC236}">
                <a16:creationId xmlns:a16="http://schemas.microsoft.com/office/drawing/2014/main" id="{031306E5-EFE3-459A-89EF-0EF2185CD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F0C2FB-A2E2-E1BB-4BCF-E6E1FB2E03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89339" y="799002"/>
            <a:ext cx="6200163" cy="5024017"/>
          </a:xfrm>
          <a:prstGeom prst="roundRect">
            <a:avLst>
              <a:gd name="adj" fmla="val 2392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A23C976-ECF8-49F1-914B-B5BD60613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31030-9F71-10CB-5CD6-3FCFEEB00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126" y="2218547"/>
            <a:ext cx="4788310" cy="4338508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Opposition to organisational transformation  </a:t>
            </a:r>
          </a:p>
          <a:p>
            <a:pPr>
              <a:lnSpc>
                <a:spcPct val="110000"/>
              </a:lnSpc>
              <a:buNone/>
            </a:pPr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Insufficient staffing and resources  </a:t>
            </a:r>
          </a:p>
          <a:p>
            <a:pPr>
              <a:lnSpc>
                <a:spcPct val="110000"/>
              </a:lnSpc>
            </a:pPr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Poor communication or leadership  </a:t>
            </a:r>
          </a:p>
          <a:p>
            <a:pPr>
              <a:lnSpc>
                <a:spcPct val="110000"/>
              </a:lnSpc>
              <a:buNone/>
            </a:pPr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Inadequate corporate culture  </a:t>
            </a:r>
          </a:p>
          <a:p>
            <a:pPr>
              <a:lnSpc>
                <a:spcPct val="110000"/>
              </a:lnSpc>
            </a:pPr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Insufficient quality improvement training for employees  </a:t>
            </a:r>
          </a:p>
          <a:p>
            <a:pPr>
              <a:lnSpc>
                <a:spcPct val="110000"/>
              </a:lnSpc>
            </a:pPr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Healthcare improvement measures may be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900" cap="none" dirty="0">
                <a:latin typeface="Arial" panose="020B0604020202020204" pitchFamily="34" charset="0"/>
                <a:cs typeface="Arial" panose="020B0604020202020204" pitchFamily="34" charset="0"/>
              </a:rPr>
              <a:t>less successful as a result of these obstacles (West et al., 2015; NHS England, 2019).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01B13-4E77-C2BB-D579-B199E6C2B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394" y="300945"/>
            <a:ext cx="4316139" cy="1377431"/>
          </a:xfrm>
        </p:spPr>
        <p:txBody>
          <a:bodyPr anchor="b">
            <a:normAutofit/>
          </a:bodyPr>
          <a:lstStyle/>
          <a:p>
            <a:r>
              <a:rPr lang="en-GB" sz="2400" b="1" i="1" cap="none" dirty="0">
                <a:latin typeface="Arial" panose="020B0604020202020204" pitchFamily="34" charset="0"/>
                <a:cs typeface="Arial" panose="020B0604020202020204" pitchFamily="34" charset="0"/>
              </a:rPr>
              <a:t>Potential barriers to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628844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5F5DD83-B60B-4670-9BC3-032AC4D04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2">
            <a:extLst>
              <a:ext uri="{FF2B5EF4-FFF2-40B4-BE49-F238E27FC236}">
                <a16:creationId xmlns:a16="http://schemas.microsoft.com/office/drawing/2014/main" id="{F6B4EE5F-776E-4E87-BA16-1A4E6FDEC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76B1BC-64DC-0EEB-3A98-50C0BE5812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077194" y="218439"/>
            <a:ext cx="5904246" cy="1685977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DD9AE7CD-2056-4F99-8905-7D58893EB5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320"/>
            <a:ext cx="12192000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A1BC04-981A-0180-A472-40347E2A3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803885"/>
              </p:ext>
            </p:extLst>
          </p:nvPr>
        </p:nvGraphicFramePr>
        <p:xfrm>
          <a:off x="324060" y="2570480"/>
          <a:ext cx="11370100" cy="3548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776495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789EB8-C7B9-41CD-9B95-DCCECF1EB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09523DF8-9928-4EF3-8A60-071169D97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9695B629-808F-313C-7EEE-E98170B550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815" r="22565" b="-1"/>
          <a:stretch>
            <a:fillRect/>
          </a:stretch>
        </p:blipFill>
        <p:spPr>
          <a:xfrm>
            <a:off x="20" y="10"/>
            <a:ext cx="4070535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DBE017B-E5E7-4BF1-81B6-346D7281A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59BDF1-D89A-FCD1-0208-DC275FA9C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Structure of Component 2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7CEB7-B643-EB3B-1091-FB53607DD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7490978" cy="4294965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Building on this presentation, the Component 2 report will further develop the analysis of the Mid Staffordshire case study.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Introduction of the Mid Staffordshire NHS Trust case study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Background of the case study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Problem analysis (Donabedian model)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Strategic Analysis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Discussions(evidence- based)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Implementation Plan (PDSA).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1A230AA-FCCE-4008-A77C-D74AB0F51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74239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58972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0C1BC1E-153D-4DA3-87A4-314B61BC4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B5A56C3-A6D4-4D92-8AE6-10218C076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F811CF-92C0-83CB-278A-153C501146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310467" y="643467"/>
            <a:ext cx="5571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2031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9900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4DE0B-9021-C953-6445-C025AAE08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760" y="-70235"/>
            <a:ext cx="10515600" cy="827319"/>
          </a:xfrm>
        </p:spPr>
        <p:txBody>
          <a:bodyPr>
            <a:normAutofit/>
          </a:bodyPr>
          <a:lstStyle/>
          <a:p>
            <a:r>
              <a:rPr lang="en-GB" sz="2800" b="1" i="1" cap="none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8683A90-F7C2-E39D-2CE0-6DE2164020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7715" y="609692"/>
            <a:ext cx="11896569" cy="605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Atkinson, S., Ingham, J., Cheshire, M. and Went, S. (2010). Defining Quality and Quality Improvement. Clinical Medicine, 10(6), pp.537–539. Available at: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https://www.ncbi.nlm.nih.gov/pmc/articles/PMC4951855/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18 March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CQC (2022). Care Quality Commission. Available at: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https://www.cqc.org.uk/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(Accessed: 15 March 2025).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Francis, R.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Report of the Mid Staffordshire NHS Foundation Trust Public Inquiry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GOV.UK.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https://www.gov.uk/government/publications/report-of-the-mid-staffordshire-nhs-foundation-trust-public-inquiry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(Accessed: 12 March 2025).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NHS Patient Safety Strategy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https://www.england.nhs.uk/patient-safety/the-nhs-patient-safety-strategy/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14 March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 Safety Incident Response Framework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https://www.england.nhs.uk/patient-safety/patient-safety-insight/incident-response-framework/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18 March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Plan-Do-Study-Act (PDSA) Cycles and the Model for Improvement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https://aqua.nhs.uk/wp-content/uploads/2023/07/qsir-pdsa-cycles-model-for-improvement.pdf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12 March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Improving Patient Safety Culture – a Practical Guide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NHS England.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https://www.england.nhs.uk/long-read/improving-patient-safety-culture-a-practical-guide/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13 March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(2015). Serious Incident Framework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Supporting Learning to Prevent Recurrence.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Available at: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https://www.england.nhs.uk/wp-content/uploads/2015/04/serious-incidnt-framwrk-upd.pdf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16 March 2025).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Percarpio, K.B., Watts, B.V. and Weeks, W.B. (2008). The Effectiveness of Root Cause Analysis: What Does the Literature Tell Us?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Joint Commission Journal on Quality and Patient Safety,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34(7), pp.391–398.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https://doi.org/10.1016/s1553-7250(08)34049-5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11 March 2025).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Reason J. (2000). Human error: models and management.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BMJ (Clinical research ed.),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320(7237), 768–770. Available at: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https://doi.org/10.1136/bmj.320.7237.768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10 March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Vincent, C. and Amalberti, R. (2016). Safer Healthcare. Cham: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Springer International Publishing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https://doi.org/10.1007/978-3-319-25559-0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19 March 2025).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 safety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https://www.who.int/news-room/fact-sheets/detail/patient-safety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18 March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West, M., Eckert, R., Collins, B. and Chowla, R. (2017).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Caring to change.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https://www.elft.nhs.uk/sites/default/files/import(Accessed: 18 March 2025)-news/Caring_to_change_Kings_Fund_May_2017.pdf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18 March 2025).</a:t>
            </a:r>
          </a:p>
        </p:txBody>
      </p:sp>
    </p:spTree>
    <p:extLst>
      <p:ext uri="{BB962C8B-B14F-4D97-AF65-F5344CB8AC3E}">
        <p14:creationId xmlns:p14="http://schemas.microsoft.com/office/powerpoint/2010/main" val="228067425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4" ma:contentTypeDescription="Create a new document." ma:contentTypeScope="" ma:versionID="192cdeee65cdc1529edc659cff681241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0739812a251cff5c53b46eb229ce8f4a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19C2079-66D7-4305-AF31-745BF7215F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2C865E-22DF-4619-8962-DDD2DFD70567}">
  <ds:schemaRefs>
    <ds:schemaRef ds:uri="http://schemas.microsoft.com/office/2006/metadata/properties"/>
    <ds:schemaRef ds:uri="0cb976d4-72d8-43fd-a100-21d54766e958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terms/"/>
    <ds:schemaRef ds:uri="http://schemas.openxmlformats.org/package/2006/metadata/core-properties"/>
    <ds:schemaRef ds:uri="da3f2772-8f1e-4acb-bd98-3a0ee892f48a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00CE7D9E-B572-419A-9F1F-37A7374E314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15451</TotalTime>
  <Words>1528</Words>
  <Application>Microsoft Office PowerPoint</Application>
  <PresentationFormat>Widescreen</PresentationFormat>
  <Paragraphs>121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Tw Cen MT</vt:lpstr>
      <vt:lpstr>Droplet</vt:lpstr>
      <vt:lpstr>MSc Public Health and Social Care in Practice  Quality Assurance and Service Improvements LCHS7006_LON Student name: Elena Draghici Student ID: 2214911 Lecturer name: Brian Mashumba </vt:lpstr>
      <vt:lpstr>Content page</vt:lpstr>
      <vt:lpstr>Introduction</vt:lpstr>
      <vt:lpstr>Outline of the problem</vt:lpstr>
      <vt:lpstr>PowerPoint Presentation</vt:lpstr>
      <vt:lpstr>Systems-based safety model:  Swiss cheese model</vt:lpstr>
      <vt:lpstr>Policy issues in the Mid Staffordshire case</vt:lpstr>
      <vt:lpstr>Impact on healthcare quality</vt:lpstr>
      <vt:lpstr>Recommendations</vt:lpstr>
      <vt:lpstr>Potential barriers to recommendations</vt:lpstr>
      <vt:lpstr>PowerPoint Presentation</vt:lpstr>
      <vt:lpstr>Structure of Component 2 Report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Draghici (2214911)</dc:creator>
  <cp:lastModifiedBy>Elena Draghici (2214911)</cp:lastModifiedBy>
  <cp:revision>2</cp:revision>
  <dcterms:created xsi:type="dcterms:W3CDTF">2026-03-10T21:23:29Z</dcterms:created>
  <dcterms:modified xsi:type="dcterms:W3CDTF">2026-03-22T10:57:26Z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