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3287C8-620B-4672-AD1E-C459A716E50D}" v="14" dt="2022-11-25T18:19:06.8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B3DA6-3010-4364-A383-80BA54636A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791F91-1A45-CD2A-59AB-C5A146A885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0174B3-8426-101F-BA83-CDA5C169C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84838-3C90-4728-B754-0530BE22D17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30DB69-DEE5-79DF-9B9A-2FBD7763E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8F2644-E402-1F7A-6B95-2DD74190D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C049-1991-4182-B159-8C78696FE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25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441CE-91F1-4156-F01C-FABED4A1B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D97FE-29BD-653D-B2C4-872C664416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FEE7E-9307-6AD7-EA7C-F4EA312922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84838-3C90-4728-B754-0530BE22D17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82155A-3596-53EB-63F7-9AC6AF82A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8AD626-383A-35A4-E5B8-6E32FB884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C049-1991-4182-B159-8C78696FE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852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E7B72-2AF1-53E0-9D7D-CF8CF9FBA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0AC974-A5C1-A155-7E9D-57D55DE163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E1ED8-C345-9C3C-1A05-E230EB116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84838-3C90-4728-B754-0530BE22D17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28DE0A-8A3C-AF87-E790-18F1B6412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9C70C4-BECB-83FE-52D4-15E411348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C049-1991-4182-B159-8C78696FE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273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EC22-190C-789D-BD5D-3FFFF8021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918D9-8A00-8120-E0FA-2D8366E39F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AAB619-AF22-FAAF-882F-6CF4772A37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D2BD3E-3E88-A68E-1F8A-7C9524621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84838-3C90-4728-B754-0530BE22D17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555516-3330-7740-3B28-B521AC9AB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30DFA3-9AB3-8B16-AF2B-EB0681B54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C049-1991-4182-B159-8C78696FE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499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EA4D3-F200-5118-1916-1E5374B02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FD48BC-81B8-669D-8F5F-9E400BC188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B15C53-9CAF-245C-B699-71387DB797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4B1A15-2096-580C-A621-62B1F627EA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E12E1F-63B7-46D1-1830-CC6995AB92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EFDB34-2267-58F8-D675-7B7D5D1AC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84838-3C90-4728-B754-0530BE22D17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B74367-8222-0E5A-F45A-6B24C3705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F48B4C-3D3E-6854-E2BA-41F275546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C049-1991-4182-B159-8C78696FE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646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BEF81-368E-208D-EFE2-9F2425CA9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4DAE2F-2F4E-06B9-490B-91993E7AEB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84838-3C90-4728-B754-0530BE22D17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4BB04F-C49C-3AA5-3A29-DD639F9BA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A9DFC0-71B2-53BC-1F3A-A5DF82F3C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C049-1991-4182-B159-8C78696FE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989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45DF92-565D-BED0-8AE9-F7CD69801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84838-3C90-4728-B754-0530BE22D17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2CA285-BC1B-4999-D86A-9773ABB1B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38CA0F-6659-1A88-3122-FEF3C25F5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C049-1991-4182-B159-8C78696FE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326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04DC2-134B-A12E-19E7-BC368C016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A342C4-CAF2-36DE-3497-09DC0268C4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DABC1D-DCB5-8BA5-BDD0-AF6FA755A0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139917-8A3D-1158-7CA0-56141A1594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84838-3C90-4728-B754-0530BE22D17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20027A-047E-CBC6-5D65-ADCB082D3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031566-DA01-80E1-9190-28A7F9D7F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C049-1991-4182-B159-8C78696FE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201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8E59E-9274-8A93-1D47-B737CBC6E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694D7E-20EC-DA46-5227-DD34950737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894BE7-5B5A-6AC2-D87B-510C9A35FE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34EF0E-2C33-C423-FFCC-0272DF775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84838-3C90-4728-B754-0530BE22D17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2B13B1-CCCA-18A4-C36D-B27EA2ACC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A0B153-6DAC-ACD2-D84F-6BFEA95375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C049-1991-4182-B159-8C78696FE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38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FA0C2-BBFF-982F-549C-1AC0F51AA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AC6ADA-23F5-1C6F-9A6F-06B640CC29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2E3279-C013-BB65-FC3A-2DA8EF814F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84838-3C90-4728-B754-0530BE22D17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3103B6-C30E-A3BF-5D70-09B11CEB7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AF67B4-70B4-BA5F-EAA1-228E92F05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C049-1991-4182-B159-8C78696FE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76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EC669A-0A8B-D94F-AE60-9493E83A4F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D4A94B-0A71-4FE1-18E3-3612751999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69D6E-881B-A66A-FF57-99C52A5D35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84838-3C90-4728-B754-0530BE22D17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8B1020-304D-A4A8-BB97-6856F7BBCC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BB1CA2-6A97-5A59-D381-FC3A75369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9C049-1991-4182-B159-8C78696FE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408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5E6F05-F9BF-2F1F-C805-5F7D73601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90AA72-B545-9115-CF2D-91F5BCE5F6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5E8880-4E0D-E698-9004-D1BCD36F00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484838-3C90-4728-B754-0530BE22D17E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471483-C463-335A-49EC-1DC616EAC0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A8671A-C868-8581-BE7F-0134A82591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D9C049-1991-4182-B159-8C78696FE5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736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A4A5E-F6EE-01D4-F827-0D6AF5A017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75281" y="1193384"/>
            <a:ext cx="8241437" cy="2387600"/>
          </a:xfrm>
        </p:spPr>
        <p:txBody>
          <a:bodyPr>
            <a:normAutofit/>
          </a:bodyPr>
          <a:lstStyle/>
          <a:p>
            <a:r>
              <a:rPr lang="en-GB" sz="5500" dirty="0"/>
              <a:t>Foreign Languages &amp; Cultural Awareness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5F1748-F279-6CCD-0AC7-44165C0E3B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16942"/>
            <a:ext cx="9144000" cy="165576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Module Code: BMIH5003</a:t>
            </a:r>
          </a:p>
          <a:p>
            <a:r>
              <a:rPr lang="en-GB" dirty="0"/>
              <a:t>Student Name: Md Zahirul Haque</a:t>
            </a:r>
          </a:p>
          <a:p>
            <a:r>
              <a:rPr lang="en-GB" dirty="0"/>
              <a:t>Student ID: 2109025</a:t>
            </a:r>
          </a:p>
          <a:p>
            <a:r>
              <a:rPr lang="en-GB" dirty="0"/>
              <a:t>Lecturer Name: Rodrigo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528794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94198-6FEA-993B-24F8-6C07D0A7F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Signo</a:t>
            </a:r>
            <a:r>
              <a:rPr lang="en-GB" dirty="0"/>
              <a:t> de </a:t>
            </a:r>
            <a:r>
              <a:rPr lang="en-GB" dirty="0" err="1"/>
              <a:t>Precaucione</a:t>
            </a:r>
            <a:r>
              <a:rPr lang="en-GB" dirty="0"/>
              <a:t> -</a:t>
            </a:r>
          </a:p>
        </p:txBody>
      </p:sp>
      <p:pic>
        <p:nvPicPr>
          <p:cNvPr id="1026" name="Picture 2" descr="Warning Signs In Spanish | Creative Safety Supply">
            <a:extLst>
              <a:ext uri="{FF2B5EF4-FFF2-40B4-BE49-F238E27FC236}">
                <a16:creationId xmlns:a16="http://schemas.microsoft.com/office/drawing/2014/main" id="{3E820EED-935B-DC5A-AC82-CA87980B46F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15" t="1021" r="45981" b="78182"/>
          <a:stretch/>
        </p:blipFill>
        <p:spPr bwMode="auto">
          <a:xfrm>
            <a:off x="4462334" y="2490187"/>
            <a:ext cx="2024108" cy="164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B8441C4-83B2-013E-DBDF-402D9ADF2861}"/>
              </a:ext>
            </a:extLst>
          </p:cNvPr>
          <p:cNvSpPr txBox="1"/>
          <p:nvPr/>
        </p:nvSpPr>
        <p:spPr>
          <a:xfrm>
            <a:off x="838198" y="2316504"/>
            <a:ext cx="317450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		</a:t>
            </a:r>
          </a:p>
          <a:p>
            <a:r>
              <a:rPr lang="en-GB" sz="2800" dirty="0"/>
              <a:t>Alto </a:t>
            </a:r>
            <a:r>
              <a:rPr lang="en-GB" sz="2800" dirty="0" err="1"/>
              <a:t>Voltaje</a:t>
            </a:r>
            <a:endParaRPr lang="en-GB" sz="2800" dirty="0"/>
          </a:p>
          <a:p>
            <a:r>
              <a:rPr lang="en-GB" sz="2800" dirty="0"/>
              <a:t>MANTÉNGASE</a:t>
            </a:r>
          </a:p>
          <a:p>
            <a:r>
              <a:rPr lang="en-GB" sz="2800" dirty="0"/>
              <a:t>FUERA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59DFE4-115E-2263-2F9E-EFBE61634441}"/>
              </a:ext>
            </a:extLst>
          </p:cNvPr>
          <p:cNvSpPr txBox="1"/>
          <p:nvPr/>
        </p:nvSpPr>
        <p:spPr>
          <a:xfrm>
            <a:off x="838199" y="1968998"/>
            <a:ext cx="10515599" cy="55399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    ADVERTENCIA</a:t>
            </a:r>
          </a:p>
        </p:txBody>
      </p:sp>
      <p:pic>
        <p:nvPicPr>
          <p:cNvPr id="1028" name="Picture 4" descr="Warning Signs In Spanish | Creative Safety Supply">
            <a:extLst>
              <a:ext uri="{FF2B5EF4-FFF2-40B4-BE49-F238E27FC236}">
                <a16:creationId xmlns:a16="http://schemas.microsoft.com/office/drawing/2014/main" id="{B2A527BE-9B49-6C41-41AA-9A859271A92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85" t="23790" r="73922" b="64157"/>
          <a:stretch/>
        </p:blipFill>
        <p:spPr bwMode="auto">
          <a:xfrm>
            <a:off x="838200" y="1983077"/>
            <a:ext cx="543427" cy="50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Warning Signs In Spanish | Creative Safety Supply">
            <a:extLst>
              <a:ext uri="{FF2B5EF4-FFF2-40B4-BE49-F238E27FC236}">
                <a16:creationId xmlns:a16="http://schemas.microsoft.com/office/drawing/2014/main" id="{6EA26A89-FD84-9DD1-23E9-56945A80FDD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46" t="24200" r="73205" b="62251"/>
          <a:stretch/>
        </p:blipFill>
        <p:spPr bwMode="auto">
          <a:xfrm>
            <a:off x="6329101" y="1983077"/>
            <a:ext cx="595481" cy="555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EFB1556-914A-2F03-9105-A176EF070F0E}"/>
              </a:ext>
            </a:extLst>
          </p:cNvPr>
          <p:cNvSpPr txBox="1"/>
          <p:nvPr/>
        </p:nvSpPr>
        <p:spPr>
          <a:xfrm>
            <a:off x="6205490" y="643185"/>
            <a:ext cx="3391271" cy="769441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4400" dirty="0"/>
              <a:t>Caution Sign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B89907-1AA1-0701-0067-F5F2E7767E36}"/>
              </a:ext>
            </a:extLst>
          </p:cNvPr>
          <p:cNvSpPr txBox="1"/>
          <p:nvPr/>
        </p:nvSpPr>
        <p:spPr>
          <a:xfrm>
            <a:off x="6924583" y="1936189"/>
            <a:ext cx="334688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WARNING</a:t>
            </a:r>
            <a:endParaRPr lang="en-GB" sz="3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B8E970-334B-FFEB-53B8-C04A97886612}"/>
              </a:ext>
            </a:extLst>
          </p:cNvPr>
          <p:cNvSpPr txBox="1"/>
          <p:nvPr/>
        </p:nvSpPr>
        <p:spPr>
          <a:xfrm>
            <a:off x="6924582" y="2869783"/>
            <a:ext cx="39594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3600" dirty="0"/>
              <a:t>High Voltage</a:t>
            </a:r>
          </a:p>
          <a:p>
            <a:pPr marL="285750" indent="-285750">
              <a:buFontTx/>
              <a:buChar char="-"/>
            </a:pPr>
            <a:r>
              <a:rPr lang="en-GB" sz="3600" dirty="0"/>
              <a:t>KEEP OUT</a:t>
            </a:r>
          </a:p>
        </p:txBody>
      </p:sp>
    </p:spTree>
    <p:extLst>
      <p:ext uri="{BB962C8B-B14F-4D97-AF65-F5344CB8AC3E}">
        <p14:creationId xmlns:p14="http://schemas.microsoft.com/office/powerpoint/2010/main" val="40657608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2" ma:contentTypeDescription="Create a new document." ma:contentTypeScope="" ma:versionID="f399f039332ec83ec98d82a87abf27f8">
  <xsd:schema xmlns:xsd="http://www.w3.org/2001/XMLSchema" xmlns:xs="http://www.w3.org/2001/XMLSchema" xmlns:p="http://schemas.microsoft.com/office/2006/metadata/properties" xmlns:ns3="95817cb9-f0eb-4f4d-892c-47ab9f8957c0" targetNamespace="http://schemas.microsoft.com/office/2006/metadata/properties" ma:root="true" ma:fieldsID="faf494eb7e1614374b88f9aeac0c0119" ns3:_="">
    <xsd:import namespace="95817cb9-f0eb-4f4d-892c-47ab9f8957c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8445A91-B9E0-4FE7-B9C8-9CC18EB10873}">
  <ds:schemaRefs>
    <ds:schemaRef ds:uri="95817cb9-f0eb-4f4d-892c-47ab9f8957c0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purl.org/dc/terms/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BFB36D8B-E187-4240-BB21-1D308348835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CD21311-0598-4BA0-AE52-FED833218F3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44</Words>
  <Application>Microsoft Office PowerPoint</Application>
  <PresentationFormat>Widescreen</PresentationFormat>
  <Paragraphs>15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Foreign Languages &amp; Cultural Awareness</vt:lpstr>
      <vt:lpstr>Signo de Precaucione -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Md Zahirul Haque (2109025)</dc:creator>
  <cp:lastModifiedBy>Md Zahirul Haque (2109025)</cp:lastModifiedBy>
  <cp:revision>2</cp:revision>
  <dcterms:created xsi:type="dcterms:W3CDTF">2022-11-25T00:43:16Z</dcterms:created>
  <dcterms:modified xsi:type="dcterms:W3CDTF">2022-11-25T18:19:24Z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