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8" r:id="rId4"/>
    <p:sldId id="260" r:id="rId5"/>
    <p:sldId id="261" r:id="rId6"/>
    <p:sldId id="262" r:id="rId7"/>
    <p:sldId id="259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2" autoAdjust="0"/>
    <p:restoredTop sz="94660"/>
  </p:normalViewPr>
  <p:slideViewPr>
    <p:cSldViewPr snapToGrid="0">
      <p:cViewPr varScale="1">
        <p:scale>
          <a:sx n="53" d="100"/>
          <a:sy n="53" d="100"/>
        </p:scale>
        <p:origin x="18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rcRect l="29751" t="23585" r="32045" b="18255"/>
          <a:stretch>
            <a:fillRect/>
          </a:stretch>
        </p:blipFill>
        <p:spPr>
          <a:xfrm>
            <a:off x="1524000" y="14605"/>
            <a:ext cx="9718675" cy="664908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rcRect l="31547" t="26850" r="34452" b="16518"/>
          <a:stretch>
            <a:fillRect/>
          </a:stretch>
        </p:blipFill>
        <p:spPr>
          <a:xfrm>
            <a:off x="1330960" y="64770"/>
            <a:ext cx="9672320" cy="675703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rcRect l="38210" t="21246" r="40761" b="17423"/>
          <a:stretch>
            <a:fillRect/>
          </a:stretch>
        </p:blipFill>
        <p:spPr>
          <a:xfrm>
            <a:off x="2856865" y="-41910"/>
            <a:ext cx="6219825" cy="694245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rcRect l="36643" t="26120" r="39580" b="22311"/>
          <a:stretch>
            <a:fillRect/>
          </a:stretch>
        </p:blipFill>
        <p:spPr>
          <a:xfrm>
            <a:off x="2316480" y="-10160"/>
            <a:ext cx="7990840" cy="687895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rcRect l="36249" t="36947" r="38989" b="22997"/>
          <a:stretch>
            <a:fillRect/>
          </a:stretch>
        </p:blipFill>
        <p:spPr>
          <a:xfrm>
            <a:off x="2014220" y="74930"/>
            <a:ext cx="7422515" cy="675195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rcRect l="31941" t="27521" r="34682" b="26835"/>
          <a:stretch>
            <a:fillRect/>
          </a:stretch>
        </p:blipFill>
        <p:spPr>
          <a:xfrm>
            <a:off x="1712595" y="58420"/>
            <a:ext cx="8851900" cy="68072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rcRect l="31941" t="21246" r="34682" b="18824"/>
          <a:stretch>
            <a:fillRect/>
          </a:stretch>
        </p:blipFill>
        <p:spPr>
          <a:xfrm>
            <a:off x="837565" y="-3175"/>
            <a:ext cx="10081895" cy="686371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WPS Presentation</Application>
  <PresentationFormat>Widescreen</PresentationFormat>
  <Paragraphs>0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5" baseType="lpstr">
      <vt:lpstr>Arial</vt:lpstr>
      <vt:lpstr>SimSun</vt:lpstr>
      <vt:lpstr>Wingdings</vt:lpstr>
      <vt:lpstr>Calibri Light</vt:lpstr>
      <vt:lpstr>Calibri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/>
  <cp:lastModifiedBy>Rosie Evans</cp:lastModifiedBy>
  <cp:revision>2</cp:revision>
  <dcterms:created xsi:type="dcterms:W3CDTF">2020-02-25T16:53:00Z</dcterms:created>
  <dcterms:modified xsi:type="dcterms:W3CDTF">2020-03-05T18:34:03Z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2057-11.2.0.9169</vt:lpwstr>
  </property>
</Properties>
</file>