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EADAC4-12EA-B649-B574-69BA5911BE65}" v="71" dt="2025-11-16T00:38:49.9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118"/>
    <p:restoredTop sz="93160"/>
  </p:normalViewPr>
  <p:slideViewPr>
    <p:cSldViewPr snapToGrid="0">
      <p:cViewPr>
        <p:scale>
          <a:sx n="59" d="100"/>
          <a:sy n="59" d="100"/>
        </p:scale>
        <p:origin x="-248" y="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id Mahammed Mahmud (2411651)" userId="6de7c028-113a-4049-a1bc-d26298336587" providerId="ADAL" clId="{8FEADAC4-12EA-B649-B574-69BA5911BE65}"/>
    <pc:docChg chg="undo custSel addSld delSld modSld sldOrd">
      <pc:chgData name="Shahid Mahammed Mahmud (2411651)" userId="6de7c028-113a-4049-a1bc-d26298336587" providerId="ADAL" clId="{8FEADAC4-12EA-B649-B574-69BA5911BE65}" dt="2025-11-16T00:38:49.955" v="807"/>
      <pc:docMkLst>
        <pc:docMk/>
      </pc:docMkLst>
      <pc:sldChg chg="del">
        <pc:chgData name="Shahid Mahammed Mahmud (2411651)" userId="6de7c028-113a-4049-a1bc-d26298336587" providerId="ADAL" clId="{8FEADAC4-12EA-B649-B574-69BA5911BE65}" dt="2025-11-09T12:44:45.513" v="0" actId="2696"/>
        <pc:sldMkLst>
          <pc:docMk/>
          <pc:sldMk cId="555082263" sldId="256"/>
        </pc:sldMkLst>
      </pc:sldChg>
      <pc:sldChg chg="addSp modSp new del">
        <pc:chgData name="Shahid Mahammed Mahmud (2411651)" userId="6de7c028-113a-4049-a1bc-d26298336587" providerId="ADAL" clId="{8FEADAC4-12EA-B649-B574-69BA5911BE65}" dt="2025-11-09T12:46:04.683" v="4" actId="2696"/>
        <pc:sldMkLst>
          <pc:docMk/>
          <pc:sldMk cId="984278224" sldId="256"/>
        </pc:sldMkLst>
        <pc:picChg chg="add mod">
          <ac:chgData name="Shahid Mahammed Mahmud (2411651)" userId="6de7c028-113a-4049-a1bc-d26298336587" providerId="ADAL" clId="{8FEADAC4-12EA-B649-B574-69BA5911BE65}" dt="2025-11-09T12:45:29.800" v="3"/>
          <ac:picMkLst>
            <pc:docMk/>
            <pc:sldMk cId="984278224" sldId="256"/>
            <ac:picMk id="6" creationId="{DE594F4C-16EC-C2C9-2CAA-0D6CF3546902}"/>
          </ac:picMkLst>
        </pc:picChg>
      </pc:sldChg>
      <pc:sldChg chg="addSp delSp modSp new mod modTransition delAnim">
        <pc:chgData name="Shahid Mahammed Mahmud (2411651)" userId="6de7c028-113a-4049-a1bc-d26298336587" providerId="ADAL" clId="{8FEADAC4-12EA-B649-B574-69BA5911BE65}" dt="2025-11-13T17:18:27.336" v="260" actId="478"/>
        <pc:sldMkLst>
          <pc:docMk/>
          <pc:sldMk cId="3146658717" sldId="256"/>
        </pc:sldMkLst>
        <pc:spChg chg="mod">
          <ac:chgData name="Shahid Mahammed Mahmud (2411651)" userId="6de7c028-113a-4049-a1bc-d26298336587" providerId="ADAL" clId="{8FEADAC4-12EA-B649-B574-69BA5911BE65}" dt="2025-11-13T14:44:33.806" v="42" actId="27636"/>
          <ac:spMkLst>
            <pc:docMk/>
            <pc:sldMk cId="3146658717" sldId="256"/>
            <ac:spMk id="2" creationId="{CD444758-9FF9-A740-6D04-ECA6D1973403}"/>
          </ac:spMkLst>
        </pc:spChg>
        <pc:spChg chg="mod">
          <ac:chgData name="Shahid Mahammed Mahmud (2411651)" userId="6de7c028-113a-4049-a1bc-d26298336587" providerId="ADAL" clId="{8FEADAC4-12EA-B649-B574-69BA5911BE65}" dt="2025-11-13T17:11:54.350" v="249" actId="27636"/>
          <ac:spMkLst>
            <pc:docMk/>
            <pc:sldMk cId="3146658717" sldId="256"/>
            <ac:spMk id="3" creationId="{284C8BED-C169-ACAC-7606-C05F7A550F9C}"/>
          </ac:spMkLst>
        </pc:spChg>
        <pc:spChg chg="add mod">
          <ac:chgData name="Shahid Mahammed Mahmud (2411651)" userId="6de7c028-113a-4049-a1bc-d26298336587" providerId="ADAL" clId="{8FEADAC4-12EA-B649-B574-69BA5911BE65}" dt="2025-11-13T16:24:43.501" v="165" actId="767"/>
          <ac:spMkLst>
            <pc:docMk/>
            <pc:sldMk cId="3146658717" sldId="256"/>
            <ac:spMk id="16" creationId="{E8332642-F790-29CB-92F2-0EA94BCD7ADF}"/>
          </ac:spMkLst>
        </pc:spChg>
        <pc:spChg chg="add del mod">
          <ac:chgData name="Shahid Mahammed Mahmud (2411651)" userId="6de7c028-113a-4049-a1bc-d26298336587" providerId="ADAL" clId="{8FEADAC4-12EA-B649-B574-69BA5911BE65}" dt="2025-11-13T17:18:27.336" v="260" actId="478"/>
          <ac:spMkLst>
            <pc:docMk/>
            <pc:sldMk cId="3146658717" sldId="256"/>
            <ac:spMk id="19" creationId="{1731CE0A-F6D5-238F-54DE-6C4C58AAFD57}"/>
          </ac:spMkLst>
        </pc:spChg>
        <pc:picChg chg="add del mod">
          <ac:chgData name="Shahid Mahammed Mahmud (2411651)" userId="6de7c028-113a-4049-a1bc-d26298336587" providerId="ADAL" clId="{8FEADAC4-12EA-B649-B574-69BA5911BE65}" dt="2025-11-13T14:40:35.188" v="7" actId="478"/>
          <ac:picMkLst>
            <pc:docMk/>
            <pc:sldMk cId="3146658717" sldId="256"/>
            <ac:picMk id="7" creationId="{8C95FFDA-CCFC-6672-99EF-072121E79A75}"/>
          </ac:picMkLst>
        </pc:picChg>
        <pc:picChg chg="add mod">
          <ac:chgData name="Shahid Mahammed Mahmud (2411651)" userId="6de7c028-113a-4049-a1bc-d26298336587" providerId="ADAL" clId="{8FEADAC4-12EA-B649-B574-69BA5911BE65}" dt="2025-11-13T14:41:52.257" v="9"/>
          <ac:picMkLst>
            <pc:docMk/>
            <pc:sldMk cId="3146658717" sldId="256"/>
            <ac:picMk id="13" creationId="{F12D5A65-CCDD-BBE3-1ACA-48C90719DE93}"/>
          </ac:picMkLst>
        </pc:picChg>
        <pc:picChg chg="add mod">
          <ac:chgData name="Shahid Mahammed Mahmud (2411651)" userId="6de7c028-113a-4049-a1bc-d26298336587" providerId="ADAL" clId="{8FEADAC4-12EA-B649-B574-69BA5911BE65}" dt="2025-11-13T17:17:56.249" v="258" actId="1076"/>
          <ac:picMkLst>
            <pc:docMk/>
            <pc:sldMk cId="3146658717" sldId="256"/>
            <ac:picMk id="18" creationId="{A25C88D8-7E7D-D80C-BBD8-2448F39A4E53}"/>
          </ac:picMkLst>
        </pc:picChg>
      </pc:sldChg>
      <pc:sldChg chg="addSp delSp modSp new mod modTransition modAnim">
        <pc:chgData name="Shahid Mahammed Mahmud (2411651)" userId="6de7c028-113a-4049-a1bc-d26298336587" providerId="ADAL" clId="{8FEADAC4-12EA-B649-B574-69BA5911BE65}" dt="2025-11-15T22:35:50.473" v="347" actId="962"/>
        <pc:sldMkLst>
          <pc:docMk/>
          <pc:sldMk cId="354486342" sldId="257"/>
        </pc:sldMkLst>
        <pc:spChg chg="mod">
          <ac:chgData name="Shahid Mahammed Mahmud (2411651)" userId="6de7c028-113a-4049-a1bc-d26298336587" providerId="ADAL" clId="{8FEADAC4-12EA-B649-B574-69BA5911BE65}" dt="2025-11-13T14:48:23.126" v="163" actId="20577"/>
          <ac:spMkLst>
            <pc:docMk/>
            <pc:sldMk cId="354486342" sldId="257"/>
            <ac:spMk id="2" creationId="{2CDDE08D-1E7A-704B-37D4-24D35EB2511E}"/>
          </ac:spMkLst>
        </pc:spChg>
        <pc:spChg chg="del">
          <ac:chgData name="Shahid Mahammed Mahmud (2411651)" userId="6de7c028-113a-4049-a1bc-d26298336587" providerId="ADAL" clId="{8FEADAC4-12EA-B649-B574-69BA5911BE65}" dt="2025-11-15T22:35:49.815" v="345" actId="931"/>
          <ac:spMkLst>
            <pc:docMk/>
            <pc:sldMk cId="354486342" sldId="257"/>
            <ac:spMk id="3" creationId="{EFB22DFA-1FB2-E346-D984-FEE27699DDF0}"/>
          </ac:spMkLst>
        </pc:spChg>
        <pc:spChg chg="add mod">
          <ac:chgData name="Shahid Mahammed Mahmud (2411651)" userId="6de7c028-113a-4049-a1bc-d26298336587" providerId="ADAL" clId="{8FEADAC4-12EA-B649-B574-69BA5911BE65}" dt="2025-11-15T22:35:50.473" v="347" actId="962"/>
          <ac:spMkLst>
            <pc:docMk/>
            <pc:sldMk cId="354486342" sldId="257"/>
            <ac:spMk id="15" creationId="{4296884A-E4A2-2451-B7BF-D63756AF5959}"/>
          </ac:spMkLst>
        </pc:spChg>
        <pc:picChg chg="add del mod">
          <ac:chgData name="Shahid Mahammed Mahmud (2411651)" userId="6de7c028-113a-4049-a1bc-d26298336587" providerId="ADAL" clId="{8FEADAC4-12EA-B649-B574-69BA5911BE65}" dt="2025-11-13T21:11:42.905" v="262"/>
          <ac:picMkLst>
            <pc:docMk/>
            <pc:sldMk cId="354486342" sldId="257"/>
            <ac:picMk id="6" creationId="{73C2F840-7B04-5C0C-192A-269862CF3ED0}"/>
          </ac:picMkLst>
        </pc:picChg>
        <pc:picChg chg="add mod">
          <ac:chgData name="Shahid Mahammed Mahmud (2411651)" userId="6de7c028-113a-4049-a1bc-d26298336587" providerId="ADAL" clId="{8FEADAC4-12EA-B649-B574-69BA5911BE65}" dt="2025-11-13T21:12:14.463" v="263"/>
          <ac:picMkLst>
            <pc:docMk/>
            <pc:sldMk cId="354486342" sldId="257"/>
            <ac:picMk id="10" creationId="{674218A1-B27C-080F-70B9-D8432F5E4986}"/>
          </ac:picMkLst>
        </pc:picChg>
        <pc:picChg chg="add mod">
          <ac:chgData name="Shahid Mahammed Mahmud (2411651)" userId="6de7c028-113a-4049-a1bc-d26298336587" providerId="ADAL" clId="{8FEADAC4-12EA-B649-B574-69BA5911BE65}" dt="2025-11-15T22:35:50.473" v="347" actId="962"/>
          <ac:picMkLst>
            <pc:docMk/>
            <pc:sldMk cId="354486342" sldId="257"/>
            <ac:picMk id="14" creationId="{67002E9D-C169-785D-4D72-EF1E0DB0ECFB}"/>
          </ac:picMkLst>
        </pc:picChg>
      </pc:sldChg>
      <pc:sldChg chg="del">
        <pc:chgData name="Shahid Mahammed Mahmud (2411651)" userId="6de7c028-113a-4049-a1bc-d26298336587" providerId="ADAL" clId="{8FEADAC4-12EA-B649-B574-69BA5911BE65}" dt="2025-11-09T12:44:58.834" v="1" actId="2696"/>
        <pc:sldMkLst>
          <pc:docMk/>
          <pc:sldMk cId="2439657983" sldId="257"/>
        </pc:sldMkLst>
      </pc:sldChg>
      <pc:sldChg chg="addSp delSp modSp new mod modTransition setBg delAnim">
        <pc:chgData name="Shahid Mahammed Mahmud (2411651)" userId="6de7c028-113a-4049-a1bc-d26298336587" providerId="ADAL" clId="{8FEADAC4-12EA-B649-B574-69BA5911BE65}" dt="2025-11-15T23:36:41.600" v="692"/>
        <pc:sldMkLst>
          <pc:docMk/>
          <pc:sldMk cId="791143391" sldId="258"/>
        </pc:sldMkLst>
        <pc:spChg chg="mod">
          <ac:chgData name="Shahid Mahammed Mahmud (2411651)" userId="6de7c028-113a-4049-a1bc-d26298336587" providerId="ADAL" clId="{8FEADAC4-12EA-B649-B574-69BA5911BE65}" dt="2025-11-15T22:38:03.360" v="352" actId="26606"/>
          <ac:spMkLst>
            <pc:docMk/>
            <pc:sldMk cId="791143391" sldId="258"/>
            <ac:spMk id="2" creationId="{F3A98533-939F-0C43-2DC0-01A7BD076E11}"/>
          </ac:spMkLst>
        </pc:spChg>
        <pc:spChg chg="del mod">
          <ac:chgData name="Shahid Mahammed Mahmud (2411651)" userId="6de7c028-113a-4049-a1bc-d26298336587" providerId="ADAL" clId="{8FEADAC4-12EA-B649-B574-69BA5911BE65}" dt="2025-11-15T22:34:53.224" v="341" actId="931"/>
          <ac:spMkLst>
            <pc:docMk/>
            <pc:sldMk cId="791143391" sldId="258"/>
            <ac:spMk id="3" creationId="{211CD45A-B27D-B3A3-11BD-EBBCC4238162}"/>
          </ac:spMkLst>
        </pc:spChg>
        <pc:spChg chg="add del mod">
          <ac:chgData name="Shahid Mahammed Mahmud (2411651)" userId="6de7c028-113a-4049-a1bc-d26298336587" providerId="ADAL" clId="{8FEADAC4-12EA-B649-B574-69BA5911BE65}" dt="2025-11-15T22:35:55.465" v="348" actId="478"/>
          <ac:spMkLst>
            <pc:docMk/>
            <pc:sldMk cId="791143391" sldId="258"/>
            <ac:spMk id="21" creationId="{FED71E49-7F45-B494-EE21-C44DAF111231}"/>
          </ac:spMkLst>
        </pc:spChg>
        <pc:spChg chg="add del mod">
          <ac:chgData name="Shahid Mahammed Mahmud (2411651)" userId="6de7c028-113a-4049-a1bc-d26298336587" providerId="ADAL" clId="{8FEADAC4-12EA-B649-B574-69BA5911BE65}" dt="2025-11-15T22:37:23.819" v="349" actId="931"/>
          <ac:spMkLst>
            <pc:docMk/>
            <pc:sldMk cId="791143391" sldId="258"/>
            <ac:spMk id="23" creationId="{2C5385DD-3D52-3C5D-6A81-A88652F2967F}"/>
          </ac:spMkLst>
        </pc:spChg>
        <pc:spChg chg="add del">
          <ac:chgData name="Shahid Mahammed Mahmud (2411651)" userId="6de7c028-113a-4049-a1bc-d26298336587" providerId="ADAL" clId="{8FEADAC4-12EA-B649-B574-69BA5911BE65}" dt="2025-11-15T22:38:03.360" v="352" actId="26606"/>
          <ac:spMkLst>
            <pc:docMk/>
            <pc:sldMk cId="791143391" sldId="258"/>
            <ac:spMk id="26" creationId="{84C75E2B-CACA-478C-B26B-182AF87A18E3}"/>
          </ac:spMkLst>
        </pc:spChg>
        <pc:spChg chg="add mod">
          <ac:chgData name="Shahid Mahammed Mahmud (2411651)" userId="6de7c028-113a-4049-a1bc-d26298336587" providerId="ADAL" clId="{8FEADAC4-12EA-B649-B574-69BA5911BE65}" dt="2025-11-15T22:38:03.360" v="352" actId="26606"/>
          <ac:spMkLst>
            <pc:docMk/>
            <pc:sldMk cId="791143391" sldId="258"/>
            <ac:spMk id="27" creationId="{506D9C4A-756B-1482-DCDF-580E8D20B889}"/>
          </ac:spMkLst>
        </pc:spChg>
        <pc:spChg chg="add del">
          <ac:chgData name="Shahid Mahammed Mahmud (2411651)" userId="6de7c028-113a-4049-a1bc-d26298336587" providerId="ADAL" clId="{8FEADAC4-12EA-B649-B574-69BA5911BE65}" dt="2025-11-15T22:38:03.360" v="352" actId="26606"/>
          <ac:spMkLst>
            <pc:docMk/>
            <pc:sldMk cId="791143391" sldId="258"/>
            <ac:spMk id="34" creationId="{593D0D1F-C0CE-416A-883C-BF1E03F63B4B}"/>
          </ac:spMkLst>
        </pc:spChg>
        <pc:spChg chg="add del">
          <ac:chgData name="Shahid Mahammed Mahmud (2411651)" userId="6de7c028-113a-4049-a1bc-d26298336587" providerId="ADAL" clId="{8FEADAC4-12EA-B649-B574-69BA5911BE65}" dt="2025-11-15T22:38:03.360" v="352" actId="26606"/>
          <ac:spMkLst>
            <pc:docMk/>
            <pc:sldMk cId="791143391" sldId="258"/>
            <ac:spMk id="36" creationId="{94BB6862-3393-46CC-9A80-E400B3206A09}"/>
          </ac:spMkLst>
        </pc:spChg>
        <pc:spChg chg="add">
          <ac:chgData name="Shahid Mahammed Mahmud (2411651)" userId="6de7c028-113a-4049-a1bc-d26298336587" providerId="ADAL" clId="{8FEADAC4-12EA-B649-B574-69BA5911BE65}" dt="2025-11-15T22:38:03.360" v="352" actId="26606"/>
          <ac:spMkLst>
            <pc:docMk/>
            <pc:sldMk cId="791143391" sldId="258"/>
            <ac:spMk id="49" creationId="{0CABCAE3-64FC-4149-819F-2C1812824154}"/>
          </ac:spMkLst>
        </pc:spChg>
        <pc:spChg chg="add">
          <ac:chgData name="Shahid Mahammed Mahmud (2411651)" userId="6de7c028-113a-4049-a1bc-d26298336587" providerId="ADAL" clId="{8FEADAC4-12EA-B649-B574-69BA5911BE65}" dt="2025-11-15T22:38:03.360" v="352" actId="26606"/>
          <ac:spMkLst>
            <pc:docMk/>
            <pc:sldMk cId="791143391" sldId="258"/>
            <ac:spMk id="57" creationId="{8BC298DB-2D5C-40A1-9A78-6B4A12198A9B}"/>
          </ac:spMkLst>
        </pc:spChg>
        <pc:spChg chg="add">
          <ac:chgData name="Shahid Mahammed Mahmud (2411651)" userId="6de7c028-113a-4049-a1bc-d26298336587" providerId="ADAL" clId="{8FEADAC4-12EA-B649-B574-69BA5911BE65}" dt="2025-11-15T22:38:03.360" v="352" actId="26606"/>
          <ac:spMkLst>
            <pc:docMk/>
            <pc:sldMk cId="791143391" sldId="258"/>
            <ac:spMk id="59" creationId="{35C2355B-7CE9-4192-9142-A41CA0A0C08B}"/>
          </ac:spMkLst>
        </pc:spChg>
        <pc:grpChg chg="add del">
          <ac:chgData name="Shahid Mahammed Mahmud (2411651)" userId="6de7c028-113a-4049-a1bc-d26298336587" providerId="ADAL" clId="{8FEADAC4-12EA-B649-B574-69BA5911BE65}" dt="2025-11-15T22:38:03.360" v="352" actId="26606"/>
          <ac:grpSpMkLst>
            <pc:docMk/>
            <pc:sldMk cId="791143391" sldId="258"/>
            <ac:grpSpMk id="38" creationId="{ECD36A4A-123D-46E3-8A64-13B8B3F019BD}"/>
          </ac:grpSpMkLst>
        </pc:grpChg>
        <pc:picChg chg="add del mod">
          <ac:chgData name="Shahid Mahammed Mahmud (2411651)" userId="6de7c028-113a-4049-a1bc-d26298336587" providerId="ADAL" clId="{8FEADAC4-12EA-B649-B574-69BA5911BE65}" dt="2025-11-13T21:16:03.764" v="295" actId="478"/>
          <ac:picMkLst>
            <pc:docMk/>
            <pc:sldMk cId="791143391" sldId="258"/>
            <ac:picMk id="7" creationId="{929E00AF-45A2-3294-A886-EB935EE38DF6}"/>
          </ac:picMkLst>
        </pc:picChg>
        <pc:picChg chg="add del mod">
          <ac:chgData name="Shahid Mahammed Mahmud (2411651)" userId="6de7c028-113a-4049-a1bc-d26298336587" providerId="ADAL" clId="{8FEADAC4-12EA-B649-B574-69BA5911BE65}" dt="2025-11-13T21:18:06.695" v="298" actId="478"/>
          <ac:picMkLst>
            <pc:docMk/>
            <pc:sldMk cId="791143391" sldId="258"/>
            <ac:picMk id="12" creationId="{DC5FA586-ACDF-C3AB-5ED2-0770880D67AA}"/>
          </ac:picMkLst>
        </pc:picChg>
        <pc:picChg chg="add del mod">
          <ac:chgData name="Shahid Mahammed Mahmud (2411651)" userId="6de7c028-113a-4049-a1bc-d26298336587" providerId="ADAL" clId="{8FEADAC4-12EA-B649-B574-69BA5911BE65}" dt="2025-11-13T21:18:58.132" v="301" actId="478"/>
          <ac:picMkLst>
            <pc:docMk/>
            <pc:sldMk cId="791143391" sldId="258"/>
            <ac:picMk id="17" creationId="{D17AD82B-2C1F-41C6-98F1-D6BBE6B00082}"/>
          </ac:picMkLst>
        </pc:picChg>
        <pc:picChg chg="add del mod">
          <ac:chgData name="Shahid Mahammed Mahmud (2411651)" userId="6de7c028-113a-4049-a1bc-d26298336587" providerId="ADAL" clId="{8FEADAC4-12EA-B649-B574-69BA5911BE65}" dt="2025-11-15T22:35:55.465" v="348" actId="478"/>
          <ac:picMkLst>
            <pc:docMk/>
            <pc:sldMk cId="791143391" sldId="258"/>
            <ac:picMk id="20" creationId="{94347BEF-1AA6-FAB3-2853-076EE226A369}"/>
          </ac:picMkLst>
        </pc:picChg>
        <pc:picChg chg="add mod">
          <ac:chgData name="Shahid Mahammed Mahmud (2411651)" userId="6de7c028-113a-4049-a1bc-d26298336587" providerId="ADAL" clId="{8FEADAC4-12EA-B649-B574-69BA5911BE65}" dt="2025-11-15T22:38:03.360" v="352" actId="26606"/>
          <ac:picMkLst>
            <pc:docMk/>
            <pc:sldMk cId="791143391" sldId="258"/>
            <ac:picMk id="25" creationId="{03734088-6E6E-D114-CBE2-C1D61A11FAB8}"/>
          </ac:picMkLst>
        </pc:picChg>
        <pc:picChg chg="add del">
          <ac:chgData name="Shahid Mahammed Mahmud (2411651)" userId="6de7c028-113a-4049-a1bc-d26298336587" providerId="ADAL" clId="{8FEADAC4-12EA-B649-B574-69BA5911BE65}" dt="2025-11-15T22:38:03.360" v="352" actId="26606"/>
          <ac:picMkLst>
            <pc:docMk/>
            <pc:sldMk cId="791143391" sldId="258"/>
            <ac:picMk id="28" creationId="{50FF2874-547C-4D14-9E18-28B19002FB8C}"/>
          </ac:picMkLst>
        </pc:picChg>
        <pc:picChg chg="add mod">
          <ac:chgData name="Shahid Mahammed Mahmud (2411651)" userId="6de7c028-113a-4049-a1bc-d26298336587" providerId="ADAL" clId="{8FEADAC4-12EA-B649-B574-69BA5911BE65}" dt="2025-11-15T23:36:41.600" v="692"/>
          <ac:picMkLst>
            <pc:docMk/>
            <pc:sldMk cId="791143391" sldId="258"/>
            <ac:picMk id="37" creationId="{8522CE18-B9AE-9690-45BA-1901149BA9A0}"/>
          </ac:picMkLst>
        </pc:picChg>
        <pc:picChg chg="add del">
          <ac:chgData name="Shahid Mahammed Mahmud (2411651)" userId="6de7c028-113a-4049-a1bc-d26298336587" providerId="ADAL" clId="{8FEADAC4-12EA-B649-B574-69BA5911BE65}" dt="2025-11-15T22:38:03.360" v="352" actId="26606"/>
          <ac:picMkLst>
            <pc:docMk/>
            <pc:sldMk cId="791143391" sldId="258"/>
            <ac:picMk id="42" creationId="{55EC7096-D0A6-471D-AE28-B68D70388E32}"/>
          </ac:picMkLst>
        </pc:picChg>
        <pc:picChg chg="add">
          <ac:chgData name="Shahid Mahammed Mahmud (2411651)" userId="6de7c028-113a-4049-a1bc-d26298336587" providerId="ADAL" clId="{8FEADAC4-12EA-B649-B574-69BA5911BE65}" dt="2025-11-15T22:38:03.360" v="352" actId="26606"/>
          <ac:picMkLst>
            <pc:docMk/>
            <pc:sldMk cId="791143391" sldId="258"/>
            <ac:picMk id="51" creationId="{012FDCFE-9AD2-4D8A-8CBF-B3AA37EBF6DD}"/>
          </ac:picMkLst>
        </pc:picChg>
        <pc:picChg chg="add">
          <ac:chgData name="Shahid Mahammed Mahmud (2411651)" userId="6de7c028-113a-4049-a1bc-d26298336587" providerId="ADAL" clId="{8FEADAC4-12EA-B649-B574-69BA5911BE65}" dt="2025-11-15T22:38:03.360" v="352" actId="26606"/>
          <ac:picMkLst>
            <pc:docMk/>
            <pc:sldMk cId="791143391" sldId="258"/>
            <ac:picMk id="63" creationId="{45CE2E7C-6AA3-4710-825D-4CDDF788C7BC}"/>
          </ac:picMkLst>
        </pc:picChg>
        <pc:cxnChg chg="add del">
          <ac:chgData name="Shahid Mahammed Mahmud (2411651)" userId="6de7c028-113a-4049-a1bc-d26298336587" providerId="ADAL" clId="{8FEADAC4-12EA-B649-B574-69BA5911BE65}" dt="2025-11-15T22:38:03.360" v="352" actId="26606"/>
          <ac:cxnSpMkLst>
            <pc:docMk/>
            <pc:sldMk cId="791143391" sldId="258"/>
            <ac:cxnSpMk id="30" creationId="{36CF827D-A163-47F7-BD87-34EB4FA7D696}"/>
          </ac:cxnSpMkLst>
        </pc:cxnChg>
        <pc:cxnChg chg="add del">
          <ac:chgData name="Shahid Mahammed Mahmud (2411651)" userId="6de7c028-113a-4049-a1bc-d26298336587" providerId="ADAL" clId="{8FEADAC4-12EA-B649-B574-69BA5911BE65}" dt="2025-11-15T22:38:03.360" v="352" actId="26606"/>
          <ac:cxnSpMkLst>
            <pc:docMk/>
            <pc:sldMk cId="791143391" sldId="258"/>
            <ac:cxnSpMk id="32" creationId="{D299D9A9-1DA8-433D-A9BC-FB48D93D4217}"/>
          </ac:cxnSpMkLst>
        </pc:cxnChg>
        <pc:cxnChg chg="add del">
          <ac:chgData name="Shahid Mahammed Mahmud (2411651)" userId="6de7c028-113a-4049-a1bc-d26298336587" providerId="ADAL" clId="{8FEADAC4-12EA-B649-B574-69BA5911BE65}" dt="2025-11-15T22:38:03.360" v="352" actId="26606"/>
          <ac:cxnSpMkLst>
            <pc:docMk/>
            <pc:sldMk cId="791143391" sldId="258"/>
            <ac:cxnSpMk id="44" creationId="{2E98EB88-99B6-483D-B203-0D5D63100504}"/>
          </ac:cxnSpMkLst>
        </pc:cxnChg>
        <pc:cxnChg chg="add">
          <ac:chgData name="Shahid Mahammed Mahmud (2411651)" userId="6de7c028-113a-4049-a1bc-d26298336587" providerId="ADAL" clId="{8FEADAC4-12EA-B649-B574-69BA5911BE65}" dt="2025-11-15T22:38:03.360" v="352" actId="26606"/>
          <ac:cxnSpMkLst>
            <pc:docMk/>
            <pc:sldMk cId="791143391" sldId="258"/>
            <ac:cxnSpMk id="53" creationId="{FBD463FC-4CA8-4FF4-85A3-AF9F4B98D210}"/>
          </ac:cxnSpMkLst>
        </pc:cxnChg>
        <pc:cxnChg chg="add">
          <ac:chgData name="Shahid Mahammed Mahmud (2411651)" userId="6de7c028-113a-4049-a1bc-d26298336587" providerId="ADAL" clId="{8FEADAC4-12EA-B649-B574-69BA5911BE65}" dt="2025-11-15T22:38:03.360" v="352" actId="26606"/>
          <ac:cxnSpMkLst>
            <pc:docMk/>
            <pc:sldMk cId="791143391" sldId="258"/>
            <ac:cxnSpMk id="55" creationId="{BECF35C3-8B44-4F4B-BD25-4C01823DB22A}"/>
          </ac:cxnSpMkLst>
        </pc:cxnChg>
        <pc:cxnChg chg="add">
          <ac:chgData name="Shahid Mahammed Mahmud (2411651)" userId="6de7c028-113a-4049-a1bc-d26298336587" providerId="ADAL" clId="{8FEADAC4-12EA-B649-B574-69BA5911BE65}" dt="2025-11-15T22:38:03.360" v="352" actId="26606"/>
          <ac:cxnSpMkLst>
            <pc:docMk/>
            <pc:sldMk cId="791143391" sldId="258"/>
            <ac:cxnSpMk id="61" creationId="{06D05ED8-39E4-42F8-92CB-704C2BD0D215}"/>
          </ac:cxnSpMkLst>
        </pc:cxnChg>
        <pc:cxnChg chg="add">
          <ac:chgData name="Shahid Mahammed Mahmud (2411651)" userId="6de7c028-113a-4049-a1bc-d26298336587" providerId="ADAL" clId="{8FEADAC4-12EA-B649-B574-69BA5911BE65}" dt="2025-11-15T22:38:03.360" v="352" actId="26606"/>
          <ac:cxnSpMkLst>
            <pc:docMk/>
            <pc:sldMk cId="791143391" sldId="258"/>
            <ac:cxnSpMk id="65" creationId="{3256C6C3-0EDC-4651-AB37-9F26CFAA6C86}"/>
          </ac:cxnSpMkLst>
        </pc:cxnChg>
      </pc:sldChg>
      <pc:sldChg chg="addSp delSp modSp new mod setBg">
        <pc:chgData name="Shahid Mahammed Mahmud (2411651)" userId="6de7c028-113a-4049-a1bc-d26298336587" providerId="ADAL" clId="{8FEADAC4-12EA-B649-B574-69BA5911BE65}" dt="2025-11-15T23:39:38.855" v="693"/>
        <pc:sldMkLst>
          <pc:docMk/>
          <pc:sldMk cId="536541537" sldId="259"/>
        </pc:sldMkLst>
        <pc:spChg chg="mod">
          <ac:chgData name="Shahid Mahammed Mahmud (2411651)" userId="6de7c028-113a-4049-a1bc-d26298336587" providerId="ADAL" clId="{8FEADAC4-12EA-B649-B574-69BA5911BE65}" dt="2025-11-15T22:45:43.197" v="375" actId="26606"/>
          <ac:spMkLst>
            <pc:docMk/>
            <pc:sldMk cId="536541537" sldId="259"/>
            <ac:spMk id="2" creationId="{ED12BB31-2DBD-AFF3-B70A-A3ED2B6F496A}"/>
          </ac:spMkLst>
        </pc:spChg>
        <pc:spChg chg="del">
          <ac:chgData name="Shahid Mahammed Mahmud (2411651)" userId="6de7c028-113a-4049-a1bc-d26298336587" providerId="ADAL" clId="{8FEADAC4-12EA-B649-B574-69BA5911BE65}" dt="2025-11-15T22:45:26.734" v="372" actId="931"/>
          <ac:spMkLst>
            <pc:docMk/>
            <pc:sldMk cId="536541537" sldId="259"/>
            <ac:spMk id="3" creationId="{5FC24B1B-07D8-4ADA-E6E0-9613EC4C308A}"/>
          </ac:spMkLst>
        </pc:spChg>
        <pc:spChg chg="add">
          <ac:chgData name="Shahid Mahammed Mahmud (2411651)" userId="6de7c028-113a-4049-a1bc-d26298336587" providerId="ADAL" clId="{8FEADAC4-12EA-B649-B574-69BA5911BE65}" dt="2025-11-15T22:45:43.197" v="375" actId="26606"/>
          <ac:spMkLst>
            <pc:docMk/>
            <pc:sldMk cId="536541537" sldId="259"/>
            <ac:spMk id="10" creationId="{0CABCAE3-64FC-4149-819F-2C1812824154}"/>
          </ac:spMkLst>
        </pc:spChg>
        <pc:spChg chg="add">
          <ac:chgData name="Shahid Mahammed Mahmud (2411651)" userId="6de7c028-113a-4049-a1bc-d26298336587" providerId="ADAL" clId="{8FEADAC4-12EA-B649-B574-69BA5911BE65}" dt="2025-11-15T22:45:43.197" v="375" actId="26606"/>
          <ac:spMkLst>
            <pc:docMk/>
            <pc:sldMk cId="536541537" sldId="259"/>
            <ac:spMk id="18" creationId="{8BC298DB-2D5C-40A1-9A78-6B4A12198A9B}"/>
          </ac:spMkLst>
        </pc:spChg>
        <pc:spChg chg="add">
          <ac:chgData name="Shahid Mahammed Mahmud (2411651)" userId="6de7c028-113a-4049-a1bc-d26298336587" providerId="ADAL" clId="{8FEADAC4-12EA-B649-B574-69BA5911BE65}" dt="2025-11-15T22:45:43.197" v="375" actId="26606"/>
          <ac:spMkLst>
            <pc:docMk/>
            <pc:sldMk cId="536541537" sldId="259"/>
            <ac:spMk id="20" creationId="{35C2355B-7CE9-4192-9142-A41CA0A0C08B}"/>
          </ac:spMkLst>
        </pc:spChg>
        <pc:picChg chg="add mod">
          <ac:chgData name="Shahid Mahammed Mahmud (2411651)" userId="6de7c028-113a-4049-a1bc-d26298336587" providerId="ADAL" clId="{8FEADAC4-12EA-B649-B574-69BA5911BE65}" dt="2025-11-15T22:45:43.197" v="375" actId="26606"/>
          <ac:picMkLst>
            <pc:docMk/>
            <pc:sldMk cId="536541537" sldId="259"/>
            <ac:picMk id="5" creationId="{CFF810A1-FC19-7F5F-8EED-39EE9C0FF4DA}"/>
          </ac:picMkLst>
        </pc:picChg>
        <pc:picChg chg="add mod">
          <ac:chgData name="Shahid Mahammed Mahmud (2411651)" userId="6de7c028-113a-4049-a1bc-d26298336587" providerId="ADAL" clId="{8FEADAC4-12EA-B649-B574-69BA5911BE65}" dt="2025-11-15T23:39:38.855" v="693"/>
          <ac:picMkLst>
            <pc:docMk/>
            <pc:sldMk cId="536541537" sldId="259"/>
            <ac:picMk id="11" creationId="{3A090BD2-F8A7-1155-7EF0-BC2A413346AA}"/>
          </ac:picMkLst>
        </pc:picChg>
        <pc:picChg chg="add">
          <ac:chgData name="Shahid Mahammed Mahmud (2411651)" userId="6de7c028-113a-4049-a1bc-d26298336587" providerId="ADAL" clId="{8FEADAC4-12EA-B649-B574-69BA5911BE65}" dt="2025-11-15T22:45:43.197" v="375" actId="26606"/>
          <ac:picMkLst>
            <pc:docMk/>
            <pc:sldMk cId="536541537" sldId="259"/>
            <ac:picMk id="12" creationId="{012FDCFE-9AD2-4D8A-8CBF-B3AA37EBF6DD}"/>
          </ac:picMkLst>
        </pc:picChg>
        <pc:picChg chg="add">
          <ac:chgData name="Shahid Mahammed Mahmud (2411651)" userId="6de7c028-113a-4049-a1bc-d26298336587" providerId="ADAL" clId="{8FEADAC4-12EA-B649-B574-69BA5911BE65}" dt="2025-11-15T22:45:43.197" v="375" actId="26606"/>
          <ac:picMkLst>
            <pc:docMk/>
            <pc:sldMk cId="536541537" sldId="259"/>
            <ac:picMk id="24" creationId="{45CE2E7C-6AA3-4710-825D-4CDDF788C7BC}"/>
          </ac:picMkLst>
        </pc:picChg>
        <pc:cxnChg chg="add">
          <ac:chgData name="Shahid Mahammed Mahmud (2411651)" userId="6de7c028-113a-4049-a1bc-d26298336587" providerId="ADAL" clId="{8FEADAC4-12EA-B649-B574-69BA5911BE65}" dt="2025-11-15T22:45:43.197" v="375" actId="26606"/>
          <ac:cxnSpMkLst>
            <pc:docMk/>
            <pc:sldMk cId="536541537" sldId="259"/>
            <ac:cxnSpMk id="14" creationId="{FBD463FC-4CA8-4FF4-85A3-AF9F4B98D210}"/>
          </ac:cxnSpMkLst>
        </pc:cxnChg>
        <pc:cxnChg chg="add">
          <ac:chgData name="Shahid Mahammed Mahmud (2411651)" userId="6de7c028-113a-4049-a1bc-d26298336587" providerId="ADAL" clId="{8FEADAC4-12EA-B649-B574-69BA5911BE65}" dt="2025-11-15T22:45:43.197" v="375" actId="26606"/>
          <ac:cxnSpMkLst>
            <pc:docMk/>
            <pc:sldMk cId="536541537" sldId="259"/>
            <ac:cxnSpMk id="16" creationId="{BECF35C3-8B44-4F4B-BD25-4C01823DB22A}"/>
          </ac:cxnSpMkLst>
        </pc:cxnChg>
        <pc:cxnChg chg="add">
          <ac:chgData name="Shahid Mahammed Mahmud (2411651)" userId="6de7c028-113a-4049-a1bc-d26298336587" providerId="ADAL" clId="{8FEADAC4-12EA-B649-B574-69BA5911BE65}" dt="2025-11-15T22:45:43.197" v="375" actId="26606"/>
          <ac:cxnSpMkLst>
            <pc:docMk/>
            <pc:sldMk cId="536541537" sldId="259"/>
            <ac:cxnSpMk id="22" creationId="{06D05ED8-39E4-42F8-92CB-704C2BD0D215}"/>
          </ac:cxnSpMkLst>
        </pc:cxnChg>
        <pc:cxnChg chg="add">
          <ac:chgData name="Shahid Mahammed Mahmud (2411651)" userId="6de7c028-113a-4049-a1bc-d26298336587" providerId="ADAL" clId="{8FEADAC4-12EA-B649-B574-69BA5911BE65}" dt="2025-11-15T22:45:43.197" v="375" actId="26606"/>
          <ac:cxnSpMkLst>
            <pc:docMk/>
            <pc:sldMk cId="536541537" sldId="259"/>
            <ac:cxnSpMk id="26" creationId="{3256C6C3-0EDC-4651-AB37-9F26CFAA6C86}"/>
          </ac:cxnSpMkLst>
        </pc:cxnChg>
      </pc:sldChg>
      <pc:sldChg chg="addSp delSp modSp new mod setBg">
        <pc:chgData name="Shahid Mahammed Mahmud (2411651)" userId="6de7c028-113a-4049-a1bc-d26298336587" providerId="ADAL" clId="{8FEADAC4-12EA-B649-B574-69BA5911BE65}" dt="2025-11-15T23:41:53.355" v="694"/>
        <pc:sldMkLst>
          <pc:docMk/>
          <pc:sldMk cId="3284307477" sldId="260"/>
        </pc:sldMkLst>
        <pc:spChg chg="mod ord">
          <ac:chgData name="Shahid Mahammed Mahmud (2411651)" userId="6de7c028-113a-4049-a1bc-d26298336587" providerId="ADAL" clId="{8FEADAC4-12EA-B649-B574-69BA5911BE65}" dt="2025-11-15T22:49:15.908" v="415" actId="26606"/>
          <ac:spMkLst>
            <pc:docMk/>
            <pc:sldMk cId="3284307477" sldId="260"/>
            <ac:spMk id="2" creationId="{A9AC33AC-3DDC-504B-A4CD-964A18BEBD4C}"/>
          </ac:spMkLst>
        </pc:spChg>
        <pc:spChg chg="del">
          <ac:chgData name="Shahid Mahammed Mahmud (2411651)" userId="6de7c028-113a-4049-a1bc-d26298336587" providerId="ADAL" clId="{8FEADAC4-12EA-B649-B574-69BA5911BE65}" dt="2025-11-15T22:47:57.139" v="377" actId="931"/>
          <ac:spMkLst>
            <pc:docMk/>
            <pc:sldMk cId="3284307477" sldId="260"/>
            <ac:spMk id="3" creationId="{BAEE8E26-B8BC-3221-53A0-41B0A0C68EBD}"/>
          </ac:spMkLst>
        </pc:spChg>
        <pc:spChg chg="add del mod">
          <ac:chgData name="Shahid Mahammed Mahmud (2411651)" userId="6de7c028-113a-4049-a1bc-d26298336587" providerId="ADAL" clId="{8FEADAC4-12EA-B649-B574-69BA5911BE65}" dt="2025-11-15T22:48:49.292" v="411" actId="478"/>
          <ac:spMkLst>
            <pc:docMk/>
            <pc:sldMk cId="3284307477" sldId="260"/>
            <ac:spMk id="6" creationId="{1FEC8589-27F2-82FE-E148-4BDB7138F8D6}"/>
          </ac:spMkLst>
        </pc:spChg>
        <pc:spChg chg="add del mod">
          <ac:chgData name="Shahid Mahammed Mahmud (2411651)" userId="6de7c028-113a-4049-a1bc-d26298336587" providerId="ADAL" clId="{8FEADAC4-12EA-B649-B574-69BA5911BE65}" dt="2025-11-15T22:49:03.431" v="412" actId="931"/>
          <ac:spMkLst>
            <pc:docMk/>
            <pc:sldMk cId="3284307477" sldId="260"/>
            <ac:spMk id="8" creationId="{F479885F-CFD4-FA8B-9C0F-A225F989C661}"/>
          </ac:spMkLst>
        </pc:spChg>
        <pc:spChg chg="add mod">
          <ac:chgData name="Shahid Mahammed Mahmud (2411651)" userId="6de7c028-113a-4049-a1bc-d26298336587" providerId="ADAL" clId="{8FEADAC4-12EA-B649-B574-69BA5911BE65}" dt="2025-11-15T22:49:15.908" v="415" actId="26606"/>
          <ac:spMkLst>
            <pc:docMk/>
            <pc:sldMk cId="3284307477" sldId="260"/>
            <ac:spMk id="11" creationId="{BD647353-3EDC-9D74-48DC-31D046819B0A}"/>
          </ac:spMkLst>
        </pc:spChg>
        <pc:spChg chg="add">
          <ac:chgData name="Shahid Mahammed Mahmud (2411651)" userId="6de7c028-113a-4049-a1bc-d26298336587" providerId="ADAL" clId="{8FEADAC4-12EA-B649-B574-69BA5911BE65}" dt="2025-11-15T22:49:15.908" v="415" actId="26606"/>
          <ac:spMkLst>
            <pc:docMk/>
            <pc:sldMk cId="3284307477" sldId="260"/>
            <ac:spMk id="16" creationId="{C63C853E-3842-4594-86A9-051FFAF4D343}"/>
          </ac:spMkLst>
        </pc:spChg>
        <pc:spChg chg="add">
          <ac:chgData name="Shahid Mahammed Mahmud (2411651)" userId="6de7c028-113a-4049-a1bc-d26298336587" providerId="ADAL" clId="{8FEADAC4-12EA-B649-B574-69BA5911BE65}" dt="2025-11-15T22:49:15.908" v="415" actId="26606"/>
          <ac:spMkLst>
            <pc:docMk/>
            <pc:sldMk cId="3284307477" sldId="260"/>
            <ac:spMk id="24" creationId="{2E67E8BF-E4B2-4098-9FB3-9E400BD86935}"/>
          </ac:spMkLst>
        </pc:spChg>
        <pc:picChg chg="add del mod">
          <ac:chgData name="Shahid Mahammed Mahmud (2411651)" userId="6de7c028-113a-4049-a1bc-d26298336587" providerId="ADAL" clId="{8FEADAC4-12EA-B649-B574-69BA5911BE65}" dt="2025-11-15T22:48:49.292" v="411" actId="478"/>
          <ac:picMkLst>
            <pc:docMk/>
            <pc:sldMk cId="3284307477" sldId="260"/>
            <ac:picMk id="5" creationId="{A6F6D826-F37B-FAF8-ABD7-4B128D48C972}"/>
          </ac:picMkLst>
        </pc:picChg>
        <pc:picChg chg="add mod">
          <ac:chgData name="Shahid Mahammed Mahmud (2411651)" userId="6de7c028-113a-4049-a1bc-d26298336587" providerId="ADAL" clId="{8FEADAC4-12EA-B649-B574-69BA5911BE65}" dt="2025-11-15T22:49:15.908" v="415" actId="26606"/>
          <ac:picMkLst>
            <pc:docMk/>
            <pc:sldMk cId="3284307477" sldId="260"/>
            <ac:picMk id="10" creationId="{C5A2D3C1-C2B3-45B8-7835-A38540DCBECB}"/>
          </ac:picMkLst>
        </pc:picChg>
        <pc:picChg chg="add mod">
          <ac:chgData name="Shahid Mahammed Mahmud (2411651)" userId="6de7c028-113a-4049-a1bc-d26298336587" providerId="ADAL" clId="{8FEADAC4-12EA-B649-B574-69BA5911BE65}" dt="2025-11-15T23:41:53.355" v="694"/>
          <ac:picMkLst>
            <pc:docMk/>
            <pc:sldMk cId="3284307477" sldId="260"/>
            <ac:picMk id="17" creationId="{608D67D9-1C19-C1A7-45A1-6F01AD9F5268}"/>
          </ac:picMkLst>
        </pc:picChg>
        <pc:picChg chg="add">
          <ac:chgData name="Shahid Mahammed Mahmud (2411651)" userId="6de7c028-113a-4049-a1bc-d26298336587" providerId="ADAL" clId="{8FEADAC4-12EA-B649-B574-69BA5911BE65}" dt="2025-11-15T22:49:15.908" v="415" actId="26606"/>
          <ac:picMkLst>
            <pc:docMk/>
            <pc:sldMk cId="3284307477" sldId="260"/>
            <ac:picMk id="18" creationId="{B591CDC5-6B61-4116-B3B5-0FF42B6E606D}"/>
          </ac:picMkLst>
        </pc:picChg>
        <pc:cxnChg chg="add">
          <ac:chgData name="Shahid Mahammed Mahmud (2411651)" userId="6de7c028-113a-4049-a1bc-d26298336587" providerId="ADAL" clId="{8FEADAC4-12EA-B649-B574-69BA5911BE65}" dt="2025-11-15T22:49:15.908" v="415" actId="26606"/>
          <ac:cxnSpMkLst>
            <pc:docMk/>
            <pc:sldMk cId="3284307477" sldId="260"/>
            <ac:cxnSpMk id="20" creationId="{25B08984-5BEB-422F-A364-2B41E6A516EB}"/>
          </ac:cxnSpMkLst>
        </pc:cxnChg>
        <pc:cxnChg chg="add">
          <ac:chgData name="Shahid Mahammed Mahmud (2411651)" userId="6de7c028-113a-4049-a1bc-d26298336587" providerId="ADAL" clId="{8FEADAC4-12EA-B649-B574-69BA5911BE65}" dt="2025-11-15T22:49:15.908" v="415" actId="26606"/>
          <ac:cxnSpMkLst>
            <pc:docMk/>
            <pc:sldMk cId="3284307477" sldId="260"/>
            <ac:cxnSpMk id="22" creationId="{A8F413B1-54E0-4B16-92AB-1CC5C7D645BC}"/>
          </ac:cxnSpMkLst>
        </pc:cxnChg>
        <pc:cxnChg chg="add">
          <ac:chgData name="Shahid Mahammed Mahmud (2411651)" userId="6de7c028-113a-4049-a1bc-d26298336587" providerId="ADAL" clId="{8FEADAC4-12EA-B649-B574-69BA5911BE65}" dt="2025-11-15T22:49:15.908" v="415" actId="26606"/>
          <ac:cxnSpMkLst>
            <pc:docMk/>
            <pc:sldMk cId="3284307477" sldId="260"/>
            <ac:cxnSpMk id="26" creationId="{3781A10F-5DF6-4C9B-AE0B-5249E4399D26}"/>
          </ac:cxnSpMkLst>
        </pc:cxnChg>
      </pc:sldChg>
      <pc:sldChg chg="addSp delSp modSp new mod modTransition setBg delAnim">
        <pc:chgData name="Shahid Mahammed Mahmud (2411651)" userId="6de7c028-113a-4049-a1bc-d26298336587" providerId="ADAL" clId="{8FEADAC4-12EA-B649-B574-69BA5911BE65}" dt="2025-11-15T23:46:37.223" v="698"/>
        <pc:sldMkLst>
          <pc:docMk/>
          <pc:sldMk cId="1294081627" sldId="261"/>
        </pc:sldMkLst>
        <pc:spChg chg="mod">
          <ac:chgData name="Shahid Mahammed Mahmud (2411651)" userId="6de7c028-113a-4049-a1bc-d26298336587" providerId="ADAL" clId="{8FEADAC4-12EA-B649-B574-69BA5911BE65}" dt="2025-11-15T22:53:51.904" v="429" actId="26606"/>
          <ac:spMkLst>
            <pc:docMk/>
            <pc:sldMk cId="1294081627" sldId="261"/>
            <ac:spMk id="2" creationId="{00030A8B-C8A4-55B6-6371-E1CC4E590CEB}"/>
          </ac:spMkLst>
        </pc:spChg>
        <pc:spChg chg="del">
          <ac:chgData name="Shahid Mahammed Mahmud (2411651)" userId="6de7c028-113a-4049-a1bc-d26298336587" providerId="ADAL" clId="{8FEADAC4-12EA-B649-B574-69BA5911BE65}" dt="2025-11-15T22:53:34.926" v="426" actId="931"/>
          <ac:spMkLst>
            <pc:docMk/>
            <pc:sldMk cId="1294081627" sldId="261"/>
            <ac:spMk id="3" creationId="{6C6254A2-991C-0ACA-5451-A618686BE7DF}"/>
          </ac:spMkLst>
        </pc:spChg>
        <pc:spChg chg="add mod">
          <ac:chgData name="Shahid Mahammed Mahmud (2411651)" userId="6de7c028-113a-4049-a1bc-d26298336587" providerId="ADAL" clId="{8FEADAC4-12EA-B649-B574-69BA5911BE65}" dt="2025-11-15T22:53:51.904" v="429" actId="26606"/>
          <ac:spMkLst>
            <pc:docMk/>
            <pc:sldMk cId="1294081627" sldId="261"/>
            <ac:spMk id="6" creationId="{FE585983-F24B-4971-86AC-BBB4F76873CC}"/>
          </ac:spMkLst>
        </pc:spChg>
        <pc:spChg chg="add">
          <ac:chgData name="Shahid Mahammed Mahmud (2411651)" userId="6de7c028-113a-4049-a1bc-d26298336587" providerId="ADAL" clId="{8FEADAC4-12EA-B649-B574-69BA5911BE65}" dt="2025-11-15T22:53:51.904" v="429" actId="26606"/>
          <ac:spMkLst>
            <pc:docMk/>
            <pc:sldMk cId="1294081627" sldId="261"/>
            <ac:spMk id="11" creationId="{0CABCAE3-64FC-4149-819F-2C1812824154}"/>
          </ac:spMkLst>
        </pc:spChg>
        <pc:spChg chg="add">
          <ac:chgData name="Shahid Mahammed Mahmud (2411651)" userId="6de7c028-113a-4049-a1bc-d26298336587" providerId="ADAL" clId="{8FEADAC4-12EA-B649-B574-69BA5911BE65}" dt="2025-11-15T22:53:51.904" v="429" actId="26606"/>
          <ac:spMkLst>
            <pc:docMk/>
            <pc:sldMk cId="1294081627" sldId="261"/>
            <ac:spMk id="19" creationId="{8BC298DB-2D5C-40A1-9A78-6B4A12198A9B}"/>
          </ac:spMkLst>
        </pc:spChg>
        <pc:spChg chg="add">
          <ac:chgData name="Shahid Mahammed Mahmud (2411651)" userId="6de7c028-113a-4049-a1bc-d26298336587" providerId="ADAL" clId="{8FEADAC4-12EA-B649-B574-69BA5911BE65}" dt="2025-11-15T22:53:51.904" v="429" actId="26606"/>
          <ac:spMkLst>
            <pc:docMk/>
            <pc:sldMk cId="1294081627" sldId="261"/>
            <ac:spMk id="21" creationId="{35C2355B-7CE9-4192-9142-A41CA0A0C08B}"/>
          </ac:spMkLst>
        </pc:spChg>
        <pc:picChg chg="add mod">
          <ac:chgData name="Shahid Mahammed Mahmud (2411651)" userId="6de7c028-113a-4049-a1bc-d26298336587" providerId="ADAL" clId="{8FEADAC4-12EA-B649-B574-69BA5911BE65}" dt="2025-11-15T22:53:51.904" v="429" actId="26606"/>
          <ac:picMkLst>
            <pc:docMk/>
            <pc:sldMk cId="1294081627" sldId="261"/>
            <ac:picMk id="5" creationId="{DCC808BC-F2A9-54C2-0B6D-74729656954E}"/>
          </ac:picMkLst>
        </pc:picChg>
        <pc:picChg chg="add del mod">
          <ac:chgData name="Shahid Mahammed Mahmud (2411651)" userId="6de7c028-113a-4049-a1bc-d26298336587" providerId="ADAL" clId="{8FEADAC4-12EA-B649-B574-69BA5911BE65}" dt="2025-11-15T23:45:37.035" v="696" actId="478"/>
          <ac:picMkLst>
            <pc:docMk/>
            <pc:sldMk cId="1294081627" sldId="261"/>
            <ac:picMk id="12" creationId="{57039B2B-F239-2111-4C54-A127CA1FDB9D}"/>
          </ac:picMkLst>
        </pc:picChg>
        <pc:picChg chg="add">
          <ac:chgData name="Shahid Mahammed Mahmud (2411651)" userId="6de7c028-113a-4049-a1bc-d26298336587" providerId="ADAL" clId="{8FEADAC4-12EA-B649-B574-69BA5911BE65}" dt="2025-11-15T22:53:51.904" v="429" actId="26606"/>
          <ac:picMkLst>
            <pc:docMk/>
            <pc:sldMk cId="1294081627" sldId="261"/>
            <ac:picMk id="13" creationId="{012FDCFE-9AD2-4D8A-8CBF-B3AA37EBF6DD}"/>
          </ac:picMkLst>
        </pc:picChg>
        <pc:picChg chg="add mod">
          <ac:chgData name="Shahid Mahammed Mahmud (2411651)" userId="6de7c028-113a-4049-a1bc-d26298336587" providerId="ADAL" clId="{8FEADAC4-12EA-B649-B574-69BA5911BE65}" dt="2025-11-15T23:46:37.223" v="698"/>
          <ac:picMkLst>
            <pc:docMk/>
            <pc:sldMk cId="1294081627" sldId="261"/>
            <ac:picMk id="22" creationId="{597FB523-8BFB-5711-1B77-1484FE52FA3D}"/>
          </ac:picMkLst>
        </pc:picChg>
        <pc:picChg chg="add">
          <ac:chgData name="Shahid Mahammed Mahmud (2411651)" userId="6de7c028-113a-4049-a1bc-d26298336587" providerId="ADAL" clId="{8FEADAC4-12EA-B649-B574-69BA5911BE65}" dt="2025-11-15T22:53:51.904" v="429" actId="26606"/>
          <ac:picMkLst>
            <pc:docMk/>
            <pc:sldMk cId="1294081627" sldId="261"/>
            <ac:picMk id="25" creationId="{45CE2E7C-6AA3-4710-825D-4CDDF788C7BC}"/>
          </ac:picMkLst>
        </pc:picChg>
        <pc:cxnChg chg="add">
          <ac:chgData name="Shahid Mahammed Mahmud (2411651)" userId="6de7c028-113a-4049-a1bc-d26298336587" providerId="ADAL" clId="{8FEADAC4-12EA-B649-B574-69BA5911BE65}" dt="2025-11-15T22:53:51.904" v="429" actId="26606"/>
          <ac:cxnSpMkLst>
            <pc:docMk/>
            <pc:sldMk cId="1294081627" sldId="261"/>
            <ac:cxnSpMk id="15" creationId="{FBD463FC-4CA8-4FF4-85A3-AF9F4B98D210}"/>
          </ac:cxnSpMkLst>
        </pc:cxnChg>
        <pc:cxnChg chg="add">
          <ac:chgData name="Shahid Mahammed Mahmud (2411651)" userId="6de7c028-113a-4049-a1bc-d26298336587" providerId="ADAL" clId="{8FEADAC4-12EA-B649-B574-69BA5911BE65}" dt="2025-11-15T22:53:51.904" v="429" actId="26606"/>
          <ac:cxnSpMkLst>
            <pc:docMk/>
            <pc:sldMk cId="1294081627" sldId="261"/>
            <ac:cxnSpMk id="17" creationId="{BECF35C3-8B44-4F4B-BD25-4C01823DB22A}"/>
          </ac:cxnSpMkLst>
        </pc:cxnChg>
        <pc:cxnChg chg="add">
          <ac:chgData name="Shahid Mahammed Mahmud (2411651)" userId="6de7c028-113a-4049-a1bc-d26298336587" providerId="ADAL" clId="{8FEADAC4-12EA-B649-B574-69BA5911BE65}" dt="2025-11-15T22:53:51.904" v="429" actId="26606"/>
          <ac:cxnSpMkLst>
            <pc:docMk/>
            <pc:sldMk cId="1294081627" sldId="261"/>
            <ac:cxnSpMk id="23" creationId="{06D05ED8-39E4-42F8-92CB-704C2BD0D215}"/>
          </ac:cxnSpMkLst>
        </pc:cxnChg>
        <pc:cxnChg chg="add">
          <ac:chgData name="Shahid Mahammed Mahmud (2411651)" userId="6de7c028-113a-4049-a1bc-d26298336587" providerId="ADAL" clId="{8FEADAC4-12EA-B649-B574-69BA5911BE65}" dt="2025-11-15T22:53:51.904" v="429" actId="26606"/>
          <ac:cxnSpMkLst>
            <pc:docMk/>
            <pc:sldMk cId="1294081627" sldId="261"/>
            <ac:cxnSpMk id="27" creationId="{3256C6C3-0EDC-4651-AB37-9F26CFAA6C86}"/>
          </ac:cxnSpMkLst>
        </pc:cxnChg>
      </pc:sldChg>
      <pc:sldChg chg="addSp delSp modSp new mod setBg">
        <pc:chgData name="Shahid Mahammed Mahmud (2411651)" userId="6de7c028-113a-4049-a1bc-d26298336587" providerId="ADAL" clId="{8FEADAC4-12EA-B649-B574-69BA5911BE65}" dt="2025-11-16T00:11:06.168" v="760"/>
        <pc:sldMkLst>
          <pc:docMk/>
          <pc:sldMk cId="3264547855" sldId="262"/>
        </pc:sldMkLst>
        <pc:spChg chg="mod">
          <ac:chgData name="Shahid Mahammed Mahmud (2411651)" userId="6de7c028-113a-4049-a1bc-d26298336587" providerId="ADAL" clId="{8FEADAC4-12EA-B649-B574-69BA5911BE65}" dt="2025-11-15T23:55:03.668" v="727" actId="14100"/>
          <ac:spMkLst>
            <pc:docMk/>
            <pc:sldMk cId="3264547855" sldId="262"/>
            <ac:spMk id="2" creationId="{532A178B-0CB6-5E89-E1F0-081E025ACBDB}"/>
          </ac:spMkLst>
        </pc:spChg>
        <pc:spChg chg="del">
          <ac:chgData name="Shahid Mahammed Mahmud (2411651)" userId="6de7c028-113a-4049-a1bc-d26298336587" providerId="ADAL" clId="{8FEADAC4-12EA-B649-B574-69BA5911BE65}" dt="2025-11-15T22:56:53.084" v="447" actId="931"/>
          <ac:spMkLst>
            <pc:docMk/>
            <pc:sldMk cId="3264547855" sldId="262"/>
            <ac:spMk id="3" creationId="{9057C33F-89F1-2B9D-D7CE-CA1F470EC60B}"/>
          </ac:spMkLst>
        </pc:spChg>
        <pc:spChg chg="add mod">
          <ac:chgData name="Shahid Mahammed Mahmud (2411651)" userId="6de7c028-113a-4049-a1bc-d26298336587" providerId="ADAL" clId="{8FEADAC4-12EA-B649-B574-69BA5911BE65}" dt="2025-11-15T22:57:04.525" v="450" actId="26606"/>
          <ac:spMkLst>
            <pc:docMk/>
            <pc:sldMk cId="3264547855" sldId="262"/>
            <ac:spMk id="6" creationId="{A9E9F243-6230-FF3E-4E8A-9E656CE4486E}"/>
          </ac:spMkLst>
        </pc:spChg>
        <pc:spChg chg="add">
          <ac:chgData name="Shahid Mahammed Mahmud (2411651)" userId="6de7c028-113a-4049-a1bc-d26298336587" providerId="ADAL" clId="{8FEADAC4-12EA-B649-B574-69BA5911BE65}" dt="2025-11-15T22:57:04.525" v="450" actId="26606"/>
          <ac:spMkLst>
            <pc:docMk/>
            <pc:sldMk cId="3264547855" sldId="262"/>
            <ac:spMk id="11" creationId="{0CABCAE3-64FC-4149-819F-2C1812824154}"/>
          </ac:spMkLst>
        </pc:spChg>
        <pc:spChg chg="add">
          <ac:chgData name="Shahid Mahammed Mahmud (2411651)" userId="6de7c028-113a-4049-a1bc-d26298336587" providerId="ADAL" clId="{8FEADAC4-12EA-B649-B574-69BA5911BE65}" dt="2025-11-15T22:57:04.525" v="450" actId="26606"/>
          <ac:spMkLst>
            <pc:docMk/>
            <pc:sldMk cId="3264547855" sldId="262"/>
            <ac:spMk id="19" creationId="{8BC298DB-2D5C-40A1-9A78-6B4A12198A9B}"/>
          </ac:spMkLst>
        </pc:spChg>
        <pc:spChg chg="add mod">
          <ac:chgData name="Shahid Mahammed Mahmud (2411651)" userId="6de7c028-113a-4049-a1bc-d26298336587" providerId="ADAL" clId="{8FEADAC4-12EA-B649-B574-69BA5911BE65}" dt="2025-11-15T23:58:38.759" v="740"/>
          <ac:spMkLst>
            <pc:docMk/>
            <pc:sldMk cId="3264547855" sldId="262"/>
            <ac:spMk id="20" creationId="{678C7040-E7C7-A3C6-6E01-9DAA107C3857}"/>
          </ac:spMkLst>
        </pc:spChg>
        <pc:spChg chg="add">
          <ac:chgData name="Shahid Mahammed Mahmud (2411651)" userId="6de7c028-113a-4049-a1bc-d26298336587" providerId="ADAL" clId="{8FEADAC4-12EA-B649-B574-69BA5911BE65}" dt="2025-11-15T22:57:04.525" v="450" actId="26606"/>
          <ac:spMkLst>
            <pc:docMk/>
            <pc:sldMk cId="3264547855" sldId="262"/>
            <ac:spMk id="21" creationId="{35C2355B-7CE9-4192-9142-A41CA0A0C08B}"/>
          </ac:spMkLst>
        </pc:spChg>
        <pc:spChg chg="add mod">
          <ac:chgData name="Shahid Mahammed Mahmud (2411651)" userId="6de7c028-113a-4049-a1bc-d26298336587" providerId="ADAL" clId="{8FEADAC4-12EA-B649-B574-69BA5911BE65}" dt="2025-11-15T23:59:05.462" v="743"/>
          <ac:spMkLst>
            <pc:docMk/>
            <pc:sldMk cId="3264547855" sldId="262"/>
            <ac:spMk id="22" creationId="{1A4CD41D-4FED-A6BE-DF39-CEDC13A5CE19}"/>
          </ac:spMkLst>
        </pc:spChg>
        <pc:spChg chg="add mod">
          <ac:chgData name="Shahid Mahammed Mahmud (2411651)" userId="6de7c028-113a-4049-a1bc-d26298336587" providerId="ADAL" clId="{8FEADAC4-12EA-B649-B574-69BA5911BE65}" dt="2025-11-16T00:06:40.353" v="759" actId="20577"/>
          <ac:spMkLst>
            <pc:docMk/>
            <pc:sldMk cId="3264547855" sldId="262"/>
            <ac:spMk id="24" creationId="{80773324-C9A9-3C05-8C59-1370B0F278D7}"/>
          </ac:spMkLst>
        </pc:spChg>
        <pc:graphicFrameChg chg="add del mod modGraphic">
          <ac:chgData name="Shahid Mahammed Mahmud (2411651)" userId="6de7c028-113a-4049-a1bc-d26298336587" providerId="ADAL" clId="{8FEADAC4-12EA-B649-B574-69BA5911BE65}" dt="2025-11-15T23:49:03.742" v="708" actId="3680"/>
          <ac:graphicFrameMkLst>
            <pc:docMk/>
            <pc:sldMk cId="3264547855" sldId="262"/>
            <ac:graphicFrameMk id="12" creationId="{7BFC3605-B83F-AFA9-7CC6-80E73AB26A06}"/>
          </ac:graphicFrameMkLst>
        </pc:graphicFrameChg>
        <pc:graphicFrameChg chg="add del mod modGraphic">
          <ac:chgData name="Shahid Mahammed Mahmud (2411651)" userId="6de7c028-113a-4049-a1bc-d26298336587" providerId="ADAL" clId="{8FEADAC4-12EA-B649-B574-69BA5911BE65}" dt="2025-11-15T23:57:54.662" v="737" actId="478"/>
          <ac:graphicFrameMkLst>
            <pc:docMk/>
            <pc:sldMk cId="3264547855" sldId="262"/>
            <ac:graphicFrameMk id="14" creationId="{0DDFD3D2-ACD1-9E8F-B07B-6E6DC94C790C}"/>
          </ac:graphicFrameMkLst>
        </pc:graphicFrameChg>
        <pc:picChg chg="add mod">
          <ac:chgData name="Shahid Mahammed Mahmud (2411651)" userId="6de7c028-113a-4049-a1bc-d26298336587" providerId="ADAL" clId="{8FEADAC4-12EA-B649-B574-69BA5911BE65}" dt="2025-11-15T22:57:04.525" v="450" actId="26606"/>
          <ac:picMkLst>
            <pc:docMk/>
            <pc:sldMk cId="3264547855" sldId="262"/>
            <ac:picMk id="5" creationId="{0A65B416-283E-4D3E-8C59-68F494684BE3}"/>
          </ac:picMkLst>
        </pc:picChg>
        <pc:picChg chg="add">
          <ac:chgData name="Shahid Mahammed Mahmud (2411651)" userId="6de7c028-113a-4049-a1bc-d26298336587" providerId="ADAL" clId="{8FEADAC4-12EA-B649-B574-69BA5911BE65}" dt="2025-11-15T22:57:04.525" v="450" actId="26606"/>
          <ac:picMkLst>
            <pc:docMk/>
            <pc:sldMk cId="3264547855" sldId="262"/>
            <ac:picMk id="13" creationId="{012FDCFE-9AD2-4D8A-8CBF-B3AA37EBF6DD}"/>
          </ac:picMkLst>
        </pc:picChg>
        <pc:picChg chg="add del mod">
          <ac:chgData name="Shahid Mahammed Mahmud (2411651)" userId="6de7c028-113a-4049-a1bc-d26298336587" providerId="ADAL" clId="{8FEADAC4-12EA-B649-B574-69BA5911BE65}" dt="2025-11-15T23:56:45.772" v="732" actId="478"/>
          <ac:picMkLst>
            <pc:docMk/>
            <pc:sldMk cId="3264547855" sldId="262"/>
            <ac:picMk id="18" creationId="{5079F344-FEEE-8D8A-83E4-211DFA87191C}"/>
          </ac:picMkLst>
        </pc:picChg>
        <pc:picChg chg="add">
          <ac:chgData name="Shahid Mahammed Mahmud (2411651)" userId="6de7c028-113a-4049-a1bc-d26298336587" providerId="ADAL" clId="{8FEADAC4-12EA-B649-B574-69BA5911BE65}" dt="2025-11-15T22:57:04.525" v="450" actId="26606"/>
          <ac:picMkLst>
            <pc:docMk/>
            <pc:sldMk cId="3264547855" sldId="262"/>
            <ac:picMk id="25" creationId="{45CE2E7C-6AA3-4710-825D-4CDDF788C7BC}"/>
          </ac:picMkLst>
        </pc:picChg>
        <pc:picChg chg="add mod">
          <ac:chgData name="Shahid Mahammed Mahmud (2411651)" userId="6de7c028-113a-4049-a1bc-d26298336587" providerId="ADAL" clId="{8FEADAC4-12EA-B649-B574-69BA5911BE65}" dt="2025-11-16T00:11:06.168" v="760"/>
          <ac:picMkLst>
            <pc:docMk/>
            <pc:sldMk cId="3264547855" sldId="262"/>
            <ac:picMk id="29" creationId="{608DA977-B5FC-0793-C6D2-DFF41C4FB999}"/>
          </ac:picMkLst>
        </pc:picChg>
        <pc:cxnChg chg="add">
          <ac:chgData name="Shahid Mahammed Mahmud (2411651)" userId="6de7c028-113a-4049-a1bc-d26298336587" providerId="ADAL" clId="{8FEADAC4-12EA-B649-B574-69BA5911BE65}" dt="2025-11-15T22:57:04.525" v="450" actId="26606"/>
          <ac:cxnSpMkLst>
            <pc:docMk/>
            <pc:sldMk cId="3264547855" sldId="262"/>
            <ac:cxnSpMk id="15" creationId="{FBD463FC-4CA8-4FF4-85A3-AF9F4B98D210}"/>
          </ac:cxnSpMkLst>
        </pc:cxnChg>
        <pc:cxnChg chg="add">
          <ac:chgData name="Shahid Mahammed Mahmud (2411651)" userId="6de7c028-113a-4049-a1bc-d26298336587" providerId="ADAL" clId="{8FEADAC4-12EA-B649-B574-69BA5911BE65}" dt="2025-11-15T22:57:04.525" v="450" actId="26606"/>
          <ac:cxnSpMkLst>
            <pc:docMk/>
            <pc:sldMk cId="3264547855" sldId="262"/>
            <ac:cxnSpMk id="17" creationId="{BECF35C3-8B44-4F4B-BD25-4C01823DB22A}"/>
          </ac:cxnSpMkLst>
        </pc:cxnChg>
        <pc:cxnChg chg="add">
          <ac:chgData name="Shahid Mahammed Mahmud (2411651)" userId="6de7c028-113a-4049-a1bc-d26298336587" providerId="ADAL" clId="{8FEADAC4-12EA-B649-B574-69BA5911BE65}" dt="2025-11-15T22:57:04.525" v="450" actId="26606"/>
          <ac:cxnSpMkLst>
            <pc:docMk/>
            <pc:sldMk cId="3264547855" sldId="262"/>
            <ac:cxnSpMk id="23" creationId="{06D05ED8-39E4-42F8-92CB-704C2BD0D215}"/>
          </ac:cxnSpMkLst>
        </pc:cxnChg>
        <pc:cxnChg chg="add">
          <ac:chgData name="Shahid Mahammed Mahmud (2411651)" userId="6de7c028-113a-4049-a1bc-d26298336587" providerId="ADAL" clId="{8FEADAC4-12EA-B649-B574-69BA5911BE65}" dt="2025-11-15T22:57:04.525" v="450" actId="26606"/>
          <ac:cxnSpMkLst>
            <pc:docMk/>
            <pc:sldMk cId="3264547855" sldId="262"/>
            <ac:cxnSpMk id="27" creationId="{3256C6C3-0EDC-4651-AB37-9F26CFAA6C86}"/>
          </ac:cxnSpMkLst>
        </pc:cxnChg>
      </pc:sldChg>
      <pc:sldChg chg="addSp delSp modSp new mod setBg">
        <pc:chgData name="Shahid Mahammed Mahmud (2411651)" userId="6de7c028-113a-4049-a1bc-d26298336587" providerId="ADAL" clId="{8FEADAC4-12EA-B649-B574-69BA5911BE65}" dt="2025-11-16T00:14:41.601" v="761"/>
        <pc:sldMkLst>
          <pc:docMk/>
          <pc:sldMk cId="94627994" sldId="263"/>
        </pc:sldMkLst>
        <pc:spChg chg="mod">
          <ac:chgData name="Shahid Mahammed Mahmud (2411651)" userId="6de7c028-113a-4049-a1bc-d26298336587" providerId="ADAL" clId="{8FEADAC4-12EA-B649-B574-69BA5911BE65}" dt="2025-11-15T23:00:30.891" v="468" actId="26606"/>
          <ac:spMkLst>
            <pc:docMk/>
            <pc:sldMk cId="94627994" sldId="263"/>
            <ac:spMk id="2" creationId="{6B9A9BCB-8FB5-7B60-1A88-93B7F32922E5}"/>
          </ac:spMkLst>
        </pc:spChg>
        <pc:spChg chg="del">
          <ac:chgData name="Shahid Mahammed Mahmud (2411651)" userId="6de7c028-113a-4049-a1bc-d26298336587" providerId="ADAL" clId="{8FEADAC4-12EA-B649-B574-69BA5911BE65}" dt="2025-11-15T23:00:30.891" v="468" actId="26606"/>
          <ac:spMkLst>
            <pc:docMk/>
            <pc:sldMk cId="94627994" sldId="263"/>
            <ac:spMk id="3" creationId="{83815160-6A7A-6096-9477-7891648516EE}"/>
          </ac:spMkLst>
        </pc:spChg>
        <pc:spChg chg="add">
          <ac:chgData name="Shahid Mahammed Mahmud (2411651)" userId="6de7c028-113a-4049-a1bc-d26298336587" providerId="ADAL" clId="{8FEADAC4-12EA-B649-B574-69BA5911BE65}" dt="2025-11-15T23:00:30.891" v="468" actId="26606"/>
          <ac:spMkLst>
            <pc:docMk/>
            <pc:sldMk cId="94627994" sldId="263"/>
            <ac:spMk id="9" creationId="{1CE580D1-F917-4567-AFB4-99AA9B52ADF0}"/>
          </ac:spMkLst>
        </pc:spChg>
        <pc:spChg chg="add">
          <ac:chgData name="Shahid Mahammed Mahmud (2411651)" userId="6de7c028-113a-4049-a1bc-d26298336587" providerId="ADAL" clId="{8FEADAC4-12EA-B649-B574-69BA5911BE65}" dt="2025-11-15T23:00:30.891" v="468" actId="26606"/>
          <ac:spMkLst>
            <pc:docMk/>
            <pc:sldMk cId="94627994" sldId="263"/>
            <ac:spMk id="17" creationId="{6A0FFA78-985C-4F50-B21A-77045C7DF657}"/>
          </ac:spMkLst>
        </pc:spChg>
        <pc:picChg chg="add">
          <ac:chgData name="Shahid Mahammed Mahmud (2411651)" userId="6de7c028-113a-4049-a1bc-d26298336587" providerId="ADAL" clId="{8FEADAC4-12EA-B649-B574-69BA5911BE65}" dt="2025-11-15T23:00:30.891" v="468" actId="26606"/>
          <ac:picMkLst>
            <pc:docMk/>
            <pc:sldMk cId="94627994" sldId="263"/>
            <ac:picMk id="5" creationId="{5D34CC48-D337-081B-5953-BBB9E725ED20}"/>
          </ac:picMkLst>
        </pc:picChg>
        <pc:picChg chg="add">
          <ac:chgData name="Shahid Mahammed Mahmud (2411651)" userId="6de7c028-113a-4049-a1bc-d26298336587" providerId="ADAL" clId="{8FEADAC4-12EA-B649-B574-69BA5911BE65}" dt="2025-11-15T23:00:30.891" v="468" actId="26606"/>
          <ac:picMkLst>
            <pc:docMk/>
            <pc:sldMk cId="94627994" sldId="263"/>
            <ac:picMk id="11" creationId="{1F5620B8-A2D8-4568-B566-F0453A0D9167}"/>
          </ac:picMkLst>
        </pc:picChg>
        <pc:picChg chg="add mod">
          <ac:chgData name="Shahid Mahammed Mahmud (2411651)" userId="6de7c028-113a-4049-a1bc-d26298336587" providerId="ADAL" clId="{8FEADAC4-12EA-B649-B574-69BA5911BE65}" dt="2025-11-16T00:14:41.601" v="761"/>
          <ac:picMkLst>
            <pc:docMk/>
            <pc:sldMk cId="94627994" sldId="263"/>
            <ac:picMk id="12" creationId="{F98E52B3-8A9F-F2C0-1EF4-C804DF60CF39}"/>
          </ac:picMkLst>
        </pc:picChg>
        <pc:cxnChg chg="add">
          <ac:chgData name="Shahid Mahammed Mahmud (2411651)" userId="6de7c028-113a-4049-a1bc-d26298336587" providerId="ADAL" clId="{8FEADAC4-12EA-B649-B574-69BA5911BE65}" dt="2025-11-15T23:00:30.891" v="468" actId="26606"/>
          <ac:cxnSpMkLst>
            <pc:docMk/>
            <pc:sldMk cId="94627994" sldId="263"/>
            <ac:cxnSpMk id="13" creationId="{1C7D2BA4-4B7A-4596-8BCC-5CF715423894}"/>
          </ac:cxnSpMkLst>
        </pc:cxnChg>
        <pc:cxnChg chg="add">
          <ac:chgData name="Shahid Mahammed Mahmud (2411651)" userId="6de7c028-113a-4049-a1bc-d26298336587" providerId="ADAL" clId="{8FEADAC4-12EA-B649-B574-69BA5911BE65}" dt="2025-11-15T23:00:30.891" v="468" actId="26606"/>
          <ac:cxnSpMkLst>
            <pc:docMk/>
            <pc:sldMk cId="94627994" sldId="263"/>
            <ac:cxnSpMk id="15" creationId="{4977F1E1-2B6F-4BB6-899F-67D8764D83C5}"/>
          </ac:cxnSpMkLst>
        </pc:cxnChg>
        <pc:cxnChg chg="add">
          <ac:chgData name="Shahid Mahammed Mahmud (2411651)" userId="6de7c028-113a-4049-a1bc-d26298336587" providerId="ADAL" clId="{8FEADAC4-12EA-B649-B574-69BA5911BE65}" dt="2025-11-15T23:00:30.891" v="468" actId="26606"/>
          <ac:cxnSpMkLst>
            <pc:docMk/>
            <pc:sldMk cId="94627994" sldId="263"/>
            <ac:cxnSpMk id="19" creationId="{65409EC7-69B1-45CC-8FB7-1964C1AB6720}"/>
          </ac:cxnSpMkLst>
        </pc:cxnChg>
      </pc:sldChg>
      <pc:sldChg chg="addSp delSp modSp new mod setBg">
        <pc:chgData name="Shahid Mahammed Mahmud (2411651)" userId="6de7c028-113a-4049-a1bc-d26298336587" providerId="ADAL" clId="{8FEADAC4-12EA-B649-B574-69BA5911BE65}" dt="2025-11-16T00:17:19.532" v="762"/>
        <pc:sldMkLst>
          <pc:docMk/>
          <pc:sldMk cId="1951120330" sldId="264"/>
        </pc:sldMkLst>
        <pc:spChg chg="mod ord">
          <ac:chgData name="Shahid Mahammed Mahmud (2411651)" userId="6de7c028-113a-4049-a1bc-d26298336587" providerId="ADAL" clId="{8FEADAC4-12EA-B649-B574-69BA5911BE65}" dt="2025-11-15T23:04:27.369" v="485" actId="26606"/>
          <ac:spMkLst>
            <pc:docMk/>
            <pc:sldMk cId="1951120330" sldId="264"/>
            <ac:spMk id="2" creationId="{D5EBCEAD-5DA1-7EF7-2C34-35CD6A1BD74B}"/>
          </ac:spMkLst>
        </pc:spChg>
        <pc:spChg chg="del">
          <ac:chgData name="Shahid Mahammed Mahmud (2411651)" userId="6de7c028-113a-4049-a1bc-d26298336587" providerId="ADAL" clId="{8FEADAC4-12EA-B649-B574-69BA5911BE65}" dt="2025-11-15T23:02:57.244" v="477" actId="931"/>
          <ac:spMkLst>
            <pc:docMk/>
            <pc:sldMk cId="1951120330" sldId="264"/>
            <ac:spMk id="3" creationId="{8DE5F202-604C-68E4-781A-F563B2B7A17A}"/>
          </ac:spMkLst>
        </pc:spChg>
        <pc:spChg chg="add del mod">
          <ac:chgData name="Shahid Mahammed Mahmud (2411651)" userId="6de7c028-113a-4049-a1bc-d26298336587" providerId="ADAL" clId="{8FEADAC4-12EA-B649-B574-69BA5911BE65}" dt="2025-11-15T23:04:22.477" v="482" actId="931"/>
          <ac:spMkLst>
            <pc:docMk/>
            <pc:sldMk cId="1951120330" sldId="264"/>
            <ac:spMk id="7" creationId="{E0B93623-543F-4E91-D79B-1B9B2CEAFFB7}"/>
          </ac:spMkLst>
        </pc:spChg>
        <pc:spChg chg="add del">
          <ac:chgData name="Shahid Mahammed Mahmud (2411651)" userId="6de7c028-113a-4049-a1bc-d26298336587" providerId="ADAL" clId="{8FEADAC4-12EA-B649-B574-69BA5911BE65}" dt="2025-11-15T23:04:27.369" v="485" actId="26606"/>
          <ac:spMkLst>
            <pc:docMk/>
            <pc:sldMk cId="1951120330" sldId="264"/>
            <ac:spMk id="10" creationId="{1CE580D1-F917-4567-AFB4-99AA9B52ADF0}"/>
          </ac:spMkLst>
        </pc:spChg>
        <pc:spChg chg="add del">
          <ac:chgData name="Shahid Mahammed Mahmud (2411651)" userId="6de7c028-113a-4049-a1bc-d26298336587" providerId="ADAL" clId="{8FEADAC4-12EA-B649-B574-69BA5911BE65}" dt="2025-11-15T23:04:27.369" v="485" actId="26606"/>
          <ac:spMkLst>
            <pc:docMk/>
            <pc:sldMk cId="1951120330" sldId="264"/>
            <ac:spMk id="18" creationId="{6A0FFA78-985C-4F50-B21A-77045C7DF657}"/>
          </ac:spMkLst>
        </pc:spChg>
        <pc:spChg chg="add">
          <ac:chgData name="Shahid Mahammed Mahmud (2411651)" userId="6de7c028-113a-4049-a1bc-d26298336587" providerId="ADAL" clId="{8FEADAC4-12EA-B649-B574-69BA5911BE65}" dt="2025-11-15T23:04:27.369" v="485" actId="26606"/>
          <ac:spMkLst>
            <pc:docMk/>
            <pc:sldMk cId="1951120330" sldId="264"/>
            <ac:spMk id="25" creationId="{C63C853E-3842-4594-86A9-051FFAF4D343}"/>
          </ac:spMkLst>
        </pc:spChg>
        <pc:spChg chg="add">
          <ac:chgData name="Shahid Mahammed Mahmud (2411651)" userId="6de7c028-113a-4049-a1bc-d26298336587" providerId="ADAL" clId="{8FEADAC4-12EA-B649-B574-69BA5911BE65}" dt="2025-11-15T23:04:27.369" v="485" actId="26606"/>
          <ac:spMkLst>
            <pc:docMk/>
            <pc:sldMk cId="1951120330" sldId="264"/>
            <ac:spMk id="33" creationId="{2E67E8BF-E4B2-4098-9FB3-9E400BD86935}"/>
          </ac:spMkLst>
        </pc:spChg>
        <pc:picChg chg="add del mod">
          <ac:chgData name="Shahid Mahammed Mahmud (2411651)" userId="6de7c028-113a-4049-a1bc-d26298336587" providerId="ADAL" clId="{8FEADAC4-12EA-B649-B574-69BA5911BE65}" dt="2025-11-15T23:03:17.057" v="481" actId="478"/>
          <ac:picMkLst>
            <pc:docMk/>
            <pc:sldMk cId="1951120330" sldId="264"/>
            <ac:picMk id="5" creationId="{CC3C10A0-0768-EF14-76C0-08E618E5E60C}"/>
          </ac:picMkLst>
        </pc:picChg>
        <pc:picChg chg="add mod">
          <ac:chgData name="Shahid Mahammed Mahmud (2411651)" userId="6de7c028-113a-4049-a1bc-d26298336587" providerId="ADAL" clId="{8FEADAC4-12EA-B649-B574-69BA5911BE65}" dt="2025-11-15T23:04:27.369" v="485" actId="26606"/>
          <ac:picMkLst>
            <pc:docMk/>
            <pc:sldMk cId="1951120330" sldId="264"/>
            <ac:picMk id="9" creationId="{F4A07126-DBB1-D2B1-5A26-89226455900F}"/>
          </ac:picMkLst>
        </pc:picChg>
        <pc:picChg chg="add del">
          <ac:chgData name="Shahid Mahammed Mahmud (2411651)" userId="6de7c028-113a-4049-a1bc-d26298336587" providerId="ADAL" clId="{8FEADAC4-12EA-B649-B574-69BA5911BE65}" dt="2025-11-15T23:04:27.369" v="485" actId="26606"/>
          <ac:picMkLst>
            <pc:docMk/>
            <pc:sldMk cId="1951120330" sldId="264"/>
            <ac:picMk id="12" creationId="{1F5620B8-A2D8-4568-B566-F0453A0D9167}"/>
          </ac:picMkLst>
        </pc:picChg>
        <pc:picChg chg="add mod">
          <ac:chgData name="Shahid Mahammed Mahmud (2411651)" userId="6de7c028-113a-4049-a1bc-d26298336587" providerId="ADAL" clId="{8FEADAC4-12EA-B649-B574-69BA5911BE65}" dt="2025-11-16T00:17:19.532" v="762"/>
          <ac:picMkLst>
            <pc:docMk/>
            <pc:sldMk cId="1951120330" sldId="264"/>
            <ac:picMk id="19" creationId="{5BC1ABD7-8E2D-16C3-3689-A5BEC3EB37DC}"/>
          </ac:picMkLst>
        </pc:picChg>
        <pc:picChg chg="add">
          <ac:chgData name="Shahid Mahammed Mahmud (2411651)" userId="6de7c028-113a-4049-a1bc-d26298336587" providerId="ADAL" clId="{8FEADAC4-12EA-B649-B574-69BA5911BE65}" dt="2025-11-15T23:04:27.369" v="485" actId="26606"/>
          <ac:picMkLst>
            <pc:docMk/>
            <pc:sldMk cId="1951120330" sldId="264"/>
            <ac:picMk id="27" creationId="{B591CDC5-6B61-4116-B3B5-0FF42B6E606D}"/>
          </ac:picMkLst>
        </pc:picChg>
        <pc:cxnChg chg="add del">
          <ac:chgData name="Shahid Mahammed Mahmud (2411651)" userId="6de7c028-113a-4049-a1bc-d26298336587" providerId="ADAL" clId="{8FEADAC4-12EA-B649-B574-69BA5911BE65}" dt="2025-11-15T23:04:27.369" v="485" actId="26606"/>
          <ac:cxnSpMkLst>
            <pc:docMk/>
            <pc:sldMk cId="1951120330" sldId="264"/>
            <ac:cxnSpMk id="14" creationId="{1C7D2BA4-4B7A-4596-8BCC-5CF715423894}"/>
          </ac:cxnSpMkLst>
        </pc:cxnChg>
        <pc:cxnChg chg="add del">
          <ac:chgData name="Shahid Mahammed Mahmud (2411651)" userId="6de7c028-113a-4049-a1bc-d26298336587" providerId="ADAL" clId="{8FEADAC4-12EA-B649-B574-69BA5911BE65}" dt="2025-11-15T23:04:27.369" v="485" actId="26606"/>
          <ac:cxnSpMkLst>
            <pc:docMk/>
            <pc:sldMk cId="1951120330" sldId="264"/>
            <ac:cxnSpMk id="16" creationId="{4977F1E1-2B6F-4BB6-899F-67D8764D83C5}"/>
          </ac:cxnSpMkLst>
        </pc:cxnChg>
        <pc:cxnChg chg="add del">
          <ac:chgData name="Shahid Mahammed Mahmud (2411651)" userId="6de7c028-113a-4049-a1bc-d26298336587" providerId="ADAL" clId="{8FEADAC4-12EA-B649-B574-69BA5911BE65}" dt="2025-11-15T23:04:27.369" v="485" actId="26606"/>
          <ac:cxnSpMkLst>
            <pc:docMk/>
            <pc:sldMk cId="1951120330" sldId="264"/>
            <ac:cxnSpMk id="20" creationId="{65409EC7-69B1-45CC-8FB7-1964C1AB6720}"/>
          </ac:cxnSpMkLst>
        </pc:cxnChg>
        <pc:cxnChg chg="add">
          <ac:chgData name="Shahid Mahammed Mahmud (2411651)" userId="6de7c028-113a-4049-a1bc-d26298336587" providerId="ADAL" clId="{8FEADAC4-12EA-B649-B574-69BA5911BE65}" dt="2025-11-15T23:04:27.369" v="485" actId="26606"/>
          <ac:cxnSpMkLst>
            <pc:docMk/>
            <pc:sldMk cId="1951120330" sldId="264"/>
            <ac:cxnSpMk id="29" creationId="{25B08984-5BEB-422F-A364-2B41E6A516EB}"/>
          </ac:cxnSpMkLst>
        </pc:cxnChg>
        <pc:cxnChg chg="add">
          <ac:chgData name="Shahid Mahammed Mahmud (2411651)" userId="6de7c028-113a-4049-a1bc-d26298336587" providerId="ADAL" clId="{8FEADAC4-12EA-B649-B574-69BA5911BE65}" dt="2025-11-15T23:04:27.369" v="485" actId="26606"/>
          <ac:cxnSpMkLst>
            <pc:docMk/>
            <pc:sldMk cId="1951120330" sldId="264"/>
            <ac:cxnSpMk id="31" creationId="{A8F413B1-54E0-4B16-92AB-1CC5C7D645BC}"/>
          </ac:cxnSpMkLst>
        </pc:cxnChg>
        <pc:cxnChg chg="add">
          <ac:chgData name="Shahid Mahammed Mahmud (2411651)" userId="6de7c028-113a-4049-a1bc-d26298336587" providerId="ADAL" clId="{8FEADAC4-12EA-B649-B574-69BA5911BE65}" dt="2025-11-15T23:04:27.369" v="485" actId="26606"/>
          <ac:cxnSpMkLst>
            <pc:docMk/>
            <pc:sldMk cId="1951120330" sldId="264"/>
            <ac:cxnSpMk id="35" creationId="{3781A10F-5DF6-4C9B-AE0B-5249E4399D26}"/>
          </ac:cxnSpMkLst>
        </pc:cxnChg>
      </pc:sldChg>
      <pc:sldChg chg="addSp delSp modSp new mod setBg setClrOvrMap">
        <pc:chgData name="Shahid Mahammed Mahmud (2411651)" userId="6de7c028-113a-4049-a1bc-d26298336587" providerId="ADAL" clId="{8FEADAC4-12EA-B649-B574-69BA5911BE65}" dt="2025-11-16T00:22:59.482" v="763"/>
        <pc:sldMkLst>
          <pc:docMk/>
          <pc:sldMk cId="715927905" sldId="265"/>
        </pc:sldMkLst>
        <pc:spChg chg="mod">
          <ac:chgData name="Shahid Mahammed Mahmud (2411651)" userId="6de7c028-113a-4049-a1bc-d26298336587" providerId="ADAL" clId="{8FEADAC4-12EA-B649-B574-69BA5911BE65}" dt="2025-11-15T23:06:07.729" v="508" actId="26606"/>
          <ac:spMkLst>
            <pc:docMk/>
            <pc:sldMk cId="715927905" sldId="265"/>
            <ac:spMk id="2" creationId="{F2990413-7580-F5CD-2132-7B7E1088E447}"/>
          </ac:spMkLst>
        </pc:spChg>
        <pc:spChg chg="del">
          <ac:chgData name="Shahid Mahammed Mahmud (2411651)" userId="6de7c028-113a-4049-a1bc-d26298336587" providerId="ADAL" clId="{8FEADAC4-12EA-B649-B574-69BA5911BE65}" dt="2025-11-15T23:06:07.729" v="508" actId="26606"/>
          <ac:spMkLst>
            <pc:docMk/>
            <pc:sldMk cId="715927905" sldId="265"/>
            <ac:spMk id="3" creationId="{2B8BFAD7-4418-4BD2-1550-0075DE445304}"/>
          </ac:spMkLst>
        </pc:spChg>
        <pc:spChg chg="add">
          <ac:chgData name="Shahid Mahammed Mahmud (2411651)" userId="6de7c028-113a-4049-a1bc-d26298336587" providerId="ADAL" clId="{8FEADAC4-12EA-B649-B574-69BA5911BE65}" dt="2025-11-15T23:06:07.729" v="508" actId="26606"/>
          <ac:spMkLst>
            <pc:docMk/>
            <pc:sldMk cId="715927905" sldId="265"/>
            <ac:spMk id="9" creationId="{1CE580D1-F917-4567-AFB4-99AA9B52ADF0}"/>
          </ac:spMkLst>
        </pc:spChg>
        <pc:spChg chg="add">
          <ac:chgData name="Shahid Mahammed Mahmud (2411651)" userId="6de7c028-113a-4049-a1bc-d26298336587" providerId="ADAL" clId="{8FEADAC4-12EA-B649-B574-69BA5911BE65}" dt="2025-11-15T23:06:07.729" v="508" actId="26606"/>
          <ac:spMkLst>
            <pc:docMk/>
            <pc:sldMk cId="715927905" sldId="265"/>
            <ac:spMk id="17" creationId="{65513E21-21B0-48DB-8CF1-35E43B33A477}"/>
          </ac:spMkLst>
        </pc:spChg>
        <pc:picChg chg="add">
          <ac:chgData name="Shahid Mahammed Mahmud (2411651)" userId="6de7c028-113a-4049-a1bc-d26298336587" providerId="ADAL" clId="{8FEADAC4-12EA-B649-B574-69BA5911BE65}" dt="2025-11-15T23:06:07.729" v="508" actId="26606"/>
          <ac:picMkLst>
            <pc:docMk/>
            <pc:sldMk cId="715927905" sldId="265"/>
            <ac:picMk id="5" creationId="{0DB76F1D-673B-0DFA-9782-01C9115143DF}"/>
          </ac:picMkLst>
        </pc:picChg>
        <pc:picChg chg="add mod">
          <ac:chgData name="Shahid Mahammed Mahmud (2411651)" userId="6de7c028-113a-4049-a1bc-d26298336587" providerId="ADAL" clId="{8FEADAC4-12EA-B649-B574-69BA5911BE65}" dt="2025-11-16T00:22:59.482" v="763"/>
          <ac:picMkLst>
            <pc:docMk/>
            <pc:sldMk cId="715927905" sldId="265"/>
            <ac:picMk id="10" creationId="{31B1DD0F-A8E4-C528-AA36-331639AF0104}"/>
          </ac:picMkLst>
        </pc:picChg>
        <pc:picChg chg="add">
          <ac:chgData name="Shahid Mahammed Mahmud (2411651)" userId="6de7c028-113a-4049-a1bc-d26298336587" providerId="ADAL" clId="{8FEADAC4-12EA-B649-B574-69BA5911BE65}" dt="2025-11-15T23:06:07.729" v="508" actId="26606"/>
          <ac:picMkLst>
            <pc:docMk/>
            <pc:sldMk cId="715927905" sldId="265"/>
            <ac:picMk id="11" creationId="{1F5620B8-A2D8-4568-B566-F0453A0D9167}"/>
          </ac:picMkLst>
        </pc:picChg>
        <pc:cxnChg chg="add">
          <ac:chgData name="Shahid Mahammed Mahmud (2411651)" userId="6de7c028-113a-4049-a1bc-d26298336587" providerId="ADAL" clId="{8FEADAC4-12EA-B649-B574-69BA5911BE65}" dt="2025-11-15T23:06:07.729" v="508" actId="26606"/>
          <ac:cxnSpMkLst>
            <pc:docMk/>
            <pc:sldMk cId="715927905" sldId="265"/>
            <ac:cxnSpMk id="13" creationId="{1C7D2BA4-4B7A-4596-8BCC-5CF715423894}"/>
          </ac:cxnSpMkLst>
        </pc:cxnChg>
        <pc:cxnChg chg="add">
          <ac:chgData name="Shahid Mahammed Mahmud (2411651)" userId="6de7c028-113a-4049-a1bc-d26298336587" providerId="ADAL" clId="{8FEADAC4-12EA-B649-B574-69BA5911BE65}" dt="2025-11-15T23:06:07.729" v="508" actId="26606"/>
          <ac:cxnSpMkLst>
            <pc:docMk/>
            <pc:sldMk cId="715927905" sldId="265"/>
            <ac:cxnSpMk id="15" creationId="{4977F1E1-2B6F-4BB6-899F-67D8764D83C5}"/>
          </ac:cxnSpMkLst>
        </pc:cxnChg>
        <pc:cxnChg chg="add">
          <ac:chgData name="Shahid Mahammed Mahmud (2411651)" userId="6de7c028-113a-4049-a1bc-d26298336587" providerId="ADAL" clId="{8FEADAC4-12EA-B649-B574-69BA5911BE65}" dt="2025-11-15T23:06:07.729" v="508" actId="26606"/>
          <ac:cxnSpMkLst>
            <pc:docMk/>
            <pc:sldMk cId="715927905" sldId="265"/>
            <ac:cxnSpMk id="19" creationId="{580B8A35-DEA7-4D43-9DF8-90B4681D0FAD}"/>
          </ac:cxnSpMkLst>
        </pc:cxnChg>
      </pc:sldChg>
      <pc:sldChg chg="addSp delSp modSp new mod setBg addAnim setClrOvrMap">
        <pc:chgData name="Shahid Mahammed Mahmud (2411651)" userId="6de7c028-113a-4049-a1bc-d26298336587" providerId="ADAL" clId="{8FEADAC4-12EA-B649-B574-69BA5911BE65}" dt="2025-11-16T00:25:37.728" v="764"/>
        <pc:sldMkLst>
          <pc:docMk/>
          <pc:sldMk cId="4083267406" sldId="266"/>
        </pc:sldMkLst>
        <pc:spChg chg="mod ord">
          <ac:chgData name="Shahid Mahammed Mahmud (2411651)" userId="6de7c028-113a-4049-a1bc-d26298336587" providerId="ADAL" clId="{8FEADAC4-12EA-B649-B574-69BA5911BE65}" dt="2025-11-15T23:09:21.026" v="531" actId="26606"/>
          <ac:spMkLst>
            <pc:docMk/>
            <pc:sldMk cId="4083267406" sldId="266"/>
            <ac:spMk id="2" creationId="{F088E765-7B27-E777-CC3B-CFB254A0EF56}"/>
          </ac:spMkLst>
        </pc:spChg>
        <pc:spChg chg="del">
          <ac:chgData name="Shahid Mahammed Mahmud (2411651)" userId="6de7c028-113a-4049-a1bc-d26298336587" providerId="ADAL" clId="{8FEADAC4-12EA-B649-B574-69BA5911BE65}" dt="2025-11-15T23:07:26.927" v="527" actId="26606"/>
          <ac:spMkLst>
            <pc:docMk/>
            <pc:sldMk cId="4083267406" sldId="266"/>
            <ac:spMk id="3" creationId="{D618ADB7-A120-4F9C-0867-E30062C30ADA}"/>
          </ac:spMkLst>
        </pc:spChg>
        <pc:spChg chg="add mod">
          <ac:chgData name="Shahid Mahammed Mahmud (2411651)" userId="6de7c028-113a-4049-a1bc-d26298336587" providerId="ADAL" clId="{8FEADAC4-12EA-B649-B574-69BA5911BE65}" dt="2025-11-15T23:09:21.026" v="531" actId="26606"/>
          <ac:spMkLst>
            <pc:docMk/>
            <pc:sldMk cId="4083267406" sldId="266"/>
            <ac:spMk id="6" creationId="{81BC4E1F-6E1F-42FE-B621-6C2E5C6B44E2}"/>
          </ac:spMkLst>
        </pc:spChg>
        <pc:spChg chg="add del">
          <ac:chgData name="Shahid Mahammed Mahmud (2411651)" userId="6de7c028-113a-4049-a1bc-d26298336587" providerId="ADAL" clId="{8FEADAC4-12EA-B649-B574-69BA5911BE65}" dt="2025-11-15T23:09:21.026" v="531" actId="26606"/>
          <ac:spMkLst>
            <pc:docMk/>
            <pc:sldMk cId="4083267406" sldId="266"/>
            <ac:spMk id="8" creationId="{23522FE7-5A29-4EF6-B1EF-2CA55748A772}"/>
          </ac:spMkLst>
        </pc:spChg>
        <pc:spChg chg="add del">
          <ac:chgData name="Shahid Mahammed Mahmud (2411651)" userId="6de7c028-113a-4049-a1bc-d26298336587" providerId="ADAL" clId="{8FEADAC4-12EA-B649-B574-69BA5911BE65}" dt="2025-11-15T23:09:21.026" v="531" actId="26606"/>
          <ac:spMkLst>
            <pc:docMk/>
            <pc:sldMk cId="4083267406" sldId="266"/>
            <ac:spMk id="16" creationId="{1C69834E-5EEE-4D61-833E-04928896454C}"/>
          </ac:spMkLst>
        </pc:spChg>
        <pc:spChg chg="add del">
          <ac:chgData name="Shahid Mahammed Mahmud (2411651)" userId="6de7c028-113a-4049-a1bc-d26298336587" providerId="ADAL" clId="{8FEADAC4-12EA-B649-B574-69BA5911BE65}" dt="2025-11-15T23:09:21.026" v="531" actId="26606"/>
          <ac:spMkLst>
            <pc:docMk/>
            <pc:sldMk cId="4083267406" sldId="266"/>
            <ac:spMk id="18" creationId="{58E5D9BA-46E7-4BFA-9C74-75495BF6F54D}"/>
          </ac:spMkLst>
        </pc:spChg>
        <pc:spChg chg="add del">
          <ac:chgData name="Shahid Mahammed Mahmud (2411651)" userId="6de7c028-113a-4049-a1bc-d26298336587" providerId="ADAL" clId="{8FEADAC4-12EA-B649-B574-69BA5911BE65}" dt="2025-11-15T23:09:21.026" v="531" actId="26606"/>
          <ac:spMkLst>
            <pc:docMk/>
            <pc:sldMk cId="4083267406" sldId="266"/>
            <ac:spMk id="20" creationId="{5B033D76-5800-44B6-AFE9-EE2106935115}"/>
          </ac:spMkLst>
        </pc:spChg>
        <pc:spChg chg="add del">
          <ac:chgData name="Shahid Mahammed Mahmud (2411651)" userId="6de7c028-113a-4049-a1bc-d26298336587" providerId="ADAL" clId="{8FEADAC4-12EA-B649-B574-69BA5911BE65}" dt="2025-11-15T23:09:21.026" v="531" actId="26606"/>
          <ac:spMkLst>
            <pc:docMk/>
            <pc:sldMk cId="4083267406" sldId="266"/>
            <ac:spMk id="22" creationId="{522D6F85-FFBA-4F81-AEE5-AAA17CB7AA98}"/>
          </ac:spMkLst>
        </pc:spChg>
        <pc:spChg chg="add del">
          <ac:chgData name="Shahid Mahammed Mahmud (2411651)" userId="6de7c028-113a-4049-a1bc-d26298336587" providerId="ADAL" clId="{8FEADAC4-12EA-B649-B574-69BA5911BE65}" dt="2025-11-15T23:09:21.026" v="531" actId="26606"/>
          <ac:spMkLst>
            <pc:docMk/>
            <pc:sldMk cId="4083267406" sldId="266"/>
            <ac:spMk id="24" creationId="{13B31514-E6DF-4357-9EEA-EFB7983080DA}"/>
          </ac:spMkLst>
        </pc:spChg>
        <pc:spChg chg="add">
          <ac:chgData name="Shahid Mahammed Mahmud (2411651)" userId="6de7c028-113a-4049-a1bc-d26298336587" providerId="ADAL" clId="{8FEADAC4-12EA-B649-B574-69BA5911BE65}" dt="2025-11-15T23:09:21.026" v="531" actId="26606"/>
          <ac:spMkLst>
            <pc:docMk/>
            <pc:sldMk cId="4083267406" sldId="266"/>
            <ac:spMk id="33" creationId="{1CE580D1-F917-4567-AFB4-99AA9B52ADF0}"/>
          </ac:spMkLst>
        </pc:spChg>
        <pc:spChg chg="add">
          <ac:chgData name="Shahid Mahammed Mahmud (2411651)" userId="6de7c028-113a-4049-a1bc-d26298336587" providerId="ADAL" clId="{8FEADAC4-12EA-B649-B574-69BA5911BE65}" dt="2025-11-15T23:09:21.026" v="531" actId="26606"/>
          <ac:spMkLst>
            <pc:docMk/>
            <pc:sldMk cId="4083267406" sldId="266"/>
            <ac:spMk id="41" creationId="{65513E21-21B0-48DB-8CF1-35E43B33A477}"/>
          </ac:spMkLst>
        </pc:spChg>
        <pc:picChg chg="add mod">
          <ac:chgData name="Shahid Mahammed Mahmud (2411651)" userId="6de7c028-113a-4049-a1bc-d26298336587" providerId="ADAL" clId="{8FEADAC4-12EA-B649-B574-69BA5911BE65}" dt="2025-11-15T23:09:21.026" v="531" actId="26606"/>
          <ac:picMkLst>
            <pc:docMk/>
            <pc:sldMk cId="4083267406" sldId="266"/>
            <ac:picMk id="5" creationId="{B71A663B-4AE6-AA75-CCB7-3EE481BD12D2}"/>
          </ac:picMkLst>
        </pc:picChg>
        <pc:picChg chg="add del">
          <ac:chgData name="Shahid Mahammed Mahmud (2411651)" userId="6de7c028-113a-4049-a1bc-d26298336587" providerId="ADAL" clId="{8FEADAC4-12EA-B649-B574-69BA5911BE65}" dt="2025-11-15T23:09:21.026" v="531" actId="26606"/>
          <ac:picMkLst>
            <pc:docMk/>
            <pc:sldMk cId="4083267406" sldId="266"/>
            <ac:picMk id="10" creationId="{C2192E09-EBC7-416C-B887-DFF915D7F43D}"/>
          </ac:picMkLst>
        </pc:picChg>
        <pc:picChg chg="add mod">
          <ac:chgData name="Shahid Mahammed Mahmud (2411651)" userId="6de7c028-113a-4049-a1bc-d26298336587" providerId="ADAL" clId="{8FEADAC4-12EA-B649-B574-69BA5911BE65}" dt="2025-11-16T00:25:37.728" v="764"/>
          <ac:picMkLst>
            <pc:docMk/>
            <pc:sldMk cId="4083267406" sldId="266"/>
            <ac:picMk id="15" creationId="{9781EF0C-42F9-2477-ADBD-F68ED4866195}"/>
          </ac:picMkLst>
        </pc:picChg>
        <pc:picChg chg="add del">
          <ac:chgData name="Shahid Mahammed Mahmud (2411651)" userId="6de7c028-113a-4049-a1bc-d26298336587" providerId="ADAL" clId="{8FEADAC4-12EA-B649-B574-69BA5911BE65}" dt="2025-11-15T23:09:21.026" v="531" actId="26606"/>
          <ac:picMkLst>
            <pc:docMk/>
            <pc:sldMk cId="4083267406" sldId="266"/>
            <ac:picMk id="26" creationId="{4C401D57-600A-4C91-AC9A-14CA1ED6F7D8}"/>
          </ac:picMkLst>
        </pc:picChg>
        <pc:picChg chg="add">
          <ac:chgData name="Shahid Mahammed Mahmud (2411651)" userId="6de7c028-113a-4049-a1bc-d26298336587" providerId="ADAL" clId="{8FEADAC4-12EA-B649-B574-69BA5911BE65}" dt="2025-11-15T23:09:21.026" v="531" actId="26606"/>
          <ac:picMkLst>
            <pc:docMk/>
            <pc:sldMk cId="4083267406" sldId="266"/>
            <ac:picMk id="35" creationId="{1F5620B8-A2D8-4568-B566-F0453A0D9167}"/>
          </ac:picMkLst>
        </pc:picChg>
        <pc:cxnChg chg="add del">
          <ac:chgData name="Shahid Mahammed Mahmud (2411651)" userId="6de7c028-113a-4049-a1bc-d26298336587" providerId="ADAL" clId="{8FEADAC4-12EA-B649-B574-69BA5911BE65}" dt="2025-11-15T23:09:21.026" v="531" actId="26606"/>
          <ac:cxnSpMkLst>
            <pc:docMk/>
            <pc:sldMk cId="4083267406" sldId="266"/>
            <ac:cxnSpMk id="12" creationId="{2924498D-E084-44BE-A196-CFCE35564350}"/>
          </ac:cxnSpMkLst>
        </pc:cxnChg>
        <pc:cxnChg chg="add del">
          <ac:chgData name="Shahid Mahammed Mahmud (2411651)" userId="6de7c028-113a-4049-a1bc-d26298336587" providerId="ADAL" clId="{8FEADAC4-12EA-B649-B574-69BA5911BE65}" dt="2025-11-15T23:09:21.026" v="531" actId="26606"/>
          <ac:cxnSpMkLst>
            <pc:docMk/>
            <pc:sldMk cId="4083267406" sldId="266"/>
            <ac:cxnSpMk id="14" creationId="{3BBC7667-C352-4842-9AFD-E5C16AD002F4}"/>
          </ac:cxnSpMkLst>
        </pc:cxnChg>
        <pc:cxnChg chg="add del">
          <ac:chgData name="Shahid Mahammed Mahmud (2411651)" userId="6de7c028-113a-4049-a1bc-d26298336587" providerId="ADAL" clId="{8FEADAC4-12EA-B649-B574-69BA5911BE65}" dt="2025-11-15T23:09:21.026" v="531" actId="26606"/>
          <ac:cxnSpMkLst>
            <pc:docMk/>
            <pc:sldMk cId="4083267406" sldId="266"/>
            <ac:cxnSpMk id="28" creationId="{412BDC66-00FA-4A3F-9BC7-BE05FF7705F8}"/>
          </ac:cxnSpMkLst>
        </pc:cxnChg>
        <pc:cxnChg chg="add">
          <ac:chgData name="Shahid Mahammed Mahmud (2411651)" userId="6de7c028-113a-4049-a1bc-d26298336587" providerId="ADAL" clId="{8FEADAC4-12EA-B649-B574-69BA5911BE65}" dt="2025-11-15T23:09:21.026" v="531" actId="26606"/>
          <ac:cxnSpMkLst>
            <pc:docMk/>
            <pc:sldMk cId="4083267406" sldId="266"/>
            <ac:cxnSpMk id="37" creationId="{1C7D2BA4-4B7A-4596-8BCC-5CF715423894}"/>
          </ac:cxnSpMkLst>
        </pc:cxnChg>
        <pc:cxnChg chg="add">
          <ac:chgData name="Shahid Mahammed Mahmud (2411651)" userId="6de7c028-113a-4049-a1bc-d26298336587" providerId="ADAL" clId="{8FEADAC4-12EA-B649-B574-69BA5911BE65}" dt="2025-11-15T23:09:21.026" v="531" actId="26606"/>
          <ac:cxnSpMkLst>
            <pc:docMk/>
            <pc:sldMk cId="4083267406" sldId="266"/>
            <ac:cxnSpMk id="39" creationId="{4977F1E1-2B6F-4BB6-899F-67D8764D83C5}"/>
          </ac:cxnSpMkLst>
        </pc:cxnChg>
        <pc:cxnChg chg="add">
          <ac:chgData name="Shahid Mahammed Mahmud (2411651)" userId="6de7c028-113a-4049-a1bc-d26298336587" providerId="ADAL" clId="{8FEADAC4-12EA-B649-B574-69BA5911BE65}" dt="2025-11-15T23:09:21.026" v="531" actId="26606"/>
          <ac:cxnSpMkLst>
            <pc:docMk/>
            <pc:sldMk cId="4083267406" sldId="266"/>
            <ac:cxnSpMk id="43" creationId="{580B8A35-DEA7-4D43-9DF8-90B4681D0FAD}"/>
          </ac:cxnSpMkLst>
        </pc:cxnChg>
      </pc:sldChg>
      <pc:sldChg chg="addSp delSp modSp new mod modTransition setBg delAnim">
        <pc:chgData name="Shahid Mahammed Mahmud (2411651)" userId="6de7c028-113a-4049-a1bc-d26298336587" providerId="ADAL" clId="{8FEADAC4-12EA-B649-B574-69BA5911BE65}" dt="2025-11-16T00:35:43.553" v="806"/>
        <pc:sldMkLst>
          <pc:docMk/>
          <pc:sldMk cId="3940616054" sldId="267"/>
        </pc:sldMkLst>
        <pc:spChg chg="mod">
          <ac:chgData name="Shahid Mahammed Mahmud (2411651)" userId="6de7c028-113a-4049-a1bc-d26298336587" providerId="ADAL" clId="{8FEADAC4-12EA-B649-B574-69BA5911BE65}" dt="2025-11-15T23:11:35.102" v="543" actId="26606"/>
          <ac:spMkLst>
            <pc:docMk/>
            <pc:sldMk cId="3940616054" sldId="267"/>
            <ac:spMk id="2" creationId="{DBED0909-F75E-F761-000A-0920A24363D5}"/>
          </ac:spMkLst>
        </pc:spChg>
        <pc:spChg chg="del">
          <ac:chgData name="Shahid Mahammed Mahmud (2411651)" userId="6de7c028-113a-4049-a1bc-d26298336587" providerId="ADAL" clId="{8FEADAC4-12EA-B649-B574-69BA5911BE65}" dt="2025-11-15T23:11:19.327" v="542" actId="931"/>
          <ac:spMkLst>
            <pc:docMk/>
            <pc:sldMk cId="3940616054" sldId="267"/>
            <ac:spMk id="3" creationId="{E468118B-50D3-5E1C-CBD4-BE0FEBEE76DC}"/>
          </ac:spMkLst>
        </pc:spChg>
        <pc:spChg chg="add del mod">
          <ac:chgData name="Shahid Mahammed Mahmud (2411651)" userId="6de7c028-113a-4049-a1bc-d26298336587" providerId="ADAL" clId="{8FEADAC4-12EA-B649-B574-69BA5911BE65}" dt="2025-11-15T23:12:43.705" v="547" actId="478"/>
          <ac:spMkLst>
            <pc:docMk/>
            <pc:sldMk cId="3940616054" sldId="267"/>
            <ac:spMk id="8" creationId="{20A671A1-794B-FBBB-4FAC-7FED90E8E79D}"/>
          </ac:spMkLst>
        </pc:spChg>
        <pc:spChg chg="add">
          <ac:chgData name="Shahid Mahammed Mahmud (2411651)" userId="6de7c028-113a-4049-a1bc-d26298336587" providerId="ADAL" clId="{8FEADAC4-12EA-B649-B574-69BA5911BE65}" dt="2025-11-15T23:11:35.102" v="543" actId="26606"/>
          <ac:spMkLst>
            <pc:docMk/>
            <pc:sldMk cId="3940616054" sldId="267"/>
            <ac:spMk id="10" creationId="{0CABCAE3-64FC-4149-819F-2C1812824154}"/>
          </ac:spMkLst>
        </pc:spChg>
        <pc:spChg chg="add">
          <ac:chgData name="Shahid Mahammed Mahmud (2411651)" userId="6de7c028-113a-4049-a1bc-d26298336587" providerId="ADAL" clId="{8FEADAC4-12EA-B649-B574-69BA5911BE65}" dt="2025-11-15T23:11:35.102" v="543" actId="26606"/>
          <ac:spMkLst>
            <pc:docMk/>
            <pc:sldMk cId="3940616054" sldId="267"/>
            <ac:spMk id="18" creationId="{2FA7AD0A-1871-4DF8-9235-F49D0513B9C1}"/>
          </ac:spMkLst>
        </pc:spChg>
        <pc:spChg chg="add">
          <ac:chgData name="Shahid Mahammed Mahmud (2411651)" userId="6de7c028-113a-4049-a1bc-d26298336587" providerId="ADAL" clId="{8FEADAC4-12EA-B649-B574-69BA5911BE65}" dt="2025-11-15T23:11:35.102" v="543" actId="26606"/>
          <ac:spMkLst>
            <pc:docMk/>
            <pc:sldMk cId="3940616054" sldId="267"/>
            <ac:spMk id="20" creationId="{36B04CFB-FAE5-47DD-9B3E-4E9BA7A89CC1}"/>
          </ac:spMkLst>
        </pc:spChg>
        <pc:spChg chg="add">
          <ac:chgData name="Shahid Mahammed Mahmud (2411651)" userId="6de7c028-113a-4049-a1bc-d26298336587" providerId="ADAL" clId="{8FEADAC4-12EA-B649-B574-69BA5911BE65}" dt="2025-11-15T23:11:35.102" v="543" actId="26606"/>
          <ac:spMkLst>
            <pc:docMk/>
            <pc:sldMk cId="3940616054" sldId="267"/>
            <ac:spMk id="28" creationId="{622F7FD7-8884-4FD5-95AB-0B5C6033ADF7}"/>
          </ac:spMkLst>
        </pc:spChg>
        <pc:grpChg chg="add">
          <ac:chgData name="Shahid Mahammed Mahmud (2411651)" userId="6de7c028-113a-4049-a1bc-d26298336587" providerId="ADAL" clId="{8FEADAC4-12EA-B649-B574-69BA5911BE65}" dt="2025-11-15T23:11:35.102" v="543" actId="26606"/>
          <ac:grpSpMkLst>
            <pc:docMk/>
            <pc:sldMk cId="3940616054" sldId="267"/>
            <ac:grpSpMk id="24" creationId="{E8ACF89C-CFC3-4D68-B3C4-2BEFB7BBE5F7}"/>
          </ac:grpSpMkLst>
        </pc:grpChg>
        <pc:picChg chg="add mod">
          <ac:chgData name="Shahid Mahammed Mahmud (2411651)" userId="6de7c028-113a-4049-a1bc-d26298336587" providerId="ADAL" clId="{8FEADAC4-12EA-B649-B574-69BA5911BE65}" dt="2025-11-15T23:11:35.102" v="543" actId="26606"/>
          <ac:picMkLst>
            <pc:docMk/>
            <pc:sldMk cId="3940616054" sldId="267"/>
            <ac:picMk id="5" creationId="{40C7F533-FBAC-5C3F-8515-B31619B703F5}"/>
          </ac:picMkLst>
        </pc:picChg>
        <pc:picChg chg="add del mod">
          <ac:chgData name="Shahid Mahammed Mahmud (2411651)" userId="6de7c028-113a-4049-a1bc-d26298336587" providerId="ADAL" clId="{8FEADAC4-12EA-B649-B574-69BA5911BE65}" dt="2025-11-15T23:12:43.705" v="547" actId="478"/>
          <ac:picMkLst>
            <pc:docMk/>
            <pc:sldMk cId="3940616054" sldId="267"/>
            <ac:picMk id="7" creationId="{31D01EF0-F19B-74F6-6A15-7AB2F82782EC}"/>
          </ac:picMkLst>
        </pc:picChg>
        <pc:picChg chg="add">
          <ac:chgData name="Shahid Mahammed Mahmud (2411651)" userId="6de7c028-113a-4049-a1bc-d26298336587" providerId="ADAL" clId="{8FEADAC4-12EA-B649-B574-69BA5911BE65}" dt="2025-11-15T23:11:35.102" v="543" actId="26606"/>
          <ac:picMkLst>
            <pc:docMk/>
            <pc:sldMk cId="3940616054" sldId="267"/>
            <ac:picMk id="12" creationId="{012FDCFE-9AD2-4D8A-8CBF-B3AA37EBF6DD}"/>
          </ac:picMkLst>
        </pc:picChg>
        <pc:picChg chg="add del mod">
          <ac:chgData name="Shahid Mahammed Mahmud (2411651)" userId="6de7c028-113a-4049-a1bc-d26298336587" providerId="ADAL" clId="{8FEADAC4-12EA-B649-B574-69BA5911BE65}" dt="2025-11-16T00:33:09.660" v="804" actId="478"/>
          <ac:picMkLst>
            <pc:docMk/>
            <pc:sldMk cId="3940616054" sldId="267"/>
            <ac:picMk id="17" creationId="{7B82C55B-4F4D-EB06-3772-C6C5C86AC402}"/>
          </ac:picMkLst>
        </pc:picChg>
        <pc:picChg chg="add">
          <ac:chgData name="Shahid Mahammed Mahmud (2411651)" userId="6de7c028-113a-4049-a1bc-d26298336587" providerId="ADAL" clId="{8FEADAC4-12EA-B649-B574-69BA5911BE65}" dt="2025-11-15T23:11:35.102" v="543" actId="26606"/>
          <ac:picMkLst>
            <pc:docMk/>
            <pc:sldMk cId="3940616054" sldId="267"/>
            <ac:picMk id="30" creationId="{16EFE474-4FE0-4E8F-8F09-5ED2C9E76A84}"/>
          </ac:picMkLst>
        </pc:picChg>
        <pc:picChg chg="add mod">
          <ac:chgData name="Shahid Mahammed Mahmud (2411651)" userId="6de7c028-113a-4049-a1bc-d26298336587" providerId="ADAL" clId="{8FEADAC4-12EA-B649-B574-69BA5911BE65}" dt="2025-11-16T00:35:43.553" v="806"/>
          <ac:picMkLst>
            <pc:docMk/>
            <pc:sldMk cId="3940616054" sldId="267"/>
            <ac:picMk id="31" creationId="{BF9EE703-FE43-CE70-402E-F797AE909EFA}"/>
          </ac:picMkLst>
        </pc:picChg>
        <pc:cxnChg chg="add">
          <ac:chgData name="Shahid Mahammed Mahmud (2411651)" userId="6de7c028-113a-4049-a1bc-d26298336587" providerId="ADAL" clId="{8FEADAC4-12EA-B649-B574-69BA5911BE65}" dt="2025-11-15T23:11:35.102" v="543" actId="26606"/>
          <ac:cxnSpMkLst>
            <pc:docMk/>
            <pc:sldMk cId="3940616054" sldId="267"/>
            <ac:cxnSpMk id="14" creationId="{FBD463FC-4CA8-4FF4-85A3-AF9F4B98D210}"/>
          </ac:cxnSpMkLst>
        </pc:cxnChg>
        <pc:cxnChg chg="add">
          <ac:chgData name="Shahid Mahammed Mahmud (2411651)" userId="6de7c028-113a-4049-a1bc-d26298336587" providerId="ADAL" clId="{8FEADAC4-12EA-B649-B574-69BA5911BE65}" dt="2025-11-15T23:11:35.102" v="543" actId="26606"/>
          <ac:cxnSpMkLst>
            <pc:docMk/>
            <pc:sldMk cId="3940616054" sldId="267"/>
            <ac:cxnSpMk id="16" creationId="{BECF35C3-8B44-4F4B-BD25-4C01823DB22A}"/>
          </ac:cxnSpMkLst>
        </pc:cxnChg>
        <pc:cxnChg chg="add">
          <ac:chgData name="Shahid Mahammed Mahmud (2411651)" userId="6de7c028-113a-4049-a1bc-d26298336587" providerId="ADAL" clId="{8FEADAC4-12EA-B649-B574-69BA5911BE65}" dt="2025-11-15T23:11:35.102" v="543" actId="26606"/>
          <ac:cxnSpMkLst>
            <pc:docMk/>
            <pc:sldMk cId="3940616054" sldId="267"/>
            <ac:cxnSpMk id="22" creationId="{EE68D41B-9286-479F-9AB7-678C8E348D71}"/>
          </ac:cxnSpMkLst>
        </pc:cxnChg>
        <pc:cxnChg chg="add">
          <ac:chgData name="Shahid Mahammed Mahmud (2411651)" userId="6de7c028-113a-4049-a1bc-d26298336587" providerId="ADAL" clId="{8FEADAC4-12EA-B649-B574-69BA5911BE65}" dt="2025-11-15T23:11:35.102" v="543" actId="26606"/>
          <ac:cxnSpMkLst>
            <pc:docMk/>
            <pc:sldMk cId="3940616054" sldId="267"/>
            <ac:cxnSpMk id="32" creationId="{CF8B8C81-54DC-4AF5-B682-3A2C70A6B55C}"/>
          </ac:cxnSpMkLst>
        </pc:cxnChg>
      </pc:sldChg>
      <pc:sldChg chg="addSp delSp modSp new mod setBg setClrOvrMap">
        <pc:chgData name="Shahid Mahammed Mahmud (2411651)" userId="6de7c028-113a-4049-a1bc-d26298336587" providerId="ADAL" clId="{8FEADAC4-12EA-B649-B574-69BA5911BE65}" dt="2025-11-16T00:38:49.955" v="807"/>
        <pc:sldMkLst>
          <pc:docMk/>
          <pc:sldMk cId="3277956753" sldId="268"/>
        </pc:sldMkLst>
        <pc:spChg chg="mod ord">
          <ac:chgData name="Shahid Mahammed Mahmud (2411651)" userId="6de7c028-113a-4049-a1bc-d26298336587" providerId="ADAL" clId="{8FEADAC4-12EA-B649-B574-69BA5911BE65}" dt="2025-11-15T23:14:08.293" v="564" actId="26606"/>
          <ac:spMkLst>
            <pc:docMk/>
            <pc:sldMk cId="3277956753" sldId="268"/>
            <ac:spMk id="2" creationId="{A1C2B3C6-F7A6-DB88-ACA5-23EE3D2E8BE2}"/>
          </ac:spMkLst>
        </pc:spChg>
        <pc:spChg chg="del">
          <ac:chgData name="Shahid Mahammed Mahmud (2411651)" userId="6de7c028-113a-4049-a1bc-d26298336587" providerId="ADAL" clId="{8FEADAC4-12EA-B649-B574-69BA5911BE65}" dt="2025-11-15T23:13:52.517" v="559" actId="931"/>
          <ac:spMkLst>
            <pc:docMk/>
            <pc:sldMk cId="3277956753" sldId="268"/>
            <ac:spMk id="3" creationId="{1A10FDDB-8891-42B5-BE47-B49309619882}"/>
          </ac:spMkLst>
        </pc:spChg>
        <pc:spChg chg="add mod">
          <ac:chgData name="Shahid Mahammed Mahmud (2411651)" userId="6de7c028-113a-4049-a1bc-d26298336587" providerId="ADAL" clId="{8FEADAC4-12EA-B649-B574-69BA5911BE65}" dt="2025-11-15T23:14:08.293" v="564" actId="26606"/>
          <ac:spMkLst>
            <pc:docMk/>
            <pc:sldMk cId="3277956753" sldId="268"/>
            <ac:spMk id="6" creationId="{D7EA4147-89B3-50BE-E66B-BD74C8BD77DB}"/>
          </ac:spMkLst>
        </pc:spChg>
        <pc:spChg chg="add">
          <ac:chgData name="Shahid Mahammed Mahmud (2411651)" userId="6de7c028-113a-4049-a1bc-d26298336587" providerId="ADAL" clId="{8FEADAC4-12EA-B649-B574-69BA5911BE65}" dt="2025-11-15T23:14:08.293" v="564" actId="26606"/>
          <ac:spMkLst>
            <pc:docMk/>
            <pc:sldMk cId="3277956753" sldId="268"/>
            <ac:spMk id="10" creationId="{F1C07961-EA87-C7BD-123F-A997F44E8822}"/>
          </ac:spMkLst>
        </pc:spChg>
        <pc:spChg chg="add del">
          <ac:chgData name="Shahid Mahammed Mahmud (2411651)" userId="6de7c028-113a-4049-a1bc-d26298336587" providerId="ADAL" clId="{8FEADAC4-12EA-B649-B574-69BA5911BE65}" dt="2025-11-15T23:14:08.278" v="563" actId="26606"/>
          <ac:spMkLst>
            <pc:docMk/>
            <pc:sldMk cId="3277956753" sldId="268"/>
            <ac:spMk id="11" creationId="{84C75E2B-CACA-478C-B26B-182AF87A18E3}"/>
          </ac:spMkLst>
        </pc:spChg>
        <pc:spChg chg="add">
          <ac:chgData name="Shahid Mahammed Mahmud (2411651)" userId="6de7c028-113a-4049-a1bc-d26298336587" providerId="ADAL" clId="{8FEADAC4-12EA-B649-B574-69BA5911BE65}" dt="2025-11-15T23:14:08.293" v="564" actId="26606"/>
          <ac:spMkLst>
            <pc:docMk/>
            <pc:sldMk cId="3277956753" sldId="268"/>
            <ac:spMk id="19" creationId="{600EF80B-0391-4082-9AF5-F15B091B4CE9}"/>
          </ac:spMkLst>
        </pc:spChg>
        <pc:spChg chg="add">
          <ac:chgData name="Shahid Mahammed Mahmud (2411651)" userId="6de7c028-113a-4049-a1bc-d26298336587" providerId="ADAL" clId="{8FEADAC4-12EA-B649-B574-69BA5911BE65}" dt="2025-11-15T23:14:08.293" v="564" actId="26606"/>
          <ac:spMkLst>
            <pc:docMk/>
            <pc:sldMk cId="3277956753" sldId="268"/>
            <ac:spMk id="20" creationId="{C6870151-9189-4C3A-8379-EF3D95827A0A}"/>
          </ac:spMkLst>
        </pc:spChg>
        <pc:spChg chg="add">
          <ac:chgData name="Shahid Mahammed Mahmud (2411651)" userId="6de7c028-113a-4049-a1bc-d26298336587" providerId="ADAL" clId="{8FEADAC4-12EA-B649-B574-69BA5911BE65}" dt="2025-11-15T23:14:08.293" v="564" actId="26606"/>
          <ac:spMkLst>
            <pc:docMk/>
            <pc:sldMk cId="3277956753" sldId="268"/>
            <ac:spMk id="22" creationId="{123EA69C-102A-4DD0-9547-05DCD271D159}"/>
          </ac:spMkLst>
        </pc:spChg>
        <pc:spChg chg="add">
          <ac:chgData name="Shahid Mahammed Mahmud (2411651)" userId="6de7c028-113a-4049-a1bc-d26298336587" providerId="ADAL" clId="{8FEADAC4-12EA-B649-B574-69BA5911BE65}" dt="2025-11-15T23:14:08.293" v="564" actId="26606"/>
          <ac:spMkLst>
            <pc:docMk/>
            <pc:sldMk cId="3277956753" sldId="268"/>
            <ac:spMk id="23" creationId="{3FBF03E8-C602-4192-9C52-F84B29FDCC88}"/>
          </ac:spMkLst>
        </pc:spChg>
        <pc:spChg chg="add">
          <ac:chgData name="Shahid Mahammed Mahmud (2411651)" userId="6de7c028-113a-4049-a1bc-d26298336587" providerId="ADAL" clId="{8FEADAC4-12EA-B649-B574-69BA5911BE65}" dt="2025-11-15T23:14:08.293" v="564" actId="26606"/>
          <ac:spMkLst>
            <pc:docMk/>
            <pc:sldMk cId="3277956753" sldId="268"/>
            <ac:spMk id="24" creationId="{6A862265-5CA3-4C40-8582-7534C3B03C2A}"/>
          </ac:spMkLst>
        </pc:spChg>
        <pc:picChg chg="add mod">
          <ac:chgData name="Shahid Mahammed Mahmud (2411651)" userId="6de7c028-113a-4049-a1bc-d26298336587" providerId="ADAL" clId="{8FEADAC4-12EA-B649-B574-69BA5911BE65}" dt="2025-11-15T23:14:08.293" v="564" actId="26606"/>
          <ac:picMkLst>
            <pc:docMk/>
            <pc:sldMk cId="3277956753" sldId="268"/>
            <ac:picMk id="5" creationId="{BC05926F-68D6-46B3-85A7-270DC5F56201}"/>
          </ac:picMkLst>
        </pc:picChg>
        <pc:picChg chg="add del">
          <ac:chgData name="Shahid Mahammed Mahmud (2411651)" userId="6de7c028-113a-4049-a1bc-d26298336587" providerId="ADAL" clId="{8FEADAC4-12EA-B649-B574-69BA5911BE65}" dt="2025-11-15T23:14:08.278" v="563" actId="26606"/>
          <ac:picMkLst>
            <pc:docMk/>
            <pc:sldMk cId="3277956753" sldId="268"/>
            <ac:picMk id="13" creationId="{50FF2874-547C-4D14-9E18-28B19002FB8C}"/>
          </ac:picMkLst>
        </pc:picChg>
        <pc:picChg chg="add mod">
          <ac:chgData name="Shahid Mahammed Mahmud (2411651)" userId="6de7c028-113a-4049-a1bc-d26298336587" providerId="ADAL" clId="{8FEADAC4-12EA-B649-B574-69BA5911BE65}" dt="2025-11-16T00:38:49.955" v="807"/>
          <ac:picMkLst>
            <pc:docMk/>
            <pc:sldMk cId="3277956753" sldId="268"/>
            <ac:picMk id="18" creationId="{1BD0A337-F337-E7E1-9CAB-9FDC8A5196E6}"/>
          </ac:picMkLst>
        </pc:picChg>
        <pc:cxnChg chg="add del">
          <ac:chgData name="Shahid Mahammed Mahmud (2411651)" userId="6de7c028-113a-4049-a1bc-d26298336587" providerId="ADAL" clId="{8FEADAC4-12EA-B649-B574-69BA5911BE65}" dt="2025-11-15T23:14:08.278" v="563" actId="26606"/>
          <ac:cxnSpMkLst>
            <pc:docMk/>
            <pc:sldMk cId="3277956753" sldId="268"/>
            <ac:cxnSpMk id="15" creationId="{36CF827D-A163-47F7-BD87-34EB4FA7D696}"/>
          </ac:cxnSpMkLst>
        </pc:cxnChg>
        <pc:cxnChg chg="add del">
          <ac:chgData name="Shahid Mahammed Mahmud (2411651)" userId="6de7c028-113a-4049-a1bc-d26298336587" providerId="ADAL" clId="{8FEADAC4-12EA-B649-B574-69BA5911BE65}" dt="2025-11-15T23:14:08.278" v="563" actId="26606"/>
          <ac:cxnSpMkLst>
            <pc:docMk/>
            <pc:sldMk cId="3277956753" sldId="268"/>
            <ac:cxnSpMk id="17" creationId="{D299D9A9-1DA8-433D-A9BC-FB48D93D4217}"/>
          </ac:cxnSpMkLst>
        </pc:cxnChg>
        <pc:cxnChg chg="add">
          <ac:chgData name="Shahid Mahammed Mahmud (2411651)" userId="6de7c028-113a-4049-a1bc-d26298336587" providerId="ADAL" clId="{8FEADAC4-12EA-B649-B574-69BA5911BE65}" dt="2025-11-15T23:14:08.293" v="564" actId="26606"/>
          <ac:cxnSpMkLst>
            <pc:docMk/>
            <pc:sldMk cId="3277956753" sldId="268"/>
            <ac:cxnSpMk id="21" creationId="{D33AC32D-5F44-45F7-A0BD-7C11A86BED57}"/>
          </ac:cxnSpMkLst>
        </pc:cxnChg>
      </pc:sldChg>
      <pc:sldChg chg="addSp delSp modSp new mod setBg setClrOvrMap">
        <pc:chgData name="Shahid Mahammed Mahmud (2411651)" userId="6de7c028-113a-4049-a1bc-d26298336587" providerId="ADAL" clId="{8FEADAC4-12EA-B649-B574-69BA5911BE65}" dt="2025-11-16T00:31:23.952" v="802" actId="26606"/>
        <pc:sldMkLst>
          <pc:docMk/>
          <pc:sldMk cId="3258562755" sldId="269"/>
        </pc:sldMkLst>
        <pc:spChg chg="mod">
          <ac:chgData name="Shahid Mahammed Mahmud (2411651)" userId="6de7c028-113a-4049-a1bc-d26298336587" providerId="ADAL" clId="{8FEADAC4-12EA-B649-B574-69BA5911BE65}" dt="2025-11-16T00:31:23.952" v="802" actId="26606"/>
          <ac:spMkLst>
            <pc:docMk/>
            <pc:sldMk cId="3258562755" sldId="269"/>
            <ac:spMk id="2" creationId="{80A38253-9A16-8BC8-79C2-55B65D83799E}"/>
          </ac:spMkLst>
        </pc:spChg>
        <pc:spChg chg="del">
          <ac:chgData name="Shahid Mahammed Mahmud (2411651)" userId="6de7c028-113a-4049-a1bc-d26298336587" providerId="ADAL" clId="{8FEADAC4-12EA-B649-B574-69BA5911BE65}" dt="2025-11-15T23:27:09.374" v="677" actId="931"/>
          <ac:spMkLst>
            <pc:docMk/>
            <pc:sldMk cId="3258562755" sldId="269"/>
            <ac:spMk id="3" creationId="{922F6262-09AF-6B63-BEAC-6E50B787370E}"/>
          </ac:spMkLst>
        </pc:spChg>
        <pc:spChg chg="add mod">
          <ac:chgData name="Shahid Mahammed Mahmud (2411651)" userId="6de7c028-113a-4049-a1bc-d26298336587" providerId="ADAL" clId="{8FEADAC4-12EA-B649-B574-69BA5911BE65}" dt="2025-11-16T00:31:23.952" v="802" actId="26606"/>
          <ac:spMkLst>
            <pc:docMk/>
            <pc:sldMk cId="3258562755" sldId="269"/>
            <ac:spMk id="9" creationId="{7E122DE5-BDE9-D8B2-EFD4-D15377A18AAD}"/>
          </ac:spMkLst>
        </pc:spChg>
        <pc:spChg chg="add del">
          <ac:chgData name="Shahid Mahammed Mahmud (2411651)" userId="6de7c028-113a-4049-a1bc-d26298336587" providerId="ADAL" clId="{8FEADAC4-12EA-B649-B574-69BA5911BE65}" dt="2025-11-16T00:31:23.952" v="802" actId="26606"/>
          <ac:spMkLst>
            <pc:docMk/>
            <pc:sldMk cId="3258562755" sldId="269"/>
            <ac:spMk id="12" creationId="{021A4066-B261-49FE-952E-A0FE3EE75CD2}"/>
          </ac:spMkLst>
        </pc:spChg>
        <pc:spChg chg="add del">
          <ac:chgData name="Shahid Mahammed Mahmud (2411651)" userId="6de7c028-113a-4049-a1bc-d26298336587" providerId="ADAL" clId="{8FEADAC4-12EA-B649-B574-69BA5911BE65}" dt="2025-11-16T00:31:23.952" v="802" actId="26606"/>
          <ac:spMkLst>
            <pc:docMk/>
            <pc:sldMk cId="3258562755" sldId="269"/>
            <ac:spMk id="16" creationId="{81958111-BC13-4D45-AB27-0C2C83F9BA64}"/>
          </ac:spMkLst>
        </pc:spChg>
        <pc:spChg chg="add">
          <ac:chgData name="Shahid Mahammed Mahmud (2411651)" userId="6de7c028-113a-4049-a1bc-d26298336587" providerId="ADAL" clId="{8FEADAC4-12EA-B649-B574-69BA5911BE65}" dt="2025-11-16T00:31:23.952" v="802" actId="26606"/>
          <ac:spMkLst>
            <pc:docMk/>
            <pc:sldMk cId="3258562755" sldId="269"/>
            <ac:spMk id="29" creationId="{C6870151-9189-4C3A-8379-EF3D95827A0A}"/>
          </ac:spMkLst>
        </pc:spChg>
        <pc:spChg chg="add">
          <ac:chgData name="Shahid Mahammed Mahmud (2411651)" userId="6de7c028-113a-4049-a1bc-d26298336587" providerId="ADAL" clId="{8FEADAC4-12EA-B649-B574-69BA5911BE65}" dt="2025-11-16T00:31:23.952" v="802" actId="26606"/>
          <ac:spMkLst>
            <pc:docMk/>
            <pc:sldMk cId="3258562755" sldId="269"/>
            <ac:spMk id="31" creationId="{123EA69C-102A-4DD0-9547-05DCD271D159}"/>
          </ac:spMkLst>
        </pc:spChg>
        <pc:spChg chg="add">
          <ac:chgData name="Shahid Mahammed Mahmud (2411651)" userId="6de7c028-113a-4049-a1bc-d26298336587" providerId="ADAL" clId="{8FEADAC4-12EA-B649-B574-69BA5911BE65}" dt="2025-11-16T00:31:23.952" v="802" actId="26606"/>
          <ac:spMkLst>
            <pc:docMk/>
            <pc:sldMk cId="3258562755" sldId="269"/>
            <ac:spMk id="33" creationId="{6A862265-5CA3-4C40-8582-7534C3B03C2A}"/>
          </ac:spMkLst>
        </pc:spChg>
        <pc:spChg chg="add">
          <ac:chgData name="Shahid Mahammed Mahmud (2411651)" userId="6de7c028-113a-4049-a1bc-d26298336587" providerId="ADAL" clId="{8FEADAC4-12EA-B649-B574-69BA5911BE65}" dt="2025-11-16T00:31:23.952" v="802" actId="26606"/>
          <ac:spMkLst>
            <pc:docMk/>
            <pc:sldMk cId="3258562755" sldId="269"/>
            <ac:spMk id="35" creationId="{600EF80B-0391-4082-9AF5-F15B091B4CE9}"/>
          </ac:spMkLst>
        </pc:spChg>
        <pc:spChg chg="add">
          <ac:chgData name="Shahid Mahammed Mahmud (2411651)" userId="6de7c028-113a-4049-a1bc-d26298336587" providerId="ADAL" clId="{8FEADAC4-12EA-B649-B574-69BA5911BE65}" dt="2025-11-16T00:31:23.952" v="802" actId="26606"/>
          <ac:spMkLst>
            <pc:docMk/>
            <pc:sldMk cId="3258562755" sldId="269"/>
            <ac:spMk id="39" creationId="{3FBF03E8-C602-4192-9C52-F84B29FDCC88}"/>
          </ac:spMkLst>
        </pc:spChg>
        <pc:grpChg chg="add del">
          <ac:chgData name="Shahid Mahammed Mahmud (2411651)" userId="6de7c028-113a-4049-a1bc-d26298336587" providerId="ADAL" clId="{8FEADAC4-12EA-B649-B574-69BA5911BE65}" dt="2025-11-16T00:31:23.952" v="802" actId="26606"/>
          <ac:grpSpMkLst>
            <pc:docMk/>
            <pc:sldMk cId="3258562755" sldId="269"/>
            <ac:grpSpMk id="18" creationId="{82188758-E18A-4CE5-9D03-F4BF5D887C3F}"/>
          </ac:grpSpMkLst>
        </pc:grpChg>
        <pc:picChg chg="add mod ord">
          <ac:chgData name="Shahid Mahammed Mahmud (2411651)" userId="6de7c028-113a-4049-a1bc-d26298336587" providerId="ADAL" clId="{8FEADAC4-12EA-B649-B574-69BA5911BE65}" dt="2025-11-16T00:31:23.952" v="802" actId="26606"/>
          <ac:picMkLst>
            <pc:docMk/>
            <pc:sldMk cId="3258562755" sldId="269"/>
            <ac:picMk id="5" creationId="{AEB8ADA6-AAFA-F771-5E55-E58638C420CF}"/>
          </ac:picMkLst>
        </pc:picChg>
        <pc:picChg chg="add del">
          <ac:chgData name="Shahid Mahammed Mahmud (2411651)" userId="6de7c028-113a-4049-a1bc-d26298336587" providerId="ADAL" clId="{8FEADAC4-12EA-B649-B574-69BA5911BE65}" dt="2025-11-16T00:31:23.952" v="802" actId="26606"/>
          <ac:picMkLst>
            <pc:docMk/>
            <pc:sldMk cId="3258562755" sldId="269"/>
            <ac:picMk id="22" creationId="{D42F4933-2ECF-4EE5-BCE4-F19E3CA609FE}"/>
          </ac:picMkLst>
        </pc:picChg>
        <pc:cxnChg chg="add del">
          <ac:chgData name="Shahid Mahammed Mahmud (2411651)" userId="6de7c028-113a-4049-a1bc-d26298336587" providerId="ADAL" clId="{8FEADAC4-12EA-B649-B574-69BA5911BE65}" dt="2025-11-16T00:31:23.952" v="802" actId="26606"/>
          <ac:cxnSpMkLst>
            <pc:docMk/>
            <pc:sldMk cId="3258562755" sldId="269"/>
            <ac:cxnSpMk id="14" creationId="{381B4579-E2EA-4BD7-94FF-0A0BEE135C6B}"/>
          </ac:cxnSpMkLst>
        </pc:cxnChg>
        <pc:cxnChg chg="add del">
          <ac:chgData name="Shahid Mahammed Mahmud (2411651)" userId="6de7c028-113a-4049-a1bc-d26298336587" providerId="ADAL" clId="{8FEADAC4-12EA-B649-B574-69BA5911BE65}" dt="2025-11-16T00:31:23.952" v="802" actId="26606"/>
          <ac:cxnSpMkLst>
            <pc:docMk/>
            <pc:sldMk cId="3258562755" sldId="269"/>
            <ac:cxnSpMk id="24" creationId="{C6FAC23C-014D-4AC5-AD1B-36F7D0E7EF32}"/>
          </ac:cxnSpMkLst>
        </pc:cxnChg>
        <pc:cxnChg chg="add">
          <ac:chgData name="Shahid Mahammed Mahmud (2411651)" userId="6de7c028-113a-4049-a1bc-d26298336587" providerId="ADAL" clId="{8FEADAC4-12EA-B649-B574-69BA5911BE65}" dt="2025-11-16T00:31:23.952" v="802" actId="26606"/>
          <ac:cxnSpMkLst>
            <pc:docMk/>
            <pc:sldMk cId="3258562755" sldId="269"/>
            <ac:cxnSpMk id="37" creationId="{D33AC32D-5F44-45F7-A0BD-7C11A86BED57}"/>
          </ac:cxnSpMkLst>
        </pc:cxnChg>
      </pc:sldChg>
      <pc:sldChg chg="addSp delSp modSp new del mod setBg addAnim delAnim setClrOvrMap">
        <pc:chgData name="Shahid Mahammed Mahmud (2411651)" userId="6de7c028-113a-4049-a1bc-d26298336587" providerId="ADAL" clId="{8FEADAC4-12EA-B649-B574-69BA5911BE65}" dt="2025-11-15T23:26:42.273" v="665" actId="2696"/>
        <pc:sldMkLst>
          <pc:docMk/>
          <pc:sldMk cId="3937029039" sldId="269"/>
        </pc:sldMkLst>
        <pc:spChg chg="del mod">
          <ac:chgData name="Shahid Mahammed Mahmud (2411651)" userId="6de7c028-113a-4049-a1bc-d26298336587" providerId="ADAL" clId="{8FEADAC4-12EA-B649-B574-69BA5911BE65}" dt="2025-11-15T23:25:46.850" v="653" actId="478"/>
          <ac:spMkLst>
            <pc:docMk/>
            <pc:sldMk cId="3937029039" sldId="269"/>
            <ac:spMk id="2" creationId="{878FDBF6-DA27-2C3F-154C-4038B39A9FBA}"/>
          </ac:spMkLst>
        </pc:spChg>
        <pc:spChg chg="del">
          <ac:chgData name="Shahid Mahammed Mahmud (2411651)" userId="6de7c028-113a-4049-a1bc-d26298336587" providerId="ADAL" clId="{8FEADAC4-12EA-B649-B574-69BA5911BE65}" dt="2025-11-15T23:16:10.331" v="576" actId="26606"/>
          <ac:spMkLst>
            <pc:docMk/>
            <pc:sldMk cId="3937029039" sldId="269"/>
            <ac:spMk id="3" creationId="{EBF3AA8C-44EF-9CCD-EC92-D4A6002F0BB3}"/>
          </ac:spMkLst>
        </pc:spChg>
        <pc:spChg chg="add del">
          <ac:chgData name="Shahid Mahammed Mahmud (2411651)" userId="6de7c028-113a-4049-a1bc-d26298336587" providerId="ADAL" clId="{8FEADAC4-12EA-B649-B574-69BA5911BE65}" dt="2025-11-15T23:21:02.093" v="614" actId="26606"/>
          <ac:spMkLst>
            <pc:docMk/>
            <pc:sldMk cId="3937029039" sldId="269"/>
            <ac:spMk id="9" creationId="{C63C853E-3842-4594-86A9-051FFAF4D343}"/>
          </ac:spMkLst>
        </pc:spChg>
        <pc:spChg chg="add del mod">
          <ac:chgData name="Shahid Mahammed Mahmud (2411651)" userId="6de7c028-113a-4049-a1bc-d26298336587" providerId="ADAL" clId="{8FEADAC4-12EA-B649-B574-69BA5911BE65}" dt="2025-11-15T23:23:43.656" v="636"/>
          <ac:spMkLst>
            <pc:docMk/>
            <pc:sldMk cId="3937029039" sldId="269"/>
            <ac:spMk id="12" creationId="{0D61589F-8C09-7D62-88AF-22C482A97B91}"/>
          </ac:spMkLst>
        </pc:spChg>
        <pc:spChg chg="add del mod">
          <ac:chgData name="Shahid Mahammed Mahmud (2411651)" userId="6de7c028-113a-4049-a1bc-d26298336587" providerId="ADAL" clId="{8FEADAC4-12EA-B649-B574-69BA5911BE65}" dt="2025-11-15T23:24:22.143" v="640" actId="478"/>
          <ac:spMkLst>
            <pc:docMk/>
            <pc:sldMk cId="3937029039" sldId="269"/>
            <ac:spMk id="14" creationId="{01C6D47D-F71E-0BBD-71CA-C755D48812BF}"/>
          </ac:spMkLst>
        </pc:spChg>
        <pc:spChg chg="add del mod">
          <ac:chgData name="Shahid Mahammed Mahmud (2411651)" userId="6de7c028-113a-4049-a1bc-d26298336587" providerId="ADAL" clId="{8FEADAC4-12EA-B649-B574-69BA5911BE65}" dt="2025-11-15T23:24:57.533" v="645" actId="478"/>
          <ac:spMkLst>
            <pc:docMk/>
            <pc:sldMk cId="3937029039" sldId="269"/>
            <ac:spMk id="16" creationId="{70F15896-3C93-A140-A981-885AA5E0C82F}"/>
          </ac:spMkLst>
        </pc:spChg>
        <pc:spChg chg="add del">
          <ac:chgData name="Shahid Mahammed Mahmud (2411651)" userId="6de7c028-113a-4049-a1bc-d26298336587" providerId="ADAL" clId="{8FEADAC4-12EA-B649-B574-69BA5911BE65}" dt="2025-11-15T23:21:02.093" v="614" actId="26606"/>
          <ac:spMkLst>
            <pc:docMk/>
            <pc:sldMk cId="3937029039" sldId="269"/>
            <ac:spMk id="17" creationId="{2E67E8BF-E4B2-4098-9FB3-9E400BD86935}"/>
          </ac:spMkLst>
        </pc:spChg>
        <pc:spChg chg="add del mod">
          <ac:chgData name="Shahid Mahammed Mahmud (2411651)" userId="6de7c028-113a-4049-a1bc-d26298336587" providerId="ADAL" clId="{8FEADAC4-12EA-B649-B574-69BA5911BE65}" dt="2025-11-15T23:25:28.597" v="651" actId="478"/>
          <ac:spMkLst>
            <pc:docMk/>
            <pc:sldMk cId="3937029039" sldId="269"/>
            <ac:spMk id="18" creationId="{3F08DC23-0E37-9E1B-09EC-8E719A7E8283}"/>
          </ac:spMkLst>
        </pc:spChg>
        <pc:spChg chg="add mod">
          <ac:chgData name="Shahid Mahammed Mahmud (2411651)" userId="6de7c028-113a-4049-a1bc-d26298336587" providerId="ADAL" clId="{8FEADAC4-12EA-B649-B574-69BA5911BE65}" dt="2025-11-15T23:26:39.241" v="664" actId="14100"/>
          <ac:spMkLst>
            <pc:docMk/>
            <pc:sldMk cId="3937029039" sldId="269"/>
            <ac:spMk id="21" creationId="{A26EFA1E-E48C-5828-47B3-728F1D2BB52E}"/>
          </ac:spMkLst>
        </pc:spChg>
        <pc:spChg chg="add del">
          <ac:chgData name="Shahid Mahammed Mahmud (2411651)" userId="6de7c028-113a-4049-a1bc-d26298336587" providerId="ADAL" clId="{8FEADAC4-12EA-B649-B574-69BA5911BE65}" dt="2025-11-15T23:21:34.436" v="619" actId="26606"/>
          <ac:spMkLst>
            <pc:docMk/>
            <pc:sldMk cId="3937029039" sldId="269"/>
            <ac:spMk id="24" creationId="{0CABCAE3-64FC-4149-819F-2C1812824154}"/>
          </ac:spMkLst>
        </pc:spChg>
        <pc:spChg chg="add del">
          <ac:chgData name="Shahid Mahammed Mahmud (2411651)" userId="6de7c028-113a-4049-a1bc-d26298336587" providerId="ADAL" clId="{8FEADAC4-12EA-B649-B574-69BA5911BE65}" dt="2025-11-15T23:21:34.436" v="619" actId="26606"/>
          <ac:spMkLst>
            <pc:docMk/>
            <pc:sldMk cId="3937029039" sldId="269"/>
            <ac:spMk id="32" creationId="{8BC298DB-2D5C-40A1-9A78-6B4A12198A9B}"/>
          </ac:spMkLst>
        </pc:spChg>
        <pc:spChg chg="add del">
          <ac:chgData name="Shahid Mahammed Mahmud (2411651)" userId="6de7c028-113a-4049-a1bc-d26298336587" providerId="ADAL" clId="{8FEADAC4-12EA-B649-B574-69BA5911BE65}" dt="2025-11-15T23:21:34.436" v="619" actId="26606"/>
          <ac:spMkLst>
            <pc:docMk/>
            <pc:sldMk cId="3937029039" sldId="269"/>
            <ac:spMk id="34" creationId="{35C2355B-7CE9-4192-9142-A41CA0A0C08B}"/>
          </ac:spMkLst>
        </pc:spChg>
        <pc:spChg chg="add del">
          <ac:chgData name="Shahid Mahammed Mahmud (2411651)" userId="6de7c028-113a-4049-a1bc-d26298336587" providerId="ADAL" clId="{8FEADAC4-12EA-B649-B574-69BA5911BE65}" dt="2025-11-15T23:21:34.407" v="618" actId="26606"/>
          <ac:spMkLst>
            <pc:docMk/>
            <pc:sldMk cId="3937029039" sldId="269"/>
            <ac:spMk id="45" creationId="{23522FE7-5A29-4EF6-B1EF-2CA55748A772}"/>
          </ac:spMkLst>
        </pc:spChg>
        <pc:spChg chg="add del">
          <ac:chgData name="Shahid Mahammed Mahmud (2411651)" userId="6de7c028-113a-4049-a1bc-d26298336587" providerId="ADAL" clId="{8FEADAC4-12EA-B649-B574-69BA5911BE65}" dt="2025-11-15T23:21:34.407" v="618" actId="26606"/>
          <ac:spMkLst>
            <pc:docMk/>
            <pc:sldMk cId="3937029039" sldId="269"/>
            <ac:spMk id="53" creationId="{F0AB17F6-592B-45CB-96F6-705C9825AFBC}"/>
          </ac:spMkLst>
        </pc:spChg>
        <pc:spChg chg="add del">
          <ac:chgData name="Shahid Mahammed Mahmud (2411651)" userId="6de7c028-113a-4049-a1bc-d26298336587" providerId="ADAL" clId="{8FEADAC4-12EA-B649-B574-69BA5911BE65}" dt="2025-11-15T23:22:37.948" v="626" actId="26606"/>
          <ac:spMkLst>
            <pc:docMk/>
            <pc:sldMk cId="3937029039" sldId="269"/>
            <ac:spMk id="57" creationId="{5B033D76-5800-44B6-AFE9-EE2106935115}"/>
          </ac:spMkLst>
        </pc:spChg>
        <pc:spChg chg="add del">
          <ac:chgData name="Shahid Mahammed Mahmud (2411651)" userId="6de7c028-113a-4049-a1bc-d26298336587" providerId="ADAL" clId="{8FEADAC4-12EA-B649-B574-69BA5911BE65}" dt="2025-11-15T23:22:37.948" v="626" actId="26606"/>
          <ac:spMkLst>
            <pc:docMk/>
            <pc:sldMk cId="3937029039" sldId="269"/>
            <ac:spMk id="58" creationId="{23522FE7-5A29-4EF6-B1EF-2CA55748A772}"/>
          </ac:spMkLst>
        </pc:spChg>
        <pc:spChg chg="add del">
          <ac:chgData name="Shahid Mahammed Mahmud (2411651)" userId="6de7c028-113a-4049-a1bc-d26298336587" providerId="ADAL" clId="{8FEADAC4-12EA-B649-B574-69BA5911BE65}" dt="2025-11-15T23:22:37.948" v="626" actId="26606"/>
          <ac:spMkLst>
            <pc:docMk/>
            <pc:sldMk cId="3937029039" sldId="269"/>
            <ac:spMk id="59" creationId="{522D6F85-FFBA-4F81-AEE5-AAA17CB7AA98}"/>
          </ac:spMkLst>
        </pc:spChg>
        <pc:spChg chg="add del">
          <ac:chgData name="Shahid Mahammed Mahmud (2411651)" userId="6de7c028-113a-4049-a1bc-d26298336587" providerId="ADAL" clId="{8FEADAC4-12EA-B649-B574-69BA5911BE65}" dt="2025-11-15T23:22:37.948" v="626" actId="26606"/>
          <ac:spMkLst>
            <pc:docMk/>
            <pc:sldMk cId="3937029039" sldId="269"/>
            <ac:spMk id="61" creationId="{13B31514-E6DF-4357-9EEA-EFB7983080DA}"/>
          </ac:spMkLst>
        </pc:spChg>
        <pc:spChg chg="add del">
          <ac:chgData name="Shahid Mahammed Mahmud (2411651)" userId="6de7c028-113a-4049-a1bc-d26298336587" providerId="ADAL" clId="{8FEADAC4-12EA-B649-B574-69BA5911BE65}" dt="2025-11-15T23:22:37.948" v="626" actId="26606"/>
          <ac:spMkLst>
            <pc:docMk/>
            <pc:sldMk cId="3937029039" sldId="269"/>
            <ac:spMk id="66" creationId="{1C69834E-5EEE-4D61-833E-04928896454C}"/>
          </ac:spMkLst>
        </pc:spChg>
        <pc:spChg chg="add del">
          <ac:chgData name="Shahid Mahammed Mahmud (2411651)" userId="6de7c028-113a-4049-a1bc-d26298336587" providerId="ADAL" clId="{8FEADAC4-12EA-B649-B574-69BA5911BE65}" dt="2025-11-15T23:22:37.948" v="626" actId="26606"/>
          <ac:spMkLst>
            <pc:docMk/>
            <pc:sldMk cId="3937029039" sldId="269"/>
            <ac:spMk id="67" creationId="{58E5D9BA-46E7-4BFA-9C74-75495BF6F54D}"/>
          </ac:spMkLst>
        </pc:spChg>
        <pc:spChg chg="add del">
          <ac:chgData name="Shahid Mahammed Mahmud (2411651)" userId="6de7c028-113a-4049-a1bc-d26298336587" providerId="ADAL" clId="{8FEADAC4-12EA-B649-B574-69BA5911BE65}" dt="2025-11-15T23:22:51.842" v="629" actId="26606"/>
          <ac:spMkLst>
            <pc:docMk/>
            <pc:sldMk cId="3937029039" sldId="269"/>
            <ac:spMk id="72" creationId="{23522FE7-5A29-4EF6-B1EF-2CA55748A772}"/>
          </ac:spMkLst>
        </pc:spChg>
        <pc:spChg chg="add del">
          <ac:chgData name="Shahid Mahammed Mahmud (2411651)" userId="6de7c028-113a-4049-a1bc-d26298336587" providerId="ADAL" clId="{8FEADAC4-12EA-B649-B574-69BA5911BE65}" dt="2025-11-15T23:22:51.842" v="629" actId="26606"/>
          <ac:spMkLst>
            <pc:docMk/>
            <pc:sldMk cId="3937029039" sldId="269"/>
            <ac:spMk id="80" creationId="{18B71113-ED1E-4689-96FF-620B290351F0}"/>
          </ac:spMkLst>
        </pc:spChg>
        <pc:spChg chg="add del">
          <ac:chgData name="Shahid Mahammed Mahmud (2411651)" userId="6de7c028-113a-4049-a1bc-d26298336587" providerId="ADAL" clId="{8FEADAC4-12EA-B649-B574-69BA5911BE65}" dt="2025-11-15T23:22:51.842" v="629" actId="26606"/>
          <ac:spMkLst>
            <pc:docMk/>
            <pc:sldMk cId="3937029039" sldId="269"/>
            <ac:spMk id="82" creationId="{84252525-B2F1-43A9-8DDF-5F476C864C46}"/>
          </ac:spMkLst>
        </pc:spChg>
        <pc:spChg chg="add">
          <ac:chgData name="Shahid Mahammed Mahmud (2411651)" userId="6de7c028-113a-4049-a1bc-d26298336587" providerId="ADAL" clId="{8FEADAC4-12EA-B649-B574-69BA5911BE65}" dt="2025-11-15T23:22:51.842" v="629" actId="26606"/>
          <ac:spMkLst>
            <pc:docMk/>
            <pc:sldMk cId="3937029039" sldId="269"/>
            <ac:spMk id="87" creationId="{23522FE7-5A29-4EF6-B1EF-2CA55748A772}"/>
          </ac:spMkLst>
        </pc:spChg>
        <pc:spChg chg="add">
          <ac:chgData name="Shahid Mahammed Mahmud (2411651)" userId="6de7c028-113a-4049-a1bc-d26298336587" providerId="ADAL" clId="{8FEADAC4-12EA-B649-B574-69BA5911BE65}" dt="2025-11-15T23:22:51.842" v="629" actId="26606"/>
          <ac:spMkLst>
            <pc:docMk/>
            <pc:sldMk cId="3937029039" sldId="269"/>
            <ac:spMk id="95" creationId="{F0AB17F6-592B-45CB-96F6-705C9825AFBC}"/>
          </ac:spMkLst>
        </pc:spChg>
        <pc:graphicFrameChg chg="add del mod modGraphic">
          <ac:chgData name="Shahid Mahammed Mahmud (2411651)" userId="6de7c028-113a-4049-a1bc-d26298336587" providerId="ADAL" clId="{8FEADAC4-12EA-B649-B574-69BA5911BE65}" dt="2025-11-15T23:20:28.418" v="607" actId="478"/>
          <ac:graphicFrameMkLst>
            <pc:docMk/>
            <pc:sldMk cId="3937029039" sldId="269"/>
            <ac:graphicFrameMk id="4" creationId="{8B195BD8-8898-019D-A34D-653802FACA8F}"/>
          </ac:graphicFrameMkLst>
        </pc:graphicFrameChg>
        <pc:picChg chg="add del mod">
          <ac:chgData name="Shahid Mahammed Mahmud (2411651)" userId="6de7c028-113a-4049-a1bc-d26298336587" providerId="ADAL" clId="{8FEADAC4-12EA-B649-B574-69BA5911BE65}" dt="2025-11-15T23:20:07.510" v="600" actId="478"/>
          <ac:picMkLst>
            <pc:docMk/>
            <pc:sldMk cId="3937029039" sldId="269"/>
            <ac:picMk id="5" creationId="{FD101AC1-3204-4BF4-A9CA-861FECD86381}"/>
          </ac:picMkLst>
        </pc:picChg>
        <pc:picChg chg="add del mod">
          <ac:chgData name="Shahid Mahammed Mahmud (2411651)" userId="6de7c028-113a-4049-a1bc-d26298336587" providerId="ADAL" clId="{8FEADAC4-12EA-B649-B574-69BA5911BE65}" dt="2025-11-15T23:20:18.615" v="604" actId="478"/>
          <ac:picMkLst>
            <pc:docMk/>
            <pc:sldMk cId="3937029039" sldId="269"/>
            <ac:picMk id="7" creationId="{8FB92E41-972A-5615-B4F4-78DB52266C7D}"/>
          </ac:picMkLst>
        </pc:picChg>
        <pc:picChg chg="add del mod">
          <ac:chgData name="Shahid Mahammed Mahmud (2411651)" userId="6de7c028-113a-4049-a1bc-d26298336587" providerId="ADAL" clId="{8FEADAC4-12EA-B649-B574-69BA5911BE65}" dt="2025-11-15T23:21:13.201" v="615" actId="478"/>
          <ac:picMkLst>
            <pc:docMk/>
            <pc:sldMk cId="3937029039" sldId="269"/>
            <ac:picMk id="10" creationId="{559D3750-E7FD-F416-782B-5D932DAA759E}"/>
          </ac:picMkLst>
        </pc:picChg>
        <pc:picChg chg="add del">
          <ac:chgData name="Shahid Mahammed Mahmud (2411651)" userId="6de7c028-113a-4049-a1bc-d26298336587" providerId="ADAL" clId="{8FEADAC4-12EA-B649-B574-69BA5911BE65}" dt="2025-11-15T23:21:02.093" v="614" actId="26606"/>
          <ac:picMkLst>
            <pc:docMk/>
            <pc:sldMk cId="3937029039" sldId="269"/>
            <ac:picMk id="11" creationId="{B591CDC5-6B61-4116-B3B5-0FF42B6E606D}"/>
          </ac:picMkLst>
        </pc:picChg>
        <pc:picChg chg="add del">
          <ac:chgData name="Shahid Mahammed Mahmud (2411651)" userId="6de7c028-113a-4049-a1bc-d26298336587" providerId="ADAL" clId="{8FEADAC4-12EA-B649-B574-69BA5911BE65}" dt="2025-11-15T23:21:34.436" v="619" actId="26606"/>
          <ac:picMkLst>
            <pc:docMk/>
            <pc:sldMk cId="3937029039" sldId="269"/>
            <ac:picMk id="26" creationId="{012FDCFE-9AD2-4D8A-8CBF-B3AA37EBF6DD}"/>
          </ac:picMkLst>
        </pc:picChg>
        <pc:picChg chg="add del">
          <ac:chgData name="Shahid Mahammed Mahmud (2411651)" userId="6de7c028-113a-4049-a1bc-d26298336587" providerId="ADAL" clId="{8FEADAC4-12EA-B649-B574-69BA5911BE65}" dt="2025-11-15T23:21:34.436" v="619" actId="26606"/>
          <ac:picMkLst>
            <pc:docMk/>
            <pc:sldMk cId="3937029039" sldId="269"/>
            <ac:picMk id="38" creationId="{45CE2E7C-6AA3-4710-825D-4CDDF788C7BC}"/>
          </ac:picMkLst>
        </pc:picChg>
        <pc:picChg chg="add del">
          <ac:chgData name="Shahid Mahammed Mahmud (2411651)" userId="6de7c028-113a-4049-a1bc-d26298336587" providerId="ADAL" clId="{8FEADAC4-12EA-B649-B574-69BA5911BE65}" dt="2025-11-15T23:21:34.407" v="618" actId="26606"/>
          <ac:picMkLst>
            <pc:docMk/>
            <pc:sldMk cId="3937029039" sldId="269"/>
            <ac:picMk id="47" creationId="{C2192E09-EBC7-416C-B887-DFF915D7F43D}"/>
          </ac:picMkLst>
        </pc:picChg>
        <pc:picChg chg="add del">
          <ac:chgData name="Shahid Mahammed Mahmud (2411651)" userId="6de7c028-113a-4049-a1bc-d26298336587" providerId="ADAL" clId="{8FEADAC4-12EA-B649-B574-69BA5911BE65}" dt="2025-11-15T23:22:37.948" v="626" actId="26606"/>
          <ac:picMkLst>
            <pc:docMk/>
            <pc:sldMk cId="3937029039" sldId="269"/>
            <ac:picMk id="60" creationId="{C2192E09-EBC7-416C-B887-DFF915D7F43D}"/>
          </ac:picMkLst>
        </pc:picChg>
        <pc:picChg chg="add del">
          <ac:chgData name="Shahid Mahammed Mahmud (2411651)" userId="6de7c028-113a-4049-a1bc-d26298336587" providerId="ADAL" clId="{8FEADAC4-12EA-B649-B574-69BA5911BE65}" dt="2025-11-15T23:22:37.948" v="626" actId="26606"/>
          <ac:picMkLst>
            <pc:docMk/>
            <pc:sldMk cId="3937029039" sldId="269"/>
            <ac:picMk id="63" creationId="{4C401D57-600A-4C91-AC9A-14CA1ED6F7D8}"/>
          </ac:picMkLst>
        </pc:picChg>
        <pc:picChg chg="add del">
          <ac:chgData name="Shahid Mahammed Mahmud (2411651)" userId="6de7c028-113a-4049-a1bc-d26298336587" providerId="ADAL" clId="{8FEADAC4-12EA-B649-B574-69BA5911BE65}" dt="2025-11-15T23:22:51.842" v="629" actId="26606"/>
          <ac:picMkLst>
            <pc:docMk/>
            <pc:sldMk cId="3937029039" sldId="269"/>
            <ac:picMk id="74" creationId="{C2192E09-EBC7-416C-B887-DFF915D7F43D}"/>
          </ac:picMkLst>
        </pc:picChg>
        <pc:picChg chg="add">
          <ac:chgData name="Shahid Mahammed Mahmud (2411651)" userId="6de7c028-113a-4049-a1bc-d26298336587" providerId="ADAL" clId="{8FEADAC4-12EA-B649-B574-69BA5911BE65}" dt="2025-11-15T23:22:51.842" v="629" actId="26606"/>
          <ac:picMkLst>
            <pc:docMk/>
            <pc:sldMk cId="3937029039" sldId="269"/>
            <ac:picMk id="89" creationId="{C2192E09-EBC7-416C-B887-DFF915D7F43D}"/>
          </ac:picMkLst>
        </pc:picChg>
        <pc:cxnChg chg="add del">
          <ac:chgData name="Shahid Mahammed Mahmud (2411651)" userId="6de7c028-113a-4049-a1bc-d26298336587" providerId="ADAL" clId="{8FEADAC4-12EA-B649-B574-69BA5911BE65}" dt="2025-11-15T23:21:02.093" v="614" actId="26606"/>
          <ac:cxnSpMkLst>
            <pc:docMk/>
            <pc:sldMk cId="3937029039" sldId="269"/>
            <ac:cxnSpMk id="13" creationId="{25B08984-5BEB-422F-A364-2B41E6A516EB}"/>
          </ac:cxnSpMkLst>
        </pc:cxnChg>
        <pc:cxnChg chg="add del">
          <ac:chgData name="Shahid Mahammed Mahmud (2411651)" userId="6de7c028-113a-4049-a1bc-d26298336587" providerId="ADAL" clId="{8FEADAC4-12EA-B649-B574-69BA5911BE65}" dt="2025-11-15T23:21:02.093" v="614" actId="26606"/>
          <ac:cxnSpMkLst>
            <pc:docMk/>
            <pc:sldMk cId="3937029039" sldId="269"/>
            <ac:cxnSpMk id="15" creationId="{A8F413B1-54E0-4B16-92AB-1CC5C7D645BC}"/>
          </ac:cxnSpMkLst>
        </pc:cxnChg>
        <pc:cxnChg chg="add del">
          <ac:chgData name="Shahid Mahammed Mahmud (2411651)" userId="6de7c028-113a-4049-a1bc-d26298336587" providerId="ADAL" clId="{8FEADAC4-12EA-B649-B574-69BA5911BE65}" dt="2025-11-15T23:21:02.093" v="614" actId="26606"/>
          <ac:cxnSpMkLst>
            <pc:docMk/>
            <pc:sldMk cId="3937029039" sldId="269"/>
            <ac:cxnSpMk id="19" creationId="{3781A10F-5DF6-4C9B-AE0B-5249E4399D26}"/>
          </ac:cxnSpMkLst>
        </pc:cxnChg>
        <pc:cxnChg chg="add del">
          <ac:chgData name="Shahid Mahammed Mahmud (2411651)" userId="6de7c028-113a-4049-a1bc-d26298336587" providerId="ADAL" clId="{8FEADAC4-12EA-B649-B574-69BA5911BE65}" dt="2025-11-15T23:21:34.436" v="619" actId="26606"/>
          <ac:cxnSpMkLst>
            <pc:docMk/>
            <pc:sldMk cId="3937029039" sldId="269"/>
            <ac:cxnSpMk id="28" creationId="{FBD463FC-4CA8-4FF4-85A3-AF9F4B98D210}"/>
          </ac:cxnSpMkLst>
        </pc:cxnChg>
        <pc:cxnChg chg="add del">
          <ac:chgData name="Shahid Mahammed Mahmud (2411651)" userId="6de7c028-113a-4049-a1bc-d26298336587" providerId="ADAL" clId="{8FEADAC4-12EA-B649-B574-69BA5911BE65}" dt="2025-11-15T23:21:34.436" v="619" actId="26606"/>
          <ac:cxnSpMkLst>
            <pc:docMk/>
            <pc:sldMk cId="3937029039" sldId="269"/>
            <ac:cxnSpMk id="30" creationId="{BECF35C3-8B44-4F4B-BD25-4C01823DB22A}"/>
          </ac:cxnSpMkLst>
        </pc:cxnChg>
        <pc:cxnChg chg="add del">
          <ac:chgData name="Shahid Mahammed Mahmud (2411651)" userId="6de7c028-113a-4049-a1bc-d26298336587" providerId="ADAL" clId="{8FEADAC4-12EA-B649-B574-69BA5911BE65}" dt="2025-11-15T23:21:34.436" v="619" actId="26606"/>
          <ac:cxnSpMkLst>
            <pc:docMk/>
            <pc:sldMk cId="3937029039" sldId="269"/>
            <ac:cxnSpMk id="36" creationId="{06D05ED8-39E4-42F8-92CB-704C2BD0D215}"/>
          </ac:cxnSpMkLst>
        </pc:cxnChg>
        <pc:cxnChg chg="add del">
          <ac:chgData name="Shahid Mahammed Mahmud (2411651)" userId="6de7c028-113a-4049-a1bc-d26298336587" providerId="ADAL" clId="{8FEADAC4-12EA-B649-B574-69BA5911BE65}" dt="2025-11-15T23:21:34.436" v="619" actId="26606"/>
          <ac:cxnSpMkLst>
            <pc:docMk/>
            <pc:sldMk cId="3937029039" sldId="269"/>
            <ac:cxnSpMk id="40" creationId="{3256C6C3-0EDC-4651-AB37-9F26CFAA6C86}"/>
          </ac:cxnSpMkLst>
        </pc:cxnChg>
        <pc:cxnChg chg="add del">
          <ac:chgData name="Shahid Mahammed Mahmud (2411651)" userId="6de7c028-113a-4049-a1bc-d26298336587" providerId="ADAL" clId="{8FEADAC4-12EA-B649-B574-69BA5911BE65}" dt="2025-11-15T23:21:34.407" v="618" actId="26606"/>
          <ac:cxnSpMkLst>
            <pc:docMk/>
            <pc:sldMk cId="3937029039" sldId="269"/>
            <ac:cxnSpMk id="49" creationId="{2924498D-E084-44BE-A196-CFCE35564350}"/>
          </ac:cxnSpMkLst>
        </pc:cxnChg>
        <pc:cxnChg chg="add del">
          <ac:chgData name="Shahid Mahammed Mahmud (2411651)" userId="6de7c028-113a-4049-a1bc-d26298336587" providerId="ADAL" clId="{8FEADAC4-12EA-B649-B574-69BA5911BE65}" dt="2025-11-15T23:21:34.407" v="618" actId="26606"/>
          <ac:cxnSpMkLst>
            <pc:docMk/>
            <pc:sldMk cId="3937029039" sldId="269"/>
            <ac:cxnSpMk id="51" creationId="{3BBC7667-C352-4842-9AFD-E5C16AD002F4}"/>
          </ac:cxnSpMkLst>
        </pc:cxnChg>
        <pc:cxnChg chg="add del">
          <ac:chgData name="Shahid Mahammed Mahmud (2411651)" userId="6de7c028-113a-4049-a1bc-d26298336587" providerId="ADAL" clId="{8FEADAC4-12EA-B649-B574-69BA5911BE65}" dt="2025-11-15T23:21:34.407" v="618" actId="26606"/>
          <ac:cxnSpMkLst>
            <pc:docMk/>
            <pc:sldMk cId="3937029039" sldId="269"/>
            <ac:cxnSpMk id="55" creationId="{5A9284E7-0823-472D-9963-18D89DFEB8B4}"/>
          </ac:cxnSpMkLst>
        </pc:cxnChg>
        <pc:cxnChg chg="add del">
          <ac:chgData name="Shahid Mahammed Mahmud (2411651)" userId="6de7c028-113a-4049-a1bc-d26298336587" providerId="ADAL" clId="{8FEADAC4-12EA-B649-B574-69BA5911BE65}" dt="2025-11-15T23:22:37.948" v="626" actId="26606"/>
          <ac:cxnSpMkLst>
            <pc:docMk/>
            <pc:sldMk cId="3937029039" sldId="269"/>
            <ac:cxnSpMk id="62" creationId="{2924498D-E084-44BE-A196-CFCE35564350}"/>
          </ac:cxnSpMkLst>
        </pc:cxnChg>
        <pc:cxnChg chg="add del">
          <ac:chgData name="Shahid Mahammed Mahmud (2411651)" userId="6de7c028-113a-4049-a1bc-d26298336587" providerId="ADAL" clId="{8FEADAC4-12EA-B649-B574-69BA5911BE65}" dt="2025-11-15T23:22:37.948" v="626" actId="26606"/>
          <ac:cxnSpMkLst>
            <pc:docMk/>
            <pc:sldMk cId="3937029039" sldId="269"/>
            <ac:cxnSpMk id="64" creationId="{3BBC7667-C352-4842-9AFD-E5C16AD002F4}"/>
          </ac:cxnSpMkLst>
        </pc:cxnChg>
        <pc:cxnChg chg="add del">
          <ac:chgData name="Shahid Mahammed Mahmud (2411651)" userId="6de7c028-113a-4049-a1bc-d26298336587" providerId="ADAL" clId="{8FEADAC4-12EA-B649-B574-69BA5911BE65}" dt="2025-11-15T23:22:37.948" v="626" actId="26606"/>
          <ac:cxnSpMkLst>
            <pc:docMk/>
            <pc:sldMk cId="3937029039" sldId="269"/>
            <ac:cxnSpMk id="65" creationId="{412BDC66-00FA-4A3F-9BC7-BE05FF7705F8}"/>
          </ac:cxnSpMkLst>
        </pc:cxnChg>
        <pc:cxnChg chg="add del">
          <ac:chgData name="Shahid Mahammed Mahmud (2411651)" userId="6de7c028-113a-4049-a1bc-d26298336587" providerId="ADAL" clId="{8FEADAC4-12EA-B649-B574-69BA5911BE65}" dt="2025-11-15T23:22:51.842" v="629" actId="26606"/>
          <ac:cxnSpMkLst>
            <pc:docMk/>
            <pc:sldMk cId="3937029039" sldId="269"/>
            <ac:cxnSpMk id="76" creationId="{2924498D-E084-44BE-A196-CFCE35564350}"/>
          </ac:cxnSpMkLst>
        </pc:cxnChg>
        <pc:cxnChg chg="add del">
          <ac:chgData name="Shahid Mahammed Mahmud (2411651)" userId="6de7c028-113a-4049-a1bc-d26298336587" providerId="ADAL" clId="{8FEADAC4-12EA-B649-B574-69BA5911BE65}" dt="2025-11-15T23:22:51.842" v="629" actId="26606"/>
          <ac:cxnSpMkLst>
            <pc:docMk/>
            <pc:sldMk cId="3937029039" sldId="269"/>
            <ac:cxnSpMk id="78" creationId="{3BBC7667-C352-4842-9AFD-E5C16AD002F4}"/>
          </ac:cxnSpMkLst>
        </pc:cxnChg>
        <pc:cxnChg chg="add">
          <ac:chgData name="Shahid Mahammed Mahmud (2411651)" userId="6de7c028-113a-4049-a1bc-d26298336587" providerId="ADAL" clId="{8FEADAC4-12EA-B649-B574-69BA5911BE65}" dt="2025-11-15T23:22:51.842" v="629" actId="26606"/>
          <ac:cxnSpMkLst>
            <pc:docMk/>
            <pc:sldMk cId="3937029039" sldId="269"/>
            <ac:cxnSpMk id="91" creationId="{2924498D-E084-44BE-A196-CFCE35564350}"/>
          </ac:cxnSpMkLst>
        </pc:cxnChg>
        <pc:cxnChg chg="add">
          <ac:chgData name="Shahid Mahammed Mahmud (2411651)" userId="6de7c028-113a-4049-a1bc-d26298336587" providerId="ADAL" clId="{8FEADAC4-12EA-B649-B574-69BA5911BE65}" dt="2025-11-15T23:22:51.842" v="629" actId="26606"/>
          <ac:cxnSpMkLst>
            <pc:docMk/>
            <pc:sldMk cId="3937029039" sldId="269"/>
            <ac:cxnSpMk id="93" creationId="{3BBC7667-C352-4842-9AFD-E5C16AD002F4}"/>
          </ac:cxnSpMkLst>
        </pc:cxnChg>
        <pc:cxnChg chg="add">
          <ac:chgData name="Shahid Mahammed Mahmud (2411651)" userId="6de7c028-113a-4049-a1bc-d26298336587" providerId="ADAL" clId="{8FEADAC4-12EA-B649-B574-69BA5911BE65}" dt="2025-11-15T23:22:51.842" v="629" actId="26606"/>
          <ac:cxnSpMkLst>
            <pc:docMk/>
            <pc:sldMk cId="3937029039" sldId="269"/>
            <ac:cxnSpMk id="97" creationId="{5A9284E7-0823-472D-9963-18D89DFEB8B4}"/>
          </ac:cxnSpMkLst>
        </pc:cxnChg>
      </pc:sldChg>
      <pc:sldChg chg="addSp delSp modSp new mod ord setBg setClrOvrMap">
        <pc:chgData name="Shahid Mahammed Mahmud (2411651)" userId="6de7c028-113a-4049-a1bc-d26298336587" providerId="ADAL" clId="{8FEADAC4-12EA-B649-B574-69BA5911BE65}" dt="2025-11-16T00:32:40.352" v="803"/>
        <pc:sldMkLst>
          <pc:docMk/>
          <pc:sldMk cId="2842885097" sldId="270"/>
        </pc:sldMkLst>
        <pc:spChg chg="mod ord">
          <ac:chgData name="Shahid Mahammed Mahmud (2411651)" userId="6de7c028-113a-4049-a1bc-d26298336587" providerId="ADAL" clId="{8FEADAC4-12EA-B649-B574-69BA5911BE65}" dt="2025-11-16T00:31:08.055" v="801" actId="26606"/>
          <ac:spMkLst>
            <pc:docMk/>
            <pc:sldMk cId="2842885097" sldId="270"/>
            <ac:spMk id="2" creationId="{19D7BFB1-8D2E-DDEB-C466-671FD0361A39}"/>
          </ac:spMkLst>
        </pc:spChg>
        <pc:spChg chg="del">
          <ac:chgData name="Shahid Mahammed Mahmud (2411651)" userId="6de7c028-113a-4049-a1bc-d26298336587" providerId="ADAL" clId="{8FEADAC4-12EA-B649-B574-69BA5911BE65}" dt="2025-11-16T00:31:00.829" v="798" actId="931"/>
          <ac:spMkLst>
            <pc:docMk/>
            <pc:sldMk cId="2842885097" sldId="270"/>
            <ac:spMk id="3" creationId="{5E2FF5CF-B0C9-A98F-45AE-87873C8A5EA7}"/>
          </ac:spMkLst>
        </pc:spChg>
        <pc:spChg chg="add mod">
          <ac:chgData name="Shahid Mahammed Mahmud (2411651)" userId="6de7c028-113a-4049-a1bc-d26298336587" providerId="ADAL" clId="{8FEADAC4-12EA-B649-B574-69BA5911BE65}" dt="2025-11-16T00:31:08.055" v="801" actId="26606"/>
          <ac:spMkLst>
            <pc:docMk/>
            <pc:sldMk cId="2842885097" sldId="270"/>
            <ac:spMk id="6" creationId="{A1E2844C-A410-0296-BF36-9AE5D1EABA4B}"/>
          </ac:spMkLst>
        </pc:spChg>
        <pc:spChg chg="add">
          <ac:chgData name="Shahid Mahammed Mahmud (2411651)" userId="6de7c028-113a-4049-a1bc-d26298336587" providerId="ADAL" clId="{8FEADAC4-12EA-B649-B574-69BA5911BE65}" dt="2025-11-16T00:31:08.055" v="801" actId="26606"/>
          <ac:spMkLst>
            <pc:docMk/>
            <pc:sldMk cId="2842885097" sldId="270"/>
            <ac:spMk id="11" creationId="{1CE580D1-F917-4567-AFB4-99AA9B52ADF0}"/>
          </ac:spMkLst>
        </pc:spChg>
        <pc:spChg chg="add">
          <ac:chgData name="Shahid Mahammed Mahmud (2411651)" userId="6de7c028-113a-4049-a1bc-d26298336587" providerId="ADAL" clId="{8FEADAC4-12EA-B649-B574-69BA5911BE65}" dt="2025-11-16T00:31:08.055" v="801" actId="26606"/>
          <ac:spMkLst>
            <pc:docMk/>
            <pc:sldMk cId="2842885097" sldId="270"/>
            <ac:spMk id="19" creationId="{65513E21-21B0-48DB-8CF1-35E43B33A477}"/>
          </ac:spMkLst>
        </pc:spChg>
        <pc:picChg chg="add mod">
          <ac:chgData name="Shahid Mahammed Mahmud (2411651)" userId="6de7c028-113a-4049-a1bc-d26298336587" providerId="ADAL" clId="{8FEADAC4-12EA-B649-B574-69BA5911BE65}" dt="2025-11-16T00:31:08.055" v="801" actId="26606"/>
          <ac:picMkLst>
            <pc:docMk/>
            <pc:sldMk cId="2842885097" sldId="270"/>
            <ac:picMk id="5" creationId="{9D72A63A-B832-2376-52BC-F3EDAD731E4F}"/>
          </ac:picMkLst>
        </pc:picChg>
        <pc:picChg chg="add mod">
          <ac:chgData name="Shahid Mahammed Mahmud (2411651)" userId="6de7c028-113a-4049-a1bc-d26298336587" providerId="ADAL" clId="{8FEADAC4-12EA-B649-B574-69BA5911BE65}" dt="2025-11-16T00:32:40.352" v="803"/>
          <ac:picMkLst>
            <pc:docMk/>
            <pc:sldMk cId="2842885097" sldId="270"/>
            <ac:picMk id="9" creationId="{F9C618E0-083D-CAD2-8EF3-9F5C39AA2EEA}"/>
          </ac:picMkLst>
        </pc:picChg>
        <pc:picChg chg="add">
          <ac:chgData name="Shahid Mahammed Mahmud (2411651)" userId="6de7c028-113a-4049-a1bc-d26298336587" providerId="ADAL" clId="{8FEADAC4-12EA-B649-B574-69BA5911BE65}" dt="2025-11-16T00:31:08.055" v="801" actId="26606"/>
          <ac:picMkLst>
            <pc:docMk/>
            <pc:sldMk cId="2842885097" sldId="270"/>
            <ac:picMk id="13" creationId="{1F5620B8-A2D8-4568-B566-F0453A0D9167}"/>
          </ac:picMkLst>
        </pc:picChg>
        <pc:cxnChg chg="add">
          <ac:chgData name="Shahid Mahammed Mahmud (2411651)" userId="6de7c028-113a-4049-a1bc-d26298336587" providerId="ADAL" clId="{8FEADAC4-12EA-B649-B574-69BA5911BE65}" dt="2025-11-16T00:31:08.055" v="801" actId="26606"/>
          <ac:cxnSpMkLst>
            <pc:docMk/>
            <pc:sldMk cId="2842885097" sldId="270"/>
            <ac:cxnSpMk id="15" creationId="{1C7D2BA4-4B7A-4596-8BCC-5CF715423894}"/>
          </ac:cxnSpMkLst>
        </pc:cxnChg>
        <pc:cxnChg chg="add">
          <ac:chgData name="Shahid Mahammed Mahmud (2411651)" userId="6de7c028-113a-4049-a1bc-d26298336587" providerId="ADAL" clId="{8FEADAC4-12EA-B649-B574-69BA5911BE65}" dt="2025-11-16T00:31:08.055" v="801" actId="26606"/>
          <ac:cxnSpMkLst>
            <pc:docMk/>
            <pc:sldMk cId="2842885097" sldId="270"/>
            <ac:cxnSpMk id="17" creationId="{4977F1E1-2B6F-4BB6-899F-67D8764D83C5}"/>
          </ac:cxnSpMkLst>
        </pc:cxnChg>
        <pc:cxnChg chg="add">
          <ac:chgData name="Shahid Mahammed Mahmud (2411651)" userId="6de7c028-113a-4049-a1bc-d26298336587" providerId="ADAL" clId="{8FEADAC4-12EA-B649-B574-69BA5911BE65}" dt="2025-11-16T00:31:08.055" v="801" actId="26606"/>
          <ac:cxnSpMkLst>
            <pc:docMk/>
            <pc:sldMk cId="2842885097" sldId="270"/>
            <ac:cxnSpMk id="21" creationId="{580B8A35-DEA7-4D43-9DF8-90B4681D0FAD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FA6133-A925-5747-8636-257F03489D07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F5E15F-AE56-BC45-9D94-BF2FADED17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668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5E15F-AE56-BC45-9D94-BF2FADED17E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308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www.biologycorner.com/anatomy/circulatory/review_guide_key.html" TargetMode="Externa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jp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hyperlink" Target="https://researchoutreach.org/articles/timely-insulin-therapy-treat-type-2-diabetes/" TargetMode="Externa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courses.lumenlearning.com/odessa-ap2/chapter/heart-anatomy/" TargetMode="External"/><Relationship Id="rId5" Type="http://schemas.openxmlformats.org/officeDocument/2006/relationships/image" Target="../media/image5.jpg"/><Relationship Id="rId4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openclipart.org/detail/280284/human-body" TargetMode="External"/><Relationship Id="rId5" Type="http://schemas.openxmlformats.org/officeDocument/2006/relationships/image" Target="../media/image6.png"/><Relationship Id="rId4" Type="http://schemas.openxmlformats.org/officeDocument/2006/relationships/image" Target="../media/image1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praxis.blog.hu/page/2" TargetMode="External"/><Relationship Id="rId5" Type="http://schemas.openxmlformats.org/officeDocument/2006/relationships/image" Target="../media/image7.jpg"/><Relationship Id="rId4" Type="http://schemas.openxmlformats.org/officeDocument/2006/relationships/image" Target="../media/image1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www.somospacientes.com/noticias/avances/sanidad-debe-ayudar-a-los-fumadores-con-epoc-a-dejar-el-tabaco/" TargetMode="External"/><Relationship Id="rId5" Type="http://schemas.openxmlformats.org/officeDocument/2006/relationships/image" Target="../media/image8.jpg"/><Relationship Id="rId4" Type="http://schemas.openxmlformats.org/officeDocument/2006/relationships/image" Target="../media/image1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www.franklinmatters.org/2024/09/the-guardian-earth-may-have-breached.html" TargetMode="External"/><Relationship Id="rId5" Type="http://schemas.openxmlformats.org/officeDocument/2006/relationships/image" Target="../media/image9.png"/><Relationship Id="rId4" Type="http://schemas.openxmlformats.org/officeDocument/2006/relationships/image" Target="../media/image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image" Target="../media/image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pixabay.com/en/run-workout-fitness-exercise-1290022/" TargetMode="External"/><Relationship Id="rId5" Type="http://schemas.openxmlformats.org/officeDocument/2006/relationships/image" Target="../media/image11.jpg"/><Relationship Id="rId4" Type="http://schemas.openxmlformats.org/officeDocument/2006/relationships/image" Target="../media/image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image" Target="../media/image1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courses.lumenlearning.com/collegesuccess2x30master/chapter/career-decision-making-process/" TargetMode="External"/><Relationship Id="rId5" Type="http://schemas.openxmlformats.org/officeDocument/2006/relationships/image" Target="../media/image13.png"/><Relationship Id="rId4" Type="http://schemas.openxmlformats.org/officeDocument/2006/relationships/image" Target="../media/image1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ww.pngall.com/team-work-png/" TargetMode="External"/><Relationship Id="rId5" Type="http://schemas.openxmlformats.org/officeDocument/2006/relationships/image" Target="../media/image14.png"/><Relationship Id="rId4" Type="http://schemas.openxmlformats.org/officeDocument/2006/relationships/image" Target="../media/image1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svgsilh.com/image/1173935.html" TargetMode="Externa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blocs.xtec.cat/blogescola/2018/11/12/habits-de-vida-saludables/unnamed/" TargetMode="External"/><Relationship Id="rId4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ispaper.ai/en/faq/how-to-view-and-access-the-reference-list-of-an-article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4758-9FF9-A740-6D04-ECA6D19734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80" y="802298"/>
            <a:ext cx="8637072" cy="1798027"/>
          </a:xfrm>
        </p:spPr>
        <p:txBody>
          <a:bodyPr>
            <a:normAutofit fontScale="90000"/>
          </a:bodyPr>
          <a:lstStyle/>
          <a:p>
            <a:r>
              <a:rPr lang="en-US" dirty="0"/>
              <a:t>Heart problems and diabetes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4C8BED-C169-ACAC-7606-C05F7A550F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2600326"/>
            <a:ext cx="4313760" cy="322897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Name: shahid </a:t>
            </a:r>
            <a:r>
              <a:rPr lang="en-US" dirty="0" err="1"/>
              <a:t>mahmud</a:t>
            </a:r>
            <a:endParaRPr lang="en-US" dirty="0"/>
          </a:p>
          <a:p>
            <a:r>
              <a:rPr lang="en-US" dirty="0"/>
              <a:t>Student number: 2411651</a:t>
            </a:r>
          </a:p>
          <a:p>
            <a:r>
              <a:rPr lang="en-US" dirty="0"/>
              <a:t>Lecturers name: Robert </a:t>
            </a:r>
            <a:r>
              <a:rPr lang="en-US" dirty="0" err="1"/>
              <a:t>Nartowski</a:t>
            </a:r>
            <a:endParaRPr lang="en-US" dirty="0"/>
          </a:p>
          <a:p>
            <a:r>
              <a:rPr lang="en-US" dirty="0"/>
              <a:t>Module code: BMHP5023</a:t>
            </a:r>
          </a:p>
          <a:p>
            <a:r>
              <a:rPr lang="en-US" dirty="0" err="1"/>
              <a:t>Assibnment</a:t>
            </a:r>
            <a:r>
              <a:rPr lang="en-US" dirty="0"/>
              <a:t> title: Component 2 presentation (</a:t>
            </a:r>
            <a:r>
              <a:rPr lang="en-US" dirty="0" err="1"/>
              <a:t>powerpoint</a:t>
            </a:r>
            <a:r>
              <a:rPr lang="en-US" dirty="0"/>
              <a:t> with Voice Over) </a:t>
            </a:r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F12D5A65-CCDD-BBE3-1ACA-48C90719DE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pic>
        <p:nvPicPr>
          <p:cNvPr id="18" name="Picture 17" descr="A drawing of a heart&#10;&#10;Description automatically generated">
            <a:extLst>
              <a:ext uri="{FF2B5EF4-FFF2-40B4-BE49-F238E27FC236}">
                <a16:creationId xmlns:a16="http://schemas.microsoft.com/office/drawing/2014/main" id="{A25C88D8-7E7D-D80C-BBD8-2448F39A4E5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015591" y="2171934"/>
            <a:ext cx="3147709" cy="3883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658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517"/>
    </mc:Choice>
    <mc:Fallback>
      <p:transition spd="slow" advTm="235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DE08D-1E7A-704B-37D4-24D35EB25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pic>
        <p:nvPicPr>
          <p:cNvPr id="14" name="Content Placeholder 13" descr="A diagram of diabetes&#10;&#10;Description automatically generated">
            <a:extLst>
              <a:ext uri="{FF2B5EF4-FFF2-40B4-BE49-F238E27FC236}">
                <a16:creationId xmlns:a16="http://schemas.microsoft.com/office/drawing/2014/main" id="{67002E9D-C169-785D-4D72-EF1E0DB0EC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960198" y="2016125"/>
            <a:ext cx="4585929" cy="3449638"/>
          </a:xfrm>
        </p:spPr>
      </p:pic>
      <p:pic>
        <p:nvPicPr>
          <p:cNvPr id="10" name="Audio 9">
            <a:extLst>
              <a:ext uri="{FF2B5EF4-FFF2-40B4-BE49-F238E27FC236}">
                <a16:creationId xmlns:a16="http://schemas.microsoft.com/office/drawing/2014/main" id="{674218A1-B27C-080F-70B9-D8432F5E49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296884A-E4A2-2451-B7BF-D63756AF5959}"/>
              </a:ext>
            </a:extLst>
          </p:cNvPr>
          <p:cNvSpPr txBox="1"/>
          <p:nvPr/>
        </p:nvSpPr>
        <p:spPr>
          <a:xfrm>
            <a:off x="3960198" y="5465763"/>
            <a:ext cx="45859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5" tooltip="https://researchoutreach.org/articles/timely-insulin-therapy-treat-type-2-diabetes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7" tooltip="https://creativecommons.org/licenses/by-nc-nd/3.0/"/>
              </a:rPr>
              <a:t>CC BY-NC-ND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354486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000"/>
    </mc:Choice>
    <mc:Fallback>
      <p:transition spd="slow" advTm="2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59091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8BC298DB-2D5C-40A1-9A78-6B4A12198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5C2355B-7CE9-4192-9142-A41CA0A0C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A98533-939F-0C43-2DC0-01A7BD076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5200" y="967167"/>
            <a:ext cx="4151306" cy="2374516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800"/>
              <a:t>The heart and blood vessels</a:t>
            </a:r>
          </a:p>
        </p:txBody>
      </p:sp>
      <p:pic>
        <p:nvPicPr>
          <p:cNvPr id="25" name="Content Placeholder 24" descr="A diagram of the heart&#10;&#10;Description automatically generated">
            <a:extLst>
              <a:ext uri="{FF2B5EF4-FFF2-40B4-BE49-F238E27FC236}">
                <a16:creationId xmlns:a16="http://schemas.microsoft.com/office/drawing/2014/main" id="{03734088-6E6E-D114-CBE2-C1D61A11FA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130029" y="860361"/>
            <a:ext cx="4960442" cy="4551205"/>
          </a:xfrm>
          <a:prstGeom prst="rect">
            <a:avLst/>
          </a:prstGeom>
        </p:spPr>
      </p:pic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06D05ED8-39E4-42F8-92CB-704C2BD0D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3526496"/>
            <a:ext cx="414993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63" name="Picture 62">
            <a:extLst>
              <a:ext uri="{FF2B5EF4-FFF2-40B4-BE49-F238E27FC236}">
                <a16:creationId xmlns:a16="http://schemas.microsoft.com/office/drawing/2014/main" id="{45CE2E7C-6AA3-4710-825D-4CDDF788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3256C6C3-0EDC-4651-AB37-9F26CFAA6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506D9C4A-756B-1482-DCDF-580E8D20B889}"/>
              </a:ext>
            </a:extLst>
          </p:cNvPr>
          <p:cNvSpPr txBox="1"/>
          <p:nvPr/>
        </p:nvSpPr>
        <p:spPr>
          <a:xfrm>
            <a:off x="3799459" y="5211511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 tooltip="https://courses.lumenlearning.com/odessa-ap2/chapter/heart-anatom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37" name="Audio 36">
            <a:extLst>
              <a:ext uri="{FF2B5EF4-FFF2-40B4-BE49-F238E27FC236}">
                <a16:creationId xmlns:a16="http://schemas.microsoft.com/office/drawing/2014/main" id="{8522CE18-B9AE-9690-45BA-1901149BA9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143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475"/>
    </mc:Choice>
    <mc:Fallback>
      <p:transition spd="slow" advTm="304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BC298DB-2D5C-40A1-9A78-6B4A12198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5C2355B-7CE9-4192-9142-A41CA0A0C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12BB31-2DBD-AFF3-B70A-A3ED2B6F4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5200" y="967167"/>
            <a:ext cx="4151306" cy="2374516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800"/>
              <a:t>How blood travels</a:t>
            </a:r>
          </a:p>
        </p:txBody>
      </p:sp>
      <p:pic>
        <p:nvPicPr>
          <p:cNvPr id="5" name="Content Placeholder 4" descr="A diagram of human organs&#10;&#10;Description automatically generated">
            <a:extLst>
              <a:ext uri="{FF2B5EF4-FFF2-40B4-BE49-F238E27FC236}">
                <a16:creationId xmlns:a16="http://schemas.microsoft.com/office/drawing/2014/main" id="{CFF810A1-FC19-7F5F-8EED-39EE9C0FF4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130029" y="1368807"/>
            <a:ext cx="4960442" cy="3534314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6D05ED8-39E4-42F8-92CB-704C2BD0D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3526496"/>
            <a:ext cx="414993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4" name="Picture 23">
            <a:extLst>
              <a:ext uri="{FF2B5EF4-FFF2-40B4-BE49-F238E27FC236}">
                <a16:creationId xmlns:a16="http://schemas.microsoft.com/office/drawing/2014/main" id="{45CE2E7C-6AA3-4710-825D-4CDDF788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3256C6C3-0EDC-4651-AB37-9F26CFAA6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Audio 10">
            <a:extLst>
              <a:ext uri="{FF2B5EF4-FFF2-40B4-BE49-F238E27FC236}">
                <a16:creationId xmlns:a16="http://schemas.microsoft.com/office/drawing/2014/main" id="{3A090BD2-F8A7-1155-7EF0-BC2A413346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541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866"/>
    </mc:Choice>
    <mc:Fallback>
      <p:transition spd="slow" advTm="278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63C853E-3842-4594-86A9-051FFAF4D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591CDC5-6B61-4116-B3B5-0FF42B6E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5B08984-5BEB-422F-A364-2B41E6A51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8F413B1-54E0-4B16-92AB-1CC5C7D64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" name="Content Placeholder 9" descr="A person lying in bed with a headache&#10;&#10;Description automatically generated">
            <a:extLst>
              <a:ext uri="{FF2B5EF4-FFF2-40B4-BE49-F238E27FC236}">
                <a16:creationId xmlns:a16="http://schemas.microsoft.com/office/drawing/2014/main" id="{C5A2D3C1-C2B3-45B8-7835-A38540DCBE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-1" b="5060"/>
          <a:stretch>
            <a:fillRect/>
          </a:stretch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2E67E8BF-E4B2-4098-9FB3-9E400BD86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30686" y="4905349"/>
            <a:ext cx="5610646" cy="1450464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AC33AC-3DDC-504B-A4CD-964A18BEB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5239131"/>
            <a:ext cx="5279490" cy="9600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000">
                <a:solidFill>
                  <a:srgbClr val="FFFFFE"/>
                </a:solidFill>
              </a:rPr>
              <a:t>What happens when you are sick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3781A10F-5DF6-4C9B-AE0B-5249E4399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1" y="5073596"/>
            <a:ext cx="5283196" cy="0"/>
          </a:xfrm>
          <a:prstGeom prst="line">
            <a:avLst/>
          </a:prstGeom>
          <a:ln w="31750">
            <a:solidFill>
              <a:srgbClr val="69E8FC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BD647353-3EDC-9D74-48DC-31D046819B0A}"/>
              </a:ext>
            </a:extLst>
          </p:cNvPr>
          <p:cNvSpPr txBox="1"/>
          <p:nvPr/>
        </p:nvSpPr>
        <p:spPr>
          <a:xfrm>
            <a:off x="9570465" y="6657945"/>
            <a:ext cx="26212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 tooltip="https://praxis.blog.hu/page/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17" name="Audio 16">
            <a:extLst>
              <a:ext uri="{FF2B5EF4-FFF2-40B4-BE49-F238E27FC236}">
                <a16:creationId xmlns:a16="http://schemas.microsoft.com/office/drawing/2014/main" id="{608D67D9-1C19-C1A7-45A1-6F01AD9F52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307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705"/>
    </mc:Choice>
    <mc:Fallback>
      <p:transition spd="slow" advTm="24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BC298DB-2D5C-40A1-9A78-6B4A12198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5C2355B-7CE9-4192-9142-A41CA0A0C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030A8B-C8A4-55B6-6371-E1CC4E590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5200" y="967167"/>
            <a:ext cx="4151306" cy="2374516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800"/>
              <a:t>Mr brown</a:t>
            </a:r>
          </a:p>
        </p:txBody>
      </p:sp>
      <p:pic>
        <p:nvPicPr>
          <p:cNvPr id="5" name="Content Placeholder 4" descr="An old person smoking a cigarette&#10;&#10;Description automatically generated">
            <a:extLst>
              <a:ext uri="{FF2B5EF4-FFF2-40B4-BE49-F238E27FC236}">
                <a16:creationId xmlns:a16="http://schemas.microsoft.com/office/drawing/2014/main" id="{DCC808BC-F2A9-54C2-0B6D-7472965695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130029" y="1482483"/>
            <a:ext cx="4960442" cy="3306961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6D05ED8-39E4-42F8-92CB-704C2BD0D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3526496"/>
            <a:ext cx="414993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45CE2E7C-6AA3-4710-825D-4CDDF788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256C6C3-0EDC-4651-AB37-9F26CFAA6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FE585983-F24B-4971-86AC-BBB4F76873CC}"/>
              </a:ext>
            </a:extLst>
          </p:cNvPr>
          <p:cNvSpPr txBox="1"/>
          <p:nvPr/>
        </p:nvSpPr>
        <p:spPr>
          <a:xfrm>
            <a:off x="3469241" y="4589389"/>
            <a:ext cx="26212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 tooltip="https://www.somospacientes.com/noticias/avances/sanidad-debe-ayudar-a-los-fumadores-con-epoc-a-dejar-el-tabaco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2" name="Audio 21">
            <a:extLst>
              <a:ext uri="{FF2B5EF4-FFF2-40B4-BE49-F238E27FC236}">
                <a16:creationId xmlns:a16="http://schemas.microsoft.com/office/drawing/2014/main" id="{597FB523-8BFB-5711-1B77-1484FE52FA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081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696"/>
    </mc:Choice>
    <mc:Fallback>
      <p:transition spd="slow" advTm="326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BC298DB-2D5C-40A1-9A78-6B4A12198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5C2355B-7CE9-4192-9142-A41CA0A0C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A178B-0CB6-5E89-E1F0-081E025AC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5200" y="967167"/>
            <a:ext cx="4151306" cy="1428205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800" dirty="0" err="1"/>
              <a:t>Helath</a:t>
            </a:r>
            <a:r>
              <a:rPr lang="en-US" sz="4800" dirty="0"/>
              <a:t> checks</a:t>
            </a:r>
          </a:p>
        </p:txBody>
      </p:sp>
      <p:pic>
        <p:nvPicPr>
          <p:cNvPr id="5" name="Content Placeholder 4" descr="A circular chart with different symbols&#10;&#10;Description automatically generated">
            <a:extLst>
              <a:ext uri="{FF2B5EF4-FFF2-40B4-BE49-F238E27FC236}">
                <a16:creationId xmlns:a16="http://schemas.microsoft.com/office/drawing/2014/main" id="{0A65B416-283E-4D3E-8C59-68F494684B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130029" y="1412210"/>
            <a:ext cx="4960442" cy="3447507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6D05ED8-39E4-42F8-92CB-704C2BD0D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3526496"/>
            <a:ext cx="414993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45CE2E7C-6AA3-4710-825D-4CDDF788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256C6C3-0EDC-4651-AB37-9F26CFAA6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9E9F243-6230-FF3E-4E8A-9E656CE4486E}"/>
              </a:ext>
            </a:extLst>
          </p:cNvPr>
          <p:cNvSpPr txBox="1"/>
          <p:nvPr/>
        </p:nvSpPr>
        <p:spPr>
          <a:xfrm>
            <a:off x="3506110" y="4659662"/>
            <a:ext cx="258436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 tooltip="https://www.franklinmatters.org/2024/09/the-guardian-earth-may-have-breached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0773324-C9A9-3C05-8C59-1370B0F278D7}"/>
              </a:ext>
            </a:extLst>
          </p:cNvPr>
          <p:cNvSpPr txBox="1"/>
          <p:nvPr/>
        </p:nvSpPr>
        <p:spPr>
          <a:xfrm>
            <a:off x="6379029" y="3744686"/>
            <a:ext cx="467582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24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Blood pressure: 160/95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24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Sugar level : 8.4%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24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Cholesterol: 6.8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24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Weight: high (BMI 31) 97 kg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29" name="Audio 28">
            <a:extLst>
              <a:ext uri="{FF2B5EF4-FFF2-40B4-BE49-F238E27FC236}">
                <a16:creationId xmlns:a16="http://schemas.microsoft.com/office/drawing/2014/main" id="{608DA977-B5FC-0793-C6D2-DFF41C4FB9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5478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794"/>
    </mc:Choice>
    <mc:Fallback>
      <p:transition spd="slow" advTm="287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nalysing medical x-ray results">
            <a:extLst>
              <a:ext uri="{FF2B5EF4-FFF2-40B4-BE49-F238E27FC236}">
                <a16:creationId xmlns:a16="http://schemas.microsoft.com/office/drawing/2014/main" id="{5D34CC48-D337-081B-5953-BBB9E725ED2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5728" r="-1" b="-1"/>
          <a:stretch>
            <a:fillRect/>
          </a:stretch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A0FFA78-985C-4F50-B21A-77045C7DF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9A9BCB-8FB5-7B60-1A88-93B7F329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5511" y="3236470"/>
            <a:ext cx="6832500" cy="125260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400" dirty="0">
                <a:solidFill>
                  <a:srgbClr val="FFFFFE"/>
                </a:solidFill>
              </a:rPr>
              <a:t>Health problems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5409EC7-69B1-45CC-8FB7-1964C1AB6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509" y="4666480"/>
            <a:ext cx="6832499" cy="0"/>
          </a:xfrm>
          <a:prstGeom prst="line">
            <a:avLst/>
          </a:prstGeom>
          <a:ln w="31750">
            <a:solidFill>
              <a:srgbClr val="93695A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2" name="Audio 11">
            <a:extLst>
              <a:ext uri="{FF2B5EF4-FFF2-40B4-BE49-F238E27FC236}">
                <a16:creationId xmlns:a16="http://schemas.microsoft.com/office/drawing/2014/main" id="{F98E52B3-8A9F-F2C0-1EF4-C804DF60CF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27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975"/>
    </mc:Choice>
    <mc:Fallback>
      <p:transition spd="slow" advTm="269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C63C853E-3842-4594-86A9-051FFAF4D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B591CDC5-6B61-4116-B3B5-0FF42B6E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5B08984-5BEB-422F-A364-2B41E6A51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8F413B1-54E0-4B16-92AB-1CC5C7D64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9" name="Content Placeholder 8" descr="A person tying a shoelace&#10;&#10;Description automatically generated">
            <a:extLst>
              <a:ext uri="{FF2B5EF4-FFF2-40B4-BE49-F238E27FC236}">
                <a16:creationId xmlns:a16="http://schemas.microsoft.com/office/drawing/2014/main" id="{F4A07126-DBB1-D2B1-5A26-8922645590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-1" b="15411"/>
          <a:stretch>
            <a:fillRect/>
          </a:stretch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2E67E8BF-E4B2-4098-9FB3-9E400BD86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30686" y="4905349"/>
            <a:ext cx="5610646" cy="1450464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EBCEAD-5DA1-7EF7-2C34-35CD6A1BD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5239131"/>
            <a:ext cx="5279490" cy="9600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FFFFE"/>
                </a:solidFill>
              </a:rPr>
              <a:t>Goals 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3781A10F-5DF6-4C9B-AE0B-5249E4399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1" y="5073596"/>
            <a:ext cx="5283196" cy="0"/>
          </a:xfrm>
          <a:prstGeom prst="line">
            <a:avLst/>
          </a:prstGeom>
          <a:ln w="31750">
            <a:solidFill>
              <a:srgbClr val="D97B64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9" name="Audio 18">
            <a:extLst>
              <a:ext uri="{FF2B5EF4-FFF2-40B4-BE49-F238E27FC236}">
                <a16:creationId xmlns:a16="http://schemas.microsoft.com/office/drawing/2014/main" id="{5BC1ABD7-8E2D-16C3-3689-A5BEC3EB37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120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925"/>
    </mc:Choice>
    <mc:Fallback>
      <p:transition spd="slow" advTm="259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5513E21-21B0-48DB-8CF1-35E43B33A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0DB76F1D-673B-0DFA-9782-01C9115143DF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</a:blip>
          <a:srcRect r="-1" b="15728"/>
          <a:stretch>
            <a:fillRect/>
          </a:stretch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990413-7580-F5CD-2132-7B7E1088E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636" y="992221"/>
            <a:ext cx="6247308" cy="4873558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sz="4800" dirty="0"/>
              <a:t>How to help </a:t>
            </a:r>
            <a:r>
              <a:rPr lang="en-US" sz="4800" dirty="0" err="1"/>
              <a:t>mr</a:t>
            </a:r>
            <a:r>
              <a:rPr lang="en-US" sz="4800" dirty="0"/>
              <a:t> brown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80B8A35-DEA7-4D43-9DF8-90B4681D0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Audio 9">
            <a:extLst>
              <a:ext uri="{FF2B5EF4-FFF2-40B4-BE49-F238E27FC236}">
                <a16:creationId xmlns:a16="http://schemas.microsoft.com/office/drawing/2014/main" id="{31B1DD0F-A8E4-C528-AA36-331639AF01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9279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3090"/>
    </mc:Choice>
    <mc:Fallback>
      <p:transition spd="slow" advTm="43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5513E21-21B0-48DB-8CF1-35E43B33A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agram of a process&#10;&#10;Description automatically generated">
            <a:extLst>
              <a:ext uri="{FF2B5EF4-FFF2-40B4-BE49-F238E27FC236}">
                <a16:creationId xmlns:a16="http://schemas.microsoft.com/office/drawing/2014/main" id="{B71A663B-4AE6-AA75-CCB7-3EE481BD12D2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702" r="-1" b="10362"/>
          <a:stretch>
            <a:fillRect/>
          </a:stretch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88E765-7B27-E777-CC3B-CFB254A0E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636" y="992221"/>
            <a:ext cx="6247308" cy="4873558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sz="4800"/>
              <a:t>Making decisions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580B8A35-DEA7-4D43-9DF8-90B4681D0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81BC4E1F-6E1F-42FE-B621-6C2E5C6B44E2}"/>
              </a:ext>
            </a:extLst>
          </p:cNvPr>
          <p:cNvSpPr txBox="1"/>
          <p:nvPr/>
        </p:nvSpPr>
        <p:spPr>
          <a:xfrm>
            <a:off x="9607334" y="6657945"/>
            <a:ext cx="258436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 tooltip="https://courses.lumenlearning.com/collegesuccess2x30master/chapter/career-decision-making-proces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15" name="Audio 14">
            <a:extLst>
              <a:ext uri="{FF2B5EF4-FFF2-40B4-BE49-F238E27FC236}">
                <a16:creationId xmlns:a16="http://schemas.microsoft.com/office/drawing/2014/main" id="{9781EF0C-42F9-2477-ADBD-F68ED48661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2674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4249"/>
    </mc:Choice>
    <mc:Fallback>
      <p:transition spd="slow" advTm="242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5513E21-21B0-48DB-8CF1-35E43B33A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people hugging each other&#10;&#10;Description automatically generated">
            <a:extLst>
              <a:ext uri="{FF2B5EF4-FFF2-40B4-BE49-F238E27FC236}">
                <a16:creationId xmlns:a16="http://schemas.microsoft.com/office/drawing/2014/main" id="{9D72A63A-B832-2376-52BC-F3EDAD731E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alphaModFix amt="50000"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2166" r="-1" b="24302"/>
          <a:stretch>
            <a:fillRect/>
          </a:stretch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D7BFB1-8D2E-DDEB-C466-671FD0361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636" y="992221"/>
            <a:ext cx="6247308" cy="4873558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sz="4800"/>
              <a:t>Team work make the dream work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80B8A35-DEA7-4D43-9DF8-90B4681D0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1E2844C-A410-0296-BF36-9AE5D1EABA4B}"/>
              </a:ext>
            </a:extLst>
          </p:cNvPr>
          <p:cNvSpPr txBox="1"/>
          <p:nvPr/>
        </p:nvSpPr>
        <p:spPr>
          <a:xfrm>
            <a:off x="9737177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 tooltip="https://www.pngall.com/team-work-p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F9C618E0-083D-CAD2-8EF3-9F5C39AA2E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8850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7662"/>
    </mc:Choice>
    <mc:Fallback>
      <p:transition spd="slow" advTm="176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ED0909-F75E-F761-000A-0920A2436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600"/>
              <a:t>progress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C7F533-FBAC-5C3F-8515-B31619B703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857654" y="1116345"/>
            <a:ext cx="5804358" cy="3866172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Audio 30">
            <a:extLst>
              <a:ext uri="{FF2B5EF4-FFF2-40B4-BE49-F238E27FC236}">
                <a16:creationId xmlns:a16="http://schemas.microsoft.com/office/drawing/2014/main" id="{BF9EE703-FE43-CE70-402E-F797AE909E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616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312"/>
    </mc:Choice>
    <mc:Fallback>
      <p:transition spd="slow" advTm="25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objects on a green background&#10;&#10;Description automatically generated">
            <a:extLst>
              <a:ext uri="{FF2B5EF4-FFF2-40B4-BE49-F238E27FC236}">
                <a16:creationId xmlns:a16="http://schemas.microsoft.com/office/drawing/2014/main" id="{BC05926F-68D6-46B3-85A7-270DC5F5620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9202" r="7910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2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24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C2B3C6-F7A6-DB88-ACA5-23EE3D2E8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US" dirty="0"/>
              <a:t>conclusion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1C07961-EA87-C7BD-123F-A997F44E88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endParaRPr lang="en-US"/>
          </a:p>
        </p:txBody>
      </p:sp>
      <p:sp>
        <p:nvSpPr>
          <p:cNvPr id="23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A4147-89B3-50BE-E66B-BD74C8BD77DB}"/>
              </a:ext>
            </a:extLst>
          </p:cNvPr>
          <p:cNvSpPr txBox="1"/>
          <p:nvPr/>
        </p:nvSpPr>
        <p:spPr>
          <a:xfrm>
            <a:off x="9900988" y="6657945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blocs.xtec.cat/blogescola/2018/11/12/habits-de-vida-saludables/unnamed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18" name="Audio 17">
            <a:extLst>
              <a:ext uri="{FF2B5EF4-FFF2-40B4-BE49-F238E27FC236}">
                <a16:creationId xmlns:a16="http://schemas.microsoft.com/office/drawing/2014/main" id="{1BD0A337-F337-E7E1-9CAB-9FDC8A5196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9567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0363"/>
    </mc:Choice>
    <mc:Fallback>
      <p:transition spd="slow" advTm="30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hand holding a stylus on a tablet&#10;&#10;Description automatically generated">
            <a:extLst>
              <a:ext uri="{FF2B5EF4-FFF2-40B4-BE49-F238E27FC236}">
                <a16:creationId xmlns:a16="http://schemas.microsoft.com/office/drawing/2014/main" id="{AEB8ADA6-AAFA-F771-5E55-E58638C420C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4998" r="-1" b="-1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3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3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A38253-9A16-8BC8-79C2-55B65D837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US" dirty="0"/>
              <a:t>references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E122DE5-BDE9-D8B2-EFD4-D15377A18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kern="1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NHS (2025) </a:t>
            </a: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Heart and Diabetes Care</a:t>
            </a:r>
            <a:endParaRPr lang="en-GB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kern="1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NICE (2024) </a:t>
            </a: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 Blood Pressure in Adults</a:t>
            </a:r>
            <a:endParaRPr lang="en-GB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kern="1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NICE (2023) </a:t>
            </a: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Type 2 Diabetes in Adults</a:t>
            </a:r>
            <a:endParaRPr lang="en-GB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kern="1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WHO (2024) </a:t>
            </a: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Heart Disease Facts</a:t>
            </a:r>
            <a:endParaRPr lang="en-GB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kern="1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British Heart Foundation (2024) </a:t>
            </a: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Heart and Blood Vessels</a:t>
            </a:r>
            <a:endParaRPr lang="en-GB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kern="1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Diabetes UK (2024) </a:t>
            </a: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Heart Health and Diabetes</a:t>
            </a:r>
            <a:endParaRPr lang="en-GB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kern="1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NMC (2018) </a:t>
            </a: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Code</a:t>
            </a:r>
            <a:endParaRPr lang="en-GB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kern="1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NHS Digital (2024) </a:t>
            </a: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Using Health Data</a:t>
            </a:r>
            <a:endParaRPr lang="en-GB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3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85627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9359</TotalTime>
  <Words>239</Words>
  <Application>Microsoft Macintosh PowerPoint</Application>
  <PresentationFormat>Widescreen</PresentationFormat>
  <Paragraphs>41</Paragraphs>
  <Slides>15</Slides>
  <Notes>1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Gill Sans MT</vt:lpstr>
      <vt:lpstr>Times New Roman</vt:lpstr>
      <vt:lpstr>Gallery</vt:lpstr>
      <vt:lpstr>Heart problems and diabetes</vt:lpstr>
      <vt:lpstr>introduction</vt:lpstr>
      <vt:lpstr>The heart and blood vessels</vt:lpstr>
      <vt:lpstr>How blood travels</vt:lpstr>
      <vt:lpstr>What happens when you are sick</vt:lpstr>
      <vt:lpstr>Mr brown</vt:lpstr>
      <vt:lpstr>Helath checks</vt:lpstr>
      <vt:lpstr>Health problems</vt:lpstr>
      <vt:lpstr>Goals </vt:lpstr>
      <vt:lpstr>How to help mr brown</vt:lpstr>
      <vt:lpstr>Making decisions</vt:lpstr>
      <vt:lpstr>Team work make the dream work</vt:lpstr>
      <vt:lpstr>progress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Shahid Mahammed Mahmud (2411651)</dc:creator>
  <cp:lastModifiedBy>Shahid Mahammed Mahmud (2411651)</cp:lastModifiedBy>
  <cp:revision>1</cp:revision>
  <dcterms:created xsi:type="dcterms:W3CDTF">2025-10-26T18:13:56Z</dcterms:created>
  <dcterms:modified xsi:type="dcterms:W3CDTF">2025-11-16T00:40:13Z</dcterms:modified>
</cp:coreProperties>
</file>