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68DD4-C496-6245-94E7-0ABFC778B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1D6F94-10B2-1CB0-D79D-97F696D3C8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49B46-883D-33AA-88A5-5FE8BD97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FB1BA-168C-398C-3E08-A066871FC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453600-A64D-C99E-68FA-F99A3938B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382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1BEA8-1923-2F91-5CED-0EDFBEFF5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1D37A-EC4D-AFAC-80E8-85F6F7BD3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60CE2-2D6D-2197-B480-C444769F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D1CA0-75EA-7487-641F-BD94EF35B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AB753-4ED6-5C55-B974-A2586F623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49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44BA2-C619-ECF7-7CF8-3BDC02B5F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63EB7-8032-99B3-3BB5-7D7903082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917CA-03C3-90BD-9F33-7FF784E9D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E0F65-0A56-7D0F-8E2F-842491D63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65409-6772-3797-3D91-3E2F13A33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548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949A8-4B4C-3CA5-A3ED-36BFC7621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C98F8-6DC5-8E21-DBAE-9669BA045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7B42D6-2F3C-5FCA-3780-5B88E06DDD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F4BE01-5616-B9E7-8351-4F6299F13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F74FC-45F0-D665-2EC4-8CCB53A19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AD4319-6878-9437-C5E0-40AA18741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918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C59A7-EAF8-3E47-E8EF-2937E37A1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4553A5-80AF-5FFB-9079-A2FCDE7570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D4222-DADA-EEBF-161D-B87EC508C6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21AC6C-8B6B-03E6-C43D-7BA01690F1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D71DBB-F6CD-6ADB-C87E-47527A243A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8EA675-6285-93DD-AFB6-598049FC5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2C3E1E-58EA-54E8-906D-2221FC872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BD4CF2-00FA-1B5E-0637-BFBC5D236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373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0BB57-80C2-A2A1-3ADE-4D417E00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C92C74-3BCF-A141-42C2-DDEC5B162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F908BA-3DC8-C52A-B6C7-C31A02BB8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0C419-A6DD-0AEC-95E3-0DA836A21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50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A558F3-5897-03CB-BD99-84D26BF1E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392C4A-7598-3B89-2B6B-F6D218451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85D034-DCC6-519B-3672-D8C32CBEB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667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03A36-91F5-B17C-35C3-30FE5EAA1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40937-39C1-AE70-6C8D-F3B2F95E1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DFF52B-5EC0-825D-8971-8438996B19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93CC25-189E-D06A-FD4C-38360423F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0D2961-D54F-C4E1-8488-591BDF8AA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68C8A1-E519-51D8-822D-A8AC2AFFE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493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35F85-579F-7698-AA39-4E4E064A7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3E165F-406C-8B8F-2DCD-6FB621DDC8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E1060B-D2AC-99B6-8A58-5A09F827D7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F1300-D8D2-3EE5-755A-5BD2AC386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32825F-5752-9F4C-E005-0A6460308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92055E-E9DF-3B10-2BAA-7C10E2799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E3471-F95E-D165-BB60-D45A00F39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A008DC-40F3-5188-E78F-D77063A83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76F12-46A3-5163-D3B7-EEC7FFDD6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2805B-673A-58D6-76DD-1BC31F418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E9E12-E01F-0A53-09C2-EB8954271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10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558DB1-C684-D53D-5F55-E68826EBEE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819906-4D66-CB29-996E-3FEAE1A2F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71095-3FEF-8D8D-CBE9-8CCFC7783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53D38-2FA7-2BD2-0663-EE988FC80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B903E-A541-7D34-81D9-9B44EBBC3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440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906298-CECE-2233-1DB0-8C5A7D30A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D31B02-2590-85F7-0758-38D3FDDBA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9DED9-C08E-7597-5C5B-5266701601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AE479C-DDFE-40D8-8217-0AA97F7ADEBC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22C0B-39BF-A1D9-047F-72CC23E3A1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0DCEF-C072-4DE0-34FC-80F4EA57A7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B6D4A2-621D-4659-ACCF-A9E1EF246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61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premierleague.com/en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B79E199-F33A-827B-36AE-E689C69110E1}"/>
              </a:ext>
            </a:extLst>
          </p:cNvPr>
          <p:cNvSpPr txBox="1"/>
          <p:nvPr/>
        </p:nvSpPr>
        <p:spPr>
          <a:xfrm>
            <a:off x="828675" y="771525"/>
            <a:ext cx="3867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https://www.premierleague.com/en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181E16-1DDE-DD69-4C60-1B3D792464FA}"/>
              </a:ext>
            </a:extLst>
          </p:cNvPr>
          <p:cNvSpPr txBox="1"/>
          <p:nvPr/>
        </p:nvSpPr>
        <p:spPr>
          <a:xfrm>
            <a:off x="4486747" y="771525"/>
            <a:ext cx="4705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1. Select the link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C80E343-6510-CC85-B4D7-2D500C1F43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417345"/>
            <a:ext cx="8258175" cy="15087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A741DE-ACEA-445D-DF29-E0B444563663}"/>
              </a:ext>
            </a:extLst>
          </p:cNvPr>
          <p:cNvSpPr txBox="1"/>
          <p:nvPr/>
        </p:nvSpPr>
        <p:spPr>
          <a:xfrm>
            <a:off x="9192097" y="1417345"/>
            <a:ext cx="3429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Step2. Click on insert and link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6A670F-6DE2-45B3-8BC0-A0D0246F4A07}"/>
              </a:ext>
            </a:extLst>
          </p:cNvPr>
          <p:cNvSpPr txBox="1"/>
          <p:nvPr/>
        </p:nvSpPr>
        <p:spPr>
          <a:xfrm>
            <a:off x="4897925" y="2988297"/>
            <a:ext cx="7173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Step 3. Copy a link from internet</a:t>
            </a:r>
          </a:p>
          <a:p>
            <a:r>
              <a:rPr lang="en-US" dirty="0"/>
              <a:t>Step 4. Select the link in section shown in the picture and then click OK</a:t>
            </a:r>
            <a:endParaRPr lang="en-GB" dirty="0"/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D32B83A-0997-DE0E-34A2-1029E595C6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675" y="2988297"/>
            <a:ext cx="4069250" cy="2130920"/>
          </a:xfrm>
          <a:prstGeom prst="rect">
            <a:avLst/>
          </a:prstGeom>
        </p:spPr>
      </p:pic>
      <p:pic>
        <p:nvPicPr>
          <p:cNvPr id="15" name="Picture 14" descr="A logo of a lion&#10;&#10;AI-generated content may be incorrect.">
            <a:extLst>
              <a:ext uri="{FF2B5EF4-FFF2-40B4-BE49-F238E27FC236}">
                <a16:creationId xmlns:a16="http://schemas.microsoft.com/office/drawing/2014/main" id="{A9ED172B-532E-6AD9-59E1-C1D3E3BBD0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7925" y="3605426"/>
            <a:ext cx="2688796" cy="15137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6C5093B-1DFD-0502-D5FE-9AD787220576}"/>
              </a:ext>
            </a:extLst>
          </p:cNvPr>
          <p:cNvSpPr txBox="1"/>
          <p:nvPr/>
        </p:nvSpPr>
        <p:spPr>
          <a:xfrm>
            <a:off x="7957996" y="3956364"/>
            <a:ext cx="388029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Bogdan Radu </a:t>
            </a:r>
          </a:p>
          <a:p>
            <a:r>
              <a:rPr lang="en-US" dirty="0"/>
              <a:t>2439098</a:t>
            </a:r>
          </a:p>
          <a:p>
            <a:r>
              <a:rPr lang="en-US" dirty="0"/>
              <a:t>University of Wales Trinity Saint David</a:t>
            </a:r>
          </a:p>
          <a:p>
            <a:r>
              <a:rPr lang="en-GB" dirty="0"/>
              <a:t>Rejwan Bin Sulaiman</a:t>
            </a:r>
          </a:p>
          <a:p>
            <a:r>
              <a:rPr lang="en-GB" dirty="0"/>
              <a:t>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041002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60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Bogdan Radu</dc:creator>
  <cp:lastModifiedBy>Bogdan Radu</cp:lastModifiedBy>
  <cp:revision>1</cp:revision>
  <dcterms:created xsi:type="dcterms:W3CDTF">2025-08-03T19:07:01Z</dcterms:created>
  <dcterms:modified xsi:type="dcterms:W3CDTF">2025-08-03T19:43:40Z</dcterms:modified>
</cp:coreProperties>
</file>