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sldIdLst>
    <p:sldId id="256" r:id="rId2"/>
    <p:sldId id="257" r:id="rId3"/>
    <p:sldId id="258" r:id="rId4"/>
  </p:sldIdLst>
  <p:sldSz cx="21393150" cy="3027045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BA88EA-FC91-2A01-1265-FBF5ED833995}" v="234" dt="2023-06-02T22:06:31.308"/>
    <p1510:client id="{C0991C12-C547-4000-A019-FCAFBC1B5A59}" v="706" dt="2023-06-02T21:36:26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-Sultana Curelaru (1918110)" userId="S::1918110@student.uwtsd.ac.uk::9bd86b21-22fa-4dfc-a19d-87e685e10424" providerId="AD" clId="Web-{C0991C12-C547-4000-A019-FCAFBC1B5A59}"/>
    <pc:docChg chg="addSld modSld addMainMaster delMainMaster">
      <pc:chgData name="Andreea-Sultana Curelaru (1918110)" userId="S::1918110@student.uwtsd.ac.uk::9bd86b21-22fa-4dfc-a19d-87e685e10424" providerId="AD" clId="Web-{C0991C12-C547-4000-A019-FCAFBC1B5A59}" dt="2023-06-02T21:36:26.858" v="704"/>
      <pc:docMkLst>
        <pc:docMk/>
      </pc:docMkLst>
      <pc:sldChg chg="addSp delSp modSp mod setBg modClrScheme setClrOvrMap chgLayout">
        <pc:chgData name="Andreea-Sultana Curelaru (1918110)" userId="S::1918110@student.uwtsd.ac.uk::9bd86b21-22fa-4dfc-a19d-87e685e10424" providerId="AD" clId="Web-{C0991C12-C547-4000-A019-FCAFBC1B5A59}" dt="2023-06-02T11:09:44.855" v="92"/>
        <pc:sldMkLst>
          <pc:docMk/>
          <pc:sldMk cId="109857222" sldId="256"/>
        </pc:sldMkLst>
        <pc:spChg chg="mod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11:08:55.448" v="86"/>
          <ac:spMkLst>
            <pc:docMk/>
            <pc:sldMk cId="109857222" sldId="256"/>
            <ac:spMk id="9" creationId="{98CCEB25-E2E3-481F-A03A-19767D3E7286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11:08:55.448" v="85"/>
          <ac:spMkLst>
            <pc:docMk/>
            <pc:sldMk cId="109857222" sldId="256"/>
            <ac:spMk id="16" creationId="{2A2456A0-13DF-4BA8-9BDD-168E874C4211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11:09:17.745" v="88"/>
          <ac:spMkLst>
            <pc:docMk/>
            <pc:sldMk cId="109857222" sldId="256"/>
            <ac:spMk id="20" creationId="{F662C799-B874-4F21-9E26-28BC92A6598B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25" creationId="{0671A8AE-40A1-4631-A6B8-581AFF065482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27" creationId="{A44CD100-6267-4E62-AA64-2182A3A6A1C0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29" creationId="{AF2F604E-43BE-4DC3-B983-E071523364F8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31" creationId="{08C9B587-E65E-4B52-B37C-ABEBB6E87928}"/>
          </ac:spMkLst>
        </pc:spChg>
        <pc:spChg chg="add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45" creationId="{D8D85657-6A77-4466-887F-EE948B9CD2B2}"/>
          </ac:spMkLst>
        </pc:spChg>
        <pc:spChg chg="add">
          <ac:chgData name="Andreea-Sultana Curelaru (1918110)" userId="S::1918110@student.uwtsd.ac.uk::9bd86b21-22fa-4dfc-a19d-87e685e10424" providerId="AD" clId="Web-{C0991C12-C547-4000-A019-FCAFBC1B5A59}" dt="2023-06-02T11:09:44.855" v="92"/>
          <ac:spMkLst>
            <pc:docMk/>
            <pc:sldMk cId="109857222" sldId="256"/>
            <ac:spMk id="59" creationId="{DC05F582-AA63-4A8C-915E-66057E4BEEA9}"/>
          </ac:spMkLst>
        </pc:spChg>
        <pc:grpChg chg="add">
          <ac:chgData name="Andreea-Sultana Curelaru (1918110)" userId="S::1918110@student.uwtsd.ac.uk::9bd86b21-22fa-4dfc-a19d-87e685e10424" providerId="AD" clId="Web-{C0991C12-C547-4000-A019-FCAFBC1B5A59}" dt="2023-06-02T11:09:44.855" v="92"/>
          <ac:grpSpMkLst>
            <pc:docMk/>
            <pc:sldMk cId="109857222" sldId="256"/>
            <ac:grpSpMk id="36" creationId="{67416F32-9D98-4340-82E8-E90CE00AD2AC}"/>
          </ac:grpSpMkLst>
        </pc:grpChg>
        <pc:grpChg chg="add">
          <ac:chgData name="Andreea-Sultana Curelaru (1918110)" userId="S::1918110@student.uwtsd.ac.uk::9bd86b21-22fa-4dfc-a19d-87e685e10424" providerId="AD" clId="Web-{C0991C12-C547-4000-A019-FCAFBC1B5A59}" dt="2023-06-02T11:09:44.855" v="92"/>
          <ac:grpSpMkLst>
            <pc:docMk/>
            <pc:sldMk cId="109857222" sldId="256"/>
            <ac:grpSpMk id="47" creationId="{30D050C3-946A-4155-B469-3FE5492E6E91}"/>
          </ac:grpSpMkLst>
        </pc:grpChg>
        <pc:picChg chg="add del mod">
          <ac:chgData name="Andreea-Sultana Curelaru (1918110)" userId="S::1918110@student.uwtsd.ac.uk::9bd86b21-22fa-4dfc-a19d-87e685e10424" providerId="AD" clId="Web-{C0991C12-C547-4000-A019-FCAFBC1B5A59}" dt="2023-06-02T11:08:58.838" v="87"/>
          <ac:picMkLst>
            <pc:docMk/>
            <pc:sldMk cId="109857222" sldId="256"/>
            <ac:picMk id="4" creationId="{9A61772C-54B6-E8C6-2271-33F795428001}"/>
          </ac:picMkLst>
        </pc:picChg>
        <pc:picChg chg="add del">
          <ac:chgData name="Andreea-Sultana Curelaru (1918110)" userId="S::1918110@student.uwtsd.ac.uk::9bd86b21-22fa-4dfc-a19d-87e685e10424" providerId="AD" clId="Web-{C0991C12-C547-4000-A019-FCAFBC1B5A59}" dt="2023-06-02T11:08:55.448" v="86"/>
          <ac:picMkLst>
            <pc:docMk/>
            <pc:sldMk cId="109857222" sldId="256"/>
            <ac:picMk id="11" creationId="{B536FA4E-0152-4E27-91DA-0FC22D1846BB}"/>
          </ac:picMkLst>
        </pc:picChg>
        <pc:picChg chg="add del">
          <ac:chgData name="Andreea-Sultana Curelaru (1918110)" userId="S::1918110@student.uwtsd.ac.uk::9bd86b21-22fa-4dfc-a19d-87e685e10424" providerId="AD" clId="Web-{C0991C12-C547-4000-A019-FCAFBC1B5A59}" dt="2023-06-02T11:08:55.448" v="85"/>
          <ac:picMkLst>
            <pc:docMk/>
            <pc:sldMk cId="109857222" sldId="256"/>
            <ac:picMk id="18" creationId="{7AEE9CAC-347C-43C2-AE87-6BC5566E6068}"/>
          </ac:picMkLst>
        </pc:picChg>
        <pc:picChg chg="add mod ord">
          <ac:chgData name="Andreea-Sultana Curelaru (1918110)" userId="S::1918110@student.uwtsd.ac.uk::9bd86b21-22fa-4dfc-a19d-87e685e10424" providerId="AD" clId="Web-{C0991C12-C547-4000-A019-FCAFBC1B5A59}" dt="2023-06-02T11:09:44.855" v="92"/>
          <ac:picMkLst>
            <pc:docMk/>
            <pc:sldMk cId="109857222" sldId="256"/>
            <ac:picMk id="22" creationId="{6B5A5B1F-20D4-4E0E-CC3E-CEE2F99556AF}"/>
          </ac:picMkLst>
        </pc:picChg>
      </pc:sldChg>
      <pc:sldChg chg="addSp delSp modSp new">
        <pc:chgData name="Andreea-Sultana Curelaru (1918110)" userId="S::1918110@student.uwtsd.ac.uk::9bd86b21-22fa-4dfc-a19d-87e685e10424" providerId="AD" clId="Web-{C0991C12-C547-4000-A019-FCAFBC1B5A59}" dt="2023-06-02T21:36:26.858" v="704"/>
        <pc:sldMkLst>
          <pc:docMk/>
          <pc:sldMk cId="2723782400" sldId="257"/>
        </pc:sldMkLst>
        <pc:spChg chg="add del mod">
          <ac:chgData name="Andreea-Sultana Curelaru (1918110)" userId="S::1918110@student.uwtsd.ac.uk::9bd86b21-22fa-4dfc-a19d-87e685e10424" providerId="AD" clId="Web-{C0991C12-C547-4000-A019-FCAFBC1B5A59}" dt="2023-06-02T20:58:33.782" v="326" actId="20577"/>
          <ac:spMkLst>
            <pc:docMk/>
            <pc:sldMk cId="2723782400" sldId="257"/>
            <ac:spMk id="2" creationId="{0B4E7D62-4B78-BB1A-6673-24C582D3D5EB}"/>
          </ac:spMkLst>
        </pc:spChg>
        <pc:spChg chg="mod">
          <ac:chgData name="Andreea-Sultana Curelaru (1918110)" userId="S::1918110@student.uwtsd.ac.uk::9bd86b21-22fa-4dfc-a19d-87e685e10424" providerId="AD" clId="Web-{C0991C12-C547-4000-A019-FCAFBC1B5A59}" dt="2023-06-02T20:53:34.166" v="250" actId="20577"/>
          <ac:spMkLst>
            <pc:docMk/>
            <pc:sldMk cId="2723782400" sldId="257"/>
            <ac:spMk id="3" creationId="{2218360B-036F-4E6C-23AB-6CA0188C4850}"/>
          </ac:spMkLst>
        </pc:spChg>
        <pc:spChg chg="add del mod">
          <ac:chgData name="Andreea-Sultana Curelaru (1918110)" userId="S::1918110@student.uwtsd.ac.uk::9bd86b21-22fa-4dfc-a19d-87e685e10424" providerId="AD" clId="Web-{C0991C12-C547-4000-A019-FCAFBC1B5A59}" dt="2023-06-02T20:58:27.454" v="325"/>
          <ac:spMkLst>
            <pc:docMk/>
            <pc:sldMk cId="2723782400" sldId="257"/>
            <ac:spMk id="5" creationId="{E2238F2B-0B24-5612-1E20-059A4F3A72F0}"/>
          </ac:spMkLst>
        </pc:spChg>
        <pc:spChg chg="add del mod">
          <ac:chgData name="Andreea-Sultana Curelaru (1918110)" userId="S::1918110@student.uwtsd.ac.uk::9bd86b21-22fa-4dfc-a19d-87e685e10424" providerId="AD" clId="Web-{C0991C12-C547-4000-A019-FCAFBC1B5A59}" dt="2023-06-02T21:34:32.558" v="702"/>
          <ac:spMkLst>
            <pc:docMk/>
            <pc:sldMk cId="2723782400" sldId="257"/>
            <ac:spMk id="6" creationId="{E994F5D9-437E-B110-2F91-611151E439FF}"/>
          </ac:spMkLst>
        </pc:spChg>
        <pc:spChg chg="add del">
          <ac:chgData name="Andreea-Sultana Curelaru (1918110)" userId="S::1918110@student.uwtsd.ac.uk::9bd86b21-22fa-4dfc-a19d-87e685e10424" providerId="AD" clId="Web-{C0991C12-C547-4000-A019-FCAFBC1B5A59}" dt="2023-06-02T21:36:26.858" v="704"/>
          <ac:spMkLst>
            <pc:docMk/>
            <pc:sldMk cId="2723782400" sldId="257"/>
            <ac:spMk id="8" creationId="{BEA251A5-F407-9519-13CA-8FD7DC7DB075}"/>
          </ac:spMkLst>
        </pc:spChg>
      </pc:sldChg>
      <pc:sldChg chg="modSp new">
        <pc:chgData name="Andreea-Sultana Curelaru (1918110)" userId="S::1918110@student.uwtsd.ac.uk::9bd86b21-22fa-4dfc-a19d-87e685e10424" providerId="AD" clId="Web-{C0991C12-C547-4000-A019-FCAFBC1B5A59}" dt="2023-06-02T21:31:00.625" v="695" actId="20577"/>
        <pc:sldMkLst>
          <pc:docMk/>
          <pc:sldMk cId="4286205662" sldId="258"/>
        </pc:sldMkLst>
        <pc:spChg chg="mod">
          <ac:chgData name="Andreea-Sultana Curelaru (1918110)" userId="S::1918110@student.uwtsd.ac.uk::9bd86b21-22fa-4dfc-a19d-87e685e10424" providerId="AD" clId="Web-{C0991C12-C547-4000-A019-FCAFBC1B5A59}" dt="2023-06-02T20:56:06.904" v="271" actId="20577"/>
          <ac:spMkLst>
            <pc:docMk/>
            <pc:sldMk cId="4286205662" sldId="258"/>
            <ac:spMk id="2" creationId="{13622A66-FBF9-30DE-352F-344A32EEBCDD}"/>
          </ac:spMkLst>
        </pc:spChg>
        <pc:spChg chg="mod">
          <ac:chgData name="Andreea-Sultana Curelaru (1918110)" userId="S::1918110@student.uwtsd.ac.uk::9bd86b21-22fa-4dfc-a19d-87e685e10424" providerId="AD" clId="Web-{C0991C12-C547-4000-A019-FCAFBC1B5A59}" dt="2023-06-02T21:31:00.625" v="695" actId="20577"/>
          <ac:spMkLst>
            <pc:docMk/>
            <pc:sldMk cId="4286205662" sldId="258"/>
            <ac:spMk id="3" creationId="{C72EC858-E2C0-A593-5CCC-6E1031EFB1AB}"/>
          </ac:spMkLst>
        </pc:spChg>
      </pc:sldChg>
      <pc:sldMasterChg chg="del delSldLayout">
        <pc:chgData name="Andreea-Sultana Curelaru (1918110)" userId="S::1918110@student.uwtsd.ac.uk::9bd86b21-22fa-4dfc-a19d-87e685e10424" providerId="AD" clId="Web-{C0991C12-C547-4000-A019-FCAFBC1B5A59}" dt="2023-06-02T11:05:04.645" v="20"/>
        <pc:sldMasterMkLst>
          <pc:docMk/>
          <pc:sldMasterMk cId="2460954070" sldId="2147483660"/>
        </pc:sldMasterMkLst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dreea-Sultana Curelaru (1918110)" userId="S::1918110@student.uwtsd.ac.uk::9bd86b21-22fa-4dfc-a19d-87e685e10424" providerId="AD" clId="Web-{C0991C12-C547-4000-A019-FCAFBC1B5A59}" dt="2023-06-02T11:05:04.645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ndreea-Sultana Curelaru (1918110)" userId="S::1918110@student.uwtsd.ac.uk::9bd86b21-22fa-4dfc-a19d-87e685e10424" providerId="AD" clId="Web-{C0991C12-C547-4000-A019-FCAFBC1B5A59}" dt="2023-06-02T11:09:17.745" v="88"/>
        <pc:sldMasterMkLst>
          <pc:docMk/>
          <pc:sldMasterMk cId="1340713676" sldId="2147483691"/>
        </pc:sldMasterMkLst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181213071" sldId="2147483674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4226005732" sldId="2147483675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1437422737" sldId="2147483676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3776252057" sldId="2147483677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912875818" sldId="2147483678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4205931238" sldId="2147483679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1894899354" sldId="2147483680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2429252039" sldId="2147483681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701244330" sldId="2147483682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971008085" sldId="2147483683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2303656601" sldId="2147483684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2408027303" sldId="2147483685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3801883173" sldId="2147483686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1571285691" sldId="2147483687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653959111" sldId="2147483688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1452663477" sldId="2147483689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17.745" v="88"/>
          <pc:sldLayoutMkLst>
            <pc:docMk/>
            <pc:sldMasterMk cId="1340713676" sldId="2147483691"/>
            <pc:sldLayoutMk cId="3580706513" sldId="2147483690"/>
          </pc:sldLayoutMkLst>
        </pc:sldLayoutChg>
      </pc:sldMasterChg>
      <pc:sldMasterChg chg="add del addSldLayout delSldLayout">
        <pc:chgData name="Andreea-Sultana Curelaru (1918110)" userId="S::1918110@student.uwtsd.ac.uk::9bd86b21-22fa-4dfc-a19d-87e685e10424" providerId="AD" clId="Web-{C0991C12-C547-4000-A019-FCAFBC1B5A59}" dt="2023-06-02T11:09:44.855" v="92"/>
        <pc:sldMasterMkLst>
          <pc:docMk/>
          <pc:sldMasterMk cId="3688595930" sldId="2147483692"/>
        </pc:sldMasterMkLst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4279215007" sldId="2147483693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3011752937" sldId="2147483694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2583618066" sldId="2147483695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2180560154" sldId="2147483696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1175989712" sldId="2147483697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3072868724" sldId="2147483698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716558888" sldId="2147483699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538876420" sldId="2147483700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3359771249" sldId="2147483701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2362878502" sldId="2147483702"/>
          </pc:sldLayoutMkLst>
        </pc:sldLayoutChg>
        <pc:sldLayoutChg chg="add del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3688595930" sldId="2147483692"/>
            <pc:sldLayoutMk cId="911356416" sldId="2147483703"/>
          </pc:sldLayoutMkLst>
        </pc:sldLayoutChg>
      </pc:sldMasterChg>
      <pc:sldMasterChg chg="add addSldLayout">
        <pc:chgData name="Andreea-Sultana Curelaru (1918110)" userId="S::1918110@student.uwtsd.ac.uk::9bd86b21-22fa-4dfc-a19d-87e685e10424" providerId="AD" clId="Web-{C0991C12-C547-4000-A019-FCAFBC1B5A59}" dt="2023-06-02T11:09:44.855" v="92"/>
        <pc:sldMasterMkLst>
          <pc:docMk/>
          <pc:sldMasterMk cId="1032866797" sldId="2147483740"/>
        </pc:sldMasterMkLst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1099993593" sldId="2147483729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2393603883" sldId="2147483730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923613171" sldId="2147483731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1479947990" sldId="2147483732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400826047" sldId="2147483733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3610961223" sldId="2147483734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49919417" sldId="2147483735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214715040" sldId="2147483736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4085103764" sldId="2147483737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4155014639" sldId="2147483738"/>
          </pc:sldLayoutMkLst>
        </pc:sldLayoutChg>
        <pc:sldLayoutChg chg="add">
          <pc:chgData name="Andreea-Sultana Curelaru (1918110)" userId="S::1918110@student.uwtsd.ac.uk::9bd86b21-22fa-4dfc-a19d-87e685e10424" providerId="AD" clId="Web-{C0991C12-C547-4000-A019-FCAFBC1B5A59}" dt="2023-06-02T11:09:44.855" v="92"/>
          <pc:sldLayoutMkLst>
            <pc:docMk/>
            <pc:sldMasterMk cId="1032866797" sldId="2147483740"/>
            <pc:sldLayoutMk cId="3094003940" sldId="2147483739"/>
          </pc:sldLayoutMkLst>
        </pc:sldLayoutChg>
      </pc:sldMasterChg>
    </pc:docChg>
  </pc:docChgLst>
  <pc:docChgLst>
    <pc:chgData name="Andreea-Sultana Curelaru (1918110)" userId="S::1918110@student.uwtsd.ac.uk::9bd86b21-22fa-4dfc-a19d-87e685e10424" providerId="AD" clId="Web-{26BA88EA-FC91-2A01-1265-FBF5ED833995}"/>
    <pc:docChg chg="mod modSld addMainMaster delMainMaster modMainMaster setSldSz">
      <pc:chgData name="Andreea-Sultana Curelaru (1918110)" userId="S::1918110@student.uwtsd.ac.uk::9bd86b21-22fa-4dfc-a19d-87e685e10424" providerId="AD" clId="Web-{26BA88EA-FC91-2A01-1265-FBF5ED833995}" dt="2023-06-02T22:06:29.620" v="223" actId="20577"/>
      <pc:docMkLst>
        <pc:docMk/>
      </pc:docMkLst>
      <pc:sldChg chg="delSp modSp mod modClrScheme delDesignElem chgLayout">
        <pc:chgData name="Andreea-Sultana Curelaru (1918110)" userId="S::1918110@student.uwtsd.ac.uk::9bd86b21-22fa-4dfc-a19d-87e685e10424" providerId="AD" clId="Web-{26BA88EA-FC91-2A01-1265-FBF5ED833995}" dt="2023-06-02T22:03:49.114" v="211"/>
        <pc:sldMkLst>
          <pc:docMk/>
          <pc:sldMk cId="109857222" sldId="256"/>
        </pc:sldMkLst>
        <pc:spChg chg="mod ord">
          <ac:chgData name="Andreea-Sultana Curelaru (1918110)" userId="S::1918110@student.uwtsd.ac.uk::9bd86b21-22fa-4dfc-a19d-87e685e10424" providerId="AD" clId="Web-{26BA88EA-FC91-2A01-1265-FBF5ED833995}" dt="2023-06-02T22:03:49.114" v="2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ndreea-Sultana Curelaru (1918110)" userId="S::1918110@student.uwtsd.ac.uk::9bd86b21-22fa-4dfc-a19d-87e685e10424" providerId="AD" clId="Web-{26BA88EA-FC91-2A01-1265-FBF5ED833995}" dt="2023-06-02T22:03:49.114" v="211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37" creationId="{66375AB4-82BB-418F-A50F-6180F68724A4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38" creationId="{3FDD54B2-4A3F-4BFE-8FF0-82CA73F4AE8F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39" creationId="{30876F96-77AB-4E72-B1D2-FA45F4E3C04D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41" creationId="{3555E1EF-6216-47FA-BBCA-7C0C8C2DAB8C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42" creationId="{60A86BE0-76B3-4EA0-BA2D-05266013A814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43" creationId="{6BA13564-810C-4398-AA63-67B020811FCB}"/>
          </ac:spMkLst>
        </pc:spChg>
        <pc:spChg chg="del mod">
          <ac:chgData name="Andreea-Sultana Curelaru (1918110)" userId="S::1918110@student.uwtsd.ac.uk::9bd86b21-22fa-4dfc-a19d-87e685e10424" providerId="AD" clId="Web-{26BA88EA-FC91-2A01-1265-FBF5ED833995}" dt="2023-06-02T22:03:49.114" v="211"/>
          <ac:spMkLst>
            <pc:docMk/>
            <pc:sldMk cId="109857222" sldId="256"/>
            <ac:spMk id="45" creationId="{D8D85657-6A77-4466-887F-EE948B9CD2B2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48" creationId="{70D7BFBB-BF60-4EF1-AF1C-731347DB115A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49" creationId="{40150CBC-E30B-417C-9BB2-CE6BB1A6440F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50" creationId="{476020D6-6ADB-408E-A69F-4EA6F51A7F12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53" creationId="{813B333C-60FD-4260-80E0-190666C9DE77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54" creationId="{B59E3068-3000-4C82-ACA8-367498951E63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55" creationId="{C2E1C398-D8F7-4828-9F7F-80D61DAE2B6F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56" creationId="{67669339-D0C4-4CF0-9A76-5BFBCDB7988B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k cId="109857222" sldId="256"/>
            <ac:spMk id="57" creationId="{38B31604-91C4-4CB0-8097-02EE0ADDC112}"/>
          </ac:spMkLst>
        </pc:spChg>
        <pc:spChg chg="del mod">
          <ac:chgData name="Andreea-Sultana Curelaru (1918110)" userId="S::1918110@student.uwtsd.ac.uk::9bd86b21-22fa-4dfc-a19d-87e685e10424" providerId="AD" clId="Web-{26BA88EA-FC91-2A01-1265-FBF5ED833995}" dt="2023-06-02T22:03:49.114" v="211"/>
          <ac:spMkLst>
            <pc:docMk/>
            <pc:sldMk cId="109857222" sldId="256"/>
            <ac:spMk id="59" creationId="{DC05F582-AA63-4A8C-915E-66057E4BEEA9}"/>
          </ac:spMkLst>
        </pc:spChg>
        <pc:grpChg chg="del mod">
          <ac:chgData name="Andreea-Sultana Curelaru (1918110)" userId="S::1918110@student.uwtsd.ac.uk::9bd86b21-22fa-4dfc-a19d-87e685e10424" providerId="AD" clId="Web-{26BA88EA-FC91-2A01-1265-FBF5ED833995}" dt="2023-06-02T22:03:49.114" v="211"/>
          <ac:grpSpMkLst>
            <pc:docMk/>
            <pc:sldMk cId="109857222" sldId="256"/>
            <ac:grpSpMk id="36" creationId="{67416F32-9D98-4340-82E8-E90CE00AD2AC}"/>
          </ac:grpSpMkLst>
        </pc:grpChg>
        <pc:grpChg chg="del mod">
          <ac:chgData name="Andreea-Sultana Curelaru (1918110)" userId="S::1918110@student.uwtsd.ac.uk::9bd86b21-22fa-4dfc-a19d-87e685e10424" providerId="AD" clId="Web-{26BA88EA-FC91-2A01-1265-FBF5ED833995}" dt="2023-06-02T22:03:49.114" v="211"/>
          <ac:grpSpMkLst>
            <pc:docMk/>
            <pc:sldMk cId="109857222" sldId="256"/>
            <ac:grpSpMk id="47" creationId="{30D050C3-946A-4155-B469-3FE5492E6E91}"/>
          </ac:grpSpMkLst>
        </pc:grpChg>
        <pc:picChg chg="mod">
          <ac:chgData name="Andreea-Sultana Curelaru (1918110)" userId="S::1918110@student.uwtsd.ac.uk::9bd86b21-22fa-4dfc-a19d-87e685e10424" providerId="AD" clId="Web-{26BA88EA-FC91-2A01-1265-FBF5ED833995}" dt="2023-06-02T21:48:56.987" v="4" actId="14100"/>
          <ac:picMkLst>
            <pc:docMk/>
            <pc:sldMk cId="109857222" sldId="256"/>
            <ac:picMk id="22" creationId="{6B5A5B1F-20D4-4E0E-CC3E-CEE2F99556AF}"/>
          </ac:picMkLst>
        </pc:picChg>
      </pc:sldChg>
      <pc:sldChg chg="addSp delSp modSp mod modClrScheme chgLayout">
        <pc:chgData name="Andreea-Sultana Curelaru (1918110)" userId="S::1918110@student.uwtsd.ac.uk::9bd86b21-22fa-4dfc-a19d-87e685e10424" providerId="AD" clId="Web-{26BA88EA-FC91-2A01-1265-FBF5ED833995}" dt="2023-06-02T22:06:29.620" v="223" actId="20577"/>
        <pc:sldMkLst>
          <pc:docMk/>
          <pc:sldMk cId="2723782400" sldId="257"/>
        </pc:sldMkLst>
        <pc:spChg chg="mod ord">
          <ac:chgData name="Andreea-Sultana Curelaru (1918110)" userId="S::1918110@student.uwtsd.ac.uk::9bd86b21-22fa-4dfc-a19d-87e685e10424" providerId="AD" clId="Web-{26BA88EA-FC91-2A01-1265-FBF5ED833995}" dt="2023-06-02T22:06:29.620" v="223" actId="20577"/>
          <ac:spMkLst>
            <pc:docMk/>
            <pc:sldMk cId="2723782400" sldId="257"/>
            <ac:spMk id="2" creationId="{0B4E7D62-4B78-BB1A-6673-24C582D3D5EB}"/>
          </ac:spMkLst>
        </pc:spChg>
        <pc:spChg chg="mod ord">
          <ac:chgData name="Andreea-Sultana Curelaru (1918110)" userId="S::1918110@student.uwtsd.ac.uk::9bd86b21-22fa-4dfc-a19d-87e685e10424" providerId="AD" clId="Web-{26BA88EA-FC91-2A01-1265-FBF5ED833995}" dt="2023-06-02T22:03:49.114" v="211"/>
          <ac:spMkLst>
            <pc:docMk/>
            <pc:sldMk cId="2723782400" sldId="257"/>
            <ac:spMk id="3" creationId="{2218360B-036F-4E6C-23AB-6CA0188C4850}"/>
          </ac:spMkLst>
        </pc:spChg>
        <pc:spChg chg="add del mod">
          <ac:chgData name="Andreea-Sultana Curelaru (1918110)" userId="S::1918110@student.uwtsd.ac.uk::9bd86b21-22fa-4dfc-a19d-87e685e10424" providerId="AD" clId="Web-{26BA88EA-FC91-2A01-1265-FBF5ED833995}" dt="2023-06-02T22:05:43.150" v="216"/>
          <ac:spMkLst>
            <pc:docMk/>
            <pc:sldMk cId="2723782400" sldId="257"/>
            <ac:spMk id="6" creationId="{9F28EB74-B731-E04E-76EA-F2FEDF602D34}"/>
          </ac:spMkLst>
        </pc:spChg>
        <pc:picChg chg="add mod">
          <ac:chgData name="Andreea-Sultana Curelaru (1918110)" userId="S::1918110@student.uwtsd.ac.uk::9bd86b21-22fa-4dfc-a19d-87e685e10424" providerId="AD" clId="Web-{26BA88EA-FC91-2A01-1265-FBF5ED833995}" dt="2023-06-02T21:57:04.036" v="69" actId="14100"/>
          <ac:picMkLst>
            <pc:docMk/>
            <pc:sldMk cId="2723782400" sldId="257"/>
            <ac:picMk id="4" creationId="{6A0F14BE-49E9-4348-5C48-566CFD80EC58}"/>
          </ac:picMkLst>
        </pc:picChg>
        <pc:picChg chg="add mod">
          <ac:chgData name="Andreea-Sultana Curelaru (1918110)" userId="S::1918110@student.uwtsd.ac.uk::9bd86b21-22fa-4dfc-a19d-87e685e10424" providerId="AD" clId="Web-{26BA88EA-FC91-2A01-1265-FBF5ED833995}" dt="2023-06-02T21:57:14.021" v="72" actId="14100"/>
          <ac:picMkLst>
            <pc:docMk/>
            <pc:sldMk cId="2723782400" sldId="257"/>
            <ac:picMk id="5" creationId="{6ADC5641-219D-42AF-BC12-D3CC81617BCA}"/>
          </ac:picMkLst>
        </pc:picChg>
      </pc:sldChg>
      <pc:sldChg chg="modSp mod modClrScheme chgLayout">
        <pc:chgData name="Andreea-Sultana Curelaru (1918110)" userId="S::1918110@student.uwtsd.ac.uk::9bd86b21-22fa-4dfc-a19d-87e685e10424" providerId="AD" clId="Web-{26BA88EA-FC91-2A01-1265-FBF5ED833995}" dt="2023-06-02T22:03:49.114" v="211"/>
        <pc:sldMkLst>
          <pc:docMk/>
          <pc:sldMk cId="4286205662" sldId="258"/>
        </pc:sldMkLst>
        <pc:spChg chg="mod ord">
          <ac:chgData name="Andreea-Sultana Curelaru (1918110)" userId="S::1918110@student.uwtsd.ac.uk::9bd86b21-22fa-4dfc-a19d-87e685e10424" providerId="AD" clId="Web-{26BA88EA-FC91-2A01-1265-FBF5ED833995}" dt="2023-06-02T22:03:49.114" v="211"/>
          <ac:spMkLst>
            <pc:docMk/>
            <pc:sldMk cId="4286205662" sldId="258"/>
            <ac:spMk id="2" creationId="{13622A66-FBF9-30DE-352F-344A32EEBCDD}"/>
          </ac:spMkLst>
        </pc:spChg>
        <pc:spChg chg="mod ord">
          <ac:chgData name="Andreea-Sultana Curelaru (1918110)" userId="S::1918110@student.uwtsd.ac.uk::9bd86b21-22fa-4dfc-a19d-87e685e10424" providerId="AD" clId="Web-{26BA88EA-FC91-2A01-1265-FBF5ED833995}" dt="2023-06-02T22:03:49.114" v="211"/>
          <ac:spMkLst>
            <pc:docMk/>
            <pc:sldMk cId="4286205662" sldId="258"/>
            <ac:spMk id="3" creationId="{C72EC858-E2C0-A593-5CCC-6E1031EFB1AB}"/>
          </ac:spMkLst>
        </pc:spChg>
      </pc:sldChg>
      <pc:sldMasterChg chg="modSp del delSldLayout modSldLayout">
        <pc:chgData name="Andreea-Sultana Curelaru (1918110)" userId="S::1918110@student.uwtsd.ac.uk::9bd86b21-22fa-4dfc-a19d-87e685e10424" providerId="AD" clId="Web-{26BA88EA-FC91-2A01-1265-FBF5ED833995}" dt="2023-06-02T22:03:49.114" v="211"/>
        <pc:sldMasterMkLst>
          <pc:docMk/>
          <pc:sldMasterMk cId="1032866797" sldId="2147483740"/>
        </pc:sldMasterMkLst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asterMk cId="1032866797" sldId="2147483740"/>
            <ac:spMk id="2" creationId="{61749C77-AA3A-4DA0-9E20-32FCD2B8BD5F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asterMk cId="1032866797" sldId="2147483740"/>
            <ac:spMk id="3" creationId="{798DC81A-9B5E-4A92-AA7B-3D750F95F434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asterMk cId="1032866797" sldId="2147483740"/>
            <ac:spMk id="4" creationId="{41EDA5BD-F7C8-4883-81D1-EF1F6F00EF72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asterMk cId="1032866797" sldId="2147483740"/>
            <ac:spMk id="5" creationId="{604B8083-48FB-4D6A-B77A-262FE3E23D6C}"/>
          </ac:spMkLst>
        </pc:spChg>
        <pc:spChg chg="mod">
          <ac:chgData name="Andreea-Sultana Curelaru (1918110)" userId="S::1918110@student.uwtsd.ac.uk::9bd86b21-22fa-4dfc-a19d-87e685e10424" providerId="AD" clId="Web-{26BA88EA-FC91-2A01-1265-FBF5ED833995}" dt="2023-06-02T21:48:01.547" v="0"/>
          <ac:spMkLst>
            <pc:docMk/>
            <pc:sldMasterMk cId="1032866797" sldId="2147483740"/>
            <ac:spMk id="6" creationId="{AB48FEDB-2614-400B-9C19-0F4D448D98AB}"/>
          </ac:spMkLst>
        </pc:sp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1099993593" sldId="2147483729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6" creationId="{A6466AE7-32B6-4334-AF41-B9387E6726C5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7" creationId="{659C09F8-90CD-443F-9AA1-D08C56A605BB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8" creationId="{DC7304AB-BE7D-45AC-A876-4A24543AE5B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11" creationId="{DF06DA80-525A-4C9E-A441-50630AA772A4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12" creationId="{02223219-ACCC-42F2-A1B4-E3C8C8AB12A4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13" creationId="{1510B0E9-9BA0-4357-9E04-554C19BAAC89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14" creationId="{C580F8F6-E662-4BCD-AC9C-7E5DDBD5A77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15" creationId="{9A333FE5-ADB0-48EE-A1A6-9AA36DA343A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099993593" sldId="2147483729"/>
              <ac:spMk id="16" creationId="{E841E027-8E53-4FEB-8605-2124D85731CA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1099993593" sldId="2147483729"/>
              <ac:grpSpMk id="5" creationId="{5ED88E92-14F3-4B58-9E48-1D79E139A89E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2393603883" sldId="2147483730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2" creationId="{71A8188C-9713-46E1-AA5C-C84FE515F3A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3" creationId="{59E192CC-893A-4A84-A7E9-F389D83F0B16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4" creationId="{86CC7765-7D44-43DD-A1DF-419D3E1C625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9" creationId="{14A8D739-B942-4545-9459-A6CAF0444D1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14" creationId="{8E666ACD-EB1C-4732-971B-C3B26061DB8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15" creationId="{2A4E213B-7F96-44C1-90B3-B72E9387BF7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16" creationId="{5C9B7EF7-1EDF-4AC7-8E40-C2801783AC85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17" creationId="{925CA0A0-9A3F-498E-983D-B3285EF5AD9A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18" creationId="{8C017B9B-2727-4255-8F80-9D4C2A5AE29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19" creationId="{693C5F16-BC47-4707-B6B7-DC5262ACDC51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20" creationId="{B223FE99-C58F-4A56-8F8E-2942FF74E4BD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21" creationId="{DBBD4511-8AB6-4BD3-8410-7FB3EC8D42B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393603883" sldId="2147483730"/>
              <ac:spMk id="22" creationId="{BFE392AA-35E5-40E5-9309-284A0C541061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2393603883" sldId="2147483730"/>
              <ac:grpSpMk id="8" creationId="{0D5C0F5C-A529-490C-8941-78F10C6A00D3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923613171" sldId="2147483731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2" creationId="{F91800A6-9706-4B81-B957-C950A5F7749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3" creationId="{CA17652B-AA0D-4574-AF1D-7F7442D84B0B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4" creationId="{ECA19547-D24B-4BD1-8C26-318450B171B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9" creationId="{59CE8EF9-87D6-47FD-B7D3-2D48D8E48AC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10" creationId="{6784998E-9D37-4D0D-889A-C67531E5295C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12" creationId="{4FC29931-00EB-4F74-BE4C-172A4C282A26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13" creationId="{989B4C87-FDD3-406D-BE06-3ABF69905E0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14" creationId="{FD817A89-A0E1-4190-90AE-0571E6CE8FC6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15" creationId="{4FD20388-C666-4992-920D-5F034214950C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923613171" sldId="2147483731"/>
              <ac:spMk id="16" creationId="{FCAB0CC3-A07E-43B8-9B34-0A67C1806DE1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923613171" sldId="2147483731"/>
              <ac:grpSpMk id="8" creationId="{D97E00A2-2906-4C97-9D1F-C789D3ADD373}"/>
            </ac:grpSpMkLst>
          </pc:gr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923613171" sldId="2147483731"/>
              <ac:grpSpMk id="11" creationId="{8B575B0B-C502-438E-967C-64D268031426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1479947990" sldId="2147483732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2" creationId="{88F1FF59-E1BE-4475-953B-5BF6FBC10C5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3" creationId="{F8F1F045-44C5-4165-A640-4E4D33A5958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8" creationId="{9FA73898-D78C-45F9-AFC1-2AB16F6725C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9" creationId="{4FC423E3-700B-43D6-A2CB-F3C871632C2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11" creationId="{97711D4C-4FFE-4151-B53D-60890F0F582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12" creationId="{F69D6393-413D-4151-BC2C-43161BE4A799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13" creationId="{A96370B9-6459-4B05-9A8B-A9E7FA8966CD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14" creationId="{DA3AC0C6-74C3-4E55-AA42-A9F1A4B1B21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1479947990" sldId="2147483732"/>
              <ac:spMk id="15" creationId="{132C27A4-86D3-4C83-8022-E37A8672A993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1479947990" sldId="2147483732"/>
              <ac:grpSpMk id="7" creationId="{7C461672-F18A-4768-9850-0531FD3720BA}"/>
            </ac:grpSpMkLst>
          </pc:gr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1479947990" sldId="2147483732"/>
              <ac:grpSpMk id="10" creationId="{82F05B2A-1EC7-4131-B899-C7ECB9A502EB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400826047" sldId="2147483733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2" creationId="{7F3ED3C6-DA43-4D1C-9056-407A4FB1C6AB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12" creationId="{F323EA00-E168-4864-883B-358A7CDF915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13" creationId="{83EBBB96-590D-4704-87AD-A00AE2424DE8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14" creationId="{889BAB7D-5298-40B9-910B-136D0C6A9934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15" creationId="{27477A35-8424-45D6-A66E-8ACFA6C405B5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16" creationId="{8BFBA1CE-E9AC-40C0-A7F9-E5671F5FEF9C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18" creationId="{CA4F2DFA-2F27-43FB-B08C-0787FA44B0D1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0826047" sldId="2147483733"/>
              <ac:spMk id="19" creationId="{7D750354-CD8D-4A3B-A7AC-04622BCB0499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400826047" sldId="2147483733"/>
              <ac:grpSpMk id="11" creationId="{D0C2729A-59F8-46A4-9AAA-7665E5966E2D}"/>
            </ac:grpSpMkLst>
          </pc:gr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400826047" sldId="2147483733"/>
              <ac:grpSpMk id="17" creationId="{9521FD20-B9D4-4FD1-9AAD-F4157555AD62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3610961223" sldId="2147483734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2" creationId="{737FFCCA-9DBF-4E0A-BDC6-F7B8F39BD72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3" creationId="{511F1B23-21CD-4A3B-938B-5502019A13CD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8" creationId="{879CEFA6-CCA5-4FEF-B53D-E74B1E67E9C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0" creationId="{F59358AB-E1C9-402B-9F3F-28B4F50DAC6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1" creationId="{A78C24EC-8C5D-4A7E-9D57-C752E0DC9485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3" creationId="{73F3733E-DBA5-4A25-9315-B7A1A5E7A1F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4" creationId="{DC119EB9-1A9A-45A4-AE16-9968A70C5C35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5" creationId="{CA5B7B85-4DC3-4343-B734-4852DD5DF03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6" creationId="{E0D1B599-DFF1-4E00-9EAE-EE32BD7B486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7" creationId="{A0FCF7F6-290B-4DE7-BA60-863CBF95C2A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610961223" sldId="2147483734"/>
              <ac:spMk id="18" creationId="{AAB30D07-BE85-45CD-8055-8C57B00E2957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3610961223" sldId="2147483734"/>
              <ac:grpSpMk id="7" creationId="{3C627D45-FE54-49FF-A37F-6206993AEFD8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49919417" sldId="2147483735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2" creationId="{85CEEBB1-1A1F-4A2C-B805-719CF98F68AB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3" creationId="{3D6CC87B-ED2D-4303-BD40-E7AF14C03EF1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0" creationId="{07183CDE-91A1-40C3-8E80-66F89E1C2D53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1" creationId="{A6756515-F9AA-46BD-8DD2-AA15BA492AC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2" creationId="{ABA365E2-8B71-408B-9092-0104216AC7AC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5" creationId="{0CB2405B-A907-48B3-906A-FB3573C0B28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6" creationId="{BEE64698-3ED2-4395-B7FC-65248E437E0A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7" creationId="{FE20B1E1-CE09-4C2A-A3FB-DB8026C54E98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8" creationId="{5AACD774-5167-46C7-8A62-6E2FE4BE9469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19" creationId="{06E0F2D8-452E-48F9-9912-C47EAEAE180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9919417" sldId="2147483735"/>
              <ac:spMk id="20" creationId="{6DC8E2D9-6729-4614-8667-C1016D3182E4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49919417" sldId="2147483735"/>
              <ac:grpSpMk id="9" creationId="{BF4E480B-94D6-46F9-A2B6-B98D311FDC19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214715040" sldId="2147483736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3" creationId="{3492F85E-0893-4D8C-816A-5193CC6DC9C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20" creationId="{66375AB4-82BB-418F-A50F-6180F68724A4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21" creationId="{3FDD54B2-4A3F-4BFE-8FF0-82CA73F4AE8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22" creationId="{30876F96-77AB-4E72-B1D2-FA45F4E3C04D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25" creationId="{3555E1EF-6216-47FA-BBCA-7C0C8C2DAB8C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28" creationId="{60A86BE0-76B3-4EA0-BA2D-05266013A814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29" creationId="{6BA13564-810C-4398-AA63-67B020811FCB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214715040" sldId="2147483736"/>
              <ac:spMk id="32" creationId="{D8D85657-6A77-4466-887F-EE948B9CD2B2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214715040" sldId="2147483736"/>
              <ac:grpSpMk id="31" creationId="{67416F32-9D98-4340-82E8-E90CE00AD2AC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4085103764" sldId="2147483737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2" creationId="{9D36F1DF-CD42-4695-A7D0-2F5B193057E9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3" creationId="{FA549160-0F86-4FCA-8718-6980E99C7938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7" creationId="{6BD518BC-8E44-4DAA-A8B9-2CFBD91DCDCD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9" creationId="{C4CCE569-E461-438A-A235-B96A542AF82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10" creationId="{73F9DF1F-1F74-476C-AD41-22AC3F8A65A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11" creationId="{EBE49ED5-9713-43D1-AE9E-3F9FE557407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12" creationId="{D21A2854-1482-4441-85EA-D7B9F3EF56D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085103764" sldId="2147483737"/>
              <ac:spMk id="14" creationId="{FED36A6D-894D-44DA-851C-345A414F3F68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4085103764" sldId="2147483737"/>
              <ac:grpSpMk id="13" creationId="{1E54407D-DBA4-414C-ACA5-30D7B87C652B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4155014639" sldId="2147483738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2" creationId="{854412EC-56C0-4009-B2E3-D63F9EECB9D4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3" creationId="{AB70C84F-F3B7-4BF4-A328-BCF5ADD32944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4" creationId="{EF919CD5-DBB4-4749-980D-B5B40ECB67B9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9" creationId="{A17676CF-DDCC-48C1-AC68-CDA0B9E47FD8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1" creationId="{42BE934E-3063-4D0F-AFDE-68D58D336CBE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2" creationId="{039660FA-744A-4CB3-9BED-C59793E3BF3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4" creationId="{5E492A94-8867-4C62-9D40-4023C41E0AF8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5" creationId="{421FE91F-780C-4ABD-ADE8-0EFDB7196A1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6" creationId="{109EA389-EE78-4475-A390-5EDED23C2D68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7" creationId="{D0C396B8-00CA-4AE9-A0A5-B4E2B2A2AC0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8" creationId="{F6660166-3107-4058-A259-59B0527306BD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4155014639" sldId="2147483738"/>
              <ac:spMk id="19" creationId="{A3DAD7C5-BA12-4557-8BC4-72C69B0D59DD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4155014639" sldId="2147483738"/>
              <ac:grpSpMk id="8" creationId="{A5774299-531D-4CAC-881D-7EB68BC99FCC}"/>
            </ac:grpSpMkLst>
          </pc:grpChg>
        </pc:sldLayoutChg>
        <pc:sldLayoutChg chg="modSp del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1032866797" sldId="2147483740"/>
            <pc:sldLayoutMk cId="3094003940" sldId="2147483739"/>
          </pc:sldLayoutMkLst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2" creationId="{9A0BCA11-08C2-4C9A-B0A3-31C9051CDF9E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3" creationId="{3662CEB0-C969-40EA-A5E2-8D875E28A6B6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4" creationId="{B40F41A6-112E-4305-A0BA-6E119A77AC10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5" creationId="{9AC672C5-31B9-443B-8DEE-5523646891F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6" creationId="{54D18B9D-8B21-4249-A3AD-8FBE48F0F55B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12" creationId="{AE67B504-02A7-4203-87D0-07D333D7191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17" creationId="{975AE1B2-E73F-4E6E-AAFB-FB1C02684D3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18" creationId="{D750F2D6-C0E1-4AFE-AB87-083292737609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19" creationId="{DFC6EEED-A40A-4D1C-BE6B-11DD6277060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20" creationId="{527FF3FB-FDFC-4659-A7D6-ABED74010E82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21" creationId="{7900B4F1-619C-4C0E-B749-1843F22C946A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22" creationId="{6E6F70BB-DCCC-4CF0-B5BB-95A965A9994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23" creationId="{0AEADDCE-3295-4F24-8700-C93B5457C2B7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24" creationId="{1F95C76A-5429-458C-BC9D-E1053EF7B84F}"/>
            </ac:spMkLst>
          </pc:spChg>
          <pc:spChg chg="mod">
            <ac:chgData name="Andreea-Sultana Curelaru (1918110)" userId="S::1918110@student.uwtsd.ac.uk::9bd86b21-22fa-4dfc-a19d-87e685e10424" providerId="AD" clId="Web-{26BA88EA-FC91-2A01-1265-FBF5ED833995}" dt="2023-06-02T21:48:01.547" v="0"/>
            <ac:spMkLst>
              <pc:docMk/>
              <pc:sldMasterMk cId="1032866797" sldId="2147483740"/>
              <pc:sldLayoutMk cId="3094003940" sldId="2147483739"/>
              <ac:spMk id="25" creationId="{4ECC0D66-F2BE-4BF4-87F6-CE618B5C8916}"/>
            </ac:spMkLst>
          </pc:spChg>
          <pc:grpChg chg="mod">
            <ac:chgData name="Andreea-Sultana Curelaru (1918110)" userId="S::1918110@student.uwtsd.ac.uk::9bd86b21-22fa-4dfc-a19d-87e685e10424" providerId="AD" clId="Web-{26BA88EA-FC91-2A01-1265-FBF5ED833995}" dt="2023-06-02T21:48:01.547" v="0"/>
            <ac:grpSpMkLst>
              <pc:docMk/>
              <pc:sldMasterMk cId="1032866797" sldId="2147483740"/>
              <pc:sldLayoutMk cId="3094003940" sldId="2147483739"/>
              <ac:grpSpMk id="11" creationId="{5130F7E5-A40E-4C9C-8E4F-3935B9182C4A}"/>
            </ac:grpSpMkLst>
          </pc:grpChg>
        </pc:sldLayoutChg>
      </pc:sldMasterChg>
      <pc:sldMasterChg chg="add addSldLayout modSldLayout">
        <pc:chgData name="Andreea-Sultana Curelaru (1918110)" userId="S::1918110@student.uwtsd.ac.uk::9bd86b21-22fa-4dfc-a19d-87e685e10424" providerId="AD" clId="Web-{26BA88EA-FC91-2A01-1265-FBF5ED833995}" dt="2023-06-02T22:03:49.114" v="211"/>
        <pc:sldMasterMkLst>
          <pc:docMk/>
          <pc:sldMasterMk cId="3078073272" sldId="2147483741"/>
        </pc:sldMasterMkLst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4292502683" sldId="2147483742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448878707" sldId="2147483743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73889181" sldId="2147483744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146649605" sldId="2147483745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3343266213" sldId="2147483746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1567302026" sldId="2147483747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94308405" sldId="2147483748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704011969" sldId="2147483749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1859575858" sldId="2147483750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3910297247" sldId="2147483751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3290882556" sldId="2147483752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1251019996" sldId="2147483753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780414690" sldId="2147483754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256823791" sldId="2147483755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1442991903" sldId="2147483756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806378990" sldId="2147483757"/>
          </pc:sldLayoutMkLst>
        </pc:sldLayoutChg>
        <pc:sldLayoutChg chg="add mod replId">
          <pc:chgData name="Andreea-Sultana Curelaru (1918110)" userId="S::1918110@student.uwtsd.ac.uk::9bd86b21-22fa-4dfc-a19d-87e685e10424" providerId="AD" clId="Web-{26BA88EA-FC91-2A01-1265-FBF5ED833995}" dt="2023-06-02T22:03:49.114" v="211"/>
          <pc:sldLayoutMkLst>
            <pc:docMk/>
            <pc:sldMasterMk cId="3078073272" sldId="2147483741"/>
            <pc:sldLayoutMk cId="3158334544" sldId="2147483758"/>
          </pc:sldLayoutMkLst>
        </pc:sldLayoutChg>
      </pc:sldMasterChg>
    </pc:docChg>
  </pc:docChgLst>
  <pc:docChgLst>
    <pc:chgData clId="Web-{C0991C12-C547-4000-A019-FCAFBC1B5A59}"/>
    <pc:docChg chg="modSld">
      <pc:chgData name="" userId="" providerId="" clId="Web-{C0991C12-C547-4000-A019-FCAFBC1B5A59}" dt="2023-06-02T11:03:39.752" v="0" actId="20577"/>
      <pc:docMkLst>
        <pc:docMk/>
      </pc:docMkLst>
      <pc:sldChg chg="modSp">
        <pc:chgData name="" userId="" providerId="" clId="Web-{C0991C12-C547-4000-A019-FCAFBC1B5A59}" dt="2023-06-02T11:03:39.752" v="0" actId="20577"/>
        <pc:sldMkLst>
          <pc:docMk/>
          <pc:sldMk cId="109857222" sldId="256"/>
        </pc:sldMkLst>
        <pc:spChg chg="mod">
          <ac:chgData name="" userId="" providerId="" clId="Web-{C0991C12-C547-4000-A019-FCAFBC1B5A59}" dt="2023-06-02T11:03:39.752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6853" y="2630762"/>
            <a:ext cx="17571455" cy="14186159"/>
          </a:xfrm>
        </p:spPr>
        <p:txBody>
          <a:bodyPr anchor="b">
            <a:normAutofit/>
          </a:bodyPr>
          <a:lstStyle>
            <a:lvl1pPr algn="ctr">
              <a:defRPr sz="2827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16853" y="17153255"/>
            <a:ext cx="17571455" cy="9794896"/>
          </a:xfrm>
        </p:spPr>
        <p:txBody>
          <a:bodyPr anchor="t">
            <a:normAutofit/>
          </a:bodyPr>
          <a:lstStyle>
            <a:lvl1pPr marL="0" indent="0" algn="ctr">
              <a:buNone/>
              <a:defRPr sz="1272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32310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462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693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924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6155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9386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2617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58482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502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87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6853" y="14436500"/>
            <a:ext cx="17571455" cy="8047866"/>
          </a:xfrm>
        </p:spPr>
        <p:txBody>
          <a:bodyPr anchor="b">
            <a:normAutofit/>
          </a:bodyPr>
          <a:lstStyle>
            <a:lvl1pPr algn="r">
              <a:defRPr sz="1979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6853" y="22527650"/>
            <a:ext cx="17571455" cy="4406165"/>
          </a:xfrm>
        </p:spPr>
        <p:txBody>
          <a:bodyPr anchor="t">
            <a:normAutofit/>
          </a:bodyPr>
          <a:lstStyle>
            <a:lvl1pPr marL="0" indent="0" algn="r">
              <a:buNone/>
              <a:defRPr sz="1272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23103" indent="0">
              <a:buNone/>
              <a:defRPr sz="1272">
                <a:solidFill>
                  <a:schemeClr val="tx1">
                    <a:tint val="75000"/>
                  </a:schemeClr>
                </a:solidFill>
              </a:defRPr>
            </a:lvl2pPr>
            <a:lvl3pPr marL="646206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3pPr>
            <a:lvl4pPr marL="969310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4pPr>
            <a:lvl5pPr marL="129241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5pPr>
            <a:lvl6pPr marL="161551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6pPr>
            <a:lvl7pPr marL="1938619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7pPr>
            <a:lvl8pPr marL="226172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8pPr>
            <a:lvl9pPr marL="258482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89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14592" y="9096577"/>
            <a:ext cx="8621535" cy="17793847"/>
          </a:xfrm>
        </p:spPr>
        <p:txBody>
          <a:bodyPr>
            <a:normAutofit/>
          </a:bodyPr>
          <a:lstStyle>
            <a:lvl1pPr>
              <a:defRPr sz="1131"/>
            </a:lvl1pPr>
            <a:lvl2pPr>
              <a:defRPr sz="989"/>
            </a:lvl2pPr>
            <a:lvl3pPr>
              <a:defRPr sz="848"/>
            </a:lvl3pPr>
            <a:lvl4pPr>
              <a:defRPr sz="777"/>
            </a:lvl4pPr>
            <a:lvl5pPr>
              <a:defRPr sz="777"/>
            </a:lvl5pPr>
            <a:lvl6pPr>
              <a:defRPr sz="777"/>
            </a:lvl6pPr>
            <a:lvl7pPr>
              <a:defRPr sz="777"/>
            </a:lvl7pPr>
            <a:lvl8pPr>
              <a:defRPr sz="777"/>
            </a:lvl8pPr>
            <a:lvl9pPr>
              <a:defRPr sz="77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7025" y="9096575"/>
            <a:ext cx="8631282" cy="17793843"/>
          </a:xfrm>
        </p:spPr>
        <p:txBody>
          <a:bodyPr>
            <a:normAutofit/>
          </a:bodyPr>
          <a:lstStyle>
            <a:lvl1pPr>
              <a:defRPr sz="1131"/>
            </a:lvl1pPr>
            <a:lvl2pPr>
              <a:defRPr sz="989"/>
            </a:lvl2pPr>
            <a:lvl3pPr>
              <a:defRPr sz="848"/>
            </a:lvl3pPr>
            <a:lvl4pPr>
              <a:defRPr sz="777"/>
            </a:lvl4pPr>
            <a:lvl5pPr>
              <a:defRPr sz="777"/>
            </a:lvl5pPr>
            <a:lvl6pPr>
              <a:defRPr sz="777"/>
            </a:lvl6pPr>
            <a:lvl7pPr>
              <a:defRPr sz="777"/>
            </a:lvl7pPr>
            <a:lvl8pPr>
              <a:defRPr sz="777"/>
            </a:lvl8pPr>
            <a:lvl9pPr>
              <a:defRPr sz="77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49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8296" y="9096575"/>
            <a:ext cx="7947829" cy="3238011"/>
          </a:xfrm>
        </p:spPr>
        <p:txBody>
          <a:bodyPr anchor="b">
            <a:noAutofit/>
          </a:bodyPr>
          <a:lstStyle>
            <a:lvl1pPr marL="0" indent="0">
              <a:buNone/>
              <a:defRPr sz="1555" b="0"/>
            </a:lvl1pPr>
            <a:lvl2pPr marL="323103" indent="0">
              <a:buNone/>
              <a:defRPr sz="1413" b="1"/>
            </a:lvl2pPr>
            <a:lvl3pPr marL="646206" indent="0">
              <a:buNone/>
              <a:defRPr sz="1272" b="1"/>
            </a:lvl3pPr>
            <a:lvl4pPr marL="969310" indent="0">
              <a:buNone/>
              <a:defRPr sz="1131" b="1"/>
            </a:lvl4pPr>
            <a:lvl5pPr marL="1292413" indent="0">
              <a:buNone/>
              <a:defRPr sz="1131" b="1"/>
            </a:lvl5pPr>
            <a:lvl6pPr marL="1615516" indent="0">
              <a:buNone/>
              <a:defRPr sz="1131" b="1"/>
            </a:lvl6pPr>
            <a:lvl7pPr marL="1938619" indent="0">
              <a:buNone/>
              <a:defRPr sz="1131" b="1"/>
            </a:lvl7pPr>
            <a:lvl8pPr marL="2261723" indent="0">
              <a:buNone/>
              <a:defRPr sz="1131" b="1"/>
            </a:lvl8pPr>
            <a:lvl9pPr marL="2584826" indent="0">
              <a:buNone/>
              <a:defRPr sz="113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14592" y="12297216"/>
            <a:ext cx="8621535" cy="14636601"/>
          </a:xfrm>
        </p:spPr>
        <p:txBody>
          <a:bodyPr anchor="t">
            <a:normAutofit/>
          </a:bodyPr>
          <a:lstStyle>
            <a:lvl1pPr>
              <a:defRPr sz="1131"/>
            </a:lvl1pPr>
            <a:lvl2pPr>
              <a:defRPr sz="989"/>
            </a:lvl2pPr>
            <a:lvl3pPr>
              <a:defRPr sz="848"/>
            </a:lvl3pPr>
            <a:lvl4pPr>
              <a:defRPr sz="777"/>
            </a:lvl4pPr>
            <a:lvl5pPr>
              <a:defRPr sz="777"/>
            </a:lvl5pPr>
            <a:lvl6pPr>
              <a:defRPr sz="777"/>
            </a:lvl6pPr>
            <a:lvl7pPr>
              <a:defRPr sz="777"/>
            </a:lvl7pPr>
            <a:lvl8pPr>
              <a:defRPr sz="777"/>
            </a:lvl8pPr>
            <a:lvl9pPr>
              <a:defRPr sz="77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487705" y="9096577"/>
            <a:ext cx="8000603" cy="3200639"/>
          </a:xfrm>
        </p:spPr>
        <p:txBody>
          <a:bodyPr anchor="b">
            <a:noAutofit/>
          </a:bodyPr>
          <a:lstStyle>
            <a:lvl1pPr marL="0" indent="0">
              <a:buNone/>
              <a:defRPr sz="1555" b="0"/>
            </a:lvl1pPr>
            <a:lvl2pPr marL="323103" indent="0">
              <a:buNone/>
              <a:defRPr sz="1413" b="1"/>
            </a:lvl2pPr>
            <a:lvl3pPr marL="646206" indent="0">
              <a:buNone/>
              <a:defRPr sz="1272" b="1"/>
            </a:lvl3pPr>
            <a:lvl4pPr marL="969310" indent="0">
              <a:buNone/>
              <a:defRPr sz="1131" b="1"/>
            </a:lvl4pPr>
            <a:lvl5pPr marL="1292413" indent="0">
              <a:buNone/>
              <a:defRPr sz="1131" b="1"/>
            </a:lvl5pPr>
            <a:lvl6pPr marL="1615516" indent="0">
              <a:buNone/>
              <a:defRPr sz="1131" b="1"/>
            </a:lvl6pPr>
            <a:lvl7pPr marL="1938619" indent="0">
              <a:buNone/>
              <a:defRPr sz="1131" b="1"/>
            </a:lvl7pPr>
            <a:lvl8pPr marL="2261723" indent="0">
              <a:buNone/>
              <a:defRPr sz="1131" b="1"/>
            </a:lvl8pPr>
            <a:lvl9pPr marL="2584826" indent="0">
              <a:buNone/>
              <a:defRPr sz="113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30317" y="12297216"/>
            <a:ext cx="8660015" cy="14636601"/>
          </a:xfrm>
        </p:spPr>
        <p:txBody>
          <a:bodyPr anchor="t">
            <a:normAutofit/>
          </a:bodyPr>
          <a:lstStyle>
            <a:lvl1pPr>
              <a:defRPr sz="1131"/>
            </a:lvl1pPr>
            <a:lvl2pPr>
              <a:defRPr sz="989"/>
            </a:lvl2pPr>
            <a:lvl3pPr>
              <a:defRPr sz="848"/>
            </a:lvl3pPr>
            <a:lvl4pPr>
              <a:defRPr sz="777"/>
            </a:lvl4pPr>
            <a:lvl5pPr>
              <a:defRPr sz="777"/>
            </a:lvl5pPr>
            <a:lvl6pPr>
              <a:defRPr sz="777"/>
            </a:lvl6pPr>
            <a:lvl7pPr>
              <a:defRPr sz="777"/>
            </a:lvl7pPr>
            <a:lvl8pPr>
              <a:defRPr sz="777"/>
            </a:lvl8pPr>
            <a:lvl9pPr>
              <a:defRPr sz="77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266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183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30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08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592" y="7746057"/>
            <a:ext cx="6385947" cy="6054090"/>
          </a:xfrm>
        </p:spPr>
        <p:txBody>
          <a:bodyPr anchor="b">
            <a:normAutofit/>
          </a:bodyPr>
          <a:lstStyle>
            <a:lvl1pPr algn="l">
              <a:defRPr sz="1555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57928" y="2630760"/>
            <a:ext cx="10530380" cy="24303053"/>
          </a:xfrm>
        </p:spPr>
        <p:txBody>
          <a:bodyPr anchor="ctr">
            <a:normAutofit/>
          </a:bodyPr>
          <a:lstStyle>
            <a:lvl1pPr>
              <a:defRPr sz="1272"/>
            </a:lvl1pPr>
            <a:lvl2pPr>
              <a:defRPr sz="1131"/>
            </a:lvl2pPr>
            <a:lvl3pPr>
              <a:defRPr sz="989"/>
            </a:lvl3pPr>
            <a:lvl4pPr>
              <a:defRPr sz="848"/>
            </a:lvl4pPr>
            <a:lvl5pPr>
              <a:defRPr sz="777"/>
            </a:lvl5pPr>
            <a:lvl6pPr>
              <a:defRPr sz="777"/>
            </a:lvl6pPr>
            <a:lvl7pPr>
              <a:defRPr sz="777"/>
            </a:lvl7pPr>
            <a:lvl8pPr>
              <a:defRPr sz="777"/>
            </a:lvl8pPr>
            <a:lvl9pPr>
              <a:defRPr sz="77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14592" y="13800147"/>
            <a:ext cx="6385947" cy="8072120"/>
          </a:xfrm>
        </p:spPr>
        <p:txBody>
          <a:bodyPr>
            <a:normAutofit/>
          </a:bodyPr>
          <a:lstStyle>
            <a:lvl1pPr marL="0" indent="0">
              <a:buNone/>
              <a:defRPr sz="1131"/>
            </a:lvl1pPr>
            <a:lvl2pPr marL="323103" indent="0">
              <a:buNone/>
              <a:defRPr sz="848"/>
            </a:lvl2pPr>
            <a:lvl3pPr marL="646206" indent="0">
              <a:buNone/>
              <a:defRPr sz="707"/>
            </a:lvl3pPr>
            <a:lvl4pPr marL="969310" indent="0">
              <a:buNone/>
              <a:defRPr sz="636"/>
            </a:lvl4pPr>
            <a:lvl5pPr marL="1292413" indent="0">
              <a:buNone/>
              <a:defRPr sz="636"/>
            </a:lvl5pPr>
            <a:lvl6pPr marL="1615516" indent="0">
              <a:buNone/>
              <a:defRPr sz="636"/>
            </a:lvl6pPr>
            <a:lvl7pPr marL="1938619" indent="0">
              <a:buNone/>
              <a:defRPr sz="636"/>
            </a:lvl7pPr>
            <a:lvl8pPr marL="2261723" indent="0">
              <a:buNone/>
              <a:defRPr sz="636"/>
            </a:lvl8pPr>
            <a:lvl9pPr marL="2584826" indent="0">
              <a:buNone/>
              <a:defRPr sz="636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011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592" y="8378748"/>
            <a:ext cx="10349856" cy="6054090"/>
          </a:xfrm>
        </p:spPr>
        <p:txBody>
          <a:bodyPr anchor="b">
            <a:normAutofit/>
          </a:bodyPr>
          <a:lstStyle>
            <a:lvl1pPr algn="l">
              <a:defRPr sz="1696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903836" y="-80721"/>
            <a:ext cx="5849103" cy="30472253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131"/>
            </a:lvl1pPr>
            <a:lvl2pPr marL="323103" indent="0">
              <a:buNone/>
              <a:defRPr sz="1131"/>
            </a:lvl2pPr>
            <a:lvl3pPr marL="646206" indent="0">
              <a:buNone/>
              <a:defRPr sz="1131"/>
            </a:lvl3pPr>
            <a:lvl4pPr marL="969310" indent="0">
              <a:buNone/>
              <a:defRPr sz="1131"/>
            </a:lvl4pPr>
            <a:lvl5pPr marL="1292413" indent="0">
              <a:buNone/>
              <a:defRPr sz="1131"/>
            </a:lvl5pPr>
            <a:lvl6pPr marL="1615516" indent="0">
              <a:buNone/>
              <a:defRPr sz="1131"/>
            </a:lvl6pPr>
            <a:lvl7pPr marL="1938619" indent="0">
              <a:buNone/>
              <a:defRPr sz="1131"/>
            </a:lvl7pPr>
            <a:lvl8pPr marL="2261723" indent="0">
              <a:buNone/>
              <a:defRPr sz="1131"/>
            </a:lvl8pPr>
            <a:lvl9pPr marL="2584826" indent="0">
              <a:buNone/>
              <a:defRPr sz="1131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12185" y="14432838"/>
            <a:ext cx="10349856" cy="8072120"/>
          </a:xfrm>
        </p:spPr>
        <p:txBody>
          <a:bodyPr>
            <a:normAutofit/>
          </a:bodyPr>
          <a:lstStyle>
            <a:lvl1pPr marL="0" indent="0">
              <a:buNone/>
              <a:defRPr sz="1131"/>
            </a:lvl1pPr>
            <a:lvl2pPr marL="323103" indent="0">
              <a:buNone/>
              <a:defRPr sz="848"/>
            </a:lvl2pPr>
            <a:lvl3pPr marL="646206" indent="0">
              <a:buNone/>
              <a:defRPr sz="707"/>
            </a:lvl3pPr>
            <a:lvl4pPr marL="969310" indent="0">
              <a:buNone/>
              <a:defRPr sz="636"/>
            </a:lvl4pPr>
            <a:lvl5pPr marL="1292413" indent="0">
              <a:buNone/>
              <a:defRPr sz="636"/>
            </a:lvl5pPr>
            <a:lvl6pPr marL="1615516" indent="0">
              <a:buNone/>
              <a:defRPr sz="636"/>
            </a:lvl6pPr>
            <a:lvl7pPr marL="1938619" indent="0">
              <a:buNone/>
              <a:defRPr sz="636"/>
            </a:lvl7pPr>
            <a:lvl8pPr marL="2261723" indent="0">
              <a:buNone/>
              <a:defRPr sz="636"/>
            </a:lvl8pPr>
            <a:lvl9pPr marL="2584826" indent="0">
              <a:buNone/>
              <a:defRPr sz="636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583454" y="27283768"/>
            <a:ext cx="1680995" cy="1611621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914593" y="27283768"/>
            <a:ext cx="8668858" cy="161162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8773430" y="27283766"/>
            <a:ext cx="714008" cy="1453273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75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6983" y="19321735"/>
            <a:ext cx="17343348" cy="4005626"/>
          </a:xfrm>
        </p:spPr>
        <p:txBody>
          <a:bodyPr anchor="b">
            <a:normAutofit/>
          </a:bodyPr>
          <a:lstStyle>
            <a:lvl1pPr algn="l">
              <a:defRPr sz="1413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46985" y="4397063"/>
            <a:ext cx="17082297" cy="1315835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131"/>
            </a:lvl1pPr>
            <a:lvl2pPr marL="323103" indent="0">
              <a:buNone/>
              <a:defRPr sz="1131"/>
            </a:lvl2pPr>
            <a:lvl3pPr marL="646206" indent="0">
              <a:buNone/>
              <a:defRPr sz="1131"/>
            </a:lvl3pPr>
            <a:lvl4pPr marL="969310" indent="0">
              <a:buNone/>
              <a:defRPr sz="1131"/>
            </a:lvl4pPr>
            <a:lvl5pPr marL="1292413" indent="0">
              <a:buNone/>
              <a:defRPr sz="1131"/>
            </a:lvl5pPr>
            <a:lvl6pPr marL="1615516" indent="0">
              <a:buNone/>
              <a:defRPr sz="1131"/>
            </a:lvl6pPr>
            <a:lvl7pPr marL="1938619" indent="0">
              <a:buNone/>
              <a:defRPr sz="1131"/>
            </a:lvl7pPr>
            <a:lvl8pPr marL="2261723" indent="0">
              <a:buNone/>
              <a:defRPr sz="1131"/>
            </a:lvl8pPr>
            <a:lvl9pPr marL="2584826" indent="0">
              <a:buNone/>
              <a:defRPr sz="1131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46983" y="23327359"/>
            <a:ext cx="17343348" cy="3606456"/>
          </a:xfrm>
        </p:spPr>
        <p:txBody>
          <a:bodyPr>
            <a:normAutofit/>
          </a:bodyPr>
          <a:lstStyle>
            <a:lvl1pPr marL="0" indent="0">
              <a:buNone/>
              <a:defRPr sz="989"/>
            </a:lvl1pPr>
            <a:lvl2pPr marL="323103" indent="0">
              <a:buNone/>
              <a:defRPr sz="848"/>
            </a:lvl2pPr>
            <a:lvl3pPr marL="646206" indent="0">
              <a:buNone/>
              <a:defRPr sz="707"/>
            </a:lvl3pPr>
            <a:lvl4pPr marL="969310" indent="0">
              <a:buNone/>
              <a:defRPr sz="636"/>
            </a:lvl4pPr>
            <a:lvl5pPr marL="1292413" indent="0">
              <a:buNone/>
              <a:defRPr sz="636"/>
            </a:lvl5pPr>
            <a:lvl6pPr marL="1615516" indent="0">
              <a:buNone/>
              <a:defRPr sz="636"/>
            </a:lvl6pPr>
            <a:lvl7pPr marL="1938619" indent="0">
              <a:buNone/>
              <a:defRPr sz="636"/>
            </a:lvl7pPr>
            <a:lvl8pPr marL="2261723" indent="0">
              <a:buNone/>
              <a:defRPr sz="636"/>
            </a:lvl8pPr>
            <a:lvl9pPr marL="2584826" indent="0">
              <a:buNone/>
              <a:defRPr sz="636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46984" y="27283768"/>
            <a:ext cx="12487007" cy="161162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297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591" y="2630757"/>
            <a:ext cx="17573719" cy="13849821"/>
          </a:xfrm>
        </p:spPr>
        <p:txBody>
          <a:bodyPr anchor="ctr">
            <a:normAutofit/>
          </a:bodyPr>
          <a:lstStyle>
            <a:lvl1pPr algn="l">
              <a:defRPr sz="1979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4591" y="19171285"/>
            <a:ext cx="17573719" cy="7762530"/>
          </a:xfrm>
        </p:spPr>
        <p:txBody>
          <a:bodyPr anchor="ctr">
            <a:normAutofit/>
          </a:bodyPr>
          <a:lstStyle>
            <a:lvl1pPr marL="0" indent="0" algn="l">
              <a:buNone/>
              <a:defRPr sz="1272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23103" indent="0">
              <a:buNone/>
              <a:defRPr sz="1272">
                <a:solidFill>
                  <a:schemeClr val="tx1">
                    <a:tint val="75000"/>
                  </a:schemeClr>
                </a:solidFill>
              </a:defRPr>
            </a:lvl2pPr>
            <a:lvl3pPr marL="646206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3pPr>
            <a:lvl4pPr marL="969310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4pPr>
            <a:lvl5pPr marL="129241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5pPr>
            <a:lvl6pPr marL="161551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6pPr>
            <a:lvl7pPr marL="1938619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7pPr>
            <a:lvl8pPr marL="226172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8pPr>
            <a:lvl9pPr marL="258482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8825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365892" y="3797163"/>
            <a:ext cx="1069936" cy="2581136"/>
          </a:xfrm>
          <a:prstGeom prst="rect">
            <a:avLst/>
          </a:prstGeom>
        </p:spPr>
        <p:txBody>
          <a:bodyPr vert="horz" lIns="64624" tIns="32312" rIns="64624" bIns="3231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5654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8456558" y="13179532"/>
            <a:ext cx="1069936" cy="2581136"/>
          </a:xfrm>
          <a:prstGeom prst="rect">
            <a:avLst/>
          </a:prstGeom>
        </p:spPr>
        <p:txBody>
          <a:bodyPr vert="horz" lIns="64624" tIns="32312" rIns="64624" bIns="3231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5654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8314" y="2630760"/>
            <a:ext cx="16316523" cy="13436226"/>
          </a:xfrm>
        </p:spPr>
        <p:txBody>
          <a:bodyPr anchor="ctr">
            <a:normAutofit/>
          </a:bodyPr>
          <a:lstStyle>
            <a:lvl1pPr algn="l">
              <a:defRPr sz="1979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939537" y="16113369"/>
            <a:ext cx="15514077" cy="1681692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989"/>
            </a:lvl1pPr>
            <a:lvl2pPr marL="323103" indent="0">
              <a:buFontTx/>
              <a:buNone/>
              <a:defRPr/>
            </a:lvl2pPr>
            <a:lvl3pPr marL="646206" indent="0">
              <a:buFontTx/>
              <a:buNone/>
              <a:defRPr/>
            </a:lvl3pPr>
            <a:lvl4pPr marL="969310" indent="0">
              <a:buFontTx/>
              <a:buNone/>
              <a:defRPr/>
            </a:lvl4pPr>
            <a:lvl5pPr marL="1292413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4592" y="20485768"/>
            <a:ext cx="17573717" cy="6390428"/>
          </a:xfrm>
        </p:spPr>
        <p:txBody>
          <a:bodyPr anchor="ctr">
            <a:normAutofit/>
          </a:bodyPr>
          <a:lstStyle>
            <a:lvl1pPr marL="0" indent="0" algn="l">
              <a:buNone/>
              <a:defRPr sz="1272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323103" indent="0">
              <a:buNone/>
              <a:defRPr sz="1272">
                <a:solidFill>
                  <a:schemeClr val="tx1">
                    <a:tint val="75000"/>
                  </a:schemeClr>
                </a:solidFill>
              </a:defRPr>
            </a:lvl2pPr>
            <a:lvl3pPr marL="646206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3pPr>
            <a:lvl4pPr marL="969310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4pPr>
            <a:lvl5pPr marL="129241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5pPr>
            <a:lvl6pPr marL="161551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6pPr>
            <a:lvl7pPr marL="1938619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7pPr>
            <a:lvl8pPr marL="226172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8pPr>
            <a:lvl9pPr marL="258482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019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591" y="15905740"/>
            <a:ext cx="17575741" cy="6483120"/>
          </a:xfrm>
        </p:spPr>
        <p:txBody>
          <a:bodyPr anchor="b">
            <a:normAutofit/>
          </a:bodyPr>
          <a:lstStyle>
            <a:lvl1pPr algn="l">
              <a:defRPr sz="1979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834" y="22388860"/>
            <a:ext cx="17575743" cy="4544955"/>
          </a:xfrm>
        </p:spPr>
        <p:txBody>
          <a:bodyPr anchor="t">
            <a:normAutofit/>
          </a:bodyPr>
          <a:lstStyle>
            <a:lvl1pPr marL="0" indent="0" algn="l">
              <a:buNone/>
              <a:defRPr sz="1272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23103" indent="0">
              <a:buNone/>
              <a:defRPr sz="1272">
                <a:solidFill>
                  <a:schemeClr val="tx1">
                    <a:tint val="75000"/>
                  </a:schemeClr>
                </a:solidFill>
              </a:defRPr>
            </a:lvl2pPr>
            <a:lvl3pPr marL="646206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3pPr>
            <a:lvl4pPr marL="969310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4pPr>
            <a:lvl5pPr marL="129241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5pPr>
            <a:lvl6pPr marL="161551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6pPr>
            <a:lvl7pPr marL="1938619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7pPr>
            <a:lvl8pPr marL="226172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8pPr>
            <a:lvl9pPr marL="258482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4146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1365892" y="3327415"/>
            <a:ext cx="1069936" cy="2581136"/>
          </a:xfrm>
          <a:prstGeom prst="rect">
            <a:avLst/>
          </a:prstGeom>
        </p:spPr>
        <p:txBody>
          <a:bodyPr vert="horz" lIns="64624" tIns="32312" rIns="64624" bIns="3231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5654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8453596" y="12709784"/>
            <a:ext cx="1069936" cy="2581136"/>
          </a:xfrm>
          <a:prstGeom prst="rect">
            <a:avLst/>
          </a:prstGeom>
        </p:spPr>
        <p:txBody>
          <a:bodyPr vert="horz" lIns="64624" tIns="32312" rIns="64624" bIns="3231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5654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8314" y="2630759"/>
            <a:ext cx="16316523" cy="12554729"/>
          </a:xfrm>
        </p:spPr>
        <p:txBody>
          <a:bodyPr anchor="ctr">
            <a:normAutofit/>
          </a:bodyPr>
          <a:lstStyle>
            <a:lvl1pPr algn="l">
              <a:defRPr sz="1979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14591" y="17153255"/>
            <a:ext cx="17575741" cy="465074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413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4591" y="21804002"/>
            <a:ext cx="17575741" cy="5129813"/>
          </a:xfrm>
        </p:spPr>
        <p:txBody>
          <a:bodyPr anchor="t">
            <a:normAutofit/>
          </a:bodyPr>
          <a:lstStyle>
            <a:lvl1pPr marL="0" indent="0" algn="l">
              <a:buNone/>
              <a:defRPr sz="113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23103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2pPr>
            <a:lvl3pPr marL="646206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3pPr>
            <a:lvl4pPr marL="969310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4pPr>
            <a:lvl5pPr marL="129241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5pPr>
            <a:lvl6pPr marL="161551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6pPr>
            <a:lvl7pPr marL="1938619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7pPr>
            <a:lvl8pPr marL="226172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8pPr>
            <a:lvl9pPr marL="258482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23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590" y="2630759"/>
            <a:ext cx="17573717" cy="1216813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1979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14590" y="16256094"/>
            <a:ext cx="17573717" cy="463141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696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4591" y="20887511"/>
            <a:ext cx="17573715" cy="6046304"/>
          </a:xfrm>
        </p:spPr>
        <p:txBody>
          <a:bodyPr anchor="t">
            <a:normAutofit/>
          </a:bodyPr>
          <a:lstStyle>
            <a:lvl1pPr marL="0" indent="0" algn="l">
              <a:buNone/>
              <a:defRPr sz="113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323103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2pPr>
            <a:lvl3pPr marL="646206" indent="0">
              <a:buNone/>
              <a:defRPr sz="1131">
                <a:solidFill>
                  <a:schemeClr val="tx1">
                    <a:tint val="75000"/>
                  </a:schemeClr>
                </a:solidFill>
              </a:defRPr>
            </a:lvl3pPr>
            <a:lvl4pPr marL="969310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4pPr>
            <a:lvl5pPr marL="129241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5pPr>
            <a:lvl6pPr marL="161551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6pPr>
            <a:lvl7pPr marL="1938619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7pPr>
            <a:lvl8pPr marL="2261723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8pPr>
            <a:lvl9pPr marL="2584826" indent="0">
              <a:buNone/>
              <a:defRPr sz="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9919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914592" y="2630757"/>
            <a:ext cx="17573717" cy="579314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378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28267" y="2630757"/>
            <a:ext cx="4160041" cy="2430305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14592" y="2630757"/>
            <a:ext cx="13158137" cy="24303058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334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14592" y="2630757"/>
            <a:ext cx="17573717" cy="57931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14593" y="9096575"/>
            <a:ext cx="17573715" cy="17837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328267" y="27270155"/>
            <a:ext cx="3012129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5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14592" y="27270155"/>
            <a:ext cx="13158137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5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522955" y="27270155"/>
            <a:ext cx="967378" cy="16116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5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0732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  <p:sldLayoutId id="2147483757" r:id="rId16"/>
    <p:sldLayoutId id="214748375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28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tel:+1469610361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86891" y="3903288"/>
            <a:ext cx="7872941" cy="4937955"/>
          </a:xfrm>
        </p:spPr>
        <p:txBody>
          <a:bodyPr vert="horz" lIns="91440" tIns="45720" rIns="91440" bIns="45720" rtlCol="0" anchor="b">
            <a:norm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 Nova"/>
              </a:rPr>
              <a:t>Portfolio</a:t>
            </a:r>
            <a:br>
              <a:rPr lang="en-US" sz="7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 Nova"/>
              </a:rPr>
            </a:br>
            <a:r>
              <a:rPr lang="en-US" sz="7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 Nova"/>
              </a:rPr>
              <a:t>Hotel Event </a:t>
            </a:r>
            <a:r>
              <a:rPr lang="en-US" sz="720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 Nova"/>
              </a:rPr>
              <a:t>Advertisment</a:t>
            </a:r>
            <a:endParaRPr lang="en-US" sz="7200" err="1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04639" y="11464685"/>
            <a:ext cx="7855194" cy="17164578"/>
          </a:xfr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69875">
              <a:buFont typeface="Arial" panose="020B0604020202020204" pitchFamily="34" charset="0"/>
              <a:buChar char="•"/>
            </a:pPr>
            <a:r>
              <a:rPr lang="en-US" sz="4800" i="1" spc="50" dirty="0">
                <a:latin typeface="Arial Nova"/>
              </a:rPr>
              <a:t>Andreea </a:t>
            </a:r>
            <a:r>
              <a:rPr lang="en-US" sz="4800" i="1" spc="50" err="1">
                <a:latin typeface="Arial Nova"/>
              </a:rPr>
              <a:t>Soltana</a:t>
            </a:r>
            <a:r>
              <a:rPr lang="en-US" sz="4800" i="1" spc="50" dirty="0">
                <a:latin typeface="Arial Nova"/>
              </a:rPr>
              <a:t> </a:t>
            </a:r>
            <a:r>
              <a:rPr lang="en-US" sz="4800" i="1" spc="50" err="1">
                <a:latin typeface="Arial Nova"/>
              </a:rPr>
              <a:t>Curelaru</a:t>
            </a:r>
            <a:endParaRPr lang="en-US" sz="4800" i="1" spc="50" dirty="0">
              <a:latin typeface="Arial Nova"/>
            </a:endParaRPr>
          </a:p>
          <a:p>
            <a:pPr indent="-269875">
              <a:buFont typeface="Arial" panose="020B0604020202020204" pitchFamily="34" charset="0"/>
              <a:buChar char="•"/>
            </a:pPr>
            <a:r>
              <a:rPr lang="en-US" sz="4800" i="1" spc="50" dirty="0">
                <a:latin typeface="Arial Nova"/>
              </a:rPr>
              <a:t>1918110</a:t>
            </a:r>
          </a:p>
          <a:p>
            <a:pPr indent="-269875">
              <a:buFont typeface="Arial" panose="020B0604020202020204" pitchFamily="34" charset="0"/>
              <a:buChar char="•"/>
            </a:pPr>
            <a:r>
              <a:rPr lang="en-US" sz="4800" i="1" spc="50" dirty="0">
                <a:latin typeface="Arial Nova"/>
              </a:rPr>
              <a:t>Module: Foreign Languages</a:t>
            </a:r>
            <a:endParaRPr lang="en-US" sz="4800" spc="50">
              <a:latin typeface="Arial Nova"/>
            </a:endParaRPr>
          </a:p>
          <a:p>
            <a:pPr indent="-269875">
              <a:buFont typeface="Arial" panose="020B0604020202020204" pitchFamily="34" charset="0"/>
              <a:buChar char="•"/>
            </a:pPr>
            <a:r>
              <a:rPr lang="en-US" sz="4800" i="1" spc="50" dirty="0">
                <a:latin typeface="Arial Nova"/>
              </a:rPr>
              <a:t>BMIH5003</a:t>
            </a:r>
            <a:endParaRPr lang="en-US" sz="4800" spc="50">
              <a:latin typeface="Arial Nova"/>
            </a:endParaRPr>
          </a:p>
          <a:p>
            <a:pPr indent="-269875">
              <a:buFont typeface="Arial" panose="020B0604020202020204" pitchFamily="34" charset="0"/>
              <a:buChar char="•"/>
            </a:pPr>
            <a:r>
              <a:rPr lang="en-US" sz="4800" i="1" spc="50" dirty="0">
                <a:latin typeface="Arial Nova"/>
              </a:rPr>
              <a:t>Lecturer: Rodrigo F. Aguilera</a:t>
            </a:r>
            <a:endParaRPr lang="en-US" sz="4800" spc="50">
              <a:latin typeface="Arial Nova"/>
            </a:endParaRPr>
          </a:p>
          <a:p>
            <a:pPr indent="-269875">
              <a:buFont typeface="Arial" panose="020B0604020202020204" pitchFamily="34" charset="0"/>
              <a:buChar char="•"/>
            </a:pPr>
            <a:r>
              <a:rPr lang="en-US" sz="4800" i="1" spc="50" dirty="0">
                <a:latin typeface="Arial Nova"/>
              </a:rPr>
              <a:t>Date: 02/06/2023</a:t>
            </a:r>
          </a:p>
          <a:p>
            <a:pPr indent="-269875">
              <a:buFont typeface="Arial" panose="020B0604020202020204" pitchFamily="34" charset="0"/>
              <a:buChar char="•"/>
            </a:pPr>
            <a:endParaRPr lang="en-US" sz="1800" spc="50"/>
          </a:p>
        </p:txBody>
      </p:sp>
      <p:pic>
        <p:nvPicPr>
          <p:cNvPr id="22" name="Picture 3" descr="Hotel bell">
            <a:extLst>
              <a:ext uri="{FF2B5EF4-FFF2-40B4-BE49-F238E27FC236}">
                <a16:creationId xmlns:a16="http://schemas.microsoft.com/office/drawing/2014/main" id="{6B5A5B1F-20D4-4E0E-CC3E-CEE2F99556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75" r="-1" b="-1"/>
          <a:stretch/>
        </p:blipFill>
        <p:spPr>
          <a:xfrm>
            <a:off x="1064177" y="3887461"/>
            <a:ext cx="9980974" cy="1843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E7D62-4B78-BB1A-6673-24C582D3D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532" y="2383500"/>
            <a:ext cx="19479023" cy="11656077"/>
          </a:xfrm>
        </p:spPr>
        <p:txBody>
          <a:bodyPr>
            <a:norm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0" dirty="0">
                <a:latin typeface="Arial Nova"/>
              </a:rPr>
              <a:t> </a:t>
            </a:r>
            <a:br>
              <a:rPr lang="en-GB" sz="8000" dirty="0">
                <a:latin typeface="Arial Nova"/>
              </a:rPr>
            </a:br>
            <a:br>
              <a:rPr lang="en-GB" sz="8000" dirty="0">
                <a:latin typeface="Arial Nova"/>
              </a:rPr>
            </a:br>
            <a:r>
              <a:rPr lang="en-GB" sz="8000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 Nova"/>
              </a:rPr>
              <a:t>      </a:t>
            </a:r>
            <a:r>
              <a:rPr lang="en-GB" sz="8000" dirty="0">
                <a:latin typeface="Arial Nova"/>
              </a:rPr>
              <a:t> 16-27 Mai 2023</a:t>
            </a:r>
            <a:br>
              <a:rPr lang="en-GB" sz="8000" dirty="0">
                <a:latin typeface="Arial Nova"/>
              </a:rPr>
            </a:br>
            <a:br>
              <a:rPr lang="en-GB" sz="8000" dirty="0">
                <a:latin typeface="Arial Nova"/>
              </a:rPr>
            </a:br>
            <a:br>
              <a:rPr lang="en-GB" sz="8000" dirty="0">
                <a:latin typeface="Arial Nova"/>
              </a:rPr>
            </a:br>
            <a:br>
              <a:rPr lang="en-GB" sz="8000" dirty="0">
                <a:latin typeface="Arial Nova"/>
                <a:ea typeface="+mj-lt"/>
                <a:cs typeface="+mj-lt"/>
              </a:rPr>
            </a:br>
            <a:endParaRPr lang="en-GB" sz="80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8360B-036F-4E6C-23AB-6CA0188C4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4303" y="14519985"/>
            <a:ext cx="16340274" cy="15263989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GB" sz="5400" dirty="0">
                <a:latin typeface="Arial Nova"/>
                <a:ea typeface="+mn-lt"/>
                <a:cs typeface="+mn-lt"/>
              </a:rPr>
              <a:t>Propose </a:t>
            </a:r>
            <a:r>
              <a:rPr lang="en-GB" sz="5400" err="1">
                <a:latin typeface="Arial Nova"/>
                <a:ea typeface="+mn-lt"/>
                <a:cs typeface="+mn-lt"/>
              </a:rPr>
              <a:t>vue</a:t>
            </a:r>
            <a:r>
              <a:rPr lang="en-GB" sz="5400" dirty="0">
                <a:latin typeface="Arial Nova"/>
                <a:ea typeface="+mn-lt"/>
                <a:cs typeface="+mn-lt"/>
              </a:rPr>
              <a:t> sur la </a:t>
            </a:r>
            <a:r>
              <a:rPr lang="en-GB" sz="5400" err="1">
                <a:latin typeface="Arial Nova"/>
                <a:ea typeface="+mn-lt"/>
                <a:cs typeface="+mn-lt"/>
              </a:rPr>
              <a:t>mer</a:t>
            </a:r>
            <a:r>
              <a:rPr lang="en-GB" sz="5400" dirty="0">
                <a:latin typeface="Arial Nova"/>
                <a:ea typeface="+mn-lt"/>
                <a:cs typeface="+mn-lt"/>
              </a:rPr>
              <a:t> </a:t>
            </a:r>
            <a:r>
              <a:rPr lang="en-GB" sz="5400" err="1">
                <a:latin typeface="Arial Nova"/>
                <a:ea typeface="+mn-lt"/>
                <a:cs typeface="+mn-lt"/>
              </a:rPr>
              <a:t>Méditerranée</a:t>
            </a:r>
            <a:endParaRPr lang="en-GB" sz="5400">
              <a:latin typeface="Arial Nova"/>
              <a:ea typeface="+mn-lt"/>
              <a:cs typeface="+mn-lt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GB" sz="5400" dirty="0">
                <a:latin typeface="Arial Nova"/>
                <a:ea typeface="+mn-lt"/>
                <a:cs typeface="+mn-lt"/>
              </a:rPr>
              <a:t>Il se </a:t>
            </a:r>
            <a:r>
              <a:rPr lang="en-GB" sz="5400" err="1">
                <a:latin typeface="Arial Nova"/>
                <a:ea typeface="+mn-lt"/>
                <a:cs typeface="+mn-lt"/>
              </a:rPr>
              <a:t>trouve</a:t>
            </a:r>
            <a:r>
              <a:rPr lang="en-GB" sz="5400" dirty="0">
                <a:latin typeface="Arial Nova"/>
                <a:ea typeface="+mn-lt"/>
                <a:cs typeface="+mn-lt"/>
              </a:rPr>
              <a:t> à 100 </a:t>
            </a:r>
            <a:r>
              <a:rPr lang="en-GB" sz="5400" err="1">
                <a:latin typeface="Arial Nova"/>
                <a:ea typeface="+mn-lt"/>
                <a:cs typeface="+mn-lt"/>
              </a:rPr>
              <a:t>mètres</a:t>
            </a:r>
            <a:r>
              <a:rPr lang="en-GB" sz="5400" dirty="0">
                <a:latin typeface="Arial Nova"/>
                <a:ea typeface="+mn-lt"/>
                <a:cs typeface="+mn-lt"/>
              </a:rPr>
              <a:t> du Palais des Festivals et du vieux port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GB" sz="5400" dirty="0">
                <a:latin typeface="Arial Nova"/>
                <a:ea typeface="+mn-lt"/>
                <a:cs typeface="+mn-lt"/>
              </a:rPr>
              <a:t>Piscine </a:t>
            </a:r>
            <a:r>
              <a:rPr lang="en-GB" sz="5400" err="1">
                <a:latin typeface="Arial Nova"/>
                <a:ea typeface="+mn-lt"/>
                <a:cs typeface="+mn-lt"/>
              </a:rPr>
              <a:t>extérieure</a:t>
            </a:r>
            <a:r>
              <a:rPr lang="en-GB" sz="5400" dirty="0">
                <a:latin typeface="Arial Nova"/>
                <a:ea typeface="+mn-lt"/>
                <a:cs typeface="+mn-lt"/>
              </a:rPr>
              <a:t> </a:t>
            </a:r>
            <a:r>
              <a:rPr lang="en-GB" sz="5400" err="1">
                <a:latin typeface="Arial Nova"/>
                <a:ea typeface="+mn-lt"/>
                <a:cs typeface="+mn-lt"/>
              </a:rPr>
              <a:t>chauffée</a:t>
            </a:r>
            <a:endParaRPr lang="en-GB" sz="5400">
              <a:latin typeface="Arial Nova"/>
              <a:ea typeface="+mn-lt"/>
              <a:cs typeface="+mn-lt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GB" sz="5400" dirty="0">
                <a:latin typeface="Arial Nova"/>
                <a:ea typeface="+mn-lt"/>
                <a:cs typeface="+mn-lt"/>
              </a:rPr>
              <a:t>Spa et </a:t>
            </a:r>
            <a:r>
              <a:rPr lang="en-GB" sz="5400" err="1">
                <a:latin typeface="Arial Nova"/>
                <a:ea typeface="+mn-lt"/>
                <a:cs typeface="+mn-lt"/>
              </a:rPr>
              <a:t>une</a:t>
            </a:r>
            <a:r>
              <a:rPr lang="en-GB" sz="5400" dirty="0">
                <a:latin typeface="Arial Nova"/>
                <a:ea typeface="+mn-lt"/>
                <a:cs typeface="+mn-lt"/>
              </a:rPr>
              <a:t> </a:t>
            </a:r>
            <a:r>
              <a:rPr lang="en-GB" sz="5400" err="1">
                <a:latin typeface="Arial Nova"/>
                <a:ea typeface="+mn-lt"/>
                <a:cs typeface="+mn-lt"/>
              </a:rPr>
              <a:t>plage</a:t>
            </a:r>
            <a:r>
              <a:rPr lang="en-GB" sz="5400" dirty="0">
                <a:latin typeface="Arial Nova"/>
                <a:ea typeface="+mn-lt"/>
                <a:cs typeface="+mn-lt"/>
              </a:rPr>
              <a:t> </a:t>
            </a:r>
            <a:r>
              <a:rPr lang="en-GB" sz="5400" err="1">
                <a:latin typeface="Arial Nova"/>
                <a:ea typeface="+mn-lt"/>
                <a:cs typeface="+mn-lt"/>
              </a:rPr>
              <a:t>privée</a:t>
            </a:r>
            <a:r>
              <a:rPr lang="en-GB" sz="5400" dirty="0">
                <a:latin typeface="Arial Nova"/>
                <a:ea typeface="+mn-lt"/>
                <a:cs typeface="+mn-lt"/>
              </a:rPr>
              <a:t>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GB" sz="5400" err="1">
                <a:latin typeface="Arial Nova"/>
                <a:ea typeface="+mn-lt"/>
                <a:cs typeface="+mn-lt"/>
              </a:rPr>
              <a:t>Accès</a:t>
            </a:r>
            <a:r>
              <a:rPr lang="en-GB" sz="5400" dirty="0">
                <a:latin typeface="Arial Nova"/>
                <a:ea typeface="+mn-lt"/>
                <a:cs typeface="+mn-lt"/>
              </a:rPr>
              <a:t> </a:t>
            </a:r>
            <a:r>
              <a:rPr lang="en-GB" sz="5400" err="1">
                <a:latin typeface="Arial Nova"/>
                <a:ea typeface="+mn-lt"/>
                <a:cs typeface="+mn-lt"/>
              </a:rPr>
              <a:t>gratuit</a:t>
            </a:r>
            <a:r>
              <a:rPr lang="en-GB" sz="5400" dirty="0">
                <a:latin typeface="Arial Nova"/>
                <a:ea typeface="+mn-lt"/>
                <a:cs typeface="+mn-lt"/>
              </a:rPr>
              <a:t> à la salle de sport ouverte 24h/24.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GB" sz="5400" dirty="0">
                <a:latin typeface="Arial Nova"/>
                <a:ea typeface="+mn-lt"/>
                <a:cs typeface="+mn-lt"/>
              </a:rPr>
              <a:t>257 </a:t>
            </a:r>
            <a:r>
              <a:rPr lang="en-GB" sz="5400" err="1">
                <a:latin typeface="Arial Nova"/>
                <a:ea typeface="+mn-lt"/>
                <a:cs typeface="+mn-lt"/>
              </a:rPr>
              <a:t>chambres</a:t>
            </a:r>
            <a:r>
              <a:rPr lang="en-GB" sz="5400" dirty="0">
                <a:latin typeface="Arial Nova"/>
                <a:ea typeface="+mn-lt"/>
                <a:cs typeface="+mn-lt"/>
              </a:rPr>
              <a:t> et 92 suites </a:t>
            </a:r>
            <a:r>
              <a:rPr lang="en-GB" sz="5400" err="1">
                <a:latin typeface="Arial Nova"/>
                <a:ea typeface="+mn-lt"/>
                <a:cs typeface="+mn-lt"/>
              </a:rPr>
              <a:t>insonorisées</a:t>
            </a:r>
            <a:r>
              <a:rPr lang="en-GB" sz="5400" dirty="0">
                <a:latin typeface="Arial Nova"/>
                <a:ea typeface="+mn-lt"/>
                <a:cs typeface="+mn-lt"/>
              </a:rPr>
              <a:t> </a:t>
            </a:r>
            <a:r>
              <a:rPr lang="en-GB" sz="5400" err="1">
                <a:latin typeface="Arial Nova"/>
                <a:ea typeface="+mn-lt"/>
                <a:cs typeface="+mn-lt"/>
              </a:rPr>
              <a:t>disposent</a:t>
            </a:r>
            <a:r>
              <a:rPr lang="en-GB" sz="5400" dirty="0">
                <a:latin typeface="Arial Nova"/>
                <a:ea typeface="+mn-lt"/>
                <a:cs typeface="+mn-lt"/>
              </a:rPr>
              <a:t> de la </a:t>
            </a:r>
            <a:r>
              <a:rPr lang="en-GB" sz="5400" err="1">
                <a:latin typeface="Arial Nova"/>
                <a:ea typeface="+mn-lt"/>
                <a:cs typeface="+mn-lt"/>
              </a:rPr>
              <a:t>climatisation</a:t>
            </a:r>
            <a:r>
              <a:rPr lang="en-GB" sz="5400" dirty="0">
                <a:latin typeface="Arial Nova"/>
                <a:ea typeface="+mn-lt"/>
                <a:cs typeface="+mn-lt"/>
              </a:rPr>
              <a:t>, </a:t>
            </a:r>
            <a:r>
              <a:rPr lang="en-GB" sz="5400" err="1">
                <a:latin typeface="Arial Nova"/>
                <a:ea typeface="+mn-lt"/>
                <a:cs typeface="+mn-lt"/>
              </a:rPr>
              <a:t>d’une</a:t>
            </a:r>
            <a:r>
              <a:rPr lang="en-GB" sz="5400" dirty="0">
                <a:latin typeface="Arial Nova"/>
                <a:ea typeface="+mn-lt"/>
                <a:cs typeface="+mn-lt"/>
              </a:rPr>
              <a:t> </a:t>
            </a:r>
            <a:r>
              <a:rPr lang="en-GB" sz="5400" err="1">
                <a:latin typeface="Arial Nova"/>
                <a:ea typeface="+mn-lt"/>
                <a:cs typeface="+mn-lt"/>
              </a:rPr>
              <a:t>télévision</a:t>
            </a:r>
            <a:r>
              <a:rPr lang="en-GB" sz="5400" dirty="0">
                <a:latin typeface="Arial Nova"/>
                <a:ea typeface="+mn-lt"/>
                <a:cs typeface="+mn-lt"/>
              </a:rPr>
              <a:t> par satellite à </a:t>
            </a:r>
            <a:r>
              <a:rPr lang="en-GB" sz="5400" err="1">
                <a:latin typeface="Arial Nova"/>
                <a:ea typeface="+mn-lt"/>
                <a:cs typeface="+mn-lt"/>
              </a:rPr>
              <a:t>écran</a:t>
            </a:r>
            <a:r>
              <a:rPr lang="en-GB" sz="5400" dirty="0">
                <a:latin typeface="Arial Nova"/>
                <a:ea typeface="+mn-lt"/>
                <a:cs typeface="+mn-lt"/>
              </a:rPr>
              <a:t> LCD, </a:t>
            </a:r>
            <a:r>
              <a:rPr lang="en-GB" sz="5400" err="1">
                <a:latin typeface="Arial Nova"/>
                <a:ea typeface="+mn-lt"/>
                <a:cs typeface="+mn-lt"/>
              </a:rPr>
              <a:t>d’une</a:t>
            </a:r>
            <a:r>
              <a:rPr lang="en-GB" sz="5400" dirty="0">
                <a:latin typeface="Arial Nova"/>
                <a:ea typeface="+mn-lt"/>
                <a:cs typeface="+mn-lt"/>
              </a:rPr>
              <a:t> connexion Wi-Fi </a:t>
            </a:r>
            <a:r>
              <a:rPr lang="en-GB" sz="5400" err="1">
                <a:latin typeface="Arial Nova"/>
                <a:ea typeface="+mn-lt"/>
                <a:cs typeface="+mn-lt"/>
              </a:rPr>
              <a:t>gratuite</a:t>
            </a:r>
            <a:r>
              <a:rPr lang="en-GB" sz="5400" dirty="0">
                <a:latin typeface="Arial Nova"/>
                <a:ea typeface="+mn-lt"/>
                <a:cs typeface="+mn-lt"/>
              </a:rPr>
              <a:t> et </a:t>
            </a:r>
            <a:r>
              <a:rPr lang="en-GB" sz="5400" err="1">
                <a:latin typeface="Arial Nova"/>
                <a:ea typeface="+mn-lt"/>
                <a:cs typeface="+mn-lt"/>
              </a:rPr>
              <a:t>d’une</a:t>
            </a:r>
            <a:r>
              <a:rPr lang="en-GB" sz="5400" dirty="0">
                <a:latin typeface="Arial Nova"/>
                <a:ea typeface="+mn-lt"/>
                <a:cs typeface="+mn-lt"/>
              </a:rPr>
              <a:t> salle de </a:t>
            </a:r>
            <a:r>
              <a:rPr lang="en-GB" sz="5400" err="1">
                <a:latin typeface="Arial Nova"/>
                <a:ea typeface="+mn-lt"/>
                <a:cs typeface="+mn-lt"/>
              </a:rPr>
              <a:t>bains</a:t>
            </a:r>
            <a:r>
              <a:rPr lang="en-GB" sz="5400" dirty="0">
                <a:latin typeface="Arial Nova"/>
                <a:ea typeface="+mn-lt"/>
                <a:cs typeface="+mn-lt"/>
              </a:rPr>
              <a:t> privative, </a:t>
            </a:r>
            <a:r>
              <a:rPr lang="en-GB" sz="5400" err="1">
                <a:latin typeface="Arial Nova"/>
                <a:ea typeface="+mn-lt"/>
                <a:cs typeface="+mn-lt"/>
              </a:rPr>
              <a:t>vue</a:t>
            </a:r>
            <a:r>
              <a:rPr lang="en-GB" sz="5400" dirty="0">
                <a:latin typeface="Arial Nova"/>
                <a:ea typeface="+mn-lt"/>
                <a:cs typeface="+mn-lt"/>
              </a:rPr>
              <a:t> sur la mer.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GB" sz="5400" err="1">
                <a:latin typeface="Arial Nova"/>
                <a:ea typeface="+mn-lt"/>
                <a:cs typeface="+mn-lt"/>
              </a:rPr>
              <a:t>L’hôtel</a:t>
            </a:r>
            <a:r>
              <a:rPr lang="en-GB" sz="5400" dirty="0">
                <a:latin typeface="Arial Nova"/>
                <a:ea typeface="+mn-lt"/>
                <a:cs typeface="+mn-lt"/>
              </a:rPr>
              <a:t> propose un mini-club </a:t>
            </a:r>
            <a:r>
              <a:rPr lang="en-GB" sz="5400" err="1">
                <a:latin typeface="Arial Nova"/>
                <a:ea typeface="+mn-lt"/>
                <a:cs typeface="+mn-lt"/>
              </a:rPr>
              <a:t>gratuit</a:t>
            </a:r>
            <a:r>
              <a:rPr lang="en-GB" sz="5400" dirty="0">
                <a:latin typeface="Arial Nova"/>
                <a:ea typeface="+mn-lt"/>
                <a:cs typeface="+mn-lt"/>
              </a:rPr>
              <a:t> pour les enfants </a:t>
            </a:r>
            <a:r>
              <a:rPr lang="en-GB" sz="5400" err="1">
                <a:latin typeface="Arial Nova"/>
                <a:ea typeface="+mn-lt"/>
                <a:cs typeface="+mn-lt"/>
              </a:rPr>
              <a:t>âgés</a:t>
            </a:r>
            <a:r>
              <a:rPr lang="en-GB" sz="5400" dirty="0">
                <a:latin typeface="Arial Nova"/>
                <a:ea typeface="+mn-lt"/>
                <a:cs typeface="+mn-lt"/>
              </a:rPr>
              <a:t> de 4 à 12 ans.</a:t>
            </a:r>
            <a:endParaRPr lang="en-GB" sz="5400">
              <a:latin typeface="Arial Nova"/>
            </a:endParaRPr>
          </a:p>
        </p:txBody>
      </p:sp>
      <p:pic>
        <p:nvPicPr>
          <p:cNvPr id="4" name="Picture 4" descr="A picture containing night sky&#10;&#10;Description automatically generated">
            <a:extLst>
              <a:ext uri="{FF2B5EF4-FFF2-40B4-BE49-F238E27FC236}">
                <a16:creationId xmlns:a16="http://schemas.microsoft.com/office/drawing/2014/main" id="{6A0F14BE-49E9-4348-5C48-566CFD80EC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5082" y="8585957"/>
            <a:ext cx="13803357" cy="4802908"/>
          </a:xfrm>
          <a:prstGeom prst="rect">
            <a:avLst/>
          </a:prstGeom>
        </p:spPr>
      </p:pic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6ADC5641-219D-42AF-BC12-D3CC81617B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8058" y="1092496"/>
            <a:ext cx="9379440" cy="4593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82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22A66-FBF9-30DE-352F-344A32EEB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532" y="2383500"/>
            <a:ext cx="11794953" cy="3444181"/>
          </a:xfrm>
        </p:spPr>
        <p:txBody>
          <a:bodyPr/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800" dirty="0">
                <a:latin typeface="Arial Nova"/>
              </a:rPr>
              <a:t>Tarif </a:t>
            </a:r>
            <a:r>
              <a:rPr lang="en-GB" sz="8800" err="1">
                <a:latin typeface="Arial Nova"/>
              </a:rPr>
              <a:t>Chambres</a:t>
            </a:r>
            <a:r>
              <a:rPr lang="en-GB" sz="8800" dirty="0">
                <a:latin typeface="Arial Nova"/>
              </a:rPr>
              <a:t> </a:t>
            </a:r>
            <a:r>
              <a:rPr lang="en-GB" sz="8800" err="1">
                <a:latin typeface="Arial Nova"/>
              </a:rPr>
              <a:t>D'Hôtel</a:t>
            </a:r>
            <a:endParaRPr lang="en-GB" sz="880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EC858-E2C0-A593-5CCC-6E1031EFB1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8915" y="8240176"/>
            <a:ext cx="17300783" cy="21465547"/>
          </a:xfrm>
        </p:spPr>
        <p:txBody>
          <a:bodyPr vert="horz" lIns="91440" tIns="45720" rIns="91440" bIns="45720" rtlCol="0" anchor="t">
            <a:noAutofit/>
          </a:bodyPr>
          <a:lstStyle>
            <a:defPPr>
              <a:defRPr lang="en-GB"/>
            </a:defPPr>
            <a:lvl1pPr marL="0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23992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2479853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719779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4959706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6199632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7439558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8679485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9919411" algn="l" defTabSz="2479853" rtl="0" eaLnBrk="1" latinLnBrk="0" hangingPunct="1">
              <a:defRPr sz="4882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69875" indent="-269875"/>
            <a:r>
              <a:rPr lang="en-GB" sz="4400" dirty="0">
                <a:latin typeface="Arial Nova"/>
              </a:rPr>
              <a:t>Les </a:t>
            </a:r>
            <a:r>
              <a:rPr lang="en-GB" sz="4400" dirty="0" err="1">
                <a:latin typeface="Arial Nova"/>
              </a:rPr>
              <a:t>Chambres</a:t>
            </a:r>
            <a:r>
              <a:rPr lang="en-GB" sz="4400" dirty="0">
                <a:latin typeface="Arial Nova"/>
              </a:rPr>
              <a:t>             1 PERSONNE                      2 PERSONNES</a:t>
            </a:r>
          </a:p>
          <a:p>
            <a:pPr marL="0" indent="0">
              <a:buNone/>
            </a:pPr>
            <a:r>
              <a:rPr lang="en-GB" sz="4400" dirty="0">
                <a:latin typeface="Arial Nova"/>
              </a:rPr>
              <a:t>Tarif pour 1 </a:t>
            </a:r>
            <a:r>
              <a:rPr lang="en-GB" sz="4400" dirty="0" err="1">
                <a:latin typeface="Arial Nova"/>
              </a:rPr>
              <a:t>nuit</a:t>
            </a:r>
            <a:r>
              <a:rPr lang="en-GB" sz="4400" dirty="0">
                <a:latin typeface="Arial Nova"/>
              </a:rPr>
              <a:t>                   217 </a:t>
            </a:r>
            <a:r>
              <a:rPr lang="en-GB" sz="4400" dirty="0">
                <a:latin typeface="Arial Nova"/>
                <a:ea typeface="+mn-lt"/>
                <a:cs typeface="+mn-lt"/>
              </a:rPr>
              <a:t>€                                    227 €</a:t>
            </a:r>
          </a:p>
          <a:p>
            <a:pPr marL="0" indent="0">
              <a:buNone/>
            </a:pPr>
            <a:r>
              <a:rPr lang="en-GB" sz="4400" dirty="0">
                <a:latin typeface="Arial Nova"/>
                <a:ea typeface="+mn-lt"/>
                <a:cs typeface="+mn-lt"/>
              </a:rPr>
              <a:t>À </a:t>
            </a:r>
            <a:r>
              <a:rPr lang="en-GB" sz="4400" dirty="0" err="1">
                <a:latin typeface="Arial Nova"/>
                <a:ea typeface="+mn-lt"/>
                <a:cs typeface="+mn-lt"/>
              </a:rPr>
              <a:t>partir</a:t>
            </a:r>
            <a:r>
              <a:rPr lang="en-GB" sz="4400" dirty="0">
                <a:latin typeface="Arial Nova"/>
                <a:ea typeface="+mn-lt"/>
                <a:cs typeface="+mn-lt"/>
              </a:rPr>
              <a:t> de 4 </a:t>
            </a:r>
            <a:r>
              <a:rPr lang="en-GB" sz="4400" dirty="0" err="1">
                <a:latin typeface="Arial Nova"/>
                <a:ea typeface="+mn-lt"/>
                <a:cs typeface="+mn-lt"/>
              </a:rPr>
              <a:t>nuits</a:t>
            </a:r>
            <a:r>
              <a:rPr lang="en-GB" sz="4400" dirty="0">
                <a:latin typeface="Arial Nova"/>
                <a:ea typeface="+mn-lt"/>
                <a:cs typeface="+mn-lt"/>
              </a:rPr>
              <a:t>                205  €                                   210  €  </a:t>
            </a:r>
          </a:p>
          <a:p>
            <a:pPr marL="0" indent="0">
              <a:buNone/>
            </a:pPr>
            <a:r>
              <a:rPr lang="en-GB" sz="4400" dirty="0">
                <a:latin typeface="Arial Nova"/>
                <a:ea typeface="+mn-lt"/>
                <a:cs typeface="+mn-lt"/>
              </a:rPr>
              <a:t>À partir de 7 </a:t>
            </a:r>
            <a:r>
              <a:rPr lang="en-GB" sz="4400" err="1">
                <a:latin typeface="Arial Nova"/>
                <a:ea typeface="+mn-lt"/>
                <a:cs typeface="+mn-lt"/>
              </a:rPr>
              <a:t>nuits</a:t>
            </a:r>
            <a:r>
              <a:rPr lang="en-GB" sz="4400" dirty="0">
                <a:latin typeface="Arial Nova"/>
                <a:ea typeface="+mn-lt"/>
                <a:cs typeface="+mn-lt"/>
              </a:rPr>
              <a:t>                190 €                                    198 €</a:t>
            </a:r>
          </a:p>
          <a:p>
            <a:pPr indent="0">
              <a:buNone/>
            </a:pPr>
            <a:endParaRPr lang="en-GB" sz="4400" dirty="0">
              <a:latin typeface="Arial Nova"/>
              <a:ea typeface="+mn-lt"/>
              <a:cs typeface="+mn-lt"/>
            </a:endParaRPr>
          </a:p>
          <a:p>
            <a:pPr indent="0">
              <a:buNone/>
            </a:pPr>
            <a:endParaRPr lang="en-GB" sz="4400" dirty="0">
              <a:latin typeface="Arial Nova"/>
              <a:ea typeface="+mn-lt"/>
              <a:cs typeface="+mn-lt"/>
            </a:endParaRPr>
          </a:p>
          <a:p>
            <a:pPr marL="285750" indent="-285750"/>
            <a:r>
              <a:rPr lang="en-GB" sz="4400" dirty="0">
                <a:latin typeface="Arial Nova"/>
                <a:ea typeface="+mn-lt"/>
                <a:cs typeface="+mn-lt"/>
              </a:rPr>
              <a:t>L'APPARTEMENT        4 ADULTES         FAMILLE (2 AD + ½ ENF)</a:t>
            </a:r>
          </a:p>
          <a:p>
            <a:pPr indent="0">
              <a:buNone/>
            </a:pPr>
            <a:r>
              <a:rPr lang="en-GB" sz="4400" dirty="0">
                <a:latin typeface="Arial Nova"/>
                <a:ea typeface="+mn-lt"/>
                <a:cs typeface="+mn-lt"/>
              </a:rPr>
              <a:t> Tarif pour 1 </a:t>
            </a:r>
            <a:r>
              <a:rPr lang="en-GB" sz="4400" dirty="0" err="1">
                <a:latin typeface="Arial Nova"/>
                <a:ea typeface="+mn-lt"/>
                <a:cs typeface="+mn-lt"/>
              </a:rPr>
              <a:t>nuit</a:t>
            </a:r>
            <a:r>
              <a:rPr lang="en-GB" sz="4400" dirty="0">
                <a:latin typeface="Arial Nova"/>
                <a:ea typeface="+mn-lt"/>
                <a:cs typeface="+mn-lt"/>
              </a:rPr>
              <a:t>                   265 €                                     255 €</a:t>
            </a:r>
          </a:p>
          <a:p>
            <a:pPr indent="0">
              <a:buNone/>
            </a:pPr>
            <a:r>
              <a:rPr lang="en-GB" sz="4400" dirty="0">
                <a:latin typeface="Arial Nova"/>
                <a:ea typeface="+mn-lt"/>
                <a:cs typeface="+mn-lt"/>
              </a:rPr>
              <a:t> À </a:t>
            </a:r>
            <a:r>
              <a:rPr lang="en-GB" sz="4400" dirty="0" err="1">
                <a:latin typeface="Arial Nova"/>
                <a:ea typeface="+mn-lt"/>
                <a:cs typeface="+mn-lt"/>
              </a:rPr>
              <a:t>partir</a:t>
            </a:r>
            <a:r>
              <a:rPr lang="en-GB" sz="4400" dirty="0">
                <a:latin typeface="Arial Nova"/>
                <a:ea typeface="+mn-lt"/>
                <a:cs typeface="+mn-lt"/>
              </a:rPr>
              <a:t> de 4 </a:t>
            </a:r>
            <a:r>
              <a:rPr lang="en-GB" sz="4400" dirty="0" err="1">
                <a:latin typeface="Arial Nova"/>
                <a:ea typeface="+mn-lt"/>
                <a:cs typeface="+mn-lt"/>
              </a:rPr>
              <a:t>nuits</a:t>
            </a:r>
            <a:r>
              <a:rPr lang="en-GB" sz="4400" dirty="0">
                <a:latin typeface="Arial Nova"/>
                <a:ea typeface="+mn-lt"/>
                <a:cs typeface="+mn-lt"/>
              </a:rPr>
              <a:t>                255 €                                     245 €</a:t>
            </a:r>
          </a:p>
          <a:p>
            <a:pPr marL="0" indent="0">
              <a:buNone/>
            </a:pPr>
            <a:r>
              <a:rPr lang="en-GB" sz="4400" dirty="0">
                <a:latin typeface="Arial Nova"/>
                <a:ea typeface="+mn-lt"/>
                <a:cs typeface="+mn-lt"/>
              </a:rPr>
              <a:t>À </a:t>
            </a:r>
            <a:r>
              <a:rPr lang="en-GB" sz="4400" err="1">
                <a:latin typeface="Arial Nova"/>
                <a:ea typeface="+mn-lt"/>
                <a:cs typeface="+mn-lt"/>
              </a:rPr>
              <a:t>partir</a:t>
            </a:r>
            <a:r>
              <a:rPr lang="en-GB" sz="4400" dirty="0">
                <a:latin typeface="Arial Nova"/>
                <a:ea typeface="+mn-lt"/>
                <a:cs typeface="+mn-lt"/>
              </a:rPr>
              <a:t> de 7 </a:t>
            </a:r>
            <a:r>
              <a:rPr lang="en-GB" sz="4400" err="1">
                <a:latin typeface="Arial Nova"/>
                <a:ea typeface="+mn-lt"/>
                <a:cs typeface="+mn-lt"/>
              </a:rPr>
              <a:t>nuits</a:t>
            </a:r>
            <a:r>
              <a:rPr lang="en-GB" sz="4400" dirty="0">
                <a:latin typeface="Arial Nova"/>
                <a:ea typeface="+mn-lt"/>
                <a:cs typeface="+mn-lt"/>
              </a:rPr>
              <a:t>                 230 €                                     220 €</a:t>
            </a:r>
          </a:p>
          <a:p>
            <a:pPr indent="0">
              <a:buNone/>
            </a:pPr>
            <a:endParaRPr lang="en-GB" sz="4400" dirty="0">
              <a:latin typeface="Arial Nova"/>
              <a:ea typeface="+mn-lt"/>
              <a:cs typeface="+mn-lt"/>
            </a:endParaRPr>
          </a:p>
          <a:p>
            <a:pPr indent="0">
              <a:buNone/>
            </a:pPr>
            <a:endParaRPr lang="en-GB" sz="4400" dirty="0">
              <a:latin typeface="Arial Nova"/>
              <a:ea typeface="+mn-lt"/>
              <a:cs typeface="+mn-lt"/>
            </a:endParaRPr>
          </a:p>
          <a:p>
            <a:pPr marL="285750" indent="-285750"/>
            <a:r>
              <a:rPr lang="en-GB" sz="4400" err="1">
                <a:latin typeface="Arial Nova"/>
                <a:ea typeface="+mn-lt"/>
                <a:cs typeface="+mn-lt"/>
              </a:rPr>
              <a:t>Prestations</a:t>
            </a:r>
            <a:r>
              <a:rPr lang="en-GB" sz="4400" dirty="0">
                <a:latin typeface="Arial Nova"/>
                <a:ea typeface="+mn-lt"/>
                <a:cs typeface="+mn-lt"/>
              </a:rPr>
              <a:t> </a:t>
            </a:r>
            <a:r>
              <a:rPr lang="en-GB" sz="4400" err="1">
                <a:latin typeface="Arial Nova"/>
                <a:ea typeface="+mn-lt"/>
                <a:cs typeface="+mn-lt"/>
              </a:rPr>
              <a:t>supplémentaires</a:t>
            </a:r>
            <a:r>
              <a:rPr lang="en-GB" sz="4400" dirty="0">
                <a:latin typeface="Arial Nova"/>
                <a:ea typeface="+mn-lt"/>
                <a:cs typeface="+mn-lt"/>
              </a:rPr>
              <a:t>    </a:t>
            </a:r>
          </a:p>
          <a:p>
            <a:pPr indent="0">
              <a:buNone/>
            </a:pPr>
            <a:r>
              <a:rPr lang="en-GB" sz="4400" dirty="0">
                <a:latin typeface="Arial Nova"/>
                <a:ea typeface="+mn-lt"/>
                <a:cs typeface="+mn-lt"/>
              </a:rPr>
              <a:t>Lit enfant                                  70 €</a:t>
            </a:r>
          </a:p>
          <a:p>
            <a:pPr marL="0" indent="0">
              <a:buNone/>
            </a:pPr>
            <a:r>
              <a:rPr lang="en-GB" sz="4400">
                <a:latin typeface="Arial Nova"/>
                <a:ea typeface="+mn-lt"/>
                <a:cs typeface="+mn-lt"/>
              </a:rPr>
              <a:t>Animals                                    30 €</a:t>
            </a:r>
          </a:p>
          <a:p>
            <a:pPr indent="0">
              <a:buNone/>
            </a:pPr>
            <a:endParaRPr lang="en-GB" sz="4400" dirty="0">
              <a:latin typeface="Arial Nova"/>
              <a:ea typeface="+mn-lt"/>
              <a:cs typeface="+mn-lt"/>
            </a:endParaRPr>
          </a:p>
          <a:p>
            <a:pPr indent="0">
              <a:buNone/>
            </a:pPr>
            <a:endParaRPr lang="en-GB" sz="4400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4400" dirty="0" err="1">
                <a:latin typeface="Arial Nova"/>
                <a:ea typeface="+mn-lt"/>
                <a:cs typeface="+mn-lt"/>
              </a:rPr>
              <a:t>Renseignements</a:t>
            </a:r>
          </a:p>
          <a:p>
            <a:pPr marL="0" indent="0">
              <a:buNone/>
            </a:pPr>
            <a:r>
              <a:rPr lang="en-GB" sz="4400" dirty="0">
                <a:latin typeface="Arial Nova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+1 469-610-3610</a:t>
            </a:r>
            <a:endParaRPr lang="en-GB" sz="4400" dirty="0">
              <a:latin typeface="Arial Nova"/>
            </a:endParaRPr>
          </a:p>
          <a:p>
            <a:pPr marL="0" indent="0">
              <a:buNone/>
            </a:pPr>
            <a:endParaRPr lang="en-GB" sz="4400" dirty="0">
              <a:latin typeface="Arial Nova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862056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Mesh</vt:lpstr>
      <vt:lpstr>Portfolio Hotel Event Advertisment</vt:lpstr>
      <vt:lpstr>          16-27 Mai 2023    </vt:lpstr>
      <vt:lpstr>Tarif Chambres D'Hôtel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357</cp:revision>
  <dcterms:created xsi:type="dcterms:W3CDTF">2023-06-02T11:03:36Z</dcterms:created>
  <dcterms:modified xsi:type="dcterms:W3CDTF">2023-06-02T22:06:35Z</dcterms:modified>
</cp:coreProperties>
</file>