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68" r:id="rId5"/>
    <p:sldId id="269" r:id="rId6"/>
    <p:sldId id="270" r:id="rId7"/>
    <p:sldId id="272" r:id="rId8"/>
    <p:sldId id="273" r:id="rId9"/>
    <p:sldId id="274" r:id="rId10"/>
    <p:sldId id="275" r:id="rId11"/>
    <p:sldId id="281" r:id="rId12"/>
    <p:sldId id="282" r:id="rId13"/>
    <p:sldId id="283" r:id="rId14"/>
    <p:sldId id="277" r:id="rId15"/>
    <p:sldId id="284" r:id="rId16"/>
    <p:sldId id="285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555" dt="2026-10-15T09:56:30.2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a Zeb (2323633)" userId="S::2323633@student.uwtsd.ac.uk::53ff94b2-b0d6-4403-9ded-ce66fbb5e2fb" providerId="AD" clId="Web-{00000000-0000-0000-0000-000000000000}"/>
    <pc:docChg chg="delSld modSld">
      <pc:chgData name="Samia Zeb (2323633)" userId="S::2323633@student.uwtsd.ac.uk::53ff94b2-b0d6-4403-9ded-ce66fbb5e2fb" providerId="AD" clId="Web-{00000000-0000-0000-0000-000000000000}" dt="2026-10-15T09:53:44.450" v="606" actId="20577"/>
      <pc:docMkLst>
        <pc:docMk/>
      </pc:docMkLst>
      <pc:sldChg chg="addSp delSp modSp mod setBg">
        <pc:chgData name="Samia Zeb (2323633)" userId="S::2323633@student.uwtsd.ac.uk::53ff94b2-b0d6-4403-9ded-ce66fbb5e2fb" providerId="AD" clId="Web-{00000000-0000-0000-0000-000000000000}" dt="2026-10-15T09:36:56.456" v="379" actId="14100"/>
        <pc:sldMkLst>
          <pc:docMk/>
          <pc:sldMk cId="2297792191" sldId="257"/>
        </pc:sldMkLst>
        <pc:spChg chg="mod">
          <ac:chgData name="Samia Zeb (2323633)" userId="S::2323633@student.uwtsd.ac.uk::53ff94b2-b0d6-4403-9ded-ce66fbb5e2fb" providerId="AD" clId="Web-{00000000-0000-0000-0000-000000000000}" dt="2026-10-15T09:18:04.907" v="280"/>
          <ac:spMkLst>
            <pc:docMk/>
            <pc:sldMk cId="2297792191" sldId="257"/>
            <ac:spMk id="2" creationId="{974CB2AC-6437-73AD-34C1-B2F8AB630C52}"/>
          </ac:spMkLst>
        </pc:spChg>
        <pc:spChg chg="del mod">
          <ac:chgData name="Samia Zeb (2323633)" userId="S::2323633@student.uwtsd.ac.uk::53ff94b2-b0d6-4403-9ded-ce66fbb5e2fb" providerId="AD" clId="Web-{00000000-0000-0000-0000-000000000000}" dt="2026-10-15T09:36:26.486" v="378"/>
          <ac:spMkLst>
            <pc:docMk/>
            <pc:sldMk cId="2297792191" sldId="257"/>
            <ac:spMk id="3" creationId="{E4793F99-6125-DFAB-1156-42EA79899EB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18:04.907" v="280"/>
          <ac:spMkLst>
            <pc:docMk/>
            <pc:sldMk cId="2297792191" sldId="257"/>
            <ac:spMk id="8" creationId="{18873D23-2DCF-4B31-A009-95721C06E8E1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18:04.907" v="280"/>
          <ac:spMkLst>
            <pc:docMk/>
            <pc:sldMk cId="2297792191" sldId="257"/>
            <ac:spMk id="10" creationId="{C13EF075-D4EF-4929-ADBC-91B27DA19955}"/>
          </ac:spMkLst>
        </pc:spChg>
        <pc:grpChg chg="add">
          <ac:chgData name="Samia Zeb (2323633)" userId="S::2323633@student.uwtsd.ac.uk::53ff94b2-b0d6-4403-9ded-ce66fbb5e2fb" providerId="AD" clId="Web-{00000000-0000-0000-0000-000000000000}" dt="2026-10-15T09:18:04.907" v="280"/>
          <ac:grpSpMkLst>
            <pc:docMk/>
            <pc:sldMk cId="2297792191" sldId="257"/>
            <ac:grpSpMk id="12" creationId="{DAA26DFA-AAB2-4973-9C17-16D587C7B198}"/>
          </ac:grpSpMkLst>
        </pc:grpChg>
        <pc:graphicFrameChg chg="add mod">
          <ac:chgData name="Samia Zeb (2323633)" userId="S::2323633@student.uwtsd.ac.uk::53ff94b2-b0d6-4403-9ded-ce66fbb5e2fb" providerId="AD" clId="Web-{00000000-0000-0000-0000-000000000000}" dt="2026-10-15T09:36:56.456" v="379" actId="14100"/>
          <ac:graphicFrameMkLst>
            <pc:docMk/>
            <pc:sldMk cId="2297792191" sldId="257"/>
            <ac:graphicFrameMk id="18" creationId="{809AFD1F-4BF7-DF61-3923-C0891E7C66CC}"/>
          </ac:graphicFrameMkLst>
        </pc:graphicFrameChg>
      </pc:sldChg>
      <pc:sldChg chg="addSp modSp mod setBg">
        <pc:chgData name="Samia Zeb (2323633)" userId="S::2323633@student.uwtsd.ac.uk::53ff94b2-b0d6-4403-9ded-ce66fbb5e2fb" providerId="AD" clId="Web-{00000000-0000-0000-0000-000000000000}" dt="2026-10-15T09:19:33.913" v="288" actId="14100"/>
        <pc:sldMkLst>
          <pc:docMk/>
          <pc:sldMk cId="4258782694" sldId="267"/>
        </pc:sldMkLst>
        <pc:spChg chg="mod">
          <ac:chgData name="Samia Zeb (2323633)" userId="S::2323633@student.uwtsd.ac.uk::53ff94b2-b0d6-4403-9ded-ce66fbb5e2fb" providerId="AD" clId="Web-{00000000-0000-0000-0000-000000000000}" dt="2026-10-15T09:18:58.145" v="283"/>
          <ac:spMkLst>
            <pc:docMk/>
            <pc:sldMk cId="4258782694" sldId="267"/>
            <ac:spMk id="2" creationId="{D4E5CF3E-E61B-BE8D-53D0-04659D0AE7E2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19:33.913" v="288" actId="14100"/>
          <ac:spMkLst>
            <pc:docMk/>
            <pc:sldMk cId="4258782694" sldId="267"/>
            <ac:spMk id="3" creationId="{07B3823D-6369-CD66-34A1-94CBD4B8C62C}"/>
          </ac:spMkLst>
        </pc:spChg>
        <pc:grpChg chg="add">
          <ac:chgData name="Samia Zeb (2323633)" userId="S::2323633@student.uwtsd.ac.uk::53ff94b2-b0d6-4403-9ded-ce66fbb5e2fb" providerId="AD" clId="Web-{00000000-0000-0000-0000-000000000000}" dt="2026-10-15T09:18:58.145" v="283"/>
          <ac:grpSpMkLst>
            <pc:docMk/>
            <pc:sldMk cId="4258782694" sldId="267"/>
            <ac:grpSpMk id="9" creationId="{5EFBDE31-BB3E-6CFC-23CD-B5976DA38438}"/>
          </ac:grpSpMkLst>
        </pc:grpChg>
        <pc:picChg chg="add">
          <ac:chgData name="Samia Zeb (2323633)" userId="S::2323633@student.uwtsd.ac.uk::53ff94b2-b0d6-4403-9ded-ce66fbb5e2fb" providerId="AD" clId="Web-{00000000-0000-0000-0000-000000000000}" dt="2026-10-15T09:18:58.145" v="283"/>
          <ac:picMkLst>
            <pc:docMk/>
            <pc:sldMk cId="4258782694" sldId="267"/>
            <ac:picMk id="5" creationId="{DAEE92D5-53DE-22E2-9C9B-DCA0B31BF7A5}"/>
          </ac:picMkLst>
        </pc:picChg>
      </pc:sldChg>
      <pc:sldChg chg="addSp delSp modSp mod setBg modClrScheme delDesignElem chgLayout">
        <pc:chgData name="Samia Zeb (2323633)" userId="S::2323633@student.uwtsd.ac.uk::53ff94b2-b0d6-4403-9ded-ce66fbb5e2fb" providerId="AD" clId="Web-{00000000-0000-0000-0000-000000000000}" dt="2026-10-15T09:38:29.572" v="384" actId="14100"/>
        <pc:sldMkLst>
          <pc:docMk/>
          <pc:sldMk cId="1443283259" sldId="268"/>
        </pc:sldMkLst>
        <pc:spChg chg="mod ord">
          <ac:chgData name="Samia Zeb (2323633)" userId="S::2323633@student.uwtsd.ac.uk::53ff94b2-b0d6-4403-9ded-ce66fbb5e2fb" providerId="AD" clId="Web-{00000000-0000-0000-0000-000000000000}" dt="2026-10-15T09:38:02.446" v="380"/>
          <ac:spMkLst>
            <pc:docMk/>
            <pc:sldMk cId="1443283259" sldId="268"/>
            <ac:spMk id="2" creationId="{4B825D08-D0F6-924E-82F8-FA4653D1DB7A}"/>
          </ac:spMkLst>
        </pc:spChg>
        <pc:spChg chg="add del mod ord">
          <ac:chgData name="Samia Zeb (2323633)" userId="S::2323633@student.uwtsd.ac.uk::53ff94b2-b0d6-4403-9ded-ce66fbb5e2fb" providerId="AD" clId="Web-{00000000-0000-0000-0000-000000000000}" dt="2026-10-15T09:06:25.778" v="197"/>
          <ac:spMkLst>
            <pc:docMk/>
            <pc:sldMk cId="1443283259" sldId="268"/>
            <ac:spMk id="3" creationId="{4A220BE4-52C2-ED09-6FE4-60B38AE80C35}"/>
          </ac:spMkLst>
        </pc:spChg>
        <pc:spChg chg="mod ord">
          <ac:chgData name="Samia Zeb (2323633)" userId="S::2323633@student.uwtsd.ac.uk::53ff94b2-b0d6-4403-9ded-ce66fbb5e2fb" providerId="AD" clId="Web-{00000000-0000-0000-0000-000000000000}" dt="2026-10-15T09:38:29.572" v="384" actId="14100"/>
          <ac:spMkLst>
            <pc:docMk/>
            <pc:sldMk cId="1443283259" sldId="268"/>
            <ac:spMk id="5" creationId="{66172855-C53D-B8A0-41AB-A85958F93BCC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07:04.125" v="201"/>
          <ac:spMkLst>
            <pc:docMk/>
            <pc:sldMk cId="1443283259" sldId="268"/>
            <ac:spMk id="10" creationId="{F821940F-7A1D-4ACC-85B4-A932898ABB37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07:04.125" v="201"/>
          <ac:spMkLst>
            <pc:docMk/>
            <pc:sldMk cId="1443283259" sldId="268"/>
            <ac:spMk id="12" creationId="{16674508-81D3-48CF-96BF-7FC60EAA572A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07:10.594" v="203"/>
          <ac:spMkLst>
            <pc:docMk/>
            <pc:sldMk cId="1443283259" sldId="268"/>
            <ac:spMk id="14" creationId="{9A0D773F-7A7D-4DBB-9DEA-86BB8B8F4BC8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07:10.594" v="203"/>
          <ac:spMkLst>
            <pc:docMk/>
            <pc:sldMk cId="1443283259" sldId="268"/>
            <ac:spMk id="15" creationId="{7FF47CB7-972F-479F-A36D-9E72D26EC8DA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07:10.594" v="203"/>
          <ac:spMkLst>
            <pc:docMk/>
            <pc:sldMk cId="1443283259" sldId="268"/>
            <ac:spMk id="16" creationId="{0D153B68-5844-490D-8E67-F616D6D721CA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8:02.446" v="380"/>
          <ac:spMkLst>
            <pc:docMk/>
            <pc:sldMk cId="1443283259" sldId="268"/>
            <ac:spMk id="18" creationId="{F821940F-7A1D-4ACC-85B4-A932898ABB37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8:02.446" v="380"/>
          <ac:spMkLst>
            <pc:docMk/>
            <pc:sldMk cId="1443283259" sldId="268"/>
            <ac:spMk id="19" creationId="{16674508-81D3-48CF-96BF-7FC60EAA572A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02.446" v="380"/>
          <ac:spMkLst>
            <pc:docMk/>
            <pc:sldMk cId="1443283259" sldId="268"/>
            <ac:spMk id="24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02.446" v="380"/>
          <ac:spMkLst>
            <pc:docMk/>
            <pc:sldMk cId="1443283259" sldId="268"/>
            <ac:spMk id="26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02.446" v="380"/>
          <ac:spMkLst>
            <pc:docMk/>
            <pc:sldMk cId="1443283259" sldId="268"/>
            <ac:spMk id="28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02.446" v="380"/>
          <ac:spMkLst>
            <pc:docMk/>
            <pc:sldMk cId="1443283259" sldId="268"/>
            <ac:spMk id="30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02.446" v="380"/>
          <ac:spMkLst>
            <pc:docMk/>
            <pc:sldMk cId="1443283259" sldId="268"/>
            <ac:spMk id="36" creationId="{75F47824-961D-465D-84F9-EAE11BC6173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02.446" v="380"/>
          <ac:spMkLst>
            <pc:docMk/>
            <pc:sldMk cId="1443283259" sldId="268"/>
            <ac:spMk id="38" creationId="{FEC9DA3E-C1D7-472D-B7C0-F71AE41FBA23}"/>
          </ac:spMkLst>
        </pc:spChg>
        <pc:picChg chg="add mod ord modCrop">
          <ac:chgData name="Samia Zeb (2323633)" userId="S::2323633@student.uwtsd.ac.uk::53ff94b2-b0d6-4403-9ded-ce66fbb5e2fb" providerId="AD" clId="Web-{00000000-0000-0000-0000-000000000000}" dt="2026-10-15T09:08:53.649" v="216"/>
          <ac:picMkLst>
            <pc:docMk/>
            <pc:sldMk cId="1443283259" sldId="268"/>
            <ac:picMk id="4" creationId="{AF2C7CE5-8019-AEF0-93CF-C3DD8E6F2BA7}"/>
          </ac:picMkLst>
        </pc:picChg>
      </pc:sldChg>
      <pc:sldChg chg="addSp delSp modSp mod setBg modClrScheme chgLayout">
        <pc:chgData name="Samia Zeb (2323633)" userId="S::2323633@student.uwtsd.ac.uk::53ff94b2-b0d6-4403-9ded-ce66fbb5e2fb" providerId="AD" clId="Web-{00000000-0000-0000-0000-000000000000}" dt="2026-10-15T09:39:26.936" v="388" actId="14100"/>
        <pc:sldMkLst>
          <pc:docMk/>
          <pc:sldMk cId="3769608668" sldId="269"/>
        </pc:sldMkLst>
        <pc:spChg chg="mod ord">
          <ac:chgData name="Samia Zeb (2323633)" userId="S::2323633@student.uwtsd.ac.uk::53ff94b2-b0d6-4403-9ded-ce66fbb5e2fb" providerId="AD" clId="Web-{00000000-0000-0000-0000-000000000000}" dt="2026-10-15T09:38:54.684" v="385"/>
          <ac:spMkLst>
            <pc:docMk/>
            <pc:sldMk cId="3769608668" sldId="269"/>
            <ac:spMk id="2" creationId="{53C31717-587F-BE73-737C-3598F06EDEFD}"/>
          </ac:spMkLst>
        </pc:spChg>
        <pc:spChg chg="add del mod ord">
          <ac:chgData name="Samia Zeb (2323633)" userId="S::2323633@student.uwtsd.ac.uk::53ff94b2-b0d6-4403-9ded-ce66fbb5e2fb" providerId="AD" clId="Web-{00000000-0000-0000-0000-000000000000}" dt="2026-10-15T09:12:30.867" v="252"/>
          <ac:spMkLst>
            <pc:docMk/>
            <pc:sldMk cId="3769608668" sldId="269"/>
            <ac:spMk id="3" creationId="{0FF26AD2-17C1-A7EC-CBC4-FDBE4474888B}"/>
          </ac:spMkLst>
        </pc:spChg>
        <pc:spChg chg="add del mod ord">
          <ac:chgData name="Samia Zeb (2323633)" userId="S::2323633@student.uwtsd.ac.uk::53ff94b2-b0d6-4403-9ded-ce66fbb5e2fb" providerId="AD" clId="Web-{00000000-0000-0000-0000-000000000000}" dt="2026-10-15T09:11:11.112" v="239"/>
          <ac:spMkLst>
            <pc:docMk/>
            <pc:sldMk cId="3769608668" sldId="269"/>
            <ac:spMk id="4" creationId="{A56F4B53-6F47-A378-F630-6E5D80741659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11:29.738" v="243"/>
          <ac:spMkLst>
            <pc:docMk/>
            <pc:sldMk cId="3769608668" sldId="269"/>
            <ac:spMk id="10" creationId="{DBC6133C-0615-4CE4-9132-37E609A9BDFA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11:29.738" v="243"/>
          <ac:spMkLst>
            <pc:docMk/>
            <pc:sldMk cId="3769608668" sldId="269"/>
            <ac:spMk id="12" creationId="{169CC832-2974-4E8D-90ED-3E2941BA7336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11:29.738" v="243"/>
          <ac:spMkLst>
            <pc:docMk/>
            <pc:sldMk cId="3769608668" sldId="269"/>
            <ac:spMk id="14" creationId="{55222F96-971A-4F90-B841-6BAB416C7AC1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11:29.738" v="243"/>
          <ac:spMkLst>
            <pc:docMk/>
            <pc:sldMk cId="3769608668" sldId="269"/>
            <ac:spMk id="16" creationId="{08980754-6F4B-43C9-B9BE-127B6BED6586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11:29.738" v="243"/>
          <ac:spMkLst>
            <pc:docMk/>
            <pc:sldMk cId="3769608668" sldId="269"/>
            <ac:spMk id="18" creationId="{2C1BBA94-3F40-40AA-8BB9-E69E25E537C1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11:36.051" v="245"/>
          <ac:spMkLst>
            <pc:docMk/>
            <pc:sldMk cId="3769608668" sldId="269"/>
            <ac:spMk id="20" creationId="{C0763A76-9F1C-4FC5-82B7-DD475DA461B2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11:36.051" v="245"/>
          <ac:spMkLst>
            <pc:docMk/>
            <pc:sldMk cId="3769608668" sldId="269"/>
            <ac:spMk id="21" creationId="{E81BF4F6-F2CF-4984-9D14-D6966D92F99F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12:30.867" v="252"/>
          <ac:spMkLst>
            <pc:docMk/>
            <pc:sldMk cId="3769608668" sldId="269"/>
            <ac:spMk id="23" creationId="{743AA782-23D1-4521-8CAD-47662984AA08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12:30.867" v="252"/>
          <ac:spMkLst>
            <pc:docMk/>
            <pc:sldMk cId="3769608668" sldId="269"/>
            <ac:spMk id="24" creationId="{71877DBC-BB60-40F0-AC93-2ACDBAAE60CE}"/>
          </ac:spMkLst>
        </pc:spChg>
        <pc:spChg chg="add mod">
          <ac:chgData name="Samia Zeb (2323633)" userId="S::2323633@student.uwtsd.ac.uk::53ff94b2-b0d6-4403-9ded-ce66fbb5e2fb" providerId="AD" clId="Web-{00000000-0000-0000-0000-000000000000}" dt="2026-10-15T09:39:26.936" v="388" actId="14100"/>
          <ac:spMkLst>
            <pc:docMk/>
            <pc:sldMk cId="3769608668" sldId="269"/>
            <ac:spMk id="28" creationId="{0FF26AD2-17C1-A7EC-CBC4-FDBE4474888B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8:54.684" v="385"/>
          <ac:spMkLst>
            <pc:docMk/>
            <pc:sldMk cId="3769608668" sldId="269"/>
            <ac:spMk id="29" creationId="{743AA782-23D1-4521-8CAD-47662984AA08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8:54.684" v="385"/>
          <ac:spMkLst>
            <pc:docMk/>
            <pc:sldMk cId="3769608668" sldId="269"/>
            <ac:spMk id="31" creationId="{71877DBC-BB60-40F0-AC93-2ACDBAAE60CE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54.684" v="385"/>
          <ac:spMkLst>
            <pc:docMk/>
            <pc:sldMk cId="3769608668" sldId="269"/>
            <ac:spMk id="36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54.684" v="385"/>
          <ac:spMkLst>
            <pc:docMk/>
            <pc:sldMk cId="3769608668" sldId="269"/>
            <ac:spMk id="38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54.684" v="385"/>
          <ac:spMkLst>
            <pc:docMk/>
            <pc:sldMk cId="3769608668" sldId="269"/>
            <ac:spMk id="40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54.684" v="385"/>
          <ac:spMkLst>
            <pc:docMk/>
            <pc:sldMk cId="3769608668" sldId="269"/>
            <ac:spMk id="42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54.684" v="385"/>
          <ac:spMkLst>
            <pc:docMk/>
            <pc:sldMk cId="3769608668" sldId="269"/>
            <ac:spMk id="46" creationId="{B91ECDA9-56DC-4270-8F33-01C5637B8CE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8:54.684" v="385"/>
          <ac:spMkLst>
            <pc:docMk/>
            <pc:sldMk cId="3769608668" sldId="269"/>
            <ac:spMk id="48" creationId="{75F47824-961D-465D-84F9-EAE11BC6173B}"/>
          </ac:spMkLst>
        </pc:spChg>
        <pc:graphicFrameChg chg="add del">
          <ac:chgData name="Samia Zeb (2323633)" userId="S::2323633@student.uwtsd.ac.uk::53ff94b2-b0d6-4403-9ded-ce66fbb5e2fb" providerId="AD" clId="Web-{00000000-0000-0000-0000-000000000000}" dt="2026-10-15T09:12:30.852" v="251"/>
          <ac:graphicFrameMkLst>
            <pc:docMk/>
            <pc:sldMk cId="3769608668" sldId="269"/>
            <ac:graphicFrameMk id="26" creationId="{71CAB5F0-0550-0F32-9A37-B019B02B46FF}"/>
          </ac:graphicFrameMkLst>
        </pc:graphicFrameChg>
        <pc:picChg chg="add mod ord modCrop">
          <ac:chgData name="Samia Zeb (2323633)" userId="S::2323633@student.uwtsd.ac.uk::53ff94b2-b0d6-4403-9ded-ce66fbb5e2fb" providerId="AD" clId="Web-{00000000-0000-0000-0000-000000000000}" dt="2026-10-15T09:12:30.867" v="252"/>
          <ac:picMkLst>
            <pc:docMk/>
            <pc:sldMk cId="3769608668" sldId="269"/>
            <ac:picMk id="5" creationId="{9709D973-0C82-C5D1-F9A7-5483CF3B1A91}"/>
          </ac:picMkLst>
        </pc:picChg>
      </pc:sldChg>
      <pc:sldChg chg="addSp delSp modSp mod setBg">
        <pc:chgData name="Samia Zeb (2323633)" userId="S::2323633@student.uwtsd.ac.uk::53ff94b2-b0d6-4403-9ded-ce66fbb5e2fb" providerId="AD" clId="Web-{00000000-0000-0000-0000-000000000000}" dt="2026-10-15T09:46:21.841" v="486" actId="20577"/>
        <pc:sldMkLst>
          <pc:docMk/>
          <pc:sldMk cId="3907992558" sldId="270"/>
        </pc:sldMkLst>
        <pc:spChg chg="mod">
          <ac:chgData name="Samia Zeb (2323633)" userId="S::2323633@student.uwtsd.ac.uk::53ff94b2-b0d6-4403-9ded-ce66fbb5e2fb" providerId="AD" clId="Web-{00000000-0000-0000-0000-000000000000}" dt="2026-10-15T09:39:51.078" v="389"/>
          <ac:spMkLst>
            <pc:docMk/>
            <pc:sldMk cId="3907992558" sldId="270"/>
            <ac:spMk id="2" creationId="{4803A9B3-DB14-68C0-10B1-6DBB935ED631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46:21.841" v="486" actId="20577"/>
          <ac:spMkLst>
            <pc:docMk/>
            <pc:sldMk cId="3907992558" sldId="270"/>
            <ac:spMk id="3" creationId="{FD99A613-871C-DE92-6F37-0CEEADECEE9E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9:51.078" v="389"/>
          <ac:spMkLst>
            <pc:docMk/>
            <pc:sldMk cId="3907992558" sldId="270"/>
            <ac:spMk id="9" creationId="{C2B4C0C7-2745-46BE-B15F-E50582545365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9:51.078" v="389"/>
          <ac:spMkLst>
            <pc:docMk/>
            <pc:sldMk cId="3907992558" sldId="270"/>
            <ac:spMk id="20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9:51.078" v="389"/>
          <ac:spMkLst>
            <pc:docMk/>
            <pc:sldMk cId="3907992558" sldId="270"/>
            <ac:spMk id="22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9:51.078" v="389"/>
          <ac:spMkLst>
            <pc:docMk/>
            <pc:sldMk cId="3907992558" sldId="270"/>
            <ac:spMk id="24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9:51.078" v="389"/>
          <ac:spMkLst>
            <pc:docMk/>
            <pc:sldMk cId="3907992558" sldId="270"/>
            <ac:spMk id="26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9:51.078" v="389"/>
          <ac:spMkLst>
            <pc:docMk/>
            <pc:sldMk cId="3907992558" sldId="270"/>
            <ac:spMk id="30" creationId="{B91ECDA9-56DC-4270-8F33-01C5637B8CE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9:51.078" v="389"/>
          <ac:spMkLst>
            <pc:docMk/>
            <pc:sldMk cId="3907992558" sldId="270"/>
            <ac:spMk id="32" creationId="{75F47824-961D-465D-84F9-EAE11BC6173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9:51.078" v="389"/>
          <ac:spMkLst>
            <pc:docMk/>
            <pc:sldMk cId="3907992558" sldId="270"/>
            <ac:spMk id="34" creationId="{FEC9DA3E-C1D7-472D-B7C0-F71AE41FBA23}"/>
          </ac:spMkLst>
        </pc:spChg>
        <pc:grpChg chg="add">
          <ac:chgData name="Samia Zeb (2323633)" userId="S::2323633@student.uwtsd.ac.uk::53ff94b2-b0d6-4403-9ded-ce66fbb5e2fb" providerId="AD" clId="Web-{00000000-0000-0000-0000-000000000000}" dt="2026-10-15T09:20:02.540" v="289"/>
          <ac:grpSpMkLst>
            <pc:docMk/>
            <pc:sldMk cId="3907992558" sldId="270"/>
            <ac:grpSpMk id="11" creationId="{89D8939B-D984-4564-B942-51C44F623C98}"/>
          </ac:grpSpMkLst>
        </pc:grpChg>
        <pc:picChg chg="add">
          <ac:chgData name="Samia Zeb (2323633)" userId="S::2323633@student.uwtsd.ac.uk::53ff94b2-b0d6-4403-9ded-ce66fbb5e2fb" providerId="AD" clId="Web-{00000000-0000-0000-0000-000000000000}" dt="2026-10-15T09:20:02.540" v="289"/>
          <ac:picMkLst>
            <pc:docMk/>
            <pc:sldMk cId="3907992558" sldId="270"/>
            <ac:picMk id="5" creationId="{ABA2C2AE-1F5F-E358-EB9C-CBAB2FBB03A4}"/>
          </ac:picMkLst>
        </pc:picChg>
      </pc:sldChg>
      <pc:sldChg chg="addSp delSp modSp mod setBg">
        <pc:chgData name="Samia Zeb (2323633)" userId="S::2323633@student.uwtsd.ac.uk::53ff94b2-b0d6-4403-9ded-ce66fbb5e2fb" providerId="AD" clId="Web-{00000000-0000-0000-0000-000000000000}" dt="2026-10-15T09:53:44.450" v="606" actId="20577"/>
        <pc:sldMkLst>
          <pc:docMk/>
          <pc:sldMk cId="3689436127" sldId="272"/>
        </pc:sldMkLst>
        <pc:spChg chg="mod">
          <ac:chgData name="Samia Zeb (2323633)" userId="S::2323633@student.uwtsd.ac.uk::53ff94b2-b0d6-4403-9ded-ce66fbb5e2fb" providerId="AD" clId="Web-{00000000-0000-0000-0000-000000000000}" dt="2026-10-15T09:40:10.720" v="390"/>
          <ac:spMkLst>
            <pc:docMk/>
            <pc:sldMk cId="3689436127" sldId="272"/>
            <ac:spMk id="2" creationId="{5B9247B1-6B43-1DDF-C306-94AD36AB1F28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53:44.450" v="606" actId="20577"/>
          <ac:spMkLst>
            <pc:docMk/>
            <pc:sldMk cId="3689436127" sldId="272"/>
            <ac:spMk id="5" creationId="{30104294-676F-57A6-553B-79B72EB29CC1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10.720" v="390"/>
          <ac:spMkLst>
            <pc:docMk/>
            <pc:sldMk cId="3689436127" sldId="272"/>
            <ac:spMk id="18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10.720" v="390"/>
          <ac:spMkLst>
            <pc:docMk/>
            <pc:sldMk cId="3689436127" sldId="272"/>
            <ac:spMk id="20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10.720" v="390"/>
          <ac:spMkLst>
            <pc:docMk/>
            <pc:sldMk cId="3689436127" sldId="272"/>
            <ac:spMk id="22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10.720" v="390"/>
          <ac:spMkLst>
            <pc:docMk/>
            <pc:sldMk cId="3689436127" sldId="272"/>
            <ac:spMk id="24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10.720" v="390"/>
          <ac:spMkLst>
            <pc:docMk/>
            <pc:sldMk cId="3689436127" sldId="272"/>
            <ac:spMk id="28" creationId="{B91ECDA9-56DC-4270-8F33-01C5637B8CE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10.720" v="390"/>
          <ac:spMkLst>
            <pc:docMk/>
            <pc:sldMk cId="3689436127" sldId="272"/>
            <ac:spMk id="30" creationId="{75F47824-961D-465D-84F9-EAE11BC6173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10.720" v="390"/>
          <ac:spMkLst>
            <pc:docMk/>
            <pc:sldMk cId="3689436127" sldId="272"/>
            <ac:spMk id="32" creationId="{FEC9DA3E-C1D7-472D-B7C0-F71AE41FBA23}"/>
          </ac:spMkLst>
        </pc:spChg>
        <pc:grpChg chg="add">
          <ac:chgData name="Samia Zeb (2323633)" userId="S::2323633@student.uwtsd.ac.uk::53ff94b2-b0d6-4403-9ded-ce66fbb5e2fb" providerId="AD" clId="Web-{00000000-0000-0000-0000-000000000000}" dt="2026-10-15T09:21:43.328" v="295"/>
          <ac:grpSpMkLst>
            <pc:docMk/>
            <pc:sldMk cId="3689436127" sldId="272"/>
            <ac:grpSpMk id="11" creationId="{5EFBDE31-BB3E-6CFC-23CD-B5976DA38438}"/>
          </ac:grpSpMkLst>
        </pc:grpChg>
        <pc:picChg chg="add mod ord">
          <ac:chgData name="Samia Zeb (2323633)" userId="S::2323633@student.uwtsd.ac.uk::53ff94b2-b0d6-4403-9ded-ce66fbb5e2fb" providerId="AD" clId="Web-{00000000-0000-0000-0000-000000000000}" dt="2026-10-15T09:40:10.720" v="390"/>
          <ac:picMkLst>
            <pc:docMk/>
            <pc:sldMk cId="3689436127" sldId="272"/>
            <ac:picMk id="7" creationId="{D8D44A63-8A5D-0DA0-306C-BB37CA3DCB33}"/>
          </ac:picMkLst>
        </pc:picChg>
      </pc:sldChg>
      <pc:sldChg chg="addSp delSp modSp mod setBg">
        <pc:chgData name="Samia Zeb (2323633)" userId="S::2323633@student.uwtsd.ac.uk::53ff94b2-b0d6-4403-9ded-ce66fbb5e2fb" providerId="AD" clId="Web-{00000000-0000-0000-0000-000000000000}" dt="2026-10-15T09:40:58.114" v="395"/>
        <pc:sldMkLst>
          <pc:docMk/>
          <pc:sldMk cId="3309952078" sldId="273"/>
        </pc:sldMkLst>
        <pc:spChg chg="mod ord">
          <ac:chgData name="Samia Zeb (2323633)" userId="S::2323633@student.uwtsd.ac.uk::53ff94b2-b0d6-4403-9ded-ce66fbb5e2fb" providerId="AD" clId="Web-{00000000-0000-0000-0000-000000000000}" dt="2026-10-15T09:23:55.057" v="309" actId="20577"/>
          <ac:spMkLst>
            <pc:docMk/>
            <pc:sldMk cId="3309952078" sldId="273"/>
            <ac:spMk id="5" creationId="{2A21266B-454F-7768-584F-B5418F191240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7" creationId="{43FD0D25-C5A9-11B3-BEC1-8808B4AE826A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12" creationId="{1C799903-48D5-4A31-A1A2-541072D9771E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23:00.959" v="302"/>
          <ac:spMkLst>
            <pc:docMk/>
            <pc:sldMk cId="3309952078" sldId="273"/>
            <ac:spMk id="13" creationId="{C0763A76-9F1C-4FC5-82B7-DD475DA461B2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23:06.334" v="305"/>
          <ac:spMkLst>
            <pc:docMk/>
            <pc:sldMk cId="3309952078" sldId="273"/>
            <ac:spMk id="14" creationId="{8EFFF109-FC58-4FD3-BE05-9775A1310F55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23:00.959" v="302"/>
          <ac:spMkLst>
            <pc:docMk/>
            <pc:sldMk cId="3309952078" sldId="273"/>
            <ac:spMk id="15" creationId="{E81BF4F6-F2CF-4984-9D14-D6966D92F99F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23:06.319" v="304"/>
          <ac:spMkLst>
            <pc:docMk/>
            <pc:sldMk cId="3309952078" sldId="273"/>
            <ac:spMk id="16" creationId="{5D7F64A8-D625-4F61-A290-B499BB62ACFF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18" creationId="{463EEC44-1BA3-44ED-81FC-A644B04B2A44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23:06.334" v="305"/>
          <ac:spMkLst>
            <pc:docMk/>
            <pc:sldMk cId="3309952078" sldId="273"/>
            <ac:spMk id="19" creationId="{E1B96AD6-92A9-4273-A62B-96A1C3E0BA95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26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28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30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32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36" creationId="{B91ECDA9-56DC-4270-8F33-01C5637B8CE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38" creationId="{75F47824-961D-465D-84F9-EAE11BC6173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40:58.114" v="395"/>
          <ac:spMkLst>
            <pc:docMk/>
            <pc:sldMk cId="3309952078" sldId="273"/>
            <ac:spMk id="40" creationId="{FEC9DA3E-C1D7-472D-B7C0-F71AE41FBA23}"/>
          </ac:spMkLst>
        </pc:spChg>
        <pc:picChg chg="add del">
          <ac:chgData name="Samia Zeb (2323633)" userId="S::2323633@student.uwtsd.ac.uk::53ff94b2-b0d6-4403-9ded-ce66fbb5e2fb" providerId="AD" clId="Web-{00000000-0000-0000-0000-000000000000}" dt="2026-10-15T09:23:00.959" v="302"/>
          <ac:picMkLst>
            <pc:docMk/>
            <pc:sldMk cId="3309952078" sldId="273"/>
            <ac:picMk id="9" creationId="{2583844D-7A6E-D907-047C-8EB7371B4367}"/>
          </ac:picMkLst>
        </pc:picChg>
        <pc:picChg chg="add del">
          <ac:chgData name="Samia Zeb (2323633)" userId="S::2323633@student.uwtsd.ac.uk::53ff94b2-b0d6-4403-9ded-ce66fbb5e2fb" providerId="AD" clId="Web-{00000000-0000-0000-0000-000000000000}" dt="2026-10-15T09:23:06.319" v="304"/>
          <ac:picMkLst>
            <pc:docMk/>
            <pc:sldMk cId="3309952078" sldId="273"/>
            <ac:picMk id="11" creationId="{412B4BE2-DEDA-7284-FC23-05F7C9417670}"/>
          </ac:picMkLst>
        </pc:picChg>
        <pc:picChg chg="add del">
          <ac:chgData name="Samia Zeb (2323633)" userId="S::2323633@student.uwtsd.ac.uk::53ff94b2-b0d6-4403-9ded-ce66fbb5e2fb" providerId="AD" clId="Web-{00000000-0000-0000-0000-000000000000}" dt="2026-10-15T09:23:06.319" v="304"/>
          <ac:picMkLst>
            <pc:docMk/>
            <pc:sldMk cId="3309952078" sldId="273"/>
            <ac:picMk id="17" creationId="{7BF410BE-8E83-4E50-AF60-BCF10E924654}"/>
          </ac:picMkLst>
        </pc:picChg>
      </pc:sldChg>
      <pc:sldChg chg="addSp modSp mod setBg">
        <pc:chgData name="Samia Zeb (2323633)" userId="S::2323633@student.uwtsd.ac.uk::53ff94b2-b0d6-4403-9ded-ce66fbb5e2fb" providerId="AD" clId="Web-{00000000-0000-0000-0000-000000000000}" dt="2026-10-15T09:25:22.844" v="320" actId="20577"/>
        <pc:sldMkLst>
          <pc:docMk/>
          <pc:sldMk cId="574552031" sldId="274"/>
        </pc:sldMkLst>
        <pc:spChg chg="mod">
          <ac:chgData name="Samia Zeb (2323633)" userId="S::2323633@student.uwtsd.ac.uk::53ff94b2-b0d6-4403-9ded-ce66fbb5e2fb" providerId="AD" clId="Web-{00000000-0000-0000-0000-000000000000}" dt="2026-10-15T09:24:20.090" v="310"/>
          <ac:spMkLst>
            <pc:docMk/>
            <pc:sldMk cId="574552031" sldId="274"/>
            <ac:spMk id="2" creationId="{E1B10846-AFF4-096F-DFD8-4D66E8955AB7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25:22.844" v="320" actId="20577"/>
          <ac:spMkLst>
            <pc:docMk/>
            <pc:sldMk cId="574552031" sldId="274"/>
            <ac:spMk id="3" creationId="{1017DC03-924B-CC42-AC6C-7B76321DDB93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24:20.090" v="310"/>
          <ac:spMkLst>
            <pc:docMk/>
            <pc:sldMk cId="574552031" sldId="274"/>
            <ac:spMk id="7" creationId="{0C75023C-17ED-45AD-E5F1-042485AA18A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24:20.090" v="310"/>
          <ac:spMkLst>
            <pc:docMk/>
            <pc:sldMk cId="574552031" sldId="274"/>
            <ac:spMk id="12" creationId="{2B97F24A-32CE-4C1C-A50D-3016B394DCF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24:20.090" v="310"/>
          <ac:spMkLst>
            <pc:docMk/>
            <pc:sldMk cId="574552031" sldId="274"/>
            <ac:spMk id="14" creationId="{CD8B4F24-440B-49E9-B85D-733523DC064B}"/>
          </ac:spMkLst>
        </pc:spChg>
        <pc:picChg chg="mod">
          <ac:chgData name="Samia Zeb (2323633)" userId="S::2323633@student.uwtsd.ac.uk::53ff94b2-b0d6-4403-9ded-ce66fbb5e2fb" providerId="AD" clId="Web-{00000000-0000-0000-0000-000000000000}" dt="2026-10-15T09:24:20.090" v="310"/>
          <ac:picMkLst>
            <pc:docMk/>
            <pc:sldMk cId="574552031" sldId="274"/>
            <ac:picMk id="5" creationId="{6F90C500-7FEB-C0A5-BB49-506765AD570F}"/>
          </ac:picMkLst>
        </pc:picChg>
      </pc:sldChg>
      <pc:sldChg chg="addSp delSp modSp mod setBg">
        <pc:chgData name="Samia Zeb (2323633)" userId="S::2323633@student.uwtsd.ac.uk::53ff94b2-b0d6-4403-9ded-ce66fbb5e2fb" providerId="AD" clId="Web-{00000000-0000-0000-0000-000000000000}" dt="2026-10-15T09:36:00.687" v="377"/>
        <pc:sldMkLst>
          <pc:docMk/>
          <pc:sldMk cId="858441064" sldId="275"/>
        </pc:sldMkLst>
        <pc:spChg chg="mod ord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5" creationId="{1DE8A9C6-C334-041D-E51D-16F81BDA355B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7" creationId="{1A8531F5-F0C9-C47A-327E-4D9E7D081D43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25:50.331" v="321"/>
          <ac:spMkLst>
            <pc:docMk/>
            <pc:sldMk cId="858441064" sldId="275"/>
            <ac:spMk id="14" creationId="{2B97F24A-32CE-4C1C-A50D-3016B394DCFB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16" creationId="{CD8B4F24-440B-49E9-B85D-733523DC064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21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23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25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27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31" creationId="{B91ECDA9-56DC-4270-8F33-01C5637B8CE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33" creationId="{75F47824-961D-465D-84F9-EAE11BC6173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6:00.687" v="377"/>
          <ac:spMkLst>
            <pc:docMk/>
            <pc:sldMk cId="858441064" sldId="275"/>
            <ac:spMk id="35" creationId="{FEC9DA3E-C1D7-472D-B7C0-F71AE41FBA23}"/>
          </ac:spMkLst>
        </pc:spChg>
        <pc:picChg chg="add">
          <ac:chgData name="Samia Zeb (2323633)" userId="S::2323633@student.uwtsd.ac.uk::53ff94b2-b0d6-4403-9ded-ce66fbb5e2fb" providerId="AD" clId="Web-{00000000-0000-0000-0000-000000000000}" dt="2026-10-15T09:25:50.331" v="321"/>
          <ac:picMkLst>
            <pc:docMk/>
            <pc:sldMk cId="858441064" sldId="275"/>
            <ac:picMk id="11" creationId="{C65FE538-1EF5-652F-B8DF-29FDC40DDA8C}"/>
          </ac:picMkLst>
        </pc:picChg>
      </pc:sldChg>
      <pc:sldChg chg="addSp modSp mod setBg">
        <pc:chgData name="Samia Zeb (2323633)" userId="S::2323633@student.uwtsd.ac.uk::53ff94b2-b0d6-4403-9ded-ce66fbb5e2fb" providerId="AD" clId="Web-{00000000-0000-0000-0000-000000000000}" dt="2026-10-15T09:32:15.577" v="353" actId="20577"/>
        <pc:sldMkLst>
          <pc:docMk/>
          <pc:sldMk cId="1658328639" sldId="277"/>
        </pc:sldMkLst>
        <pc:spChg chg="mod">
          <ac:chgData name="Samia Zeb (2323633)" userId="S::2323633@student.uwtsd.ac.uk::53ff94b2-b0d6-4403-9ded-ce66fbb5e2fb" providerId="AD" clId="Web-{00000000-0000-0000-0000-000000000000}" dt="2026-10-15T09:31:55.341" v="351"/>
          <ac:spMkLst>
            <pc:docMk/>
            <pc:sldMk cId="1658328639" sldId="277"/>
            <ac:spMk id="2" creationId="{B266A706-7963-769B-1D04-753B5D66BE1C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32:15.577" v="353" actId="20577"/>
          <ac:spMkLst>
            <pc:docMk/>
            <pc:sldMk cId="1658328639" sldId="277"/>
            <ac:spMk id="3" creationId="{14DCA8B1-B560-1E66-2A48-4938F4674E4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55.341" v="351"/>
          <ac:spMkLst>
            <pc:docMk/>
            <pc:sldMk cId="1658328639" sldId="277"/>
            <ac:spMk id="10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55.341" v="351"/>
          <ac:spMkLst>
            <pc:docMk/>
            <pc:sldMk cId="1658328639" sldId="277"/>
            <ac:spMk id="12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55.341" v="351"/>
          <ac:spMkLst>
            <pc:docMk/>
            <pc:sldMk cId="1658328639" sldId="277"/>
            <ac:spMk id="14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55.341" v="351"/>
          <ac:spMkLst>
            <pc:docMk/>
            <pc:sldMk cId="1658328639" sldId="277"/>
            <ac:spMk id="16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55.341" v="351"/>
          <ac:spMkLst>
            <pc:docMk/>
            <pc:sldMk cId="1658328639" sldId="277"/>
            <ac:spMk id="20" creationId="{B91ECDA9-56DC-4270-8F33-01C5637B8CE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55.341" v="351"/>
          <ac:spMkLst>
            <pc:docMk/>
            <pc:sldMk cId="1658328639" sldId="277"/>
            <ac:spMk id="22" creationId="{75F47824-961D-465D-84F9-EAE11BC6173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55.341" v="351"/>
          <ac:spMkLst>
            <pc:docMk/>
            <pc:sldMk cId="1658328639" sldId="277"/>
            <ac:spMk id="24" creationId="{FEC9DA3E-C1D7-472D-B7C0-F71AE41FBA23}"/>
          </ac:spMkLst>
        </pc:spChg>
        <pc:picChg chg="add">
          <ac:chgData name="Samia Zeb (2323633)" userId="S::2323633@student.uwtsd.ac.uk::53ff94b2-b0d6-4403-9ded-ce66fbb5e2fb" providerId="AD" clId="Web-{00000000-0000-0000-0000-000000000000}" dt="2026-10-15T09:31:55.341" v="351"/>
          <ac:picMkLst>
            <pc:docMk/>
            <pc:sldMk cId="1658328639" sldId="277"/>
            <ac:picMk id="7" creationId="{A89B7BE5-24D5-E30D-8C13-64ABE0EBC54A}"/>
          </ac:picMkLst>
        </pc:picChg>
      </pc:sldChg>
      <pc:sldChg chg="addSp delSp modSp del">
        <pc:chgData name="Samia Zeb (2323633)" userId="S::2323633@student.uwtsd.ac.uk::53ff94b2-b0d6-4403-9ded-ce66fbb5e2fb" providerId="AD" clId="Web-{00000000-0000-0000-0000-000000000000}" dt="2026-10-15T09:09:09.978" v="217"/>
        <pc:sldMkLst>
          <pc:docMk/>
          <pc:sldMk cId="3790962244" sldId="278"/>
        </pc:sldMkLst>
        <pc:spChg chg="del mod">
          <ac:chgData name="Samia Zeb (2323633)" userId="S::2323633@student.uwtsd.ac.uk::53ff94b2-b0d6-4403-9ded-ce66fbb5e2fb" providerId="AD" clId="Web-{00000000-0000-0000-0000-000000000000}" dt="2026-10-15T09:04:40.458" v="184"/>
          <ac:spMkLst>
            <pc:docMk/>
            <pc:sldMk cId="3790962244" sldId="278"/>
            <ac:spMk id="3" creationId="{23BBB7A8-7D43-B156-65CD-EE45CA357AD6}"/>
          </ac:spMkLst>
        </pc:spChg>
        <pc:spChg chg="add del mod">
          <ac:chgData name="Samia Zeb (2323633)" userId="S::2323633@student.uwtsd.ac.uk::53ff94b2-b0d6-4403-9ded-ce66fbb5e2fb" providerId="AD" clId="Web-{00000000-0000-0000-0000-000000000000}" dt="2026-10-15T09:08:53.320" v="215"/>
          <ac:spMkLst>
            <pc:docMk/>
            <pc:sldMk cId="3790962244" sldId="278"/>
            <ac:spMk id="6" creationId="{F76CD3BB-45B7-7799-D82D-9799DD3DCFE5}"/>
          </ac:spMkLst>
        </pc:spChg>
        <pc:picChg chg="del">
          <ac:chgData name="Samia Zeb (2323633)" userId="S::2323633@student.uwtsd.ac.uk::53ff94b2-b0d6-4403-9ded-ce66fbb5e2fb" providerId="AD" clId="Web-{00000000-0000-0000-0000-000000000000}" dt="2026-10-15T09:06:19.137" v="196"/>
          <ac:picMkLst>
            <pc:docMk/>
            <pc:sldMk cId="3790962244" sldId="278"/>
            <ac:picMk id="4" creationId="{0EB27CDE-C0FA-F708-B493-61561CFBC350}"/>
          </ac:picMkLst>
        </pc:picChg>
      </pc:sldChg>
      <pc:sldChg chg="delSp modSp del">
        <pc:chgData name="Samia Zeb (2323633)" userId="S::2323633@student.uwtsd.ac.uk::53ff94b2-b0d6-4403-9ded-ce66fbb5e2fb" providerId="AD" clId="Web-{00000000-0000-0000-0000-000000000000}" dt="2026-10-15T09:13:50.545" v="261"/>
        <pc:sldMkLst>
          <pc:docMk/>
          <pc:sldMk cId="2063797220" sldId="280"/>
        </pc:sldMkLst>
        <pc:spChg chg="del mod">
          <ac:chgData name="Samia Zeb (2323633)" userId="S::2323633@student.uwtsd.ac.uk::53ff94b2-b0d6-4403-9ded-ce66fbb5e2fb" providerId="AD" clId="Web-{00000000-0000-0000-0000-000000000000}" dt="2026-10-15T09:09:40.449" v="225"/>
          <ac:spMkLst>
            <pc:docMk/>
            <pc:sldMk cId="2063797220" sldId="280"/>
            <ac:spMk id="5" creationId="{85FB708B-A1C3-4E82-95FE-065AF5D915F0}"/>
          </ac:spMkLst>
        </pc:spChg>
        <pc:picChg chg="del">
          <ac:chgData name="Samia Zeb (2323633)" userId="S::2323633@student.uwtsd.ac.uk::53ff94b2-b0d6-4403-9ded-ce66fbb5e2fb" providerId="AD" clId="Web-{00000000-0000-0000-0000-000000000000}" dt="2026-10-15T09:11:03.299" v="238"/>
          <ac:picMkLst>
            <pc:docMk/>
            <pc:sldMk cId="2063797220" sldId="280"/>
            <ac:picMk id="6" creationId="{E5D26F47-A680-1632-ED8B-9E498836711B}"/>
          </ac:picMkLst>
        </pc:picChg>
      </pc:sldChg>
      <pc:sldChg chg="addSp delSp modSp mod setBg">
        <pc:chgData name="Samia Zeb (2323633)" userId="S::2323633@student.uwtsd.ac.uk::53ff94b2-b0d6-4403-9ded-ce66fbb5e2fb" providerId="AD" clId="Web-{00000000-0000-0000-0000-000000000000}" dt="2026-10-15T09:35:46.186" v="376" actId="14100"/>
        <pc:sldMkLst>
          <pc:docMk/>
          <pc:sldMk cId="2034466214" sldId="281"/>
        </pc:sldMkLst>
        <pc:spChg chg="mod">
          <ac:chgData name="Samia Zeb (2323633)" userId="S::2323633@student.uwtsd.ac.uk::53ff94b2-b0d6-4403-9ded-ce66fbb5e2fb" providerId="AD" clId="Web-{00000000-0000-0000-0000-000000000000}" dt="2026-10-15T09:35:12.777" v="371"/>
          <ac:spMkLst>
            <pc:docMk/>
            <pc:sldMk cId="2034466214" sldId="281"/>
            <ac:spMk id="2" creationId="{2ED8DF4C-664B-64E5-874A-8392ACA7E9B8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35:46.186" v="376" actId="14100"/>
          <ac:spMkLst>
            <pc:docMk/>
            <pc:sldMk cId="2034466214" sldId="281"/>
            <ac:spMk id="3" creationId="{A8438E62-067E-1228-95FC-D72FE7EB60E9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5:12.777" v="371"/>
          <ac:spMkLst>
            <pc:docMk/>
            <pc:sldMk cId="2034466214" sldId="281"/>
            <ac:spMk id="9" creationId="{AE3A741D-C19B-960A-5803-1C5887147820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5:12.777" v="371"/>
          <ac:spMkLst>
            <pc:docMk/>
            <pc:sldMk cId="2034466214" sldId="281"/>
            <ac:spMk id="11" creationId="{9C3A50E9-9119-7BC3-083B-2D84CCC78E47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27:05.446" v="333"/>
          <ac:spMkLst>
            <pc:docMk/>
            <pc:sldMk cId="2034466214" sldId="281"/>
            <ac:spMk id="13" creationId="{DC39DE25-0E4E-0AA7-0932-1D78C2372786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5:12.777" v="371"/>
          <ac:spMkLst>
            <pc:docMk/>
            <pc:sldMk cId="2034466214" sldId="281"/>
            <ac:spMk id="15" creationId="{8D6EA299-0840-6DEA-E670-C49AEBC87E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5:12.777" v="371"/>
          <ac:spMkLst>
            <pc:docMk/>
            <pc:sldMk cId="2034466214" sldId="281"/>
            <ac:spMk id="20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5:12.777" v="371"/>
          <ac:spMkLst>
            <pc:docMk/>
            <pc:sldMk cId="2034466214" sldId="281"/>
            <ac:spMk id="22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5:12.777" v="371"/>
          <ac:spMkLst>
            <pc:docMk/>
            <pc:sldMk cId="2034466214" sldId="281"/>
            <ac:spMk id="24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5:12.777" v="371"/>
          <ac:spMkLst>
            <pc:docMk/>
            <pc:sldMk cId="2034466214" sldId="281"/>
            <ac:spMk id="26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5:12.777" v="371"/>
          <ac:spMkLst>
            <pc:docMk/>
            <pc:sldMk cId="2034466214" sldId="281"/>
            <ac:spMk id="30" creationId="{B91ECDA9-56DC-4270-8F33-01C5637B8CEB}"/>
          </ac:spMkLst>
        </pc:spChg>
        <pc:picChg chg="add">
          <ac:chgData name="Samia Zeb (2323633)" userId="S::2323633@student.uwtsd.ac.uk::53ff94b2-b0d6-4403-9ded-ce66fbb5e2fb" providerId="AD" clId="Web-{00000000-0000-0000-0000-000000000000}" dt="2026-10-15T09:27:05.446" v="333"/>
          <ac:picMkLst>
            <pc:docMk/>
            <pc:sldMk cId="2034466214" sldId="281"/>
            <ac:picMk id="5" creationId="{B97AF3F5-B15C-8503-47BF-5DAD3558DA07}"/>
          </ac:picMkLst>
        </pc:picChg>
      </pc:sldChg>
      <pc:sldChg chg="addSp delSp modSp mod setBg">
        <pc:chgData name="Samia Zeb (2323633)" userId="S::2323633@student.uwtsd.ac.uk::53ff94b2-b0d6-4403-9ded-ce66fbb5e2fb" providerId="AD" clId="Web-{00000000-0000-0000-0000-000000000000}" dt="2026-10-15T09:34:52.182" v="370"/>
        <pc:sldMkLst>
          <pc:docMk/>
          <pc:sldMk cId="3440314340" sldId="282"/>
        </pc:sldMkLst>
        <pc:spChg chg="mod">
          <ac:chgData name="Samia Zeb (2323633)" userId="S::2323633@student.uwtsd.ac.uk::53ff94b2-b0d6-4403-9ded-ce66fbb5e2fb" providerId="AD" clId="Web-{00000000-0000-0000-0000-000000000000}" dt="2026-10-15T09:29:27.409" v="339"/>
          <ac:spMkLst>
            <pc:docMk/>
            <pc:sldMk cId="3440314340" sldId="282"/>
            <ac:spMk id="2" creationId="{C180A456-62EA-F363-AB34-CE6D1A2980C6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3" creationId="{06BC08AE-78D4-ED35-B44E-CAE5B4FC9566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8" creationId="{907EF6B7-1338-4443-8C46-6A318D952DF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29:27.409" v="339"/>
          <ac:spMkLst>
            <pc:docMk/>
            <pc:sldMk cId="3440314340" sldId="282"/>
            <ac:spMk id="10" creationId="{DAAE4CDD-124C-4DCF-9584-B6033B545DD5}"/>
          </ac:spMkLst>
        </pc:spChg>
        <pc:spChg chg="add del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12" creationId="{081E4A58-353D-44AE-B2FC-2A74E2E400F7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19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21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23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25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29" creationId="{B91ECDA9-56DC-4270-8F33-01C5637B8CE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31" creationId="{75F47824-961D-465D-84F9-EAE11BC6173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4:52.182" v="370"/>
          <ac:spMkLst>
            <pc:docMk/>
            <pc:sldMk cId="3440314340" sldId="282"/>
            <ac:spMk id="33" creationId="{FEC9DA3E-C1D7-472D-B7C0-F71AE41FBA23}"/>
          </ac:spMkLst>
        </pc:spChg>
      </pc:sldChg>
      <pc:sldChg chg="addSp modSp mod setBg">
        <pc:chgData name="Samia Zeb (2323633)" userId="S::2323633@student.uwtsd.ac.uk::53ff94b2-b0d6-4403-9ded-ce66fbb5e2fb" providerId="AD" clId="Web-{00000000-0000-0000-0000-000000000000}" dt="2026-10-15T09:31:39.293" v="350" actId="20577"/>
        <pc:sldMkLst>
          <pc:docMk/>
          <pc:sldMk cId="3722969359" sldId="283"/>
        </pc:sldMkLst>
        <pc:spChg chg="mod">
          <ac:chgData name="Samia Zeb (2323633)" userId="S::2323633@student.uwtsd.ac.uk::53ff94b2-b0d6-4403-9ded-ce66fbb5e2fb" providerId="AD" clId="Web-{00000000-0000-0000-0000-000000000000}" dt="2026-10-15T09:31:22.355" v="349"/>
          <ac:spMkLst>
            <pc:docMk/>
            <pc:sldMk cId="3722969359" sldId="283"/>
            <ac:spMk id="2" creationId="{6E378721-E40D-F4D8-1E5A-740859E2B8F1}"/>
          </ac:spMkLst>
        </pc:spChg>
        <pc:spChg chg="mod">
          <ac:chgData name="Samia Zeb (2323633)" userId="S::2323633@student.uwtsd.ac.uk::53ff94b2-b0d6-4403-9ded-ce66fbb5e2fb" providerId="AD" clId="Web-{00000000-0000-0000-0000-000000000000}" dt="2026-10-15T09:31:39.293" v="350" actId="20577"/>
          <ac:spMkLst>
            <pc:docMk/>
            <pc:sldMk cId="3722969359" sldId="283"/>
            <ac:spMk id="3" creationId="{EB274578-64B2-BE02-25CA-E166647FC76C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22.355" v="349"/>
          <ac:spMkLst>
            <pc:docMk/>
            <pc:sldMk cId="3722969359" sldId="283"/>
            <ac:spMk id="10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22.355" v="349"/>
          <ac:spMkLst>
            <pc:docMk/>
            <pc:sldMk cId="3722969359" sldId="283"/>
            <ac:spMk id="12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22.355" v="349"/>
          <ac:spMkLst>
            <pc:docMk/>
            <pc:sldMk cId="3722969359" sldId="283"/>
            <ac:spMk id="14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22.355" v="349"/>
          <ac:spMkLst>
            <pc:docMk/>
            <pc:sldMk cId="3722969359" sldId="283"/>
            <ac:spMk id="16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22.355" v="349"/>
          <ac:spMkLst>
            <pc:docMk/>
            <pc:sldMk cId="3722969359" sldId="283"/>
            <ac:spMk id="20" creationId="{B91ECDA9-56DC-4270-8F33-01C5637B8CE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22.355" v="349"/>
          <ac:spMkLst>
            <pc:docMk/>
            <pc:sldMk cId="3722969359" sldId="283"/>
            <ac:spMk id="22" creationId="{75F47824-961D-465D-84F9-EAE11BC6173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1:22.355" v="349"/>
          <ac:spMkLst>
            <pc:docMk/>
            <pc:sldMk cId="3722969359" sldId="283"/>
            <ac:spMk id="24" creationId="{FEC9DA3E-C1D7-472D-B7C0-F71AE41FBA23}"/>
          </ac:spMkLst>
        </pc:spChg>
        <pc:picChg chg="add">
          <ac:chgData name="Samia Zeb (2323633)" userId="S::2323633@student.uwtsd.ac.uk::53ff94b2-b0d6-4403-9ded-ce66fbb5e2fb" providerId="AD" clId="Web-{00000000-0000-0000-0000-000000000000}" dt="2026-10-15T09:31:22.355" v="349"/>
          <ac:picMkLst>
            <pc:docMk/>
            <pc:sldMk cId="3722969359" sldId="283"/>
            <ac:picMk id="7" creationId="{733F3F22-8874-C183-708F-159EF6883F5D}"/>
          </ac:picMkLst>
        </pc:picChg>
      </pc:sldChg>
      <pc:sldChg chg="addSp modSp mod setBg">
        <pc:chgData name="Samia Zeb (2323633)" userId="S::2323633@student.uwtsd.ac.uk::53ff94b2-b0d6-4403-9ded-ce66fbb5e2fb" providerId="AD" clId="Web-{00000000-0000-0000-0000-000000000000}" dt="2026-10-15T09:33:41.536" v="362" actId="20577"/>
        <pc:sldMkLst>
          <pc:docMk/>
          <pc:sldMk cId="2342681503" sldId="284"/>
        </pc:sldMkLst>
        <pc:spChg chg="mod">
          <ac:chgData name="Samia Zeb (2323633)" userId="S::2323633@student.uwtsd.ac.uk::53ff94b2-b0d6-4403-9ded-ce66fbb5e2fb" providerId="AD" clId="Web-{00000000-0000-0000-0000-000000000000}" dt="2026-10-15T09:33:41.536" v="362" actId="20577"/>
          <ac:spMkLst>
            <pc:docMk/>
            <pc:sldMk cId="2342681503" sldId="284"/>
            <ac:spMk id="3" creationId="{3B4D5F42-6F81-5092-DD4F-837FAAC40FFF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2:37.157" v="354"/>
          <ac:spMkLst>
            <pc:docMk/>
            <pc:sldMk cId="2342681503" sldId="284"/>
            <ac:spMk id="10" creationId="{1CD81A2A-6ED4-4EF4-A14C-912D31E14800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2:37.157" v="354"/>
          <ac:spMkLst>
            <pc:docMk/>
            <pc:sldMk cId="2342681503" sldId="284"/>
            <ac:spMk id="12" creationId="{1661932C-CA15-4E17-B115-FAE7CBEE478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2:37.157" v="354"/>
          <ac:spMkLst>
            <pc:docMk/>
            <pc:sldMk cId="2342681503" sldId="284"/>
            <ac:spMk id="14" creationId="{8590ADD5-9383-4D3D-9047-3DA2593CCB5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2:37.157" v="354"/>
          <ac:spMkLst>
            <pc:docMk/>
            <pc:sldMk cId="2342681503" sldId="284"/>
            <ac:spMk id="16" creationId="{DABE3E45-88CF-45D8-8D40-C773324D93F6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2:37.157" v="354"/>
          <ac:spMkLst>
            <pc:docMk/>
            <pc:sldMk cId="2342681503" sldId="284"/>
            <ac:spMk id="20" creationId="{B91ECDA9-56DC-4270-8F33-01C5637B8CE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2:37.157" v="354"/>
          <ac:spMkLst>
            <pc:docMk/>
            <pc:sldMk cId="2342681503" sldId="284"/>
            <ac:spMk id="22" creationId="{75F47824-961D-465D-84F9-EAE11BC6173B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2:37.157" v="354"/>
          <ac:spMkLst>
            <pc:docMk/>
            <pc:sldMk cId="2342681503" sldId="284"/>
            <ac:spMk id="24" creationId="{FEC9DA3E-C1D7-472D-B7C0-F71AE41FBA23}"/>
          </ac:spMkLst>
        </pc:spChg>
        <pc:picChg chg="add">
          <ac:chgData name="Samia Zeb (2323633)" userId="S::2323633@student.uwtsd.ac.uk::53ff94b2-b0d6-4403-9ded-ce66fbb5e2fb" providerId="AD" clId="Web-{00000000-0000-0000-0000-000000000000}" dt="2026-10-15T09:32:37.157" v="354"/>
          <ac:picMkLst>
            <pc:docMk/>
            <pc:sldMk cId="2342681503" sldId="284"/>
            <ac:picMk id="7" creationId="{8932EBE6-1302-D5CA-33F0-3D0475D6C639}"/>
          </ac:picMkLst>
        </pc:picChg>
        <pc:cxnChg chg="add">
          <ac:chgData name="Samia Zeb (2323633)" userId="S::2323633@student.uwtsd.ac.uk::53ff94b2-b0d6-4403-9ded-ce66fbb5e2fb" providerId="AD" clId="Web-{00000000-0000-0000-0000-000000000000}" dt="2026-10-15T09:32:37.157" v="354"/>
          <ac:cxnSpMkLst>
            <pc:docMk/>
            <pc:sldMk cId="2342681503" sldId="284"/>
            <ac:cxnSpMk id="18" creationId="{49CD1692-827B-4C8D-B4A1-134FD04CF45C}"/>
          </ac:cxnSpMkLst>
        </pc:cxnChg>
      </pc:sldChg>
      <pc:sldChg chg="addSp modSp mod setBg">
        <pc:chgData name="Samia Zeb (2323633)" userId="S::2323633@student.uwtsd.ac.uk::53ff94b2-b0d6-4403-9ded-ce66fbb5e2fb" providerId="AD" clId="Web-{00000000-0000-0000-0000-000000000000}" dt="2026-10-15T09:34:27.321" v="369" actId="14100"/>
        <pc:sldMkLst>
          <pc:docMk/>
          <pc:sldMk cId="2382404102" sldId="285"/>
        </pc:sldMkLst>
        <pc:spChg chg="mod">
          <ac:chgData name="Samia Zeb (2323633)" userId="S::2323633@student.uwtsd.ac.uk::53ff94b2-b0d6-4403-9ded-ce66fbb5e2fb" providerId="AD" clId="Web-{00000000-0000-0000-0000-000000000000}" dt="2026-10-15T09:34:27.321" v="369" actId="14100"/>
          <ac:spMkLst>
            <pc:docMk/>
            <pc:sldMk cId="2382404102" sldId="285"/>
            <ac:spMk id="3" creationId="{751F76E8-856F-7CD7-CA5D-487961FA3469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3:56.897" v="363"/>
          <ac:spMkLst>
            <pc:docMk/>
            <pc:sldMk cId="2382404102" sldId="285"/>
            <ac:spMk id="10" creationId="{77C59BEC-C4CC-4741-B975-08C543178D3D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3:56.897" v="363"/>
          <ac:spMkLst>
            <pc:docMk/>
            <pc:sldMk cId="2382404102" sldId="285"/>
            <ac:spMk id="12" creationId="{72DEF309-605D-4117-9340-6D589B6C3A34}"/>
          </ac:spMkLst>
        </pc:spChg>
        <pc:spChg chg="add">
          <ac:chgData name="Samia Zeb (2323633)" userId="S::2323633@student.uwtsd.ac.uk::53ff94b2-b0d6-4403-9ded-ce66fbb5e2fb" providerId="AD" clId="Web-{00000000-0000-0000-0000-000000000000}" dt="2026-10-15T09:33:56.897" v="363"/>
          <ac:spMkLst>
            <pc:docMk/>
            <pc:sldMk cId="2382404102" sldId="285"/>
            <ac:spMk id="14" creationId="{A7B99495-F43F-4D80-A44F-2CB4764EB90B}"/>
          </ac:spMkLst>
        </pc:spChg>
        <pc:picChg chg="add">
          <ac:chgData name="Samia Zeb (2323633)" userId="S::2323633@student.uwtsd.ac.uk::53ff94b2-b0d6-4403-9ded-ce66fbb5e2fb" providerId="AD" clId="Web-{00000000-0000-0000-0000-000000000000}" dt="2026-10-15T09:33:56.897" v="363"/>
          <ac:picMkLst>
            <pc:docMk/>
            <pc:sldMk cId="2382404102" sldId="285"/>
            <ac:picMk id="7" creationId="{8EAF2BE8-0385-C04E-BAE2-FD729F614A9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765F05-F0B6-4902-BFA7-18025508B5AD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2D7C07E-4741-49F6-BB0C-70618CAD35EC}">
      <dgm:prSet/>
      <dgm:spPr/>
      <dgm:t>
        <a:bodyPr/>
        <a:lstStyle/>
        <a:p>
          <a:r>
            <a:rPr lang="en-GB"/>
            <a:t>Aim: Examine links between health, holistic well-being &amp; UN sustainable development.</a:t>
          </a:r>
          <a:endParaRPr lang="en-US"/>
        </a:p>
      </dgm:t>
    </dgm:pt>
    <dgm:pt modelId="{819D5264-1EEF-4846-AE1B-DD85E8B3E5E5}" type="parTrans" cxnId="{C3170F01-227C-47C3-8AA7-4B2A5C1E07C9}">
      <dgm:prSet/>
      <dgm:spPr/>
      <dgm:t>
        <a:bodyPr/>
        <a:lstStyle/>
        <a:p>
          <a:endParaRPr lang="en-US"/>
        </a:p>
      </dgm:t>
    </dgm:pt>
    <dgm:pt modelId="{552F0ACC-BBCC-4F29-A063-DC2D59A28F96}" type="sibTrans" cxnId="{C3170F01-227C-47C3-8AA7-4B2A5C1E07C9}">
      <dgm:prSet/>
      <dgm:spPr/>
      <dgm:t>
        <a:bodyPr/>
        <a:lstStyle/>
        <a:p>
          <a:endParaRPr lang="en-US"/>
        </a:p>
      </dgm:t>
    </dgm:pt>
    <dgm:pt modelId="{7D4E6454-7E46-49FA-886D-D26C7D401E9C}">
      <dgm:prSet/>
      <dgm:spPr/>
      <dgm:t>
        <a:bodyPr/>
        <a:lstStyle/>
        <a:p>
          <a:r>
            <a:rPr lang="en-GB"/>
            <a:t>Focus: SDG-3 Good Health and Well-being (UK national context)</a:t>
          </a:r>
          <a:endParaRPr lang="en-US"/>
        </a:p>
      </dgm:t>
    </dgm:pt>
    <dgm:pt modelId="{F954CC2A-A625-47FC-9105-158F75F25775}" type="parTrans" cxnId="{A3645BC8-2D54-412B-9682-4507752DC24F}">
      <dgm:prSet/>
      <dgm:spPr/>
      <dgm:t>
        <a:bodyPr/>
        <a:lstStyle/>
        <a:p>
          <a:endParaRPr lang="en-US"/>
        </a:p>
      </dgm:t>
    </dgm:pt>
    <dgm:pt modelId="{D0E46FAE-F265-46EF-AC88-97561C582EC5}" type="sibTrans" cxnId="{A3645BC8-2D54-412B-9682-4507752DC24F}">
      <dgm:prSet/>
      <dgm:spPr/>
      <dgm:t>
        <a:bodyPr/>
        <a:lstStyle/>
        <a:p>
          <a:endParaRPr lang="en-US"/>
        </a:p>
      </dgm:t>
    </dgm:pt>
    <dgm:pt modelId="{333127C8-5735-4060-8FF6-493553B0AB42}">
      <dgm:prSet/>
      <dgm:spPr/>
      <dgm:t>
        <a:bodyPr/>
        <a:lstStyle/>
        <a:p>
          <a:r>
            <a:rPr lang="en-GB"/>
            <a:t>Case study: NHS Diabetes Prevention Programme (NDPP)</a:t>
          </a:r>
          <a:endParaRPr lang="en-US"/>
        </a:p>
      </dgm:t>
    </dgm:pt>
    <dgm:pt modelId="{1E7F19B7-4780-4A18-B673-9B01C75CC918}" type="parTrans" cxnId="{608C6DCD-C255-43D1-AA64-47C92DFADC64}">
      <dgm:prSet/>
      <dgm:spPr/>
      <dgm:t>
        <a:bodyPr/>
        <a:lstStyle/>
        <a:p>
          <a:endParaRPr lang="en-US"/>
        </a:p>
      </dgm:t>
    </dgm:pt>
    <dgm:pt modelId="{4BFC448C-BF63-4947-A7F8-1F260AE14D41}" type="sibTrans" cxnId="{608C6DCD-C255-43D1-AA64-47C92DFADC64}">
      <dgm:prSet/>
      <dgm:spPr/>
      <dgm:t>
        <a:bodyPr/>
        <a:lstStyle/>
        <a:p>
          <a:endParaRPr lang="en-US"/>
        </a:p>
      </dgm:t>
    </dgm:pt>
    <dgm:pt modelId="{57A1896F-67F1-4936-AA30-68ABDDFEA125}">
      <dgm:prSet/>
      <dgm:spPr/>
      <dgm:t>
        <a:bodyPr/>
        <a:lstStyle/>
        <a:p>
          <a:r>
            <a:rPr lang="en-GB"/>
            <a:t>Rationale:  Preventative care supports long-term, equitable &amp; sustainable services.</a:t>
          </a:r>
          <a:endParaRPr lang="en-US"/>
        </a:p>
      </dgm:t>
    </dgm:pt>
    <dgm:pt modelId="{3F4BB723-1E23-4F36-AF7E-407C9B8702E0}" type="parTrans" cxnId="{9C5EC182-F62C-4D63-A4F7-59F4D8B7495B}">
      <dgm:prSet/>
      <dgm:spPr/>
      <dgm:t>
        <a:bodyPr/>
        <a:lstStyle/>
        <a:p>
          <a:endParaRPr lang="en-US"/>
        </a:p>
      </dgm:t>
    </dgm:pt>
    <dgm:pt modelId="{26C5F5A6-075C-4320-803A-E462F8FEF8D4}" type="sibTrans" cxnId="{9C5EC182-F62C-4D63-A4F7-59F4D8B7495B}">
      <dgm:prSet/>
      <dgm:spPr/>
      <dgm:t>
        <a:bodyPr/>
        <a:lstStyle/>
        <a:p>
          <a:endParaRPr lang="en-US"/>
        </a:p>
      </dgm:t>
    </dgm:pt>
    <dgm:pt modelId="{B2348E6C-ED02-4453-AD81-893DB32E41F7}" type="pres">
      <dgm:prSet presAssocID="{74765F05-F0B6-4902-BFA7-18025508B5AD}" presName="cycle" presStyleCnt="0">
        <dgm:presLayoutVars>
          <dgm:dir/>
          <dgm:resizeHandles val="exact"/>
        </dgm:presLayoutVars>
      </dgm:prSet>
      <dgm:spPr/>
    </dgm:pt>
    <dgm:pt modelId="{445DDBA1-1680-4B24-8784-742E41A83BE7}" type="pres">
      <dgm:prSet presAssocID="{92D7C07E-4741-49F6-BB0C-70618CAD35EC}" presName="dummy" presStyleCnt="0"/>
      <dgm:spPr/>
    </dgm:pt>
    <dgm:pt modelId="{F1D569BD-CAAD-4D62-8938-FDFCD7673CF7}" type="pres">
      <dgm:prSet presAssocID="{92D7C07E-4741-49F6-BB0C-70618CAD35EC}" presName="node" presStyleLbl="revTx" presStyleIdx="0" presStyleCnt="4">
        <dgm:presLayoutVars>
          <dgm:bulletEnabled val="1"/>
        </dgm:presLayoutVars>
      </dgm:prSet>
      <dgm:spPr/>
    </dgm:pt>
    <dgm:pt modelId="{D4D00EE8-544E-4887-8A03-30C7AEF01391}" type="pres">
      <dgm:prSet presAssocID="{552F0ACC-BBCC-4F29-A063-DC2D59A28F96}" presName="sibTrans" presStyleLbl="node1" presStyleIdx="0" presStyleCnt="4"/>
      <dgm:spPr/>
    </dgm:pt>
    <dgm:pt modelId="{804BE536-30C1-4C83-B701-A205FBD66D52}" type="pres">
      <dgm:prSet presAssocID="{7D4E6454-7E46-49FA-886D-D26C7D401E9C}" presName="dummy" presStyleCnt="0"/>
      <dgm:spPr/>
    </dgm:pt>
    <dgm:pt modelId="{56253EC5-57CA-4792-A1BF-79E6A7251668}" type="pres">
      <dgm:prSet presAssocID="{7D4E6454-7E46-49FA-886D-D26C7D401E9C}" presName="node" presStyleLbl="revTx" presStyleIdx="1" presStyleCnt="4">
        <dgm:presLayoutVars>
          <dgm:bulletEnabled val="1"/>
        </dgm:presLayoutVars>
      </dgm:prSet>
      <dgm:spPr/>
    </dgm:pt>
    <dgm:pt modelId="{43AE0292-24EA-464D-BC9D-AE4C005144AF}" type="pres">
      <dgm:prSet presAssocID="{D0E46FAE-F265-46EF-AC88-97561C582EC5}" presName="sibTrans" presStyleLbl="node1" presStyleIdx="1" presStyleCnt="4"/>
      <dgm:spPr/>
    </dgm:pt>
    <dgm:pt modelId="{A79A2244-6332-4121-B9F7-F7D6BF32CD03}" type="pres">
      <dgm:prSet presAssocID="{333127C8-5735-4060-8FF6-493553B0AB42}" presName="dummy" presStyleCnt="0"/>
      <dgm:spPr/>
    </dgm:pt>
    <dgm:pt modelId="{D8B8AE8D-BC8C-4564-800E-7B000CE79661}" type="pres">
      <dgm:prSet presAssocID="{333127C8-5735-4060-8FF6-493553B0AB42}" presName="node" presStyleLbl="revTx" presStyleIdx="2" presStyleCnt="4">
        <dgm:presLayoutVars>
          <dgm:bulletEnabled val="1"/>
        </dgm:presLayoutVars>
      </dgm:prSet>
      <dgm:spPr/>
    </dgm:pt>
    <dgm:pt modelId="{3D9016CE-4CA8-46F1-AE69-DE7F1535EAAA}" type="pres">
      <dgm:prSet presAssocID="{4BFC448C-BF63-4947-A7F8-1F260AE14D41}" presName="sibTrans" presStyleLbl="node1" presStyleIdx="2" presStyleCnt="4"/>
      <dgm:spPr/>
    </dgm:pt>
    <dgm:pt modelId="{D8796955-649C-4859-B03C-C3A9D1D38CA6}" type="pres">
      <dgm:prSet presAssocID="{57A1896F-67F1-4936-AA30-68ABDDFEA125}" presName="dummy" presStyleCnt="0"/>
      <dgm:spPr/>
    </dgm:pt>
    <dgm:pt modelId="{9BB0E50E-D869-49D6-BB5F-1F37BE7DAF21}" type="pres">
      <dgm:prSet presAssocID="{57A1896F-67F1-4936-AA30-68ABDDFEA125}" presName="node" presStyleLbl="revTx" presStyleIdx="3" presStyleCnt="4">
        <dgm:presLayoutVars>
          <dgm:bulletEnabled val="1"/>
        </dgm:presLayoutVars>
      </dgm:prSet>
      <dgm:spPr/>
    </dgm:pt>
    <dgm:pt modelId="{9E113A62-1C11-46D7-82B6-D016848B9B1D}" type="pres">
      <dgm:prSet presAssocID="{26C5F5A6-075C-4320-803A-E462F8FEF8D4}" presName="sibTrans" presStyleLbl="node1" presStyleIdx="3" presStyleCnt="4"/>
      <dgm:spPr/>
    </dgm:pt>
  </dgm:ptLst>
  <dgm:cxnLst>
    <dgm:cxn modelId="{C3170F01-227C-47C3-8AA7-4B2A5C1E07C9}" srcId="{74765F05-F0B6-4902-BFA7-18025508B5AD}" destId="{92D7C07E-4741-49F6-BB0C-70618CAD35EC}" srcOrd="0" destOrd="0" parTransId="{819D5264-1EEF-4846-AE1B-DD85E8B3E5E5}" sibTransId="{552F0ACC-BBCC-4F29-A063-DC2D59A28F96}"/>
    <dgm:cxn modelId="{BBA2140E-4532-4F4C-A41E-07999634949C}" type="presOf" srcId="{7D4E6454-7E46-49FA-886D-D26C7D401E9C}" destId="{56253EC5-57CA-4792-A1BF-79E6A7251668}" srcOrd="0" destOrd="0" presId="urn:microsoft.com/office/officeart/2005/8/layout/cycle1"/>
    <dgm:cxn modelId="{D360F723-8D90-4BA8-8E29-14447F7E91A9}" type="presOf" srcId="{552F0ACC-BBCC-4F29-A063-DC2D59A28F96}" destId="{D4D00EE8-544E-4887-8A03-30C7AEF01391}" srcOrd="0" destOrd="0" presId="urn:microsoft.com/office/officeart/2005/8/layout/cycle1"/>
    <dgm:cxn modelId="{74D62226-4BCD-4F1D-BBDC-FFC81EE672E4}" type="presOf" srcId="{D0E46FAE-F265-46EF-AC88-97561C582EC5}" destId="{43AE0292-24EA-464D-BC9D-AE4C005144AF}" srcOrd="0" destOrd="0" presId="urn:microsoft.com/office/officeart/2005/8/layout/cycle1"/>
    <dgm:cxn modelId="{C419D144-BCFA-4BF4-8AC4-498F1BDD5302}" type="presOf" srcId="{333127C8-5735-4060-8FF6-493553B0AB42}" destId="{D8B8AE8D-BC8C-4564-800E-7B000CE79661}" srcOrd="0" destOrd="0" presId="urn:microsoft.com/office/officeart/2005/8/layout/cycle1"/>
    <dgm:cxn modelId="{976DB26F-59FC-4E6A-94F5-18ED2FC51CB1}" type="presOf" srcId="{4BFC448C-BF63-4947-A7F8-1F260AE14D41}" destId="{3D9016CE-4CA8-46F1-AE69-DE7F1535EAAA}" srcOrd="0" destOrd="0" presId="urn:microsoft.com/office/officeart/2005/8/layout/cycle1"/>
    <dgm:cxn modelId="{F707525A-86F1-44A8-9CCA-C81BB670FF90}" type="presOf" srcId="{57A1896F-67F1-4936-AA30-68ABDDFEA125}" destId="{9BB0E50E-D869-49D6-BB5F-1F37BE7DAF21}" srcOrd="0" destOrd="0" presId="urn:microsoft.com/office/officeart/2005/8/layout/cycle1"/>
    <dgm:cxn modelId="{9C5EC182-F62C-4D63-A4F7-59F4D8B7495B}" srcId="{74765F05-F0B6-4902-BFA7-18025508B5AD}" destId="{57A1896F-67F1-4936-AA30-68ABDDFEA125}" srcOrd="3" destOrd="0" parTransId="{3F4BB723-1E23-4F36-AF7E-407C9B8702E0}" sibTransId="{26C5F5A6-075C-4320-803A-E462F8FEF8D4}"/>
    <dgm:cxn modelId="{D623A99A-F6A1-44C1-8D76-DFB21499337B}" type="presOf" srcId="{74765F05-F0B6-4902-BFA7-18025508B5AD}" destId="{B2348E6C-ED02-4453-AD81-893DB32E41F7}" srcOrd="0" destOrd="0" presId="urn:microsoft.com/office/officeart/2005/8/layout/cycle1"/>
    <dgm:cxn modelId="{18DAEA9D-EB89-4DCD-BF6B-30508127FCA5}" type="presOf" srcId="{92D7C07E-4741-49F6-BB0C-70618CAD35EC}" destId="{F1D569BD-CAAD-4D62-8938-FDFCD7673CF7}" srcOrd="0" destOrd="0" presId="urn:microsoft.com/office/officeart/2005/8/layout/cycle1"/>
    <dgm:cxn modelId="{A3645BC8-2D54-412B-9682-4507752DC24F}" srcId="{74765F05-F0B6-4902-BFA7-18025508B5AD}" destId="{7D4E6454-7E46-49FA-886D-D26C7D401E9C}" srcOrd="1" destOrd="0" parTransId="{F954CC2A-A625-47FC-9105-158F75F25775}" sibTransId="{D0E46FAE-F265-46EF-AC88-97561C582EC5}"/>
    <dgm:cxn modelId="{608C6DCD-C255-43D1-AA64-47C92DFADC64}" srcId="{74765F05-F0B6-4902-BFA7-18025508B5AD}" destId="{333127C8-5735-4060-8FF6-493553B0AB42}" srcOrd="2" destOrd="0" parTransId="{1E7F19B7-4780-4A18-B673-9B01C75CC918}" sibTransId="{4BFC448C-BF63-4947-A7F8-1F260AE14D41}"/>
    <dgm:cxn modelId="{CA6F42DF-686A-4CF4-BDC5-FE9245C84298}" type="presOf" srcId="{26C5F5A6-075C-4320-803A-E462F8FEF8D4}" destId="{9E113A62-1C11-46D7-82B6-D016848B9B1D}" srcOrd="0" destOrd="0" presId="urn:microsoft.com/office/officeart/2005/8/layout/cycle1"/>
    <dgm:cxn modelId="{E563C141-A65A-415C-A99C-FF1645BAFBDD}" type="presParOf" srcId="{B2348E6C-ED02-4453-AD81-893DB32E41F7}" destId="{445DDBA1-1680-4B24-8784-742E41A83BE7}" srcOrd="0" destOrd="0" presId="urn:microsoft.com/office/officeart/2005/8/layout/cycle1"/>
    <dgm:cxn modelId="{6F1AB6BA-DD83-43B0-B7D7-CAD346775E17}" type="presParOf" srcId="{B2348E6C-ED02-4453-AD81-893DB32E41F7}" destId="{F1D569BD-CAAD-4D62-8938-FDFCD7673CF7}" srcOrd="1" destOrd="0" presId="urn:microsoft.com/office/officeart/2005/8/layout/cycle1"/>
    <dgm:cxn modelId="{F8AED837-A60D-44E7-AD96-B5B240CE18CB}" type="presParOf" srcId="{B2348E6C-ED02-4453-AD81-893DB32E41F7}" destId="{D4D00EE8-544E-4887-8A03-30C7AEF01391}" srcOrd="2" destOrd="0" presId="urn:microsoft.com/office/officeart/2005/8/layout/cycle1"/>
    <dgm:cxn modelId="{69B57263-01BE-4411-861C-ADA932EBDCCD}" type="presParOf" srcId="{B2348E6C-ED02-4453-AD81-893DB32E41F7}" destId="{804BE536-30C1-4C83-B701-A205FBD66D52}" srcOrd="3" destOrd="0" presId="urn:microsoft.com/office/officeart/2005/8/layout/cycle1"/>
    <dgm:cxn modelId="{5313785A-D8DD-43EE-B3C0-1E02A1A2B8B3}" type="presParOf" srcId="{B2348E6C-ED02-4453-AD81-893DB32E41F7}" destId="{56253EC5-57CA-4792-A1BF-79E6A7251668}" srcOrd="4" destOrd="0" presId="urn:microsoft.com/office/officeart/2005/8/layout/cycle1"/>
    <dgm:cxn modelId="{5369626E-6510-4E27-846A-9DB4CDB02721}" type="presParOf" srcId="{B2348E6C-ED02-4453-AD81-893DB32E41F7}" destId="{43AE0292-24EA-464D-BC9D-AE4C005144AF}" srcOrd="5" destOrd="0" presId="urn:microsoft.com/office/officeart/2005/8/layout/cycle1"/>
    <dgm:cxn modelId="{88572723-D562-4351-A96F-3F651B7AE505}" type="presParOf" srcId="{B2348E6C-ED02-4453-AD81-893DB32E41F7}" destId="{A79A2244-6332-4121-B9F7-F7D6BF32CD03}" srcOrd="6" destOrd="0" presId="urn:microsoft.com/office/officeart/2005/8/layout/cycle1"/>
    <dgm:cxn modelId="{1691453E-81D8-4BCA-8D38-08429382E6C7}" type="presParOf" srcId="{B2348E6C-ED02-4453-AD81-893DB32E41F7}" destId="{D8B8AE8D-BC8C-4564-800E-7B000CE79661}" srcOrd="7" destOrd="0" presId="urn:microsoft.com/office/officeart/2005/8/layout/cycle1"/>
    <dgm:cxn modelId="{4229ED57-5BB0-45A8-A88B-FE576E5E209C}" type="presParOf" srcId="{B2348E6C-ED02-4453-AD81-893DB32E41F7}" destId="{3D9016CE-4CA8-46F1-AE69-DE7F1535EAAA}" srcOrd="8" destOrd="0" presId="urn:microsoft.com/office/officeart/2005/8/layout/cycle1"/>
    <dgm:cxn modelId="{AB0EAA5C-3DE1-4B7F-A7FB-B1F8A08980B3}" type="presParOf" srcId="{B2348E6C-ED02-4453-AD81-893DB32E41F7}" destId="{D8796955-649C-4859-B03C-C3A9D1D38CA6}" srcOrd="9" destOrd="0" presId="urn:microsoft.com/office/officeart/2005/8/layout/cycle1"/>
    <dgm:cxn modelId="{666C852C-BEDD-4947-8F2F-2B5A7BB84024}" type="presParOf" srcId="{B2348E6C-ED02-4453-AD81-893DB32E41F7}" destId="{9BB0E50E-D869-49D6-BB5F-1F37BE7DAF21}" srcOrd="10" destOrd="0" presId="urn:microsoft.com/office/officeart/2005/8/layout/cycle1"/>
    <dgm:cxn modelId="{863E989C-E21F-468A-8536-D0CC88B472C8}" type="presParOf" srcId="{B2348E6C-ED02-4453-AD81-893DB32E41F7}" destId="{9E113A62-1C11-46D7-82B6-D016848B9B1D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D569BD-CAAD-4D62-8938-FDFCD7673CF7}">
      <dsp:nvSpPr>
        <dsp:cNvPr id="0" name=""/>
        <dsp:cNvSpPr/>
      </dsp:nvSpPr>
      <dsp:spPr>
        <a:xfrm>
          <a:off x="3610186" y="116068"/>
          <a:ext cx="1851785" cy="1851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Aim: Examine links between health, holistic well-being &amp; UN sustainable development.</a:t>
          </a:r>
          <a:endParaRPr lang="en-US" sz="1400" kern="1200"/>
        </a:p>
      </dsp:txBody>
      <dsp:txXfrm>
        <a:off x="3610186" y="116068"/>
        <a:ext cx="1851785" cy="1851785"/>
      </dsp:txXfrm>
    </dsp:sp>
    <dsp:sp modelId="{D4D00EE8-544E-4887-8A03-30C7AEF01391}">
      <dsp:nvSpPr>
        <dsp:cNvPr id="0" name=""/>
        <dsp:cNvSpPr/>
      </dsp:nvSpPr>
      <dsp:spPr>
        <a:xfrm>
          <a:off x="346794" y="-878"/>
          <a:ext cx="5232124" cy="5232124"/>
        </a:xfrm>
        <a:prstGeom prst="circularArrow">
          <a:avLst>
            <a:gd name="adj1" fmla="val 6902"/>
            <a:gd name="adj2" fmla="val 465312"/>
            <a:gd name="adj3" fmla="val 549583"/>
            <a:gd name="adj4" fmla="val 20585105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253EC5-57CA-4792-A1BF-79E6A7251668}">
      <dsp:nvSpPr>
        <dsp:cNvPr id="0" name=""/>
        <dsp:cNvSpPr/>
      </dsp:nvSpPr>
      <dsp:spPr>
        <a:xfrm>
          <a:off x="3610186" y="3262513"/>
          <a:ext cx="1851785" cy="1851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Focus: SDG-3 Good Health and Well-being (UK national context)</a:t>
          </a:r>
          <a:endParaRPr lang="en-US" sz="1400" kern="1200"/>
        </a:p>
      </dsp:txBody>
      <dsp:txXfrm>
        <a:off x="3610186" y="3262513"/>
        <a:ext cx="1851785" cy="1851785"/>
      </dsp:txXfrm>
    </dsp:sp>
    <dsp:sp modelId="{43AE0292-24EA-464D-BC9D-AE4C005144AF}">
      <dsp:nvSpPr>
        <dsp:cNvPr id="0" name=""/>
        <dsp:cNvSpPr/>
      </dsp:nvSpPr>
      <dsp:spPr>
        <a:xfrm>
          <a:off x="346794" y="-878"/>
          <a:ext cx="5232124" cy="5232124"/>
        </a:xfrm>
        <a:prstGeom prst="circularArrow">
          <a:avLst>
            <a:gd name="adj1" fmla="val 6902"/>
            <a:gd name="adj2" fmla="val 465312"/>
            <a:gd name="adj3" fmla="val 5949583"/>
            <a:gd name="adj4" fmla="val 4385105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8AE8D-BC8C-4564-800E-7B000CE79661}">
      <dsp:nvSpPr>
        <dsp:cNvPr id="0" name=""/>
        <dsp:cNvSpPr/>
      </dsp:nvSpPr>
      <dsp:spPr>
        <a:xfrm>
          <a:off x="463741" y="3262513"/>
          <a:ext cx="1851785" cy="1851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Case study: NHS Diabetes Prevention Programme (NDPP)</a:t>
          </a:r>
          <a:endParaRPr lang="en-US" sz="1400" kern="1200"/>
        </a:p>
      </dsp:txBody>
      <dsp:txXfrm>
        <a:off x="463741" y="3262513"/>
        <a:ext cx="1851785" cy="1851785"/>
      </dsp:txXfrm>
    </dsp:sp>
    <dsp:sp modelId="{3D9016CE-4CA8-46F1-AE69-DE7F1535EAAA}">
      <dsp:nvSpPr>
        <dsp:cNvPr id="0" name=""/>
        <dsp:cNvSpPr/>
      </dsp:nvSpPr>
      <dsp:spPr>
        <a:xfrm>
          <a:off x="346794" y="-878"/>
          <a:ext cx="5232124" cy="5232124"/>
        </a:xfrm>
        <a:prstGeom prst="circularArrow">
          <a:avLst>
            <a:gd name="adj1" fmla="val 6902"/>
            <a:gd name="adj2" fmla="val 465312"/>
            <a:gd name="adj3" fmla="val 11349583"/>
            <a:gd name="adj4" fmla="val 9785105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B0E50E-D869-49D6-BB5F-1F37BE7DAF21}">
      <dsp:nvSpPr>
        <dsp:cNvPr id="0" name=""/>
        <dsp:cNvSpPr/>
      </dsp:nvSpPr>
      <dsp:spPr>
        <a:xfrm>
          <a:off x="463741" y="116068"/>
          <a:ext cx="1851785" cy="18517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Rationale:  Preventative care supports long-term, equitable &amp; sustainable services.</a:t>
          </a:r>
          <a:endParaRPr lang="en-US" sz="1400" kern="1200"/>
        </a:p>
      </dsp:txBody>
      <dsp:txXfrm>
        <a:off x="463741" y="116068"/>
        <a:ext cx="1851785" cy="1851785"/>
      </dsp:txXfrm>
    </dsp:sp>
    <dsp:sp modelId="{9E113A62-1C11-46D7-82B6-D016848B9B1D}">
      <dsp:nvSpPr>
        <dsp:cNvPr id="0" name=""/>
        <dsp:cNvSpPr/>
      </dsp:nvSpPr>
      <dsp:spPr>
        <a:xfrm>
          <a:off x="346794" y="-878"/>
          <a:ext cx="5232124" cy="5232124"/>
        </a:xfrm>
        <a:prstGeom prst="circularArrow">
          <a:avLst>
            <a:gd name="adj1" fmla="val 6902"/>
            <a:gd name="adj2" fmla="val 465312"/>
            <a:gd name="adj3" fmla="val 16749583"/>
            <a:gd name="adj4" fmla="val 15185105"/>
            <a:gd name="adj5" fmla="val 805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26/science.847460" TargetMode="External"/><Relationship Id="rId2" Type="http://schemas.openxmlformats.org/officeDocument/2006/relationships/hyperlink" Target="https://doi.org/10.1136/jech-2022-21965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hyperlink" Target="https://www.england.nhs.uk/diabetes/diabetes-prevention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dgs.un.org/goals/goal3" TargetMode="External"/><Relationship Id="rId2" Type="http://schemas.openxmlformats.org/officeDocument/2006/relationships/hyperlink" Target="https://digital.nhs.uk/data-and-information/publications/statistical/national-diabetes-audit-ndh-dpp/ndh-dpp-2021-22-overview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svg"/><Relationship Id="rId5" Type="http://schemas.openxmlformats.org/officeDocument/2006/relationships/hyperlink" Target="https://www.who.int/health-topics/sustainable-development" TargetMode="External"/><Relationship Id="rId4" Type="http://schemas.openxmlformats.org/officeDocument/2006/relationships/hyperlink" Target="https://sdgs.un.org/goals/goal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F4B3E5E3-EAF4-AC68-CFB2-516BF92ED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410" y="603510"/>
            <a:ext cx="10330341" cy="53542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3600" b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BSc (Hons) Health and Social Care</a:t>
            </a:r>
            <a:br>
              <a:rPr lang="en-US" sz="3600" b="1" dirty="0">
                <a:latin typeface="Arial"/>
                <a:ea typeface="Calibri"/>
                <a:cs typeface="Arial"/>
              </a:rPr>
            </a:br>
            <a:r>
              <a:rPr lang="en-US" sz="3600" b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BMHP6030 </a:t>
            </a:r>
            <a:br>
              <a:rPr lang="en-US" sz="3600" b="1" dirty="0">
                <a:latin typeface="Arial"/>
                <a:ea typeface="Calibri"/>
                <a:cs typeface="Arial"/>
              </a:rPr>
            </a:br>
            <a:r>
              <a:rPr lang="en-US" sz="3600" b="1" dirty="0">
                <a:solidFill>
                  <a:srgbClr val="000000"/>
                </a:solidFill>
                <a:latin typeface="Arial"/>
                <a:ea typeface="Calibri"/>
                <a:cs typeface="Arial"/>
              </a:rPr>
              <a:t> Health, Wellbeing and Sustainable Development</a:t>
            </a:r>
            <a:br>
              <a:rPr lang="en-US" sz="3600" b="1" dirty="0">
                <a:latin typeface="Arial"/>
                <a:ea typeface="Calibri"/>
                <a:cs typeface="Arial"/>
              </a:rPr>
            </a:br>
            <a:r>
              <a:rPr lang="en-US" sz="3600" b="1" dirty="0">
                <a:latin typeface="Arial"/>
                <a:ea typeface="Calibri"/>
                <a:cs typeface="Arial"/>
              </a:rPr>
              <a:t>Olufemi Oluranti</a:t>
            </a:r>
            <a:br>
              <a:rPr lang="en-US" sz="3600" b="1" dirty="0">
                <a:latin typeface="Arial"/>
                <a:ea typeface="Calibri"/>
                <a:cs typeface="Arial"/>
              </a:rPr>
            </a:br>
            <a:r>
              <a:rPr lang="en-US" sz="3600" b="1" dirty="0">
                <a:latin typeface="Arial"/>
                <a:ea typeface="Calibri"/>
                <a:cs typeface="Arial"/>
              </a:rPr>
              <a:t>Component 1: Presentation </a:t>
            </a:r>
            <a:br>
              <a:rPr lang="en-US" sz="3600" b="1" dirty="0">
                <a:latin typeface="Arial"/>
                <a:ea typeface="Calibri"/>
                <a:cs typeface="Arial"/>
              </a:rPr>
            </a:br>
            <a:r>
              <a:rPr lang="en-US" sz="3600" b="1">
                <a:latin typeface="Arial"/>
                <a:ea typeface="Calibri"/>
                <a:cs typeface="Arial"/>
              </a:rPr>
              <a:t>Samia Zeb</a:t>
            </a:r>
            <a:br>
              <a:rPr lang="en-US" sz="3600" b="1" dirty="0">
                <a:latin typeface="Arial"/>
                <a:ea typeface="Calibri"/>
                <a:cs typeface="Arial"/>
              </a:rPr>
            </a:br>
            <a:r>
              <a:rPr lang="en-US" sz="3600" b="1">
                <a:latin typeface="Arial"/>
                <a:ea typeface="Calibri"/>
                <a:cs typeface="Arial"/>
              </a:rPr>
              <a:t>2323633</a:t>
            </a:r>
            <a:endParaRPr lang="en-US" sz="3600" b="1" dirty="0">
              <a:latin typeface="Arial"/>
              <a:ea typeface="Calibri"/>
              <a:cs typeface="Arial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74CB2AC-6437-73AD-34C1-B2F8AB630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ea typeface="+mj-lt"/>
                <a:cs typeface="+mj-lt"/>
              </a:rPr>
              <a:t>Integrating Health, wellbeing &amp;Sustainable Development in UK Health &amp; social Care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09AFD1F-4BF7-DF61-3923-C0891E7C66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463996"/>
              </p:ext>
            </p:extLst>
          </p:nvPr>
        </p:nvGraphicFramePr>
        <p:xfrm>
          <a:off x="5467710" y="804672"/>
          <a:ext cx="5925714" cy="5230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7792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5CF3E-E61B-BE8D-53D0-04659D0AE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 b="1"/>
              <a:t>Key Definitions: Health &amp; well-being 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DAEE92D5-53DE-22E2-9C9B-DCA0B31BF7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74" r="23579" b="-3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3823D-6369-CD66-34A1-94CBD4B8C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89986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latin typeface="Arial"/>
                <a:cs typeface="Arial"/>
              </a:rPr>
              <a:t>Health (WHO, 1948): State of complete physical, psychological and social well-being and not merely the absence of disease.</a:t>
            </a:r>
          </a:p>
          <a:p>
            <a:r>
              <a:rPr lang="en-GB" sz="1800">
                <a:latin typeface="Arial"/>
                <a:cs typeface="Arial"/>
              </a:rPr>
              <a:t>Holistic well-being: Combines objective health markers + subjective quality-of-life. </a:t>
            </a:r>
          </a:p>
          <a:p>
            <a:r>
              <a:rPr lang="en-GB" sz="1800">
                <a:latin typeface="Arial"/>
                <a:cs typeface="Arial"/>
              </a:rPr>
              <a:t>Sustainable prevention: </a:t>
            </a:r>
            <a:r>
              <a:rPr lang="en-GB" sz="1800">
                <a:latin typeface="Arial"/>
                <a:ea typeface="+mn-lt"/>
                <a:cs typeface="Arial"/>
              </a:rPr>
              <a:t>helping people avoid harmful illnesses now so that services continue to be helpful for future generations.</a:t>
            </a:r>
            <a:r>
              <a:rPr lang="en-GB" sz="1800" dirty="0">
                <a:latin typeface="Arial"/>
                <a:cs typeface="Arial"/>
              </a:rPr>
              <a:t> </a:t>
            </a:r>
          </a:p>
          <a:p>
            <a:r>
              <a:rPr lang="en-GB" sz="1800">
                <a:latin typeface="Arial"/>
                <a:cs typeface="Arial"/>
              </a:rPr>
              <a:t>Link: Improved well-being reduces long-term preventable disease burden.</a:t>
            </a:r>
          </a:p>
        </p:txBody>
      </p:sp>
    </p:spTree>
    <p:extLst>
      <p:ext uri="{BB962C8B-B14F-4D97-AF65-F5344CB8AC3E}">
        <p14:creationId xmlns:p14="http://schemas.microsoft.com/office/powerpoint/2010/main" val="4258782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825D08-D0F6-924E-82F8-FA4653D1D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Biopsychosocial Theoretical Model 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6172855-C53D-B8A0-41AB-A85958F93B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393361" cy="466130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>
                <a:latin typeface="Arial"/>
                <a:cs typeface="Arial"/>
              </a:rPr>
              <a:t>Theoretical Model: Engel (1977)</a:t>
            </a:r>
          </a:p>
          <a:p>
            <a:r>
              <a:rPr lang="en-US" sz="1800">
                <a:latin typeface="Arial"/>
                <a:cs typeface="Arial"/>
              </a:rPr>
              <a:t>Biological Variables: Genetic predisposition, concentration of blood sugar, body weight and family history play role in making the individual vulnerable to type 2 diabetes.</a:t>
            </a:r>
          </a:p>
          <a:p>
            <a:r>
              <a:rPr lang="en-US" sz="1800">
                <a:latin typeface="Arial"/>
                <a:cs typeface="Arial"/>
              </a:rPr>
              <a:t>Psychological Variables: Motivation, stress, self-respect and flexibility affect the </a:t>
            </a:r>
            <a:r>
              <a:rPr lang="en-US" sz="1800" err="1">
                <a:latin typeface="Arial"/>
                <a:cs typeface="Arial"/>
              </a:rPr>
              <a:t>behavioural</a:t>
            </a:r>
            <a:r>
              <a:rPr lang="en-US" sz="1800" dirty="0">
                <a:latin typeface="Arial"/>
                <a:cs typeface="Arial"/>
              </a:rPr>
              <a:t> </a:t>
            </a:r>
            <a:r>
              <a:rPr lang="en-US" sz="1800">
                <a:latin typeface="Arial"/>
                <a:cs typeface="Arial"/>
              </a:rPr>
              <a:t>aspect of the individual.</a:t>
            </a:r>
          </a:p>
          <a:p>
            <a:pPr>
              <a:spcBef>
                <a:spcPts val="0"/>
              </a:spcBef>
            </a:pPr>
            <a:r>
              <a:rPr lang="en-US" sz="1800">
                <a:latin typeface="Arial"/>
                <a:cs typeface="Arial"/>
              </a:rPr>
              <a:t>Social Variables: The income, occupation, availability of food, family and other social surroundings of the individual affect his/her health </a:t>
            </a:r>
            <a:r>
              <a:rPr lang="en-US" sz="1800" err="1">
                <a:latin typeface="Arial"/>
                <a:cs typeface="Arial"/>
              </a:rPr>
              <a:t>behaviour</a:t>
            </a:r>
            <a:r>
              <a:rPr lang="en-US" sz="1800">
                <a:latin typeface="Arial"/>
                <a:cs typeface="Arial"/>
              </a:rPr>
              <a:t>.</a:t>
            </a:r>
          </a:p>
          <a:p>
            <a:pPr>
              <a:spcBef>
                <a:spcPts val="0"/>
              </a:spcBef>
            </a:pPr>
            <a:endParaRPr lang="en-US" sz="1800" dirty="0">
              <a:latin typeface="Arial"/>
              <a:cs typeface="Arial"/>
            </a:endParaRPr>
          </a:p>
          <a:p>
            <a:pPr>
              <a:spcBef>
                <a:spcPts val="0"/>
              </a:spcBef>
            </a:pPr>
            <a:r>
              <a:rPr lang="en-US" sz="1800">
                <a:latin typeface="Arial"/>
                <a:cs typeface="Arial"/>
              </a:rPr>
              <a:t>Application of NHS DPP model: Diabetes prevention is not only an issue of providing medical help but also considering the psychological and social aspects of the disease.</a:t>
            </a:r>
          </a:p>
          <a:p>
            <a:endParaRPr lang="en-US" sz="150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F2C7CE5-8019-AEF0-93CF-C3DD8E6F2B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b="-261"/>
          <a:stretch>
            <a:fillRect/>
          </a:stretch>
        </p:blipFill>
        <p:spPr>
          <a:xfrm>
            <a:off x="7887184" y="2064508"/>
            <a:ext cx="3781051" cy="2085005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283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C31717-587F-BE73-737C-3598F06ED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Ecological Systems Model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0FF26AD2-17C1-A7EC-CBC4-FDBE447488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1825625"/>
            <a:ext cx="4992989" cy="43642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 Bronfenbrenner (1979): Multiple environmental systems affect mental wellbeing.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Macro system: Policies and societal perceptions.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/>
                <a:cs typeface="Arial"/>
              </a:rPr>
              <a:t>Meso</a:t>
            </a:r>
            <a:r>
              <a:rPr lang="en-US" sz="2000" dirty="0">
                <a:latin typeface="Arial"/>
                <a:cs typeface="Arial"/>
              </a:rPr>
              <a:t> system: Work and educational settings.</a:t>
            </a:r>
          </a:p>
          <a:p>
            <a:pPr indent="-2286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•Microsystem: Personal coping and support.</a:t>
            </a:r>
          </a:p>
          <a:p>
            <a:pPr indent="-22860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Service Delivery: Incorporates both individual, community and national approaches, such as well-being services and anti-stigma campaigns.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9709D973-0C82-C5D1-F9A7-5483CF3B1A9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-162" r="-264" b="-16522"/>
          <a:stretch>
            <a:fillRect/>
          </a:stretch>
        </p:blipFill>
        <p:spPr>
          <a:xfrm>
            <a:off x="7887184" y="1819934"/>
            <a:ext cx="3781051" cy="2574153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6086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3A9B3-DB14-68C0-10B1-6DBB935ED6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PK" sz="28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Health, Wellbeing and the Sustainable Development Goals</a:t>
            </a:r>
            <a:endParaRPr lang="en-PK" sz="28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9A613-871C-DE92-6F37-0CEEADECE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PK" sz="1800" b="0" i="0">
                <a:effectLst/>
                <a:latin typeface="Arial"/>
                <a:cs typeface="Arial"/>
              </a:rPr>
              <a:t>SDG 3: Encourages healthy living.</a:t>
            </a:r>
            <a:endParaRPr lang="en-US" sz="1800">
              <a:effectLst/>
              <a:latin typeface="Arial"/>
              <a:cs typeface="Arial"/>
            </a:endParaRPr>
          </a:p>
          <a:p>
            <a:r>
              <a:rPr lang="en-PK" sz="1800" b="0" i="0" dirty="0">
                <a:effectLst/>
                <a:latin typeface="Arial"/>
                <a:cs typeface="Arial"/>
              </a:rPr>
              <a:t>SDG 3.4: </a:t>
            </a:r>
            <a:r>
              <a:rPr lang="en-PK" sz="1800" dirty="0">
                <a:latin typeface="Arial"/>
                <a:cs typeface="Arial"/>
              </a:rPr>
              <a:t>reduce premature deaths from non-</a:t>
            </a:r>
            <a:r>
              <a:rPr lang="en-PK" sz="1800">
                <a:latin typeface="Arial"/>
                <a:cs typeface="Arial"/>
              </a:rPr>
              <a:t>communicable diseases including type 2 diabetes.</a:t>
            </a:r>
            <a:endParaRPr lang="en-PK" sz="1800">
              <a:effectLst/>
              <a:latin typeface="Arial"/>
              <a:cs typeface="Arial"/>
            </a:endParaRPr>
          </a:p>
          <a:p>
            <a:r>
              <a:rPr lang="en-PK" sz="1800" b="0" i="0">
                <a:effectLst/>
                <a:latin typeface="Arial"/>
                <a:cs typeface="Arial"/>
              </a:rPr>
              <a:t>SDG 10: Plays a role in decreasing inequality in health service provision.</a:t>
            </a:r>
            <a:endParaRPr lang="en-PK" sz="1800">
              <a:effectLst/>
              <a:latin typeface="Arial"/>
              <a:cs typeface="Arial"/>
            </a:endParaRPr>
          </a:p>
          <a:p>
            <a:r>
              <a:rPr lang="en-PK" sz="1800" b="0" i="0">
                <a:effectLst/>
                <a:latin typeface="Arial"/>
                <a:cs typeface="Arial"/>
              </a:rPr>
              <a:t>SDG 13: Encourages climate change and good health.</a:t>
            </a:r>
            <a:endParaRPr lang="en-GB" sz="1800" b="0" i="0">
              <a:effectLst/>
              <a:latin typeface="Arial"/>
              <a:cs typeface="Arial"/>
            </a:endParaRPr>
          </a:p>
          <a:p>
            <a:r>
              <a:rPr lang="en-GB" sz="1800">
                <a:effectLst/>
                <a:latin typeface="Arial"/>
                <a:cs typeface="Arial"/>
              </a:rPr>
              <a:t>Sustainable healthcare: If disease is avoided, it may not be necessary in the future, and there will be more efficient use of healthcare resources.</a:t>
            </a:r>
          </a:p>
          <a:p>
            <a:r>
              <a:rPr lang="en-GB" sz="1800">
                <a:effectLst/>
                <a:latin typeface="Arial"/>
                <a:cs typeface="Arial"/>
              </a:rPr>
              <a:t>The vital link: Prevention is sustainable if all socio-economic groups have access to these services.</a:t>
            </a:r>
            <a:endParaRPr lang="en-PK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 </a:t>
            </a:r>
            <a:r>
              <a:rPr lang="en-PK" sz="1800" b="0" i="1">
                <a:effectLst/>
                <a:latin typeface="Arial"/>
                <a:cs typeface="Arial"/>
              </a:rPr>
              <a:t>(United Nations, n.d.; WHO, n.d.)</a:t>
            </a:r>
            <a:endParaRPr lang="en-PK" sz="1800">
              <a:effectLst/>
              <a:latin typeface="Arial"/>
              <a:cs typeface="Arial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image of a stethoscope within a blue background">
            <a:extLst>
              <a:ext uri="{FF2B5EF4-FFF2-40B4-BE49-F238E27FC236}">
                <a16:creationId xmlns:a16="http://schemas.microsoft.com/office/drawing/2014/main" id="{ABA2C2AE-1F5F-E358-EB9C-CBAB2FBB03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51" r="-6" b="-6"/>
          <a:stretch>
            <a:fillRect/>
          </a:stretch>
        </p:blipFill>
        <p:spPr>
          <a:xfrm>
            <a:off x="7934979" y="1176557"/>
            <a:ext cx="3685460" cy="386090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992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9247B1-6B43-1DDF-C306-94AD36AB1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PK" sz="3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Policy and Governance in Preventive Healthcare</a:t>
            </a:r>
            <a:endParaRPr lang="en-PK" sz="34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104294-676F-57A6-553B-79B72EB29C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latin typeface="Arial"/>
                <a:cs typeface="Arial"/>
              </a:rPr>
              <a:t>NHS Diabetes Prevention Program: </a:t>
            </a:r>
            <a:r>
              <a:rPr lang="en-GB" sz="1800">
                <a:ea typeface="+mn-lt"/>
                <a:cs typeface="+mn-lt"/>
              </a:rPr>
              <a:t>Organised assistance for people with a high risk of type 2 diabetes.</a:t>
            </a:r>
          </a:p>
          <a:p>
            <a:r>
              <a:rPr lang="en-GB" sz="1800" dirty="0">
                <a:latin typeface="Arial"/>
                <a:cs typeface="Arial"/>
              </a:rPr>
              <a:t>NICE Guidelines: Recommend early-intervention support for at-</a:t>
            </a:r>
            <a:r>
              <a:rPr lang="en-GB" sz="1800" dirty="0" err="1">
                <a:latin typeface="Arial"/>
                <a:cs typeface="Arial"/>
              </a:rPr>
              <a:t>ri</a:t>
            </a:r>
            <a:r>
              <a:rPr lang="en-GB" sz="1800" dirty="0">
                <a:latin typeface="Arial"/>
                <a:cs typeface="Arial"/>
              </a:rPr>
              <a:t>sk groups. </a:t>
            </a:r>
          </a:p>
          <a:p>
            <a:r>
              <a:rPr lang="en-GB" sz="1800" dirty="0">
                <a:latin typeface="Arial"/>
                <a:cs typeface="Arial"/>
              </a:rPr>
              <a:t>WHO Health in All Policies Approach: Accepts that health is shaped by housing, work, transport and </a:t>
            </a:r>
            <a:r>
              <a:rPr lang="en-GB" sz="1800">
                <a:latin typeface="Arial"/>
                <a:cs typeface="Arial"/>
              </a:rPr>
              <a:t>environment. 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Issues of Governance:  Limited funds, shortage of workers, fragmentation and inequity in access. 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Critical Reflection: While national policy is able to facilitate prevention through provision, both are needed along with resources.</a:t>
            </a:r>
            <a:endParaRPr lang="en-PK" sz="1800">
              <a:latin typeface="Arial"/>
              <a:cs typeface="Arial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lose-up unopened pill packets">
            <a:extLst>
              <a:ext uri="{FF2B5EF4-FFF2-40B4-BE49-F238E27FC236}">
                <a16:creationId xmlns:a16="http://schemas.microsoft.com/office/drawing/2014/main" id="{D8D44A63-8A5D-0DA0-306C-BB37CA3DCB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56" r="20677" b="-6"/>
          <a:stretch>
            <a:fillRect/>
          </a:stretch>
        </p:blipFill>
        <p:spPr>
          <a:xfrm>
            <a:off x="8061191" y="1176557"/>
            <a:ext cx="3433037" cy="386090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9436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3FD0D25-C5A9-11B3-BEC1-8808B4AE8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PK" sz="3100" b="1" i="0">
                <a:effectLst/>
                <a:latin typeface="Arial"/>
                <a:cs typeface="Arial"/>
              </a:rPr>
              <a:t>Case Report: NHS Diabetes Prevention </a:t>
            </a:r>
            <a:r>
              <a:rPr lang="en-PK" sz="3100" b="1">
                <a:latin typeface="Arial"/>
                <a:cs typeface="Arial"/>
              </a:rPr>
              <a:t>Programe</a:t>
            </a:r>
            <a:endParaRPr lang="en-PK" sz="31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21266B-454F-7768-584F-B5418F191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Context of the case and rationale behind selection of the case: NHS Prevention program in England. </a:t>
            </a:r>
            <a:r>
              <a:rPr lang="en-PK" sz="1800" b="0" i="1">
                <a:effectLst/>
                <a:latin typeface="Arial"/>
                <a:cs typeface="Arial"/>
              </a:rPr>
              <a:t> (NHS England, n.d.)</a:t>
            </a:r>
            <a:endParaRPr lang="en-US" sz="1800">
              <a:effectLst/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Target Population: Individuals who are more susceptible to contracting type 2 diabetes.</a:t>
            </a:r>
          </a:p>
          <a:p>
            <a:r>
              <a:rPr lang="en-GB" sz="1800">
                <a:latin typeface="Arial"/>
                <a:cs typeface="Arial"/>
              </a:rPr>
              <a:t>Objective: Prevention of type 2 diabetes by providing lifestyle support.</a:t>
            </a:r>
          </a:p>
          <a:p>
            <a:r>
              <a:rPr lang="en-GB" sz="1800">
                <a:latin typeface="Arial"/>
                <a:cs typeface="Arial"/>
              </a:rPr>
              <a:t>Approach: Provide support to individuals in adopting healthy eating habits, exercising and loosing weight.</a:t>
            </a:r>
          </a:p>
          <a:p>
            <a:r>
              <a:rPr lang="en-GB" sz="1800">
                <a:latin typeface="Arial"/>
                <a:cs typeface="Arial"/>
              </a:rPr>
              <a:t>Rationale behind selection of the case from the perspective of health and social care: This program connects prevention of disease with wellbeing and sustainability.</a:t>
            </a:r>
            <a:endParaRPr lang="en-PK" sz="1800">
              <a:latin typeface="Arial"/>
              <a:cs typeface="Arial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Graphic 22" descr="Doctor">
            <a:extLst>
              <a:ext uri="{FF2B5EF4-FFF2-40B4-BE49-F238E27FC236}">
                <a16:creationId xmlns:a16="http://schemas.microsoft.com/office/drawing/2014/main" id="{B4B329CC-58AA-9A52-8AC5-0BBC881F6C8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952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10846-AFF4-096F-DFD8-4D66E8955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PK" sz="4600" b="1" i="0">
                <a:effectLst/>
                <a:latin typeface="UICTFontTextStyleBody"/>
              </a:rPr>
              <a:t>The Health Belief Model</a:t>
            </a:r>
            <a:endParaRPr lang="en-PK" sz="4600" b="1">
              <a:effectLst/>
              <a:latin typeface=".AppleSystemUIFont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7DC03-924B-CC42-AC6C-7B76321DD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PK" sz="2000" b="0" i="0">
                <a:effectLst/>
                <a:latin typeface="Arial"/>
                <a:cs typeface="Arial"/>
              </a:rPr>
              <a:t> Susceptibility: Identification of health hazards.</a:t>
            </a:r>
            <a:endParaRPr lang="en-US" sz="2000">
              <a:effectLst/>
              <a:latin typeface="Arial"/>
              <a:cs typeface="Arial"/>
            </a:endParaRPr>
          </a:p>
          <a:p>
            <a:r>
              <a:rPr lang="en-PK" sz="2000" b="0" i="0">
                <a:effectLst/>
                <a:latin typeface="Arial"/>
                <a:cs typeface="Arial"/>
              </a:rPr>
              <a:t>Severity: Recognition of potential consequences.</a:t>
            </a:r>
            <a:endParaRPr lang="en-GB" sz="2000">
              <a:effectLst/>
              <a:latin typeface="Arial"/>
              <a:cs typeface="Arial"/>
            </a:endParaRPr>
          </a:p>
          <a:p>
            <a:r>
              <a:rPr lang="en-PK" sz="2000" b="0" i="0">
                <a:effectLst/>
                <a:latin typeface="Arial"/>
                <a:cs typeface="Arial"/>
              </a:rPr>
              <a:t>Benefits: Early treatment and taking care of oneself.</a:t>
            </a:r>
            <a:endParaRPr lang="en-GB" sz="2000">
              <a:effectLst/>
              <a:latin typeface="Arial"/>
              <a:cs typeface="Arial"/>
            </a:endParaRPr>
          </a:p>
          <a:p>
            <a:r>
              <a:rPr lang="en-PK" sz="2000" b="0" i="0">
                <a:effectLst/>
                <a:latin typeface="Arial"/>
                <a:cs typeface="Arial"/>
              </a:rPr>
              <a:t> Barriers: Stigma and technological constraints.</a:t>
            </a:r>
            <a:endParaRPr lang="en-PK" sz="2000">
              <a:effectLst/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PK" sz="1700" dirty="0">
                <a:effectLst/>
                <a:latin typeface=".AppleSystemUIFont"/>
              </a:rPr>
            </a:br>
            <a:endParaRPr lang="en-PK" sz="1700">
              <a:effectLst/>
              <a:latin typeface=".AppleSystemUIFont"/>
            </a:endParaRPr>
          </a:p>
          <a:p>
            <a:endParaRPr lang="en-PK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90C500-7FEB-C0A5-BB49-506765AD57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470069"/>
            <a:ext cx="6903720" cy="391786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75023C-17ED-45AD-E5F1-042485AA18AB}"/>
              </a:ext>
            </a:extLst>
          </p:cNvPr>
          <p:cNvSpPr txBox="1"/>
          <p:nvPr/>
        </p:nvSpPr>
        <p:spPr>
          <a:xfrm>
            <a:off x="4654296" y="4996144"/>
            <a:ext cx="6903720" cy="391786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>
            <a:noAutofit/>
          </a:bodyPr>
          <a:lstStyle/>
          <a:p>
            <a:pPr algn="ctr">
              <a:spcAft>
                <a:spcPts val="600"/>
              </a:spcAft>
              <a:buNone/>
            </a:pPr>
            <a:r>
              <a:rPr lang="en-PK" sz="1300" i="1">
                <a:solidFill>
                  <a:srgbClr val="FFFFFF"/>
                </a:solidFill>
              </a:rPr>
              <a:t>Source: Author-generated illustration based on Rosenstock (1974).</a:t>
            </a:r>
            <a:endParaRPr lang="en-PK" sz="13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552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A8531F5-F0C9-C47A-327E-4D9E7D081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4100" b="1">
                <a:latin typeface="Arial" panose="020B0604020202020204" pitchFamily="34" charset="0"/>
                <a:cs typeface="Arial" panose="020B0604020202020204" pitchFamily="34" charset="0"/>
              </a:rPr>
              <a:t>Delivery of Services and Prevention</a:t>
            </a:r>
            <a:endParaRPr lang="en-PK" sz="41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E8A9C6-C334-041D-E51D-16F81BDA3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200"/>
          </a:p>
          <a:p>
            <a:r>
              <a:rPr lang="en-GB" sz="2200">
                <a:latin typeface="Arial"/>
                <a:cs typeface="Arial"/>
              </a:rPr>
              <a:t>Educating on lifestyle habits and eating habits</a:t>
            </a:r>
          </a:p>
          <a:p>
            <a:r>
              <a:rPr lang="en-GB" sz="2200">
                <a:latin typeface="Arial"/>
                <a:cs typeface="Arial"/>
              </a:rPr>
              <a:t>Exercise and maintaining healthy body weight. </a:t>
            </a:r>
          </a:p>
          <a:p>
            <a:r>
              <a:rPr lang="en-GB" sz="2200">
                <a:latin typeface="Arial"/>
                <a:cs typeface="Arial"/>
              </a:rPr>
              <a:t>Behaviour Modification.</a:t>
            </a:r>
          </a:p>
          <a:p>
            <a:r>
              <a:rPr lang="en-GB" sz="2200">
                <a:latin typeface="Arial"/>
                <a:cs typeface="Arial"/>
              </a:rPr>
              <a:t>Service delivery through the internet and in physical form.</a:t>
            </a:r>
          </a:p>
          <a:p>
            <a:r>
              <a:rPr lang="en-GB" sz="2200">
                <a:latin typeface="Arial"/>
                <a:cs typeface="Arial"/>
              </a:rPr>
              <a:t>Critical point: Socioeconomic status may be relevant.</a:t>
            </a:r>
          </a:p>
          <a:p>
            <a:r>
              <a:rPr lang="en-PK" sz="2200" b="0" i="1">
                <a:effectLst/>
                <a:latin typeface="Arial"/>
                <a:cs typeface="Arial"/>
              </a:rPr>
              <a:t>(NHS England, n.d.)</a:t>
            </a:r>
            <a:endParaRPr lang="en-PK" sz="2200">
              <a:effectLst/>
              <a:latin typeface="Arial"/>
              <a:cs typeface="Arial"/>
            </a:endParaRPr>
          </a:p>
          <a:p>
            <a:endParaRPr lang="en-PK" sz="220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Graphic 10" descr="Hospital First Aid">
            <a:extLst>
              <a:ext uri="{FF2B5EF4-FFF2-40B4-BE49-F238E27FC236}">
                <a16:creationId xmlns:a16="http://schemas.microsoft.com/office/drawing/2014/main" id="{C65FE538-1EF5-652F-B8DF-29FDC40DDA8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441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D8DF4C-664B-64E5-874A-8392ACA7E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PK" sz="34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Outcomes and Evidence for the Programme</a:t>
            </a:r>
            <a:endParaRPr lang="en-PK" sz="3400" b="1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38E62-067E-1228-95FC-D72FE7EB6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31897"/>
            <a:ext cx="5393361" cy="485503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PK" sz="1800" b="0" i="0">
                <a:effectLst/>
                <a:latin typeface="Arial"/>
                <a:cs typeface="Arial"/>
              </a:rPr>
              <a:t>What Do the Figures Show?</a:t>
            </a:r>
            <a:endParaRPr lang="en-US" sz="1800">
              <a:effectLst/>
              <a:latin typeface="Arial"/>
              <a:cs typeface="Arial"/>
            </a:endParaRPr>
          </a:p>
          <a:p>
            <a:r>
              <a:rPr lang="en-PK" sz="1800" b="0" i="0" dirty="0">
                <a:effectLst/>
                <a:latin typeface="Arial"/>
                <a:cs typeface="Arial"/>
              </a:rPr>
              <a:t>NHS England produced figures about the people referred to the </a:t>
            </a:r>
            <a:r>
              <a:rPr lang="en-PK" sz="1800" b="0" i="0" dirty="0" err="1">
                <a:effectLst/>
                <a:latin typeface="Arial"/>
                <a:cs typeface="Arial"/>
              </a:rPr>
              <a:t>programme</a:t>
            </a:r>
            <a:r>
              <a:rPr lang="en-PK" sz="1800" b="0" i="0" dirty="0">
                <a:effectLst/>
                <a:latin typeface="Arial"/>
                <a:cs typeface="Arial"/>
              </a:rPr>
              <a:t> in 2017–18.</a:t>
            </a:r>
            <a:r>
              <a:rPr lang="en-GB" sz="1800" dirty="0">
                <a:latin typeface="Arial"/>
                <a:cs typeface="Arial"/>
              </a:rPr>
              <a:t> Of</a:t>
            </a:r>
            <a:r>
              <a:rPr lang="en-PK" sz="1800" b="0" i="0" dirty="0">
                <a:effectLst/>
                <a:latin typeface="Arial"/>
                <a:cs typeface="Arial"/>
              </a:rPr>
              <a:t> the participants who have completed the </a:t>
            </a:r>
            <a:r>
              <a:rPr lang="en-PK" sz="1800" b="0" i="0" dirty="0" err="1">
                <a:effectLst/>
                <a:latin typeface="Arial"/>
                <a:cs typeface="Arial"/>
              </a:rPr>
              <a:t>programme</a:t>
            </a:r>
            <a:r>
              <a:rPr lang="en-PK" sz="1800" b="0" i="0" dirty="0">
                <a:effectLst/>
                <a:latin typeface="Arial"/>
                <a:cs typeface="Arial"/>
              </a:rPr>
              <a:t> and featured in the analysis, 15.1% were diagnosed with type 2 diabetes in April 2022.</a:t>
            </a:r>
            <a:r>
              <a:rPr lang="en-GB" sz="1800" dirty="0">
                <a:latin typeface="Arial"/>
                <a:cs typeface="Arial"/>
              </a:rPr>
              <a:t> </a:t>
            </a:r>
            <a:r>
              <a:rPr lang="en-PK" sz="1800" b="0" i="0" dirty="0">
                <a:effectLst/>
                <a:latin typeface="Arial"/>
                <a:cs typeface="Arial"/>
              </a:rPr>
              <a:t>The number for those who were referred to but not completed the </a:t>
            </a:r>
            <a:r>
              <a:rPr lang="en-PK" sz="1800" b="0" i="0" dirty="0" err="1">
                <a:effectLst/>
                <a:latin typeface="Arial"/>
                <a:cs typeface="Arial"/>
              </a:rPr>
              <a:t>programme</a:t>
            </a:r>
            <a:r>
              <a:rPr lang="en-PK" sz="1800" b="0" i="0" dirty="0">
                <a:effectLst/>
                <a:latin typeface="Arial"/>
                <a:cs typeface="Arial"/>
              </a:rPr>
              <a:t> is 21.2%.</a:t>
            </a:r>
            <a:r>
              <a:rPr lang="en-GB" sz="1800" b="0" i="0" dirty="0">
                <a:effectLst/>
                <a:latin typeface="Arial"/>
                <a:cs typeface="Arial"/>
              </a:rPr>
              <a:t> It </a:t>
            </a:r>
            <a:r>
              <a:rPr lang="en-PK" sz="1800" b="0" i="0" dirty="0">
                <a:effectLst/>
                <a:latin typeface="Arial"/>
                <a:cs typeface="Arial"/>
              </a:rPr>
              <a:t>appears that completing the </a:t>
            </a:r>
            <a:r>
              <a:rPr lang="en-PK" sz="1800" b="0" i="0" dirty="0" err="1">
                <a:effectLst/>
                <a:latin typeface="Arial"/>
                <a:cs typeface="Arial"/>
              </a:rPr>
              <a:t>programme</a:t>
            </a:r>
            <a:r>
              <a:rPr lang="en-PK" sz="1800" b="0" i="0" dirty="0">
                <a:effectLst/>
                <a:latin typeface="Arial"/>
                <a:cs typeface="Arial"/>
              </a:rPr>
              <a:t> could reduce the chances of having type 2 diabetes. Nevertheless, the figures cannot prove that the </a:t>
            </a:r>
            <a:r>
              <a:rPr lang="en-PK" sz="1800" b="0" i="0" dirty="0" err="1">
                <a:effectLst/>
                <a:latin typeface="Arial"/>
                <a:cs typeface="Arial"/>
              </a:rPr>
              <a:t>programme</a:t>
            </a:r>
            <a:r>
              <a:rPr lang="en-PK" sz="1800" b="0" i="0" dirty="0">
                <a:effectLst/>
                <a:latin typeface="Arial"/>
                <a:cs typeface="Arial"/>
              </a:rPr>
              <a:t> causes such an effect.</a:t>
            </a:r>
            <a:r>
              <a:rPr lang="en-GB" sz="1800" b="0" i="0" dirty="0">
                <a:effectLst/>
                <a:latin typeface="Arial"/>
                <a:cs typeface="Arial"/>
              </a:rPr>
              <a:t> </a:t>
            </a:r>
            <a:r>
              <a:rPr lang="en-PK" sz="1800" b="0" i="1" dirty="0">
                <a:effectLst/>
                <a:latin typeface="Arial"/>
                <a:cs typeface="Arial"/>
              </a:rPr>
              <a:t>(NHS England Digital, 2023)</a:t>
            </a:r>
            <a:endParaRPr lang="en-PK" sz="1800" dirty="0">
              <a:effectLst/>
              <a:latin typeface="Arial"/>
              <a:cs typeface="Arial"/>
            </a:endParaRPr>
          </a:p>
          <a:p>
            <a:r>
              <a:rPr lang="en-PK" sz="1800" b="0" i="0" dirty="0">
                <a:effectLst/>
                <a:latin typeface="Arial"/>
                <a:cs typeface="Arial"/>
              </a:rPr>
              <a:t>Critical evaluation: The above figures represent historical cohort study evidence. There could be some differences between the individuals who completed the </a:t>
            </a:r>
            <a:r>
              <a:rPr lang="en-PK" sz="1800" b="0" i="0" dirty="0" err="1">
                <a:effectLst/>
                <a:latin typeface="Arial"/>
                <a:cs typeface="Arial"/>
              </a:rPr>
              <a:t>programme</a:t>
            </a:r>
            <a:r>
              <a:rPr lang="en-PK" sz="1800" b="0" i="0" dirty="0">
                <a:effectLst/>
                <a:latin typeface="Arial"/>
                <a:cs typeface="Arial"/>
              </a:rPr>
              <a:t> and those who did not complete it.</a:t>
            </a:r>
            <a:endParaRPr lang="en-PK" sz="1800" dirty="0">
              <a:effectLst/>
              <a:latin typeface="Arial"/>
              <a:cs typeface="Arial"/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B97AF3F5-B15C-8503-47BF-5DAD3558DA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10" r="25237" b="9"/>
          <a:stretch>
            <a:fillRect/>
          </a:stretch>
        </p:blipFill>
        <p:spPr>
          <a:xfrm>
            <a:off x="8060379" y="1176557"/>
            <a:ext cx="3434660" cy="386090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4662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80A456-62EA-F363-AB34-CE6D1A298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  <a:endParaRPr lang="en-PK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C08AE-78D4-ED35-B44E-CAE5B4FC95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b="1" u="sng">
                <a:latin typeface="Arial"/>
                <a:cs typeface="Arial"/>
              </a:rPr>
              <a:t>Strengths:</a:t>
            </a:r>
          </a:p>
          <a:p>
            <a:r>
              <a:rPr lang="en-GB" sz="1800">
                <a:latin typeface="Arial"/>
                <a:cs typeface="Arial"/>
              </a:rPr>
              <a:t>Encourages prevention and healthy lifestyle habits.</a:t>
            </a:r>
          </a:p>
          <a:p>
            <a:r>
              <a:rPr lang="en-GB" sz="1800">
                <a:latin typeface="Arial"/>
                <a:cs typeface="Arial"/>
              </a:rPr>
              <a:t> Contributes to long-term health and wellbeing.</a:t>
            </a:r>
          </a:p>
          <a:p>
            <a:r>
              <a:rPr lang="en-GB" sz="1800">
                <a:latin typeface="Arial"/>
                <a:cs typeface="Arial"/>
              </a:rPr>
              <a:t> Can potentially decrease treatment needs in the future.</a:t>
            </a:r>
          </a:p>
          <a:p>
            <a:r>
              <a:rPr lang="en-GB" sz="1800" b="1" u="sng">
                <a:latin typeface="Arial"/>
                <a:cs typeface="Arial"/>
              </a:rPr>
              <a:t>Weaknesses:</a:t>
            </a:r>
          </a:p>
          <a:p>
            <a:r>
              <a:rPr lang="en-GB" sz="1800">
                <a:latin typeface="Arial"/>
                <a:cs typeface="Arial"/>
              </a:rPr>
              <a:t>Poor participation and completion rates.</a:t>
            </a:r>
          </a:p>
          <a:p>
            <a:r>
              <a:rPr lang="en-GB" sz="1800">
                <a:latin typeface="Arial"/>
                <a:cs typeface="Arial"/>
              </a:rPr>
              <a:t>Technical and socio-economic hurdles.</a:t>
            </a:r>
          </a:p>
          <a:p>
            <a:r>
              <a:rPr lang="en-GB" sz="1800">
                <a:latin typeface="Arial"/>
                <a:cs typeface="Arial"/>
              </a:rPr>
              <a:t>Healthy living tips can’t address inequality issues.</a:t>
            </a:r>
          </a:p>
          <a:p>
            <a:r>
              <a:rPr lang="en-GB" sz="1800">
                <a:latin typeface="Arial"/>
                <a:cs typeface="Arial"/>
              </a:rPr>
              <a:t>(NHS England Digital, 2023; Chatzi et al., 2023)</a:t>
            </a:r>
            <a:endParaRPr lang="en-PK" sz="1800">
              <a:latin typeface="Arial"/>
              <a:cs typeface="Arial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Business Growth">
            <a:extLst>
              <a:ext uri="{FF2B5EF4-FFF2-40B4-BE49-F238E27FC236}">
                <a16:creationId xmlns:a16="http://schemas.microsoft.com/office/drawing/2014/main" id="{E050B993-E563-C520-0EBE-9418853B90C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3143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78721-E40D-F4D8-1E5A-740859E2B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/>
              <a:t>Equity and Recommendations</a:t>
            </a:r>
            <a:endParaRPr lang="en-PK" b="1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74578-64B2-BE02-25CA-E166647FC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200"/>
          </a:p>
          <a:p>
            <a:r>
              <a:rPr lang="en-GB" sz="2200">
                <a:latin typeface="Arial"/>
                <a:cs typeface="Arial"/>
              </a:rPr>
              <a:t>Provide help through digital and traditional channels.</a:t>
            </a:r>
          </a:p>
          <a:p>
            <a:r>
              <a:rPr lang="en-GB" sz="2200">
                <a:latin typeface="Arial"/>
                <a:cs typeface="Arial"/>
              </a:rPr>
              <a:t>Give culturally and individually appropriate recommendations.</a:t>
            </a:r>
          </a:p>
          <a:p>
            <a:r>
              <a:rPr lang="en-GB" sz="2200">
                <a:latin typeface="Arial"/>
                <a:cs typeface="Arial"/>
              </a:rPr>
              <a:t>Address questions related to transportation, employment, and economics.</a:t>
            </a:r>
          </a:p>
          <a:p>
            <a:r>
              <a:rPr lang="en-GB" sz="2200">
                <a:latin typeface="Arial"/>
                <a:cs typeface="Arial"/>
              </a:rPr>
              <a:t>Create community relationships.</a:t>
            </a:r>
          </a:p>
          <a:p>
            <a:r>
              <a:rPr lang="en-GB" sz="2200">
                <a:latin typeface="Arial"/>
                <a:cs typeface="Arial"/>
              </a:rPr>
              <a:t>Determine the level of engagement by different stakeholders. </a:t>
            </a:r>
            <a:r>
              <a:rPr lang="en-PK" sz="2200">
                <a:latin typeface="Arial"/>
                <a:cs typeface="Arial"/>
              </a:rPr>
              <a:t>(Chatzi et al., 2023)</a:t>
            </a:r>
            <a:endParaRPr lang="en-GB" sz="2200">
              <a:latin typeface="Arial"/>
              <a:cs typeface="Arial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Recruitment Management">
            <a:extLst>
              <a:ext uri="{FF2B5EF4-FFF2-40B4-BE49-F238E27FC236}">
                <a16:creationId xmlns:a16="http://schemas.microsoft.com/office/drawing/2014/main" id="{733F3F22-8874-C183-708F-159EF6883F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9693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66A706-7963-769B-1D04-753B5D66B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  <a:endParaRPr lang="en-PK" b="1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CA8B1-B560-1E66-2A48-4938F4674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PK" sz="2000" b="0" i="0">
                <a:effectLst/>
                <a:latin typeface="Arial"/>
                <a:cs typeface="Arial"/>
              </a:rPr>
              <a:t>Wellbeing, health and sustainability are interconnected.</a:t>
            </a:r>
            <a:endParaRPr lang="en-US" sz="2000">
              <a:effectLst/>
              <a:latin typeface="Arial"/>
              <a:cs typeface="Arial"/>
            </a:endParaRPr>
          </a:p>
          <a:p>
            <a:r>
              <a:rPr lang="en-PK" sz="2000" b="0" i="0">
                <a:effectLst/>
                <a:latin typeface="Arial"/>
                <a:cs typeface="Arial"/>
              </a:rPr>
              <a:t>Models encourage holistic and preventative treatment.</a:t>
            </a:r>
            <a:endParaRPr lang="en-PK" sz="2000">
              <a:effectLst/>
              <a:latin typeface="Arial"/>
              <a:cs typeface="Arial"/>
            </a:endParaRPr>
          </a:p>
          <a:p>
            <a:r>
              <a:rPr lang="en-PK" sz="2000" b="0" i="0">
                <a:effectLst/>
                <a:latin typeface="Arial"/>
                <a:cs typeface="Arial"/>
              </a:rPr>
              <a:t>In the UK, there is emphasis on integrated services.</a:t>
            </a:r>
            <a:endParaRPr lang="en-PK" sz="2000">
              <a:effectLst/>
              <a:latin typeface="Arial"/>
              <a:cs typeface="Arial"/>
            </a:endParaRPr>
          </a:p>
          <a:p>
            <a:r>
              <a:rPr lang="en-PK" sz="2000" b="0" i="0">
                <a:effectLst/>
                <a:latin typeface="Arial"/>
                <a:cs typeface="Arial"/>
              </a:rPr>
              <a:t>Sustainable care needs to be preventative, equitable and early.</a:t>
            </a:r>
            <a:endParaRPr lang="en-GB" sz="2000" b="0" i="0">
              <a:effectLst/>
              <a:latin typeface="Arial"/>
              <a:cs typeface="Arial"/>
            </a:endParaRPr>
          </a:p>
          <a:p>
            <a:r>
              <a:rPr lang="en-GB" sz="2000" dirty="0">
                <a:effectLst/>
                <a:latin typeface="Arial"/>
                <a:cs typeface="Arial"/>
              </a:rPr>
              <a:t>The main idea: Prevention has to work, be available to all and for all.</a:t>
            </a:r>
            <a:endParaRPr lang="en-PK" sz="2000" dirty="0">
              <a:effectLst/>
              <a:latin typeface="Arial"/>
              <a:cs typeface="Arial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Open Hand with Plant">
            <a:extLst>
              <a:ext uri="{FF2B5EF4-FFF2-40B4-BE49-F238E27FC236}">
                <a16:creationId xmlns:a16="http://schemas.microsoft.com/office/drawing/2014/main" id="{A89B7BE5-24D5-E30D-8C13-64ABE0EBC5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3286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D5F42-6F81-5092-DD4F-837FAAC40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59776"/>
            <a:ext cx="5393361" cy="57171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PK" sz="1600" b="1" u="sng"/>
              <a:t>References</a:t>
            </a:r>
            <a:endParaRPr lang="en-US" sz="1600" b="1" u="sng"/>
          </a:p>
          <a:p>
            <a:r>
              <a:rPr lang="en-PK" sz="1400">
                <a:latin typeface="Arial"/>
                <a:cs typeface="Arial"/>
              </a:rPr>
              <a:t>Bronfenbrenner, U. (1979) </a:t>
            </a:r>
            <a:r>
              <a:rPr lang="en-PK" sz="1400" i="1">
                <a:latin typeface="Arial"/>
                <a:cs typeface="Arial"/>
              </a:rPr>
              <a:t>The Ecology of Human Development: Experiments by Nature and Design</a:t>
            </a:r>
            <a:r>
              <a:rPr lang="en-PK" sz="1400">
                <a:latin typeface="Arial"/>
                <a:cs typeface="Arial"/>
              </a:rPr>
              <a:t>. Cambridge, MA: Harvard University Press. </a:t>
            </a:r>
            <a:endParaRPr lang="en-GB" sz="1400">
              <a:latin typeface="Arial"/>
              <a:cs typeface="Arial"/>
            </a:endParaRPr>
          </a:p>
          <a:p>
            <a:r>
              <a:rPr lang="en-PK" sz="1400">
                <a:latin typeface="Arial"/>
                <a:cs typeface="Arial"/>
              </a:rPr>
              <a:t>Chatzi, G., Whittaker, W., Chandola, T., Mason, T., Soiland-Reyes, C., Sutton, M. and Bower, P. (2023) ‘Could diabetes prevention programmes </a:t>
            </a:r>
            <a:r>
              <a:rPr lang="en-PK" sz="1400" err="1">
                <a:latin typeface="Arial"/>
                <a:cs typeface="Arial"/>
              </a:rPr>
              <a:t>result</a:t>
            </a:r>
            <a:r>
              <a:rPr lang="en-PK" sz="1400">
                <a:latin typeface="Arial"/>
                <a:cs typeface="Arial"/>
              </a:rPr>
              <a:t> in the widening of sociodemographic inequalities in type 2 diabetes? Comparison of survey and administrative data for England’, </a:t>
            </a:r>
            <a:r>
              <a:rPr lang="en-PK" sz="1400" i="1">
                <a:latin typeface="Arial"/>
                <a:cs typeface="Arial"/>
              </a:rPr>
              <a:t>Journal of Epidemiology and Community Health</a:t>
            </a:r>
            <a:r>
              <a:rPr lang="en-PK" sz="1400">
                <a:latin typeface="Arial"/>
                <a:cs typeface="Arial"/>
              </a:rPr>
              <a:t>, 77(9), pp. 565–570. Available at: </a:t>
            </a:r>
            <a:r>
              <a:rPr lang="en-PK" sz="1400" dirty="0">
                <a:latin typeface="Arial"/>
                <a:cs typeface="Arial"/>
                <a:hlinkClick r:id="rId2"/>
              </a:rPr>
              <a:t>https://doi.org/10.1136/jech-2022-219654</a:t>
            </a:r>
            <a:r>
              <a:rPr lang="en-PK" sz="1400">
                <a:latin typeface="Arial"/>
                <a:cs typeface="Arial"/>
              </a:rPr>
              <a:t> . </a:t>
            </a:r>
          </a:p>
          <a:p>
            <a:r>
              <a:rPr lang="en-PK" sz="1400">
                <a:latin typeface="Arial"/>
                <a:cs typeface="Arial"/>
              </a:rPr>
              <a:t>Engel, G.L. (1977) ‘The need for a new medical model: A challenge for biomedicine’, </a:t>
            </a:r>
            <a:r>
              <a:rPr lang="en-PK" sz="1400" i="1">
                <a:latin typeface="Arial"/>
                <a:cs typeface="Arial"/>
              </a:rPr>
              <a:t>Science</a:t>
            </a:r>
            <a:r>
              <a:rPr lang="en-PK" sz="1400">
                <a:latin typeface="Arial"/>
                <a:cs typeface="Arial"/>
              </a:rPr>
              <a:t>, 196(4286), pp. 129–136. Available at: </a:t>
            </a:r>
            <a:r>
              <a:rPr lang="en-PK" sz="1400" dirty="0">
                <a:latin typeface="Arial"/>
                <a:cs typeface="Arial"/>
                <a:hlinkClick r:id="rId3"/>
              </a:rPr>
              <a:t>https://doi.org/10.1126/science.847460</a:t>
            </a:r>
            <a:r>
              <a:rPr lang="en-PK" sz="1400">
                <a:latin typeface="Arial"/>
                <a:cs typeface="Arial"/>
              </a:rPr>
              <a:t> . </a:t>
            </a:r>
          </a:p>
          <a:p>
            <a:r>
              <a:rPr lang="en-PK" sz="1400">
                <a:latin typeface="Arial"/>
                <a:cs typeface="Arial"/>
              </a:rPr>
              <a:t>National Institute for Health and Care Excellence (NICE) (2011) </a:t>
            </a:r>
            <a:r>
              <a:rPr lang="en-PK" sz="1400" i="1">
                <a:latin typeface="Arial"/>
                <a:cs typeface="Arial"/>
              </a:rPr>
              <a:t>Type 2 diabetes: prevention in people at high risk</a:t>
            </a:r>
            <a:r>
              <a:rPr lang="en-PK" sz="1400">
                <a:latin typeface="Arial"/>
                <a:cs typeface="Arial"/>
              </a:rPr>
              <a:t>. Public health guideline PH38. London: NICE. </a:t>
            </a:r>
          </a:p>
          <a:p>
            <a:r>
              <a:rPr lang="en-PK" sz="1400">
                <a:latin typeface="Arial"/>
                <a:cs typeface="Arial"/>
              </a:rPr>
              <a:t>National Institute for Health and Care Excellence (NICE) (2011) </a:t>
            </a:r>
            <a:r>
              <a:rPr lang="en-PK" sz="1400" i="1">
                <a:latin typeface="Arial"/>
                <a:cs typeface="Arial"/>
              </a:rPr>
              <a:t>Type 2 diabetes: prevention in people at high risk</a:t>
            </a:r>
            <a:r>
              <a:rPr lang="en-PK" sz="1400">
                <a:latin typeface="Arial"/>
                <a:cs typeface="Arial"/>
              </a:rPr>
              <a:t>. Public health guideline PH38. London: NICE. </a:t>
            </a:r>
          </a:p>
          <a:p>
            <a:r>
              <a:rPr lang="en-PK" sz="1400">
                <a:latin typeface="Arial"/>
                <a:cs typeface="Arial"/>
              </a:rPr>
              <a:t>NHS England (n.d.) </a:t>
            </a:r>
            <a:r>
              <a:rPr lang="en-PK" sz="1400" i="1">
                <a:latin typeface="Arial"/>
                <a:cs typeface="Arial"/>
              </a:rPr>
              <a:t>NHS Diabetes Prevention Programme (NHS DPP)</a:t>
            </a:r>
            <a:r>
              <a:rPr lang="en-PK" sz="1400">
                <a:latin typeface="Arial"/>
                <a:cs typeface="Arial"/>
              </a:rPr>
              <a:t>. Available at: </a:t>
            </a:r>
            <a:r>
              <a:rPr lang="en-PK" sz="1400" dirty="0">
                <a:latin typeface="Arial"/>
                <a:cs typeface="Arial"/>
                <a:hlinkClick r:id="rId4"/>
              </a:rPr>
              <a:t>https://www.england.nhs.uk/diabetes/diabetes-prevention/</a:t>
            </a:r>
            <a:r>
              <a:rPr lang="en-PK" sz="1400" dirty="0">
                <a:latin typeface="Arial"/>
                <a:cs typeface="Arial"/>
              </a:rPr>
              <a:t>  </a:t>
            </a:r>
            <a:r>
              <a:rPr lang="en-PK" sz="1400">
                <a:latin typeface="Arial"/>
                <a:cs typeface="Arial"/>
              </a:rPr>
              <a:t>(Accessed: 10 October 2026). </a:t>
            </a:r>
            <a:endParaRPr lang="en-GB" sz="1400">
              <a:latin typeface="Arial"/>
              <a:cs typeface="Arial"/>
            </a:endParaRPr>
          </a:p>
          <a:p>
            <a:endParaRPr lang="en-PK" sz="1400" dirty="0">
              <a:latin typeface="Arial"/>
              <a:cs typeface="Arial"/>
            </a:endParaRPr>
          </a:p>
          <a:p>
            <a:endParaRPr lang="en-PK" sz="110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User Network">
            <a:extLst>
              <a:ext uri="{FF2B5EF4-FFF2-40B4-BE49-F238E27FC236}">
                <a16:creationId xmlns:a16="http://schemas.microsoft.com/office/drawing/2014/main" id="{8932EBE6-1302-D5CA-33F0-3D0475D6C63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6815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F76E8-856F-7CD7-CA5D-487961FA3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30380"/>
            <a:ext cx="5393361" cy="60775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PK" sz="1600">
                <a:latin typeface="Arial"/>
                <a:cs typeface="Arial"/>
              </a:rPr>
              <a:t>NHS England Digital (2023) </a:t>
            </a:r>
            <a:r>
              <a:rPr lang="en-PK" sz="1600" i="1">
                <a:latin typeface="Arial"/>
                <a:cs typeface="Arial"/>
              </a:rPr>
              <a:t>Non-Diabetic </a:t>
            </a:r>
            <a:r>
              <a:rPr lang="en-PK" sz="1600" i="1" err="1">
                <a:latin typeface="Arial"/>
                <a:cs typeface="Arial"/>
              </a:rPr>
              <a:t>Hyperglycaemia</a:t>
            </a:r>
            <a:r>
              <a:rPr lang="en-PK" sz="1600" i="1">
                <a:latin typeface="Arial"/>
                <a:cs typeface="Arial"/>
              </a:rPr>
              <a:t>, 2021–22: Diabetes Prevention </a:t>
            </a:r>
            <a:r>
              <a:rPr lang="en-PK" sz="1600" i="1" err="1">
                <a:latin typeface="Arial"/>
                <a:cs typeface="Arial"/>
              </a:rPr>
              <a:t>Programme</a:t>
            </a:r>
            <a:r>
              <a:rPr lang="en-PK" sz="1600">
                <a:latin typeface="Arial"/>
                <a:cs typeface="Arial"/>
              </a:rPr>
              <a:t>. Available at: </a:t>
            </a:r>
            <a:r>
              <a:rPr lang="en-PK" sz="1600" dirty="0">
                <a:latin typeface="Arial"/>
                <a:cs typeface="Arial"/>
                <a:hlinkClick r:id="rId2"/>
              </a:rPr>
              <a:t>https://digital.nhs.uk/data-and-information/publications/statistical/national-diabetes-audit-ndh-dpp/ndh-dpp-2021-22-overview</a:t>
            </a:r>
            <a:r>
              <a:rPr lang="en-PK" sz="1600">
                <a:latin typeface="Arial"/>
                <a:cs typeface="Arial"/>
              </a:rPr>
              <a:t>  (Accessed: 01 October 2026). </a:t>
            </a:r>
            <a:endParaRPr lang="en-US" sz="1600">
              <a:latin typeface="Arial"/>
              <a:cs typeface="Arial"/>
            </a:endParaRPr>
          </a:p>
          <a:p>
            <a:r>
              <a:rPr lang="en-PK" sz="1600">
                <a:latin typeface="Arial"/>
                <a:cs typeface="Arial"/>
              </a:rPr>
              <a:t>United Nations (n.d.) </a:t>
            </a:r>
            <a:r>
              <a:rPr lang="en-PK" sz="1600" i="1">
                <a:latin typeface="Arial"/>
                <a:cs typeface="Arial"/>
              </a:rPr>
              <a:t>Goal 3: Ensure healthy lives and promote well-being for all at all ages</a:t>
            </a:r>
            <a:r>
              <a:rPr lang="en-PK" sz="1600">
                <a:latin typeface="Arial"/>
                <a:cs typeface="Arial"/>
              </a:rPr>
              <a:t>. Available at: </a:t>
            </a:r>
            <a:r>
              <a:rPr lang="en-PK" sz="1600" dirty="0">
                <a:latin typeface="Arial"/>
                <a:cs typeface="Arial"/>
                <a:hlinkClick r:id="rId3"/>
              </a:rPr>
              <a:t>https://sdgs.un.org/goals/goal3</a:t>
            </a:r>
            <a:r>
              <a:rPr lang="en-PK" sz="1600" dirty="0">
                <a:latin typeface="Arial"/>
                <a:cs typeface="Arial"/>
              </a:rPr>
              <a:t> </a:t>
            </a:r>
            <a:r>
              <a:rPr lang="en-PK" sz="1600">
                <a:latin typeface="Arial"/>
                <a:cs typeface="Arial"/>
              </a:rPr>
              <a:t>(Accessed: 09 October 2026). </a:t>
            </a:r>
          </a:p>
          <a:p>
            <a:r>
              <a:rPr lang="en-PK" sz="1600">
                <a:latin typeface="Arial"/>
                <a:cs typeface="Arial"/>
              </a:rPr>
              <a:t>United Nations (n.d.) </a:t>
            </a:r>
            <a:r>
              <a:rPr lang="en-PK" sz="1600" i="1">
                <a:latin typeface="Arial"/>
                <a:cs typeface="Arial"/>
              </a:rPr>
              <a:t>Goal 10: Reduce inequality within and among countries</a:t>
            </a:r>
            <a:r>
              <a:rPr lang="en-PK" sz="1600">
                <a:latin typeface="Arial"/>
                <a:cs typeface="Arial"/>
              </a:rPr>
              <a:t>. Available at: </a:t>
            </a:r>
            <a:r>
              <a:rPr lang="en-PK" sz="1600" dirty="0">
                <a:latin typeface="Arial"/>
                <a:cs typeface="Arial"/>
                <a:hlinkClick r:id="rId4"/>
              </a:rPr>
              <a:t>https://sdgs.un.org/goals/goal10</a:t>
            </a:r>
            <a:r>
              <a:rPr lang="en-PK" sz="1600" dirty="0">
                <a:latin typeface="Arial"/>
                <a:cs typeface="Arial"/>
              </a:rPr>
              <a:t>  </a:t>
            </a:r>
            <a:r>
              <a:rPr lang="en-PK" sz="1600">
                <a:latin typeface="Arial"/>
                <a:cs typeface="Arial"/>
              </a:rPr>
              <a:t>(Accessed: 07 October 2026). </a:t>
            </a:r>
          </a:p>
          <a:p>
            <a:r>
              <a:rPr lang="en-PK" sz="1600">
                <a:latin typeface="Arial"/>
                <a:cs typeface="Arial"/>
              </a:rPr>
              <a:t>World Health Organization (WHO) (1948) </a:t>
            </a:r>
            <a:r>
              <a:rPr lang="en-PK" sz="1600" i="1">
                <a:latin typeface="Arial"/>
                <a:cs typeface="Arial"/>
              </a:rPr>
              <a:t>Constitution of the World Health Organization</a:t>
            </a:r>
            <a:r>
              <a:rPr lang="en-PK" sz="1600">
                <a:latin typeface="Arial"/>
                <a:cs typeface="Arial"/>
              </a:rPr>
              <a:t>. Geneva: World Health Organization. </a:t>
            </a:r>
          </a:p>
          <a:p>
            <a:r>
              <a:rPr lang="en-PK" sz="1600">
                <a:latin typeface="Arial"/>
                <a:cs typeface="Arial"/>
              </a:rPr>
              <a:t>World Health Organization (WHO) (2014) </a:t>
            </a:r>
            <a:r>
              <a:rPr lang="en-PK" sz="1600" i="1">
                <a:latin typeface="Arial"/>
                <a:cs typeface="Arial"/>
              </a:rPr>
              <a:t>Health in All Policies: Helsinki Statement. Framework for Country Action</a:t>
            </a:r>
            <a:r>
              <a:rPr lang="en-PK" sz="1600">
                <a:latin typeface="Arial"/>
                <a:cs typeface="Arial"/>
              </a:rPr>
              <a:t>. Geneva: World Health Organization. </a:t>
            </a:r>
          </a:p>
          <a:p>
            <a:r>
              <a:rPr lang="en-PK" sz="1600">
                <a:latin typeface="Arial"/>
                <a:cs typeface="Arial"/>
              </a:rPr>
              <a:t>World Health Organization (WHO) (n.d.) </a:t>
            </a:r>
            <a:r>
              <a:rPr lang="en-PK" sz="1600" i="1">
                <a:latin typeface="Arial"/>
                <a:cs typeface="Arial"/>
              </a:rPr>
              <a:t>Sustainable development</a:t>
            </a:r>
            <a:r>
              <a:rPr lang="en-PK" sz="1600">
                <a:latin typeface="Arial"/>
                <a:cs typeface="Arial"/>
              </a:rPr>
              <a:t>. Available at: </a:t>
            </a:r>
            <a:r>
              <a:rPr lang="en-PK" sz="1600" dirty="0">
                <a:latin typeface="Arial"/>
                <a:cs typeface="Arial"/>
                <a:hlinkClick r:id="rId5"/>
              </a:rPr>
              <a:t>https://www.who.int/health-topics/sustainable-development</a:t>
            </a:r>
            <a:r>
              <a:rPr lang="en-PK" sz="1600">
                <a:latin typeface="Arial"/>
                <a:cs typeface="Arial"/>
              </a:rPr>
              <a:t>  (Accessed: 10 October 2026).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Ambulance">
            <a:extLst>
              <a:ext uri="{FF2B5EF4-FFF2-40B4-BE49-F238E27FC236}">
                <a16:creationId xmlns:a16="http://schemas.microsoft.com/office/drawing/2014/main" id="{8EAF2BE8-0385-C04E-BAE2-FD729F614A9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109962" y="1929820"/>
            <a:ext cx="4221597" cy="4221597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82404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BSc (Hons) Health and Social Care BMHP6030   Health, Wellbeing and Sustainable Development Olufemi Oluranti Component 1: Presentation  Samia Zeb 2323633</vt:lpstr>
      <vt:lpstr>Integrating Health, wellbeing &amp;Sustainable Development in UK Health &amp; social Care</vt:lpstr>
      <vt:lpstr>Key Definitions: Health &amp; well-being </vt:lpstr>
      <vt:lpstr>Biopsychosocial Theoretical Model </vt:lpstr>
      <vt:lpstr>Ecological Systems Model</vt:lpstr>
      <vt:lpstr>Health, Wellbeing and the Sustainable Development Goals</vt:lpstr>
      <vt:lpstr>Policy and Governance in Preventive Healthcare</vt:lpstr>
      <vt:lpstr>Case Report: NHS Diabetes Prevention Programe</vt:lpstr>
      <vt:lpstr>The Health Belief Model</vt:lpstr>
      <vt:lpstr>Delivery of Services and Prevention</vt:lpstr>
      <vt:lpstr>Outcomes and Evidence for the Programme</vt:lpstr>
      <vt:lpstr>Critical Evaluation</vt:lpstr>
      <vt:lpstr>Equity and Recommendations</vt:lpstr>
      <vt:lpstr>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(Hons) Health and Social Care BMHP6030   Health, Wellbeing and Sustainable Development Olufemi Oluranti Component 1: Presentation  Samia Zeb 2323633</dc:title>
  <dc:creator/>
  <cp:lastModifiedBy>ilha khan</cp:lastModifiedBy>
  <cp:revision>540</cp:revision>
  <dcterms:created xsi:type="dcterms:W3CDTF">2026-09-17T15:22:32Z</dcterms:created>
  <dcterms:modified xsi:type="dcterms:W3CDTF">2026-10-15T09:56:30Z</dcterms:modified>
</cp:coreProperties>
</file>