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851119-8044-4A7B-86F6-64D3361EE532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6E00F0-B2C2-4734-AE0D-BC37936EFF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82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AA6A70-67D7-4A8D-8CEC-B64BB50B1821}" type="datetime1">
              <a:rPr lang="en-GB" smtClean="0"/>
              <a:t>18/10/2017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3855E2-C917-4EC8-9B77-5E427517DD08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60CF25-A0A9-4F34-97E1-ABDFEE15B43D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264B9-1E24-42E9-8C4C-0FE143C8D522}" type="datetime1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A09FB5-04FF-450A-BE53-8E9956F9AB9F}" type="datetime1">
              <a:rPr lang="en-GB" smtClean="0"/>
              <a:t>18/10/2017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79C172-88CB-4717-9154-F56761E05916}" type="datetime1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817DEC7-D1FB-4B40-B3CE-6E7FB5275784}" type="datetime1">
              <a:rPr lang="en-GB" smtClean="0"/>
              <a:t>18/10/2017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6E2E8-CD8C-4F87-B98E-FD24118913CC}" type="datetime1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74170-7F3A-40E9-9F14-172C7C4DA6E8}" type="datetime1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E20BD2-C71E-4EDA-ABF3-B4CFB92F779B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2571E12-3253-4F7F-B17D-4BF53C31B24D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A68A791-346C-40DA-8506-C9E7B642FC4A}" type="datetime1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2259682"/>
          </a:xfrm>
        </p:spPr>
        <p:txBody>
          <a:bodyPr>
            <a:normAutofit/>
          </a:bodyPr>
          <a:lstStyle/>
          <a:p>
            <a:r>
              <a:rPr lang="en-GB" sz="5400" dirty="0" smtClean="0"/>
              <a:t>Personal Identity</a:t>
            </a:r>
            <a:br>
              <a:rPr lang="en-GB" sz="5400" dirty="0" smtClean="0"/>
            </a:b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</p:spPr>
        <p:txBody>
          <a:bodyPr>
            <a:normAutofit/>
          </a:bodyPr>
          <a:lstStyle/>
          <a:p>
            <a:r>
              <a:rPr lang="en-GB" sz="4800" dirty="0" smtClean="0"/>
              <a:t>Criteria? </a:t>
            </a:r>
            <a:endParaRPr lang="en-GB" sz="4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390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Persistence Question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Ship of Theseus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2</a:t>
            </a:fld>
            <a:endParaRPr lang="en-GB"/>
          </a:p>
        </p:txBody>
      </p:sp>
      <p:pic>
        <p:nvPicPr>
          <p:cNvPr id="1026" name="Picture 2" descr="U:\sh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64904"/>
            <a:ext cx="6350000" cy="332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961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Psychological Continuity Approach 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 smtClean="0"/>
              <a:t>Problems?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3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Physical Continuity</a:t>
            </a:r>
          </a:p>
          <a:p>
            <a:pPr algn="ctr"/>
            <a:endParaRPr lang="en-GB" sz="4400" dirty="0"/>
          </a:p>
          <a:p>
            <a:pPr marL="0" indent="0" algn="ctr">
              <a:buNone/>
            </a:pPr>
            <a:r>
              <a:rPr lang="en-GB" sz="4400" dirty="0" smtClean="0"/>
              <a:t>Problems ?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47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Versions of the two approaches →</a:t>
            </a:r>
          </a:p>
          <a:p>
            <a:pPr marL="0" indent="0" algn="ctr">
              <a:buNone/>
            </a:pPr>
            <a:endParaRPr lang="en-GB" sz="4400" dirty="0" smtClean="0"/>
          </a:p>
          <a:p>
            <a:pPr marL="0" indent="0" algn="ctr">
              <a:buNone/>
            </a:pPr>
            <a:r>
              <a:rPr lang="en-GB" sz="4400" dirty="0" smtClean="0"/>
              <a:t> reduce to the psychological approach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529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Parfit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/>
              <a:t>The case of fission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6</a:t>
            </a:fld>
            <a:endParaRPr lang="en-GB"/>
          </a:p>
        </p:txBody>
      </p:sp>
      <p:pic>
        <p:nvPicPr>
          <p:cNvPr id="2050" name="Picture 2" descr="U:\empty-hea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309634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U:\brain he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14735"/>
            <a:ext cx="33123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061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>
            <a:normAutofit/>
          </a:bodyPr>
          <a:lstStyle/>
          <a:p>
            <a:r>
              <a:rPr lang="en-GB" sz="3200" dirty="0" err="1" smtClean="0"/>
              <a:t>Teletransportation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7</a:t>
            </a:fld>
            <a:endParaRPr lang="en-GB"/>
          </a:p>
        </p:txBody>
      </p:sp>
      <p:pic>
        <p:nvPicPr>
          <p:cNvPr id="3074" name="Picture 2" descr="U:\teletransporta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5701928" cy="404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948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i="1" dirty="0" smtClean="0"/>
              <a:t>Discussions / </a:t>
            </a:r>
          </a:p>
          <a:p>
            <a:pPr marL="0" indent="0" algn="ctr">
              <a:buNone/>
            </a:pPr>
            <a:r>
              <a:rPr lang="en-GB" sz="4400" i="1" dirty="0" smtClean="0"/>
              <a:t>Exercise Questions </a:t>
            </a:r>
            <a:endParaRPr lang="en-GB" sz="44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465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* </a:t>
            </a:r>
            <a:r>
              <a:rPr lang="en-GB" sz="4000" dirty="0" smtClean="0"/>
              <a:t>Consider the </a:t>
            </a:r>
            <a:r>
              <a:rPr lang="en-GB" sz="4000" dirty="0" err="1" smtClean="0"/>
              <a:t>teletransportation</a:t>
            </a:r>
            <a:r>
              <a:rPr lang="en-GB" sz="4000" dirty="0" smtClean="0"/>
              <a:t> example. Is the exact replica of you </a:t>
            </a:r>
            <a:r>
              <a:rPr lang="en-GB" sz="4000" b="1" i="1" dirty="0" err="1" smtClean="0"/>
              <a:t>you</a:t>
            </a:r>
            <a:r>
              <a:rPr lang="en-GB" sz="4000" dirty="0" smtClean="0"/>
              <a:t>?</a:t>
            </a:r>
          </a:p>
          <a:p>
            <a:pPr marL="0" indent="0">
              <a:buNone/>
            </a:pPr>
            <a:r>
              <a:rPr lang="en-GB" sz="4000" dirty="0" smtClean="0"/>
              <a:t>	</a:t>
            </a:r>
          </a:p>
          <a:p>
            <a:pPr marL="0" indent="0">
              <a:buNone/>
            </a:pPr>
            <a:r>
              <a:rPr lang="en-GB" sz="4000" dirty="0" smtClean="0"/>
              <a:t>If you said ‘Yes’, what is your response to the branch-;line case – you would have to say that the replica is you, but would having this replica be (to quote </a:t>
            </a:r>
            <a:r>
              <a:rPr lang="en-GB" sz="4000" dirty="0" err="1" smtClean="0"/>
              <a:t>Parfit</a:t>
            </a:r>
            <a:r>
              <a:rPr lang="en-GB" sz="4000" dirty="0" smtClean="0"/>
              <a:t>) ‘as good as ordinary survival’. </a:t>
            </a: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48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* </a:t>
            </a:r>
            <a:r>
              <a:rPr lang="en-GB" sz="4400" dirty="0" smtClean="0"/>
              <a:t>What is it that makes a person at two different times one and the same person ? 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77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* </a:t>
            </a:r>
            <a:r>
              <a:rPr lang="en-GB" sz="4400" dirty="0" smtClean="0"/>
              <a:t>What (if anything) is necessarily involved in the continued existence of each person over time? 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6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</TotalTime>
  <Words>104</Words>
  <Application>Microsoft Office PowerPoint</Application>
  <PresentationFormat>On-screen Show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Opulent</vt:lpstr>
      <vt:lpstr>Personal Identity </vt:lpstr>
      <vt:lpstr>Persistence Question  </vt:lpstr>
      <vt:lpstr>PowerPoint Presentation</vt:lpstr>
      <vt:lpstr>PowerPoint Presentation</vt:lpstr>
      <vt:lpstr>PowerPoint Presentation</vt:lpstr>
      <vt:lpstr>Parfit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Identity</dc:title>
  <dc:creator>Rebekah Humphreys</dc:creator>
  <cp:lastModifiedBy>Rebekah Humphreys</cp:lastModifiedBy>
  <cp:revision>6</cp:revision>
  <dcterms:created xsi:type="dcterms:W3CDTF">2017-10-18T13:59:59Z</dcterms:created>
  <dcterms:modified xsi:type="dcterms:W3CDTF">2017-10-18T14:26:53Z</dcterms:modified>
</cp:coreProperties>
</file>