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12"/>
  </p:notesMasterIdLst>
  <p:handoutMasterIdLst>
    <p:handoutMasterId r:id="rId13"/>
  </p:handoutMasterIdLst>
  <p:sldIdLst>
    <p:sldId id="312" r:id="rId2"/>
    <p:sldId id="313" r:id="rId3"/>
    <p:sldId id="314" r:id="rId4"/>
    <p:sldId id="315" r:id="rId5"/>
    <p:sldId id="306" r:id="rId6"/>
    <p:sldId id="299" r:id="rId7"/>
    <p:sldId id="316" r:id="rId8"/>
    <p:sldId id="317" r:id="rId9"/>
    <p:sldId id="307" r:id="rId10"/>
    <p:sldId id="318" r:id="rId11"/>
  </p:sldIdLst>
  <p:sldSz cx="9144000" cy="6858000" type="screen4x3"/>
  <p:notesSz cx="6669088" cy="9872663"/>
  <p:defaultTextStyle>
    <a:defPPr>
      <a:defRPr lang="nl-NL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4013">
          <p15:clr>
            <a:srgbClr val="A4A3A4"/>
          </p15:clr>
        </p15:guide>
        <p15:guide id="2" orient="horz" pos="1315">
          <p15:clr>
            <a:srgbClr val="A4A3A4"/>
          </p15:clr>
        </p15:guide>
        <p15:guide id="3" orient="horz" pos="1545">
          <p15:clr>
            <a:srgbClr val="A4A3A4"/>
          </p15:clr>
        </p15:guide>
        <p15:guide id="4" pos="5504">
          <p15:clr>
            <a:srgbClr val="A4A3A4"/>
          </p15:clr>
        </p15:guide>
        <p15:guide id="5" pos="2813">
          <p15:clr>
            <a:srgbClr val="A4A3A4"/>
          </p15:clr>
        </p15:guide>
        <p15:guide id="6" pos="254">
          <p15:clr>
            <a:srgbClr val="A4A3A4"/>
          </p15:clr>
        </p15:guide>
        <p15:guide id="7" pos="2948">
          <p15:clr>
            <a:srgbClr val="A4A3A4"/>
          </p15:clr>
        </p15:guide>
        <p15:guide id="8" pos="2049">
          <p15:clr>
            <a:srgbClr val="A4A3A4"/>
          </p15:clr>
        </p15:guide>
        <p15:guide id="9" pos="3709">
          <p15:clr>
            <a:srgbClr val="A4A3A4"/>
          </p15:clr>
        </p15:guide>
        <p15:guide id="10" pos="1922">
          <p15:clr>
            <a:srgbClr val="A4A3A4"/>
          </p15:clr>
        </p15:guide>
        <p15:guide id="11" pos="384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B4E3"/>
    <a:srgbClr val="7DA8E7"/>
    <a:srgbClr val="EEEEEE"/>
    <a:srgbClr val="FFA100"/>
    <a:srgbClr val="EBFFFF"/>
    <a:srgbClr val="002B45"/>
    <a:srgbClr val="0083A9"/>
    <a:srgbClr val="34B2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18" autoAdjust="0"/>
    <p:restoredTop sz="87143" autoAdjust="0"/>
  </p:normalViewPr>
  <p:slideViewPr>
    <p:cSldViewPr snapToGrid="0">
      <p:cViewPr varScale="1">
        <p:scale>
          <a:sx n="82" d="100"/>
          <a:sy n="82" d="100"/>
        </p:scale>
        <p:origin x="1816" y="184"/>
      </p:cViewPr>
      <p:guideLst>
        <p:guide orient="horz" pos="4013"/>
        <p:guide orient="horz" pos="1315"/>
        <p:guide orient="horz" pos="1545"/>
        <p:guide pos="5504"/>
        <p:guide pos="2813"/>
        <p:guide pos="254"/>
        <p:guide pos="2948"/>
        <p:guide pos="2049"/>
        <p:guide pos="3709"/>
        <p:guide pos="1922"/>
        <p:guide pos="3847"/>
      </p:guideLst>
    </p:cSldViewPr>
  </p:slideViewPr>
  <p:outlineViewPr>
    <p:cViewPr>
      <p:scale>
        <a:sx n="33" d="100"/>
        <a:sy n="33" d="100"/>
      </p:scale>
      <p:origin x="0" y="6852"/>
    </p:cViewPr>
    <p:sldLst>
      <p:sld r:id="rId1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94379B-6753-4877-97F0-6B2C495AE6D6}" type="doc">
      <dgm:prSet loTypeId="urn:microsoft.com/office/officeart/2005/8/layout/hProcess9" loCatId="process" qsTypeId="urn:microsoft.com/office/officeart/2005/8/quickstyle/3d1" qsCatId="3D" csTypeId="urn:microsoft.com/office/officeart/2005/8/colors/accent6_4" csCatId="accent6" phldr="1"/>
      <dgm:spPr/>
    </dgm:pt>
    <dgm:pt modelId="{B0BAF78D-A8C9-49DA-82F1-796AAED636E6}">
      <dgm:prSet phldrT="[Text]" custT="1"/>
      <dgm:spPr/>
      <dgm:t>
        <a:bodyPr/>
        <a:lstStyle/>
        <a:p>
          <a:r>
            <a:rPr lang="en-GB" sz="1200" dirty="0">
              <a:latin typeface="+mj-lt"/>
            </a:rPr>
            <a:t>Performance &amp; Potential </a:t>
          </a:r>
        </a:p>
      </dgm:t>
    </dgm:pt>
    <dgm:pt modelId="{CF14E0D5-9F98-4991-B879-CFCEE902938D}" type="parTrans" cxnId="{D8B3C58B-01F2-48D1-8E70-B2E9A6B841C3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BF5A5A03-9F02-45FC-BCC4-571D354E0CD8}" type="sibTrans" cxnId="{D8B3C58B-01F2-48D1-8E70-B2E9A6B841C3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88E098A5-3CB0-4B99-87F7-32C61248E0F9}">
      <dgm:prSet phldrT="[Text]" custT="1"/>
      <dgm:spPr/>
      <dgm:t>
        <a:bodyPr/>
        <a:lstStyle/>
        <a:p>
          <a:r>
            <a:rPr lang="en-GB" sz="1200" dirty="0">
              <a:latin typeface="+mj-lt"/>
            </a:rPr>
            <a:t>Talent &amp; Succession Planning</a:t>
          </a:r>
        </a:p>
      </dgm:t>
    </dgm:pt>
    <dgm:pt modelId="{38809089-3E69-4B9F-8B20-135870554ECE}" type="parTrans" cxnId="{E5D95771-F8E4-4E14-BDB9-F0EECE3FD51C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98FDAFDF-CEAE-4A42-940C-2328A4ABADA0}" type="sibTrans" cxnId="{E5D95771-F8E4-4E14-BDB9-F0EECE3FD51C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C1D88973-A32C-404A-AE9C-B220BBDE0791}">
      <dgm:prSet phldrT="[Text]" custT="1"/>
      <dgm:spPr/>
      <dgm:t>
        <a:bodyPr/>
        <a:lstStyle/>
        <a:p>
          <a:r>
            <a:rPr lang="en-GB" sz="1200" dirty="0">
              <a:latin typeface="+mj-lt"/>
            </a:rPr>
            <a:t>Career Development Planning</a:t>
          </a:r>
        </a:p>
      </dgm:t>
    </dgm:pt>
    <dgm:pt modelId="{959653CC-DFA1-4413-85CA-1C7C11DC5844}" type="parTrans" cxnId="{7CA3FF57-F4D6-4EFD-B49A-EB071BC54E82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6C147B45-4DD9-4C85-91AD-C848A4874A04}" type="sibTrans" cxnId="{7CA3FF57-F4D6-4EFD-B49A-EB071BC54E82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01F760A3-094C-4745-88CC-0AB9BCE464C9}">
      <dgm:prSet custT="1"/>
      <dgm:spPr/>
      <dgm:t>
        <a:bodyPr/>
        <a:lstStyle/>
        <a:p>
          <a:r>
            <a:rPr lang="en-GB" sz="1200" dirty="0">
              <a:latin typeface="+mj-lt"/>
            </a:rPr>
            <a:t>Appraisal </a:t>
          </a:r>
        </a:p>
      </dgm:t>
    </dgm:pt>
    <dgm:pt modelId="{16C19F15-4B4C-4D03-9207-7DC01CA6FE98}" type="parTrans" cxnId="{53EEA7D9-F90E-4CB6-A8C7-E8A61DF81975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CB71057A-EF31-45A5-9D42-6A5F32C08A01}" type="sibTrans" cxnId="{53EEA7D9-F90E-4CB6-A8C7-E8A61DF81975}">
      <dgm:prSet/>
      <dgm:spPr/>
      <dgm:t>
        <a:bodyPr/>
        <a:lstStyle/>
        <a:p>
          <a:endParaRPr lang="en-GB" sz="1100">
            <a:latin typeface="Myriad Pro" pitchFamily="34" charset="0"/>
          </a:endParaRPr>
        </a:p>
      </dgm:t>
    </dgm:pt>
    <dgm:pt modelId="{11717FC4-DAEF-4C18-A947-1B9ADD3B4FB4}" type="pres">
      <dgm:prSet presAssocID="{A494379B-6753-4877-97F0-6B2C495AE6D6}" presName="CompostProcess" presStyleCnt="0">
        <dgm:presLayoutVars>
          <dgm:dir/>
          <dgm:resizeHandles val="exact"/>
        </dgm:presLayoutVars>
      </dgm:prSet>
      <dgm:spPr/>
    </dgm:pt>
    <dgm:pt modelId="{2E66FBD0-378D-4E55-9B02-FC734DD4D338}" type="pres">
      <dgm:prSet presAssocID="{A494379B-6753-4877-97F0-6B2C495AE6D6}" presName="arrow" presStyleLbl="bgShp" presStyleIdx="0" presStyleCnt="1" custScaleX="116886" custScaleY="63131" custLinFactNeighborY="-11699"/>
      <dgm:spPr/>
    </dgm:pt>
    <dgm:pt modelId="{81B29B00-19C1-4D61-8141-20A1AB11B519}" type="pres">
      <dgm:prSet presAssocID="{A494379B-6753-4877-97F0-6B2C495AE6D6}" presName="linearProcess" presStyleCnt="0"/>
      <dgm:spPr/>
    </dgm:pt>
    <dgm:pt modelId="{07CBBF59-0710-429E-8194-11DBEFA9B443}" type="pres">
      <dgm:prSet presAssocID="{B0BAF78D-A8C9-49DA-82F1-796AAED636E6}" presName="textNode" presStyleLbl="node1" presStyleIdx="0" presStyleCnt="4" custScaleY="52215" custLinFactNeighborX="16767" custLinFactNeighborY="-30045">
        <dgm:presLayoutVars>
          <dgm:bulletEnabled val="1"/>
        </dgm:presLayoutVars>
      </dgm:prSet>
      <dgm:spPr>
        <a:prstGeom prst="homePlate">
          <a:avLst/>
        </a:prstGeom>
      </dgm:spPr>
    </dgm:pt>
    <dgm:pt modelId="{3580B403-4621-4087-9029-6E72C261DE91}" type="pres">
      <dgm:prSet presAssocID="{BF5A5A03-9F02-45FC-BCC4-571D354E0CD8}" presName="sibTrans" presStyleCnt="0"/>
      <dgm:spPr/>
    </dgm:pt>
    <dgm:pt modelId="{B9ECC94E-85D3-4FA5-9891-8E5891435B45}" type="pres">
      <dgm:prSet presAssocID="{01F760A3-094C-4745-88CC-0AB9BCE464C9}" presName="textNode" presStyleLbl="node1" presStyleIdx="1" presStyleCnt="4" custScaleY="52215" custLinFactNeighborX="1458" custLinFactNeighborY="-30045">
        <dgm:presLayoutVars>
          <dgm:bulletEnabled val="1"/>
        </dgm:presLayoutVars>
      </dgm:prSet>
      <dgm:spPr>
        <a:prstGeom prst="homePlate">
          <a:avLst/>
        </a:prstGeom>
      </dgm:spPr>
    </dgm:pt>
    <dgm:pt modelId="{C589A891-F972-4CC7-9D78-FB7586022AC5}" type="pres">
      <dgm:prSet presAssocID="{CB71057A-EF31-45A5-9D42-6A5F32C08A01}" presName="sibTrans" presStyleCnt="0"/>
      <dgm:spPr/>
    </dgm:pt>
    <dgm:pt modelId="{73E0B4C6-1109-4874-8CE0-E87CD9642CDC}" type="pres">
      <dgm:prSet presAssocID="{88E098A5-3CB0-4B99-87F7-32C61248E0F9}" presName="textNode" presStyleLbl="node1" presStyleIdx="2" presStyleCnt="4" custScaleY="52215" custLinFactNeighborX="-12437" custLinFactNeighborY="-29233">
        <dgm:presLayoutVars>
          <dgm:bulletEnabled val="1"/>
        </dgm:presLayoutVars>
      </dgm:prSet>
      <dgm:spPr>
        <a:prstGeom prst="homePlate">
          <a:avLst/>
        </a:prstGeom>
      </dgm:spPr>
    </dgm:pt>
    <dgm:pt modelId="{8F174CF1-DC94-405A-BBCE-A4C6D4934D1B}" type="pres">
      <dgm:prSet presAssocID="{98FDAFDF-CEAE-4A42-940C-2328A4ABADA0}" presName="sibTrans" presStyleCnt="0"/>
      <dgm:spPr/>
    </dgm:pt>
    <dgm:pt modelId="{CF60F154-7B9F-467D-A67B-D7FED30CB6C6}" type="pres">
      <dgm:prSet presAssocID="{C1D88973-A32C-404A-AE9C-B220BBDE0791}" presName="textNode" presStyleLbl="node1" presStyleIdx="3" presStyleCnt="4" custScaleY="52215" custLinFactNeighborX="-27499" custLinFactNeighborY="-30045">
        <dgm:presLayoutVars>
          <dgm:bulletEnabled val="1"/>
        </dgm:presLayoutVars>
      </dgm:prSet>
      <dgm:spPr>
        <a:prstGeom prst="homePlate">
          <a:avLst/>
        </a:prstGeom>
      </dgm:spPr>
    </dgm:pt>
  </dgm:ptLst>
  <dgm:cxnLst>
    <dgm:cxn modelId="{CEDA2F07-59BA-4005-810D-E1E447621363}" type="presOf" srcId="{01F760A3-094C-4745-88CC-0AB9BCE464C9}" destId="{B9ECC94E-85D3-4FA5-9891-8E5891435B45}" srcOrd="0" destOrd="0" presId="urn:microsoft.com/office/officeart/2005/8/layout/hProcess9"/>
    <dgm:cxn modelId="{2037C918-E332-46B4-BCA9-3132C8C7C465}" type="presOf" srcId="{C1D88973-A32C-404A-AE9C-B220BBDE0791}" destId="{CF60F154-7B9F-467D-A67B-D7FED30CB6C6}" srcOrd="0" destOrd="0" presId="urn:microsoft.com/office/officeart/2005/8/layout/hProcess9"/>
    <dgm:cxn modelId="{7CA3FF57-F4D6-4EFD-B49A-EB071BC54E82}" srcId="{A494379B-6753-4877-97F0-6B2C495AE6D6}" destId="{C1D88973-A32C-404A-AE9C-B220BBDE0791}" srcOrd="3" destOrd="0" parTransId="{959653CC-DFA1-4413-85CA-1C7C11DC5844}" sibTransId="{6C147B45-4DD9-4C85-91AD-C848A4874A04}"/>
    <dgm:cxn modelId="{0A84DA60-EFD4-4015-BFCA-1846607A8532}" type="presOf" srcId="{88E098A5-3CB0-4B99-87F7-32C61248E0F9}" destId="{73E0B4C6-1109-4874-8CE0-E87CD9642CDC}" srcOrd="0" destOrd="0" presId="urn:microsoft.com/office/officeart/2005/8/layout/hProcess9"/>
    <dgm:cxn modelId="{E5D95771-F8E4-4E14-BDB9-F0EECE3FD51C}" srcId="{A494379B-6753-4877-97F0-6B2C495AE6D6}" destId="{88E098A5-3CB0-4B99-87F7-32C61248E0F9}" srcOrd="2" destOrd="0" parTransId="{38809089-3E69-4B9F-8B20-135870554ECE}" sibTransId="{98FDAFDF-CEAE-4A42-940C-2328A4ABADA0}"/>
    <dgm:cxn modelId="{D8B3C58B-01F2-48D1-8E70-B2E9A6B841C3}" srcId="{A494379B-6753-4877-97F0-6B2C495AE6D6}" destId="{B0BAF78D-A8C9-49DA-82F1-796AAED636E6}" srcOrd="0" destOrd="0" parTransId="{CF14E0D5-9F98-4991-B879-CFCEE902938D}" sibTransId="{BF5A5A03-9F02-45FC-BCC4-571D354E0CD8}"/>
    <dgm:cxn modelId="{B94DDA94-5EA7-4B4D-A738-1D09B0179D95}" type="presOf" srcId="{B0BAF78D-A8C9-49DA-82F1-796AAED636E6}" destId="{07CBBF59-0710-429E-8194-11DBEFA9B443}" srcOrd="0" destOrd="0" presId="urn:microsoft.com/office/officeart/2005/8/layout/hProcess9"/>
    <dgm:cxn modelId="{8D32D8B1-48F6-466F-91D9-A5A7DB5136A9}" type="presOf" srcId="{A494379B-6753-4877-97F0-6B2C495AE6D6}" destId="{11717FC4-DAEF-4C18-A947-1B9ADD3B4FB4}" srcOrd="0" destOrd="0" presId="urn:microsoft.com/office/officeart/2005/8/layout/hProcess9"/>
    <dgm:cxn modelId="{53EEA7D9-F90E-4CB6-A8C7-E8A61DF81975}" srcId="{A494379B-6753-4877-97F0-6B2C495AE6D6}" destId="{01F760A3-094C-4745-88CC-0AB9BCE464C9}" srcOrd="1" destOrd="0" parTransId="{16C19F15-4B4C-4D03-9207-7DC01CA6FE98}" sibTransId="{CB71057A-EF31-45A5-9D42-6A5F32C08A01}"/>
    <dgm:cxn modelId="{285611D5-1936-47DA-A706-9FCFFF8688E1}" type="presParOf" srcId="{11717FC4-DAEF-4C18-A947-1B9ADD3B4FB4}" destId="{2E66FBD0-378D-4E55-9B02-FC734DD4D338}" srcOrd="0" destOrd="0" presId="urn:microsoft.com/office/officeart/2005/8/layout/hProcess9"/>
    <dgm:cxn modelId="{2910818D-61EF-47C8-A8FC-531A8DBAD57B}" type="presParOf" srcId="{11717FC4-DAEF-4C18-A947-1B9ADD3B4FB4}" destId="{81B29B00-19C1-4D61-8141-20A1AB11B519}" srcOrd="1" destOrd="0" presId="urn:microsoft.com/office/officeart/2005/8/layout/hProcess9"/>
    <dgm:cxn modelId="{31B696AB-F9CE-438C-AEDA-C6B3D042418B}" type="presParOf" srcId="{81B29B00-19C1-4D61-8141-20A1AB11B519}" destId="{07CBBF59-0710-429E-8194-11DBEFA9B443}" srcOrd="0" destOrd="0" presId="urn:microsoft.com/office/officeart/2005/8/layout/hProcess9"/>
    <dgm:cxn modelId="{A40C4A2E-D833-486C-9AE1-5B73986C4662}" type="presParOf" srcId="{81B29B00-19C1-4D61-8141-20A1AB11B519}" destId="{3580B403-4621-4087-9029-6E72C261DE91}" srcOrd="1" destOrd="0" presId="urn:microsoft.com/office/officeart/2005/8/layout/hProcess9"/>
    <dgm:cxn modelId="{ACBDACC1-CEBD-4C8B-AA74-FF1C1F87CAAF}" type="presParOf" srcId="{81B29B00-19C1-4D61-8141-20A1AB11B519}" destId="{B9ECC94E-85D3-4FA5-9891-8E5891435B45}" srcOrd="2" destOrd="0" presId="urn:microsoft.com/office/officeart/2005/8/layout/hProcess9"/>
    <dgm:cxn modelId="{3CAECC9A-1266-42EB-9BD8-1C068B4F6A2F}" type="presParOf" srcId="{81B29B00-19C1-4D61-8141-20A1AB11B519}" destId="{C589A891-F972-4CC7-9D78-FB7586022AC5}" srcOrd="3" destOrd="0" presId="urn:microsoft.com/office/officeart/2005/8/layout/hProcess9"/>
    <dgm:cxn modelId="{366A988B-A29A-4580-95BF-314DB589BD6F}" type="presParOf" srcId="{81B29B00-19C1-4D61-8141-20A1AB11B519}" destId="{73E0B4C6-1109-4874-8CE0-E87CD9642CDC}" srcOrd="4" destOrd="0" presId="urn:microsoft.com/office/officeart/2005/8/layout/hProcess9"/>
    <dgm:cxn modelId="{FEFFD60C-FD9A-4DDE-A0D4-FC6432773033}" type="presParOf" srcId="{81B29B00-19C1-4D61-8141-20A1AB11B519}" destId="{8F174CF1-DC94-405A-BBCE-A4C6D4934D1B}" srcOrd="5" destOrd="0" presId="urn:microsoft.com/office/officeart/2005/8/layout/hProcess9"/>
    <dgm:cxn modelId="{B0B80B73-722C-4C90-A617-AD8C0CEA18C0}" type="presParOf" srcId="{81B29B00-19C1-4D61-8141-20A1AB11B519}" destId="{CF60F154-7B9F-467D-A67B-D7FED30CB6C6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6FBD0-378D-4E55-9B02-FC734DD4D338}">
      <dsp:nvSpPr>
        <dsp:cNvPr id="0" name=""/>
        <dsp:cNvSpPr/>
      </dsp:nvSpPr>
      <dsp:spPr>
        <a:xfrm>
          <a:off x="27324" y="266941"/>
          <a:ext cx="8393313" cy="2502008"/>
        </a:xfrm>
        <a:prstGeom prst="rightArrow">
          <a:avLst/>
        </a:prstGeom>
        <a:gradFill rotWithShape="0">
          <a:gsLst>
            <a:gs pos="0">
              <a:schemeClr val="accent6">
                <a:tint val="55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55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55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07CBBF59-0710-429E-8194-11DBEFA9B443}">
      <dsp:nvSpPr>
        <dsp:cNvPr id="0" name=""/>
        <dsp:cNvSpPr/>
      </dsp:nvSpPr>
      <dsp:spPr>
        <a:xfrm>
          <a:off x="55313" y="1091425"/>
          <a:ext cx="1876041" cy="827754"/>
        </a:xfrm>
        <a:prstGeom prst="homePlate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Performance &amp; Potential </a:t>
          </a:r>
        </a:p>
      </dsp:txBody>
      <dsp:txXfrm>
        <a:off x="55313" y="1091425"/>
        <a:ext cx="1669103" cy="827754"/>
      </dsp:txXfrm>
    </dsp:sp>
    <dsp:sp modelId="{B9ECC94E-85D3-4FA5-9891-8E5891435B45}">
      <dsp:nvSpPr>
        <dsp:cNvPr id="0" name=""/>
        <dsp:cNvSpPr/>
      </dsp:nvSpPr>
      <dsp:spPr>
        <a:xfrm>
          <a:off x="2196161" y="1091425"/>
          <a:ext cx="1876041" cy="827754"/>
        </a:xfrm>
        <a:prstGeom prst="homePlate">
          <a:avLst/>
        </a:prstGeom>
        <a:gradFill rotWithShape="0">
          <a:gsLst>
            <a:gs pos="0">
              <a:schemeClr val="accent6">
                <a:shade val="50000"/>
                <a:hueOff val="332380"/>
                <a:satOff val="-48046"/>
                <a:lumOff val="30908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332380"/>
                <a:satOff val="-48046"/>
                <a:lumOff val="30908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332380"/>
                <a:satOff val="-48046"/>
                <a:lumOff val="3090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Appraisal </a:t>
          </a:r>
        </a:p>
      </dsp:txBody>
      <dsp:txXfrm>
        <a:off x="2196161" y="1091425"/>
        <a:ext cx="1669103" cy="827754"/>
      </dsp:txXfrm>
    </dsp:sp>
    <dsp:sp modelId="{73E0B4C6-1109-4874-8CE0-E87CD9642CDC}">
      <dsp:nvSpPr>
        <dsp:cNvPr id="0" name=""/>
        <dsp:cNvSpPr/>
      </dsp:nvSpPr>
      <dsp:spPr>
        <a:xfrm>
          <a:off x="4341431" y="1104298"/>
          <a:ext cx="1876041" cy="827754"/>
        </a:xfrm>
        <a:prstGeom prst="homePlate">
          <a:avLst/>
        </a:prstGeom>
        <a:gradFill rotWithShape="0">
          <a:gsLst>
            <a:gs pos="0">
              <a:schemeClr val="accent6">
                <a:shade val="50000"/>
                <a:hueOff val="664761"/>
                <a:satOff val="-96093"/>
                <a:lumOff val="61817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664761"/>
                <a:satOff val="-96093"/>
                <a:lumOff val="61817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664761"/>
                <a:satOff val="-96093"/>
                <a:lumOff val="618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Talent &amp; Succession Planning</a:t>
          </a:r>
        </a:p>
      </dsp:txBody>
      <dsp:txXfrm>
        <a:off x="4341431" y="1104298"/>
        <a:ext cx="1669103" cy="827754"/>
      </dsp:txXfrm>
    </dsp:sp>
    <dsp:sp modelId="{CF60F154-7B9F-467D-A67B-D7FED30CB6C6}">
      <dsp:nvSpPr>
        <dsp:cNvPr id="0" name=""/>
        <dsp:cNvSpPr/>
      </dsp:nvSpPr>
      <dsp:spPr>
        <a:xfrm>
          <a:off x="6483051" y="1091425"/>
          <a:ext cx="1876041" cy="827754"/>
        </a:xfrm>
        <a:prstGeom prst="homePlate">
          <a:avLst/>
        </a:prstGeom>
        <a:gradFill rotWithShape="0">
          <a:gsLst>
            <a:gs pos="0">
              <a:schemeClr val="accent6">
                <a:shade val="50000"/>
                <a:hueOff val="332380"/>
                <a:satOff val="-48046"/>
                <a:lumOff val="30908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332380"/>
                <a:satOff val="-48046"/>
                <a:lumOff val="30908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332380"/>
                <a:satOff val="-48046"/>
                <a:lumOff val="3090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Career Development Planning</a:t>
          </a:r>
        </a:p>
      </dsp:txBody>
      <dsp:txXfrm>
        <a:off x="6483051" y="1091425"/>
        <a:ext cx="1669103" cy="8277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93713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t" anchorCtr="0" compatLnSpc="1">
            <a:prstTxWarp prst="textNoShape">
              <a:avLst/>
            </a:prstTxWarp>
          </a:bodyPr>
          <a:lstStyle>
            <a:lvl1pPr defTabSz="904875" eaLnBrk="1" hangingPunct="1">
              <a:defRPr sz="1300"/>
            </a:lvl1pPr>
          </a:lstStyle>
          <a:p>
            <a:pPr>
              <a:defRPr/>
            </a:pPr>
            <a:endParaRPr lang="en-GB" altLang="nl-NL"/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93713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t" anchorCtr="0" compatLnSpc="1">
            <a:prstTxWarp prst="textNoShape">
              <a:avLst/>
            </a:prstTxWarp>
          </a:bodyPr>
          <a:lstStyle>
            <a:lvl1pPr algn="r" defTabSz="904875" eaLnBrk="1" hangingPunct="1">
              <a:defRPr sz="1300"/>
            </a:lvl1pPr>
          </a:lstStyle>
          <a:p>
            <a:pPr>
              <a:defRPr/>
            </a:pPr>
            <a:endParaRPr lang="en-GB" altLang="nl-NL"/>
          </a:p>
        </p:txBody>
      </p:sp>
      <p:sp>
        <p:nvSpPr>
          <p:cNvPr id="2345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7363"/>
            <a:ext cx="2890838" cy="493712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b" anchorCtr="0" compatLnSpc="1">
            <a:prstTxWarp prst="textNoShape">
              <a:avLst/>
            </a:prstTxWarp>
          </a:bodyPr>
          <a:lstStyle>
            <a:lvl1pPr defTabSz="904875" eaLnBrk="1" hangingPunct="1">
              <a:defRPr sz="1300"/>
            </a:lvl1pPr>
          </a:lstStyle>
          <a:p>
            <a:pPr>
              <a:defRPr/>
            </a:pPr>
            <a:endParaRPr lang="en-GB" altLang="nl-NL"/>
          </a:p>
        </p:txBody>
      </p:sp>
      <p:sp>
        <p:nvSpPr>
          <p:cNvPr id="2345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377363"/>
            <a:ext cx="2890837" cy="493712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b" anchorCtr="0" compatLnSpc="1">
            <a:prstTxWarp prst="textNoShape">
              <a:avLst/>
            </a:prstTxWarp>
          </a:bodyPr>
          <a:lstStyle>
            <a:lvl1pPr algn="r" defTabSz="904875" eaLnBrk="1" hangingPunct="1">
              <a:defRPr sz="1300"/>
            </a:lvl1pPr>
          </a:lstStyle>
          <a:p>
            <a:fld id="{EE271251-77CC-478D-8541-8E1736F0057B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28146570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93713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t" anchorCtr="0" compatLnSpc="1">
            <a:prstTxWarp prst="textNoShape">
              <a:avLst/>
            </a:prstTxWarp>
          </a:bodyPr>
          <a:lstStyle>
            <a:lvl1pPr defTabSz="904875" eaLnBrk="1" hangingPunct="1">
              <a:defRPr sz="1300"/>
            </a:lvl1pPr>
          </a:lstStyle>
          <a:p>
            <a:pPr>
              <a:defRPr/>
            </a:pPr>
            <a:endParaRPr lang="nl-NL" altLang="nl-NL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6663" y="0"/>
            <a:ext cx="2890837" cy="493713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t" anchorCtr="0" compatLnSpc="1">
            <a:prstTxWarp prst="textNoShape">
              <a:avLst/>
            </a:prstTxWarp>
          </a:bodyPr>
          <a:lstStyle>
            <a:lvl1pPr algn="r" defTabSz="904875" eaLnBrk="1" hangingPunct="1">
              <a:defRPr sz="1300"/>
            </a:lvl1pPr>
          </a:lstStyle>
          <a:p>
            <a:pPr>
              <a:defRPr/>
            </a:pPr>
            <a:endParaRPr lang="nl-NL" altLang="nl-NL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68363" y="741363"/>
            <a:ext cx="4933950" cy="370046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689475"/>
            <a:ext cx="5335588" cy="4443413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NL" noProof="0"/>
              <a:t>Klik om de opmaakprofielen van de modeltekst te bewerken</a:t>
            </a:r>
          </a:p>
          <a:p>
            <a:pPr lvl="1"/>
            <a:r>
              <a:rPr lang="nl-NL" noProof="0"/>
              <a:t>Tweede niveau</a:t>
            </a:r>
          </a:p>
          <a:p>
            <a:pPr lvl="2"/>
            <a:r>
              <a:rPr lang="nl-NL" noProof="0"/>
              <a:t>Derde niveau</a:t>
            </a:r>
          </a:p>
          <a:p>
            <a:pPr lvl="3"/>
            <a:r>
              <a:rPr lang="nl-NL" noProof="0"/>
              <a:t>Vierde niveau</a:t>
            </a:r>
          </a:p>
          <a:p>
            <a:pPr lvl="4"/>
            <a:r>
              <a:rPr lang="nl-NL" noProof="0"/>
              <a:t>Vijfde niveau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77363"/>
            <a:ext cx="2890838" cy="493712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b" anchorCtr="0" compatLnSpc="1">
            <a:prstTxWarp prst="textNoShape">
              <a:avLst/>
            </a:prstTxWarp>
          </a:bodyPr>
          <a:lstStyle>
            <a:lvl1pPr defTabSz="904875" eaLnBrk="1" hangingPunct="1">
              <a:defRPr sz="1300"/>
            </a:lvl1pPr>
          </a:lstStyle>
          <a:p>
            <a:pPr>
              <a:defRPr/>
            </a:pPr>
            <a:endParaRPr lang="nl-NL" altLang="nl-NL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663" y="9377363"/>
            <a:ext cx="2890837" cy="493712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4510" tIns="47256" rIns="94510" bIns="47256" numCol="1" anchor="b" anchorCtr="0" compatLnSpc="1">
            <a:prstTxWarp prst="textNoShape">
              <a:avLst/>
            </a:prstTxWarp>
          </a:bodyPr>
          <a:lstStyle>
            <a:lvl1pPr algn="r" defTabSz="904875" eaLnBrk="1" hangingPunct="1">
              <a:defRPr sz="1300"/>
            </a:lvl1pPr>
          </a:lstStyle>
          <a:p>
            <a:fld id="{03B572B6-8093-4C99-83C6-F02D3C96C016}" type="slidenum">
              <a:rPr lang="nl-NL" altLang="nl-NL"/>
              <a:pPr/>
              <a:t>‹#›</a:t>
            </a:fld>
            <a:endParaRPr lang="nl-NL" altLang="nl-NL"/>
          </a:p>
        </p:txBody>
      </p:sp>
    </p:spTree>
    <p:extLst>
      <p:ext uri="{BB962C8B-B14F-4D97-AF65-F5344CB8AC3E}">
        <p14:creationId xmlns:p14="http://schemas.microsoft.com/office/powerpoint/2010/main" val="5833863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 txBox="1">
            <a:spLocks noGrp="1" noChangeArrowheads="1"/>
          </p:cNvSpPr>
          <p:nvPr/>
        </p:nvSpPr>
        <p:spPr bwMode="auto">
          <a:xfrm>
            <a:off x="3778250" y="9377363"/>
            <a:ext cx="2889250" cy="493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512" tIns="47256" rIns="94512" bIns="47256" anchor="b"/>
          <a:lstStyle>
            <a:lvl1pPr defTabSz="8731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731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731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731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731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731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731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731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731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8C92E525-4D89-4790-BF46-E63430A1C773}" type="slidenum">
              <a:rPr lang="nl-NL" altLang="en-US" sz="1200"/>
              <a:pPr algn="r" eaLnBrk="1" hangingPunct="1"/>
              <a:t>1</a:t>
            </a:fld>
            <a:endParaRPr lang="nl-NL" altLang="en-US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6750" y="4689475"/>
            <a:ext cx="5335588" cy="44418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512" rIns="94512"/>
          <a:lstStyle/>
          <a:p>
            <a:pPr eaLnBrk="1" hangingPunct="1"/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6631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26A62FF-57E3-4764-A533-74092E9DE02C}" type="slidenum">
              <a:rPr lang="nl-NL" altLang="fi-FI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</a:t>
            </a:fld>
            <a:endParaRPr lang="nl-NL" altLang="fi-FI">
              <a:solidFill>
                <a:srgbClr val="000000"/>
              </a:solidFill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fi-FI"/>
          </a:p>
        </p:txBody>
      </p:sp>
      <p:sp>
        <p:nvSpPr>
          <p:cNvPr id="59397" name="Header Placeholder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nl-NL" altLang="fi-FI">
                <a:solidFill>
                  <a:srgbClr val="000000"/>
                </a:solidFill>
              </a:rPr>
              <a:t>Introducing Tata Steel</a:t>
            </a:r>
          </a:p>
        </p:txBody>
      </p:sp>
    </p:spTree>
    <p:extLst>
      <p:ext uri="{BB962C8B-B14F-4D97-AF65-F5344CB8AC3E}">
        <p14:creationId xmlns:p14="http://schemas.microsoft.com/office/powerpoint/2010/main" val="1889940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 txBox="1">
            <a:spLocks noGrp="1" noChangeArrowheads="1"/>
          </p:cNvSpPr>
          <p:nvPr/>
        </p:nvSpPr>
        <p:spPr bwMode="auto">
          <a:xfrm>
            <a:off x="3883025" y="8685213"/>
            <a:ext cx="297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7458" tIns="43729" rIns="87458" bIns="43729"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BF82E950-DC55-4205-A33A-4D9E32C322C8}" type="slidenum">
              <a:rPr lang="nl-NL" altLang="nl-NL">
                <a:solidFill>
                  <a:srgbClr val="000000"/>
                </a:solidFill>
              </a:rPr>
              <a:pPr algn="r" eaLnBrk="1" hangingPunct="1">
                <a:spcBef>
                  <a:spcPct val="0"/>
                </a:spcBef>
              </a:pPr>
              <a:t>3</a:t>
            </a:fld>
            <a:endParaRPr lang="nl-NL" altLang="nl-NL">
              <a:solidFill>
                <a:srgbClr val="000000"/>
              </a:solidFill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nl-NL"/>
          </a:p>
        </p:txBody>
      </p:sp>
      <p:sp>
        <p:nvSpPr>
          <p:cNvPr id="60421" name="Header Placeholder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nl-NL" altLang="fi-FI">
                <a:solidFill>
                  <a:srgbClr val="000000"/>
                </a:solidFill>
              </a:rPr>
              <a:t>Introducing Tata Steel</a:t>
            </a:r>
          </a:p>
        </p:txBody>
      </p:sp>
    </p:spTree>
    <p:extLst>
      <p:ext uri="{BB962C8B-B14F-4D97-AF65-F5344CB8AC3E}">
        <p14:creationId xmlns:p14="http://schemas.microsoft.com/office/powerpoint/2010/main" val="30976810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2A6F411-B98D-45F1-9A65-BEB481871651}" type="slidenum">
              <a:rPr lang="nl-NL" altLang="fi-FI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4</a:t>
            </a:fld>
            <a:endParaRPr lang="nl-NL" altLang="fi-FI">
              <a:solidFill>
                <a:srgbClr val="000000"/>
              </a:solidFill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fi-FI"/>
          </a:p>
        </p:txBody>
      </p:sp>
      <p:sp>
        <p:nvSpPr>
          <p:cNvPr id="59397" name="Header Placeholder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nl-NL" altLang="fi-FI">
                <a:solidFill>
                  <a:srgbClr val="000000"/>
                </a:solidFill>
              </a:rPr>
              <a:t>Introducing Tata Steel</a:t>
            </a:r>
          </a:p>
        </p:txBody>
      </p:sp>
    </p:spTree>
    <p:extLst>
      <p:ext uri="{BB962C8B-B14F-4D97-AF65-F5344CB8AC3E}">
        <p14:creationId xmlns:p14="http://schemas.microsoft.com/office/powerpoint/2010/main" val="551913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Grp="1" noChangeArrowheads="1"/>
          </p:cNvSpPr>
          <p:nvPr/>
        </p:nvSpPr>
        <p:spPr>
          <a:xfrm>
            <a:off x="0" y="0"/>
            <a:ext cx="2889250" cy="493713"/>
          </a:xfrm>
          <a:prstGeom prst="rect">
            <a:avLst/>
          </a:prstGeom>
          <a:noFill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nl-NL" sz="1200">
                <a:latin typeface="+mn-lt"/>
                <a:ea typeface="ＭＳ Ｐゴシック" pitchFamily="34" charset="-128"/>
                <a:cs typeface="+mn-cs"/>
              </a:rPr>
              <a:t>Talent Activities 2014/2015</a:t>
            </a: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5188" y="739775"/>
            <a:ext cx="4938712" cy="37036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/>
          <a:lstStyle/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The target groups for Talent Management are:</a:t>
            </a:r>
          </a:p>
          <a:p>
            <a:pPr eaLnBrk="1" hangingPunct="1"/>
            <a:endParaRPr lang="nl-NL" altLang="nl-NL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Senior Leaders (Exco, BRM/BMT, GSM and GSM-potentials)</a:t>
            </a:r>
          </a:p>
          <a:p>
            <a:pPr eaLnBrk="1" hangingPunct="1"/>
            <a:endParaRPr lang="nl-NL" altLang="nl-NL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Future Leaders (BSM potentials, Fast Lane development program, and  other high potentials for leadership roles (hipo’s and selected Growth Potentials)</a:t>
            </a:r>
          </a:p>
          <a:p>
            <a:pPr eaLnBrk="1" hangingPunct="1"/>
            <a:endParaRPr lang="nl-NL" altLang="nl-NL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TSE Top Trainees</a:t>
            </a:r>
          </a:p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TSE wide resource with hipo starters (match against top trainee profile, excellent study results and extracurrical activities)– 2 yrs of working experience, technical, commercial and supply chain program</a:t>
            </a:r>
          </a:p>
          <a:p>
            <a:pPr eaLnBrk="1" hangingPunct="1"/>
            <a:endParaRPr lang="nl-NL" altLang="nl-NL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Local graduates </a:t>
            </a:r>
          </a:p>
          <a:p>
            <a:pPr eaLnBrk="1" hangingPunct="1"/>
            <a:r>
              <a:rPr lang="nl-NL" altLang="nl-NL">
                <a:latin typeface="Arial" panose="020B0604020202020204" pitchFamily="34" charset="0"/>
                <a:cs typeface="Arial" panose="020B0604020202020204" pitchFamily="34" charset="0"/>
              </a:rPr>
              <a:t>Facilitation and coordination of program </a:t>
            </a:r>
          </a:p>
        </p:txBody>
      </p:sp>
    </p:spTree>
    <p:extLst>
      <p:ext uri="{BB962C8B-B14F-4D97-AF65-F5344CB8AC3E}">
        <p14:creationId xmlns:p14="http://schemas.microsoft.com/office/powerpoint/2010/main" val="3062035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 txBox="1">
            <a:spLocks noGrp="1" noChangeArrowheads="1"/>
          </p:cNvSpPr>
          <p:nvPr/>
        </p:nvSpPr>
        <p:spPr bwMode="auto">
          <a:xfrm>
            <a:off x="3776663" y="9377363"/>
            <a:ext cx="2890837" cy="493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642" tIns="45823" rIns="91642" bIns="45823" anchor="b"/>
          <a:lstStyle>
            <a:lvl1pPr defTabSz="9128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128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E88CBB0F-6C2B-4734-AF80-B1ABEBA38D6B}" type="slidenum">
              <a:rPr lang="en-GB" altLang="nl-NL" sz="1200"/>
              <a:pPr algn="r" eaLnBrk="1" hangingPunct="1"/>
              <a:t>6</a:t>
            </a:fld>
            <a:endParaRPr lang="en-GB" altLang="nl-NL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8338" y="4687888"/>
            <a:ext cx="5332412" cy="444341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642" tIns="45823" rIns="91642" bIns="45823"/>
          <a:lstStyle/>
          <a:p>
            <a:pPr eaLnBrk="1" hangingPunct="1">
              <a:spcBef>
                <a:spcPct val="0"/>
              </a:spcBef>
              <a:spcAft>
                <a:spcPct val="60000"/>
              </a:spcAft>
              <a:buClr>
                <a:schemeClr val="tx2"/>
              </a:buClr>
              <a:buFontTx/>
              <a:buChar char="•"/>
            </a:pPr>
            <a:endParaRPr lang="en-US" altLang="nl-NL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890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B81B3E76-2C06-4807-A713-8E33B93E7B40}" type="slidenum"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7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1413" y="685800"/>
            <a:ext cx="4573587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Primary strategy is that we develop leaders internally.</a:t>
            </a:r>
            <a:r>
              <a:rPr lang="en-US" altLang="en-US" baseline="0" dirty="0"/>
              <a:t> Target is 80% appointments in line with succession.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14189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eelding 5" descr="PP header wit met logo's.pn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4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04813" y="2374900"/>
            <a:ext cx="8332787" cy="1144588"/>
          </a:xfrm>
        </p:spPr>
        <p:txBody>
          <a:bodyPr bIns="45720"/>
          <a:lstStyle>
            <a:lvl1pPr>
              <a:defRPr sz="3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443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04813" y="6191250"/>
            <a:ext cx="8332787" cy="417513"/>
          </a:xfrm>
        </p:spPr>
        <p:txBody>
          <a:bodyPr tIns="45720" rIns="91440" bIns="45720"/>
          <a:lstStyle>
            <a:lvl1pPr marL="0" indent="0">
              <a:buFontTx/>
              <a:buNone/>
              <a:defRPr sz="1800" b="1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013911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404813" y="2087563"/>
            <a:ext cx="8332787" cy="4249737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 marL="540000" indent="-180000">
              <a:buClr>
                <a:schemeClr val="tx2"/>
              </a:buClr>
              <a:buFont typeface="Wingdings" pitchFamily="2" charset="2"/>
              <a:buChar char="§"/>
              <a:defRPr sz="1600">
                <a:latin typeface="Arial" pitchFamily="34" charset="0"/>
                <a:cs typeface="Arial" pitchFamily="34" charset="0"/>
              </a:defRPr>
            </a:lvl3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sz="quarter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399D88-FACF-4EFB-95C5-9953AACD9ED3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1972781176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6" name="Tijdelijke aanduiding voor tekst 15"/>
          <p:cNvSpPr>
            <a:spLocks noGrp="1"/>
          </p:cNvSpPr>
          <p:nvPr>
            <p:ph type="body" sz="quarter" idx="14"/>
          </p:nvPr>
        </p:nvSpPr>
        <p:spPr>
          <a:xfrm>
            <a:off x="403200" y="2088000"/>
            <a:ext cx="4042800" cy="360000"/>
          </a:xfrm>
          <a:solidFill>
            <a:schemeClr val="accent1"/>
          </a:solidFill>
        </p:spPr>
        <p:txBody>
          <a:bodyPr lIns="180000" anchor="ctr"/>
          <a:lstStyle>
            <a:lvl1pPr marL="0" indent="0" algn="l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5pPr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Tijdelijke aanduiding voor tekst 15"/>
          <p:cNvSpPr>
            <a:spLocks noGrp="1"/>
          </p:cNvSpPr>
          <p:nvPr>
            <p:ph type="body" sz="quarter" idx="15"/>
          </p:nvPr>
        </p:nvSpPr>
        <p:spPr>
          <a:xfrm>
            <a:off x="4679951" y="2088000"/>
            <a:ext cx="4042800" cy="360000"/>
          </a:xfrm>
          <a:solidFill>
            <a:schemeClr val="accent2"/>
          </a:solidFill>
        </p:spPr>
        <p:txBody>
          <a:bodyPr lIns="180000" anchor="ctr"/>
          <a:lstStyle>
            <a:lvl1pPr marL="0" indent="0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ijdelijke aanduiding voor tekst 20"/>
          <p:cNvSpPr>
            <a:spLocks noGrp="1"/>
          </p:cNvSpPr>
          <p:nvPr>
            <p:ph type="body" sz="quarter" idx="19"/>
          </p:nvPr>
        </p:nvSpPr>
        <p:spPr>
          <a:xfrm>
            <a:off x="403200" y="2430000"/>
            <a:ext cx="4042800" cy="39276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Tijdelijke aanduiding voor tekst 20"/>
          <p:cNvSpPr>
            <a:spLocks noGrp="1"/>
          </p:cNvSpPr>
          <p:nvPr>
            <p:ph type="body" sz="quarter" idx="20"/>
          </p:nvPr>
        </p:nvSpPr>
        <p:spPr>
          <a:xfrm>
            <a:off x="4680000" y="2430000"/>
            <a:ext cx="4042800" cy="39276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2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1F82A8-4604-46C5-96EA-617FD0CC5DB2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3015706897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7" name="Tijdelijke aanduiding voor tekst 15"/>
          <p:cNvSpPr>
            <a:spLocks noGrp="1"/>
          </p:cNvSpPr>
          <p:nvPr>
            <p:ph type="body" sz="quarter" idx="15"/>
          </p:nvPr>
        </p:nvSpPr>
        <p:spPr>
          <a:xfrm>
            <a:off x="4679951" y="2088000"/>
            <a:ext cx="4057650" cy="360000"/>
          </a:xfrm>
          <a:solidFill>
            <a:srgbClr val="5A245A"/>
          </a:solidFill>
        </p:spPr>
        <p:txBody>
          <a:bodyPr lIns="180000" anchor="ctr"/>
          <a:lstStyle>
            <a:lvl1pPr marL="0" indent="0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ijdelijke aanduiding voor afbeelding 10"/>
          <p:cNvSpPr>
            <a:spLocks noGrp="1"/>
          </p:cNvSpPr>
          <p:nvPr>
            <p:ph type="pic" sz="quarter" idx="17"/>
          </p:nvPr>
        </p:nvSpPr>
        <p:spPr>
          <a:xfrm>
            <a:off x="403225" y="2087563"/>
            <a:ext cx="4062413" cy="40608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 dirty="0"/>
          </a:p>
        </p:txBody>
      </p:sp>
      <p:sp>
        <p:nvSpPr>
          <p:cNvPr id="15" name="Tijdelijke aanduiding voor tekst 20"/>
          <p:cNvSpPr>
            <a:spLocks noGrp="1"/>
          </p:cNvSpPr>
          <p:nvPr>
            <p:ph type="body" sz="quarter" idx="19"/>
          </p:nvPr>
        </p:nvSpPr>
        <p:spPr>
          <a:xfrm>
            <a:off x="4680000" y="2430000"/>
            <a:ext cx="4042800" cy="392760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2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385A67-4169-4787-8F1B-C3D13A2E9053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3028042201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images (2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jdelijke aanduiding voor tekst 20"/>
          <p:cNvSpPr>
            <a:spLocks noGrp="1"/>
          </p:cNvSpPr>
          <p:nvPr>
            <p:ph type="body" sz="quarter" idx="19"/>
          </p:nvPr>
        </p:nvSpPr>
        <p:spPr>
          <a:xfrm>
            <a:off x="3254400" y="2088000"/>
            <a:ext cx="5486400" cy="2016000"/>
          </a:xfrm>
        </p:spPr>
        <p:txBody>
          <a:bodyPr anchor="ctr"/>
          <a:lstStyle>
            <a:lvl1pPr>
              <a:spcBef>
                <a:spcPts val="0"/>
              </a:spcBef>
              <a:defRPr sz="1800"/>
            </a:lvl1pPr>
            <a:lvl2pPr>
              <a:spcBef>
                <a:spcPts val="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3" name="Tijdelijke aanduiding voor tekst 20"/>
          <p:cNvSpPr>
            <a:spLocks noGrp="1"/>
          </p:cNvSpPr>
          <p:nvPr>
            <p:ph type="body" sz="quarter" idx="21"/>
          </p:nvPr>
        </p:nvSpPr>
        <p:spPr>
          <a:xfrm>
            <a:off x="3254400" y="4377600"/>
            <a:ext cx="5486400" cy="2016000"/>
          </a:xfrm>
        </p:spPr>
        <p:txBody>
          <a:bodyPr anchor="ctr"/>
          <a:lstStyle>
            <a:lvl1pPr>
              <a:spcBef>
                <a:spcPts val="0"/>
              </a:spcBef>
              <a:defRPr sz="1800"/>
            </a:lvl1pPr>
            <a:lvl2pPr>
              <a:spcBef>
                <a:spcPts val="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3" name="Tijdelijke aanduiding voor afbeelding 12"/>
          <p:cNvSpPr>
            <a:spLocks noGrp="1" noChangeAspect="1"/>
          </p:cNvSpPr>
          <p:nvPr>
            <p:ph type="pic" sz="quarter" idx="22"/>
          </p:nvPr>
        </p:nvSpPr>
        <p:spPr>
          <a:xfrm>
            <a:off x="404813" y="2088000"/>
            <a:ext cx="2635200" cy="20160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4" name="Tijdelijke aanduiding voor afbeelding 12"/>
          <p:cNvSpPr>
            <a:spLocks noGrp="1" noChangeAspect="1"/>
          </p:cNvSpPr>
          <p:nvPr>
            <p:ph type="pic" sz="quarter" idx="23"/>
          </p:nvPr>
        </p:nvSpPr>
        <p:spPr>
          <a:xfrm>
            <a:off x="403200" y="4377600"/>
            <a:ext cx="2635200" cy="20160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2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0293E8-22EC-4A27-AEA9-7D6B85406B48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1172039418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6" name="Tijdelijke aanduiding voor tekst 15"/>
          <p:cNvSpPr>
            <a:spLocks noGrp="1"/>
          </p:cNvSpPr>
          <p:nvPr>
            <p:ph type="body" sz="quarter" idx="14"/>
          </p:nvPr>
        </p:nvSpPr>
        <p:spPr>
          <a:xfrm>
            <a:off x="403200" y="2088000"/>
            <a:ext cx="2635200" cy="360000"/>
          </a:xfrm>
          <a:solidFill>
            <a:schemeClr val="accent1"/>
          </a:solidFill>
        </p:spPr>
        <p:txBody>
          <a:bodyPr lIns="180000" anchor="ctr"/>
          <a:lstStyle>
            <a:lvl1pPr marL="0" indent="0" algn="l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5pPr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Tijdelijke aanduiding voor tekst 15"/>
          <p:cNvSpPr>
            <a:spLocks noGrp="1"/>
          </p:cNvSpPr>
          <p:nvPr>
            <p:ph type="body" sz="quarter" idx="15"/>
          </p:nvPr>
        </p:nvSpPr>
        <p:spPr>
          <a:xfrm>
            <a:off x="3258000" y="2088000"/>
            <a:ext cx="2635200" cy="360000"/>
          </a:xfrm>
          <a:solidFill>
            <a:schemeClr val="accent2"/>
          </a:solidFill>
        </p:spPr>
        <p:txBody>
          <a:bodyPr lIns="180000" anchor="ctr"/>
          <a:lstStyle>
            <a:lvl1pPr marL="0" indent="0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ijdelijke aanduiding voor tekst 15"/>
          <p:cNvSpPr>
            <a:spLocks noGrp="1"/>
          </p:cNvSpPr>
          <p:nvPr>
            <p:ph type="body" sz="quarter" idx="18"/>
          </p:nvPr>
        </p:nvSpPr>
        <p:spPr>
          <a:xfrm>
            <a:off x="6102000" y="2088000"/>
            <a:ext cx="2635200" cy="360000"/>
          </a:xfrm>
          <a:solidFill>
            <a:srgbClr val="FFA100"/>
          </a:solidFill>
        </p:spPr>
        <p:txBody>
          <a:bodyPr lIns="180000" anchor="ctr"/>
          <a:lstStyle>
            <a:lvl1pPr marL="0" indent="0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Tijdelijke aanduiding voor tekst 20"/>
          <p:cNvSpPr>
            <a:spLocks noGrp="1"/>
          </p:cNvSpPr>
          <p:nvPr>
            <p:ph type="body" sz="quarter" idx="19"/>
          </p:nvPr>
        </p:nvSpPr>
        <p:spPr>
          <a:xfrm>
            <a:off x="403200" y="2430000"/>
            <a:ext cx="2635200" cy="3927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Tijdelijke aanduiding voor tekst 20"/>
          <p:cNvSpPr>
            <a:spLocks noGrp="1"/>
          </p:cNvSpPr>
          <p:nvPr>
            <p:ph type="body" sz="quarter" idx="20"/>
          </p:nvPr>
        </p:nvSpPr>
        <p:spPr>
          <a:xfrm>
            <a:off x="3258000" y="2430000"/>
            <a:ext cx="2635200" cy="3927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3" name="Tijdelijke aanduiding voor tekst 20"/>
          <p:cNvSpPr>
            <a:spLocks noGrp="1"/>
          </p:cNvSpPr>
          <p:nvPr>
            <p:ph type="body" sz="quarter" idx="21"/>
          </p:nvPr>
        </p:nvSpPr>
        <p:spPr>
          <a:xfrm>
            <a:off x="6102000" y="2430000"/>
            <a:ext cx="2635200" cy="3927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" name="Rectangle 5"/>
          <p:cNvSpPr>
            <a:spLocks noGrp="1" noChangeArrowheads="1"/>
          </p:cNvSpPr>
          <p:nvPr>
            <p:ph type="sldNum" sz="quarter" idx="2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CAC80F-8C16-4DEA-AE53-55AF57720335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3220214923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(2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6" name="Tijdelijke aanduiding voor tekst 15"/>
          <p:cNvSpPr>
            <a:spLocks noGrp="1"/>
          </p:cNvSpPr>
          <p:nvPr>
            <p:ph type="body" sz="quarter" idx="14"/>
          </p:nvPr>
        </p:nvSpPr>
        <p:spPr>
          <a:xfrm>
            <a:off x="403200" y="2088000"/>
            <a:ext cx="8334400" cy="360000"/>
          </a:xfrm>
          <a:solidFill>
            <a:schemeClr val="accent1"/>
          </a:solidFill>
        </p:spPr>
        <p:txBody>
          <a:bodyPr lIns="180000" anchor="ctr"/>
          <a:lstStyle>
            <a:lvl1pPr marL="0" indent="0" algn="l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5pPr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ijdelijke aanduiding voor tekst 10"/>
          <p:cNvSpPr>
            <a:spLocks noGrp="1"/>
          </p:cNvSpPr>
          <p:nvPr>
            <p:ph type="body" sz="quarter" idx="18"/>
          </p:nvPr>
        </p:nvSpPr>
        <p:spPr>
          <a:xfrm>
            <a:off x="403200" y="2448000"/>
            <a:ext cx="8334375" cy="957600"/>
          </a:xfrm>
        </p:spPr>
        <p:txBody>
          <a:bodyPr/>
          <a:lstStyle>
            <a:lvl1pPr>
              <a:spcBef>
                <a:spcPts val="0"/>
              </a:spcBef>
              <a:defRPr sz="1800"/>
            </a:lvl1pPr>
            <a:lvl2pPr>
              <a:spcBef>
                <a:spcPts val="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9" name="Tijdelijke aanduiding voor tekst 10"/>
          <p:cNvSpPr>
            <a:spLocks noGrp="1"/>
          </p:cNvSpPr>
          <p:nvPr>
            <p:ph type="body" sz="quarter" idx="19"/>
          </p:nvPr>
        </p:nvSpPr>
        <p:spPr>
          <a:xfrm>
            <a:off x="403225" y="3913200"/>
            <a:ext cx="8334375" cy="957600"/>
          </a:xfrm>
        </p:spPr>
        <p:txBody>
          <a:bodyPr/>
          <a:lstStyle>
            <a:lvl1pPr>
              <a:spcBef>
                <a:spcPts val="0"/>
              </a:spcBef>
              <a:defRPr sz="1800"/>
            </a:lvl1pPr>
            <a:lvl2pPr>
              <a:spcBef>
                <a:spcPts val="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0" name="Tijdelijke aanduiding voor tekst 10"/>
          <p:cNvSpPr>
            <a:spLocks noGrp="1"/>
          </p:cNvSpPr>
          <p:nvPr>
            <p:ph type="body" sz="quarter" idx="20"/>
          </p:nvPr>
        </p:nvSpPr>
        <p:spPr>
          <a:xfrm>
            <a:off x="403225" y="5382000"/>
            <a:ext cx="8334375" cy="957600"/>
          </a:xfrm>
        </p:spPr>
        <p:txBody>
          <a:bodyPr/>
          <a:lstStyle>
            <a:lvl1pPr>
              <a:spcBef>
                <a:spcPts val="0"/>
              </a:spcBef>
              <a:defRPr sz="1800"/>
            </a:lvl1pPr>
            <a:lvl2pPr>
              <a:spcBef>
                <a:spcPts val="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1" name="Tijdelijke aanduiding voor tekst 15"/>
          <p:cNvSpPr>
            <a:spLocks noGrp="1"/>
          </p:cNvSpPr>
          <p:nvPr>
            <p:ph type="body" sz="quarter" idx="21"/>
          </p:nvPr>
        </p:nvSpPr>
        <p:spPr>
          <a:xfrm>
            <a:off x="403200" y="3553200"/>
            <a:ext cx="8334400" cy="360000"/>
          </a:xfrm>
          <a:solidFill>
            <a:srgbClr val="ED2939"/>
          </a:solidFill>
        </p:spPr>
        <p:txBody>
          <a:bodyPr lIns="180000" anchor="ctr"/>
          <a:lstStyle>
            <a:lvl1pPr marL="0" indent="0" algn="l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5pPr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Tijdelijke aanduiding voor tekst 15"/>
          <p:cNvSpPr>
            <a:spLocks noGrp="1"/>
          </p:cNvSpPr>
          <p:nvPr>
            <p:ph type="body" sz="quarter" idx="22"/>
          </p:nvPr>
        </p:nvSpPr>
        <p:spPr>
          <a:xfrm>
            <a:off x="403225" y="5022000"/>
            <a:ext cx="8334400" cy="360000"/>
          </a:xfrm>
          <a:solidFill>
            <a:srgbClr val="FFA100"/>
          </a:solidFill>
        </p:spPr>
        <p:txBody>
          <a:bodyPr lIns="180000" anchor="ctr"/>
          <a:lstStyle>
            <a:lvl1pPr marL="0" indent="0" algn="l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5pPr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Rectangle 5"/>
          <p:cNvSpPr>
            <a:spLocks noGrp="1" noChangeArrowheads="1"/>
          </p:cNvSpPr>
          <p:nvPr>
            <p:ph type="sldNum" sz="quarter" idx="2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301C67-61E1-4793-89B0-23D566F4313D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246877808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jdelijke aanduiding voor tekst 20"/>
          <p:cNvSpPr>
            <a:spLocks noGrp="1"/>
          </p:cNvSpPr>
          <p:nvPr>
            <p:ph type="body" sz="quarter" idx="19"/>
          </p:nvPr>
        </p:nvSpPr>
        <p:spPr>
          <a:xfrm>
            <a:off x="403200" y="4176000"/>
            <a:ext cx="2635200" cy="2181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Tijdelijke aanduiding voor tekst 20"/>
          <p:cNvSpPr>
            <a:spLocks noGrp="1"/>
          </p:cNvSpPr>
          <p:nvPr>
            <p:ph type="body" sz="quarter" idx="20"/>
          </p:nvPr>
        </p:nvSpPr>
        <p:spPr>
          <a:xfrm>
            <a:off x="3258000" y="4176000"/>
            <a:ext cx="2635200" cy="2181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3" name="Tijdelijke aanduiding voor tekst 20"/>
          <p:cNvSpPr>
            <a:spLocks noGrp="1"/>
          </p:cNvSpPr>
          <p:nvPr>
            <p:ph type="body" sz="quarter" idx="21"/>
          </p:nvPr>
        </p:nvSpPr>
        <p:spPr>
          <a:xfrm>
            <a:off x="6102000" y="4176000"/>
            <a:ext cx="2635200" cy="2181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3" name="Tijdelijke aanduiding voor afbeelding 12"/>
          <p:cNvSpPr>
            <a:spLocks noGrp="1"/>
          </p:cNvSpPr>
          <p:nvPr>
            <p:ph type="pic" sz="quarter" idx="22"/>
          </p:nvPr>
        </p:nvSpPr>
        <p:spPr>
          <a:xfrm>
            <a:off x="404813" y="2088000"/>
            <a:ext cx="2635200" cy="20160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4" name="Tijdelijke aanduiding voor afbeelding 12"/>
          <p:cNvSpPr>
            <a:spLocks noGrp="1"/>
          </p:cNvSpPr>
          <p:nvPr>
            <p:ph type="pic" sz="quarter" idx="23"/>
          </p:nvPr>
        </p:nvSpPr>
        <p:spPr>
          <a:xfrm>
            <a:off x="3258000" y="2088000"/>
            <a:ext cx="2635200" cy="20160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5" name="Tijdelijke aanduiding voor afbeelding 12"/>
          <p:cNvSpPr>
            <a:spLocks noGrp="1"/>
          </p:cNvSpPr>
          <p:nvPr>
            <p:ph type="pic" sz="quarter" idx="24"/>
          </p:nvPr>
        </p:nvSpPr>
        <p:spPr>
          <a:xfrm>
            <a:off x="6102000" y="2088000"/>
            <a:ext cx="2635200" cy="20160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sldNum" sz="quarter" idx="25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328DBB-7BB3-420A-9D1A-B1DCD6544C24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1947646528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with images (2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jdelijke aanduiding voor tekst 20"/>
          <p:cNvSpPr>
            <a:spLocks noGrp="1"/>
          </p:cNvSpPr>
          <p:nvPr>
            <p:ph type="body" sz="quarter" idx="19"/>
          </p:nvPr>
        </p:nvSpPr>
        <p:spPr>
          <a:xfrm>
            <a:off x="2340000" y="2088000"/>
            <a:ext cx="6397200" cy="1317600"/>
          </a:xfrm>
        </p:spPr>
        <p:txBody>
          <a:bodyPr anchor="ctr"/>
          <a:lstStyle>
            <a:lvl1pPr>
              <a:spcBef>
                <a:spcPts val="0"/>
              </a:spcBef>
              <a:defRPr sz="1600"/>
            </a:lvl1pPr>
            <a:lvl2pPr>
              <a:spcBef>
                <a:spcPts val="0"/>
              </a:spcBef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Tijdelijke aanduiding voor tekst 20"/>
          <p:cNvSpPr>
            <a:spLocks noGrp="1"/>
          </p:cNvSpPr>
          <p:nvPr>
            <p:ph type="body" sz="quarter" idx="20"/>
          </p:nvPr>
        </p:nvSpPr>
        <p:spPr>
          <a:xfrm>
            <a:off x="2340000" y="5011200"/>
            <a:ext cx="6397200" cy="1317600"/>
          </a:xfrm>
        </p:spPr>
        <p:txBody>
          <a:bodyPr anchor="ctr"/>
          <a:lstStyle>
            <a:lvl1pPr>
              <a:spcBef>
                <a:spcPts val="0"/>
              </a:spcBef>
              <a:defRPr sz="1600"/>
            </a:lvl1pPr>
            <a:lvl2pPr>
              <a:spcBef>
                <a:spcPts val="0"/>
              </a:spcBef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3" name="Tijdelijke aanduiding voor tekst 20"/>
          <p:cNvSpPr>
            <a:spLocks noGrp="1"/>
          </p:cNvSpPr>
          <p:nvPr>
            <p:ph type="body" sz="quarter" idx="21"/>
          </p:nvPr>
        </p:nvSpPr>
        <p:spPr>
          <a:xfrm>
            <a:off x="2340000" y="3549600"/>
            <a:ext cx="6397200" cy="1317600"/>
          </a:xfrm>
        </p:spPr>
        <p:txBody>
          <a:bodyPr anchor="ctr"/>
          <a:lstStyle>
            <a:lvl1pPr>
              <a:spcBef>
                <a:spcPts val="0"/>
              </a:spcBef>
              <a:defRPr sz="1600"/>
            </a:lvl1pPr>
            <a:lvl2pPr>
              <a:spcBef>
                <a:spcPts val="0"/>
              </a:spcBef>
              <a:defRPr sz="16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3" name="Tijdelijke aanduiding voor afbeelding 12"/>
          <p:cNvSpPr>
            <a:spLocks noGrp="1"/>
          </p:cNvSpPr>
          <p:nvPr>
            <p:ph type="pic" sz="quarter" idx="22"/>
          </p:nvPr>
        </p:nvSpPr>
        <p:spPr>
          <a:xfrm>
            <a:off x="404813" y="2088000"/>
            <a:ext cx="1756800" cy="13176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4" name="Tijdelijke aanduiding voor afbeelding 12"/>
          <p:cNvSpPr>
            <a:spLocks noGrp="1"/>
          </p:cNvSpPr>
          <p:nvPr>
            <p:ph type="pic" sz="quarter" idx="23"/>
          </p:nvPr>
        </p:nvSpPr>
        <p:spPr>
          <a:xfrm>
            <a:off x="403200" y="3549600"/>
            <a:ext cx="1756800" cy="13176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5" name="Tijdelijke aanduiding voor afbeelding 12"/>
          <p:cNvSpPr>
            <a:spLocks noGrp="1"/>
          </p:cNvSpPr>
          <p:nvPr>
            <p:ph type="pic" sz="quarter" idx="24"/>
          </p:nvPr>
        </p:nvSpPr>
        <p:spPr>
          <a:xfrm>
            <a:off x="403200" y="5011200"/>
            <a:ext cx="1756800" cy="131760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nl-NL" noProof="0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sldNum" sz="quarter" idx="25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AE1E96-E79E-4AAA-A3C8-B8239C8DED6D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3673273119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5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BB10C4-3F85-40E8-8B90-5B43397654C5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2661332078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07CCC2D-1FBE-4C6B-8FEC-8166A30C6149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784011717"/>
      </p:ext>
    </p:extLst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4813" y="2087563"/>
            <a:ext cx="8332787" cy="42497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467F29-FE65-4EB1-9889-08670C44A9A7}" type="slidenum">
              <a:rPr lang="en-GB" altLang="nl-NL"/>
              <a:pPr/>
              <a:t>‹#›</a:t>
            </a:fld>
            <a:endParaRPr lang="en-GB" altLang="nl-NL"/>
          </a:p>
        </p:txBody>
      </p:sp>
    </p:spTree>
    <p:extLst>
      <p:ext uri="{BB962C8B-B14F-4D97-AF65-F5344CB8AC3E}">
        <p14:creationId xmlns:p14="http://schemas.microsoft.com/office/powerpoint/2010/main" val="3721779735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/>
                </a:solidFill>
                <a:latin typeface="+mn-lt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1" hangingPunct="1">
                <a:defRPr/>
              </a:pPr>
              <a:r>
                <a:rPr lang="nl-NL" sz="1400">
                  <a:solidFill>
                    <a:srgbClr val="000000"/>
                  </a:solidFill>
                  <a:cs typeface="Tahoma" pitchFamily="34" charset="0"/>
                </a:rPr>
                <a:t>Delete existing picture and click on the icon to insert a new picture</a:t>
              </a:r>
              <a:endParaRPr lang="en-US" sz="1400">
                <a:solidFill>
                  <a:srgbClr val="000000"/>
                </a:solidFill>
                <a:cs typeface="Tahoma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1" hangingPunct="1">
                <a:defRPr/>
              </a:pPr>
              <a:r>
                <a:rPr lang="en-US" sz="1400">
                  <a:solidFill>
                    <a:srgbClr val="000000"/>
                  </a:solidFill>
                  <a:cs typeface="Tahoma" pitchFamily="34" charset="0"/>
                </a:rPr>
                <a:t>Search and selected the picture you want.</a:t>
              </a:r>
              <a:br>
                <a:rPr lang="en-US" sz="1400">
                  <a:solidFill>
                    <a:srgbClr val="000000"/>
                  </a:solidFill>
                  <a:cs typeface="Tahoma" pitchFamily="34" charset="0"/>
                </a:rPr>
              </a:br>
              <a:r>
                <a:rPr lang="en-US" sz="1400">
                  <a:solidFill>
                    <a:srgbClr val="000000"/>
                  </a:solidFill>
                  <a:cs typeface="Tahoma" pitchFamily="34" charset="0"/>
                </a:rPr>
                <a:t>Click</a:t>
              </a:r>
              <a:r>
                <a:rPr lang="en-US" sz="1400">
                  <a:solidFill>
                    <a:srgbClr val="FFA100"/>
                  </a:solidFill>
                  <a:cs typeface="Tahoma" pitchFamily="34" charset="0"/>
                </a:rPr>
                <a:t> </a:t>
              </a:r>
              <a:r>
                <a:rPr lang="en-US" sz="1400" b="1">
                  <a:solidFill>
                    <a:schemeClr val="tx2"/>
                  </a:solidFill>
                  <a:cs typeface="Tahoma" pitchFamily="34" charset="0"/>
                </a:rPr>
                <a:t>´Insert´</a:t>
              </a:r>
              <a:endParaRPr lang="nl-NL" sz="1400" b="1">
                <a:solidFill>
                  <a:schemeClr val="tx2"/>
                </a:solidFill>
                <a:cs typeface="Tahoma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 w="25400" algn="ctr">
              <a:noFill/>
              <a:round/>
              <a:headEnd/>
              <a:tailEnd/>
            </a:ln>
          </p:spPr>
          <p:txBody>
            <a:bodyPr lIns="0" tIns="36000" rIns="0" bIns="43200" anchor="ctr"/>
            <a:lstStyle/>
            <a:p>
              <a:pPr algn="ctr" eaLnBrk="1" hangingPunct="1">
                <a:defRPr/>
              </a:pPr>
              <a:r>
                <a:rPr lang="nl-NL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 w="25400" algn="ctr">
              <a:noFill/>
              <a:round/>
              <a:headEnd/>
              <a:tailEnd/>
            </a:ln>
          </p:spPr>
          <p:txBody>
            <a:bodyPr lIns="0" tIns="36000" rIns="0" bIns="43200" anchor="ctr"/>
            <a:lstStyle/>
            <a:p>
              <a:pPr algn="ctr" eaLnBrk="1" hangingPunct="1">
                <a:defRPr/>
              </a:pPr>
              <a:r>
                <a:rPr lang="nl-NL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/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/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/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/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+mj-lt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 w="25400" algn="ctr">
              <a:noFill/>
              <a:miter lim="800000"/>
              <a:headEnd/>
              <a:tailEnd/>
            </a:ln>
          </p:spPr>
          <p:txBody>
            <a:bodyPr lIns="180000" rIns="180000"/>
            <a:lstStyle/>
            <a:p>
              <a:pPr eaLnBrk="1" hangingPunct="1">
                <a:tabLst>
                  <a:tab pos="630238" algn="l"/>
                </a:tabLst>
                <a:defRPr/>
              </a:pPr>
              <a:r>
                <a:rPr lang="nl-NL" sz="1600" b="1">
                  <a:solidFill>
                    <a:schemeClr val="tx2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1" hangingPunct="1">
                <a:defRPr/>
              </a:pPr>
              <a:r>
                <a:rPr lang="en-US" sz="1400">
                  <a:solidFill>
                    <a:srgbClr val="000000"/>
                  </a:solidFill>
                  <a:cs typeface="Tahoma" pitchFamily="34" charset="0"/>
                </a:rPr>
                <a:t>Select the picture and select</a:t>
              </a:r>
              <a:r>
                <a:rPr lang="en-US" sz="1400">
                  <a:solidFill>
                    <a:schemeClr val="tx2"/>
                  </a:solidFill>
                  <a:cs typeface="Tahoma" pitchFamily="34" charset="0"/>
                </a:rPr>
                <a:t> </a:t>
              </a:r>
              <a:r>
                <a:rPr lang="en-US" sz="1400" b="1">
                  <a:solidFill>
                    <a:schemeClr val="tx2"/>
                  </a:solidFill>
                  <a:cs typeface="Tahoma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 w="25400" algn="ctr">
              <a:noFill/>
              <a:round/>
              <a:headEnd/>
              <a:tailEnd/>
            </a:ln>
          </p:spPr>
          <p:txBody>
            <a:bodyPr lIns="0" tIns="36000" rIns="0" bIns="43200" anchor="ctr"/>
            <a:lstStyle/>
            <a:p>
              <a:pPr algn="ctr" eaLnBrk="1" hangingPunct="1">
                <a:defRPr/>
              </a:pPr>
              <a:r>
                <a:rPr lang="nl-NL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/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/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" name="Rechthoek 55"/>
          <p:cNvSpPr/>
          <p:nvPr userDrawn="1"/>
        </p:nvSpPr>
        <p:spPr>
          <a:xfrm>
            <a:off x="9340850" y="-15875"/>
            <a:ext cx="3224213" cy="6873875"/>
          </a:xfrm>
          <a:prstGeom prst="rect">
            <a:avLst/>
          </a:prstGeom>
          <a:gradFill>
            <a:gsLst>
              <a:gs pos="0">
                <a:srgbClr val="CBCFD4"/>
              </a:gs>
              <a:gs pos="100000">
                <a:srgbClr val="BCC0C4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nl-NL"/>
          </a:p>
        </p:txBody>
      </p:sp>
      <p:sp>
        <p:nvSpPr>
          <p:cNvPr id="23" name="Tekstvak 33"/>
          <p:cNvSpPr txBox="1">
            <a:spLocks noChangeArrowheads="1"/>
          </p:cNvSpPr>
          <p:nvPr userDrawn="1"/>
        </p:nvSpPr>
        <p:spPr bwMode="auto">
          <a:xfrm>
            <a:off x="9563100" y="582613"/>
            <a:ext cx="256857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 hangingPunct="1">
              <a:defRPr/>
            </a:pPr>
            <a:r>
              <a:rPr lang="nl-NL" sz="1400">
                <a:solidFill>
                  <a:srgbClr val="262626"/>
                </a:solidFill>
                <a:cs typeface="Tahoma" pitchFamily="34" charset="0"/>
              </a:rPr>
              <a:t>Click on the index.</a:t>
            </a:r>
            <a:br>
              <a:rPr lang="nl-NL" sz="1400">
                <a:solidFill>
                  <a:srgbClr val="262626"/>
                </a:solidFill>
                <a:cs typeface="Tahoma" pitchFamily="34" charset="0"/>
              </a:rPr>
            </a:br>
            <a:br>
              <a:rPr lang="nl-NL" sz="1400">
                <a:solidFill>
                  <a:srgbClr val="262626"/>
                </a:solidFill>
                <a:cs typeface="Tahoma" pitchFamily="34" charset="0"/>
              </a:rPr>
            </a:br>
            <a:r>
              <a:rPr lang="nl-NL" sz="1400">
                <a:solidFill>
                  <a:srgbClr val="262626"/>
                </a:solidFill>
                <a:cs typeface="Tahoma" pitchFamily="34" charset="0"/>
              </a:rPr>
              <a:t>Please edit your chapter numbers and titles</a:t>
            </a:r>
          </a:p>
          <a:p>
            <a:pPr eaLnBrk="1" hangingPunct="1">
              <a:defRPr/>
            </a:pPr>
            <a:endParaRPr lang="nl-NL" sz="1400">
              <a:solidFill>
                <a:srgbClr val="262626"/>
              </a:solidFill>
              <a:cs typeface="Tahoma" pitchFamily="34" charset="0"/>
            </a:endParaRPr>
          </a:p>
          <a:p>
            <a:pPr eaLnBrk="1" hangingPunct="1">
              <a:defRPr/>
            </a:pPr>
            <a:r>
              <a:rPr lang="nl-NL" sz="1400">
                <a:solidFill>
                  <a:srgbClr val="262626"/>
                </a:solidFill>
                <a:cs typeface="Tahoma" pitchFamily="34" charset="0"/>
              </a:rPr>
              <a:t>Right-click on the rows to delete the rows you do not need.</a:t>
            </a:r>
          </a:p>
        </p:txBody>
      </p:sp>
      <p:sp>
        <p:nvSpPr>
          <p:cNvPr id="24" name="Rechthoek 26"/>
          <p:cNvSpPr>
            <a:spLocks noChangeArrowheads="1"/>
          </p:cNvSpPr>
          <p:nvPr userDrawn="1"/>
        </p:nvSpPr>
        <p:spPr bwMode="auto">
          <a:xfrm>
            <a:off x="9374188" y="104775"/>
            <a:ext cx="2773362" cy="387350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</p:spPr>
        <p:txBody>
          <a:bodyPr lIns="180000" rIns="180000"/>
          <a:lstStyle/>
          <a:p>
            <a:pPr eaLnBrk="1" hangingPunct="1">
              <a:defRPr/>
            </a:pPr>
            <a:r>
              <a:rPr lang="nl-NL" sz="1600" b="1">
                <a:solidFill>
                  <a:schemeClr val="tx2"/>
                </a:solidFill>
              </a:rPr>
              <a:t>USE THE INDEX:</a:t>
            </a:r>
          </a:p>
        </p:txBody>
      </p:sp>
      <p:cxnSp>
        <p:nvCxnSpPr>
          <p:cNvPr id="25" name="Rechte verbindingslijn 27"/>
          <p:cNvCxnSpPr>
            <a:cxnSpLocks noChangeShapeType="1"/>
          </p:cNvCxnSpPr>
          <p:nvPr userDrawn="1"/>
        </p:nvCxnSpPr>
        <p:spPr bwMode="auto">
          <a:xfrm>
            <a:off x="9547225" y="490538"/>
            <a:ext cx="2801938" cy="0"/>
          </a:xfrm>
          <a:prstGeom prst="line">
            <a:avLst/>
          </a:prstGeom>
          <a:noFill/>
          <a:ln w="9525" algn="ctr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pic>
        <p:nvPicPr>
          <p:cNvPr id="26" name="Afbeelding 30"/>
          <p:cNvPicPr/>
          <p:nvPr userDrawn="1"/>
        </p:nvPicPr>
        <p:blipFill rotWithShape="1">
          <a:blip r:embed="rId5" cstate="print">
            <a:extLst/>
          </a:blip>
          <a:srcRect t="54002" b="25099"/>
          <a:stretch/>
        </p:blipFill>
        <p:spPr bwMode="auto">
          <a:xfrm>
            <a:off x="9547885" y="2277674"/>
            <a:ext cx="2088232" cy="647270"/>
          </a:xfrm>
          <a:prstGeom prst="roundRect">
            <a:avLst>
              <a:gd name="adj" fmla="val 6314"/>
            </a:avLst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7" name="Picture 3"/>
          <p:cNvPicPr>
            <a:picLocks noChangeAspect="1" noChangeArrowheads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7288" y="2552700"/>
            <a:ext cx="219075" cy="35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Rechthoek 44"/>
          <p:cNvSpPr/>
          <p:nvPr userDrawn="1"/>
        </p:nvSpPr>
        <p:spPr>
          <a:xfrm>
            <a:off x="9396413" y="2997200"/>
            <a:ext cx="2773362" cy="3873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nl-NL" sz="1600" b="1" dirty="0">
                <a:solidFill>
                  <a:schemeClr val="tx2"/>
                </a:solidFill>
              </a:rPr>
              <a:t>SLIDE EXAMPLE</a:t>
            </a:r>
          </a:p>
        </p:txBody>
      </p:sp>
      <p:cxnSp>
        <p:nvCxnSpPr>
          <p:cNvPr id="29" name="Rechte verbindingslijn 45"/>
          <p:cNvCxnSpPr>
            <a:cxnSpLocks noChangeShapeType="1"/>
          </p:cNvCxnSpPr>
          <p:nvPr userDrawn="1"/>
        </p:nvCxnSpPr>
        <p:spPr bwMode="auto">
          <a:xfrm>
            <a:off x="9556750" y="3317875"/>
            <a:ext cx="2792413" cy="0"/>
          </a:xfrm>
          <a:prstGeom prst="line">
            <a:avLst/>
          </a:prstGeom>
          <a:noFill/>
          <a:ln w="9525" algn="ctr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pic>
        <p:nvPicPr>
          <p:cNvPr id="30" name="Picture 2"/>
          <p:cNvPicPr>
            <a:picLocks noChangeAspect="1" noChangeArrowheads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750" y="3455988"/>
            <a:ext cx="2106613" cy="157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31" name="Tijdelijke aanduiding voor voettekst 4"/>
          <p:cNvSpPr>
            <a:spLocks noGrp="1"/>
          </p:cNvSpPr>
          <p:nvPr>
            <p:ph type="ftr" sz="quarter" idx="17"/>
          </p:nvPr>
        </p:nvSpPr>
        <p:spPr>
          <a:xfrm>
            <a:off x="420688" y="341313"/>
            <a:ext cx="3581400" cy="215900"/>
          </a:xfrm>
          <a:prstGeom prst="rect">
            <a:avLst/>
          </a:prstGeom>
        </p:spPr>
        <p:txBody>
          <a:bodyPr/>
          <a:lstStyle>
            <a:lvl1pPr eaLnBrk="1" hangingPunct="1">
              <a:lnSpc>
                <a:spcPts val="3200"/>
              </a:lnSpc>
              <a:spcBef>
                <a:spcPts val="600"/>
              </a:spcBef>
              <a:spcAft>
                <a:spcPts val="600"/>
              </a:spcAft>
              <a:buClr>
                <a:srgbClr val="FFA100"/>
              </a:buClr>
              <a:buFont typeface="Wingdings" pitchFamily="2" charset="2"/>
              <a:buNone/>
              <a:defRPr/>
            </a:lvl1pPr>
          </a:lstStyle>
          <a:p>
            <a:pPr>
              <a:defRPr/>
            </a:pPr>
            <a:r>
              <a:rPr lang="en-US"/>
              <a:t>TSE Talent Management</a:t>
            </a:r>
          </a:p>
        </p:txBody>
      </p:sp>
      <p:sp>
        <p:nvSpPr>
          <p:cNvPr id="32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5B5DC01B-1A0F-4EF0-900D-2BA605C6FC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83175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3" y="844550"/>
            <a:ext cx="8332787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 noProof="0" dirty="0" err="1"/>
              <a:t>Klik</a:t>
            </a:r>
            <a:r>
              <a:rPr lang="en-GB" noProof="0" dirty="0"/>
              <a:t> </a:t>
            </a:r>
            <a:r>
              <a:rPr lang="en-GB" noProof="0" dirty="0" err="1"/>
              <a:t>om</a:t>
            </a:r>
            <a:r>
              <a:rPr lang="en-GB" noProof="0" dirty="0"/>
              <a:t> de </a:t>
            </a:r>
            <a:r>
              <a:rPr lang="en-GB" noProof="0" dirty="0" err="1"/>
              <a:t>stijl</a:t>
            </a:r>
            <a:r>
              <a:rPr lang="en-GB" noProof="0" dirty="0"/>
              <a:t> te </a:t>
            </a:r>
            <a:r>
              <a:rPr lang="en-GB" noProof="0" dirty="0" err="1"/>
              <a:t>bewerken</a:t>
            </a:r>
            <a:endParaRPr lang="en-GB" noProof="0" dirty="0"/>
          </a:p>
        </p:txBody>
      </p:sp>
      <p:sp>
        <p:nvSpPr>
          <p:cNvPr id="13" name="Tijdelijke aanduiding voor inhoud 7"/>
          <p:cNvSpPr>
            <a:spLocks noGrp="1"/>
          </p:cNvSpPr>
          <p:nvPr>
            <p:ph sz="quarter" idx="12"/>
          </p:nvPr>
        </p:nvSpPr>
        <p:spPr>
          <a:xfrm>
            <a:off x="4679951" y="2458800"/>
            <a:ext cx="4057650" cy="3899138"/>
          </a:xfrm>
        </p:spPr>
        <p:txBody>
          <a:bodyPr tIns="108000"/>
          <a:lstStyle>
            <a:lvl1pPr marL="180000" indent="-180000">
              <a:spcBef>
                <a:spcPts val="864"/>
              </a:spcBef>
              <a:defRPr sz="1800">
                <a:latin typeface="Arial" pitchFamily="34" charset="0"/>
                <a:cs typeface="Arial" pitchFamily="34" charset="0"/>
              </a:defRPr>
            </a:lvl1pPr>
            <a:lvl2pPr marL="360000">
              <a:defRPr sz="1800">
                <a:latin typeface="Arial" pitchFamily="34" charset="0"/>
                <a:cs typeface="Arial" pitchFamily="34" charset="0"/>
              </a:defRPr>
            </a:lvl2pPr>
          </a:lstStyle>
          <a:p>
            <a:pPr lvl="0"/>
            <a:r>
              <a:rPr lang="en-GB" noProof="0" dirty="0" err="1"/>
              <a:t>Klik</a:t>
            </a:r>
            <a:r>
              <a:rPr lang="en-GB" noProof="0" dirty="0"/>
              <a:t> </a:t>
            </a:r>
            <a:r>
              <a:rPr lang="en-GB" noProof="0" dirty="0" err="1"/>
              <a:t>om</a:t>
            </a:r>
            <a:r>
              <a:rPr lang="en-GB" noProof="0" dirty="0"/>
              <a:t> de </a:t>
            </a:r>
            <a:r>
              <a:rPr lang="en-GB" noProof="0" dirty="0" err="1"/>
              <a:t>modelstijlen</a:t>
            </a:r>
            <a:r>
              <a:rPr lang="en-GB" noProof="0" dirty="0"/>
              <a:t> te </a:t>
            </a:r>
            <a:r>
              <a:rPr lang="en-GB" noProof="0" dirty="0" err="1"/>
              <a:t>bewerken</a:t>
            </a:r>
            <a:endParaRPr lang="en-GB" noProof="0" dirty="0"/>
          </a:p>
          <a:p>
            <a:pPr lvl="1"/>
            <a:r>
              <a:rPr lang="en-GB" noProof="0" dirty="0" err="1"/>
              <a:t>Tweede</a:t>
            </a:r>
            <a:r>
              <a:rPr lang="en-GB" noProof="0" dirty="0"/>
              <a:t> </a:t>
            </a:r>
            <a:r>
              <a:rPr lang="en-GB" noProof="0" dirty="0" err="1"/>
              <a:t>niveau</a:t>
            </a:r>
            <a:endParaRPr lang="en-GB" noProof="0" dirty="0"/>
          </a:p>
        </p:txBody>
      </p:sp>
      <p:sp>
        <p:nvSpPr>
          <p:cNvPr id="14" name="Tijdelijke aanduiding voor inhoud 7"/>
          <p:cNvSpPr>
            <a:spLocks noGrp="1"/>
          </p:cNvSpPr>
          <p:nvPr>
            <p:ph sz="quarter" idx="13"/>
          </p:nvPr>
        </p:nvSpPr>
        <p:spPr>
          <a:xfrm>
            <a:off x="403200" y="2458800"/>
            <a:ext cx="4043388" cy="3899138"/>
          </a:xfrm>
        </p:spPr>
        <p:txBody>
          <a:bodyPr tIns="108000"/>
          <a:lstStyle>
            <a:lvl1pPr marL="180000" indent="-180000">
              <a:spcBef>
                <a:spcPts val="864"/>
              </a:spcBef>
              <a:defRPr sz="1800">
                <a:latin typeface="Arial" pitchFamily="34" charset="0"/>
                <a:cs typeface="Arial" pitchFamily="34" charset="0"/>
              </a:defRPr>
            </a:lvl1pPr>
            <a:lvl2pPr marL="360000">
              <a:defRPr sz="1800">
                <a:latin typeface="Arial" pitchFamily="34" charset="0"/>
                <a:cs typeface="Arial" pitchFamily="34" charset="0"/>
              </a:defRPr>
            </a:lvl2pPr>
          </a:lstStyle>
          <a:p>
            <a:pPr lvl="0"/>
            <a:r>
              <a:rPr lang="en-GB" noProof="0" dirty="0" err="1"/>
              <a:t>Klik</a:t>
            </a:r>
            <a:r>
              <a:rPr lang="en-GB" noProof="0" dirty="0"/>
              <a:t> </a:t>
            </a:r>
            <a:r>
              <a:rPr lang="en-GB" noProof="0" dirty="0" err="1"/>
              <a:t>om</a:t>
            </a:r>
            <a:r>
              <a:rPr lang="en-GB" noProof="0" dirty="0"/>
              <a:t> de </a:t>
            </a:r>
            <a:r>
              <a:rPr lang="en-GB" noProof="0" dirty="0" err="1"/>
              <a:t>modelstijlen</a:t>
            </a:r>
            <a:r>
              <a:rPr lang="en-GB" noProof="0" dirty="0"/>
              <a:t> te </a:t>
            </a:r>
            <a:r>
              <a:rPr lang="en-GB" noProof="0" dirty="0" err="1"/>
              <a:t>bewerken</a:t>
            </a:r>
            <a:endParaRPr lang="en-GB" noProof="0" dirty="0"/>
          </a:p>
          <a:p>
            <a:pPr lvl="1"/>
            <a:r>
              <a:rPr lang="en-GB" noProof="0" dirty="0" err="1"/>
              <a:t>Tweede</a:t>
            </a:r>
            <a:r>
              <a:rPr lang="en-GB" noProof="0" dirty="0"/>
              <a:t> </a:t>
            </a:r>
            <a:r>
              <a:rPr lang="en-GB" noProof="0" dirty="0" err="1"/>
              <a:t>niveau</a:t>
            </a:r>
            <a:endParaRPr lang="en-GB" noProof="0" dirty="0"/>
          </a:p>
        </p:txBody>
      </p:sp>
      <p:sp>
        <p:nvSpPr>
          <p:cNvPr id="16" name="Tijdelijke aanduiding voor tekst 15"/>
          <p:cNvSpPr>
            <a:spLocks noGrp="1"/>
          </p:cNvSpPr>
          <p:nvPr>
            <p:ph type="body" sz="quarter" idx="14"/>
          </p:nvPr>
        </p:nvSpPr>
        <p:spPr>
          <a:xfrm>
            <a:off x="403200" y="2088000"/>
            <a:ext cx="4062438" cy="360000"/>
          </a:xfrm>
          <a:solidFill>
            <a:schemeClr val="accent1"/>
          </a:solidFill>
        </p:spPr>
        <p:txBody>
          <a:bodyPr lIns="180000" anchor="ctr"/>
          <a:lstStyle>
            <a:lvl1pPr marL="0" indent="0" algn="l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5pPr>
              <a:buNone/>
              <a:defRPr/>
            </a:lvl5pPr>
          </a:lstStyle>
          <a:p>
            <a:pPr lvl="0"/>
            <a:r>
              <a:rPr lang="en-GB" noProof="0" dirty="0" err="1"/>
              <a:t>Klik</a:t>
            </a:r>
            <a:r>
              <a:rPr lang="en-GB" noProof="0" dirty="0"/>
              <a:t> </a:t>
            </a:r>
            <a:r>
              <a:rPr lang="en-GB" noProof="0" dirty="0" err="1"/>
              <a:t>om</a:t>
            </a:r>
            <a:r>
              <a:rPr lang="en-GB" noProof="0" dirty="0"/>
              <a:t> de </a:t>
            </a:r>
            <a:r>
              <a:rPr lang="en-GB" noProof="0" dirty="0" err="1"/>
              <a:t>modelstijlen</a:t>
            </a:r>
            <a:r>
              <a:rPr lang="en-GB" noProof="0" dirty="0"/>
              <a:t> te </a:t>
            </a:r>
            <a:r>
              <a:rPr lang="en-GB" noProof="0" dirty="0" err="1"/>
              <a:t>bewerken</a:t>
            </a:r>
            <a:endParaRPr lang="en-GB" noProof="0" dirty="0"/>
          </a:p>
        </p:txBody>
      </p:sp>
      <p:sp>
        <p:nvSpPr>
          <p:cNvPr id="17" name="Tijdelijke aanduiding voor tekst 15"/>
          <p:cNvSpPr>
            <a:spLocks noGrp="1"/>
          </p:cNvSpPr>
          <p:nvPr>
            <p:ph type="body" sz="quarter" idx="15"/>
          </p:nvPr>
        </p:nvSpPr>
        <p:spPr>
          <a:xfrm>
            <a:off x="4679951" y="2088000"/>
            <a:ext cx="4057650" cy="360000"/>
          </a:xfrm>
          <a:solidFill>
            <a:schemeClr val="accent2"/>
          </a:solidFill>
        </p:spPr>
        <p:txBody>
          <a:bodyPr lIns="180000" anchor="ctr"/>
          <a:lstStyle>
            <a:lvl1pPr marL="0" indent="0">
              <a:spcBef>
                <a:spcPts val="0"/>
              </a:spcBef>
              <a:buNone/>
              <a:defRPr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GB" noProof="0" dirty="0" err="1"/>
              <a:t>Klik</a:t>
            </a:r>
            <a:r>
              <a:rPr lang="en-GB" noProof="0" dirty="0"/>
              <a:t> </a:t>
            </a:r>
            <a:r>
              <a:rPr lang="en-GB" noProof="0" dirty="0" err="1"/>
              <a:t>om</a:t>
            </a:r>
            <a:r>
              <a:rPr lang="en-GB" noProof="0" dirty="0"/>
              <a:t> de </a:t>
            </a:r>
            <a:r>
              <a:rPr lang="en-GB" noProof="0" dirty="0" err="1"/>
              <a:t>modelstijlen</a:t>
            </a:r>
            <a:r>
              <a:rPr lang="en-GB" noProof="0" dirty="0"/>
              <a:t> te </a:t>
            </a:r>
            <a:r>
              <a:rPr lang="en-GB" noProof="0" dirty="0" err="1"/>
              <a:t>bewerken</a:t>
            </a:r>
            <a:endParaRPr lang="en-GB" noProof="0" dirty="0"/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403225" y="1513796"/>
            <a:ext cx="8348663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7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86A774F-151F-47DA-ACD5-AE1B66599C8B}" type="slidenum">
              <a:rPr lang="en-GB" altLang="fi-FI"/>
              <a:pPr>
                <a:defRPr/>
              </a:pPr>
              <a:t>‹#›</a:t>
            </a:fld>
            <a:endParaRPr lang="en-GB" altLang="fi-FI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ftr" sz="quarter" idx="18"/>
          </p:nvPr>
        </p:nvSpPr>
        <p:spPr>
          <a:xfrm>
            <a:off x="406400" y="414338"/>
            <a:ext cx="3581400" cy="2159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TSE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4219731327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0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4813" y="2087563"/>
            <a:ext cx="4202112" cy="42497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9325" y="2087563"/>
            <a:ext cx="4203700" cy="42497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E97DB2F-E999-429F-A4F3-A7605D9617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6400" y="414338"/>
            <a:ext cx="3581400" cy="2159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TSE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1735132706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/>
                </a:solidFill>
                <a:latin typeface="+mn-lt"/>
                <a:cs typeface="+mn-cs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4856613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ijdelijke aanduiding voor voettekst 4"/>
          <p:cNvSpPr>
            <a:spLocks noGrp="1"/>
          </p:cNvSpPr>
          <p:nvPr>
            <p:ph type="ftr" sz="quarter" idx="14"/>
          </p:nvPr>
        </p:nvSpPr>
        <p:spPr>
          <a:xfrm>
            <a:off x="406400" y="414338"/>
            <a:ext cx="3581400" cy="2159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TSE Talent Management</a:t>
            </a:r>
            <a:endParaRPr lang="en-US" dirty="0"/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6A1D20C-44E9-4CAB-A69C-ECB6BDF4FF4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9135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9" descr="PP balk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4813" y="844550"/>
            <a:ext cx="8332787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9144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nl-NL"/>
              <a:t>Klik om het opmaakprofiel te bewerken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04813" y="2087563"/>
            <a:ext cx="8332787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72000" rIns="72000" bIns="72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nl-NL"/>
              <a:t>Klik om de opmaakprofielen van de modeltekst te bewerken</a:t>
            </a:r>
          </a:p>
          <a:p>
            <a:pPr lvl="1"/>
            <a:r>
              <a:rPr lang="en-GB" altLang="nl-NL"/>
              <a:t>Tweede niveau</a:t>
            </a:r>
          </a:p>
        </p:txBody>
      </p:sp>
      <p:sp>
        <p:nvSpPr>
          <p:cNvPr id="143365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59788" y="377825"/>
            <a:ext cx="5032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chemeClr val="bg1"/>
                </a:solidFill>
              </a:defRPr>
            </a:lvl1pPr>
          </a:lstStyle>
          <a:p>
            <a:fld id="{33239F1F-93D5-4674-A076-0F795E472C8A}" type="slidenum">
              <a:rPr lang="en-GB" altLang="nl-NL"/>
              <a:pPr/>
              <a:t>‹#›</a:t>
            </a:fld>
            <a:endParaRPr lang="en-GB" altLang="nl-NL"/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7407275" y="377825"/>
            <a:ext cx="10080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/>
          <a:lstStyle/>
          <a:p>
            <a:pPr algn="r" eaLnBrk="1" hangingPunct="1">
              <a:spcBef>
                <a:spcPct val="50000"/>
              </a:spcBef>
              <a:defRPr/>
            </a:pPr>
            <a:r>
              <a:rPr lang="en-GB" sz="1000" b="1">
                <a:solidFill>
                  <a:schemeClr val="bg1"/>
                </a:solidFill>
              </a:rPr>
              <a:t>Slide</a:t>
            </a:r>
          </a:p>
        </p:txBody>
      </p:sp>
      <p:sp>
        <p:nvSpPr>
          <p:cNvPr id="1031" name="Text Box 8"/>
          <p:cNvSpPr txBox="1">
            <a:spLocks noChangeArrowheads="1"/>
          </p:cNvSpPr>
          <p:nvPr/>
        </p:nvSpPr>
        <p:spPr bwMode="auto">
          <a:xfrm>
            <a:off x="4117975" y="377825"/>
            <a:ext cx="914400" cy="215900"/>
          </a:xfrm>
          <a:prstGeom prst="rect">
            <a:avLst/>
          </a:prstGeom>
          <a:noFill/>
          <a:ln w="19050" algn="ctr">
            <a:noFill/>
            <a:prstDash val="sysDot"/>
            <a:miter lim="800000"/>
            <a:headEnd/>
            <a:tailEnd/>
          </a:ln>
        </p:spPr>
        <p:txBody>
          <a:bodyPr wrap="none" lIns="0" tIns="46800" rIns="0" bIns="46800"/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1000" b="1">
                <a:solidFill>
                  <a:schemeClr val="bg1"/>
                </a:solidFill>
              </a:rPr>
              <a:t>Tata Steel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1" r:id="rId13"/>
    <p:sldLayoutId id="2147483732" r:id="rId14"/>
    <p:sldLayoutId id="2147483733" r:id="rId15"/>
    <p:sldLayoutId id="2147483734" r:id="rId16"/>
  </p:sldLayoutIdLst>
  <p:transition>
    <p:fade/>
  </p:transition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179388" indent="-179388" algn="l" rtl="0" eaLnBrk="0" fontAlgn="base" hangingPunct="0">
        <a:spcBef>
          <a:spcPts val="863"/>
        </a:spcBef>
        <a:spcAft>
          <a:spcPct val="0"/>
        </a:spcAft>
        <a:buClr>
          <a:schemeClr val="tx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358775" indent="-179388" algn="l" rtl="0" eaLnBrk="0" fontAlgn="base" hangingPunct="0">
        <a:spcBef>
          <a:spcPts val="863"/>
        </a:spcBef>
        <a:spcAft>
          <a:spcPct val="0"/>
        </a:spcAft>
        <a:buClr>
          <a:schemeClr val="tx2"/>
        </a:buClr>
        <a:buFont typeface="Wingdings" panose="05000000000000000000" pitchFamily="2" charset="2"/>
        <a:buChar char="§"/>
        <a:defRPr>
          <a:solidFill>
            <a:schemeClr val="tx1"/>
          </a:solidFill>
          <a:latin typeface="+mn-lt"/>
          <a:cs typeface="+mn-cs"/>
        </a:defRPr>
      </a:lvl2pPr>
      <a:lvl3pPr marL="1235075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4306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jdelijke aanduiding voor dianummer 3"/>
          <p:cNvSpPr txBox="1">
            <a:spLocks noGrp="1"/>
          </p:cNvSpPr>
          <p:nvPr/>
        </p:nvSpPr>
        <p:spPr bwMode="auto">
          <a:xfrm>
            <a:off x="8459788" y="377825"/>
            <a:ext cx="50323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31EAA93-4DED-4E31-8317-467328113B97}" type="slidenum">
              <a:rPr lang="en-GB" altLang="en-US" sz="1000" b="1">
                <a:solidFill>
                  <a:schemeClr val="bg1"/>
                </a:solidFill>
              </a:rPr>
              <a:pPr eaLnBrk="1" hangingPunct="1"/>
              <a:t>1</a:t>
            </a:fld>
            <a:endParaRPr lang="en-GB" altLang="en-US" sz="1000" b="1">
              <a:solidFill>
                <a:schemeClr val="bg1"/>
              </a:solidFill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gray">
          <a:xfrm>
            <a:off x="881063" y="2087563"/>
            <a:ext cx="7856537" cy="446087"/>
          </a:xfrm>
          <a:prstGeom prst="rect">
            <a:avLst/>
          </a:prstGeom>
          <a:solidFill>
            <a:srgbClr val="D6D6D6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52000" tIns="72000" rIns="72000" bIns="72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2000" dirty="0">
                <a:ea typeface="ＭＳ Ｐゴシック" panose="020B0600070205080204" pitchFamily="34" charset="-128"/>
              </a:rPr>
              <a:t>Introducing Tata Steel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gray">
          <a:xfrm>
            <a:off x="882650" y="2632075"/>
            <a:ext cx="7856538" cy="446088"/>
          </a:xfrm>
          <a:prstGeom prst="rect">
            <a:avLst/>
          </a:prstGeom>
          <a:solidFill>
            <a:srgbClr val="D6D6D6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52000" tIns="72000" rIns="72000" bIns="72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2000" dirty="0">
                <a:ea typeface="ＭＳ Ｐゴシック" panose="020B0600070205080204" pitchFamily="34" charset="-128"/>
              </a:rPr>
              <a:t>Talent Strategy</a:t>
            </a: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gray">
          <a:xfrm>
            <a:off x="881063" y="3171825"/>
            <a:ext cx="7856537" cy="446088"/>
          </a:xfrm>
          <a:prstGeom prst="rect">
            <a:avLst/>
          </a:prstGeom>
          <a:solidFill>
            <a:srgbClr val="D6D6D6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52000" tIns="72000" rIns="72000" bIns="72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Current Context and Impact on Talent</a:t>
            </a:r>
          </a:p>
        </p:txBody>
      </p:sp>
      <p:sp>
        <p:nvSpPr>
          <p:cNvPr id="5129" name="Rectangle 9"/>
          <p:cNvSpPr>
            <a:spLocks noChangeArrowheads="1"/>
          </p:cNvSpPr>
          <p:nvPr/>
        </p:nvSpPr>
        <p:spPr bwMode="gray">
          <a:xfrm>
            <a:off x="404813" y="2087563"/>
            <a:ext cx="477837" cy="446087"/>
          </a:xfrm>
          <a:prstGeom prst="rect">
            <a:avLst/>
          </a:prstGeom>
          <a:solidFill>
            <a:srgbClr val="5A245A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000" b="1">
                <a:solidFill>
                  <a:srgbClr val="FFFFFF"/>
                </a:solidFill>
                <a:ea typeface="ＭＳ Ｐゴシック" panose="020B0600070205080204" pitchFamily="34" charset="-128"/>
              </a:rPr>
              <a:t>1</a:t>
            </a: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gray">
          <a:xfrm>
            <a:off x="404813" y="2630488"/>
            <a:ext cx="477837" cy="449262"/>
          </a:xfrm>
          <a:prstGeom prst="rect">
            <a:avLst/>
          </a:prstGeom>
          <a:solidFill>
            <a:srgbClr val="ED2939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000" b="1">
                <a:solidFill>
                  <a:srgbClr val="FFFFFF"/>
                </a:solidFill>
                <a:ea typeface="ＭＳ Ｐゴシック" panose="020B0600070205080204" pitchFamily="34" charset="-128"/>
              </a:rPr>
              <a:t>2</a:t>
            </a:r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gray">
          <a:xfrm>
            <a:off x="404813" y="3171825"/>
            <a:ext cx="477837" cy="449263"/>
          </a:xfrm>
          <a:prstGeom prst="rect">
            <a:avLst/>
          </a:prstGeom>
          <a:solidFill>
            <a:srgbClr val="FFA1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000" b="1">
                <a:solidFill>
                  <a:srgbClr val="FFFFFF"/>
                </a:solidFill>
                <a:ea typeface="ＭＳ Ｐゴシック" panose="020B0600070205080204" pitchFamily="34" charset="-128"/>
              </a:rPr>
              <a:t>3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7"/>
          <p:cNvSpPr>
            <a:spLocks noChangeArrowheads="1"/>
          </p:cNvSpPr>
          <p:nvPr/>
        </p:nvSpPr>
        <p:spPr bwMode="gray">
          <a:xfrm>
            <a:off x="404813" y="1201738"/>
            <a:ext cx="8332787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marL="180975" indent="-180975" eaLnBrk="1" hangingPunct="1">
              <a:lnSpc>
                <a:spcPct val="90000"/>
              </a:lnSpc>
              <a:defRPr/>
            </a:pPr>
            <a:r>
              <a:rPr lang="en-GB" altLang="fi-FI" sz="2000" dirty="0">
                <a:solidFill>
                  <a:srgbClr val="000000"/>
                </a:solidFill>
                <a:latin typeface="+mn-lt"/>
                <a:ea typeface="ＭＳ Ｐゴシック" pitchFamily="34" charset="-128"/>
                <a:cs typeface="Arial" charset="0"/>
              </a:rPr>
              <a:t>One of the world’s most geographically-diversified steel producers</a:t>
            </a:r>
          </a:p>
        </p:txBody>
      </p:sp>
      <p:sp>
        <p:nvSpPr>
          <p:cNvPr id="59395" name="Tijdelijke aanduiding voor inhoud 13"/>
          <p:cNvSpPr>
            <a:spLocks noGrp="1"/>
          </p:cNvSpPr>
          <p:nvPr>
            <p:ph sz="quarter" idx="12"/>
          </p:nvPr>
        </p:nvSpPr>
        <p:spPr bwMode="auto">
          <a:xfrm>
            <a:off x="4679950" y="2459038"/>
            <a:ext cx="4057650" cy="38989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Top 12 global steel producer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Annual crude steel capacity of more than 28 million tonnes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Around 80,000 employees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Manufacturing operations in 26 countries across 5 continents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Present in both mature and developing markets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Turnover in 2014-15:  approximately </a:t>
            </a:r>
            <a:r>
              <a:rPr lang="en-GB" altLang="en-US"/>
              <a:t>$ 25 billion (€22.0 billion)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/>
              <a:t>Fortune 500 company</a:t>
            </a:r>
          </a:p>
          <a:p>
            <a:pPr marL="179388" indent="-179388" eaLnBrk="1" hangingPunct="1">
              <a:spcBef>
                <a:spcPct val="40000"/>
              </a:spcBef>
            </a:pPr>
            <a:endParaRPr lang="en-GB" altLang="fi-FI"/>
          </a:p>
          <a:p>
            <a:pPr marL="179388" indent="-179388" eaLnBrk="1" hangingPunct="1">
              <a:spcBef>
                <a:spcPts val="863"/>
              </a:spcBef>
            </a:pPr>
            <a:endParaRPr lang="en-GB" altLang="fi-FI"/>
          </a:p>
        </p:txBody>
      </p:sp>
      <p:sp>
        <p:nvSpPr>
          <p:cNvPr id="59396" name="Tijdelijke aanduiding voor tekst 17"/>
          <p:cNvSpPr>
            <a:spLocks noGrp="1"/>
          </p:cNvSpPr>
          <p:nvPr>
            <p:ph type="body" sz="quarter" idx="15"/>
          </p:nvPr>
        </p:nvSpPr>
        <p:spPr bwMode="auto">
          <a:xfrm>
            <a:off x="4679950" y="2087563"/>
            <a:ext cx="4057650" cy="360362"/>
          </a:xfrm>
          <a:solidFill>
            <a:schemeClr val="accent1"/>
          </a:solidFill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fi-FI"/>
              <a:t>Tata Steel</a:t>
            </a:r>
          </a:p>
        </p:txBody>
      </p:sp>
      <p:pic>
        <p:nvPicPr>
          <p:cNvPr id="59397" name="Picture 2" descr="K:\Tata Steel\PG_Pressegespräch Gelsenkirchen\Pressemappe\Tata Steel-Pressegespräch_14082013\Tata Steel Gelsenkirchen_Stahlcoi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90" b="4037"/>
          <a:stretch>
            <a:fillRect/>
          </a:stretch>
        </p:blipFill>
        <p:spPr bwMode="auto">
          <a:xfrm>
            <a:off x="411163" y="2054225"/>
            <a:ext cx="4024312" cy="409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398" name="Rectangle 2"/>
          <p:cNvSpPr>
            <a:spLocks noGrp="1" noChangeArrowheads="1"/>
          </p:cNvSpPr>
          <p:nvPr>
            <p:ph type="title"/>
          </p:nvPr>
        </p:nvSpPr>
        <p:spPr>
          <a:xfrm>
            <a:off x="404813" y="746125"/>
            <a:ext cx="8332787" cy="36036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fi-FI" dirty="0">
                <a:solidFill>
                  <a:schemeClr val="bg1"/>
                </a:solidFill>
              </a:rPr>
              <a:t> Introducing Tata Steel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8"/>
          </p:nvPr>
        </p:nvSpPr>
        <p:spPr>
          <a:xfrm>
            <a:off x="406400" y="371806"/>
            <a:ext cx="3581400" cy="215900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bg1"/>
                </a:solidFill>
              </a:rPr>
              <a:t>TSE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3412566639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7"/>
          <p:cNvSpPr>
            <a:spLocks noChangeArrowheads="1"/>
          </p:cNvSpPr>
          <p:nvPr/>
        </p:nvSpPr>
        <p:spPr bwMode="gray">
          <a:xfrm>
            <a:off x="404813" y="1201738"/>
            <a:ext cx="8532812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eaLnBrk="1" hangingPunct="1">
              <a:defRPr/>
            </a:pPr>
            <a:r>
              <a:rPr lang="en-GB" altLang="nl-NL" sz="2000" dirty="0">
                <a:solidFill>
                  <a:srgbClr val="000000"/>
                </a:solidFill>
                <a:latin typeface="+mn-lt"/>
                <a:cs typeface="Arial" charset="0"/>
              </a:rPr>
              <a:t>A global network serving demanding markets worldwide</a:t>
            </a:r>
          </a:p>
        </p:txBody>
      </p:sp>
      <p:grpSp>
        <p:nvGrpSpPr>
          <p:cNvPr id="61443" name="Group 343"/>
          <p:cNvGrpSpPr>
            <a:grpSpLocks/>
          </p:cNvGrpSpPr>
          <p:nvPr/>
        </p:nvGrpSpPr>
        <p:grpSpPr bwMode="auto">
          <a:xfrm>
            <a:off x="398463" y="1697038"/>
            <a:ext cx="8602662" cy="4562475"/>
            <a:chOff x="398463" y="1696666"/>
            <a:chExt cx="8901112" cy="4562475"/>
          </a:xfrm>
        </p:grpSpPr>
        <p:sp>
          <p:nvSpPr>
            <p:cNvPr id="61447" name="Rectangle 270"/>
            <p:cNvSpPr>
              <a:spLocks noChangeAspect="1" noChangeArrowheads="1"/>
            </p:cNvSpPr>
            <p:nvPr/>
          </p:nvSpPr>
          <p:spPr bwMode="auto">
            <a:xfrm>
              <a:off x="7926388" y="1696666"/>
              <a:ext cx="1373187" cy="3889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GB" altLang="nl-NL" sz="1400">
                  <a:solidFill>
                    <a:srgbClr val="3D7EDB"/>
                  </a:solidFill>
                </a:rPr>
                <a:t>Western </a:t>
              </a:r>
              <a:br>
                <a:rPr lang="en-GB" altLang="nl-NL" sz="1400">
                  <a:solidFill>
                    <a:srgbClr val="3D7EDB"/>
                  </a:solidFill>
                </a:rPr>
              </a:br>
              <a:r>
                <a:rPr lang="en-GB" altLang="nl-NL" sz="1400">
                  <a:solidFill>
                    <a:srgbClr val="3D7EDB"/>
                  </a:solidFill>
                </a:rPr>
                <a:t>Europe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grpSp>
          <p:nvGrpSpPr>
            <p:cNvPr id="61448" name="Group 2"/>
            <p:cNvGrpSpPr>
              <a:grpSpLocks noChangeAspect="1"/>
            </p:cNvGrpSpPr>
            <p:nvPr/>
          </p:nvGrpSpPr>
          <p:grpSpPr bwMode="auto">
            <a:xfrm>
              <a:off x="576263" y="1831603"/>
              <a:ext cx="7766050" cy="4427538"/>
              <a:chOff x="157" y="845"/>
              <a:chExt cx="5445" cy="3104"/>
            </a:xfrm>
          </p:grpSpPr>
          <p:sp>
            <p:nvSpPr>
              <p:cNvPr id="61525" name="Freeform 2"/>
              <p:cNvSpPr>
                <a:spLocks/>
              </p:cNvSpPr>
              <p:nvPr/>
            </p:nvSpPr>
            <p:spPr bwMode="gray">
              <a:xfrm>
                <a:off x="3007" y="1084"/>
                <a:ext cx="2595" cy="973"/>
              </a:xfrm>
              <a:custGeom>
                <a:avLst/>
                <a:gdLst>
                  <a:gd name="T0" fmla="*/ 1101119524 w 2645"/>
                  <a:gd name="T1" fmla="*/ 2147483646 h 848"/>
                  <a:gd name="T2" fmla="*/ 1101119524 w 2645"/>
                  <a:gd name="T3" fmla="*/ 2147483646 h 848"/>
                  <a:gd name="T4" fmla="*/ 1101119524 w 2645"/>
                  <a:gd name="T5" fmla="*/ 2147483646 h 848"/>
                  <a:gd name="T6" fmla="*/ 1101119524 w 2645"/>
                  <a:gd name="T7" fmla="*/ 2147483646 h 848"/>
                  <a:gd name="T8" fmla="*/ 1101119524 w 2645"/>
                  <a:gd name="T9" fmla="*/ 2147483646 h 848"/>
                  <a:gd name="T10" fmla="*/ 1101119524 w 2645"/>
                  <a:gd name="T11" fmla="*/ 2147483646 h 848"/>
                  <a:gd name="T12" fmla="*/ 1101119524 w 2645"/>
                  <a:gd name="T13" fmla="*/ 2147483646 h 848"/>
                  <a:gd name="T14" fmla="*/ 1101119524 w 2645"/>
                  <a:gd name="T15" fmla="*/ 2147483646 h 848"/>
                  <a:gd name="T16" fmla="*/ 1101119524 w 2645"/>
                  <a:gd name="T17" fmla="*/ 2147483646 h 848"/>
                  <a:gd name="T18" fmla="*/ 1101119524 w 2645"/>
                  <a:gd name="T19" fmla="*/ 2147483646 h 848"/>
                  <a:gd name="T20" fmla="*/ 1101119524 w 2645"/>
                  <a:gd name="T21" fmla="*/ 2147483646 h 848"/>
                  <a:gd name="T22" fmla="*/ 1101119524 w 2645"/>
                  <a:gd name="T23" fmla="*/ 2147483646 h 848"/>
                  <a:gd name="T24" fmla="*/ 1101119524 w 2645"/>
                  <a:gd name="T25" fmla="*/ 2147483646 h 848"/>
                  <a:gd name="T26" fmla="*/ 1101119524 w 2645"/>
                  <a:gd name="T27" fmla="*/ 2147483646 h 848"/>
                  <a:gd name="T28" fmla="*/ 1101119524 w 2645"/>
                  <a:gd name="T29" fmla="*/ 2147483646 h 848"/>
                  <a:gd name="T30" fmla="*/ 1101119524 w 2645"/>
                  <a:gd name="T31" fmla="*/ 2147483646 h 848"/>
                  <a:gd name="T32" fmla="*/ 1101119524 w 2645"/>
                  <a:gd name="T33" fmla="*/ 2147483646 h 848"/>
                  <a:gd name="T34" fmla="*/ 1101119524 w 2645"/>
                  <a:gd name="T35" fmla="*/ 2147483646 h 848"/>
                  <a:gd name="T36" fmla="*/ 1101119524 w 2645"/>
                  <a:gd name="T37" fmla="*/ 2147483646 h 848"/>
                  <a:gd name="T38" fmla="*/ 1101119524 w 2645"/>
                  <a:gd name="T39" fmla="*/ 2147483646 h 848"/>
                  <a:gd name="T40" fmla="*/ 1101119524 w 2645"/>
                  <a:gd name="T41" fmla="*/ 2147483646 h 848"/>
                  <a:gd name="T42" fmla="*/ 1101119524 w 2645"/>
                  <a:gd name="T43" fmla="*/ 2147483646 h 848"/>
                  <a:gd name="T44" fmla="*/ 1101119524 w 2645"/>
                  <a:gd name="T45" fmla="*/ 2147483646 h 848"/>
                  <a:gd name="T46" fmla="*/ 1101119524 w 2645"/>
                  <a:gd name="T47" fmla="*/ 2147483646 h 848"/>
                  <a:gd name="T48" fmla="*/ 1101119524 w 2645"/>
                  <a:gd name="T49" fmla="*/ 2147483646 h 848"/>
                  <a:gd name="T50" fmla="*/ 1101119524 w 2645"/>
                  <a:gd name="T51" fmla="*/ 2147483646 h 848"/>
                  <a:gd name="T52" fmla="*/ 1101119524 w 2645"/>
                  <a:gd name="T53" fmla="*/ 2147483646 h 848"/>
                  <a:gd name="T54" fmla="*/ 1101119524 w 2645"/>
                  <a:gd name="T55" fmla="*/ 2147483646 h 848"/>
                  <a:gd name="T56" fmla="*/ 1101119524 w 2645"/>
                  <a:gd name="T57" fmla="*/ 2147483646 h 848"/>
                  <a:gd name="T58" fmla="*/ 1101119524 w 2645"/>
                  <a:gd name="T59" fmla="*/ 2147483646 h 848"/>
                  <a:gd name="T60" fmla="*/ 1101119524 w 2645"/>
                  <a:gd name="T61" fmla="*/ 2147483646 h 848"/>
                  <a:gd name="T62" fmla="*/ 1101119524 w 2645"/>
                  <a:gd name="T63" fmla="*/ 2147483646 h 848"/>
                  <a:gd name="T64" fmla="*/ 1101119524 w 2645"/>
                  <a:gd name="T65" fmla="*/ 2147483646 h 848"/>
                  <a:gd name="T66" fmla="*/ 1101119524 w 2645"/>
                  <a:gd name="T67" fmla="*/ 2147483646 h 848"/>
                  <a:gd name="T68" fmla="*/ 1101119524 w 2645"/>
                  <a:gd name="T69" fmla="*/ 2147483646 h 848"/>
                  <a:gd name="T70" fmla="*/ 1101119524 w 2645"/>
                  <a:gd name="T71" fmla="*/ 2147483646 h 848"/>
                  <a:gd name="T72" fmla="*/ 1101119524 w 2645"/>
                  <a:gd name="T73" fmla="*/ 2147483646 h 848"/>
                  <a:gd name="T74" fmla="*/ 1101119524 w 2645"/>
                  <a:gd name="T75" fmla="*/ 2147483646 h 848"/>
                  <a:gd name="T76" fmla="*/ 1101119524 w 2645"/>
                  <a:gd name="T77" fmla="*/ 2147483646 h 848"/>
                  <a:gd name="T78" fmla="*/ 1101119524 w 2645"/>
                  <a:gd name="T79" fmla="*/ 2147483646 h 848"/>
                  <a:gd name="T80" fmla="*/ 1101119524 w 2645"/>
                  <a:gd name="T81" fmla="*/ 2147483646 h 848"/>
                  <a:gd name="T82" fmla="*/ 1101119524 w 2645"/>
                  <a:gd name="T83" fmla="*/ 2147483646 h 848"/>
                  <a:gd name="T84" fmla="*/ 1101119524 w 2645"/>
                  <a:gd name="T85" fmla="*/ 2147483646 h 848"/>
                  <a:gd name="T86" fmla="*/ 1101119524 w 2645"/>
                  <a:gd name="T87" fmla="*/ 2147483646 h 848"/>
                  <a:gd name="T88" fmla="*/ 1101119524 w 2645"/>
                  <a:gd name="T89" fmla="*/ 2147483646 h 848"/>
                  <a:gd name="T90" fmla="*/ 1101119524 w 2645"/>
                  <a:gd name="T91" fmla="*/ 2147483646 h 848"/>
                  <a:gd name="T92" fmla="*/ 1101119524 w 2645"/>
                  <a:gd name="T93" fmla="*/ 2147483646 h 848"/>
                  <a:gd name="T94" fmla="*/ 1101119524 w 2645"/>
                  <a:gd name="T95" fmla="*/ 2147483646 h 848"/>
                  <a:gd name="T96" fmla="*/ 1101119524 w 2645"/>
                  <a:gd name="T97" fmla="*/ 2147483646 h 848"/>
                  <a:gd name="T98" fmla="*/ 1101119524 w 2645"/>
                  <a:gd name="T99" fmla="*/ 2147483646 h 848"/>
                  <a:gd name="T100" fmla="*/ 1101119524 w 2645"/>
                  <a:gd name="T101" fmla="*/ 2147483646 h 848"/>
                  <a:gd name="T102" fmla="*/ 1101119524 w 2645"/>
                  <a:gd name="T103" fmla="*/ 2147483646 h 848"/>
                  <a:gd name="T104" fmla="*/ 1101119524 w 2645"/>
                  <a:gd name="T105" fmla="*/ 2147483646 h 848"/>
                  <a:gd name="T106" fmla="*/ 1101119524 w 2645"/>
                  <a:gd name="T107" fmla="*/ 2147483646 h 848"/>
                  <a:gd name="T108" fmla="*/ 1101119524 w 2645"/>
                  <a:gd name="T109" fmla="*/ 2147483646 h 848"/>
                  <a:gd name="T110" fmla="*/ 1101119524 w 2645"/>
                  <a:gd name="T111" fmla="*/ 2147483646 h 848"/>
                  <a:gd name="T112" fmla="*/ 1101119524 w 2645"/>
                  <a:gd name="T113" fmla="*/ 2147483646 h 848"/>
                  <a:gd name="T114" fmla="*/ 1101119524 w 2645"/>
                  <a:gd name="T115" fmla="*/ 2147483646 h 848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2645"/>
                  <a:gd name="T175" fmla="*/ 0 h 848"/>
                  <a:gd name="T176" fmla="*/ 2645 w 2645"/>
                  <a:gd name="T177" fmla="*/ 848 h 848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2645" h="848">
                    <a:moveTo>
                      <a:pt x="0" y="603"/>
                    </a:moveTo>
                    <a:lnTo>
                      <a:pt x="0" y="603"/>
                    </a:lnTo>
                    <a:lnTo>
                      <a:pt x="23" y="583"/>
                    </a:lnTo>
                    <a:lnTo>
                      <a:pt x="16" y="592"/>
                    </a:lnTo>
                    <a:lnTo>
                      <a:pt x="24" y="594"/>
                    </a:lnTo>
                    <a:lnTo>
                      <a:pt x="23" y="554"/>
                    </a:lnTo>
                    <a:lnTo>
                      <a:pt x="31" y="536"/>
                    </a:lnTo>
                    <a:lnTo>
                      <a:pt x="45" y="533"/>
                    </a:lnTo>
                    <a:lnTo>
                      <a:pt x="70" y="550"/>
                    </a:lnTo>
                    <a:lnTo>
                      <a:pt x="75" y="517"/>
                    </a:lnTo>
                    <a:lnTo>
                      <a:pt x="65" y="518"/>
                    </a:lnTo>
                    <a:lnTo>
                      <a:pt x="59" y="499"/>
                    </a:lnTo>
                    <a:lnTo>
                      <a:pt x="164" y="481"/>
                    </a:lnTo>
                    <a:lnTo>
                      <a:pt x="139" y="474"/>
                    </a:lnTo>
                    <a:lnTo>
                      <a:pt x="140" y="465"/>
                    </a:lnTo>
                    <a:lnTo>
                      <a:pt x="124" y="468"/>
                    </a:lnTo>
                    <a:lnTo>
                      <a:pt x="185" y="417"/>
                    </a:lnTo>
                    <a:lnTo>
                      <a:pt x="158" y="365"/>
                    </a:lnTo>
                    <a:lnTo>
                      <a:pt x="163" y="341"/>
                    </a:lnTo>
                    <a:lnTo>
                      <a:pt x="148" y="312"/>
                    </a:lnTo>
                    <a:lnTo>
                      <a:pt x="160" y="297"/>
                    </a:lnTo>
                    <a:lnTo>
                      <a:pt x="139" y="275"/>
                    </a:lnTo>
                    <a:lnTo>
                      <a:pt x="146" y="257"/>
                    </a:lnTo>
                    <a:lnTo>
                      <a:pt x="174" y="236"/>
                    </a:lnTo>
                    <a:lnTo>
                      <a:pt x="190" y="234"/>
                    </a:lnTo>
                    <a:lnTo>
                      <a:pt x="210" y="239"/>
                    </a:lnTo>
                    <a:lnTo>
                      <a:pt x="193" y="243"/>
                    </a:lnTo>
                    <a:lnTo>
                      <a:pt x="206" y="250"/>
                    </a:lnTo>
                    <a:lnTo>
                      <a:pt x="252" y="253"/>
                    </a:lnTo>
                    <a:lnTo>
                      <a:pt x="334" y="296"/>
                    </a:lnTo>
                    <a:lnTo>
                      <a:pt x="335" y="317"/>
                    </a:lnTo>
                    <a:lnTo>
                      <a:pt x="300" y="334"/>
                    </a:lnTo>
                    <a:lnTo>
                      <a:pt x="191" y="309"/>
                    </a:lnTo>
                    <a:lnTo>
                      <a:pt x="236" y="339"/>
                    </a:lnTo>
                    <a:lnTo>
                      <a:pt x="234" y="375"/>
                    </a:lnTo>
                    <a:lnTo>
                      <a:pt x="278" y="392"/>
                    </a:lnTo>
                    <a:lnTo>
                      <a:pt x="289" y="389"/>
                    </a:lnTo>
                    <a:lnTo>
                      <a:pt x="284" y="375"/>
                    </a:lnTo>
                    <a:lnTo>
                      <a:pt x="264" y="369"/>
                    </a:lnTo>
                    <a:lnTo>
                      <a:pt x="268" y="357"/>
                    </a:lnTo>
                    <a:lnTo>
                      <a:pt x="288" y="370"/>
                    </a:lnTo>
                    <a:lnTo>
                      <a:pt x="330" y="375"/>
                    </a:lnTo>
                    <a:lnTo>
                      <a:pt x="313" y="347"/>
                    </a:lnTo>
                    <a:lnTo>
                      <a:pt x="353" y="323"/>
                    </a:lnTo>
                    <a:lnTo>
                      <a:pt x="381" y="339"/>
                    </a:lnTo>
                    <a:lnTo>
                      <a:pt x="380" y="276"/>
                    </a:lnTo>
                    <a:lnTo>
                      <a:pt x="368" y="267"/>
                    </a:lnTo>
                    <a:lnTo>
                      <a:pt x="416" y="281"/>
                    </a:lnTo>
                    <a:lnTo>
                      <a:pt x="419" y="288"/>
                    </a:lnTo>
                    <a:lnTo>
                      <a:pt x="393" y="299"/>
                    </a:lnTo>
                    <a:lnTo>
                      <a:pt x="419" y="320"/>
                    </a:lnTo>
                    <a:lnTo>
                      <a:pt x="441" y="297"/>
                    </a:lnTo>
                    <a:lnTo>
                      <a:pt x="531" y="260"/>
                    </a:lnTo>
                    <a:lnTo>
                      <a:pt x="544" y="257"/>
                    </a:lnTo>
                    <a:lnTo>
                      <a:pt x="531" y="264"/>
                    </a:lnTo>
                    <a:lnTo>
                      <a:pt x="546" y="282"/>
                    </a:lnTo>
                    <a:lnTo>
                      <a:pt x="610" y="257"/>
                    </a:lnTo>
                    <a:lnTo>
                      <a:pt x="624" y="276"/>
                    </a:lnTo>
                    <a:lnTo>
                      <a:pt x="640" y="261"/>
                    </a:lnTo>
                    <a:lnTo>
                      <a:pt x="631" y="242"/>
                    </a:lnTo>
                    <a:lnTo>
                      <a:pt x="640" y="235"/>
                    </a:lnTo>
                    <a:lnTo>
                      <a:pt x="690" y="245"/>
                    </a:lnTo>
                    <a:lnTo>
                      <a:pt x="754" y="280"/>
                    </a:lnTo>
                    <a:lnTo>
                      <a:pt x="767" y="263"/>
                    </a:lnTo>
                    <a:lnTo>
                      <a:pt x="753" y="245"/>
                    </a:lnTo>
                    <a:lnTo>
                      <a:pt x="733" y="241"/>
                    </a:lnTo>
                    <a:lnTo>
                      <a:pt x="741" y="212"/>
                    </a:lnTo>
                    <a:lnTo>
                      <a:pt x="728" y="208"/>
                    </a:lnTo>
                    <a:lnTo>
                      <a:pt x="733" y="196"/>
                    </a:lnTo>
                    <a:lnTo>
                      <a:pt x="756" y="182"/>
                    </a:lnTo>
                    <a:lnTo>
                      <a:pt x="771" y="148"/>
                    </a:lnTo>
                    <a:lnTo>
                      <a:pt x="806" y="148"/>
                    </a:lnTo>
                    <a:lnTo>
                      <a:pt x="821" y="153"/>
                    </a:lnTo>
                    <a:lnTo>
                      <a:pt x="808" y="189"/>
                    </a:lnTo>
                    <a:lnTo>
                      <a:pt x="822" y="208"/>
                    </a:lnTo>
                    <a:lnTo>
                      <a:pt x="818" y="257"/>
                    </a:lnTo>
                    <a:lnTo>
                      <a:pt x="835" y="274"/>
                    </a:lnTo>
                    <a:lnTo>
                      <a:pt x="829" y="292"/>
                    </a:lnTo>
                    <a:lnTo>
                      <a:pt x="803" y="305"/>
                    </a:lnTo>
                    <a:lnTo>
                      <a:pt x="811" y="312"/>
                    </a:lnTo>
                    <a:lnTo>
                      <a:pt x="777" y="319"/>
                    </a:lnTo>
                    <a:lnTo>
                      <a:pt x="812" y="331"/>
                    </a:lnTo>
                    <a:lnTo>
                      <a:pt x="854" y="292"/>
                    </a:lnTo>
                    <a:lnTo>
                      <a:pt x="849" y="267"/>
                    </a:lnTo>
                    <a:lnTo>
                      <a:pt x="862" y="263"/>
                    </a:lnTo>
                    <a:lnTo>
                      <a:pt x="884" y="259"/>
                    </a:lnTo>
                    <a:lnTo>
                      <a:pt x="894" y="273"/>
                    </a:lnTo>
                    <a:lnTo>
                      <a:pt x="893" y="291"/>
                    </a:lnTo>
                    <a:lnTo>
                      <a:pt x="919" y="297"/>
                    </a:lnTo>
                    <a:lnTo>
                      <a:pt x="900" y="290"/>
                    </a:lnTo>
                    <a:lnTo>
                      <a:pt x="908" y="280"/>
                    </a:lnTo>
                    <a:lnTo>
                      <a:pt x="900" y="263"/>
                    </a:lnTo>
                    <a:lnTo>
                      <a:pt x="840" y="253"/>
                    </a:lnTo>
                    <a:lnTo>
                      <a:pt x="849" y="214"/>
                    </a:lnTo>
                    <a:lnTo>
                      <a:pt x="828" y="189"/>
                    </a:lnTo>
                    <a:lnTo>
                      <a:pt x="858" y="167"/>
                    </a:lnTo>
                    <a:lnTo>
                      <a:pt x="854" y="152"/>
                    </a:lnTo>
                    <a:lnTo>
                      <a:pt x="868" y="160"/>
                    </a:lnTo>
                    <a:lnTo>
                      <a:pt x="861" y="191"/>
                    </a:lnTo>
                    <a:lnTo>
                      <a:pt x="871" y="196"/>
                    </a:lnTo>
                    <a:lnTo>
                      <a:pt x="911" y="205"/>
                    </a:lnTo>
                    <a:lnTo>
                      <a:pt x="874" y="179"/>
                    </a:lnTo>
                    <a:lnTo>
                      <a:pt x="903" y="180"/>
                    </a:lnTo>
                    <a:lnTo>
                      <a:pt x="897" y="170"/>
                    </a:lnTo>
                    <a:lnTo>
                      <a:pt x="911" y="165"/>
                    </a:lnTo>
                    <a:lnTo>
                      <a:pt x="986" y="186"/>
                    </a:lnTo>
                    <a:lnTo>
                      <a:pt x="971" y="199"/>
                    </a:lnTo>
                    <a:lnTo>
                      <a:pt x="970" y="219"/>
                    </a:lnTo>
                    <a:lnTo>
                      <a:pt x="985" y="230"/>
                    </a:lnTo>
                    <a:lnTo>
                      <a:pt x="994" y="186"/>
                    </a:lnTo>
                    <a:lnTo>
                      <a:pt x="952" y="162"/>
                    </a:lnTo>
                    <a:lnTo>
                      <a:pt x="943" y="132"/>
                    </a:lnTo>
                    <a:lnTo>
                      <a:pt x="1038" y="120"/>
                    </a:lnTo>
                    <a:lnTo>
                      <a:pt x="1026" y="90"/>
                    </a:lnTo>
                    <a:lnTo>
                      <a:pt x="1038" y="97"/>
                    </a:lnTo>
                    <a:lnTo>
                      <a:pt x="1055" y="87"/>
                    </a:lnTo>
                    <a:lnTo>
                      <a:pt x="1043" y="82"/>
                    </a:lnTo>
                    <a:lnTo>
                      <a:pt x="1143" y="60"/>
                    </a:lnTo>
                    <a:lnTo>
                      <a:pt x="1134" y="52"/>
                    </a:lnTo>
                    <a:lnTo>
                      <a:pt x="1181" y="50"/>
                    </a:lnTo>
                    <a:lnTo>
                      <a:pt x="1180" y="57"/>
                    </a:lnTo>
                    <a:lnTo>
                      <a:pt x="1192" y="57"/>
                    </a:lnTo>
                    <a:lnTo>
                      <a:pt x="1226" y="48"/>
                    </a:lnTo>
                    <a:lnTo>
                      <a:pt x="1240" y="54"/>
                    </a:lnTo>
                    <a:lnTo>
                      <a:pt x="1226" y="41"/>
                    </a:lnTo>
                    <a:lnTo>
                      <a:pt x="1264" y="39"/>
                    </a:lnTo>
                    <a:lnTo>
                      <a:pt x="1264" y="22"/>
                    </a:lnTo>
                    <a:lnTo>
                      <a:pt x="1309" y="0"/>
                    </a:lnTo>
                    <a:lnTo>
                      <a:pt x="1340" y="13"/>
                    </a:lnTo>
                    <a:lnTo>
                      <a:pt x="1313" y="25"/>
                    </a:lnTo>
                    <a:lnTo>
                      <a:pt x="1359" y="24"/>
                    </a:lnTo>
                    <a:lnTo>
                      <a:pt x="1341" y="41"/>
                    </a:lnTo>
                    <a:lnTo>
                      <a:pt x="1417" y="32"/>
                    </a:lnTo>
                    <a:lnTo>
                      <a:pt x="1460" y="57"/>
                    </a:lnTo>
                    <a:lnTo>
                      <a:pt x="1452" y="67"/>
                    </a:lnTo>
                    <a:lnTo>
                      <a:pt x="1439" y="62"/>
                    </a:lnTo>
                    <a:lnTo>
                      <a:pt x="1458" y="70"/>
                    </a:lnTo>
                    <a:lnTo>
                      <a:pt x="1448" y="86"/>
                    </a:lnTo>
                    <a:lnTo>
                      <a:pt x="1309" y="160"/>
                    </a:lnTo>
                    <a:lnTo>
                      <a:pt x="1354" y="150"/>
                    </a:lnTo>
                    <a:lnTo>
                      <a:pt x="1344" y="140"/>
                    </a:lnTo>
                    <a:lnTo>
                      <a:pt x="1414" y="126"/>
                    </a:lnTo>
                    <a:lnTo>
                      <a:pt x="1394" y="128"/>
                    </a:lnTo>
                    <a:lnTo>
                      <a:pt x="1399" y="116"/>
                    </a:lnTo>
                    <a:lnTo>
                      <a:pt x="1439" y="126"/>
                    </a:lnTo>
                    <a:lnTo>
                      <a:pt x="1444" y="116"/>
                    </a:lnTo>
                    <a:lnTo>
                      <a:pt x="1453" y="140"/>
                    </a:lnTo>
                    <a:lnTo>
                      <a:pt x="1472" y="141"/>
                    </a:lnTo>
                    <a:lnTo>
                      <a:pt x="1456" y="132"/>
                    </a:lnTo>
                    <a:lnTo>
                      <a:pt x="1492" y="125"/>
                    </a:lnTo>
                    <a:lnTo>
                      <a:pt x="1536" y="132"/>
                    </a:lnTo>
                    <a:lnTo>
                      <a:pt x="1532" y="140"/>
                    </a:lnTo>
                    <a:lnTo>
                      <a:pt x="1572" y="148"/>
                    </a:lnTo>
                    <a:lnTo>
                      <a:pt x="1605" y="146"/>
                    </a:lnTo>
                    <a:lnTo>
                      <a:pt x="1606" y="122"/>
                    </a:lnTo>
                    <a:lnTo>
                      <a:pt x="1617" y="121"/>
                    </a:lnTo>
                    <a:lnTo>
                      <a:pt x="1703" y="146"/>
                    </a:lnTo>
                    <a:lnTo>
                      <a:pt x="1690" y="186"/>
                    </a:lnTo>
                    <a:lnTo>
                      <a:pt x="1730" y="212"/>
                    </a:lnTo>
                    <a:lnTo>
                      <a:pt x="1753" y="176"/>
                    </a:lnTo>
                    <a:lnTo>
                      <a:pt x="1766" y="191"/>
                    </a:lnTo>
                    <a:lnTo>
                      <a:pt x="1796" y="186"/>
                    </a:lnTo>
                    <a:lnTo>
                      <a:pt x="1835" y="199"/>
                    </a:lnTo>
                    <a:lnTo>
                      <a:pt x="1864" y="190"/>
                    </a:lnTo>
                    <a:lnTo>
                      <a:pt x="1862" y="176"/>
                    </a:lnTo>
                    <a:lnTo>
                      <a:pt x="1883" y="150"/>
                    </a:lnTo>
                    <a:lnTo>
                      <a:pt x="2012" y="169"/>
                    </a:lnTo>
                    <a:lnTo>
                      <a:pt x="2020" y="180"/>
                    </a:lnTo>
                    <a:lnTo>
                      <a:pt x="2004" y="184"/>
                    </a:lnTo>
                    <a:lnTo>
                      <a:pt x="2046" y="190"/>
                    </a:lnTo>
                    <a:lnTo>
                      <a:pt x="2061" y="208"/>
                    </a:lnTo>
                    <a:lnTo>
                      <a:pt x="2158" y="205"/>
                    </a:lnTo>
                    <a:lnTo>
                      <a:pt x="2177" y="219"/>
                    </a:lnTo>
                    <a:lnTo>
                      <a:pt x="2170" y="236"/>
                    </a:lnTo>
                    <a:lnTo>
                      <a:pt x="2197" y="249"/>
                    </a:lnTo>
                    <a:lnTo>
                      <a:pt x="2212" y="239"/>
                    </a:lnTo>
                    <a:lnTo>
                      <a:pt x="2281" y="246"/>
                    </a:lnTo>
                    <a:lnTo>
                      <a:pt x="2295" y="236"/>
                    </a:lnTo>
                    <a:lnTo>
                      <a:pt x="2304" y="251"/>
                    </a:lnTo>
                    <a:lnTo>
                      <a:pt x="2333" y="264"/>
                    </a:lnTo>
                    <a:lnTo>
                      <a:pt x="2345" y="255"/>
                    </a:lnTo>
                    <a:lnTo>
                      <a:pt x="2332" y="242"/>
                    </a:lnTo>
                    <a:lnTo>
                      <a:pt x="2340" y="230"/>
                    </a:lnTo>
                    <a:lnTo>
                      <a:pt x="2461" y="248"/>
                    </a:lnTo>
                    <a:lnTo>
                      <a:pt x="2539" y="292"/>
                    </a:lnTo>
                    <a:lnTo>
                      <a:pt x="2557" y="292"/>
                    </a:lnTo>
                    <a:lnTo>
                      <a:pt x="2577" y="329"/>
                    </a:lnTo>
                    <a:lnTo>
                      <a:pt x="2569" y="309"/>
                    </a:lnTo>
                    <a:lnTo>
                      <a:pt x="2582" y="307"/>
                    </a:lnTo>
                    <a:lnTo>
                      <a:pt x="2590" y="315"/>
                    </a:lnTo>
                    <a:lnTo>
                      <a:pt x="2612" y="312"/>
                    </a:lnTo>
                    <a:lnTo>
                      <a:pt x="2645" y="334"/>
                    </a:lnTo>
                    <a:lnTo>
                      <a:pt x="2599" y="356"/>
                    </a:lnTo>
                    <a:lnTo>
                      <a:pt x="2608" y="363"/>
                    </a:lnTo>
                    <a:lnTo>
                      <a:pt x="2592" y="366"/>
                    </a:lnTo>
                    <a:lnTo>
                      <a:pt x="2605" y="377"/>
                    </a:lnTo>
                    <a:lnTo>
                      <a:pt x="2577" y="377"/>
                    </a:lnTo>
                    <a:lnTo>
                      <a:pt x="2569" y="363"/>
                    </a:lnTo>
                    <a:lnTo>
                      <a:pt x="2557" y="368"/>
                    </a:lnTo>
                    <a:lnTo>
                      <a:pt x="2539" y="347"/>
                    </a:lnTo>
                    <a:lnTo>
                      <a:pt x="2508" y="348"/>
                    </a:lnTo>
                    <a:lnTo>
                      <a:pt x="2500" y="334"/>
                    </a:lnTo>
                    <a:lnTo>
                      <a:pt x="2507" y="329"/>
                    </a:lnTo>
                    <a:lnTo>
                      <a:pt x="2495" y="329"/>
                    </a:lnTo>
                    <a:lnTo>
                      <a:pt x="2485" y="334"/>
                    </a:lnTo>
                    <a:lnTo>
                      <a:pt x="2497" y="348"/>
                    </a:lnTo>
                    <a:lnTo>
                      <a:pt x="2489" y="357"/>
                    </a:lnTo>
                    <a:lnTo>
                      <a:pt x="2462" y="371"/>
                    </a:lnTo>
                    <a:lnTo>
                      <a:pt x="2445" y="369"/>
                    </a:lnTo>
                    <a:lnTo>
                      <a:pt x="2474" y="410"/>
                    </a:lnTo>
                    <a:lnTo>
                      <a:pt x="2470" y="426"/>
                    </a:lnTo>
                    <a:lnTo>
                      <a:pt x="2439" y="415"/>
                    </a:lnTo>
                    <a:lnTo>
                      <a:pt x="2440" y="420"/>
                    </a:lnTo>
                    <a:lnTo>
                      <a:pt x="2384" y="441"/>
                    </a:lnTo>
                    <a:lnTo>
                      <a:pt x="2334" y="483"/>
                    </a:lnTo>
                    <a:lnTo>
                      <a:pt x="2301" y="467"/>
                    </a:lnTo>
                    <a:lnTo>
                      <a:pt x="2269" y="484"/>
                    </a:lnTo>
                    <a:lnTo>
                      <a:pt x="2269" y="469"/>
                    </a:lnTo>
                    <a:lnTo>
                      <a:pt x="2252" y="485"/>
                    </a:lnTo>
                    <a:lnTo>
                      <a:pt x="2229" y="484"/>
                    </a:lnTo>
                    <a:lnTo>
                      <a:pt x="2207" y="525"/>
                    </a:lnTo>
                    <a:lnTo>
                      <a:pt x="2225" y="533"/>
                    </a:lnTo>
                    <a:lnTo>
                      <a:pt x="2217" y="545"/>
                    </a:lnTo>
                    <a:lnTo>
                      <a:pt x="2226" y="567"/>
                    </a:lnTo>
                    <a:lnTo>
                      <a:pt x="2211" y="564"/>
                    </a:lnTo>
                    <a:lnTo>
                      <a:pt x="2201" y="582"/>
                    </a:lnTo>
                    <a:lnTo>
                      <a:pt x="2207" y="599"/>
                    </a:lnTo>
                    <a:lnTo>
                      <a:pt x="2174" y="612"/>
                    </a:lnTo>
                    <a:lnTo>
                      <a:pt x="2177" y="631"/>
                    </a:lnTo>
                    <a:lnTo>
                      <a:pt x="2153" y="637"/>
                    </a:lnTo>
                    <a:lnTo>
                      <a:pt x="2146" y="657"/>
                    </a:lnTo>
                    <a:lnTo>
                      <a:pt x="2127" y="678"/>
                    </a:lnTo>
                    <a:lnTo>
                      <a:pt x="2109" y="599"/>
                    </a:lnTo>
                    <a:lnTo>
                      <a:pt x="2111" y="556"/>
                    </a:lnTo>
                    <a:lnTo>
                      <a:pt x="2127" y="530"/>
                    </a:lnTo>
                    <a:lnTo>
                      <a:pt x="2150" y="525"/>
                    </a:lnTo>
                    <a:lnTo>
                      <a:pt x="2205" y="472"/>
                    </a:lnTo>
                    <a:lnTo>
                      <a:pt x="2232" y="460"/>
                    </a:lnTo>
                    <a:lnTo>
                      <a:pt x="2240" y="429"/>
                    </a:lnTo>
                    <a:lnTo>
                      <a:pt x="2252" y="421"/>
                    </a:lnTo>
                    <a:lnTo>
                      <a:pt x="2231" y="420"/>
                    </a:lnTo>
                    <a:lnTo>
                      <a:pt x="2224" y="446"/>
                    </a:lnTo>
                    <a:lnTo>
                      <a:pt x="2178" y="468"/>
                    </a:lnTo>
                    <a:lnTo>
                      <a:pt x="2182" y="436"/>
                    </a:lnTo>
                    <a:lnTo>
                      <a:pt x="2132" y="443"/>
                    </a:lnTo>
                    <a:lnTo>
                      <a:pt x="2085" y="484"/>
                    </a:lnTo>
                    <a:lnTo>
                      <a:pt x="2095" y="502"/>
                    </a:lnTo>
                    <a:lnTo>
                      <a:pt x="2044" y="508"/>
                    </a:lnTo>
                    <a:lnTo>
                      <a:pt x="2037" y="503"/>
                    </a:lnTo>
                    <a:lnTo>
                      <a:pt x="2055" y="499"/>
                    </a:lnTo>
                    <a:lnTo>
                      <a:pt x="2014" y="489"/>
                    </a:lnTo>
                    <a:lnTo>
                      <a:pt x="2002" y="499"/>
                    </a:lnTo>
                    <a:lnTo>
                      <a:pt x="1907" y="500"/>
                    </a:lnTo>
                    <a:lnTo>
                      <a:pt x="1793" y="597"/>
                    </a:lnTo>
                    <a:lnTo>
                      <a:pt x="1816" y="602"/>
                    </a:lnTo>
                    <a:lnTo>
                      <a:pt x="1816" y="618"/>
                    </a:lnTo>
                    <a:lnTo>
                      <a:pt x="1829" y="608"/>
                    </a:lnTo>
                    <a:lnTo>
                      <a:pt x="1825" y="622"/>
                    </a:lnTo>
                    <a:lnTo>
                      <a:pt x="1843" y="614"/>
                    </a:lnTo>
                    <a:lnTo>
                      <a:pt x="1841" y="623"/>
                    </a:lnTo>
                    <a:lnTo>
                      <a:pt x="1847" y="608"/>
                    </a:lnTo>
                    <a:lnTo>
                      <a:pt x="1862" y="608"/>
                    </a:lnTo>
                    <a:lnTo>
                      <a:pt x="1886" y="629"/>
                    </a:lnTo>
                    <a:lnTo>
                      <a:pt x="1864" y="631"/>
                    </a:lnTo>
                    <a:lnTo>
                      <a:pt x="1883" y="637"/>
                    </a:lnTo>
                    <a:lnTo>
                      <a:pt x="1887" y="650"/>
                    </a:lnTo>
                    <a:lnTo>
                      <a:pt x="1874" y="681"/>
                    </a:lnTo>
                    <a:lnTo>
                      <a:pt x="1870" y="728"/>
                    </a:lnTo>
                    <a:lnTo>
                      <a:pt x="1790" y="824"/>
                    </a:lnTo>
                    <a:lnTo>
                      <a:pt x="1762" y="837"/>
                    </a:lnTo>
                    <a:lnTo>
                      <a:pt x="1740" y="824"/>
                    </a:lnTo>
                    <a:lnTo>
                      <a:pt x="1720" y="843"/>
                    </a:lnTo>
                    <a:lnTo>
                      <a:pt x="1720" y="839"/>
                    </a:lnTo>
                    <a:lnTo>
                      <a:pt x="1730" y="824"/>
                    </a:lnTo>
                    <a:lnTo>
                      <a:pt x="1725" y="800"/>
                    </a:lnTo>
                    <a:lnTo>
                      <a:pt x="1759" y="789"/>
                    </a:lnTo>
                    <a:lnTo>
                      <a:pt x="1786" y="725"/>
                    </a:lnTo>
                    <a:lnTo>
                      <a:pt x="1728" y="741"/>
                    </a:lnTo>
                    <a:lnTo>
                      <a:pt x="1720" y="716"/>
                    </a:lnTo>
                    <a:lnTo>
                      <a:pt x="1672" y="702"/>
                    </a:lnTo>
                    <a:lnTo>
                      <a:pt x="1644" y="637"/>
                    </a:lnTo>
                    <a:lnTo>
                      <a:pt x="1612" y="623"/>
                    </a:lnTo>
                    <a:lnTo>
                      <a:pt x="1556" y="641"/>
                    </a:lnTo>
                    <a:lnTo>
                      <a:pt x="1567" y="654"/>
                    </a:lnTo>
                    <a:lnTo>
                      <a:pt x="1544" y="695"/>
                    </a:lnTo>
                    <a:lnTo>
                      <a:pt x="1522" y="705"/>
                    </a:lnTo>
                    <a:lnTo>
                      <a:pt x="1497" y="696"/>
                    </a:lnTo>
                    <a:lnTo>
                      <a:pt x="1470" y="692"/>
                    </a:lnTo>
                    <a:lnTo>
                      <a:pt x="1396" y="710"/>
                    </a:lnTo>
                    <a:lnTo>
                      <a:pt x="1331" y="683"/>
                    </a:lnTo>
                    <a:lnTo>
                      <a:pt x="1291" y="688"/>
                    </a:lnTo>
                    <a:lnTo>
                      <a:pt x="1276" y="666"/>
                    </a:lnTo>
                    <a:lnTo>
                      <a:pt x="1234" y="650"/>
                    </a:lnTo>
                    <a:lnTo>
                      <a:pt x="1213" y="666"/>
                    </a:lnTo>
                    <a:lnTo>
                      <a:pt x="1212" y="696"/>
                    </a:lnTo>
                    <a:lnTo>
                      <a:pt x="1118" y="683"/>
                    </a:lnTo>
                    <a:lnTo>
                      <a:pt x="1069" y="710"/>
                    </a:lnTo>
                    <a:lnTo>
                      <a:pt x="1043" y="720"/>
                    </a:lnTo>
                    <a:lnTo>
                      <a:pt x="1010" y="699"/>
                    </a:lnTo>
                    <a:lnTo>
                      <a:pt x="990" y="711"/>
                    </a:lnTo>
                    <a:lnTo>
                      <a:pt x="950" y="696"/>
                    </a:lnTo>
                    <a:lnTo>
                      <a:pt x="936" y="695"/>
                    </a:lnTo>
                    <a:lnTo>
                      <a:pt x="924" y="672"/>
                    </a:lnTo>
                    <a:lnTo>
                      <a:pt x="903" y="672"/>
                    </a:lnTo>
                    <a:lnTo>
                      <a:pt x="894" y="676"/>
                    </a:lnTo>
                    <a:lnTo>
                      <a:pt x="876" y="658"/>
                    </a:lnTo>
                    <a:lnTo>
                      <a:pt x="866" y="663"/>
                    </a:lnTo>
                    <a:lnTo>
                      <a:pt x="855" y="669"/>
                    </a:lnTo>
                    <a:lnTo>
                      <a:pt x="811" y="633"/>
                    </a:lnTo>
                    <a:lnTo>
                      <a:pt x="799" y="629"/>
                    </a:lnTo>
                    <a:lnTo>
                      <a:pt x="769" y="602"/>
                    </a:lnTo>
                    <a:lnTo>
                      <a:pt x="741" y="618"/>
                    </a:lnTo>
                    <a:lnTo>
                      <a:pt x="737" y="607"/>
                    </a:lnTo>
                    <a:lnTo>
                      <a:pt x="696" y="607"/>
                    </a:lnTo>
                    <a:lnTo>
                      <a:pt x="680" y="586"/>
                    </a:lnTo>
                    <a:lnTo>
                      <a:pt x="659" y="587"/>
                    </a:lnTo>
                    <a:lnTo>
                      <a:pt x="651" y="595"/>
                    </a:lnTo>
                    <a:lnTo>
                      <a:pt x="624" y="600"/>
                    </a:lnTo>
                    <a:lnTo>
                      <a:pt x="616" y="595"/>
                    </a:lnTo>
                    <a:lnTo>
                      <a:pt x="605" y="611"/>
                    </a:lnTo>
                    <a:lnTo>
                      <a:pt x="598" y="607"/>
                    </a:lnTo>
                    <a:lnTo>
                      <a:pt x="565" y="612"/>
                    </a:lnTo>
                    <a:lnTo>
                      <a:pt x="554" y="607"/>
                    </a:lnTo>
                    <a:lnTo>
                      <a:pt x="550" y="612"/>
                    </a:lnTo>
                    <a:lnTo>
                      <a:pt x="567" y="629"/>
                    </a:lnTo>
                    <a:lnTo>
                      <a:pt x="555" y="639"/>
                    </a:lnTo>
                    <a:lnTo>
                      <a:pt x="558" y="654"/>
                    </a:lnTo>
                    <a:lnTo>
                      <a:pt x="575" y="654"/>
                    </a:lnTo>
                    <a:lnTo>
                      <a:pt x="583" y="669"/>
                    </a:lnTo>
                    <a:lnTo>
                      <a:pt x="578" y="678"/>
                    </a:lnTo>
                    <a:lnTo>
                      <a:pt x="565" y="672"/>
                    </a:lnTo>
                    <a:lnTo>
                      <a:pt x="554" y="678"/>
                    </a:lnTo>
                    <a:lnTo>
                      <a:pt x="544" y="673"/>
                    </a:lnTo>
                    <a:lnTo>
                      <a:pt x="539" y="663"/>
                    </a:lnTo>
                    <a:lnTo>
                      <a:pt x="527" y="669"/>
                    </a:lnTo>
                    <a:lnTo>
                      <a:pt x="516" y="664"/>
                    </a:lnTo>
                    <a:lnTo>
                      <a:pt x="507" y="672"/>
                    </a:lnTo>
                    <a:lnTo>
                      <a:pt x="491" y="674"/>
                    </a:lnTo>
                    <a:lnTo>
                      <a:pt x="483" y="663"/>
                    </a:lnTo>
                    <a:lnTo>
                      <a:pt x="434" y="660"/>
                    </a:lnTo>
                    <a:lnTo>
                      <a:pt x="427" y="666"/>
                    </a:lnTo>
                    <a:lnTo>
                      <a:pt x="422" y="665"/>
                    </a:lnTo>
                    <a:lnTo>
                      <a:pt x="415" y="677"/>
                    </a:lnTo>
                    <a:lnTo>
                      <a:pt x="416" y="688"/>
                    </a:lnTo>
                    <a:lnTo>
                      <a:pt x="410" y="689"/>
                    </a:lnTo>
                    <a:lnTo>
                      <a:pt x="406" y="678"/>
                    </a:lnTo>
                    <a:lnTo>
                      <a:pt x="399" y="680"/>
                    </a:lnTo>
                    <a:lnTo>
                      <a:pt x="396" y="712"/>
                    </a:lnTo>
                    <a:lnTo>
                      <a:pt x="404" y="723"/>
                    </a:lnTo>
                    <a:lnTo>
                      <a:pt x="404" y="731"/>
                    </a:lnTo>
                    <a:lnTo>
                      <a:pt x="412" y="730"/>
                    </a:lnTo>
                    <a:lnTo>
                      <a:pt x="422" y="727"/>
                    </a:lnTo>
                    <a:lnTo>
                      <a:pt x="431" y="741"/>
                    </a:lnTo>
                    <a:lnTo>
                      <a:pt x="439" y="750"/>
                    </a:lnTo>
                    <a:lnTo>
                      <a:pt x="446" y="762"/>
                    </a:lnTo>
                    <a:lnTo>
                      <a:pt x="457" y="766"/>
                    </a:lnTo>
                    <a:lnTo>
                      <a:pt x="443" y="776"/>
                    </a:lnTo>
                    <a:lnTo>
                      <a:pt x="432" y="767"/>
                    </a:lnTo>
                    <a:lnTo>
                      <a:pt x="422" y="804"/>
                    </a:lnTo>
                    <a:lnTo>
                      <a:pt x="435" y="813"/>
                    </a:lnTo>
                    <a:lnTo>
                      <a:pt x="445" y="848"/>
                    </a:lnTo>
                    <a:lnTo>
                      <a:pt x="435" y="843"/>
                    </a:lnTo>
                    <a:lnTo>
                      <a:pt x="424" y="839"/>
                    </a:lnTo>
                    <a:lnTo>
                      <a:pt x="412" y="837"/>
                    </a:lnTo>
                    <a:lnTo>
                      <a:pt x="404" y="832"/>
                    </a:lnTo>
                    <a:lnTo>
                      <a:pt x="396" y="832"/>
                    </a:lnTo>
                    <a:lnTo>
                      <a:pt x="389" y="819"/>
                    </a:lnTo>
                    <a:lnTo>
                      <a:pt x="373" y="827"/>
                    </a:lnTo>
                    <a:lnTo>
                      <a:pt x="359" y="825"/>
                    </a:lnTo>
                    <a:lnTo>
                      <a:pt x="349" y="815"/>
                    </a:lnTo>
                    <a:lnTo>
                      <a:pt x="324" y="805"/>
                    </a:lnTo>
                    <a:lnTo>
                      <a:pt x="299" y="806"/>
                    </a:lnTo>
                    <a:lnTo>
                      <a:pt x="273" y="789"/>
                    </a:lnTo>
                    <a:lnTo>
                      <a:pt x="294" y="773"/>
                    </a:lnTo>
                    <a:lnTo>
                      <a:pt x="296" y="757"/>
                    </a:lnTo>
                    <a:lnTo>
                      <a:pt x="295" y="743"/>
                    </a:lnTo>
                    <a:lnTo>
                      <a:pt x="297" y="734"/>
                    </a:lnTo>
                    <a:lnTo>
                      <a:pt x="310" y="729"/>
                    </a:lnTo>
                    <a:lnTo>
                      <a:pt x="303" y="708"/>
                    </a:lnTo>
                    <a:lnTo>
                      <a:pt x="287" y="702"/>
                    </a:lnTo>
                    <a:lnTo>
                      <a:pt x="280" y="698"/>
                    </a:lnTo>
                    <a:lnTo>
                      <a:pt x="269" y="702"/>
                    </a:lnTo>
                    <a:lnTo>
                      <a:pt x="247" y="696"/>
                    </a:lnTo>
                    <a:lnTo>
                      <a:pt x="227" y="675"/>
                    </a:lnTo>
                    <a:lnTo>
                      <a:pt x="213" y="669"/>
                    </a:lnTo>
                    <a:lnTo>
                      <a:pt x="206" y="648"/>
                    </a:lnTo>
                    <a:lnTo>
                      <a:pt x="193" y="646"/>
                    </a:lnTo>
                    <a:lnTo>
                      <a:pt x="181" y="653"/>
                    </a:lnTo>
                    <a:lnTo>
                      <a:pt x="173" y="657"/>
                    </a:lnTo>
                    <a:lnTo>
                      <a:pt x="168" y="648"/>
                    </a:lnTo>
                    <a:lnTo>
                      <a:pt x="162" y="639"/>
                    </a:lnTo>
                    <a:lnTo>
                      <a:pt x="180" y="638"/>
                    </a:lnTo>
                    <a:lnTo>
                      <a:pt x="179" y="631"/>
                    </a:lnTo>
                    <a:lnTo>
                      <a:pt x="174" y="627"/>
                    </a:lnTo>
                    <a:lnTo>
                      <a:pt x="168" y="622"/>
                    </a:lnTo>
                    <a:lnTo>
                      <a:pt x="159" y="600"/>
                    </a:lnTo>
                    <a:lnTo>
                      <a:pt x="146" y="588"/>
                    </a:lnTo>
                    <a:lnTo>
                      <a:pt x="131" y="587"/>
                    </a:lnTo>
                    <a:lnTo>
                      <a:pt x="119" y="587"/>
                    </a:lnTo>
                    <a:lnTo>
                      <a:pt x="108" y="581"/>
                    </a:lnTo>
                    <a:lnTo>
                      <a:pt x="98" y="580"/>
                    </a:lnTo>
                    <a:lnTo>
                      <a:pt x="90" y="580"/>
                    </a:lnTo>
                    <a:lnTo>
                      <a:pt x="86" y="586"/>
                    </a:lnTo>
                    <a:lnTo>
                      <a:pt x="77" y="594"/>
                    </a:lnTo>
                    <a:lnTo>
                      <a:pt x="75" y="604"/>
                    </a:lnTo>
                    <a:lnTo>
                      <a:pt x="71" y="607"/>
                    </a:lnTo>
                    <a:lnTo>
                      <a:pt x="65" y="622"/>
                    </a:lnTo>
                    <a:lnTo>
                      <a:pt x="61" y="618"/>
                    </a:lnTo>
                    <a:lnTo>
                      <a:pt x="59" y="612"/>
                    </a:lnTo>
                    <a:lnTo>
                      <a:pt x="0" y="60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6" name="Freeform 3"/>
              <p:cNvSpPr>
                <a:spLocks/>
              </p:cNvSpPr>
              <p:nvPr/>
            </p:nvSpPr>
            <p:spPr bwMode="gray">
              <a:xfrm>
                <a:off x="3396" y="1755"/>
                <a:ext cx="635" cy="320"/>
              </a:xfrm>
              <a:custGeom>
                <a:avLst/>
                <a:gdLst>
                  <a:gd name="T0" fmla="*/ 1115205158 w 647"/>
                  <a:gd name="T1" fmla="*/ 2147483646 h 279"/>
                  <a:gd name="T2" fmla="*/ 1115205158 w 647"/>
                  <a:gd name="T3" fmla="*/ 2147483646 h 279"/>
                  <a:gd name="T4" fmla="*/ 1115205158 w 647"/>
                  <a:gd name="T5" fmla="*/ 2147483646 h 279"/>
                  <a:gd name="T6" fmla="*/ 1115205158 w 647"/>
                  <a:gd name="T7" fmla="*/ 2147483646 h 279"/>
                  <a:gd name="T8" fmla="*/ 1115205158 w 647"/>
                  <a:gd name="T9" fmla="*/ 2147483646 h 279"/>
                  <a:gd name="T10" fmla="*/ 1115205158 w 647"/>
                  <a:gd name="T11" fmla="*/ 2147483646 h 279"/>
                  <a:gd name="T12" fmla="*/ 1115205158 w 647"/>
                  <a:gd name="T13" fmla="*/ 2147483646 h 279"/>
                  <a:gd name="T14" fmla="*/ 1115205158 w 647"/>
                  <a:gd name="T15" fmla="*/ 2147483646 h 279"/>
                  <a:gd name="T16" fmla="*/ 1115205158 w 647"/>
                  <a:gd name="T17" fmla="*/ 2147483646 h 279"/>
                  <a:gd name="T18" fmla="*/ 1115205158 w 647"/>
                  <a:gd name="T19" fmla="*/ 2147483646 h 279"/>
                  <a:gd name="T20" fmla="*/ 1115205158 w 647"/>
                  <a:gd name="T21" fmla="*/ 2147483646 h 279"/>
                  <a:gd name="T22" fmla="*/ 1115205158 w 647"/>
                  <a:gd name="T23" fmla="*/ 2147483646 h 279"/>
                  <a:gd name="T24" fmla="*/ 1115205158 w 647"/>
                  <a:gd name="T25" fmla="*/ 2147483646 h 279"/>
                  <a:gd name="T26" fmla="*/ 1115205158 w 647"/>
                  <a:gd name="T27" fmla="*/ 2147483646 h 279"/>
                  <a:gd name="T28" fmla="*/ 1115205158 w 647"/>
                  <a:gd name="T29" fmla="*/ 2147483646 h 279"/>
                  <a:gd name="T30" fmla="*/ 1115205158 w 647"/>
                  <a:gd name="T31" fmla="*/ 2147483646 h 279"/>
                  <a:gd name="T32" fmla="*/ 1115205158 w 647"/>
                  <a:gd name="T33" fmla="*/ 2147483646 h 279"/>
                  <a:gd name="T34" fmla="*/ 1115205158 w 647"/>
                  <a:gd name="T35" fmla="*/ 2147483646 h 279"/>
                  <a:gd name="T36" fmla="*/ 1115205158 w 647"/>
                  <a:gd name="T37" fmla="*/ 2147483646 h 279"/>
                  <a:gd name="T38" fmla="*/ 1115205158 w 647"/>
                  <a:gd name="T39" fmla="*/ 2147483646 h 279"/>
                  <a:gd name="T40" fmla="*/ 1115205158 w 647"/>
                  <a:gd name="T41" fmla="*/ 2147483646 h 279"/>
                  <a:gd name="T42" fmla="*/ 1115205158 w 647"/>
                  <a:gd name="T43" fmla="*/ 2147483646 h 279"/>
                  <a:gd name="T44" fmla="*/ 0 w 647"/>
                  <a:gd name="T45" fmla="*/ 2147483646 h 279"/>
                  <a:gd name="T46" fmla="*/ 1115205158 w 647"/>
                  <a:gd name="T47" fmla="*/ 2147483646 h 279"/>
                  <a:gd name="T48" fmla="*/ 1115205158 w 647"/>
                  <a:gd name="T49" fmla="*/ 2147483646 h 279"/>
                  <a:gd name="T50" fmla="*/ 1115205158 w 647"/>
                  <a:gd name="T51" fmla="*/ 2147483646 h 279"/>
                  <a:gd name="T52" fmla="*/ 1115205158 w 647"/>
                  <a:gd name="T53" fmla="*/ 2147483646 h 279"/>
                  <a:gd name="T54" fmla="*/ 1115205158 w 647"/>
                  <a:gd name="T55" fmla="*/ 2147483646 h 279"/>
                  <a:gd name="T56" fmla="*/ 1115205158 w 647"/>
                  <a:gd name="T57" fmla="*/ 2147483646 h 279"/>
                  <a:gd name="T58" fmla="*/ 1115205158 w 647"/>
                  <a:gd name="T59" fmla="*/ 2147483646 h 279"/>
                  <a:gd name="T60" fmla="*/ 1115205158 w 647"/>
                  <a:gd name="T61" fmla="*/ 2147483646 h 279"/>
                  <a:gd name="T62" fmla="*/ 1115205158 w 647"/>
                  <a:gd name="T63" fmla="*/ 2147483646 h 279"/>
                  <a:gd name="T64" fmla="*/ 1115205158 w 647"/>
                  <a:gd name="T65" fmla="*/ 2147483646 h 279"/>
                  <a:gd name="T66" fmla="*/ 1115205158 w 647"/>
                  <a:gd name="T67" fmla="*/ 2147483646 h 279"/>
                  <a:gd name="T68" fmla="*/ 1115205158 w 647"/>
                  <a:gd name="T69" fmla="*/ 2147483646 h 279"/>
                  <a:gd name="T70" fmla="*/ 1115205158 w 647"/>
                  <a:gd name="T71" fmla="*/ 2147483646 h 279"/>
                  <a:gd name="T72" fmla="*/ 1115205158 w 647"/>
                  <a:gd name="T73" fmla="*/ 2147483646 h 279"/>
                  <a:gd name="T74" fmla="*/ 1115205158 w 647"/>
                  <a:gd name="T75" fmla="*/ 2147483646 h 279"/>
                  <a:gd name="T76" fmla="*/ 1115205158 w 647"/>
                  <a:gd name="T77" fmla="*/ 2147483646 h 279"/>
                  <a:gd name="T78" fmla="*/ 1115205158 w 647"/>
                  <a:gd name="T79" fmla="*/ 2147483646 h 279"/>
                  <a:gd name="T80" fmla="*/ 1115205158 w 647"/>
                  <a:gd name="T81" fmla="*/ 2147483646 h 279"/>
                  <a:gd name="T82" fmla="*/ 1115205158 w 647"/>
                  <a:gd name="T83" fmla="*/ 2147483646 h 279"/>
                  <a:gd name="T84" fmla="*/ 1115205158 w 647"/>
                  <a:gd name="T85" fmla="*/ 2147483646 h 279"/>
                  <a:gd name="T86" fmla="*/ 1115205158 w 647"/>
                  <a:gd name="T87" fmla="*/ 2147483646 h 279"/>
                  <a:gd name="T88" fmla="*/ 1115205158 w 647"/>
                  <a:gd name="T89" fmla="*/ 2147483646 h 279"/>
                  <a:gd name="T90" fmla="*/ 1115205158 w 647"/>
                  <a:gd name="T91" fmla="*/ 2147483646 h 279"/>
                  <a:gd name="T92" fmla="*/ 1115205158 w 647"/>
                  <a:gd name="T93" fmla="*/ 2147483646 h 279"/>
                  <a:gd name="T94" fmla="*/ 1115205158 w 647"/>
                  <a:gd name="T95" fmla="*/ 2147483646 h 279"/>
                  <a:gd name="T96" fmla="*/ 1115205158 w 647"/>
                  <a:gd name="T97" fmla="*/ 2147483646 h 279"/>
                  <a:gd name="T98" fmla="*/ 1115205158 w 647"/>
                  <a:gd name="T99" fmla="*/ 2147483646 h 279"/>
                  <a:gd name="T100" fmla="*/ 1115205158 w 647"/>
                  <a:gd name="T101" fmla="*/ 2147483646 h 279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647"/>
                  <a:gd name="T154" fmla="*/ 0 h 279"/>
                  <a:gd name="T155" fmla="*/ 647 w 647"/>
                  <a:gd name="T156" fmla="*/ 279 h 279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647" h="279">
                    <a:moveTo>
                      <a:pt x="632" y="144"/>
                    </a:moveTo>
                    <a:lnTo>
                      <a:pt x="647" y="138"/>
                    </a:lnTo>
                    <a:lnTo>
                      <a:pt x="615" y="115"/>
                    </a:lnTo>
                    <a:lnTo>
                      <a:pt x="594" y="124"/>
                    </a:lnTo>
                    <a:lnTo>
                      <a:pt x="564" y="116"/>
                    </a:lnTo>
                    <a:lnTo>
                      <a:pt x="551" y="109"/>
                    </a:lnTo>
                    <a:lnTo>
                      <a:pt x="538" y="109"/>
                    </a:lnTo>
                    <a:lnTo>
                      <a:pt x="531" y="95"/>
                    </a:lnTo>
                    <a:lnTo>
                      <a:pt x="527" y="87"/>
                    </a:lnTo>
                    <a:lnTo>
                      <a:pt x="515" y="87"/>
                    </a:lnTo>
                    <a:lnTo>
                      <a:pt x="505" y="87"/>
                    </a:lnTo>
                    <a:lnTo>
                      <a:pt x="496" y="91"/>
                    </a:lnTo>
                    <a:lnTo>
                      <a:pt x="480" y="76"/>
                    </a:lnTo>
                    <a:lnTo>
                      <a:pt x="474" y="78"/>
                    </a:lnTo>
                    <a:lnTo>
                      <a:pt x="466" y="81"/>
                    </a:lnTo>
                    <a:lnTo>
                      <a:pt x="458" y="85"/>
                    </a:lnTo>
                    <a:lnTo>
                      <a:pt x="445" y="73"/>
                    </a:lnTo>
                    <a:lnTo>
                      <a:pt x="412" y="47"/>
                    </a:lnTo>
                    <a:lnTo>
                      <a:pt x="388" y="31"/>
                    </a:lnTo>
                    <a:lnTo>
                      <a:pt x="373" y="18"/>
                    </a:lnTo>
                    <a:lnTo>
                      <a:pt x="345" y="34"/>
                    </a:lnTo>
                    <a:lnTo>
                      <a:pt x="342" y="23"/>
                    </a:lnTo>
                    <a:lnTo>
                      <a:pt x="304" y="22"/>
                    </a:lnTo>
                    <a:lnTo>
                      <a:pt x="299" y="22"/>
                    </a:lnTo>
                    <a:lnTo>
                      <a:pt x="283" y="0"/>
                    </a:lnTo>
                    <a:lnTo>
                      <a:pt x="264" y="3"/>
                    </a:lnTo>
                    <a:lnTo>
                      <a:pt x="252" y="11"/>
                    </a:lnTo>
                    <a:lnTo>
                      <a:pt x="229" y="16"/>
                    </a:lnTo>
                    <a:lnTo>
                      <a:pt x="222" y="12"/>
                    </a:lnTo>
                    <a:lnTo>
                      <a:pt x="209" y="24"/>
                    </a:lnTo>
                    <a:lnTo>
                      <a:pt x="201" y="23"/>
                    </a:lnTo>
                    <a:lnTo>
                      <a:pt x="166" y="26"/>
                    </a:lnTo>
                    <a:lnTo>
                      <a:pt x="158" y="24"/>
                    </a:lnTo>
                    <a:lnTo>
                      <a:pt x="154" y="27"/>
                    </a:lnTo>
                    <a:lnTo>
                      <a:pt x="168" y="42"/>
                    </a:lnTo>
                    <a:lnTo>
                      <a:pt x="158" y="57"/>
                    </a:lnTo>
                    <a:lnTo>
                      <a:pt x="160" y="66"/>
                    </a:lnTo>
                    <a:lnTo>
                      <a:pt x="160" y="70"/>
                    </a:lnTo>
                    <a:lnTo>
                      <a:pt x="178" y="70"/>
                    </a:lnTo>
                    <a:lnTo>
                      <a:pt x="183" y="81"/>
                    </a:lnTo>
                    <a:lnTo>
                      <a:pt x="183" y="91"/>
                    </a:lnTo>
                    <a:lnTo>
                      <a:pt x="178" y="93"/>
                    </a:lnTo>
                    <a:lnTo>
                      <a:pt x="171" y="87"/>
                    </a:lnTo>
                    <a:lnTo>
                      <a:pt x="163" y="91"/>
                    </a:lnTo>
                    <a:lnTo>
                      <a:pt x="158" y="94"/>
                    </a:lnTo>
                    <a:lnTo>
                      <a:pt x="147" y="87"/>
                    </a:lnTo>
                    <a:lnTo>
                      <a:pt x="142" y="79"/>
                    </a:lnTo>
                    <a:lnTo>
                      <a:pt x="131" y="82"/>
                    </a:lnTo>
                    <a:lnTo>
                      <a:pt x="131" y="85"/>
                    </a:lnTo>
                    <a:lnTo>
                      <a:pt x="121" y="79"/>
                    </a:lnTo>
                    <a:lnTo>
                      <a:pt x="112" y="87"/>
                    </a:lnTo>
                    <a:lnTo>
                      <a:pt x="97" y="91"/>
                    </a:lnTo>
                    <a:lnTo>
                      <a:pt x="93" y="87"/>
                    </a:lnTo>
                    <a:lnTo>
                      <a:pt x="89" y="79"/>
                    </a:lnTo>
                    <a:lnTo>
                      <a:pt x="71" y="78"/>
                    </a:lnTo>
                    <a:lnTo>
                      <a:pt x="41" y="76"/>
                    </a:lnTo>
                    <a:lnTo>
                      <a:pt x="34" y="78"/>
                    </a:lnTo>
                    <a:lnTo>
                      <a:pt x="31" y="82"/>
                    </a:lnTo>
                    <a:lnTo>
                      <a:pt x="26" y="81"/>
                    </a:lnTo>
                    <a:lnTo>
                      <a:pt x="22" y="90"/>
                    </a:lnTo>
                    <a:lnTo>
                      <a:pt x="18" y="95"/>
                    </a:lnTo>
                    <a:lnTo>
                      <a:pt x="18" y="99"/>
                    </a:lnTo>
                    <a:lnTo>
                      <a:pt x="20" y="105"/>
                    </a:lnTo>
                    <a:lnTo>
                      <a:pt x="16" y="106"/>
                    </a:lnTo>
                    <a:lnTo>
                      <a:pt x="11" y="95"/>
                    </a:lnTo>
                    <a:lnTo>
                      <a:pt x="3" y="96"/>
                    </a:lnTo>
                    <a:lnTo>
                      <a:pt x="0" y="112"/>
                    </a:lnTo>
                    <a:lnTo>
                      <a:pt x="0" y="120"/>
                    </a:lnTo>
                    <a:lnTo>
                      <a:pt x="0" y="128"/>
                    </a:lnTo>
                    <a:lnTo>
                      <a:pt x="4" y="135"/>
                    </a:lnTo>
                    <a:lnTo>
                      <a:pt x="8" y="140"/>
                    </a:lnTo>
                    <a:lnTo>
                      <a:pt x="8" y="150"/>
                    </a:lnTo>
                    <a:lnTo>
                      <a:pt x="16" y="147"/>
                    </a:lnTo>
                    <a:lnTo>
                      <a:pt x="24" y="141"/>
                    </a:lnTo>
                    <a:lnTo>
                      <a:pt x="28" y="147"/>
                    </a:lnTo>
                    <a:lnTo>
                      <a:pt x="35" y="157"/>
                    </a:lnTo>
                    <a:lnTo>
                      <a:pt x="42" y="164"/>
                    </a:lnTo>
                    <a:lnTo>
                      <a:pt x="49" y="179"/>
                    </a:lnTo>
                    <a:lnTo>
                      <a:pt x="62" y="176"/>
                    </a:lnTo>
                    <a:lnTo>
                      <a:pt x="84" y="171"/>
                    </a:lnTo>
                    <a:lnTo>
                      <a:pt x="117" y="166"/>
                    </a:lnTo>
                    <a:lnTo>
                      <a:pt x="126" y="178"/>
                    </a:lnTo>
                    <a:lnTo>
                      <a:pt x="127" y="197"/>
                    </a:lnTo>
                    <a:lnTo>
                      <a:pt x="112" y="200"/>
                    </a:lnTo>
                    <a:lnTo>
                      <a:pt x="97" y="204"/>
                    </a:lnTo>
                    <a:lnTo>
                      <a:pt x="99" y="217"/>
                    </a:lnTo>
                    <a:lnTo>
                      <a:pt x="78" y="217"/>
                    </a:lnTo>
                    <a:lnTo>
                      <a:pt x="97" y="245"/>
                    </a:lnTo>
                    <a:lnTo>
                      <a:pt x="106" y="247"/>
                    </a:lnTo>
                    <a:lnTo>
                      <a:pt x="116" y="248"/>
                    </a:lnTo>
                    <a:lnTo>
                      <a:pt x="120" y="260"/>
                    </a:lnTo>
                    <a:lnTo>
                      <a:pt x="125" y="256"/>
                    </a:lnTo>
                    <a:lnTo>
                      <a:pt x="143" y="253"/>
                    </a:lnTo>
                    <a:lnTo>
                      <a:pt x="152" y="256"/>
                    </a:lnTo>
                    <a:lnTo>
                      <a:pt x="158" y="263"/>
                    </a:lnTo>
                    <a:lnTo>
                      <a:pt x="164" y="256"/>
                    </a:lnTo>
                    <a:lnTo>
                      <a:pt x="175" y="259"/>
                    </a:lnTo>
                    <a:lnTo>
                      <a:pt x="156" y="197"/>
                    </a:lnTo>
                    <a:lnTo>
                      <a:pt x="163" y="195"/>
                    </a:lnTo>
                    <a:lnTo>
                      <a:pt x="189" y="181"/>
                    </a:lnTo>
                    <a:lnTo>
                      <a:pt x="194" y="181"/>
                    </a:lnTo>
                    <a:lnTo>
                      <a:pt x="190" y="176"/>
                    </a:lnTo>
                    <a:lnTo>
                      <a:pt x="195" y="178"/>
                    </a:lnTo>
                    <a:lnTo>
                      <a:pt x="195" y="171"/>
                    </a:lnTo>
                    <a:lnTo>
                      <a:pt x="201" y="166"/>
                    </a:lnTo>
                    <a:lnTo>
                      <a:pt x="202" y="169"/>
                    </a:lnTo>
                    <a:lnTo>
                      <a:pt x="207" y="169"/>
                    </a:lnTo>
                    <a:lnTo>
                      <a:pt x="214" y="173"/>
                    </a:lnTo>
                    <a:lnTo>
                      <a:pt x="221" y="165"/>
                    </a:lnTo>
                    <a:lnTo>
                      <a:pt x="225" y="166"/>
                    </a:lnTo>
                    <a:lnTo>
                      <a:pt x="220" y="178"/>
                    </a:lnTo>
                    <a:lnTo>
                      <a:pt x="223" y="192"/>
                    </a:lnTo>
                    <a:lnTo>
                      <a:pt x="238" y="201"/>
                    </a:lnTo>
                    <a:lnTo>
                      <a:pt x="238" y="204"/>
                    </a:lnTo>
                    <a:lnTo>
                      <a:pt x="233" y="211"/>
                    </a:lnTo>
                    <a:lnTo>
                      <a:pt x="235" y="214"/>
                    </a:lnTo>
                    <a:lnTo>
                      <a:pt x="252" y="221"/>
                    </a:lnTo>
                    <a:lnTo>
                      <a:pt x="256" y="229"/>
                    </a:lnTo>
                    <a:lnTo>
                      <a:pt x="272" y="224"/>
                    </a:lnTo>
                    <a:lnTo>
                      <a:pt x="290" y="221"/>
                    </a:lnTo>
                    <a:lnTo>
                      <a:pt x="304" y="248"/>
                    </a:lnTo>
                    <a:lnTo>
                      <a:pt x="310" y="260"/>
                    </a:lnTo>
                    <a:lnTo>
                      <a:pt x="305" y="264"/>
                    </a:lnTo>
                    <a:lnTo>
                      <a:pt x="302" y="268"/>
                    </a:lnTo>
                    <a:lnTo>
                      <a:pt x="315" y="273"/>
                    </a:lnTo>
                    <a:lnTo>
                      <a:pt x="319" y="279"/>
                    </a:lnTo>
                    <a:lnTo>
                      <a:pt x="338" y="273"/>
                    </a:lnTo>
                    <a:lnTo>
                      <a:pt x="344" y="279"/>
                    </a:lnTo>
                    <a:lnTo>
                      <a:pt x="357" y="272"/>
                    </a:lnTo>
                    <a:lnTo>
                      <a:pt x="366" y="271"/>
                    </a:lnTo>
                    <a:lnTo>
                      <a:pt x="377" y="272"/>
                    </a:lnTo>
                    <a:lnTo>
                      <a:pt x="402" y="272"/>
                    </a:lnTo>
                    <a:lnTo>
                      <a:pt x="396" y="267"/>
                    </a:lnTo>
                    <a:lnTo>
                      <a:pt x="396" y="259"/>
                    </a:lnTo>
                    <a:lnTo>
                      <a:pt x="399" y="254"/>
                    </a:lnTo>
                    <a:lnTo>
                      <a:pt x="399" y="249"/>
                    </a:lnTo>
                    <a:lnTo>
                      <a:pt x="392" y="245"/>
                    </a:lnTo>
                    <a:lnTo>
                      <a:pt x="407" y="244"/>
                    </a:lnTo>
                    <a:lnTo>
                      <a:pt x="420" y="245"/>
                    </a:lnTo>
                    <a:lnTo>
                      <a:pt x="424" y="249"/>
                    </a:lnTo>
                    <a:lnTo>
                      <a:pt x="434" y="248"/>
                    </a:lnTo>
                    <a:lnTo>
                      <a:pt x="426" y="236"/>
                    </a:lnTo>
                    <a:lnTo>
                      <a:pt x="435" y="233"/>
                    </a:lnTo>
                    <a:lnTo>
                      <a:pt x="472" y="239"/>
                    </a:lnTo>
                    <a:lnTo>
                      <a:pt x="504" y="241"/>
                    </a:lnTo>
                    <a:lnTo>
                      <a:pt x="527" y="253"/>
                    </a:lnTo>
                    <a:lnTo>
                      <a:pt x="538" y="253"/>
                    </a:lnTo>
                    <a:lnTo>
                      <a:pt x="542" y="263"/>
                    </a:lnTo>
                    <a:lnTo>
                      <a:pt x="551" y="239"/>
                    </a:lnTo>
                    <a:lnTo>
                      <a:pt x="538" y="213"/>
                    </a:lnTo>
                    <a:lnTo>
                      <a:pt x="576" y="204"/>
                    </a:lnTo>
                    <a:lnTo>
                      <a:pt x="581" y="189"/>
                    </a:lnTo>
                    <a:lnTo>
                      <a:pt x="586" y="166"/>
                    </a:lnTo>
                    <a:lnTo>
                      <a:pt x="626" y="169"/>
                    </a:lnTo>
                    <a:lnTo>
                      <a:pt x="632" y="14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7" name="Freeform 4"/>
              <p:cNvSpPr>
                <a:spLocks/>
              </p:cNvSpPr>
              <p:nvPr/>
            </p:nvSpPr>
            <p:spPr bwMode="gray">
              <a:xfrm>
                <a:off x="3513" y="2026"/>
                <a:ext cx="213" cy="173"/>
              </a:xfrm>
              <a:custGeom>
                <a:avLst/>
                <a:gdLst>
                  <a:gd name="T0" fmla="*/ 0 w 216"/>
                  <a:gd name="T1" fmla="*/ 2147483646 h 151"/>
                  <a:gd name="T2" fmla="*/ 1316228377 w 216"/>
                  <a:gd name="T3" fmla="*/ 2147483646 h 151"/>
                  <a:gd name="T4" fmla="*/ 1316228377 w 216"/>
                  <a:gd name="T5" fmla="*/ 2147483646 h 151"/>
                  <a:gd name="T6" fmla="*/ 1316228377 w 216"/>
                  <a:gd name="T7" fmla="*/ 2147483646 h 151"/>
                  <a:gd name="T8" fmla="*/ 1316228377 w 216"/>
                  <a:gd name="T9" fmla="*/ 2147483646 h 151"/>
                  <a:gd name="T10" fmla="*/ 1316228377 w 216"/>
                  <a:gd name="T11" fmla="*/ 2147483646 h 151"/>
                  <a:gd name="T12" fmla="*/ 0 w 216"/>
                  <a:gd name="T13" fmla="*/ 2147483646 h 151"/>
                  <a:gd name="T14" fmla="*/ 1316228377 w 216"/>
                  <a:gd name="T15" fmla="*/ 2147483646 h 151"/>
                  <a:gd name="T16" fmla="*/ 1316228377 w 216"/>
                  <a:gd name="T17" fmla="*/ 2147483646 h 151"/>
                  <a:gd name="T18" fmla="*/ 1316228377 w 216"/>
                  <a:gd name="T19" fmla="*/ 2147483646 h 151"/>
                  <a:gd name="T20" fmla="*/ 1316228377 w 216"/>
                  <a:gd name="T21" fmla="*/ 2147483646 h 151"/>
                  <a:gd name="T22" fmla="*/ 1316228377 w 216"/>
                  <a:gd name="T23" fmla="*/ 2147483646 h 151"/>
                  <a:gd name="T24" fmla="*/ 1316228377 w 216"/>
                  <a:gd name="T25" fmla="*/ 2147483646 h 151"/>
                  <a:gd name="T26" fmla="*/ 1316228377 w 216"/>
                  <a:gd name="T27" fmla="*/ 2147483646 h 151"/>
                  <a:gd name="T28" fmla="*/ 1316228377 w 216"/>
                  <a:gd name="T29" fmla="*/ 2147483646 h 151"/>
                  <a:gd name="T30" fmla="*/ 1316228377 w 216"/>
                  <a:gd name="T31" fmla="*/ 2147483646 h 151"/>
                  <a:gd name="T32" fmla="*/ 1316228377 w 216"/>
                  <a:gd name="T33" fmla="*/ 2147483646 h 151"/>
                  <a:gd name="T34" fmla="*/ 1316228377 w 216"/>
                  <a:gd name="T35" fmla="*/ 2147483646 h 151"/>
                  <a:gd name="T36" fmla="*/ 1316228377 w 216"/>
                  <a:gd name="T37" fmla="*/ 2147483646 h 151"/>
                  <a:gd name="T38" fmla="*/ 1316228377 w 216"/>
                  <a:gd name="T39" fmla="*/ 2147483646 h 151"/>
                  <a:gd name="T40" fmla="*/ 1316228377 w 216"/>
                  <a:gd name="T41" fmla="*/ 2147483646 h 151"/>
                  <a:gd name="T42" fmla="*/ 1316228377 w 216"/>
                  <a:gd name="T43" fmla="*/ 2147483646 h 151"/>
                  <a:gd name="T44" fmla="*/ 1316228377 w 216"/>
                  <a:gd name="T45" fmla="*/ 2147483646 h 151"/>
                  <a:gd name="T46" fmla="*/ 1316228377 w 216"/>
                  <a:gd name="T47" fmla="*/ 2147483646 h 151"/>
                  <a:gd name="T48" fmla="*/ 1316228377 w 216"/>
                  <a:gd name="T49" fmla="*/ 2147483646 h 151"/>
                  <a:gd name="T50" fmla="*/ 1316228377 w 216"/>
                  <a:gd name="T51" fmla="*/ 2147483646 h 151"/>
                  <a:gd name="T52" fmla="*/ 1316228377 w 216"/>
                  <a:gd name="T53" fmla="*/ 2147483646 h 151"/>
                  <a:gd name="T54" fmla="*/ 1316228377 w 216"/>
                  <a:gd name="T55" fmla="*/ 2147483646 h 151"/>
                  <a:gd name="T56" fmla="*/ 1316228377 w 216"/>
                  <a:gd name="T57" fmla="*/ 2147483646 h 151"/>
                  <a:gd name="T58" fmla="*/ 1316228377 w 216"/>
                  <a:gd name="T59" fmla="*/ 2147483646 h 151"/>
                  <a:gd name="T60" fmla="*/ 1316228377 w 216"/>
                  <a:gd name="T61" fmla="*/ 2147483646 h 151"/>
                  <a:gd name="T62" fmla="*/ 1316228377 w 216"/>
                  <a:gd name="T63" fmla="*/ 2147483646 h 151"/>
                  <a:gd name="T64" fmla="*/ 1316228377 w 216"/>
                  <a:gd name="T65" fmla="*/ 2147483646 h 151"/>
                  <a:gd name="T66" fmla="*/ 1316228377 w 216"/>
                  <a:gd name="T67" fmla="*/ 2147483646 h 151"/>
                  <a:gd name="T68" fmla="*/ 1316228377 w 216"/>
                  <a:gd name="T69" fmla="*/ 2147483646 h 151"/>
                  <a:gd name="T70" fmla="*/ 1316228377 w 216"/>
                  <a:gd name="T71" fmla="*/ 2147483646 h 151"/>
                  <a:gd name="T72" fmla="*/ 1316228377 w 216"/>
                  <a:gd name="T73" fmla="*/ 2147483646 h 151"/>
                  <a:gd name="T74" fmla="*/ 1316228377 w 216"/>
                  <a:gd name="T75" fmla="*/ 2147483646 h 151"/>
                  <a:gd name="T76" fmla="*/ 1316228377 w 216"/>
                  <a:gd name="T77" fmla="*/ 2147483646 h 151"/>
                  <a:gd name="T78" fmla="*/ 1316228377 w 216"/>
                  <a:gd name="T79" fmla="*/ 0 h 151"/>
                  <a:gd name="T80" fmla="*/ 1316228377 w 216"/>
                  <a:gd name="T81" fmla="*/ 2147483646 h 151"/>
                  <a:gd name="T82" fmla="*/ 1316228377 w 216"/>
                  <a:gd name="T83" fmla="*/ 2147483646 h 151"/>
                  <a:gd name="T84" fmla="*/ 1316228377 w 216"/>
                  <a:gd name="T85" fmla="*/ 2147483646 h 151"/>
                  <a:gd name="T86" fmla="*/ 1316228377 w 216"/>
                  <a:gd name="T87" fmla="*/ 2147483646 h 151"/>
                  <a:gd name="T88" fmla="*/ 1316228377 w 216"/>
                  <a:gd name="T89" fmla="*/ 2147483646 h 151"/>
                  <a:gd name="T90" fmla="*/ 1316228377 w 216"/>
                  <a:gd name="T91" fmla="*/ 2147483646 h 151"/>
                  <a:gd name="T92" fmla="*/ 1316228377 w 216"/>
                  <a:gd name="T93" fmla="*/ 2147483646 h 151"/>
                  <a:gd name="T94" fmla="*/ 1316228377 w 216"/>
                  <a:gd name="T95" fmla="*/ 2147483646 h 151"/>
                  <a:gd name="T96" fmla="*/ 1316228377 w 216"/>
                  <a:gd name="T97" fmla="*/ 2147483646 h 151"/>
                  <a:gd name="T98" fmla="*/ 1316228377 w 216"/>
                  <a:gd name="T99" fmla="*/ 2147483646 h 151"/>
                  <a:gd name="T100" fmla="*/ 0 w 216"/>
                  <a:gd name="T101" fmla="*/ 2147483646 h 151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216"/>
                  <a:gd name="T154" fmla="*/ 0 h 151"/>
                  <a:gd name="T155" fmla="*/ 216 w 216"/>
                  <a:gd name="T156" fmla="*/ 151 h 151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216" h="151">
                    <a:moveTo>
                      <a:pt x="0" y="20"/>
                    </a:moveTo>
                    <a:lnTo>
                      <a:pt x="1" y="42"/>
                    </a:lnTo>
                    <a:lnTo>
                      <a:pt x="13" y="29"/>
                    </a:lnTo>
                    <a:lnTo>
                      <a:pt x="29" y="44"/>
                    </a:lnTo>
                    <a:lnTo>
                      <a:pt x="22" y="54"/>
                    </a:lnTo>
                    <a:lnTo>
                      <a:pt x="2" y="45"/>
                    </a:lnTo>
                    <a:lnTo>
                      <a:pt x="0" y="58"/>
                    </a:lnTo>
                    <a:lnTo>
                      <a:pt x="2" y="66"/>
                    </a:lnTo>
                    <a:lnTo>
                      <a:pt x="13" y="68"/>
                    </a:lnTo>
                    <a:lnTo>
                      <a:pt x="8" y="77"/>
                    </a:lnTo>
                    <a:lnTo>
                      <a:pt x="18" y="83"/>
                    </a:lnTo>
                    <a:lnTo>
                      <a:pt x="18" y="109"/>
                    </a:lnTo>
                    <a:lnTo>
                      <a:pt x="47" y="102"/>
                    </a:lnTo>
                    <a:lnTo>
                      <a:pt x="63" y="93"/>
                    </a:lnTo>
                    <a:lnTo>
                      <a:pt x="102" y="112"/>
                    </a:lnTo>
                    <a:lnTo>
                      <a:pt x="125" y="122"/>
                    </a:lnTo>
                    <a:lnTo>
                      <a:pt x="130" y="127"/>
                    </a:lnTo>
                    <a:lnTo>
                      <a:pt x="133" y="141"/>
                    </a:lnTo>
                    <a:lnTo>
                      <a:pt x="156" y="151"/>
                    </a:lnTo>
                    <a:lnTo>
                      <a:pt x="188" y="115"/>
                    </a:lnTo>
                    <a:lnTo>
                      <a:pt x="210" y="115"/>
                    </a:lnTo>
                    <a:lnTo>
                      <a:pt x="213" y="100"/>
                    </a:lnTo>
                    <a:lnTo>
                      <a:pt x="216" y="93"/>
                    </a:lnTo>
                    <a:lnTo>
                      <a:pt x="210" y="84"/>
                    </a:lnTo>
                    <a:lnTo>
                      <a:pt x="192" y="78"/>
                    </a:lnTo>
                    <a:lnTo>
                      <a:pt x="192" y="70"/>
                    </a:lnTo>
                    <a:lnTo>
                      <a:pt x="168" y="64"/>
                    </a:lnTo>
                    <a:lnTo>
                      <a:pt x="156" y="51"/>
                    </a:lnTo>
                    <a:lnTo>
                      <a:pt x="150" y="43"/>
                    </a:lnTo>
                    <a:lnTo>
                      <a:pt x="140" y="35"/>
                    </a:lnTo>
                    <a:lnTo>
                      <a:pt x="133" y="39"/>
                    </a:lnTo>
                    <a:lnTo>
                      <a:pt x="128" y="43"/>
                    </a:lnTo>
                    <a:lnTo>
                      <a:pt x="121" y="42"/>
                    </a:lnTo>
                    <a:lnTo>
                      <a:pt x="114" y="29"/>
                    </a:lnTo>
                    <a:lnTo>
                      <a:pt x="114" y="20"/>
                    </a:lnTo>
                    <a:lnTo>
                      <a:pt x="106" y="19"/>
                    </a:lnTo>
                    <a:lnTo>
                      <a:pt x="103" y="12"/>
                    </a:lnTo>
                    <a:lnTo>
                      <a:pt x="95" y="5"/>
                    </a:lnTo>
                    <a:lnTo>
                      <a:pt x="87" y="5"/>
                    </a:lnTo>
                    <a:lnTo>
                      <a:pt x="83" y="0"/>
                    </a:lnTo>
                    <a:lnTo>
                      <a:pt x="75" y="3"/>
                    </a:lnTo>
                    <a:lnTo>
                      <a:pt x="77" y="12"/>
                    </a:lnTo>
                    <a:lnTo>
                      <a:pt x="74" y="10"/>
                    </a:lnTo>
                    <a:lnTo>
                      <a:pt x="68" y="9"/>
                    </a:lnTo>
                    <a:lnTo>
                      <a:pt x="63" y="20"/>
                    </a:lnTo>
                    <a:lnTo>
                      <a:pt x="56" y="23"/>
                    </a:lnTo>
                    <a:lnTo>
                      <a:pt x="47" y="20"/>
                    </a:lnTo>
                    <a:lnTo>
                      <a:pt x="39" y="27"/>
                    </a:lnTo>
                    <a:lnTo>
                      <a:pt x="33" y="20"/>
                    </a:lnTo>
                    <a:lnTo>
                      <a:pt x="23" y="17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8" name="Freeform 5"/>
              <p:cNvSpPr>
                <a:spLocks/>
              </p:cNvSpPr>
              <p:nvPr/>
            </p:nvSpPr>
            <p:spPr bwMode="gray">
              <a:xfrm>
                <a:off x="3380" y="2104"/>
                <a:ext cx="291" cy="292"/>
              </a:xfrm>
              <a:custGeom>
                <a:avLst/>
                <a:gdLst>
                  <a:gd name="T0" fmla="*/ 0 w 296"/>
                  <a:gd name="T1" fmla="*/ 2147483646 h 255"/>
                  <a:gd name="T2" fmla="*/ 0 w 296"/>
                  <a:gd name="T3" fmla="*/ 2147483646 h 255"/>
                  <a:gd name="T4" fmla="*/ 1182955845 w 296"/>
                  <a:gd name="T5" fmla="*/ 0 h 255"/>
                  <a:gd name="T6" fmla="*/ 1182955845 w 296"/>
                  <a:gd name="T7" fmla="*/ 2147483646 h 255"/>
                  <a:gd name="T8" fmla="*/ 1182955845 w 296"/>
                  <a:gd name="T9" fmla="*/ 2147483646 h 255"/>
                  <a:gd name="T10" fmla="*/ 1182955845 w 296"/>
                  <a:gd name="T11" fmla="*/ 2147483646 h 255"/>
                  <a:gd name="T12" fmla="*/ 1182955845 w 296"/>
                  <a:gd name="T13" fmla="*/ 2147483646 h 255"/>
                  <a:gd name="T14" fmla="*/ 1182955845 w 296"/>
                  <a:gd name="T15" fmla="*/ 2147483646 h 255"/>
                  <a:gd name="T16" fmla="*/ 1182955845 w 296"/>
                  <a:gd name="T17" fmla="*/ 2147483646 h 255"/>
                  <a:gd name="T18" fmla="*/ 1182955845 w 296"/>
                  <a:gd name="T19" fmla="*/ 2147483646 h 255"/>
                  <a:gd name="T20" fmla="*/ 1182955845 w 296"/>
                  <a:gd name="T21" fmla="*/ 2147483646 h 255"/>
                  <a:gd name="T22" fmla="*/ 1182955845 w 296"/>
                  <a:gd name="T23" fmla="*/ 2147483646 h 255"/>
                  <a:gd name="T24" fmla="*/ 1182955845 w 296"/>
                  <a:gd name="T25" fmla="*/ 2147483646 h 255"/>
                  <a:gd name="T26" fmla="*/ 1182955845 w 296"/>
                  <a:gd name="T27" fmla="*/ 2147483646 h 255"/>
                  <a:gd name="T28" fmla="*/ 1182955845 w 296"/>
                  <a:gd name="T29" fmla="*/ 2147483646 h 255"/>
                  <a:gd name="T30" fmla="*/ 1182955845 w 296"/>
                  <a:gd name="T31" fmla="*/ 2147483646 h 255"/>
                  <a:gd name="T32" fmla="*/ 1182955845 w 296"/>
                  <a:gd name="T33" fmla="*/ 2147483646 h 255"/>
                  <a:gd name="T34" fmla="*/ 1182955845 w 296"/>
                  <a:gd name="T35" fmla="*/ 2147483646 h 255"/>
                  <a:gd name="T36" fmla="*/ 1182955845 w 296"/>
                  <a:gd name="T37" fmla="*/ 2147483646 h 255"/>
                  <a:gd name="T38" fmla="*/ 1182955845 w 296"/>
                  <a:gd name="T39" fmla="*/ 2147483646 h 255"/>
                  <a:gd name="T40" fmla="*/ 1182955845 w 296"/>
                  <a:gd name="T41" fmla="*/ 2147483646 h 255"/>
                  <a:gd name="T42" fmla="*/ 1182955845 w 296"/>
                  <a:gd name="T43" fmla="*/ 2147483646 h 255"/>
                  <a:gd name="T44" fmla="*/ 1182955845 w 296"/>
                  <a:gd name="T45" fmla="*/ 2147483646 h 255"/>
                  <a:gd name="T46" fmla="*/ 1182955845 w 296"/>
                  <a:gd name="T47" fmla="*/ 2147483646 h 255"/>
                  <a:gd name="T48" fmla="*/ 1182955845 w 296"/>
                  <a:gd name="T49" fmla="*/ 2147483646 h 255"/>
                  <a:gd name="T50" fmla="*/ 1182955845 w 296"/>
                  <a:gd name="T51" fmla="*/ 2147483646 h 255"/>
                  <a:gd name="T52" fmla="*/ 1182955845 w 296"/>
                  <a:gd name="T53" fmla="*/ 2147483646 h 255"/>
                  <a:gd name="T54" fmla="*/ 1182955845 w 296"/>
                  <a:gd name="T55" fmla="*/ 2147483646 h 255"/>
                  <a:gd name="T56" fmla="*/ 1182955845 w 296"/>
                  <a:gd name="T57" fmla="*/ 2147483646 h 255"/>
                  <a:gd name="T58" fmla="*/ 1182955845 w 296"/>
                  <a:gd name="T59" fmla="*/ 2147483646 h 255"/>
                  <a:gd name="T60" fmla="*/ 1182955845 w 296"/>
                  <a:gd name="T61" fmla="*/ 2147483646 h 255"/>
                  <a:gd name="T62" fmla="*/ 1182955845 w 296"/>
                  <a:gd name="T63" fmla="*/ 2147483646 h 255"/>
                  <a:gd name="T64" fmla="*/ 0 w 296"/>
                  <a:gd name="T65" fmla="*/ 2147483646 h 25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296"/>
                  <a:gd name="T100" fmla="*/ 0 h 255"/>
                  <a:gd name="T101" fmla="*/ 296 w 296"/>
                  <a:gd name="T102" fmla="*/ 255 h 25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296" h="255">
                    <a:moveTo>
                      <a:pt x="0" y="8"/>
                    </a:moveTo>
                    <a:lnTo>
                      <a:pt x="0" y="8"/>
                    </a:lnTo>
                    <a:lnTo>
                      <a:pt x="8" y="0"/>
                    </a:lnTo>
                    <a:lnTo>
                      <a:pt x="31" y="18"/>
                    </a:lnTo>
                    <a:lnTo>
                      <a:pt x="59" y="3"/>
                    </a:lnTo>
                    <a:lnTo>
                      <a:pt x="62" y="18"/>
                    </a:lnTo>
                    <a:lnTo>
                      <a:pt x="75" y="22"/>
                    </a:lnTo>
                    <a:lnTo>
                      <a:pt x="77" y="40"/>
                    </a:lnTo>
                    <a:lnTo>
                      <a:pt x="118" y="57"/>
                    </a:lnTo>
                    <a:lnTo>
                      <a:pt x="155" y="52"/>
                    </a:lnTo>
                    <a:lnTo>
                      <a:pt x="153" y="44"/>
                    </a:lnTo>
                    <a:lnTo>
                      <a:pt x="201" y="26"/>
                    </a:lnTo>
                    <a:lnTo>
                      <a:pt x="264" y="55"/>
                    </a:lnTo>
                    <a:lnTo>
                      <a:pt x="265" y="71"/>
                    </a:lnTo>
                    <a:lnTo>
                      <a:pt x="256" y="99"/>
                    </a:lnTo>
                    <a:lnTo>
                      <a:pt x="257" y="144"/>
                    </a:lnTo>
                    <a:lnTo>
                      <a:pt x="273" y="155"/>
                    </a:lnTo>
                    <a:lnTo>
                      <a:pt x="260" y="176"/>
                    </a:lnTo>
                    <a:lnTo>
                      <a:pt x="296" y="222"/>
                    </a:lnTo>
                    <a:lnTo>
                      <a:pt x="272" y="255"/>
                    </a:lnTo>
                    <a:lnTo>
                      <a:pt x="206" y="243"/>
                    </a:lnTo>
                    <a:lnTo>
                      <a:pt x="191" y="222"/>
                    </a:lnTo>
                    <a:lnTo>
                      <a:pt x="147" y="229"/>
                    </a:lnTo>
                    <a:lnTo>
                      <a:pt x="113" y="210"/>
                    </a:lnTo>
                    <a:lnTo>
                      <a:pt x="90" y="171"/>
                    </a:lnTo>
                    <a:lnTo>
                      <a:pt x="74" y="164"/>
                    </a:lnTo>
                    <a:lnTo>
                      <a:pt x="69" y="174"/>
                    </a:lnTo>
                    <a:lnTo>
                      <a:pt x="49" y="131"/>
                    </a:lnTo>
                    <a:lnTo>
                      <a:pt x="20" y="108"/>
                    </a:lnTo>
                    <a:lnTo>
                      <a:pt x="34" y="71"/>
                    </a:lnTo>
                    <a:lnTo>
                      <a:pt x="21" y="67"/>
                    </a:lnTo>
                    <a:lnTo>
                      <a:pt x="11" y="47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29" name="Freeform 6"/>
              <p:cNvSpPr>
                <a:spLocks/>
              </p:cNvSpPr>
              <p:nvPr/>
            </p:nvSpPr>
            <p:spPr bwMode="gray">
              <a:xfrm>
                <a:off x="3631" y="2132"/>
                <a:ext cx="214" cy="183"/>
              </a:xfrm>
              <a:custGeom>
                <a:avLst/>
                <a:gdLst>
                  <a:gd name="T0" fmla="*/ 0 w 218"/>
                  <a:gd name="T1" fmla="*/ 2147483646 h 159"/>
                  <a:gd name="T2" fmla="*/ 0 w 218"/>
                  <a:gd name="T3" fmla="*/ 2147483646 h 159"/>
                  <a:gd name="T4" fmla="*/ 1123133183 w 218"/>
                  <a:gd name="T5" fmla="*/ 2147483646 h 159"/>
                  <a:gd name="T6" fmla="*/ 1123133183 w 218"/>
                  <a:gd name="T7" fmla="*/ 2147483646 h 159"/>
                  <a:gd name="T8" fmla="*/ 1123133183 w 218"/>
                  <a:gd name="T9" fmla="*/ 2147483646 h 159"/>
                  <a:gd name="T10" fmla="*/ 1123133183 w 218"/>
                  <a:gd name="T11" fmla="*/ 2147483646 h 159"/>
                  <a:gd name="T12" fmla="*/ 1123133183 w 218"/>
                  <a:gd name="T13" fmla="*/ 2147483646 h 159"/>
                  <a:gd name="T14" fmla="*/ 1123133183 w 218"/>
                  <a:gd name="T15" fmla="*/ 2147483646 h 159"/>
                  <a:gd name="T16" fmla="*/ 1123133183 w 218"/>
                  <a:gd name="T17" fmla="*/ 2147483646 h 159"/>
                  <a:gd name="T18" fmla="*/ 1123133183 w 218"/>
                  <a:gd name="T19" fmla="*/ 2147483646 h 159"/>
                  <a:gd name="T20" fmla="*/ 1123133183 w 218"/>
                  <a:gd name="T21" fmla="*/ 2147483646 h 159"/>
                  <a:gd name="T22" fmla="*/ 1123133183 w 218"/>
                  <a:gd name="T23" fmla="*/ 2147483646 h 159"/>
                  <a:gd name="T24" fmla="*/ 1123133183 w 218"/>
                  <a:gd name="T25" fmla="*/ 2147483646 h 159"/>
                  <a:gd name="T26" fmla="*/ 1123133183 w 218"/>
                  <a:gd name="T27" fmla="*/ 2147483646 h 159"/>
                  <a:gd name="T28" fmla="*/ 1123133183 w 218"/>
                  <a:gd name="T29" fmla="*/ 2147483646 h 159"/>
                  <a:gd name="T30" fmla="*/ 1123133183 w 218"/>
                  <a:gd name="T31" fmla="*/ 2147483646 h 159"/>
                  <a:gd name="T32" fmla="*/ 1123133183 w 218"/>
                  <a:gd name="T33" fmla="*/ 2147483646 h 159"/>
                  <a:gd name="T34" fmla="*/ 1123133183 w 218"/>
                  <a:gd name="T35" fmla="*/ 2147483646 h 159"/>
                  <a:gd name="T36" fmla="*/ 1123133183 w 218"/>
                  <a:gd name="T37" fmla="*/ 2147483646 h 159"/>
                  <a:gd name="T38" fmla="*/ 1123133183 w 218"/>
                  <a:gd name="T39" fmla="*/ 0 h 159"/>
                  <a:gd name="T40" fmla="*/ 1123133183 w 218"/>
                  <a:gd name="T41" fmla="*/ 2147483646 h 159"/>
                  <a:gd name="T42" fmla="*/ 1123133183 w 218"/>
                  <a:gd name="T43" fmla="*/ 2147483646 h 159"/>
                  <a:gd name="T44" fmla="*/ 1123133183 w 218"/>
                  <a:gd name="T45" fmla="*/ 2147483646 h 159"/>
                  <a:gd name="T46" fmla="*/ 1123133183 w 218"/>
                  <a:gd name="T47" fmla="*/ 2147483646 h 159"/>
                  <a:gd name="T48" fmla="*/ 0 w 218"/>
                  <a:gd name="T49" fmla="*/ 2147483646 h 159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218"/>
                  <a:gd name="T76" fmla="*/ 0 h 159"/>
                  <a:gd name="T77" fmla="*/ 218 w 218"/>
                  <a:gd name="T78" fmla="*/ 159 h 159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218" h="159">
                    <a:moveTo>
                      <a:pt x="0" y="74"/>
                    </a:moveTo>
                    <a:lnTo>
                      <a:pt x="0" y="74"/>
                    </a:lnTo>
                    <a:lnTo>
                      <a:pt x="1" y="119"/>
                    </a:lnTo>
                    <a:lnTo>
                      <a:pt x="17" y="130"/>
                    </a:lnTo>
                    <a:lnTo>
                      <a:pt x="4" y="151"/>
                    </a:lnTo>
                    <a:lnTo>
                      <a:pt x="28" y="159"/>
                    </a:lnTo>
                    <a:lnTo>
                      <a:pt x="85" y="151"/>
                    </a:lnTo>
                    <a:lnTo>
                      <a:pt x="97" y="127"/>
                    </a:lnTo>
                    <a:lnTo>
                      <a:pt x="135" y="115"/>
                    </a:lnTo>
                    <a:lnTo>
                      <a:pt x="137" y="94"/>
                    </a:lnTo>
                    <a:lnTo>
                      <a:pt x="152" y="90"/>
                    </a:lnTo>
                    <a:lnTo>
                      <a:pt x="145" y="79"/>
                    </a:lnTo>
                    <a:lnTo>
                      <a:pt x="159" y="79"/>
                    </a:lnTo>
                    <a:lnTo>
                      <a:pt x="170" y="59"/>
                    </a:lnTo>
                    <a:lnTo>
                      <a:pt x="165" y="40"/>
                    </a:lnTo>
                    <a:lnTo>
                      <a:pt x="217" y="25"/>
                    </a:lnTo>
                    <a:lnTo>
                      <a:pt x="218" y="22"/>
                    </a:lnTo>
                    <a:lnTo>
                      <a:pt x="199" y="19"/>
                    </a:lnTo>
                    <a:lnTo>
                      <a:pt x="171" y="31"/>
                    </a:lnTo>
                    <a:lnTo>
                      <a:pt x="159" y="0"/>
                    </a:lnTo>
                    <a:lnTo>
                      <a:pt x="135" y="24"/>
                    </a:lnTo>
                    <a:lnTo>
                      <a:pt x="67" y="22"/>
                    </a:lnTo>
                    <a:lnTo>
                      <a:pt x="33" y="58"/>
                    </a:lnTo>
                    <a:lnTo>
                      <a:pt x="9" y="46"/>
                    </a:ln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0" name="Freeform 7"/>
              <p:cNvSpPr>
                <a:spLocks/>
              </p:cNvSpPr>
              <p:nvPr/>
            </p:nvSpPr>
            <p:spPr bwMode="gray">
              <a:xfrm>
                <a:off x="3635" y="2161"/>
                <a:ext cx="256" cy="262"/>
              </a:xfrm>
              <a:custGeom>
                <a:avLst/>
                <a:gdLst>
                  <a:gd name="T0" fmla="*/ 0 w 260"/>
                  <a:gd name="T1" fmla="*/ 2147483646 h 228"/>
                  <a:gd name="T2" fmla="*/ 0 w 260"/>
                  <a:gd name="T3" fmla="*/ 2147483646 h 228"/>
                  <a:gd name="T4" fmla="*/ 1248117565 w 260"/>
                  <a:gd name="T5" fmla="*/ 2147483646 h 228"/>
                  <a:gd name="T6" fmla="*/ 1248117565 w 260"/>
                  <a:gd name="T7" fmla="*/ 2147483646 h 228"/>
                  <a:gd name="T8" fmla="*/ 1248117565 w 260"/>
                  <a:gd name="T9" fmla="*/ 2147483646 h 228"/>
                  <a:gd name="T10" fmla="*/ 1248117565 w 260"/>
                  <a:gd name="T11" fmla="*/ 2147483646 h 228"/>
                  <a:gd name="T12" fmla="*/ 1248117565 w 260"/>
                  <a:gd name="T13" fmla="*/ 2147483646 h 228"/>
                  <a:gd name="T14" fmla="*/ 1248117565 w 260"/>
                  <a:gd name="T15" fmla="*/ 2147483646 h 228"/>
                  <a:gd name="T16" fmla="*/ 1248117565 w 260"/>
                  <a:gd name="T17" fmla="*/ 2147483646 h 228"/>
                  <a:gd name="T18" fmla="*/ 1248117565 w 260"/>
                  <a:gd name="T19" fmla="*/ 2147483646 h 228"/>
                  <a:gd name="T20" fmla="*/ 1248117565 w 260"/>
                  <a:gd name="T21" fmla="*/ 2147483646 h 228"/>
                  <a:gd name="T22" fmla="*/ 1248117565 w 260"/>
                  <a:gd name="T23" fmla="*/ 2147483646 h 228"/>
                  <a:gd name="T24" fmla="*/ 1248117565 w 260"/>
                  <a:gd name="T25" fmla="*/ 0 h 228"/>
                  <a:gd name="T26" fmla="*/ 1248117565 w 260"/>
                  <a:gd name="T27" fmla="*/ 2147483646 h 228"/>
                  <a:gd name="T28" fmla="*/ 1248117565 w 260"/>
                  <a:gd name="T29" fmla="*/ 2147483646 h 228"/>
                  <a:gd name="T30" fmla="*/ 1248117565 w 260"/>
                  <a:gd name="T31" fmla="*/ 2147483646 h 228"/>
                  <a:gd name="T32" fmla="*/ 1248117565 w 260"/>
                  <a:gd name="T33" fmla="*/ 2147483646 h 228"/>
                  <a:gd name="T34" fmla="*/ 1248117565 w 260"/>
                  <a:gd name="T35" fmla="*/ 2147483646 h 228"/>
                  <a:gd name="T36" fmla="*/ 1248117565 w 260"/>
                  <a:gd name="T37" fmla="*/ 2147483646 h 228"/>
                  <a:gd name="T38" fmla="*/ 1248117565 w 260"/>
                  <a:gd name="T39" fmla="*/ 2147483646 h 228"/>
                  <a:gd name="T40" fmla="*/ 1248117565 w 260"/>
                  <a:gd name="T41" fmla="*/ 2147483646 h 228"/>
                  <a:gd name="T42" fmla="*/ 1248117565 w 260"/>
                  <a:gd name="T43" fmla="*/ 2147483646 h 228"/>
                  <a:gd name="T44" fmla="*/ 1248117565 w 260"/>
                  <a:gd name="T45" fmla="*/ 2147483646 h 228"/>
                  <a:gd name="T46" fmla="*/ 1248117565 w 260"/>
                  <a:gd name="T47" fmla="*/ 2147483646 h 228"/>
                  <a:gd name="T48" fmla="*/ 1248117565 w 260"/>
                  <a:gd name="T49" fmla="*/ 2147483646 h 228"/>
                  <a:gd name="T50" fmla="*/ 1248117565 w 260"/>
                  <a:gd name="T51" fmla="*/ 2147483646 h 228"/>
                  <a:gd name="T52" fmla="*/ 1248117565 w 260"/>
                  <a:gd name="T53" fmla="*/ 2147483646 h 228"/>
                  <a:gd name="T54" fmla="*/ 1248117565 w 260"/>
                  <a:gd name="T55" fmla="*/ 2147483646 h 228"/>
                  <a:gd name="T56" fmla="*/ 1248117565 w 260"/>
                  <a:gd name="T57" fmla="*/ 2147483646 h 228"/>
                  <a:gd name="T58" fmla="*/ 0 w 260"/>
                  <a:gd name="T59" fmla="*/ 2147483646 h 228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260"/>
                  <a:gd name="T91" fmla="*/ 0 h 228"/>
                  <a:gd name="T92" fmla="*/ 260 w 260"/>
                  <a:gd name="T93" fmla="*/ 228 h 228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260" h="228">
                    <a:moveTo>
                      <a:pt x="0" y="126"/>
                    </a:moveTo>
                    <a:lnTo>
                      <a:pt x="0" y="126"/>
                    </a:lnTo>
                    <a:lnTo>
                      <a:pt x="24" y="134"/>
                    </a:lnTo>
                    <a:lnTo>
                      <a:pt x="81" y="126"/>
                    </a:lnTo>
                    <a:lnTo>
                      <a:pt x="93" y="102"/>
                    </a:lnTo>
                    <a:lnTo>
                      <a:pt x="131" y="90"/>
                    </a:lnTo>
                    <a:lnTo>
                      <a:pt x="133" y="69"/>
                    </a:lnTo>
                    <a:lnTo>
                      <a:pt x="148" y="65"/>
                    </a:lnTo>
                    <a:lnTo>
                      <a:pt x="141" y="54"/>
                    </a:lnTo>
                    <a:lnTo>
                      <a:pt x="155" y="54"/>
                    </a:lnTo>
                    <a:lnTo>
                      <a:pt x="166" y="34"/>
                    </a:lnTo>
                    <a:lnTo>
                      <a:pt x="161" y="15"/>
                    </a:lnTo>
                    <a:lnTo>
                      <a:pt x="213" y="0"/>
                    </a:lnTo>
                    <a:lnTo>
                      <a:pt x="260" y="29"/>
                    </a:lnTo>
                    <a:lnTo>
                      <a:pt x="248" y="41"/>
                    </a:lnTo>
                    <a:lnTo>
                      <a:pt x="202" y="41"/>
                    </a:lnTo>
                    <a:lnTo>
                      <a:pt x="203" y="66"/>
                    </a:lnTo>
                    <a:lnTo>
                      <a:pt x="225" y="82"/>
                    </a:lnTo>
                    <a:lnTo>
                      <a:pt x="211" y="94"/>
                    </a:lnTo>
                    <a:lnTo>
                      <a:pt x="215" y="107"/>
                    </a:lnTo>
                    <a:lnTo>
                      <a:pt x="168" y="159"/>
                    </a:lnTo>
                    <a:lnTo>
                      <a:pt x="148" y="157"/>
                    </a:lnTo>
                    <a:lnTo>
                      <a:pt x="133" y="171"/>
                    </a:lnTo>
                    <a:lnTo>
                      <a:pt x="159" y="217"/>
                    </a:lnTo>
                    <a:lnTo>
                      <a:pt x="124" y="217"/>
                    </a:lnTo>
                    <a:lnTo>
                      <a:pt x="110" y="228"/>
                    </a:lnTo>
                    <a:lnTo>
                      <a:pt x="85" y="199"/>
                    </a:lnTo>
                    <a:lnTo>
                      <a:pt x="12" y="205"/>
                    </a:lnTo>
                    <a:lnTo>
                      <a:pt x="36" y="172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1" name="Freeform 8"/>
              <p:cNvSpPr>
                <a:spLocks/>
              </p:cNvSpPr>
              <p:nvPr/>
            </p:nvSpPr>
            <p:spPr bwMode="gray">
              <a:xfrm>
                <a:off x="4045" y="1830"/>
                <a:ext cx="481" cy="238"/>
              </a:xfrm>
              <a:custGeom>
                <a:avLst/>
                <a:gdLst>
                  <a:gd name="T0" fmla="*/ 0 w 491"/>
                  <a:gd name="T1" fmla="*/ 2147483646 h 207"/>
                  <a:gd name="T2" fmla="*/ 0 w 491"/>
                  <a:gd name="T3" fmla="*/ 2147483646 h 207"/>
                  <a:gd name="T4" fmla="*/ 1045086063 w 491"/>
                  <a:gd name="T5" fmla="*/ 2147483646 h 207"/>
                  <a:gd name="T6" fmla="*/ 1045086063 w 491"/>
                  <a:gd name="T7" fmla="*/ 2147483646 h 207"/>
                  <a:gd name="T8" fmla="*/ 1045086063 w 491"/>
                  <a:gd name="T9" fmla="*/ 2147483646 h 207"/>
                  <a:gd name="T10" fmla="*/ 1045086063 w 491"/>
                  <a:gd name="T11" fmla="*/ 2147483646 h 207"/>
                  <a:gd name="T12" fmla="*/ 1045086063 w 491"/>
                  <a:gd name="T13" fmla="*/ 2147483646 h 207"/>
                  <a:gd name="T14" fmla="*/ 1045086063 w 491"/>
                  <a:gd name="T15" fmla="*/ 2147483646 h 207"/>
                  <a:gd name="T16" fmla="*/ 1045086063 w 491"/>
                  <a:gd name="T17" fmla="*/ 2147483646 h 207"/>
                  <a:gd name="T18" fmla="*/ 1045086063 w 491"/>
                  <a:gd name="T19" fmla="*/ 2147483646 h 207"/>
                  <a:gd name="T20" fmla="*/ 1045086063 w 491"/>
                  <a:gd name="T21" fmla="*/ 2147483646 h 207"/>
                  <a:gd name="T22" fmla="*/ 1045086063 w 491"/>
                  <a:gd name="T23" fmla="*/ 2147483646 h 207"/>
                  <a:gd name="T24" fmla="*/ 1045086063 w 491"/>
                  <a:gd name="T25" fmla="*/ 2147483646 h 207"/>
                  <a:gd name="T26" fmla="*/ 1045086063 w 491"/>
                  <a:gd name="T27" fmla="*/ 2147483646 h 207"/>
                  <a:gd name="T28" fmla="*/ 1045086063 w 491"/>
                  <a:gd name="T29" fmla="*/ 2147483646 h 207"/>
                  <a:gd name="T30" fmla="*/ 1045086063 w 491"/>
                  <a:gd name="T31" fmla="*/ 2147483646 h 207"/>
                  <a:gd name="T32" fmla="*/ 1045086063 w 491"/>
                  <a:gd name="T33" fmla="*/ 2147483646 h 207"/>
                  <a:gd name="T34" fmla="*/ 1045086063 w 491"/>
                  <a:gd name="T35" fmla="*/ 2147483646 h 207"/>
                  <a:gd name="T36" fmla="*/ 1045086063 w 491"/>
                  <a:gd name="T37" fmla="*/ 2147483646 h 207"/>
                  <a:gd name="T38" fmla="*/ 1045086063 w 491"/>
                  <a:gd name="T39" fmla="*/ 2147483646 h 207"/>
                  <a:gd name="T40" fmla="*/ 1045086063 w 491"/>
                  <a:gd name="T41" fmla="*/ 2147483646 h 207"/>
                  <a:gd name="T42" fmla="*/ 1045086063 w 491"/>
                  <a:gd name="T43" fmla="*/ 2147483646 h 207"/>
                  <a:gd name="T44" fmla="*/ 1045086063 w 491"/>
                  <a:gd name="T45" fmla="*/ 2147483646 h 207"/>
                  <a:gd name="T46" fmla="*/ 1045086063 w 491"/>
                  <a:gd name="T47" fmla="*/ 2147483646 h 207"/>
                  <a:gd name="T48" fmla="*/ 1045086063 w 491"/>
                  <a:gd name="T49" fmla="*/ 0 h 207"/>
                  <a:gd name="T50" fmla="*/ 1045086063 w 491"/>
                  <a:gd name="T51" fmla="*/ 2147483646 h 207"/>
                  <a:gd name="T52" fmla="*/ 1045086063 w 491"/>
                  <a:gd name="T53" fmla="*/ 2147483646 h 207"/>
                  <a:gd name="T54" fmla="*/ 1045086063 w 491"/>
                  <a:gd name="T55" fmla="*/ 2147483646 h 207"/>
                  <a:gd name="T56" fmla="*/ 0 w 491"/>
                  <a:gd name="T57" fmla="*/ 2147483646 h 207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w 491"/>
                  <a:gd name="T88" fmla="*/ 0 h 207"/>
                  <a:gd name="T89" fmla="*/ 491 w 491"/>
                  <a:gd name="T90" fmla="*/ 207 h 207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T87" t="T88" r="T89" b="T90"/>
                <a:pathLst>
                  <a:path w="491" h="207">
                    <a:moveTo>
                      <a:pt x="0" y="65"/>
                    </a:moveTo>
                    <a:lnTo>
                      <a:pt x="0" y="65"/>
                    </a:lnTo>
                    <a:lnTo>
                      <a:pt x="15" y="86"/>
                    </a:lnTo>
                    <a:lnTo>
                      <a:pt x="37" y="93"/>
                    </a:lnTo>
                    <a:lnTo>
                      <a:pt x="46" y="138"/>
                    </a:lnTo>
                    <a:lnTo>
                      <a:pt x="114" y="155"/>
                    </a:lnTo>
                    <a:lnTo>
                      <a:pt x="143" y="186"/>
                    </a:lnTo>
                    <a:lnTo>
                      <a:pt x="200" y="183"/>
                    </a:lnTo>
                    <a:lnTo>
                      <a:pt x="263" y="207"/>
                    </a:lnTo>
                    <a:lnTo>
                      <a:pt x="348" y="186"/>
                    </a:lnTo>
                    <a:lnTo>
                      <a:pt x="374" y="167"/>
                    </a:lnTo>
                    <a:lnTo>
                      <a:pt x="374" y="145"/>
                    </a:lnTo>
                    <a:lnTo>
                      <a:pt x="399" y="147"/>
                    </a:lnTo>
                    <a:lnTo>
                      <a:pt x="450" y="112"/>
                    </a:lnTo>
                    <a:lnTo>
                      <a:pt x="491" y="111"/>
                    </a:lnTo>
                    <a:lnTo>
                      <a:pt x="471" y="85"/>
                    </a:lnTo>
                    <a:lnTo>
                      <a:pt x="432" y="92"/>
                    </a:lnTo>
                    <a:lnTo>
                      <a:pt x="431" y="62"/>
                    </a:lnTo>
                    <a:lnTo>
                      <a:pt x="440" y="46"/>
                    </a:lnTo>
                    <a:lnTo>
                      <a:pt x="413" y="42"/>
                    </a:lnTo>
                    <a:lnTo>
                      <a:pt x="339" y="60"/>
                    </a:lnTo>
                    <a:lnTo>
                      <a:pt x="274" y="33"/>
                    </a:lnTo>
                    <a:lnTo>
                      <a:pt x="234" y="38"/>
                    </a:lnTo>
                    <a:lnTo>
                      <a:pt x="219" y="16"/>
                    </a:lnTo>
                    <a:lnTo>
                      <a:pt x="177" y="0"/>
                    </a:lnTo>
                    <a:lnTo>
                      <a:pt x="156" y="16"/>
                    </a:lnTo>
                    <a:lnTo>
                      <a:pt x="155" y="46"/>
                    </a:lnTo>
                    <a:lnTo>
                      <a:pt x="61" y="33"/>
                    </a:lnTo>
                    <a:lnTo>
                      <a:pt x="0" y="6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2" name="Freeform 9"/>
              <p:cNvSpPr>
                <a:spLocks/>
              </p:cNvSpPr>
              <p:nvPr/>
            </p:nvSpPr>
            <p:spPr bwMode="gray">
              <a:xfrm>
                <a:off x="2512" y="2190"/>
                <a:ext cx="178" cy="160"/>
              </a:xfrm>
              <a:custGeom>
                <a:avLst/>
                <a:gdLst>
                  <a:gd name="T0" fmla="*/ 0 w 182"/>
                  <a:gd name="T1" fmla="*/ 2147483646 h 139"/>
                  <a:gd name="T2" fmla="*/ 0 w 182"/>
                  <a:gd name="T3" fmla="*/ 2147483646 h 139"/>
                  <a:gd name="T4" fmla="*/ 986566197 w 182"/>
                  <a:gd name="T5" fmla="*/ 2147483646 h 139"/>
                  <a:gd name="T6" fmla="*/ 986566197 w 182"/>
                  <a:gd name="T7" fmla="*/ 2147483646 h 139"/>
                  <a:gd name="T8" fmla="*/ 986566197 w 182"/>
                  <a:gd name="T9" fmla="*/ 2147483646 h 139"/>
                  <a:gd name="T10" fmla="*/ 986566197 w 182"/>
                  <a:gd name="T11" fmla="*/ 0 h 139"/>
                  <a:gd name="T12" fmla="*/ 986566197 w 182"/>
                  <a:gd name="T13" fmla="*/ 2147483646 h 139"/>
                  <a:gd name="T14" fmla="*/ 986566197 w 182"/>
                  <a:gd name="T15" fmla="*/ 2147483646 h 139"/>
                  <a:gd name="T16" fmla="*/ 986566197 w 182"/>
                  <a:gd name="T17" fmla="*/ 2147483646 h 139"/>
                  <a:gd name="T18" fmla="*/ 986566197 w 182"/>
                  <a:gd name="T19" fmla="*/ 2147483646 h 139"/>
                  <a:gd name="T20" fmla="*/ 986566197 w 182"/>
                  <a:gd name="T21" fmla="*/ 2147483646 h 139"/>
                  <a:gd name="T22" fmla="*/ 986566197 w 182"/>
                  <a:gd name="T23" fmla="*/ 2147483646 h 139"/>
                  <a:gd name="T24" fmla="*/ 986566197 w 182"/>
                  <a:gd name="T25" fmla="*/ 2147483646 h 139"/>
                  <a:gd name="T26" fmla="*/ 0 w 182"/>
                  <a:gd name="T27" fmla="*/ 2147483646 h 13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82"/>
                  <a:gd name="T43" fmla="*/ 0 h 139"/>
                  <a:gd name="T44" fmla="*/ 182 w 182"/>
                  <a:gd name="T45" fmla="*/ 139 h 139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82" h="139">
                    <a:moveTo>
                      <a:pt x="0" y="138"/>
                    </a:moveTo>
                    <a:lnTo>
                      <a:pt x="0" y="138"/>
                    </a:lnTo>
                    <a:lnTo>
                      <a:pt x="44" y="110"/>
                    </a:lnTo>
                    <a:lnTo>
                      <a:pt x="61" y="55"/>
                    </a:lnTo>
                    <a:lnTo>
                      <a:pt x="99" y="27"/>
                    </a:lnTo>
                    <a:lnTo>
                      <a:pt x="112" y="0"/>
                    </a:lnTo>
                    <a:lnTo>
                      <a:pt x="166" y="9"/>
                    </a:lnTo>
                    <a:lnTo>
                      <a:pt x="182" y="60"/>
                    </a:lnTo>
                    <a:lnTo>
                      <a:pt x="157" y="64"/>
                    </a:lnTo>
                    <a:lnTo>
                      <a:pt x="143" y="69"/>
                    </a:lnTo>
                    <a:lnTo>
                      <a:pt x="146" y="82"/>
                    </a:lnTo>
                    <a:lnTo>
                      <a:pt x="76" y="113"/>
                    </a:lnTo>
                    <a:lnTo>
                      <a:pt x="68" y="139"/>
                    </a:lnTo>
                    <a:lnTo>
                      <a:pt x="0" y="13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3" name="Freeform 10"/>
              <p:cNvSpPr>
                <a:spLocks/>
              </p:cNvSpPr>
              <p:nvPr/>
            </p:nvSpPr>
            <p:spPr bwMode="gray">
              <a:xfrm>
                <a:off x="2453" y="2348"/>
                <a:ext cx="126" cy="123"/>
              </a:xfrm>
              <a:custGeom>
                <a:avLst/>
                <a:gdLst>
                  <a:gd name="T0" fmla="*/ 0 w 129"/>
                  <a:gd name="T1" fmla="*/ 2147483646 h 107"/>
                  <a:gd name="T2" fmla="*/ 0 w 129"/>
                  <a:gd name="T3" fmla="*/ 2147483646 h 107"/>
                  <a:gd name="T4" fmla="*/ 942438266 w 129"/>
                  <a:gd name="T5" fmla="*/ 0 h 107"/>
                  <a:gd name="T6" fmla="*/ 942438266 w 129"/>
                  <a:gd name="T7" fmla="*/ 2147483646 h 107"/>
                  <a:gd name="T8" fmla="*/ 942438266 w 129"/>
                  <a:gd name="T9" fmla="*/ 2147483646 h 107"/>
                  <a:gd name="T10" fmla="*/ 942438266 w 129"/>
                  <a:gd name="T11" fmla="*/ 2147483646 h 107"/>
                  <a:gd name="T12" fmla="*/ 942438266 w 129"/>
                  <a:gd name="T13" fmla="*/ 2147483646 h 107"/>
                  <a:gd name="T14" fmla="*/ 942438266 w 129"/>
                  <a:gd name="T15" fmla="*/ 2147483646 h 107"/>
                  <a:gd name="T16" fmla="*/ 942438266 w 129"/>
                  <a:gd name="T17" fmla="*/ 2147483646 h 107"/>
                  <a:gd name="T18" fmla="*/ 942438266 w 129"/>
                  <a:gd name="T19" fmla="*/ 2147483646 h 107"/>
                  <a:gd name="T20" fmla="*/ 0 w 129"/>
                  <a:gd name="T21" fmla="*/ 2147483646 h 10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29"/>
                  <a:gd name="T34" fmla="*/ 0 h 107"/>
                  <a:gd name="T35" fmla="*/ 129 w 129"/>
                  <a:gd name="T36" fmla="*/ 107 h 107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29" h="107">
                    <a:moveTo>
                      <a:pt x="0" y="107"/>
                    </a:moveTo>
                    <a:lnTo>
                      <a:pt x="0" y="107"/>
                    </a:lnTo>
                    <a:lnTo>
                      <a:pt x="60" y="0"/>
                    </a:lnTo>
                    <a:lnTo>
                      <a:pt x="128" y="1"/>
                    </a:lnTo>
                    <a:lnTo>
                      <a:pt x="129" y="6"/>
                    </a:lnTo>
                    <a:lnTo>
                      <a:pt x="128" y="27"/>
                    </a:lnTo>
                    <a:lnTo>
                      <a:pt x="78" y="27"/>
                    </a:lnTo>
                    <a:lnTo>
                      <a:pt x="77" y="68"/>
                    </a:lnTo>
                    <a:lnTo>
                      <a:pt x="60" y="75"/>
                    </a:lnTo>
                    <a:lnTo>
                      <a:pt x="60" y="101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4" name="Freeform 11"/>
              <p:cNvSpPr>
                <a:spLocks/>
              </p:cNvSpPr>
              <p:nvPr/>
            </p:nvSpPr>
            <p:spPr bwMode="gray">
              <a:xfrm>
                <a:off x="2453" y="2355"/>
                <a:ext cx="181" cy="231"/>
              </a:xfrm>
              <a:custGeom>
                <a:avLst/>
                <a:gdLst>
                  <a:gd name="T0" fmla="*/ 0 w 186"/>
                  <a:gd name="T1" fmla="*/ 2147483646 h 201"/>
                  <a:gd name="T2" fmla="*/ 0 w 186"/>
                  <a:gd name="T3" fmla="*/ 2147483646 h 201"/>
                  <a:gd name="T4" fmla="*/ 827412848 w 186"/>
                  <a:gd name="T5" fmla="*/ 2147483646 h 201"/>
                  <a:gd name="T6" fmla="*/ 827412848 w 186"/>
                  <a:gd name="T7" fmla="*/ 2147483646 h 201"/>
                  <a:gd name="T8" fmla="*/ 827412848 w 186"/>
                  <a:gd name="T9" fmla="*/ 2147483646 h 201"/>
                  <a:gd name="T10" fmla="*/ 827412848 w 186"/>
                  <a:gd name="T11" fmla="*/ 2147483646 h 201"/>
                  <a:gd name="T12" fmla="*/ 827412848 w 186"/>
                  <a:gd name="T13" fmla="*/ 2147483646 h 201"/>
                  <a:gd name="T14" fmla="*/ 827412848 w 186"/>
                  <a:gd name="T15" fmla="*/ 2147483646 h 201"/>
                  <a:gd name="T16" fmla="*/ 827412848 w 186"/>
                  <a:gd name="T17" fmla="*/ 2147483646 h 201"/>
                  <a:gd name="T18" fmla="*/ 827412848 w 186"/>
                  <a:gd name="T19" fmla="*/ 2147483646 h 201"/>
                  <a:gd name="T20" fmla="*/ 827412848 w 186"/>
                  <a:gd name="T21" fmla="*/ 2147483646 h 201"/>
                  <a:gd name="T22" fmla="*/ 827412848 w 186"/>
                  <a:gd name="T23" fmla="*/ 2147483646 h 201"/>
                  <a:gd name="T24" fmla="*/ 827412848 w 186"/>
                  <a:gd name="T25" fmla="*/ 0 h 201"/>
                  <a:gd name="T26" fmla="*/ 827412848 w 186"/>
                  <a:gd name="T27" fmla="*/ 2147483646 h 201"/>
                  <a:gd name="T28" fmla="*/ 827412848 w 186"/>
                  <a:gd name="T29" fmla="*/ 2147483646 h 201"/>
                  <a:gd name="T30" fmla="*/ 827412848 w 186"/>
                  <a:gd name="T31" fmla="*/ 2147483646 h 201"/>
                  <a:gd name="T32" fmla="*/ 827412848 w 186"/>
                  <a:gd name="T33" fmla="*/ 2147483646 h 201"/>
                  <a:gd name="T34" fmla="*/ 827412848 w 186"/>
                  <a:gd name="T35" fmla="*/ 2147483646 h 201"/>
                  <a:gd name="T36" fmla="*/ 0 w 186"/>
                  <a:gd name="T37" fmla="*/ 2147483646 h 201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86"/>
                  <a:gd name="T58" fmla="*/ 0 h 201"/>
                  <a:gd name="T59" fmla="*/ 186 w 186"/>
                  <a:gd name="T60" fmla="*/ 201 h 201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86" h="201">
                    <a:moveTo>
                      <a:pt x="0" y="101"/>
                    </a:moveTo>
                    <a:lnTo>
                      <a:pt x="0" y="101"/>
                    </a:lnTo>
                    <a:lnTo>
                      <a:pt x="10" y="113"/>
                    </a:lnTo>
                    <a:lnTo>
                      <a:pt x="13" y="143"/>
                    </a:lnTo>
                    <a:lnTo>
                      <a:pt x="4" y="180"/>
                    </a:lnTo>
                    <a:lnTo>
                      <a:pt x="39" y="172"/>
                    </a:lnTo>
                    <a:lnTo>
                      <a:pt x="74" y="201"/>
                    </a:lnTo>
                    <a:lnTo>
                      <a:pt x="85" y="184"/>
                    </a:lnTo>
                    <a:lnTo>
                      <a:pt x="97" y="194"/>
                    </a:lnTo>
                    <a:lnTo>
                      <a:pt x="175" y="190"/>
                    </a:lnTo>
                    <a:lnTo>
                      <a:pt x="159" y="38"/>
                    </a:lnTo>
                    <a:lnTo>
                      <a:pt x="186" y="38"/>
                    </a:lnTo>
                    <a:lnTo>
                      <a:pt x="129" y="0"/>
                    </a:lnTo>
                    <a:lnTo>
                      <a:pt x="128" y="21"/>
                    </a:lnTo>
                    <a:lnTo>
                      <a:pt x="78" y="21"/>
                    </a:lnTo>
                    <a:lnTo>
                      <a:pt x="77" y="62"/>
                    </a:lnTo>
                    <a:lnTo>
                      <a:pt x="60" y="69"/>
                    </a:lnTo>
                    <a:lnTo>
                      <a:pt x="60" y="95"/>
                    </a:lnTo>
                    <a:lnTo>
                      <a:pt x="0" y="10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5" name="Freeform 12"/>
              <p:cNvSpPr>
                <a:spLocks/>
              </p:cNvSpPr>
              <p:nvPr/>
            </p:nvSpPr>
            <p:spPr bwMode="gray">
              <a:xfrm>
                <a:off x="2526" y="2399"/>
                <a:ext cx="245" cy="269"/>
              </a:xfrm>
              <a:custGeom>
                <a:avLst/>
                <a:gdLst>
                  <a:gd name="T0" fmla="*/ 0 w 251"/>
                  <a:gd name="T1" fmla="*/ 2147483646 h 235"/>
                  <a:gd name="T2" fmla="*/ 0 w 251"/>
                  <a:gd name="T3" fmla="*/ 2147483646 h 235"/>
                  <a:gd name="T4" fmla="*/ 920785460 w 251"/>
                  <a:gd name="T5" fmla="*/ 2147483646 h 235"/>
                  <a:gd name="T6" fmla="*/ 920785460 w 251"/>
                  <a:gd name="T7" fmla="*/ 2147483646 h 235"/>
                  <a:gd name="T8" fmla="*/ 920785460 w 251"/>
                  <a:gd name="T9" fmla="*/ 2147483646 h 235"/>
                  <a:gd name="T10" fmla="*/ 920785460 w 251"/>
                  <a:gd name="T11" fmla="*/ 0 h 235"/>
                  <a:gd name="T12" fmla="*/ 920785460 w 251"/>
                  <a:gd name="T13" fmla="*/ 0 h 235"/>
                  <a:gd name="T14" fmla="*/ 920785460 w 251"/>
                  <a:gd name="T15" fmla="*/ 2147483646 h 235"/>
                  <a:gd name="T16" fmla="*/ 920785460 w 251"/>
                  <a:gd name="T17" fmla="*/ 2147483646 h 235"/>
                  <a:gd name="T18" fmla="*/ 920785460 w 251"/>
                  <a:gd name="T19" fmla="*/ 2147483646 h 235"/>
                  <a:gd name="T20" fmla="*/ 920785460 w 251"/>
                  <a:gd name="T21" fmla="*/ 2147483646 h 235"/>
                  <a:gd name="T22" fmla="*/ 920785460 w 251"/>
                  <a:gd name="T23" fmla="*/ 2147483646 h 235"/>
                  <a:gd name="T24" fmla="*/ 920785460 w 251"/>
                  <a:gd name="T25" fmla="*/ 2147483646 h 235"/>
                  <a:gd name="T26" fmla="*/ 920785460 w 251"/>
                  <a:gd name="T27" fmla="*/ 2147483646 h 235"/>
                  <a:gd name="T28" fmla="*/ 920785460 w 251"/>
                  <a:gd name="T29" fmla="*/ 2147483646 h 235"/>
                  <a:gd name="T30" fmla="*/ 920785460 w 251"/>
                  <a:gd name="T31" fmla="*/ 2147483646 h 235"/>
                  <a:gd name="T32" fmla="*/ 920785460 w 251"/>
                  <a:gd name="T33" fmla="*/ 2147483646 h 235"/>
                  <a:gd name="T34" fmla="*/ 920785460 w 251"/>
                  <a:gd name="T35" fmla="*/ 2147483646 h 235"/>
                  <a:gd name="T36" fmla="*/ 920785460 w 251"/>
                  <a:gd name="T37" fmla="*/ 2147483646 h 235"/>
                  <a:gd name="T38" fmla="*/ 920785460 w 251"/>
                  <a:gd name="T39" fmla="*/ 2147483646 h 235"/>
                  <a:gd name="T40" fmla="*/ 0 w 251"/>
                  <a:gd name="T41" fmla="*/ 2147483646 h 235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251"/>
                  <a:gd name="T64" fmla="*/ 0 h 235"/>
                  <a:gd name="T65" fmla="*/ 251 w 251"/>
                  <a:gd name="T66" fmla="*/ 235 h 235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251" h="235">
                    <a:moveTo>
                      <a:pt x="0" y="163"/>
                    </a:moveTo>
                    <a:lnTo>
                      <a:pt x="0" y="163"/>
                    </a:lnTo>
                    <a:lnTo>
                      <a:pt x="11" y="146"/>
                    </a:lnTo>
                    <a:lnTo>
                      <a:pt x="23" y="156"/>
                    </a:lnTo>
                    <a:lnTo>
                      <a:pt x="101" y="152"/>
                    </a:lnTo>
                    <a:lnTo>
                      <a:pt x="85" y="0"/>
                    </a:lnTo>
                    <a:lnTo>
                      <a:pt x="112" y="0"/>
                    </a:lnTo>
                    <a:lnTo>
                      <a:pt x="237" y="82"/>
                    </a:lnTo>
                    <a:lnTo>
                      <a:pt x="238" y="96"/>
                    </a:lnTo>
                    <a:lnTo>
                      <a:pt x="250" y="94"/>
                    </a:lnTo>
                    <a:lnTo>
                      <a:pt x="251" y="143"/>
                    </a:lnTo>
                    <a:lnTo>
                      <a:pt x="241" y="154"/>
                    </a:lnTo>
                    <a:lnTo>
                      <a:pt x="190" y="159"/>
                    </a:lnTo>
                    <a:lnTo>
                      <a:pt x="125" y="188"/>
                    </a:lnTo>
                    <a:lnTo>
                      <a:pt x="107" y="233"/>
                    </a:lnTo>
                    <a:lnTo>
                      <a:pt x="90" y="226"/>
                    </a:lnTo>
                    <a:lnTo>
                      <a:pt x="63" y="235"/>
                    </a:lnTo>
                    <a:lnTo>
                      <a:pt x="48" y="198"/>
                    </a:lnTo>
                    <a:lnTo>
                      <a:pt x="21" y="207"/>
                    </a:lnTo>
                    <a:lnTo>
                      <a:pt x="11" y="198"/>
                    </a:lnTo>
                    <a:lnTo>
                      <a:pt x="0" y="16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6" name="Freeform 13"/>
              <p:cNvSpPr>
                <a:spLocks/>
              </p:cNvSpPr>
              <p:nvPr/>
            </p:nvSpPr>
            <p:spPr bwMode="gray">
              <a:xfrm>
                <a:off x="2579" y="2658"/>
                <a:ext cx="90" cy="112"/>
              </a:xfrm>
              <a:custGeom>
                <a:avLst/>
                <a:gdLst>
                  <a:gd name="T0" fmla="*/ 0 w 92"/>
                  <a:gd name="T1" fmla="*/ 2147483646 h 97"/>
                  <a:gd name="T2" fmla="*/ 0 w 92"/>
                  <a:gd name="T3" fmla="*/ 2147483646 h 97"/>
                  <a:gd name="T4" fmla="*/ 995038826 w 92"/>
                  <a:gd name="T5" fmla="*/ 2147483646 h 97"/>
                  <a:gd name="T6" fmla="*/ 995038826 w 92"/>
                  <a:gd name="T7" fmla="*/ 2147483646 h 97"/>
                  <a:gd name="T8" fmla="*/ 995038826 w 92"/>
                  <a:gd name="T9" fmla="*/ 2147483646 h 97"/>
                  <a:gd name="T10" fmla="*/ 995038826 w 92"/>
                  <a:gd name="T11" fmla="*/ 2147483646 h 97"/>
                  <a:gd name="T12" fmla="*/ 995038826 w 92"/>
                  <a:gd name="T13" fmla="*/ 0 h 97"/>
                  <a:gd name="T14" fmla="*/ 995038826 w 92"/>
                  <a:gd name="T15" fmla="*/ 2147483646 h 97"/>
                  <a:gd name="T16" fmla="*/ 995038826 w 92"/>
                  <a:gd name="T17" fmla="*/ 2147483646 h 97"/>
                  <a:gd name="T18" fmla="*/ 995038826 w 92"/>
                  <a:gd name="T19" fmla="*/ 2147483646 h 97"/>
                  <a:gd name="T20" fmla="*/ 995038826 w 92"/>
                  <a:gd name="T21" fmla="*/ 2147483646 h 97"/>
                  <a:gd name="T22" fmla="*/ 995038826 w 92"/>
                  <a:gd name="T23" fmla="*/ 2147483646 h 97"/>
                  <a:gd name="T24" fmla="*/ 995038826 w 92"/>
                  <a:gd name="T25" fmla="*/ 2147483646 h 97"/>
                  <a:gd name="T26" fmla="*/ 0 w 92"/>
                  <a:gd name="T27" fmla="*/ 2147483646 h 9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92"/>
                  <a:gd name="T43" fmla="*/ 0 h 97"/>
                  <a:gd name="T44" fmla="*/ 92 w 92"/>
                  <a:gd name="T45" fmla="*/ 97 h 97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92" h="97">
                    <a:moveTo>
                      <a:pt x="0" y="65"/>
                    </a:moveTo>
                    <a:lnTo>
                      <a:pt x="0" y="65"/>
                    </a:lnTo>
                    <a:lnTo>
                      <a:pt x="1" y="50"/>
                    </a:lnTo>
                    <a:lnTo>
                      <a:pt x="3" y="35"/>
                    </a:lnTo>
                    <a:lnTo>
                      <a:pt x="13" y="37"/>
                    </a:lnTo>
                    <a:lnTo>
                      <a:pt x="8" y="9"/>
                    </a:lnTo>
                    <a:lnTo>
                      <a:pt x="35" y="0"/>
                    </a:lnTo>
                    <a:lnTo>
                      <a:pt x="52" y="7"/>
                    </a:lnTo>
                    <a:lnTo>
                      <a:pt x="59" y="16"/>
                    </a:lnTo>
                    <a:lnTo>
                      <a:pt x="92" y="19"/>
                    </a:lnTo>
                    <a:lnTo>
                      <a:pt x="84" y="89"/>
                    </a:lnTo>
                    <a:lnTo>
                      <a:pt x="14" y="97"/>
                    </a:lnTo>
                    <a:lnTo>
                      <a:pt x="17" y="76"/>
                    </a:lnTo>
                    <a:lnTo>
                      <a:pt x="0" y="6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7" name="Freeform 14"/>
              <p:cNvSpPr>
                <a:spLocks/>
              </p:cNvSpPr>
              <p:nvPr/>
            </p:nvSpPr>
            <p:spPr bwMode="gray">
              <a:xfrm>
                <a:off x="2630" y="2581"/>
                <a:ext cx="113" cy="99"/>
              </a:xfrm>
              <a:custGeom>
                <a:avLst/>
                <a:gdLst>
                  <a:gd name="T0" fmla="*/ 0 w 116"/>
                  <a:gd name="T1" fmla="*/ 2147483646 h 86"/>
                  <a:gd name="T2" fmla="*/ 0 w 116"/>
                  <a:gd name="T3" fmla="*/ 2147483646 h 86"/>
                  <a:gd name="T4" fmla="*/ 858306628 w 116"/>
                  <a:gd name="T5" fmla="*/ 2147483646 h 86"/>
                  <a:gd name="T6" fmla="*/ 858306628 w 116"/>
                  <a:gd name="T7" fmla="*/ 2147483646 h 86"/>
                  <a:gd name="T8" fmla="*/ 858306628 w 116"/>
                  <a:gd name="T9" fmla="*/ 2147483646 h 86"/>
                  <a:gd name="T10" fmla="*/ 858306628 w 116"/>
                  <a:gd name="T11" fmla="*/ 2147483646 h 86"/>
                  <a:gd name="T12" fmla="*/ 858306628 w 116"/>
                  <a:gd name="T13" fmla="*/ 2147483646 h 86"/>
                  <a:gd name="T14" fmla="*/ 858306628 w 116"/>
                  <a:gd name="T15" fmla="*/ 2147483646 h 86"/>
                  <a:gd name="T16" fmla="*/ 858306628 w 116"/>
                  <a:gd name="T17" fmla="*/ 2147483646 h 86"/>
                  <a:gd name="T18" fmla="*/ 858306628 w 116"/>
                  <a:gd name="T19" fmla="*/ 0 h 86"/>
                  <a:gd name="T20" fmla="*/ 858306628 w 116"/>
                  <a:gd name="T21" fmla="*/ 2147483646 h 86"/>
                  <a:gd name="T22" fmla="*/ 0 w 116"/>
                  <a:gd name="T23" fmla="*/ 2147483646 h 8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16"/>
                  <a:gd name="T37" fmla="*/ 0 h 86"/>
                  <a:gd name="T38" fmla="*/ 116 w 116"/>
                  <a:gd name="T39" fmla="*/ 86 h 8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16" h="86">
                    <a:moveTo>
                      <a:pt x="0" y="74"/>
                    </a:moveTo>
                    <a:lnTo>
                      <a:pt x="0" y="74"/>
                    </a:lnTo>
                    <a:lnTo>
                      <a:pt x="7" y="83"/>
                    </a:lnTo>
                    <a:lnTo>
                      <a:pt x="40" y="86"/>
                    </a:lnTo>
                    <a:lnTo>
                      <a:pt x="36" y="64"/>
                    </a:lnTo>
                    <a:lnTo>
                      <a:pt x="77" y="61"/>
                    </a:lnTo>
                    <a:lnTo>
                      <a:pt x="93" y="64"/>
                    </a:lnTo>
                    <a:lnTo>
                      <a:pt x="116" y="49"/>
                    </a:lnTo>
                    <a:lnTo>
                      <a:pt x="85" y="16"/>
                    </a:lnTo>
                    <a:lnTo>
                      <a:pt x="83" y="0"/>
                    </a:lnTo>
                    <a:lnTo>
                      <a:pt x="18" y="29"/>
                    </a:ln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8" name="Freeform 15"/>
              <p:cNvSpPr>
                <a:spLocks/>
              </p:cNvSpPr>
              <p:nvPr/>
            </p:nvSpPr>
            <p:spPr bwMode="gray">
              <a:xfrm>
                <a:off x="2721" y="2630"/>
                <a:ext cx="43" cy="108"/>
              </a:xfrm>
              <a:custGeom>
                <a:avLst/>
                <a:gdLst>
                  <a:gd name="T0" fmla="*/ 0 w 43"/>
                  <a:gd name="T1" fmla="*/ 2147483646 h 94"/>
                  <a:gd name="T2" fmla="*/ 0 w 43"/>
                  <a:gd name="T3" fmla="*/ 2147483646 h 94"/>
                  <a:gd name="T4" fmla="*/ 2147451654 w 43"/>
                  <a:gd name="T5" fmla="*/ 2147483646 h 94"/>
                  <a:gd name="T6" fmla="*/ 2147451654 w 43"/>
                  <a:gd name="T7" fmla="*/ 2147483646 h 94"/>
                  <a:gd name="T8" fmla="*/ 2147451654 w 43"/>
                  <a:gd name="T9" fmla="*/ 2147483646 h 94"/>
                  <a:gd name="T10" fmla="*/ 2147451654 w 43"/>
                  <a:gd name="T11" fmla="*/ 0 h 94"/>
                  <a:gd name="T12" fmla="*/ 2147451654 w 43"/>
                  <a:gd name="T13" fmla="*/ 2147483646 h 94"/>
                  <a:gd name="T14" fmla="*/ 0 w 43"/>
                  <a:gd name="T15" fmla="*/ 2147483646 h 94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43"/>
                  <a:gd name="T25" fmla="*/ 0 h 94"/>
                  <a:gd name="T26" fmla="*/ 43 w 43"/>
                  <a:gd name="T27" fmla="*/ 94 h 94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43" h="94">
                    <a:moveTo>
                      <a:pt x="0" y="22"/>
                    </a:moveTo>
                    <a:lnTo>
                      <a:pt x="0" y="22"/>
                    </a:lnTo>
                    <a:lnTo>
                      <a:pt x="18" y="94"/>
                    </a:lnTo>
                    <a:lnTo>
                      <a:pt x="30" y="93"/>
                    </a:lnTo>
                    <a:lnTo>
                      <a:pt x="43" y="11"/>
                    </a:lnTo>
                    <a:lnTo>
                      <a:pt x="30" y="0"/>
                    </a:lnTo>
                    <a:lnTo>
                      <a:pt x="23" y="7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39" name="Freeform 16"/>
              <p:cNvSpPr>
                <a:spLocks/>
              </p:cNvSpPr>
              <p:nvPr/>
            </p:nvSpPr>
            <p:spPr bwMode="gray">
              <a:xfrm>
                <a:off x="2662" y="2652"/>
                <a:ext cx="65" cy="114"/>
              </a:xfrm>
              <a:custGeom>
                <a:avLst/>
                <a:gdLst>
                  <a:gd name="T0" fmla="*/ 0 w 67"/>
                  <a:gd name="T1" fmla="*/ 2147483646 h 100"/>
                  <a:gd name="T2" fmla="*/ 0 w 67"/>
                  <a:gd name="T3" fmla="*/ 2147483646 h 100"/>
                  <a:gd name="T4" fmla="*/ 743487261 w 67"/>
                  <a:gd name="T5" fmla="*/ 2147483646 h 100"/>
                  <a:gd name="T6" fmla="*/ 743487261 w 67"/>
                  <a:gd name="T7" fmla="*/ 2147483646 h 100"/>
                  <a:gd name="T8" fmla="*/ 743487261 w 67"/>
                  <a:gd name="T9" fmla="*/ 0 h 100"/>
                  <a:gd name="T10" fmla="*/ 743487261 w 67"/>
                  <a:gd name="T11" fmla="*/ 2147483646 h 100"/>
                  <a:gd name="T12" fmla="*/ 743487261 w 67"/>
                  <a:gd name="T13" fmla="*/ 2147483646 h 100"/>
                  <a:gd name="T14" fmla="*/ 0 w 67"/>
                  <a:gd name="T15" fmla="*/ 2147483646 h 1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67"/>
                  <a:gd name="T25" fmla="*/ 0 h 100"/>
                  <a:gd name="T26" fmla="*/ 67 w 67"/>
                  <a:gd name="T27" fmla="*/ 100 h 1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67" h="100">
                    <a:moveTo>
                      <a:pt x="0" y="95"/>
                    </a:moveTo>
                    <a:lnTo>
                      <a:pt x="0" y="95"/>
                    </a:lnTo>
                    <a:lnTo>
                      <a:pt x="8" y="25"/>
                    </a:lnTo>
                    <a:lnTo>
                      <a:pt x="4" y="3"/>
                    </a:lnTo>
                    <a:lnTo>
                      <a:pt x="45" y="0"/>
                    </a:lnTo>
                    <a:lnTo>
                      <a:pt x="67" y="78"/>
                    </a:lnTo>
                    <a:lnTo>
                      <a:pt x="17" y="100"/>
                    </a:lnTo>
                    <a:lnTo>
                      <a:pt x="0" y="9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0" name="Freeform 17"/>
              <p:cNvSpPr>
                <a:spLocks/>
              </p:cNvSpPr>
              <p:nvPr/>
            </p:nvSpPr>
            <p:spPr bwMode="gray">
              <a:xfrm>
                <a:off x="2535" y="2700"/>
                <a:ext cx="61" cy="70"/>
              </a:xfrm>
              <a:custGeom>
                <a:avLst/>
                <a:gdLst>
                  <a:gd name="T0" fmla="*/ 0 w 62"/>
                  <a:gd name="T1" fmla="*/ 2147483646 h 61"/>
                  <a:gd name="T2" fmla="*/ 0 w 62"/>
                  <a:gd name="T3" fmla="*/ 2147483646 h 61"/>
                  <a:gd name="T4" fmla="*/ 1215517901 w 62"/>
                  <a:gd name="T5" fmla="*/ 0 h 61"/>
                  <a:gd name="T6" fmla="*/ 1215517901 w 62"/>
                  <a:gd name="T7" fmla="*/ 2147483646 h 61"/>
                  <a:gd name="T8" fmla="*/ 1215517901 w 62"/>
                  <a:gd name="T9" fmla="*/ 2147483646 h 61"/>
                  <a:gd name="T10" fmla="*/ 1215517901 w 62"/>
                  <a:gd name="T11" fmla="*/ 2147483646 h 61"/>
                  <a:gd name="T12" fmla="*/ 1215517901 w 62"/>
                  <a:gd name="T13" fmla="*/ 2147483646 h 61"/>
                  <a:gd name="T14" fmla="*/ 1215517901 w 62"/>
                  <a:gd name="T15" fmla="*/ 2147483646 h 61"/>
                  <a:gd name="T16" fmla="*/ 1215517901 w 62"/>
                  <a:gd name="T17" fmla="*/ 2147483646 h 61"/>
                  <a:gd name="T18" fmla="*/ 0 w 62"/>
                  <a:gd name="T19" fmla="*/ 2147483646 h 61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62"/>
                  <a:gd name="T31" fmla="*/ 0 h 61"/>
                  <a:gd name="T32" fmla="*/ 62 w 62"/>
                  <a:gd name="T33" fmla="*/ 61 h 61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62" h="61">
                    <a:moveTo>
                      <a:pt x="0" y="24"/>
                    </a:moveTo>
                    <a:lnTo>
                      <a:pt x="0" y="24"/>
                    </a:lnTo>
                    <a:lnTo>
                      <a:pt x="19" y="0"/>
                    </a:lnTo>
                    <a:lnTo>
                      <a:pt x="30" y="1"/>
                    </a:lnTo>
                    <a:lnTo>
                      <a:pt x="30" y="17"/>
                    </a:lnTo>
                    <a:lnTo>
                      <a:pt x="46" y="14"/>
                    </a:lnTo>
                    <a:lnTo>
                      <a:pt x="45" y="29"/>
                    </a:lnTo>
                    <a:lnTo>
                      <a:pt x="62" y="40"/>
                    </a:lnTo>
                    <a:lnTo>
                      <a:pt x="59" y="61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1" name="Freeform 18"/>
              <p:cNvSpPr>
                <a:spLocks/>
              </p:cNvSpPr>
              <p:nvPr/>
            </p:nvSpPr>
            <p:spPr bwMode="gray">
              <a:xfrm>
                <a:off x="2578" y="2162"/>
                <a:ext cx="308" cy="347"/>
              </a:xfrm>
              <a:custGeom>
                <a:avLst/>
                <a:gdLst>
                  <a:gd name="T0" fmla="*/ 0 w 315"/>
                  <a:gd name="T1" fmla="*/ 2147483646 h 302"/>
                  <a:gd name="T2" fmla="*/ 0 w 315"/>
                  <a:gd name="T3" fmla="*/ 2147483646 h 302"/>
                  <a:gd name="T4" fmla="*/ 977980685 w 315"/>
                  <a:gd name="T5" fmla="*/ 2147483646 h 302"/>
                  <a:gd name="T6" fmla="*/ 977980685 w 315"/>
                  <a:gd name="T7" fmla="*/ 2147483646 h 302"/>
                  <a:gd name="T8" fmla="*/ 977980685 w 315"/>
                  <a:gd name="T9" fmla="*/ 2147483646 h 302"/>
                  <a:gd name="T10" fmla="*/ 977980685 w 315"/>
                  <a:gd name="T11" fmla="*/ 2147483646 h 302"/>
                  <a:gd name="T12" fmla="*/ 977980685 w 315"/>
                  <a:gd name="T13" fmla="*/ 2147483646 h 302"/>
                  <a:gd name="T14" fmla="*/ 977980685 w 315"/>
                  <a:gd name="T15" fmla="*/ 2147483646 h 302"/>
                  <a:gd name="T16" fmla="*/ 977980685 w 315"/>
                  <a:gd name="T17" fmla="*/ 2147483646 h 302"/>
                  <a:gd name="T18" fmla="*/ 977980685 w 315"/>
                  <a:gd name="T19" fmla="*/ 2147483646 h 302"/>
                  <a:gd name="T20" fmla="*/ 977980685 w 315"/>
                  <a:gd name="T21" fmla="*/ 2147483646 h 302"/>
                  <a:gd name="T22" fmla="*/ 977980685 w 315"/>
                  <a:gd name="T23" fmla="*/ 2147483646 h 302"/>
                  <a:gd name="T24" fmla="*/ 977980685 w 315"/>
                  <a:gd name="T25" fmla="*/ 2147483646 h 302"/>
                  <a:gd name="T26" fmla="*/ 977980685 w 315"/>
                  <a:gd name="T27" fmla="*/ 2147483646 h 302"/>
                  <a:gd name="T28" fmla="*/ 977980685 w 315"/>
                  <a:gd name="T29" fmla="*/ 0 h 302"/>
                  <a:gd name="T30" fmla="*/ 977980685 w 315"/>
                  <a:gd name="T31" fmla="*/ 2147483646 h 302"/>
                  <a:gd name="T32" fmla="*/ 977980685 w 315"/>
                  <a:gd name="T33" fmla="*/ 2147483646 h 302"/>
                  <a:gd name="T34" fmla="*/ 977980685 w 315"/>
                  <a:gd name="T35" fmla="*/ 2147483646 h 302"/>
                  <a:gd name="T36" fmla="*/ 977980685 w 315"/>
                  <a:gd name="T37" fmla="*/ 2147483646 h 302"/>
                  <a:gd name="T38" fmla="*/ 977980685 w 315"/>
                  <a:gd name="T39" fmla="*/ 2147483646 h 302"/>
                  <a:gd name="T40" fmla="*/ 977980685 w 315"/>
                  <a:gd name="T41" fmla="*/ 2147483646 h 302"/>
                  <a:gd name="T42" fmla="*/ 977980685 w 315"/>
                  <a:gd name="T43" fmla="*/ 2147483646 h 302"/>
                  <a:gd name="T44" fmla="*/ 0 w 315"/>
                  <a:gd name="T45" fmla="*/ 2147483646 h 302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315"/>
                  <a:gd name="T70" fmla="*/ 0 h 302"/>
                  <a:gd name="T71" fmla="*/ 315 w 315"/>
                  <a:gd name="T72" fmla="*/ 302 h 302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315" h="302">
                    <a:moveTo>
                      <a:pt x="0" y="163"/>
                    </a:moveTo>
                    <a:lnTo>
                      <a:pt x="0" y="163"/>
                    </a:lnTo>
                    <a:lnTo>
                      <a:pt x="1" y="168"/>
                    </a:lnTo>
                    <a:lnTo>
                      <a:pt x="58" y="206"/>
                    </a:lnTo>
                    <a:lnTo>
                      <a:pt x="183" y="288"/>
                    </a:lnTo>
                    <a:lnTo>
                      <a:pt x="184" y="302"/>
                    </a:lnTo>
                    <a:lnTo>
                      <a:pt x="196" y="300"/>
                    </a:lnTo>
                    <a:lnTo>
                      <a:pt x="221" y="294"/>
                    </a:lnTo>
                    <a:lnTo>
                      <a:pt x="315" y="230"/>
                    </a:lnTo>
                    <a:lnTo>
                      <a:pt x="279" y="187"/>
                    </a:lnTo>
                    <a:lnTo>
                      <a:pt x="280" y="117"/>
                    </a:lnTo>
                    <a:lnTo>
                      <a:pt x="276" y="88"/>
                    </a:lnTo>
                    <a:lnTo>
                      <a:pt x="250" y="53"/>
                    </a:lnTo>
                    <a:lnTo>
                      <a:pt x="264" y="43"/>
                    </a:lnTo>
                    <a:lnTo>
                      <a:pt x="268" y="0"/>
                    </a:lnTo>
                    <a:lnTo>
                      <a:pt x="156" y="8"/>
                    </a:lnTo>
                    <a:lnTo>
                      <a:pt x="98" y="33"/>
                    </a:lnTo>
                    <a:lnTo>
                      <a:pt x="114" y="84"/>
                    </a:lnTo>
                    <a:lnTo>
                      <a:pt x="89" y="88"/>
                    </a:lnTo>
                    <a:lnTo>
                      <a:pt x="75" y="93"/>
                    </a:lnTo>
                    <a:lnTo>
                      <a:pt x="78" y="106"/>
                    </a:lnTo>
                    <a:lnTo>
                      <a:pt x="8" y="137"/>
                    </a:lnTo>
                    <a:lnTo>
                      <a:pt x="0" y="16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2" name="Freeform 19"/>
              <p:cNvSpPr>
                <a:spLocks/>
              </p:cNvSpPr>
              <p:nvPr/>
            </p:nvSpPr>
            <p:spPr bwMode="gray">
              <a:xfrm>
                <a:off x="2712" y="2426"/>
                <a:ext cx="241" cy="216"/>
              </a:xfrm>
              <a:custGeom>
                <a:avLst/>
                <a:gdLst>
                  <a:gd name="T0" fmla="*/ 0 w 247"/>
                  <a:gd name="T1" fmla="*/ 2147483646 h 188"/>
                  <a:gd name="T2" fmla="*/ 0 w 247"/>
                  <a:gd name="T3" fmla="*/ 2147483646 h 188"/>
                  <a:gd name="T4" fmla="*/ 908093283 w 247"/>
                  <a:gd name="T5" fmla="*/ 2147483646 h 188"/>
                  <a:gd name="T6" fmla="*/ 908093283 w 247"/>
                  <a:gd name="T7" fmla="*/ 2147483646 h 188"/>
                  <a:gd name="T8" fmla="*/ 908093283 w 247"/>
                  <a:gd name="T9" fmla="*/ 2147483646 h 188"/>
                  <a:gd name="T10" fmla="*/ 908093283 w 247"/>
                  <a:gd name="T11" fmla="*/ 2147483646 h 188"/>
                  <a:gd name="T12" fmla="*/ 908093283 w 247"/>
                  <a:gd name="T13" fmla="*/ 2147483646 h 188"/>
                  <a:gd name="T14" fmla="*/ 908093283 w 247"/>
                  <a:gd name="T15" fmla="*/ 2147483646 h 188"/>
                  <a:gd name="T16" fmla="*/ 908093283 w 247"/>
                  <a:gd name="T17" fmla="*/ 2147483646 h 188"/>
                  <a:gd name="T18" fmla="*/ 908093283 w 247"/>
                  <a:gd name="T19" fmla="*/ 2147483646 h 188"/>
                  <a:gd name="T20" fmla="*/ 908093283 w 247"/>
                  <a:gd name="T21" fmla="*/ 2147483646 h 188"/>
                  <a:gd name="T22" fmla="*/ 908093283 w 247"/>
                  <a:gd name="T23" fmla="*/ 2147483646 h 188"/>
                  <a:gd name="T24" fmla="*/ 908093283 w 247"/>
                  <a:gd name="T25" fmla="*/ 2147483646 h 188"/>
                  <a:gd name="T26" fmla="*/ 908093283 w 247"/>
                  <a:gd name="T27" fmla="*/ 2147483646 h 188"/>
                  <a:gd name="T28" fmla="*/ 908093283 w 247"/>
                  <a:gd name="T29" fmla="*/ 0 h 188"/>
                  <a:gd name="T30" fmla="*/ 908093283 w 247"/>
                  <a:gd name="T31" fmla="*/ 2147483646 h 188"/>
                  <a:gd name="T32" fmla="*/ 908093283 w 247"/>
                  <a:gd name="T33" fmla="*/ 2147483646 h 188"/>
                  <a:gd name="T34" fmla="*/ 908093283 w 247"/>
                  <a:gd name="T35" fmla="*/ 2147483646 h 188"/>
                  <a:gd name="T36" fmla="*/ 908093283 w 247"/>
                  <a:gd name="T37" fmla="*/ 2147483646 h 188"/>
                  <a:gd name="T38" fmla="*/ 0 w 247"/>
                  <a:gd name="T39" fmla="*/ 2147483646 h 1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247"/>
                  <a:gd name="T61" fmla="*/ 0 h 188"/>
                  <a:gd name="T62" fmla="*/ 247 w 247"/>
                  <a:gd name="T63" fmla="*/ 188 h 18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247" h="188">
                    <a:moveTo>
                      <a:pt x="0" y="135"/>
                    </a:moveTo>
                    <a:lnTo>
                      <a:pt x="0" y="135"/>
                    </a:lnTo>
                    <a:lnTo>
                      <a:pt x="2" y="151"/>
                    </a:lnTo>
                    <a:lnTo>
                      <a:pt x="33" y="184"/>
                    </a:lnTo>
                    <a:lnTo>
                      <a:pt x="40" y="177"/>
                    </a:lnTo>
                    <a:lnTo>
                      <a:pt x="53" y="188"/>
                    </a:lnTo>
                    <a:lnTo>
                      <a:pt x="71" y="155"/>
                    </a:lnTo>
                    <a:lnTo>
                      <a:pt x="143" y="171"/>
                    </a:lnTo>
                    <a:lnTo>
                      <a:pt x="204" y="154"/>
                    </a:lnTo>
                    <a:lnTo>
                      <a:pt x="205" y="146"/>
                    </a:lnTo>
                    <a:lnTo>
                      <a:pt x="237" y="104"/>
                    </a:lnTo>
                    <a:lnTo>
                      <a:pt x="247" y="49"/>
                    </a:lnTo>
                    <a:lnTo>
                      <a:pt x="231" y="32"/>
                    </a:lnTo>
                    <a:lnTo>
                      <a:pt x="231" y="7"/>
                    </a:lnTo>
                    <a:lnTo>
                      <a:pt x="179" y="0"/>
                    </a:lnTo>
                    <a:lnTo>
                      <a:pt x="85" y="64"/>
                    </a:lnTo>
                    <a:lnTo>
                      <a:pt x="60" y="70"/>
                    </a:lnTo>
                    <a:lnTo>
                      <a:pt x="61" y="119"/>
                    </a:lnTo>
                    <a:lnTo>
                      <a:pt x="51" y="130"/>
                    </a:lnTo>
                    <a:lnTo>
                      <a:pt x="0" y="13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3" name="Freeform 20"/>
              <p:cNvSpPr>
                <a:spLocks/>
              </p:cNvSpPr>
              <p:nvPr/>
            </p:nvSpPr>
            <p:spPr bwMode="gray">
              <a:xfrm>
                <a:off x="2751" y="2603"/>
                <a:ext cx="180" cy="172"/>
              </a:xfrm>
              <a:custGeom>
                <a:avLst/>
                <a:gdLst>
                  <a:gd name="T0" fmla="*/ 0 w 184"/>
                  <a:gd name="T1" fmla="*/ 2147483646 h 150"/>
                  <a:gd name="T2" fmla="*/ 0 w 184"/>
                  <a:gd name="T3" fmla="*/ 2147483646 h 150"/>
                  <a:gd name="T4" fmla="*/ 995038826 w 184"/>
                  <a:gd name="T5" fmla="*/ 2147483646 h 150"/>
                  <a:gd name="T6" fmla="*/ 995038826 w 184"/>
                  <a:gd name="T7" fmla="*/ 2147483646 h 150"/>
                  <a:gd name="T8" fmla="*/ 995038826 w 184"/>
                  <a:gd name="T9" fmla="*/ 2147483646 h 150"/>
                  <a:gd name="T10" fmla="*/ 995038826 w 184"/>
                  <a:gd name="T11" fmla="*/ 0 h 150"/>
                  <a:gd name="T12" fmla="*/ 995038826 w 184"/>
                  <a:gd name="T13" fmla="*/ 2147483646 h 150"/>
                  <a:gd name="T14" fmla="*/ 995038826 w 184"/>
                  <a:gd name="T15" fmla="*/ 2147483646 h 150"/>
                  <a:gd name="T16" fmla="*/ 995038826 w 184"/>
                  <a:gd name="T17" fmla="*/ 2147483646 h 150"/>
                  <a:gd name="T18" fmla="*/ 995038826 w 184"/>
                  <a:gd name="T19" fmla="*/ 2147483646 h 150"/>
                  <a:gd name="T20" fmla="*/ 995038826 w 184"/>
                  <a:gd name="T21" fmla="*/ 2147483646 h 150"/>
                  <a:gd name="T22" fmla="*/ 995038826 w 184"/>
                  <a:gd name="T23" fmla="*/ 2147483646 h 150"/>
                  <a:gd name="T24" fmla="*/ 995038826 w 184"/>
                  <a:gd name="T25" fmla="*/ 2147483646 h 150"/>
                  <a:gd name="T26" fmla="*/ 995038826 w 184"/>
                  <a:gd name="T27" fmla="*/ 2147483646 h 150"/>
                  <a:gd name="T28" fmla="*/ 0 w 184"/>
                  <a:gd name="T29" fmla="*/ 2147483646 h 15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84"/>
                  <a:gd name="T46" fmla="*/ 0 h 150"/>
                  <a:gd name="T47" fmla="*/ 184 w 184"/>
                  <a:gd name="T48" fmla="*/ 150 h 15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84" h="150">
                    <a:moveTo>
                      <a:pt x="0" y="116"/>
                    </a:moveTo>
                    <a:lnTo>
                      <a:pt x="0" y="116"/>
                    </a:lnTo>
                    <a:lnTo>
                      <a:pt x="13" y="34"/>
                    </a:lnTo>
                    <a:lnTo>
                      <a:pt x="31" y="1"/>
                    </a:lnTo>
                    <a:lnTo>
                      <a:pt x="103" y="17"/>
                    </a:lnTo>
                    <a:lnTo>
                      <a:pt x="164" y="0"/>
                    </a:lnTo>
                    <a:lnTo>
                      <a:pt x="177" y="20"/>
                    </a:lnTo>
                    <a:lnTo>
                      <a:pt x="184" y="34"/>
                    </a:lnTo>
                    <a:lnTo>
                      <a:pt x="166" y="45"/>
                    </a:lnTo>
                    <a:lnTo>
                      <a:pt x="134" y="113"/>
                    </a:lnTo>
                    <a:lnTo>
                      <a:pt x="106" y="109"/>
                    </a:lnTo>
                    <a:lnTo>
                      <a:pt x="89" y="141"/>
                    </a:lnTo>
                    <a:lnTo>
                      <a:pt x="55" y="150"/>
                    </a:lnTo>
                    <a:lnTo>
                      <a:pt x="31" y="120"/>
                    </a:lnTo>
                    <a:lnTo>
                      <a:pt x="0" y="11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4" name="Freeform 21"/>
              <p:cNvSpPr>
                <a:spLocks/>
              </p:cNvSpPr>
              <p:nvPr/>
            </p:nvSpPr>
            <p:spPr bwMode="gray">
              <a:xfrm>
                <a:off x="2843" y="2811"/>
                <a:ext cx="84" cy="108"/>
              </a:xfrm>
              <a:custGeom>
                <a:avLst/>
                <a:gdLst>
                  <a:gd name="T0" fmla="*/ 0 w 86"/>
                  <a:gd name="T1" fmla="*/ 2147483646 h 94"/>
                  <a:gd name="T2" fmla="*/ 0 w 86"/>
                  <a:gd name="T3" fmla="*/ 2147483646 h 94"/>
                  <a:gd name="T4" fmla="*/ 942442285 w 86"/>
                  <a:gd name="T5" fmla="*/ 2147483646 h 94"/>
                  <a:gd name="T6" fmla="*/ 942442285 w 86"/>
                  <a:gd name="T7" fmla="*/ 2147483646 h 94"/>
                  <a:gd name="T8" fmla="*/ 942442285 w 86"/>
                  <a:gd name="T9" fmla="*/ 2147483646 h 94"/>
                  <a:gd name="T10" fmla="*/ 942442285 w 86"/>
                  <a:gd name="T11" fmla="*/ 2147483646 h 94"/>
                  <a:gd name="T12" fmla="*/ 942442285 w 86"/>
                  <a:gd name="T13" fmla="*/ 0 h 94"/>
                  <a:gd name="T14" fmla="*/ 942442285 w 86"/>
                  <a:gd name="T15" fmla="*/ 0 h 94"/>
                  <a:gd name="T16" fmla="*/ 942442285 w 86"/>
                  <a:gd name="T17" fmla="*/ 2147483646 h 94"/>
                  <a:gd name="T18" fmla="*/ 942442285 w 86"/>
                  <a:gd name="T19" fmla="*/ 2147483646 h 94"/>
                  <a:gd name="T20" fmla="*/ 942442285 w 86"/>
                  <a:gd name="T21" fmla="*/ 2147483646 h 94"/>
                  <a:gd name="T22" fmla="*/ 942442285 w 86"/>
                  <a:gd name="T23" fmla="*/ 2147483646 h 94"/>
                  <a:gd name="T24" fmla="*/ 942442285 w 86"/>
                  <a:gd name="T25" fmla="*/ 2147483646 h 94"/>
                  <a:gd name="T26" fmla="*/ 0 w 86"/>
                  <a:gd name="T27" fmla="*/ 2147483646 h 9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86"/>
                  <a:gd name="T43" fmla="*/ 0 h 94"/>
                  <a:gd name="T44" fmla="*/ 86 w 86"/>
                  <a:gd name="T45" fmla="*/ 94 h 94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86" h="94">
                    <a:moveTo>
                      <a:pt x="0" y="44"/>
                    </a:moveTo>
                    <a:lnTo>
                      <a:pt x="0" y="44"/>
                    </a:lnTo>
                    <a:lnTo>
                      <a:pt x="9" y="29"/>
                    </a:lnTo>
                    <a:lnTo>
                      <a:pt x="16" y="30"/>
                    </a:lnTo>
                    <a:lnTo>
                      <a:pt x="12" y="18"/>
                    </a:lnTo>
                    <a:lnTo>
                      <a:pt x="39" y="16"/>
                    </a:lnTo>
                    <a:lnTo>
                      <a:pt x="39" y="0"/>
                    </a:lnTo>
                    <a:lnTo>
                      <a:pt x="71" y="0"/>
                    </a:lnTo>
                    <a:lnTo>
                      <a:pt x="70" y="14"/>
                    </a:lnTo>
                    <a:lnTo>
                      <a:pt x="86" y="16"/>
                    </a:lnTo>
                    <a:lnTo>
                      <a:pt x="81" y="68"/>
                    </a:lnTo>
                    <a:lnTo>
                      <a:pt x="61" y="62"/>
                    </a:lnTo>
                    <a:lnTo>
                      <a:pt x="37" y="94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5" name="Freeform 22"/>
              <p:cNvSpPr>
                <a:spLocks/>
              </p:cNvSpPr>
              <p:nvPr/>
            </p:nvSpPr>
            <p:spPr bwMode="gray">
              <a:xfrm>
                <a:off x="2838" y="2622"/>
                <a:ext cx="117" cy="200"/>
              </a:xfrm>
              <a:custGeom>
                <a:avLst/>
                <a:gdLst>
                  <a:gd name="T0" fmla="*/ 0 w 119"/>
                  <a:gd name="T1" fmla="*/ 2147483646 h 174"/>
                  <a:gd name="T2" fmla="*/ 0 w 119"/>
                  <a:gd name="T3" fmla="*/ 2147483646 h 174"/>
                  <a:gd name="T4" fmla="*/ 1186555263 w 119"/>
                  <a:gd name="T5" fmla="*/ 2147483646 h 174"/>
                  <a:gd name="T6" fmla="*/ 1186555263 w 119"/>
                  <a:gd name="T7" fmla="*/ 2147483646 h 174"/>
                  <a:gd name="T8" fmla="*/ 1186555263 w 119"/>
                  <a:gd name="T9" fmla="*/ 2147483646 h 174"/>
                  <a:gd name="T10" fmla="*/ 1186555263 w 119"/>
                  <a:gd name="T11" fmla="*/ 2147483646 h 174"/>
                  <a:gd name="T12" fmla="*/ 1186555263 w 119"/>
                  <a:gd name="T13" fmla="*/ 2147483646 h 174"/>
                  <a:gd name="T14" fmla="*/ 1186555263 w 119"/>
                  <a:gd name="T15" fmla="*/ 0 h 174"/>
                  <a:gd name="T16" fmla="*/ 1186555263 w 119"/>
                  <a:gd name="T17" fmla="*/ 2147483646 h 174"/>
                  <a:gd name="T18" fmla="*/ 1186555263 w 119"/>
                  <a:gd name="T19" fmla="*/ 2147483646 h 174"/>
                  <a:gd name="T20" fmla="*/ 1186555263 w 119"/>
                  <a:gd name="T21" fmla="*/ 2147483646 h 174"/>
                  <a:gd name="T22" fmla="*/ 1186555263 w 119"/>
                  <a:gd name="T23" fmla="*/ 2147483646 h 174"/>
                  <a:gd name="T24" fmla="*/ 1186555263 w 119"/>
                  <a:gd name="T25" fmla="*/ 2147483646 h 174"/>
                  <a:gd name="T26" fmla="*/ 1186555263 w 119"/>
                  <a:gd name="T27" fmla="*/ 2147483646 h 174"/>
                  <a:gd name="T28" fmla="*/ 1186555263 w 119"/>
                  <a:gd name="T29" fmla="*/ 2147483646 h 174"/>
                  <a:gd name="T30" fmla="*/ 1186555263 w 119"/>
                  <a:gd name="T31" fmla="*/ 2147483646 h 174"/>
                  <a:gd name="T32" fmla="*/ 1186555263 w 119"/>
                  <a:gd name="T33" fmla="*/ 2147483646 h 174"/>
                  <a:gd name="T34" fmla="*/ 1186555263 w 119"/>
                  <a:gd name="T35" fmla="*/ 2147483646 h 174"/>
                  <a:gd name="T36" fmla="*/ 0 w 119"/>
                  <a:gd name="T37" fmla="*/ 2147483646 h 17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19"/>
                  <a:gd name="T58" fmla="*/ 0 h 174"/>
                  <a:gd name="T59" fmla="*/ 119 w 119"/>
                  <a:gd name="T60" fmla="*/ 174 h 174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19" h="174">
                    <a:moveTo>
                      <a:pt x="0" y="124"/>
                    </a:moveTo>
                    <a:lnTo>
                      <a:pt x="0" y="124"/>
                    </a:lnTo>
                    <a:lnTo>
                      <a:pt x="17" y="92"/>
                    </a:lnTo>
                    <a:lnTo>
                      <a:pt x="45" y="96"/>
                    </a:lnTo>
                    <a:lnTo>
                      <a:pt x="77" y="28"/>
                    </a:lnTo>
                    <a:lnTo>
                      <a:pt x="95" y="17"/>
                    </a:lnTo>
                    <a:lnTo>
                      <a:pt x="88" y="3"/>
                    </a:lnTo>
                    <a:lnTo>
                      <a:pt x="95" y="0"/>
                    </a:lnTo>
                    <a:lnTo>
                      <a:pt x="107" y="43"/>
                    </a:lnTo>
                    <a:lnTo>
                      <a:pt x="88" y="50"/>
                    </a:lnTo>
                    <a:lnTo>
                      <a:pt x="108" y="83"/>
                    </a:lnTo>
                    <a:lnTo>
                      <a:pt x="95" y="123"/>
                    </a:lnTo>
                    <a:lnTo>
                      <a:pt x="119" y="153"/>
                    </a:lnTo>
                    <a:lnTo>
                      <a:pt x="116" y="174"/>
                    </a:lnTo>
                    <a:lnTo>
                      <a:pt x="76" y="164"/>
                    </a:lnTo>
                    <a:lnTo>
                      <a:pt x="44" y="164"/>
                    </a:lnTo>
                    <a:lnTo>
                      <a:pt x="19" y="164"/>
                    </a:lnTo>
                    <a:lnTo>
                      <a:pt x="18" y="135"/>
                    </a:lnTo>
                    <a:lnTo>
                      <a:pt x="0" y="12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6" name="Freeform 23"/>
              <p:cNvSpPr>
                <a:spLocks/>
              </p:cNvSpPr>
              <p:nvPr/>
            </p:nvSpPr>
            <p:spPr bwMode="gray">
              <a:xfrm>
                <a:off x="2913" y="2428"/>
                <a:ext cx="164" cy="290"/>
              </a:xfrm>
              <a:custGeom>
                <a:avLst/>
                <a:gdLst>
                  <a:gd name="T0" fmla="*/ 0 w 167"/>
                  <a:gd name="T1" fmla="*/ 2147483646 h 252"/>
                  <a:gd name="T2" fmla="*/ 0 w 167"/>
                  <a:gd name="T3" fmla="*/ 2147483646 h 252"/>
                  <a:gd name="T4" fmla="*/ 1138629786 w 167"/>
                  <a:gd name="T5" fmla="*/ 2147483646 h 252"/>
                  <a:gd name="T6" fmla="*/ 1138629786 w 167"/>
                  <a:gd name="T7" fmla="*/ 2147483646 h 252"/>
                  <a:gd name="T8" fmla="*/ 1138629786 w 167"/>
                  <a:gd name="T9" fmla="*/ 2147483646 h 252"/>
                  <a:gd name="T10" fmla="*/ 1138629786 w 167"/>
                  <a:gd name="T11" fmla="*/ 2147483646 h 252"/>
                  <a:gd name="T12" fmla="*/ 1138629786 w 167"/>
                  <a:gd name="T13" fmla="*/ 2147483646 h 252"/>
                  <a:gd name="T14" fmla="*/ 1138629786 w 167"/>
                  <a:gd name="T15" fmla="*/ 2147483646 h 252"/>
                  <a:gd name="T16" fmla="*/ 1138629786 w 167"/>
                  <a:gd name="T17" fmla="*/ 2147483646 h 252"/>
                  <a:gd name="T18" fmla="*/ 1138629786 w 167"/>
                  <a:gd name="T19" fmla="*/ 2147483646 h 252"/>
                  <a:gd name="T20" fmla="*/ 1138629786 w 167"/>
                  <a:gd name="T21" fmla="*/ 2147483646 h 252"/>
                  <a:gd name="T22" fmla="*/ 1138629786 w 167"/>
                  <a:gd name="T23" fmla="*/ 2147483646 h 252"/>
                  <a:gd name="T24" fmla="*/ 1138629786 w 167"/>
                  <a:gd name="T25" fmla="*/ 2147483646 h 252"/>
                  <a:gd name="T26" fmla="*/ 1138629786 w 167"/>
                  <a:gd name="T27" fmla="*/ 2147483646 h 252"/>
                  <a:gd name="T28" fmla="*/ 1138629786 w 167"/>
                  <a:gd name="T29" fmla="*/ 2147483646 h 252"/>
                  <a:gd name="T30" fmla="*/ 1138629786 w 167"/>
                  <a:gd name="T31" fmla="*/ 0 h 252"/>
                  <a:gd name="T32" fmla="*/ 1138629786 w 167"/>
                  <a:gd name="T33" fmla="*/ 2147483646 h 252"/>
                  <a:gd name="T34" fmla="*/ 1138629786 w 167"/>
                  <a:gd name="T35" fmla="*/ 2147483646 h 252"/>
                  <a:gd name="T36" fmla="*/ 1138629786 w 167"/>
                  <a:gd name="T37" fmla="*/ 2147483646 h 252"/>
                  <a:gd name="T38" fmla="*/ 1138629786 w 167"/>
                  <a:gd name="T39" fmla="*/ 2147483646 h 252"/>
                  <a:gd name="T40" fmla="*/ 0 w 167"/>
                  <a:gd name="T41" fmla="*/ 2147483646 h 25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167"/>
                  <a:gd name="T64" fmla="*/ 0 h 252"/>
                  <a:gd name="T65" fmla="*/ 167 w 167"/>
                  <a:gd name="T66" fmla="*/ 252 h 25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167" h="252">
                    <a:moveTo>
                      <a:pt x="0" y="144"/>
                    </a:moveTo>
                    <a:lnTo>
                      <a:pt x="0" y="144"/>
                    </a:lnTo>
                    <a:lnTo>
                      <a:pt x="26" y="156"/>
                    </a:lnTo>
                    <a:lnTo>
                      <a:pt x="19" y="169"/>
                    </a:lnTo>
                    <a:lnTo>
                      <a:pt x="31" y="212"/>
                    </a:lnTo>
                    <a:lnTo>
                      <a:pt x="12" y="219"/>
                    </a:lnTo>
                    <a:lnTo>
                      <a:pt x="32" y="252"/>
                    </a:lnTo>
                    <a:lnTo>
                      <a:pt x="84" y="242"/>
                    </a:lnTo>
                    <a:lnTo>
                      <a:pt x="89" y="229"/>
                    </a:lnTo>
                    <a:lnTo>
                      <a:pt x="112" y="226"/>
                    </a:lnTo>
                    <a:lnTo>
                      <a:pt x="147" y="196"/>
                    </a:lnTo>
                    <a:lnTo>
                      <a:pt x="134" y="166"/>
                    </a:lnTo>
                    <a:lnTo>
                      <a:pt x="150" y="125"/>
                    </a:lnTo>
                    <a:lnTo>
                      <a:pt x="166" y="121"/>
                    </a:lnTo>
                    <a:lnTo>
                      <a:pt x="167" y="62"/>
                    </a:lnTo>
                    <a:lnTo>
                      <a:pt x="42" y="0"/>
                    </a:lnTo>
                    <a:lnTo>
                      <a:pt x="26" y="5"/>
                    </a:lnTo>
                    <a:lnTo>
                      <a:pt x="26" y="30"/>
                    </a:lnTo>
                    <a:lnTo>
                      <a:pt x="42" y="47"/>
                    </a:lnTo>
                    <a:lnTo>
                      <a:pt x="32" y="102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7" name="Freeform 24"/>
              <p:cNvSpPr>
                <a:spLocks/>
              </p:cNvSpPr>
              <p:nvPr/>
            </p:nvSpPr>
            <p:spPr bwMode="gray">
              <a:xfrm>
                <a:off x="2851" y="2239"/>
                <a:ext cx="239" cy="261"/>
              </a:xfrm>
              <a:custGeom>
                <a:avLst/>
                <a:gdLst>
                  <a:gd name="T0" fmla="*/ 0 w 243"/>
                  <a:gd name="T1" fmla="*/ 2147483646 h 227"/>
                  <a:gd name="T2" fmla="*/ 0 w 243"/>
                  <a:gd name="T3" fmla="*/ 2147483646 h 227"/>
                  <a:gd name="T4" fmla="*/ 1201249106 w 243"/>
                  <a:gd name="T5" fmla="*/ 2147483646 h 227"/>
                  <a:gd name="T6" fmla="*/ 1201249106 w 243"/>
                  <a:gd name="T7" fmla="*/ 0 h 227"/>
                  <a:gd name="T8" fmla="*/ 1201249106 w 243"/>
                  <a:gd name="T9" fmla="*/ 2147483646 h 227"/>
                  <a:gd name="T10" fmla="*/ 1201249106 w 243"/>
                  <a:gd name="T11" fmla="*/ 2147483646 h 227"/>
                  <a:gd name="T12" fmla="*/ 1201249106 w 243"/>
                  <a:gd name="T13" fmla="*/ 2147483646 h 227"/>
                  <a:gd name="T14" fmla="*/ 1201249106 w 243"/>
                  <a:gd name="T15" fmla="*/ 2147483646 h 227"/>
                  <a:gd name="T16" fmla="*/ 1201249106 w 243"/>
                  <a:gd name="T17" fmla="*/ 2147483646 h 227"/>
                  <a:gd name="T18" fmla="*/ 1201249106 w 243"/>
                  <a:gd name="T19" fmla="*/ 2147483646 h 227"/>
                  <a:gd name="T20" fmla="*/ 1201249106 w 243"/>
                  <a:gd name="T21" fmla="*/ 2147483646 h 227"/>
                  <a:gd name="T22" fmla="*/ 1201249106 w 243"/>
                  <a:gd name="T23" fmla="*/ 2147483646 h 227"/>
                  <a:gd name="T24" fmla="*/ 1201249106 w 243"/>
                  <a:gd name="T25" fmla="*/ 2147483646 h 227"/>
                  <a:gd name="T26" fmla="*/ 1201249106 w 243"/>
                  <a:gd name="T27" fmla="*/ 2147483646 h 227"/>
                  <a:gd name="T28" fmla="*/ 1201249106 w 243"/>
                  <a:gd name="T29" fmla="*/ 2147483646 h 227"/>
                  <a:gd name="T30" fmla="*/ 1201249106 w 243"/>
                  <a:gd name="T31" fmla="*/ 2147483646 h 227"/>
                  <a:gd name="T32" fmla="*/ 1201249106 w 243"/>
                  <a:gd name="T33" fmla="*/ 2147483646 h 227"/>
                  <a:gd name="T34" fmla="*/ 1201249106 w 243"/>
                  <a:gd name="T35" fmla="*/ 2147483646 h 227"/>
                  <a:gd name="T36" fmla="*/ 1201249106 w 243"/>
                  <a:gd name="T37" fmla="*/ 2147483646 h 227"/>
                  <a:gd name="T38" fmla="*/ 0 w 243"/>
                  <a:gd name="T39" fmla="*/ 2147483646 h 227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243"/>
                  <a:gd name="T61" fmla="*/ 0 h 227"/>
                  <a:gd name="T62" fmla="*/ 243 w 243"/>
                  <a:gd name="T63" fmla="*/ 227 h 227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243" h="227">
                    <a:moveTo>
                      <a:pt x="0" y="120"/>
                    </a:moveTo>
                    <a:lnTo>
                      <a:pt x="0" y="120"/>
                    </a:lnTo>
                    <a:lnTo>
                      <a:pt x="1" y="50"/>
                    </a:lnTo>
                    <a:lnTo>
                      <a:pt x="31" y="0"/>
                    </a:lnTo>
                    <a:lnTo>
                      <a:pt x="89" y="14"/>
                    </a:lnTo>
                    <a:lnTo>
                      <a:pt x="100" y="34"/>
                    </a:lnTo>
                    <a:lnTo>
                      <a:pt x="148" y="50"/>
                    </a:lnTo>
                    <a:lnTo>
                      <a:pt x="162" y="45"/>
                    </a:lnTo>
                    <a:lnTo>
                      <a:pt x="164" y="21"/>
                    </a:lnTo>
                    <a:lnTo>
                      <a:pt x="179" y="7"/>
                    </a:lnTo>
                    <a:lnTo>
                      <a:pt x="243" y="28"/>
                    </a:lnTo>
                    <a:lnTo>
                      <a:pt x="236" y="56"/>
                    </a:lnTo>
                    <a:lnTo>
                      <a:pt x="243" y="187"/>
                    </a:lnTo>
                    <a:lnTo>
                      <a:pt x="243" y="219"/>
                    </a:lnTo>
                    <a:lnTo>
                      <a:pt x="229" y="219"/>
                    </a:lnTo>
                    <a:lnTo>
                      <a:pt x="229" y="227"/>
                    </a:lnTo>
                    <a:lnTo>
                      <a:pt x="104" y="165"/>
                    </a:lnTo>
                    <a:lnTo>
                      <a:pt x="88" y="170"/>
                    </a:lnTo>
                    <a:lnTo>
                      <a:pt x="36" y="163"/>
                    </a:lnTo>
                    <a:lnTo>
                      <a:pt x="0" y="12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8" name="Freeform 25"/>
              <p:cNvSpPr>
                <a:spLocks/>
              </p:cNvSpPr>
              <p:nvPr/>
            </p:nvSpPr>
            <p:spPr bwMode="gray">
              <a:xfrm>
                <a:off x="2931" y="2654"/>
                <a:ext cx="198" cy="144"/>
              </a:xfrm>
              <a:custGeom>
                <a:avLst/>
                <a:gdLst>
                  <a:gd name="T0" fmla="*/ 0 w 202"/>
                  <a:gd name="T1" fmla="*/ 2147483646 h 126"/>
                  <a:gd name="T2" fmla="*/ 0 w 202"/>
                  <a:gd name="T3" fmla="*/ 2147483646 h 126"/>
                  <a:gd name="T4" fmla="*/ 1066374304 w 202"/>
                  <a:gd name="T5" fmla="*/ 2147483646 h 126"/>
                  <a:gd name="T6" fmla="*/ 1066374304 w 202"/>
                  <a:gd name="T7" fmla="*/ 2147483646 h 126"/>
                  <a:gd name="T8" fmla="*/ 1066374304 w 202"/>
                  <a:gd name="T9" fmla="*/ 2147483646 h 126"/>
                  <a:gd name="T10" fmla="*/ 1066374304 w 202"/>
                  <a:gd name="T11" fmla="*/ 2147483646 h 126"/>
                  <a:gd name="T12" fmla="*/ 1066374304 w 202"/>
                  <a:gd name="T13" fmla="*/ 0 h 126"/>
                  <a:gd name="T14" fmla="*/ 1066374304 w 202"/>
                  <a:gd name="T15" fmla="*/ 2147483646 h 126"/>
                  <a:gd name="T16" fmla="*/ 1066374304 w 202"/>
                  <a:gd name="T17" fmla="*/ 2147483646 h 126"/>
                  <a:gd name="T18" fmla="*/ 1066374304 w 202"/>
                  <a:gd name="T19" fmla="*/ 2147483646 h 126"/>
                  <a:gd name="T20" fmla="*/ 1066374304 w 202"/>
                  <a:gd name="T21" fmla="*/ 2147483646 h 126"/>
                  <a:gd name="T22" fmla="*/ 1066374304 w 202"/>
                  <a:gd name="T23" fmla="*/ 2147483646 h 126"/>
                  <a:gd name="T24" fmla="*/ 1066374304 w 202"/>
                  <a:gd name="T25" fmla="*/ 2147483646 h 126"/>
                  <a:gd name="T26" fmla="*/ 1066374304 w 202"/>
                  <a:gd name="T27" fmla="*/ 2147483646 h 126"/>
                  <a:gd name="T28" fmla="*/ 1066374304 w 202"/>
                  <a:gd name="T29" fmla="*/ 2147483646 h 126"/>
                  <a:gd name="T30" fmla="*/ 0 w 202"/>
                  <a:gd name="T31" fmla="*/ 2147483646 h 12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202"/>
                  <a:gd name="T49" fmla="*/ 0 h 126"/>
                  <a:gd name="T50" fmla="*/ 202 w 202"/>
                  <a:gd name="T51" fmla="*/ 126 h 12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202" h="126">
                    <a:moveTo>
                      <a:pt x="0" y="96"/>
                    </a:moveTo>
                    <a:lnTo>
                      <a:pt x="0" y="96"/>
                    </a:lnTo>
                    <a:lnTo>
                      <a:pt x="13" y="56"/>
                    </a:lnTo>
                    <a:lnTo>
                      <a:pt x="65" y="46"/>
                    </a:lnTo>
                    <a:lnTo>
                      <a:pt x="70" y="33"/>
                    </a:lnTo>
                    <a:lnTo>
                      <a:pt x="93" y="30"/>
                    </a:lnTo>
                    <a:lnTo>
                      <a:pt x="128" y="0"/>
                    </a:lnTo>
                    <a:lnTo>
                      <a:pt x="137" y="33"/>
                    </a:lnTo>
                    <a:lnTo>
                      <a:pt x="164" y="46"/>
                    </a:lnTo>
                    <a:lnTo>
                      <a:pt x="202" y="91"/>
                    </a:lnTo>
                    <a:lnTo>
                      <a:pt x="108" y="104"/>
                    </a:lnTo>
                    <a:lnTo>
                      <a:pt x="78" y="91"/>
                    </a:lnTo>
                    <a:lnTo>
                      <a:pt x="65" y="113"/>
                    </a:lnTo>
                    <a:lnTo>
                      <a:pt x="36" y="113"/>
                    </a:lnTo>
                    <a:lnTo>
                      <a:pt x="24" y="126"/>
                    </a:lnTo>
                    <a:lnTo>
                      <a:pt x="0" y="9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49" name="Freeform 26"/>
              <p:cNvSpPr>
                <a:spLocks/>
              </p:cNvSpPr>
              <p:nvPr/>
            </p:nvSpPr>
            <p:spPr bwMode="gray">
              <a:xfrm>
                <a:off x="2880" y="2784"/>
                <a:ext cx="114" cy="155"/>
              </a:xfrm>
              <a:custGeom>
                <a:avLst/>
                <a:gdLst>
                  <a:gd name="T0" fmla="*/ 0 w 118"/>
                  <a:gd name="T1" fmla="*/ 2147483646 h 135"/>
                  <a:gd name="T2" fmla="*/ 0 w 118"/>
                  <a:gd name="T3" fmla="*/ 2147483646 h 135"/>
                  <a:gd name="T4" fmla="*/ 642282299 w 118"/>
                  <a:gd name="T5" fmla="*/ 2147483646 h 135"/>
                  <a:gd name="T6" fmla="*/ 642282299 w 118"/>
                  <a:gd name="T7" fmla="*/ 2147483646 h 135"/>
                  <a:gd name="T8" fmla="*/ 642282299 w 118"/>
                  <a:gd name="T9" fmla="*/ 2147483646 h 135"/>
                  <a:gd name="T10" fmla="*/ 642282299 w 118"/>
                  <a:gd name="T11" fmla="*/ 2147483646 h 135"/>
                  <a:gd name="T12" fmla="*/ 642282299 w 118"/>
                  <a:gd name="T13" fmla="*/ 2147483646 h 135"/>
                  <a:gd name="T14" fmla="*/ 642282299 w 118"/>
                  <a:gd name="T15" fmla="*/ 2147483646 h 135"/>
                  <a:gd name="T16" fmla="*/ 642282299 w 118"/>
                  <a:gd name="T17" fmla="*/ 0 h 135"/>
                  <a:gd name="T18" fmla="*/ 642282299 w 118"/>
                  <a:gd name="T19" fmla="*/ 0 h 135"/>
                  <a:gd name="T20" fmla="*/ 642282299 w 118"/>
                  <a:gd name="T21" fmla="*/ 2147483646 h 135"/>
                  <a:gd name="T22" fmla="*/ 642282299 w 118"/>
                  <a:gd name="T23" fmla="*/ 2147483646 h 135"/>
                  <a:gd name="T24" fmla="*/ 642282299 w 118"/>
                  <a:gd name="T25" fmla="*/ 2147483646 h 135"/>
                  <a:gd name="T26" fmla="*/ 642282299 w 118"/>
                  <a:gd name="T27" fmla="*/ 2147483646 h 135"/>
                  <a:gd name="T28" fmla="*/ 642282299 w 118"/>
                  <a:gd name="T29" fmla="*/ 2147483646 h 135"/>
                  <a:gd name="T30" fmla="*/ 642282299 w 118"/>
                  <a:gd name="T31" fmla="*/ 2147483646 h 135"/>
                  <a:gd name="T32" fmla="*/ 642282299 w 118"/>
                  <a:gd name="T33" fmla="*/ 2147483646 h 135"/>
                  <a:gd name="T34" fmla="*/ 0 w 118"/>
                  <a:gd name="T35" fmla="*/ 2147483646 h 135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18"/>
                  <a:gd name="T55" fmla="*/ 0 h 135"/>
                  <a:gd name="T56" fmla="*/ 118 w 118"/>
                  <a:gd name="T57" fmla="*/ 135 h 135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18" h="135">
                    <a:moveTo>
                      <a:pt x="0" y="118"/>
                    </a:moveTo>
                    <a:lnTo>
                      <a:pt x="0" y="118"/>
                    </a:lnTo>
                    <a:lnTo>
                      <a:pt x="13" y="135"/>
                    </a:lnTo>
                    <a:lnTo>
                      <a:pt x="29" y="129"/>
                    </a:lnTo>
                    <a:lnTo>
                      <a:pt x="53" y="131"/>
                    </a:lnTo>
                    <a:lnTo>
                      <a:pt x="73" y="116"/>
                    </a:lnTo>
                    <a:lnTo>
                      <a:pt x="80" y="90"/>
                    </a:lnTo>
                    <a:lnTo>
                      <a:pt x="102" y="68"/>
                    </a:lnTo>
                    <a:lnTo>
                      <a:pt x="118" y="0"/>
                    </a:lnTo>
                    <a:lnTo>
                      <a:pt x="89" y="0"/>
                    </a:lnTo>
                    <a:lnTo>
                      <a:pt x="77" y="13"/>
                    </a:lnTo>
                    <a:lnTo>
                      <a:pt x="74" y="34"/>
                    </a:lnTo>
                    <a:lnTo>
                      <a:pt x="34" y="24"/>
                    </a:lnTo>
                    <a:lnTo>
                      <a:pt x="33" y="38"/>
                    </a:lnTo>
                    <a:lnTo>
                      <a:pt x="49" y="40"/>
                    </a:lnTo>
                    <a:lnTo>
                      <a:pt x="44" y="92"/>
                    </a:lnTo>
                    <a:lnTo>
                      <a:pt x="24" y="86"/>
                    </a:lnTo>
                    <a:lnTo>
                      <a:pt x="0" y="11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0" name="Freeform 27"/>
              <p:cNvSpPr>
                <a:spLocks/>
              </p:cNvSpPr>
              <p:nvPr/>
            </p:nvSpPr>
            <p:spPr bwMode="gray">
              <a:xfrm>
                <a:off x="2897" y="2759"/>
                <a:ext cx="289" cy="325"/>
              </a:xfrm>
              <a:custGeom>
                <a:avLst/>
                <a:gdLst>
                  <a:gd name="T0" fmla="*/ 0 w 295"/>
                  <a:gd name="T1" fmla="*/ 2147483646 h 284"/>
                  <a:gd name="T2" fmla="*/ 0 w 295"/>
                  <a:gd name="T3" fmla="*/ 2147483646 h 284"/>
                  <a:gd name="T4" fmla="*/ 1046110875 w 295"/>
                  <a:gd name="T5" fmla="*/ 2147483646 h 284"/>
                  <a:gd name="T6" fmla="*/ 1046110875 w 295"/>
                  <a:gd name="T7" fmla="*/ 2147483646 h 284"/>
                  <a:gd name="T8" fmla="*/ 1046110875 w 295"/>
                  <a:gd name="T9" fmla="*/ 2147483646 h 284"/>
                  <a:gd name="T10" fmla="*/ 1046110875 w 295"/>
                  <a:gd name="T11" fmla="*/ 2147483646 h 284"/>
                  <a:gd name="T12" fmla="*/ 1046110875 w 295"/>
                  <a:gd name="T13" fmla="*/ 2147483646 h 284"/>
                  <a:gd name="T14" fmla="*/ 1046110875 w 295"/>
                  <a:gd name="T15" fmla="*/ 2147483646 h 284"/>
                  <a:gd name="T16" fmla="*/ 1046110875 w 295"/>
                  <a:gd name="T17" fmla="*/ 2147483646 h 284"/>
                  <a:gd name="T18" fmla="*/ 1046110875 w 295"/>
                  <a:gd name="T19" fmla="*/ 2147483646 h 284"/>
                  <a:gd name="T20" fmla="*/ 1046110875 w 295"/>
                  <a:gd name="T21" fmla="*/ 2147483646 h 284"/>
                  <a:gd name="T22" fmla="*/ 1046110875 w 295"/>
                  <a:gd name="T23" fmla="*/ 2147483646 h 284"/>
                  <a:gd name="T24" fmla="*/ 1046110875 w 295"/>
                  <a:gd name="T25" fmla="*/ 2147483646 h 284"/>
                  <a:gd name="T26" fmla="*/ 1046110875 w 295"/>
                  <a:gd name="T27" fmla="*/ 2147483646 h 284"/>
                  <a:gd name="T28" fmla="*/ 1046110875 w 295"/>
                  <a:gd name="T29" fmla="*/ 2147483646 h 284"/>
                  <a:gd name="T30" fmla="*/ 1046110875 w 295"/>
                  <a:gd name="T31" fmla="*/ 2147483646 h 284"/>
                  <a:gd name="T32" fmla="*/ 1046110875 w 295"/>
                  <a:gd name="T33" fmla="*/ 2147483646 h 284"/>
                  <a:gd name="T34" fmla="*/ 1046110875 w 295"/>
                  <a:gd name="T35" fmla="*/ 2147483646 h 284"/>
                  <a:gd name="T36" fmla="*/ 1046110875 w 295"/>
                  <a:gd name="T37" fmla="*/ 2147483646 h 284"/>
                  <a:gd name="T38" fmla="*/ 1046110875 w 295"/>
                  <a:gd name="T39" fmla="*/ 2147483646 h 284"/>
                  <a:gd name="T40" fmla="*/ 1046110875 w 295"/>
                  <a:gd name="T41" fmla="*/ 2147483646 h 284"/>
                  <a:gd name="T42" fmla="*/ 1046110875 w 295"/>
                  <a:gd name="T43" fmla="*/ 2147483646 h 284"/>
                  <a:gd name="T44" fmla="*/ 1046110875 w 295"/>
                  <a:gd name="T45" fmla="*/ 2147483646 h 284"/>
                  <a:gd name="T46" fmla="*/ 1046110875 w 295"/>
                  <a:gd name="T47" fmla="*/ 0 h 284"/>
                  <a:gd name="T48" fmla="*/ 1046110875 w 295"/>
                  <a:gd name="T49" fmla="*/ 2147483646 h 284"/>
                  <a:gd name="T50" fmla="*/ 1046110875 w 295"/>
                  <a:gd name="T51" fmla="*/ 0 h 284"/>
                  <a:gd name="T52" fmla="*/ 1046110875 w 295"/>
                  <a:gd name="T53" fmla="*/ 2147483646 h 284"/>
                  <a:gd name="T54" fmla="*/ 1046110875 w 295"/>
                  <a:gd name="T55" fmla="*/ 2147483646 h 284"/>
                  <a:gd name="T56" fmla="*/ 1046110875 w 295"/>
                  <a:gd name="T57" fmla="*/ 2147483646 h 284"/>
                  <a:gd name="T58" fmla="*/ 1046110875 w 295"/>
                  <a:gd name="T59" fmla="*/ 2147483646 h 284"/>
                  <a:gd name="T60" fmla="*/ 1046110875 w 295"/>
                  <a:gd name="T61" fmla="*/ 2147483646 h 284"/>
                  <a:gd name="T62" fmla="*/ 1046110875 w 295"/>
                  <a:gd name="T63" fmla="*/ 2147483646 h 284"/>
                  <a:gd name="T64" fmla="*/ 0 w 295"/>
                  <a:gd name="T65" fmla="*/ 2147483646 h 284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295"/>
                  <a:gd name="T100" fmla="*/ 0 h 284"/>
                  <a:gd name="T101" fmla="*/ 295 w 295"/>
                  <a:gd name="T102" fmla="*/ 284 h 284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295" h="284">
                    <a:moveTo>
                      <a:pt x="0" y="169"/>
                    </a:moveTo>
                    <a:lnTo>
                      <a:pt x="0" y="169"/>
                    </a:lnTo>
                    <a:lnTo>
                      <a:pt x="1" y="176"/>
                    </a:lnTo>
                    <a:lnTo>
                      <a:pt x="60" y="169"/>
                    </a:lnTo>
                    <a:lnTo>
                      <a:pt x="86" y="204"/>
                    </a:lnTo>
                    <a:lnTo>
                      <a:pt x="107" y="202"/>
                    </a:lnTo>
                    <a:lnTo>
                      <a:pt x="113" y="186"/>
                    </a:lnTo>
                    <a:lnTo>
                      <a:pt x="132" y="184"/>
                    </a:lnTo>
                    <a:lnTo>
                      <a:pt x="147" y="195"/>
                    </a:lnTo>
                    <a:lnTo>
                      <a:pt x="151" y="250"/>
                    </a:lnTo>
                    <a:lnTo>
                      <a:pt x="182" y="247"/>
                    </a:lnTo>
                    <a:lnTo>
                      <a:pt x="271" y="284"/>
                    </a:lnTo>
                    <a:lnTo>
                      <a:pt x="269" y="267"/>
                    </a:lnTo>
                    <a:lnTo>
                      <a:pt x="253" y="260"/>
                    </a:lnTo>
                    <a:lnTo>
                      <a:pt x="256" y="219"/>
                    </a:lnTo>
                    <a:lnTo>
                      <a:pt x="284" y="204"/>
                    </a:lnTo>
                    <a:lnTo>
                      <a:pt x="267" y="177"/>
                    </a:lnTo>
                    <a:lnTo>
                      <a:pt x="264" y="132"/>
                    </a:lnTo>
                    <a:lnTo>
                      <a:pt x="260" y="120"/>
                    </a:lnTo>
                    <a:lnTo>
                      <a:pt x="271" y="99"/>
                    </a:lnTo>
                    <a:lnTo>
                      <a:pt x="284" y="60"/>
                    </a:lnTo>
                    <a:lnTo>
                      <a:pt x="295" y="46"/>
                    </a:lnTo>
                    <a:lnTo>
                      <a:pt x="288" y="23"/>
                    </a:lnTo>
                    <a:lnTo>
                      <a:pt x="237" y="0"/>
                    </a:lnTo>
                    <a:lnTo>
                      <a:pt x="143" y="13"/>
                    </a:lnTo>
                    <a:lnTo>
                      <a:pt x="113" y="0"/>
                    </a:lnTo>
                    <a:lnTo>
                      <a:pt x="100" y="22"/>
                    </a:lnTo>
                    <a:lnTo>
                      <a:pt x="84" y="90"/>
                    </a:lnTo>
                    <a:lnTo>
                      <a:pt x="62" y="112"/>
                    </a:lnTo>
                    <a:lnTo>
                      <a:pt x="55" y="138"/>
                    </a:lnTo>
                    <a:lnTo>
                      <a:pt x="35" y="153"/>
                    </a:lnTo>
                    <a:lnTo>
                      <a:pt x="11" y="151"/>
                    </a:lnTo>
                    <a:lnTo>
                      <a:pt x="0" y="16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1" name="Freeform 28"/>
              <p:cNvSpPr>
                <a:spLocks/>
              </p:cNvSpPr>
              <p:nvPr/>
            </p:nvSpPr>
            <p:spPr bwMode="gray">
              <a:xfrm>
                <a:off x="3162" y="2777"/>
                <a:ext cx="82" cy="95"/>
              </a:xfrm>
              <a:custGeom>
                <a:avLst/>
                <a:gdLst>
                  <a:gd name="T0" fmla="*/ 0 w 82"/>
                  <a:gd name="T1" fmla="*/ 2147483646 h 82"/>
                  <a:gd name="T2" fmla="*/ 0 w 82"/>
                  <a:gd name="T3" fmla="*/ 2147483646 h 82"/>
                  <a:gd name="T4" fmla="*/ 2147451617 w 82"/>
                  <a:gd name="T5" fmla="*/ 2147483646 h 82"/>
                  <a:gd name="T6" fmla="*/ 2147451617 w 82"/>
                  <a:gd name="T7" fmla="*/ 2147483646 h 82"/>
                  <a:gd name="T8" fmla="*/ 2147451617 w 82"/>
                  <a:gd name="T9" fmla="*/ 2147483646 h 82"/>
                  <a:gd name="T10" fmla="*/ 2147451617 w 82"/>
                  <a:gd name="T11" fmla="*/ 2147483646 h 82"/>
                  <a:gd name="T12" fmla="*/ 2147451617 w 82"/>
                  <a:gd name="T13" fmla="*/ 2147483646 h 82"/>
                  <a:gd name="T14" fmla="*/ 2147451617 w 82"/>
                  <a:gd name="T15" fmla="*/ 0 h 82"/>
                  <a:gd name="T16" fmla="*/ 2147451617 w 82"/>
                  <a:gd name="T17" fmla="*/ 2147483646 h 82"/>
                  <a:gd name="T18" fmla="*/ 2147451617 w 82"/>
                  <a:gd name="T19" fmla="*/ 2147483646 h 82"/>
                  <a:gd name="T20" fmla="*/ 2147451617 w 82"/>
                  <a:gd name="T21" fmla="*/ 2147483646 h 82"/>
                  <a:gd name="T22" fmla="*/ 0 w 82"/>
                  <a:gd name="T23" fmla="*/ 2147483646 h 8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82"/>
                  <a:gd name="T37" fmla="*/ 0 h 82"/>
                  <a:gd name="T38" fmla="*/ 82 w 82"/>
                  <a:gd name="T39" fmla="*/ 82 h 8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82" h="82">
                    <a:moveTo>
                      <a:pt x="0" y="82"/>
                    </a:moveTo>
                    <a:lnTo>
                      <a:pt x="0" y="82"/>
                    </a:lnTo>
                    <a:lnTo>
                      <a:pt x="12" y="77"/>
                    </a:lnTo>
                    <a:lnTo>
                      <a:pt x="32" y="77"/>
                    </a:lnTo>
                    <a:lnTo>
                      <a:pt x="33" y="65"/>
                    </a:lnTo>
                    <a:lnTo>
                      <a:pt x="66" y="58"/>
                    </a:lnTo>
                    <a:lnTo>
                      <a:pt x="82" y="31"/>
                    </a:lnTo>
                    <a:lnTo>
                      <a:pt x="66" y="0"/>
                    </a:lnTo>
                    <a:lnTo>
                      <a:pt x="17" y="6"/>
                    </a:lnTo>
                    <a:lnTo>
                      <a:pt x="24" y="29"/>
                    </a:lnTo>
                    <a:lnTo>
                      <a:pt x="13" y="43"/>
                    </a:lnTo>
                    <a:lnTo>
                      <a:pt x="0" y="8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2" name="Freeform 29"/>
              <p:cNvSpPr>
                <a:spLocks/>
              </p:cNvSpPr>
              <p:nvPr/>
            </p:nvSpPr>
            <p:spPr bwMode="gray">
              <a:xfrm>
                <a:off x="2886" y="2952"/>
                <a:ext cx="192" cy="218"/>
              </a:xfrm>
              <a:custGeom>
                <a:avLst/>
                <a:gdLst>
                  <a:gd name="T0" fmla="*/ 0 w 195"/>
                  <a:gd name="T1" fmla="*/ 2147483646 h 190"/>
                  <a:gd name="T2" fmla="*/ 0 w 195"/>
                  <a:gd name="T3" fmla="*/ 2147483646 h 190"/>
                  <a:gd name="T4" fmla="*/ 1248122724 w 195"/>
                  <a:gd name="T5" fmla="*/ 2147483646 h 190"/>
                  <a:gd name="T6" fmla="*/ 1248122724 w 195"/>
                  <a:gd name="T7" fmla="*/ 2147483646 h 190"/>
                  <a:gd name="T8" fmla="*/ 1248122724 w 195"/>
                  <a:gd name="T9" fmla="*/ 2147483646 h 190"/>
                  <a:gd name="T10" fmla="*/ 1248122724 w 195"/>
                  <a:gd name="T11" fmla="*/ 2147483646 h 190"/>
                  <a:gd name="T12" fmla="*/ 1248122724 w 195"/>
                  <a:gd name="T13" fmla="*/ 2147483646 h 190"/>
                  <a:gd name="T14" fmla="*/ 1248122724 w 195"/>
                  <a:gd name="T15" fmla="*/ 2147483646 h 190"/>
                  <a:gd name="T16" fmla="*/ 1248122724 w 195"/>
                  <a:gd name="T17" fmla="*/ 2147483646 h 190"/>
                  <a:gd name="T18" fmla="*/ 1248122724 w 195"/>
                  <a:gd name="T19" fmla="*/ 2147483646 h 190"/>
                  <a:gd name="T20" fmla="*/ 1248122724 w 195"/>
                  <a:gd name="T21" fmla="*/ 2147483646 h 190"/>
                  <a:gd name="T22" fmla="*/ 1248122724 w 195"/>
                  <a:gd name="T23" fmla="*/ 2147483646 h 190"/>
                  <a:gd name="T24" fmla="*/ 1248122724 w 195"/>
                  <a:gd name="T25" fmla="*/ 2147483646 h 190"/>
                  <a:gd name="T26" fmla="*/ 1248122724 w 195"/>
                  <a:gd name="T27" fmla="*/ 2147483646 h 190"/>
                  <a:gd name="T28" fmla="*/ 1248122724 w 195"/>
                  <a:gd name="T29" fmla="*/ 2147483646 h 190"/>
                  <a:gd name="T30" fmla="*/ 1248122724 w 195"/>
                  <a:gd name="T31" fmla="*/ 0 h 190"/>
                  <a:gd name="T32" fmla="*/ 1248122724 w 195"/>
                  <a:gd name="T33" fmla="*/ 2147483646 h 190"/>
                  <a:gd name="T34" fmla="*/ 1248122724 w 195"/>
                  <a:gd name="T35" fmla="*/ 2147483646 h 190"/>
                  <a:gd name="T36" fmla="*/ 0 w 195"/>
                  <a:gd name="T37" fmla="*/ 2147483646 h 19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95"/>
                  <a:gd name="T58" fmla="*/ 0 h 190"/>
                  <a:gd name="T59" fmla="*/ 195 w 195"/>
                  <a:gd name="T60" fmla="*/ 190 h 190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95" h="190">
                    <a:moveTo>
                      <a:pt x="0" y="179"/>
                    </a:moveTo>
                    <a:lnTo>
                      <a:pt x="0" y="179"/>
                    </a:lnTo>
                    <a:lnTo>
                      <a:pt x="26" y="172"/>
                    </a:lnTo>
                    <a:lnTo>
                      <a:pt x="151" y="190"/>
                    </a:lnTo>
                    <a:lnTo>
                      <a:pt x="181" y="182"/>
                    </a:lnTo>
                    <a:lnTo>
                      <a:pt x="162" y="167"/>
                    </a:lnTo>
                    <a:lnTo>
                      <a:pt x="162" y="110"/>
                    </a:lnTo>
                    <a:lnTo>
                      <a:pt x="195" y="110"/>
                    </a:lnTo>
                    <a:lnTo>
                      <a:pt x="193" y="78"/>
                    </a:lnTo>
                    <a:lnTo>
                      <a:pt x="162" y="81"/>
                    </a:lnTo>
                    <a:lnTo>
                      <a:pt x="158" y="26"/>
                    </a:lnTo>
                    <a:lnTo>
                      <a:pt x="143" y="15"/>
                    </a:lnTo>
                    <a:lnTo>
                      <a:pt x="124" y="17"/>
                    </a:lnTo>
                    <a:lnTo>
                      <a:pt x="118" y="33"/>
                    </a:lnTo>
                    <a:lnTo>
                      <a:pt x="97" y="35"/>
                    </a:lnTo>
                    <a:lnTo>
                      <a:pt x="71" y="0"/>
                    </a:lnTo>
                    <a:lnTo>
                      <a:pt x="12" y="7"/>
                    </a:lnTo>
                    <a:lnTo>
                      <a:pt x="34" y="79"/>
                    </a:lnTo>
                    <a:lnTo>
                      <a:pt x="0" y="17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3" name="Freeform 30"/>
              <p:cNvSpPr>
                <a:spLocks/>
              </p:cNvSpPr>
              <p:nvPr/>
            </p:nvSpPr>
            <p:spPr bwMode="gray">
              <a:xfrm>
                <a:off x="3045" y="2992"/>
                <a:ext cx="178" cy="176"/>
              </a:xfrm>
              <a:custGeom>
                <a:avLst/>
                <a:gdLst>
                  <a:gd name="T0" fmla="*/ 0 w 182"/>
                  <a:gd name="T1" fmla="*/ 2147483646 h 153"/>
                  <a:gd name="T2" fmla="*/ 0 w 182"/>
                  <a:gd name="T3" fmla="*/ 2147483646 h 153"/>
                  <a:gd name="T4" fmla="*/ 0 w 182"/>
                  <a:gd name="T5" fmla="*/ 2147483646 h 153"/>
                  <a:gd name="T6" fmla="*/ 986566197 w 182"/>
                  <a:gd name="T7" fmla="*/ 2147483646 h 153"/>
                  <a:gd name="T8" fmla="*/ 986566197 w 182"/>
                  <a:gd name="T9" fmla="*/ 2147483646 h 153"/>
                  <a:gd name="T10" fmla="*/ 986566197 w 182"/>
                  <a:gd name="T11" fmla="*/ 2147483646 h 153"/>
                  <a:gd name="T12" fmla="*/ 986566197 w 182"/>
                  <a:gd name="T13" fmla="*/ 2147483646 h 153"/>
                  <a:gd name="T14" fmla="*/ 986566197 w 182"/>
                  <a:gd name="T15" fmla="*/ 2147483646 h 153"/>
                  <a:gd name="T16" fmla="*/ 986566197 w 182"/>
                  <a:gd name="T17" fmla="*/ 2147483646 h 153"/>
                  <a:gd name="T18" fmla="*/ 986566197 w 182"/>
                  <a:gd name="T19" fmla="*/ 2147483646 h 153"/>
                  <a:gd name="T20" fmla="*/ 986566197 w 182"/>
                  <a:gd name="T21" fmla="*/ 2147483646 h 153"/>
                  <a:gd name="T22" fmla="*/ 986566197 w 182"/>
                  <a:gd name="T23" fmla="*/ 2147483646 h 153"/>
                  <a:gd name="T24" fmla="*/ 986566197 w 182"/>
                  <a:gd name="T25" fmla="*/ 2147483646 h 153"/>
                  <a:gd name="T26" fmla="*/ 986566197 w 182"/>
                  <a:gd name="T27" fmla="*/ 2147483646 h 153"/>
                  <a:gd name="T28" fmla="*/ 986566197 w 182"/>
                  <a:gd name="T29" fmla="*/ 2147483646 h 153"/>
                  <a:gd name="T30" fmla="*/ 986566197 w 182"/>
                  <a:gd name="T31" fmla="*/ 0 h 153"/>
                  <a:gd name="T32" fmla="*/ 986566197 w 182"/>
                  <a:gd name="T33" fmla="*/ 2147483646 h 153"/>
                  <a:gd name="T34" fmla="*/ 986566197 w 182"/>
                  <a:gd name="T35" fmla="*/ 2147483646 h 153"/>
                  <a:gd name="T36" fmla="*/ 986566197 w 182"/>
                  <a:gd name="T37" fmla="*/ 2147483646 h 153"/>
                  <a:gd name="T38" fmla="*/ 986566197 w 182"/>
                  <a:gd name="T39" fmla="*/ 2147483646 h 153"/>
                  <a:gd name="T40" fmla="*/ 986566197 w 182"/>
                  <a:gd name="T41" fmla="*/ 2147483646 h 153"/>
                  <a:gd name="T42" fmla="*/ 986566197 w 182"/>
                  <a:gd name="T43" fmla="*/ 2147483646 h 153"/>
                  <a:gd name="T44" fmla="*/ 0 w 182"/>
                  <a:gd name="T45" fmla="*/ 2147483646 h 153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182"/>
                  <a:gd name="T70" fmla="*/ 0 h 153"/>
                  <a:gd name="T71" fmla="*/ 182 w 182"/>
                  <a:gd name="T72" fmla="*/ 153 h 153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182" h="153">
                    <a:moveTo>
                      <a:pt x="0" y="75"/>
                    </a:moveTo>
                    <a:lnTo>
                      <a:pt x="0" y="75"/>
                    </a:lnTo>
                    <a:lnTo>
                      <a:pt x="0" y="132"/>
                    </a:lnTo>
                    <a:lnTo>
                      <a:pt x="19" y="147"/>
                    </a:lnTo>
                    <a:lnTo>
                      <a:pt x="48" y="151"/>
                    </a:lnTo>
                    <a:lnTo>
                      <a:pt x="75" y="153"/>
                    </a:lnTo>
                    <a:lnTo>
                      <a:pt x="102" y="131"/>
                    </a:lnTo>
                    <a:lnTo>
                      <a:pt x="104" y="123"/>
                    </a:lnTo>
                    <a:lnTo>
                      <a:pt x="128" y="116"/>
                    </a:lnTo>
                    <a:lnTo>
                      <a:pt x="122" y="109"/>
                    </a:lnTo>
                    <a:lnTo>
                      <a:pt x="173" y="94"/>
                    </a:lnTo>
                    <a:lnTo>
                      <a:pt x="167" y="87"/>
                    </a:lnTo>
                    <a:lnTo>
                      <a:pt x="182" y="39"/>
                    </a:lnTo>
                    <a:lnTo>
                      <a:pt x="170" y="21"/>
                    </a:lnTo>
                    <a:lnTo>
                      <a:pt x="141" y="6"/>
                    </a:lnTo>
                    <a:lnTo>
                      <a:pt x="133" y="0"/>
                    </a:lnTo>
                    <a:lnTo>
                      <a:pt x="105" y="15"/>
                    </a:lnTo>
                    <a:lnTo>
                      <a:pt x="102" y="56"/>
                    </a:lnTo>
                    <a:lnTo>
                      <a:pt x="118" y="63"/>
                    </a:lnTo>
                    <a:lnTo>
                      <a:pt x="120" y="80"/>
                    </a:lnTo>
                    <a:lnTo>
                      <a:pt x="31" y="43"/>
                    </a:lnTo>
                    <a:lnTo>
                      <a:pt x="33" y="75"/>
                    </a:lnTo>
                    <a:lnTo>
                      <a:pt x="0" y="7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4" name="Freeform 31"/>
              <p:cNvSpPr>
                <a:spLocks/>
              </p:cNvSpPr>
              <p:nvPr/>
            </p:nvSpPr>
            <p:spPr bwMode="gray">
              <a:xfrm>
                <a:off x="3161" y="2866"/>
                <a:ext cx="164" cy="189"/>
              </a:xfrm>
              <a:custGeom>
                <a:avLst/>
                <a:gdLst>
                  <a:gd name="T0" fmla="*/ 0 w 168"/>
                  <a:gd name="T1" fmla="*/ 2147483646 h 165"/>
                  <a:gd name="T2" fmla="*/ 0 w 168"/>
                  <a:gd name="T3" fmla="*/ 2147483646 h 165"/>
                  <a:gd name="T4" fmla="*/ 923920078 w 168"/>
                  <a:gd name="T5" fmla="*/ 2147483646 h 165"/>
                  <a:gd name="T6" fmla="*/ 923920078 w 168"/>
                  <a:gd name="T7" fmla="*/ 2147483646 h 165"/>
                  <a:gd name="T8" fmla="*/ 923920078 w 168"/>
                  <a:gd name="T9" fmla="*/ 2147483646 h 165"/>
                  <a:gd name="T10" fmla="*/ 923920078 w 168"/>
                  <a:gd name="T11" fmla="*/ 2147483646 h 165"/>
                  <a:gd name="T12" fmla="*/ 923920078 w 168"/>
                  <a:gd name="T13" fmla="*/ 2147483646 h 165"/>
                  <a:gd name="T14" fmla="*/ 923920078 w 168"/>
                  <a:gd name="T15" fmla="*/ 2147483646 h 165"/>
                  <a:gd name="T16" fmla="*/ 923920078 w 168"/>
                  <a:gd name="T17" fmla="*/ 2147483646 h 165"/>
                  <a:gd name="T18" fmla="*/ 923920078 w 168"/>
                  <a:gd name="T19" fmla="*/ 2147483646 h 165"/>
                  <a:gd name="T20" fmla="*/ 923920078 w 168"/>
                  <a:gd name="T21" fmla="*/ 2147483646 h 165"/>
                  <a:gd name="T22" fmla="*/ 923920078 w 168"/>
                  <a:gd name="T23" fmla="*/ 0 h 165"/>
                  <a:gd name="T24" fmla="*/ 923920078 w 168"/>
                  <a:gd name="T25" fmla="*/ 2147483646 h 165"/>
                  <a:gd name="T26" fmla="*/ 923920078 w 168"/>
                  <a:gd name="T27" fmla="*/ 2147483646 h 165"/>
                  <a:gd name="T28" fmla="*/ 923920078 w 168"/>
                  <a:gd name="T29" fmla="*/ 2147483646 h 165"/>
                  <a:gd name="T30" fmla="*/ 923920078 w 168"/>
                  <a:gd name="T31" fmla="*/ 0 h 165"/>
                  <a:gd name="T32" fmla="*/ 923920078 w 168"/>
                  <a:gd name="T33" fmla="*/ 0 h 165"/>
                  <a:gd name="T34" fmla="*/ 923920078 w 168"/>
                  <a:gd name="T35" fmla="*/ 2147483646 h 165"/>
                  <a:gd name="T36" fmla="*/ 923920078 w 168"/>
                  <a:gd name="T37" fmla="*/ 2147483646 h 165"/>
                  <a:gd name="T38" fmla="*/ 0 w 168"/>
                  <a:gd name="T39" fmla="*/ 2147483646 h 165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168"/>
                  <a:gd name="T61" fmla="*/ 0 h 165"/>
                  <a:gd name="T62" fmla="*/ 168 w 168"/>
                  <a:gd name="T63" fmla="*/ 165 h 165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168" h="165">
                    <a:moveTo>
                      <a:pt x="0" y="51"/>
                    </a:moveTo>
                    <a:lnTo>
                      <a:pt x="0" y="51"/>
                    </a:lnTo>
                    <a:lnTo>
                      <a:pt x="3" y="83"/>
                    </a:lnTo>
                    <a:lnTo>
                      <a:pt x="23" y="116"/>
                    </a:lnTo>
                    <a:lnTo>
                      <a:pt x="52" y="131"/>
                    </a:lnTo>
                    <a:lnTo>
                      <a:pt x="66" y="133"/>
                    </a:lnTo>
                    <a:lnTo>
                      <a:pt x="84" y="165"/>
                    </a:lnTo>
                    <a:lnTo>
                      <a:pt x="145" y="161"/>
                    </a:lnTo>
                    <a:lnTo>
                      <a:pt x="168" y="147"/>
                    </a:lnTo>
                    <a:lnTo>
                      <a:pt x="145" y="82"/>
                    </a:lnTo>
                    <a:lnTo>
                      <a:pt x="151" y="57"/>
                    </a:lnTo>
                    <a:lnTo>
                      <a:pt x="70" y="0"/>
                    </a:lnTo>
                    <a:lnTo>
                      <a:pt x="50" y="28"/>
                    </a:lnTo>
                    <a:lnTo>
                      <a:pt x="42" y="20"/>
                    </a:lnTo>
                    <a:lnTo>
                      <a:pt x="35" y="27"/>
                    </a:lnTo>
                    <a:lnTo>
                      <a:pt x="34" y="0"/>
                    </a:lnTo>
                    <a:lnTo>
                      <a:pt x="14" y="0"/>
                    </a:lnTo>
                    <a:lnTo>
                      <a:pt x="17" y="21"/>
                    </a:lnTo>
                    <a:lnTo>
                      <a:pt x="18" y="34"/>
                    </a:lnTo>
                    <a:lnTo>
                      <a:pt x="0" y="5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5" name="Freeform 32"/>
              <p:cNvSpPr>
                <a:spLocks/>
              </p:cNvSpPr>
              <p:nvPr/>
            </p:nvSpPr>
            <p:spPr bwMode="gray">
              <a:xfrm>
                <a:off x="2886" y="3149"/>
                <a:ext cx="205" cy="227"/>
              </a:xfrm>
              <a:custGeom>
                <a:avLst/>
                <a:gdLst>
                  <a:gd name="T0" fmla="*/ 0 w 210"/>
                  <a:gd name="T1" fmla="*/ 2147483646 h 197"/>
                  <a:gd name="T2" fmla="*/ 0 w 210"/>
                  <a:gd name="T3" fmla="*/ 2147483646 h 197"/>
                  <a:gd name="T4" fmla="*/ 923922585 w 210"/>
                  <a:gd name="T5" fmla="*/ 0 h 197"/>
                  <a:gd name="T6" fmla="*/ 923922585 w 210"/>
                  <a:gd name="T7" fmla="*/ 2147483646 h 197"/>
                  <a:gd name="T8" fmla="*/ 923922585 w 210"/>
                  <a:gd name="T9" fmla="*/ 2147483646 h 197"/>
                  <a:gd name="T10" fmla="*/ 923922585 w 210"/>
                  <a:gd name="T11" fmla="*/ 2147483646 h 197"/>
                  <a:gd name="T12" fmla="*/ 923922585 w 210"/>
                  <a:gd name="T13" fmla="*/ 2147483646 h 197"/>
                  <a:gd name="T14" fmla="*/ 923922585 w 210"/>
                  <a:gd name="T15" fmla="*/ 2147483646 h 197"/>
                  <a:gd name="T16" fmla="*/ 923922585 w 210"/>
                  <a:gd name="T17" fmla="*/ 2147483646 h 197"/>
                  <a:gd name="T18" fmla="*/ 923922585 w 210"/>
                  <a:gd name="T19" fmla="*/ 2147483646 h 197"/>
                  <a:gd name="T20" fmla="*/ 923922585 w 210"/>
                  <a:gd name="T21" fmla="*/ 2147483646 h 197"/>
                  <a:gd name="T22" fmla="*/ 923922585 w 210"/>
                  <a:gd name="T23" fmla="*/ 2147483646 h 197"/>
                  <a:gd name="T24" fmla="*/ 923922585 w 210"/>
                  <a:gd name="T25" fmla="*/ 2147483646 h 197"/>
                  <a:gd name="T26" fmla="*/ 923922585 w 210"/>
                  <a:gd name="T27" fmla="*/ 2147483646 h 197"/>
                  <a:gd name="T28" fmla="*/ 923922585 w 210"/>
                  <a:gd name="T29" fmla="*/ 2147483646 h 197"/>
                  <a:gd name="T30" fmla="*/ 923922585 w 210"/>
                  <a:gd name="T31" fmla="*/ 2147483646 h 197"/>
                  <a:gd name="T32" fmla="*/ 923922585 w 210"/>
                  <a:gd name="T33" fmla="*/ 2147483646 h 197"/>
                  <a:gd name="T34" fmla="*/ 923922585 w 210"/>
                  <a:gd name="T35" fmla="*/ 2147483646 h 197"/>
                  <a:gd name="T36" fmla="*/ 923922585 w 210"/>
                  <a:gd name="T37" fmla="*/ 2147483646 h 197"/>
                  <a:gd name="T38" fmla="*/ 923922585 w 210"/>
                  <a:gd name="T39" fmla="*/ 2147483646 h 197"/>
                  <a:gd name="T40" fmla="*/ 0 w 210"/>
                  <a:gd name="T41" fmla="*/ 2147483646 h 197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210"/>
                  <a:gd name="T64" fmla="*/ 0 h 197"/>
                  <a:gd name="T65" fmla="*/ 210 w 210"/>
                  <a:gd name="T66" fmla="*/ 197 h 197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210" h="197">
                    <a:moveTo>
                      <a:pt x="0" y="7"/>
                    </a:moveTo>
                    <a:lnTo>
                      <a:pt x="0" y="7"/>
                    </a:lnTo>
                    <a:lnTo>
                      <a:pt x="26" y="0"/>
                    </a:lnTo>
                    <a:lnTo>
                      <a:pt x="151" y="18"/>
                    </a:lnTo>
                    <a:lnTo>
                      <a:pt x="181" y="10"/>
                    </a:lnTo>
                    <a:lnTo>
                      <a:pt x="210" y="14"/>
                    </a:lnTo>
                    <a:lnTo>
                      <a:pt x="183" y="28"/>
                    </a:lnTo>
                    <a:lnTo>
                      <a:pt x="175" y="18"/>
                    </a:lnTo>
                    <a:lnTo>
                      <a:pt x="145" y="26"/>
                    </a:lnTo>
                    <a:lnTo>
                      <a:pt x="145" y="81"/>
                    </a:lnTo>
                    <a:lnTo>
                      <a:pt x="129" y="82"/>
                    </a:lnTo>
                    <a:lnTo>
                      <a:pt x="129" y="125"/>
                    </a:lnTo>
                    <a:lnTo>
                      <a:pt x="129" y="188"/>
                    </a:lnTo>
                    <a:lnTo>
                      <a:pt x="116" y="197"/>
                    </a:lnTo>
                    <a:lnTo>
                      <a:pt x="95" y="197"/>
                    </a:lnTo>
                    <a:lnTo>
                      <a:pt x="85" y="184"/>
                    </a:lnTo>
                    <a:lnTo>
                      <a:pt x="75" y="191"/>
                    </a:lnTo>
                    <a:lnTo>
                      <a:pt x="54" y="169"/>
                    </a:lnTo>
                    <a:lnTo>
                      <a:pt x="46" y="100"/>
                    </a:lnTo>
                    <a:lnTo>
                      <a:pt x="46" y="92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6" name="Freeform 33"/>
              <p:cNvSpPr>
                <a:spLocks/>
              </p:cNvSpPr>
              <p:nvPr/>
            </p:nvSpPr>
            <p:spPr bwMode="gray">
              <a:xfrm>
                <a:off x="3012" y="3166"/>
                <a:ext cx="142" cy="165"/>
              </a:xfrm>
              <a:custGeom>
                <a:avLst/>
                <a:gdLst>
                  <a:gd name="T0" fmla="*/ 0 w 145"/>
                  <a:gd name="T1" fmla="*/ 2147483646 h 144"/>
                  <a:gd name="T2" fmla="*/ 0 w 145"/>
                  <a:gd name="T3" fmla="*/ 2147483646 h 144"/>
                  <a:gd name="T4" fmla="*/ 0 w 145"/>
                  <a:gd name="T5" fmla="*/ 2147483646 h 144"/>
                  <a:gd name="T6" fmla="*/ 1033086267 w 145"/>
                  <a:gd name="T7" fmla="*/ 2147483646 h 144"/>
                  <a:gd name="T8" fmla="*/ 1033086267 w 145"/>
                  <a:gd name="T9" fmla="*/ 2147483646 h 144"/>
                  <a:gd name="T10" fmla="*/ 1033086267 w 145"/>
                  <a:gd name="T11" fmla="*/ 2147483646 h 144"/>
                  <a:gd name="T12" fmla="*/ 1033086267 w 145"/>
                  <a:gd name="T13" fmla="*/ 2147483646 h 144"/>
                  <a:gd name="T14" fmla="*/ 1033086267 w 145"/>
                  <a:gd name="T15" fmla="*/ 0 h 144"/>
                  <a:gd name="T16" fmla="*/ 1033086267 w 145"/>
                  <a:gd name="T17" fmla="*/ 2147483646 h 144"/>
                  <a:gd name="T18" fmla="*/ 1033086267 w 145"/>
                  <a:gd name="T19" fmla="*/ 2147483646 h 144"/>
                  <a:gd name="T20" fmla="*/ 1033086267 w 145"/>
                  <a:gd name="T21" fmla="*/ 2147483646 h 144"/>
                  <a:gd name="T22" fmla="*/ 1033086267 w 145"/>
                  <a:gd name="T23" fmla="*/ 2147483646 h 144"/>
                  <a:gd name="T24" fmla="*/ 1033086267 w 145"/>
                  <a:gd name="T25" fmla="*/ 2147483646 h 144"/>
                  <a:gd name="T26" fmla="*/ 1033086267 w 145"/>
                  <a:gd name="T27" fmla="*/ 2147483646 h 144"/>
                  <a:gd name="T28" fmla="*/ 1033086267 w 145"/>
                  <a:gd name="T29" fmla="*/ 2147483646 h 144"/>
                  <a:gd name="T30" fmla="*/ 0 w 145"/>
                  <a:gd name="T31" fmla="*/ 2147483646 h 14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5"/>
                  <a:gd name="T49" fmla="*/ 0 h 144"/>
                  <a:gd name="T50" fmla="*/ 145 w 145"/>
                  <a:gd name="T51" fmla="*/ 144 h 14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5" h="144">
                    <a:moveTo>
                      <a:pt x="0" y="111"/>
                    </a:moveTo>
                    <a:lnTo>
                      <a:pt x="0" y="111"/>
                    </a:lnTo>
                    <a:lnTo>
                      <a:pt x="0" y="68"/>
                    </a:lnTo>
                    <a:lnTo>
                      <a:pt x="16" y="67"/>
                    </a:lnTo>
                    <a:lnTo>
                      <a:pt x="16" y="12"/>
                    </a:lnTo>
                    <a:lnTo>
                      <a:pt x="46" y="4"/>
                    </a:lnTo>
                    <a:lnTo>
                      <a:pt x="54" y="14"/>
                    </a:lnTo>
                    <a:lnTo>
                      <a:pt x="81" y="0"/>
                    </a:lnTo>
                    <a:lnTo>
                      <a:pt x="123" y="60"/>
                    </a:lnTo>
                    <a:lnTo>
                      <a:pt x="145" y="70"/>
                    </a:lnTo>
                    <a:lnTo>
                      <a:pt x="87" y="124"/>
                    </a:lnTo>
                    <a:lnTo>
                      <a:pt x="52" y="124"/>
                    </a:lnTo>
                    <a:lnTo>
                      <a:pt x="34" y="143"/>
                    </a:lnTo>
                    <a:lnTo>
                      <a:pt x="13" y="144"/>
                    </a:lnTo>
                    <a:lnTo>
                      <a:pt x="13" y="127"/>
                    </a:lnTo>
                    <a:lnTo>
                      <a:pt x="0" y="11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7" name="Freeform 34"/>
              <p:cNvSpPr>
                <a:spLocks/>
              </p:cNvSpPr>
              <p:nvPr/>
            </p:nvSpPr>
            <p:spPr bwMode="gray">
              <a:xfrm>
                <a:off x="3091" y="3125"/>
                <a:ext cx="120" cy="130"/>
              </a:xfrm>
              <a:custGeom>
                <a:avLst/>
                <a:gdLst>
                  <a:gd name="T0" fmla="*/ 0 w 122"/>
                  <a:gd name="T1" fmla="*/ 2147483646 h 113"/>
                  <a:gd name="T2" fmla="*/ 0 w 122"/>
                  <a:gd name="T3" fmla="*/ 2147483646 h 113"/>
                  <a:gd name="T4" fmla="*/ 1204136352 w 122"/>
                  <a:gd name="T5" fmla="*/ 2147483646 h 113"/>
                  <a:gd name="T6" fmla="*/ 1204136352 w 122"/>
                  <a:gd name="T7" fmla="*/ 2147483646 h 113"/>
                  <a:gd name="T8" fmla="*/ 1204136352 w 122"/>
                  <a:gd name="T9" fmla="*/ 2147483646 h 113"/>
                  <a:gd name="T10" fmla="*/ 1204136352 w 122"/>
                  <a:gd name="T11" fmla="*/ 0 h 113"/>
                  <a:gd name="T12" fmla="*/ 1204136352 w 122"/>
                  <a:gd name="T13" fmla="*/ 2147483646 h 113"/>
                  <a:gd name="T14" fmla="*/ 1204136352 w 122"/>
                  <a:gd name="T15" fmla="*/ 2147483646 h 113"/>
                  <a:gd name="T16" fmla="*/ 1204136352 w 122"/>
                  <a:gd name="T17" fmla="*/ 2147483646 h 113"/>
                  <a:gd name="T18" fmla="*/ 1204136352 w 122"/>
                  <a:gd name="T19" fmla="*/ 2147483646 h 113"/>
                  <a:gd name="T20" fmla="*/ 1204136352 w 122"/>
                  <a:gd name="T21" fmla="*/ 2147483646 h 113"/>
                  <a:gd name="T22" fmla="*/ 1204136352 w 122"/>
                  <a:gd name="T23" fmla="*/ 2147483646 h 113"/>
                  <a:gd name="T24" fmla="*/ 0 w 122"/>
                  <a:gd name="T25" fmla="*/ 2147483646 h 113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22"/>
                  <a:gd name="T40" fmla="*/ 0 h 113"/>
                  <a:gd name="T41" fmla="*/ 122 w 122"/>
                  <a:gd name="T42" fmla="*/ 113 h 113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22" h="113">
                    <a:moveTo>
                      <a:pt x="0" y="35"/>
                    </a:moveTo>
                    <a:lnTo>
                      <a:pt x="0" y="35"/>
                    </a:lnTo>
                    <a:lnTo>
                      <a:pt x="27" y="37"/>
                    </a:lnTo>
                    <a:lnTo>
                      <a:pt x="54" y="15"/>
                    </a:lnTo>
                    <a:lnTo>
                      <a:pt x="56" y="7"/>
                    </a:lnTo>
                    <a:lnTo>
                      <a:pt x="80" y="0"/>
                    </a:lnTo>
                    <a:lnTo>
                      <a:pt x="117" y="14"/>
                    </a:lnTo>
                    <a:lnTo>
                      <a:pt x="122" y="29"/>
                    </a:lnTo>
                    <a:lnTo>
                      <a:pt x="119" y="70"/>
                    </a:lnTo>
                    <a:lnTo>
                      <a:pt x="100" y="113"/>
                    </a:lnTo>
                    <a:lnTo>
                      <a:pt x="64" y="105"/>
                    </a:lnTo>
                    <a:lnTo>
                      <a:pt x="42" y="95"/>
                    </a:lnTo>
                    <a:lnTo>
                      <a:pt x="0" y="3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8" name="Freeform 35"/>
              <p:cNvSpPr>
                <a:spLocks/>
              </p:cNvSpPr>
              <p:nvPr/>
            </p:nvSpPr>
            <p:spPr bwMode="gray">
              <a:xfrm>
                <a:off x="3165" y="3035"/>
                <a:ext cx="160" cy="296"/>
              </a:xfrm>
              <a:custGeom>
                <a:avLst/>
                <a:gdLst>
                  <a:gd name="T0" fmla="*/ 0 w 164"/>
                  <a:gd name="T1" fmla="*/ 2147483646 h 258"/>
                  <a:gd name="T2" fmla="*/ 0 w 164"/>
                  <a:gd name="T3" fmla="*/ 2147483646 h 258"/>
                  <a:gd name="T4" fmla="*/ 904876726 w 164"/>
                  <a:gd name="T5" fmla="*/ 2147483646 h 258"/>
                  <a:gd name="T6" fmla="*/ 904876726 w 164"/>
                  <a:gd name="T7" fmla="*/ 2147483646 h 258"/>
                  <a:gd name="T8" fmla="*/ 904876726 w 164"/>
                  <a:gd name="T9" fmla="*/ 2147483646 h 258"/>
                  <a:gd name="T10" fmla="*/ 904876726 w 164"/>
                  <a:gd name="T11" fmla="*/ 2147483646 h 258"/>
                  <a:gd name="T12" fmla="*/ 904876726 w 164"/>
                  <a:gd name="T13" fmla="*/ 2147483646 h 258"/>
                  <a:gd name="T14" fmla="*/ 904876726 w 164"/>
                  <a:gd name="T15" fmla="*/ 2147483646 h 258"/>
                  <a:gd name="T16" fmla="*/ 904876726 w 164"/>
                  <a:gd name="T17" fmla="*/ 2147483646 h 258"/>
                  <a:gd name="T18" fmla="*/ 904876726 w 164"/>
                  <a:gd name="T19" fmla="*/ 2147483646 h 258"/>
                  <a:gd name="T20" fmla="*/ 904876726 w 164"/>
                  <a:gd name="T21" fmla="*/ 2147483646 h 258"/>
                  <a:gd name="T22" fmla="*/ 904876726 w 164"/>
                  <a:gd name="T23" fmla="*/ 2147483646 h 258"/>
                  <a:gd name="T24" fmla="*/ 904876726 w 164"/>
                  <a:gd name="T25" fmla="*/ 2147483646 h 258"/>
                  <a:gd name="T26" fmla="*/ 904876726 w 164"/>
                  <a:gd name="T27" fmla="*/ 2147483646 h 258"/>
                  <a:gd name="T28" fmla="*/ 904876726 w 164"/>
                  <a:gd name="T29" fmla="*/ 0 h 258"/>
                  <a:gd name="T30" fmla="*/ 904876726 w 164"/>
                  <a:gd name="T31" fmla="*/ 2147483646 h 258"/>
                  <a:gd name="T32" fmla="*/ 904876726 w 164"/>
                  <a:gd name="T33" fmla="*/ 2147483646 h 258"/>
                  <a:gd name="T34" fmla="*/ 904876726 w 164"/>
                  <a:gd name="T35" fmla="*/ 2147483646 h 258"/>
                  <a:gd name="T36" fmla="*/ 904876726 w 164"/>
                  <a:gd name="T37" fmla="*/ 2147483646 h 258"/>
                  <a:gd name="T38" fmla="*/ 904876726 w 164"/>
                  <a:gd name="T39" fmla="*/ 2147483646 h 258"/>
                  <a:gd name="T40" fmla="*/ 904876726 w 164"/>
                  <a:gd name="T41" fmla="*/ 2147483646 h 258"/>
                  <a:gd name="T42" fmla="*/ 904876726 w 164"/>
                  <a:gd name="T43" fmla="*/ 2147483646 h 258"/>
                  <a:gd name="T44" fmla="*/ 904876726 w 164"/>
                  <a:gd name="T45" fmla="*/ 2147483646 h 258"/>
                  <a:gd name="T46" fmla="*/ 0 w 164"/>
                  <a:gd name="T47" fmla="*/ 2147483646 h 25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164"/>
                  <a:gd name="T73" fmla="*/ 0 h 258"/>
                  <a:gd name="T74" fmla="*/ 164 w 164"/>
                  <a:gd name="T75" fmla="*/ 258 h 258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164" h="258">
                    <a:moveTo>
                      <a:pt x="0" y="72"/>
                    </a:moveTo>
                    <a:lnTo>
                      <a:pt x="0" y="72"/>
                    </a:lnTo>
                    <a:lnTo>
                      <a:pt x="6" y="79"/>
                    </a:lnTo>
                    <a:lnTo>
                      <a:pt x="43" y="93"/>
                    </a:lnTo>
                    <a:lnTo>
                      <a:pt x="48" y="108"/>
                    </a:lnTo>
                    <a:lnTo>
                      <a:pt x="45" y="149"/>
                    </a:lnTo>
                    <a:lnTo>
                      <a:pt x="26" y="192"/>
                    </a:lnTo>
                    <a:lnTo>
                      <a:pt x="31" y="242"/>
                    </a:lnTo>
                    <a:lnTo>
                      <a:pt x="33" y="258"/>
                    </a:lnTo>
                    <a:lnTo>
                      <a:pt x="45" y="258"/>
                    </a:lnTo>
                    <a:lnTo>
                      <a:pt x="45" y="241"/>
                    </a:lnTo>
                    <a:lnTo>
                      <a:pt x="85" y="218"/>
                    </a:lnTo>
                    <a:lnTo>
                      <a:pt x="73" y="149"/>
                    </a:lnTo>
                    <a:lnTo>
                      <a:pt x="162" y="79"/>
                    </a:lnTo>
                    <a:lnTo>
                      <a:pt x="164" y="0"/>
                    </a:lnTo>
                    <a:lnTo>
                      <a:pt x="141" y="14"/>
                    </a:lnTo>
                    <a:lnTo>
                      <a:pt x="80" y="18"/>
                    </a:lnTo>
                    <a:lnTo>
                      <a:pt x="78" y="46"/>
                    </a:lnTo>
                    <a:lnTo>
                      <a:pt x="93" y="70"/>
                    </a:lnTo>
                    <a:lnTo>
                      <a:pt x="85" y="105"/>
                    </a:lnTo>
                    <a:lnTo>
                      <a:pt x="67" y="86"/>
                    </a:lnTo>
                    <a:lnTo>
                      <a:pt x="70" y="63"/>
                    </a:lnTo>
                    <a:lnTo>
                      <a:pt x="51" y="57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59" name="Freeform 36"/>
              <p:cNvSpPr>
                <a:spLocks/>
              </p:cNvSpPr>
              <p:nvPr/>
            </p:nvSpPr>
            <p:spPr bwMode="gray">
              <a:xfrm>
                <a:off x="2959" y="3246"/>
                <a:ext cx="250" cy="235"/>
              </a:xfrm>
              <a:custGeom>
                <a:avLst/>
                <a:gdLst>
                  <a:gd name="T0" fmla="*/ 0 w 254"/>
                  <a:gd name="T1" fmla="*/ 2147483646 h 204"/>
                  <a:gd name="T2" fmla="*/ 0 w 254"/>
                  <a:gd name="T3" fmla="*/ 2147483646 h 204"/>
                  <a:gd name="T4" fmla="*/ 1232101384 w 254"/>
                  <a:gd name="T5" fmla="*/ 2147483646 h 204"/>
                  <a:gd name="T6" fmla="*/ 1232101384 w 254"/>
                  <a:gd name="T7" fmla="*/ 2147483646 h 204"/>
                  <a:gd name="T8" fmla="*/ 1232101384 w 254"/>
                  <a:gd name="T9" fmla="*/ 2147483646 h 204"/>
                  <a:gd name="T10" fmla="*/ 1232101384 w 254"/>
                  <a:gd name="T11" fmla="*/ 2147483646 h 204"/>
                  <a:gd name="T12" fmla="*/ 1232101384 w 254"/>
                  <a:gd name="T13" fmla="*/ 2147483646 h 204"/>
                  <a:gd name="T14" fmla="*/ 1232101384 w 254"/>
                  <a:gd name="T15" fmla="*/ 2147483646 h 204"/>
                  <a:gd name="T16" fmla="*/ 1232101384 w 254"/>
                  <a:gd name="T17" fmla="*/ 2147483646 h 204"/>
                  <a:gd name="T18" fmla="*/ 1232101384 w 254"/>
                  <a:gd name="T19" fmla="*/ 2147483646 h 204"/>
                  <a:gd name="T20" fmla="*/ 1232101384 w 254"/>
                  <a:gd name="T21" fmla="*/ 2147483646 h 204"/>
                  <a:gd name="T22" fmla="*/ 1232101384 w 254"/>
                  <a:gd name="T23" fmla="*/ 2147483646 h 204"/>
                  <a:gd name="T24" fmla="*/ 1232101384 w 254"/>
                  <a:gd name="T25" fmla="*/ 0 h 204"/>
                  <a:gd name="T26" fmla="*/ 1232101384 w 254"/>
                  <a:gd name="T27" fmla="*/ 2147483646 h 204"/>
                  <a:gd name="T28" fmla="*/ 1232101384 w 254"/>
                  <a:gd name="T29" fmla="*/ 2147483646 h 204"/>
                  <a:gd name="T30" fmla="*/ 1232101384 w 254"/>
                  <a:gd name="T31" fmla="*/ 2147483646 h 204"/>
                  <a:gd name="T32" fmla="*/ 1232101384 w 254"/>
                  <a:gd name="T33" fmla="*/ 2147483646 h 204"/>
                  <a:gd name="T34" fmla="*/ 1232101384 w 254"/>
                  <a:gd name="T35" fmla="*/ 2147483646 h 204"/>
                  <a:gd name="T36" fmla="*/ 1232101384 w 254"/>
                  <a:gd name="T37" fmla="*/ 2147483646 h 204"/>
                  <a:gd name="T38" fmla="*/ 1232101384 w 254"/>
                  <a:gd name="T39" fmla="*/ 2147483646 h 204"/>
                  <a:gd name="T40" fmla="*/ 1232101384 w 254"/>
                  <a:gd name="T41" fmla="*/ 2147483646 h 204"/>
                  <a:gd name="T42" fmla="*/ 1232101384 w 254"/>
                  <a:gd name="T43" fmla="*/ 2147483646 h 204"/>
                  <a:gd name="T44" fmla="*/ 1232101384 w 254"/>
                  <a:gd name="T45" fmla="*/ 2147483646 h 204"/>
                  <a:gd name="T46" fmla="*/ 1232101384 w 254"/>
                  <a:gd name="T47" fmla="*/ 2147483646 h 204"/>
                  <a:gd name="T48" fmla="*/ 1232101384 w 254"/>
                  <a:gd name="T49" fmla="*/ 2147483646 h 204"/>
                  <a:gd name="T50" fmla="*/ 1232101384 w 254"/>
                  <a:gd name="T51" fmla="*/ 2147483646 h 204"/>
                  <a:gd name="T52" fmla="*/ 0 w 254"/>
                  <a:gd name="T53" fmla="*/ 2147483646 h 204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w 254"/>
                  <a:gd name="T82" fmla="*/ 0 h 204"/>
                  <a:gd name="T83" fmla="*/ 254 w 254"/>
                  <a:gd name="T84" fmla="*/ 204 h 204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T81" t="T82" r="T83" b="T84"/>
                <a:pathLst>
                  <a:path w="254" h="204">
                    <a:moveTo>
                      <a:pt x="0" y="107"/>
                    </a:moveTo>
                    <a:lnTo>
                      <a:pt x="0" y="107"/>
                    </a:lnTo>
                    <a:lnTo>
                      <a:pt x="10" y="100"/>
                    </a:lnTo>
                    <a:lnTo>
                      <a:pt x="20" y="113"/>
                    </a:lnTo>
                    <a:lnTo>
                      <a:pt x="41" y="113"/>
                    </a:lnTo>
                    <a:lnTo>
                      <a:pt x="54" y="104"/>
                    </a:lnTo>
                    <a:lnTo>
                      <a:pt x="54" y="41"/>
                    </a:lnTo>
                    <a:lnTo>
                      <a:pt x="67" y="57"/>
                    </a:lnTo>
                    <a:lnTo>
                      <a:pt x="67" y="74"/>
                    </a:lnTo>
                    <a:lnTo>
                      <a:pt x="88" y="73"/>
                    </a:lnTo>
                    <a:lnTo>
                      <a:pt x="106" y="54"/>
                    </a:lnTo>
                    <a:lnTo>
                      <a:pt x="141" y="54"/>
                    </a:lnTo>
                    <a:lnTo>
                      <a:pt x="199" y="0"/>
                    </a:lnTo>
                    <a:lnTo>
                      <a:pt x="235" y="8"/>
                    </a:lnTo>
                    <a:lnTo>
                      <a:pt x="240" y="58"/>
                    </a:lnTo>
                    <a:lnTo>
                      <a:pt x="223" y="72"/>
                    </a:lnTo>
                    <a:lnTo>
                      <a:pt x="234" y="83"/>
                    </a:lnTo>
                    <a:lnTo>
                      <a:pt x="242" y="74"/>
                    </a:lnTo>
                    <a:lnTo>
                      <a:pt x="254" y="74"/>
                    </a:lnTo>
                    <a:lnTo>
                      <a:pt x="247" y="104"/>
                    </a:lnTo>
                    <a:lnTo>
                      <a:pt x="209" y="150"/>
                    </a:lnTo>
                    <a:lnTo>
                      <a:pt x="165" y="189"/>
                    </a:lnTo>
                    <a:lnTo>
                      <a:pt x="131" y="203"/>
                    </a:lnTo>
                    <a:lnTo>
                      <a:pt x="31" y="204"/>
                    </a:lnTo>
                    <a:lnTo>
                      <a:pt x="22" y="181"/>
                    </a:lnTo>
                    <a:lnTo>
                      <a:pt x="26" y="163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0" name="Freeform 37"/>
              <p:cNvSpPr>
                <a:spLocks/>
              </p:cNvSpPr>
              <p:nvPr/>
            </p:nvSpPr>
            <p:spPr bwMode="gray">
              <a:xfrm>
                <a:off x="3366" y="3065"/>
                <a:ext cx="108" cy="247"/>
              </a:xfrm>
              <a:custGeom>
                <a:avLst/>
                <a:gdLst>
                  <a:gd name="T0" fmla="*/ 0 w 110"/>
                  <a:gd name="T1" fmla="*/ 2147483646 h 215"/>
                  <a:gd name="T2" fmla="*/ 0 w 110"/>
                  <a:gd name="T3" fmla="*/ 2147483646 h 215"/>
                  <a:gd name="T4" fmla="*/ 1129830390 w 110"/>
                  <a:gd name="T5" fmla="*/ 2147483646 h 215"/>
                  <a:gd name="T6" fmla="*/ 1129830390 w 110"/>
                  <a:gd name="T7" fmla="*/ 2147483646 h 215"/>
                  <a:gd name="T8" fmla="*/ 1129830390 w 110"/>
                  <a:gd name="T9" fmla="*/ 2147483646 h 215"/>
                  <a:gd name="T10" fmla="*/ 1129830390 w 110"/>
                  <a:gd name="T11" fmla="*/ 2147483646 h 215"/>
                  <a:gd name="T12" fmla="*/ 1129830390 w 110"/>
                  <a:gd name="T13" fmla="*/ 2147483646 h 215"/>
                  <a:gd name="T14" fmla="*/ 1129830390 w 110"/>
                  <a:gd name="T15" fmla="*/ 0 h 215"/>
                  <a:gd name="T16" fmla="*/ 1129830390 w 110"/>
                  <a:gd name="T17" fmla="*/ 2147483646 h 215"/>
                  <a:gd name="T18" fmla="*/ 1129830390 w 110"/>
                  <a:gd name="T19" fmla="*/ 2147483646 h 215"/>
                  <a:gd name="T20" fmla="*/ 1129830390 w 110"/>
                  <a:gd name="T21" fmla="*/ 2147483646 h 215"/>
                  <a:gd name="T22" fmla="*/ 1129830390 w 110"/>
                  <a:gd name="T23" fmla="*/ 2147483646 h 215"/>
                  <a:gd name="T24" fmla="*/ 1129830390 w 110"/>
                  <a:gd name="T25" fmla="*/ 2147483646 h 215"/>
                  <a:gd name="T26" fmla="*/ 1129830390 w 110"/>
                  <a:gd name="T27" fmla="*/ 2147483646 h 215"/>
                  <a:gd name="T28" fmla="*/ 0 w 110"/>
                  <a:gd name="T29" fmla="*/ 2147483646 h 215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10"/>
                  <a:gd name="T46" fmla="*/ 0 h 215"/>
                  <a:gd name="T47" fmla="*/ 110 w 110"/>
                  <a:gd name="T48" fmla="*/ 215 h 215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10" h="215">
                    <a:moveTo>
                      <a:pt x="0" y="153"/>
                    </a:moveTo>
                    <a:lnTo>
                      <a:pt x="0" y="153"/>
                    </a:lnTo>
                    <a:lnTo>
                      <a:pt x="10" y="197"/>
                    </a:lnTo>
                    <a:lnTo>
                      <a:pt x="29" y="215"/>
                    </a:lnTo>
                    <a:lnTo>
                      <a:pt x="64" y="197"/>
                    </a:lnTo>
                    <a:lnTo>
                      <a:pt x="102" y="49"/>
                    </a:lnTo>
                    <a:lnTo>
                      <a:pt x="110" y="56"/>
                    </a:lnTo>
                    <a:lnTo>
                      <a:pt x="93" y="0"/>
                    </a:lnTo>
                    <a:lnTo>
                      <a:pt x="73" y="24"/>
                    </a:lnTo>
                    <a:lnTo>
                      <a:pt x="74" y="40"/>
                    </a:lnTo>
                    <a:lnTo>
                      <a:pt x="50" y="57"/>
                    </a:lnTo>
                    <a:lnTo>
                      <a:pt x="19" y="65"/>
                    </a:lnTo>
                    <a:lnTo>
                      <a:pt x="11" y="84"/>
                    </a:lnTo>
                    <a:lnTo>
                      <a:pt x="19" y="121"/>
                    </a:lnTo>
                    <a:lnTo>
                      <a:pt x="0" y="15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1" name="Freeform 38"/>
              <p:cNvSpPr>
                <a:spLocks/>
              </p:cNvSpPr>
              <p:nvPr/>
            </p:nvSpPr>
            <p:spPr bwMode="gray">
              <a:xfrm>
                <a:off x="3083" y="2271"/>
                <a:ext cx="171" cy="188"/>
              </a:xfrm>
              <a:custGeom>
                <a:avLst/>
                <a:gdLst>
                  <a:gd name="T0" fmla="*/ 0 w 174"/>
                  <a:gd name="T1" fmla="*/ 2147483646 h 163"/>
                  <a:gd name="T2" fmla="*/ 0 w 174"/>
                  <a:gd name="T3" fmla="*/ 2147483646 h 163"/>
                  <a:gd name="T4" fmla="*/ 1168328431 w 174"/>
                  <a:gd name="T5" fmla="*/ 2147483646 h 163"/>
                  <a:gd name="T6" fmla="*/ 1168328431 w 174"/>
                  <a:gd name="T7" fmla="*/ 2147483646 h 163"/>
                  <a:gd name="T8" fmla="*/ 1168328431 w 174"/>
                  <a:gd name="T9" fmla="*/ 2147483646 h 163"/>
                  <a:gd name="T10" fmla="*/ 1168328431 w 174"/>
                  <a:gd name="T11" fmla="*/ 2147483646 h 163"/>
                  <a:gd name="T12" fmla="*/ 1168328431 w 174"/>
                  <a:gd name="T13" fmla="*/ 2147483646 h 163"/>
                  <a:gd name="T14" fmla="*/ 1168328431 w 174"/>
                  <a:gd name="T15" fmla="*/ 2147483646 h 163"/>
                  <a:gd name="T16" fmla="*/ 1168328431 w 174"/>
                  <a:gd name="T17" fmla="*/ 2147483646 h 163"/>
                  <a:gd name="T18" fmla="*/ 1168328431 w 174"/>
                  <a:gd name="T19" fmla="*/ 2147483646 h 163"/>
                  <a:gd name="T20" fmla="*/ 1168328431 w 174"/>
                  <a:gd name="T21" fmla="*/ 2147483646 h 163"/>
                  <a:gd name="T22" fmla="*/ 1168328431 w 174"/>
                  <a:gd name="T23" fmla="*/ 2147483646 h 163"/>
                  <a:gd name="T24" fmla="*/ 1168328431 w 174"/>
                  <a:gd name="T25" fmla="*/ 2147483646 h 163"/>
                  <a:gd name="T26" fmla="*/ 1168328431 w 174"/>
                  <a:gd name="T27" fmla="*/ 2147483646 h 163"/>
                  <a:gd name="T28" fmla="*/ 1168328431 w 174"/>
                  <a:gd name="T29" fmla="*/ 0 h 163"/>
                  <a:gd name="T30" fmla="*/ 0 w 174"/>
                  <a:gd name="T31" fmla="*/ 2147483646 h 16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4"/>
                  <a:gd name="T49" fmla="*/ 0 h 163"/>
                  <a:gd name="T50" fmla="*/ 174 w 174"/>
                  <a:gd name="T51" fmla="*/ 163 h 163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4" h="163">
                    <a:moveTo>
                      <a:pt x="0" y="28"/>
                    </a:moveTo>
                    <a:lnTo>
                      <a:pt x="0" y="28"/>
                    </a:lnTo>
                    <a:lnTo>
                      <a:pt x="7" y="159"/>
                    </a:lnTo>
                    <a:lnTo>
                      <a:pt x="147" y="163"/>
                    </a:lnTo>
                    <a:lnTo>
                      <a:pt x="170" y="142"/>
                    </a:lnTo>
                    <a:lnTo>
                      <a:pt x="174" y="127"/>
                    </a:lnTo>
                    <a:lnTo>
                      <a:pt x="121" y="35"/>
                    </a:lnTo>
                    <a:lnTo>
                      <a:pt x="147" y="65"/>
                    </a:lnTo>
                    <a:lnTo>
                      <a:pt x="159" y="39"/>
                    </a:lnTo>
                    <a:lnTo>
                      <a:pt x="147" y="6"/>
                    </a:lnTo>
                    <a:lnTo>
                      <a:pt x="114" y="11"/>
                    </a:lnTo>
                    <a:lnTo>
                      <a:pt x="113" y="2"/>
                    </a:lnTo>
                    <a:lnTo>
                      <a:pt x="96" y="2"/>
                    </a:lnTo>
                    <a:lnTo>
                      <a:pt x="67" y="14"/>
                    </a:lnTo>
                    <a:lnTo>
                      <a:pt x="7" y="0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2" name="Freeform 39"/>
              <p:cNvSpPr>
                <a:spLocks/>
              </p:cNvSpPr>
              <p:nvPr/>
            </p:nvSpPr>
            <p:spPr bwMode="gray">
              <a:xfrm>
                <a:off x="3044" y="2435"/>
                <a:ext cx="252" cy="350"/>
              </a:xfrm>
              <a:custGeom>
                <a:avLst/>
                <a:gdLst>
                  <a:gd name="T0" fmla="*/ 0 w 257"/>
                  <a:gd name="T1" fmla="*/ 2147483646 h 305"/>
                  <a:gd name="T2" fmla="*/ 0 w 257"/>
                  <a:gd name="T3" fmla="*/ 2147483646 h 305"/>
                  <a:gd name="T4" fmla="*/ 1079650089 w 257"/>
                  <a:gd name="T5" fmla="*/ 2147483646 h 305"/>
                  <a:gd name="T6" fmla="*/ 1079650089 w 257"/>
                  <a:gd name="T7" fmla="*/ 2147483646 h 305"/>
                  <a:gd name="T8" fmla="*/ 1079650089 w 257"/>
                  <a:gd name="T9" fmla="*/ 2147483646 h 305"/>
                  <a:gd name="T10" fmla="*/ 1079650089 w 257"/>
                  <a:gd name="T11" fmla="*/ 2147483646 h 305"/>
                  <a:gd name="T12" fmla="*/ 1079650089 w 257"/>
                  <a:gd name="T13" fmla="*/ 2147483646 h 305"/>
                  <a:gd name="T14" fmla="*/ 1079650089 w 257"/>
                  <a:gd name="T15" fmla="*/ 2147483646 h 305"/>
                  <a:gd name="T16" fmla="*/ 1079650089 w 257"/>
                  <a:gd name="T17" fmla="*/ 2147483646 h 305"/>
                  <a:gd name="T18" fmla="*/ 1079650089 w 257"/>
                  <a:gd name="T19" fmla="*/ 2147483646 h 305"/>
                  <a:gd name="T20" fmla="*/ 1079650089 w 257"/>
                  <a:gd name="T21" fmla="*/ 2147483646 h 305"/>
                  <a:gd name="T22" fmla="*/ 1079650089 w 257"/>
                  <a:gd name="T23" fmla="*/ 2147483646 h 305"/>
                  <a:gd name="T24" fmla="*/ 1079650089 w 257"/>
                  <a:gd name="T25" fmla="*/ 2147483646 h 305"/>
                  <a:gd name="T26" fmla="*/ 1079650089 w 257"/>
                  <a:gd name="T27" fmla="*/ 2147483646 h 305"/>
                  <a:gd name="T28" fmla="*/ 1079650089 w 257"/>
                  <a:gd name="T29" fmla="*/ 2147483646 h 305"/>
                  <a:gd name="T30" fmla="*/ 1079650089 w 257"/>
                  <a:gd name="T31" fmla="*/ 2147483646 h 305"/>
                  <a:gd name="T32" fmla="*/ 1079650089 w 257"/>
                  <a:gd name="T33" fmla="*/ 2147483646 h 305"/>
                  <a:gd name="T34" fmla="*/ 1079650089 w 257"/>
                  <a:gd name="T35" fmla="*/ 2147483646 h 305"/>
                  <a:gd name="T36" fmla="*/ 1079650089 w 257"/>
                  <a:gd name="T37" fmla="*/ 0 h 305"/>
                  <a:gd name="T38" fmla="*/ 1079650089 w 257"/>
                  <a:gd name="T39" fmla="*/ 2147483646 h 305"/>
                  <a:gd name="T40" fmla="*/ 1079650089 w 257"/>
                  <a:gd name="T41" fmla="*/ 2147483646 h 305"/>
                  <a:gd name="T42" fmla="*/ 1079650089 w 257"/>
                  <a:gd name="T43" fmla="*/ 2147483646 h 305"/>
                  <a:gd name="T44" fmla="*/ 1079650089 w 257"/>
                  <a:gd name="T45" fmla="*/ 2147483646 h 305"/>
                  <a:gd name="T46" fmla="*/ 1079650089 w 257"/>
                  <a:gd name="T47" fmla="*/ 2147483646 h 305"/>
                  <a:gd name="T48" fmla="*/ 1079650089 w 257"/>
                  <a:gd name="T49" fmla="*/ 2147483646 h 305"/>
                  <a:gd name="T50" fmla="*/ 1079650089 w 257"/>
                  <a:gd name="T51" fmla="*/ 2147483646 h 305"/>
                  <a:gd name="T52" fmla="*/ 0 w 257"/>
                  <a:gd name="T53" fmla="*/ 2147483646 h 305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w 257"/>
                  <a:gd name="T82" fmla="*/ 0 h 305"/>
                  <a:gd name="T83" fmla="*/ 257 w 257"/>
                  <a:gd name="T84" fmla="*/ 305 h 305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T81" t="T82" r="T83" b="T84"/>
                <a:pathLst>
                  <a:path w="257" h="305">
                    <a:moveTo>
                      <a:pt x="0" y="161"/>
                    </a:moveTo>
                    <a:lnTo>
                      <a:pt x="0" y="161"/>
                    </a:lnTo>
                    <a:lnTo>
                      <a:pt x="13" y="191"/>
                    </a:lnTo>
                    <a:lnTo>
                      <a:pt x="22" y="224"/>
                    </a:lnTo>
                    <a:lnTo>
                      <a:pt x="49" y="237"/>
                    </a:lnTo>
                    <a:lnTo>
                      <a:pt x="87" y="282"/>
                    </a:lnTo>
                    <a:lnTo>
                      <a:pt x="138" y="305"/>
                    </a:lnTo>
                    <a:lnTo>
                      <a:pt x="187" y="299"/>
                    </a:lnTo>
                    <a:lnTo>
                      <a:pt x="215" y="291"/>
                    </a:lnTo>
                    <a:lnTo>
                      <a:pt x="198" y="258"/>
                    </a:lnTo>
                    <a:lnTo>
                      <a:pt x="171" y="239"/>
                    </a:lnTo>
                    <a:lnTo>
                      <a:pt x="188" y="228"/>
                    </a:lnTo>
                    <a:lnTo>
                      <a:pt x="189" y="200"/>
                    </a:lnTo>
                    <a:lnTo>
                      <a:pt x="220" y="162"/>
                    </a:lnTo>
                    <a:lnTo>
                      <a:pt x="233" y="95"/>
                    </a:lnTo>
                    <a:lnTo>
                      <a:pt x="257" y="81"/>
                    </a:lnTo>
                    <a:lnTo>
                      <a:pt x="239" y="67"/>
                    </a:lnTo>
                    <a:lnTo>
                      <a:pt x="231" y="18"/>
                    </a:lnTo>
                    <a:lnTo>
                      <a:pt x="210" y="0"/>
                    </a:lnTo>
                    <a:lnTo>
                      <a:pt x="187" y="21"/>
                    </a:lnTo>
                    <a:lnTo>
                      <a:pt x="47" y="17"/>
                    </a:lnTo>
                    <a:lnTo>
                      <a:pt x="47" y="49"/>
                    </a:lnTo>
                    <a:lnTo>
                      <a:pt x="33" y="49"/>
                    </a:lnTo>
                    <a:lnTo>
                      <a:pt x="33" y="57"/>
                    </a:lnTo>
                    <a:lnTo>
                      <a:pt x="32" y="116"/>
                    </a:lnTo>
                    <a:lnTo>
                      <a:pt x="16" y="120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3" name="Freeform 40"/>
              <p:cNvSpPr>
                <a:spLocks/>
              </p:cNvSpPr>
              <p:nvPr/>
            </p:nvSpPr>
            <p:spPr bwMode="gray">
              <a:xfrm>
                <a:off x="1509" y="2630"/>
                <a:ext cx="182" cy="293"/>
              </a:xfrm>
              <a:custGeom>
                <a:avLst/>
                <a:gdLst>
                  <a:gd name="T0" fmla="*/ 0 w 185"/>
                  <a:gd name="T1" fmla="*/ 2147483646 h 256"/>
                  <a:gd name="T2" fmla="*/ 0 w 185"/>
                  <a:gd name="T3" fmla="*/ 2147483646 h 256"/>
                  <a:gd name="T4" fmla="*/ 1211749443 w 185"/>
                  <a:gd name="T5" fmla="*/ 2147483646 h 256"/>
                  <a:gd name="T6" fmla="*/ 1211749443 w 185"/>
                  <a:gd name="T7" fmla="*/ 2147483646 h 256"/>
                  <a:gd name="T8" fmla="*/ 1211749443 w 185"/>
                  <a:gd name="T9" fmla="*/ 2147483646 h 256"/>
                  <a:gd name="T10" fmla="*/ 1211749443 w 185"/>
                  <a:gd name="T11" fmla="*/ 2147483646 h 256"/>
                  <a:gd name="T12" fmla="*/ 1211749443 w 185"/>
                  <a:gd name="T13" fmla="*/ 2147483646 h 256"/>
                  <a:gd name="T14" fmla="*/ 1211749443 w 185"/>
                  <a:gd name="T15" fmla="*/ 2147483646 h 256"/>
                  <a:gd name="T16" fmla="*/ 1211749443 w 185"/>
                  <a:gd name="T17" fmla="*/ 2147483646 h 256"/>
                  <a:gd name="T18" fmla="*/ 1211749443 w 185"/>
                  <a:gd name="T19" fmla="*/ 2147483646 h 256"/>
                  <a:gd name="T20" fmla="*/ 1211749443 w 185"/>
                  <a:gd name="T21" fmla="*/ 2147483646 h 256"/>
                  <a:gd name="T22" fmla="*/ 1211749443 w 185"/>
                  <a:gd name="T23" fmla="*/ 2147483646 h 256"/>
                  <a:gd name="T24" fmla="*/ 1211749443 w 185"/>
                  <a:gd name="T25" fmla="*/ 2147483646 h 256"/>
                  <a:gd name="T26" fmla="*/ 1211749443 w 185"/>
                  <a:gd name="T27" fmla="*/ 2147483646 h 256"/>
                  <a:gd name="T28" fmla="*/ 1211749443 w 185"/>
                  <a:gd name="T29" fmla="*/ 2147483646 h 256"/>
                  <a:gd name="T30" fmla="*/ 1211749443 w 185"/>
                  <a:gd name="T31" fmla="*/ 2147483646 h 256"/>
                  <a:gd name="T32" fmla="*/ 1211749443 w 185"/>
                  <a:gd name="T33" fmla="*/ 2147483646 h 256"/>
                  <a:gd name="T34" fmla="*/ 1211749443 w 185"/>
                  <a:gd name="T35" fmla="*/ 2147483646 h 256"/>
                  <a:gd name="T36" fmla="*/ 1211749443 w 185"/>
                  <a:gd name="T37" fmla="*/ 2147483646 h 256"/>
                  <a:gd name="T38" fmla="*/ 1211749443 w 185"/>
                  <a:gd name="T39" fmla="*/ 2147483646 h 256"/>
                  <a:gd name="T40" fmla="*/ 1211749443 w 185"/>
                  <a:gd name="T41" fmla="*/ 2147483646 h 256"/>
                  <a:gd name="T42" fmla="*/ 1211749443 w 185"/>
                  <a:gd name="T43" fmla="*/ 0 h 256"/>
                  <a:gd name="T44" fmla="*/ 1211749443 w 185"/>
                  <a:gd name="T45" fmla="*/ 2147483646 h 256"/>
                  <a:gd name="T46" fmla="*/ 1211749443 w 185"/>
                  <a:gd name="T47" fmla="*/ 2147483646 h 256"/>
                  <a:gd name="T48" fmla="*/ 1211749443 w 185"/>
                  <a:gd name="T49" fmla="*/ 2147483646 h 256"/>
                  <a:gd name="T50" fmla="*/ 1211749443 w 185"/>
                  <a:gd name="T51" fmla="*/ 2147483646 h 256"/>
                  <a:gd name="T52" fmla="*/ 1211749443 w 185"/>
                  <a:gd name="T53" fmla="*/ 2147483646 h 256"/>
                  <a:gd name="T54" fmla="*/ 1211749443 w 185"/>
                  <a:gd name="T55" fmla="*/ 2147483646 h 256"/>
                  <a:gd name="T56" fmla="*/ 0 w 185"/>
                  <a:gd name="T57" fmla="*/ 2147483646 h 25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w 185"/>
                  <a:gd name="T88" fmla="*/ 0 h 256"/>
                  <a:gd name="T89" fmla="*/ 185 w 185"/>
                  <a:gd name="T90" fmla="*/ 256 h 256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T87" t="T88" r="T89" b="T90"/>
                <a:pathLst>
                  <a:path w="185" h="256">
                    <a:moveTo>
                      <a:pt x="0" y="170"/>
                    </a:moveTo>
                    <a:lnTo>
                      <a:pt x="0" y="170"/>
                    </a:lnTo>
                    <a:lnTo>
                      <a:pt x="23" y="188"/>
                    </a:lnTo>
                    <a:lnTo>
                      <a:pt x="56" y="193"/>
                    </a:lnTo>
                    <a:lnTo>
                      <a:pt x="89" y="227"/>
                    </a:lnTo>
                    <a:lnTo>
                      <a:pt x="134" y="230"/>
                    </a:lnTo>
                    <a:lnTo>
                      <a:pt x="127" y="250"/>
                    </a:lnTo>
                    <a:lnTo>
                      <a:pt x="139" y="256"/>
                    </a:lnTo>
                    <a:lnTo>
                      <a:pt x="145" y="211"/>
                    </a:lnTo>
                    <a:lnTo>
                      <a:pt x="138" y="183"/>
                    </a:lnTo>
                    <a:lnTo>
                      <a:pt x="151" y="183"/>
                    </a:lnTo>
                    <a:lnTo>
                      <a:pt x="140" y="167"/>
                    </a:lnTo>
                    <a:lnTo>
                      <a:pt x="177" y="160"/>
                    </a:lnTo>
                    <a:lnTo>
                      <a:pt x="185" y="172"/>
                    </a:lnTo>
                    <a:lnTo>
                      <a:pt x="172" y="149"/>
                    </a:lnTo>
                    <a:lnTo>
                      <a:pt x="177" y="95"/>
                    </a:lnTo>
                    <a:lnTo>
                      <a:pt x="146" y="97"/>
                    </a:lnTo>
                    <a:lnTo>
                      <a:pt x="138" y="86"/>
                    </a:lnTo>
                    <a:lnTo>
                      <a:pt x="107" y="81"/>
                    </a:lnTo>
                    <a:lnTo>
                      <a:pt x="88" y="51"/>
                    </a:lnTo>
                    <a:lnTo>
                      <a:pt x="116" y="9"/>
                    </a:lnTo>
                    <a:lnTo>
                      <a:pt x="113" y="0"/>
                    </a:lnTo>
                    <a:lnTo>
                      <a:pt x="61" y="22"/>
                    </a:lnTo>
                    <a:lnTo>
                      <a:pt x="31" y="69"/>
                    </a:lnTo>
                    <a:lnTo>
                      <a:pt x="23" y="58"/>
                    </a:lnTo>
                    <a:lnTo>
                      <a:pt x="15" y="80"/>
                    </a:lnTo>
                    <a:lnTo>
                      <a:pt x="23" y="131"/>
                    </a:lnTo>
                    <a:lnTo>
                      <a:pt x="29" y="131"/>
                    </a:lnTo>
                    <a:lnTo>
                      <a:pt x="0" y="17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4" name="Freeform 41"/>
              <p:cNvSpPr>
                <a:spLocks/>
              </p:cNvSpPr>
              <p:nvPr/>
            </p:nvSpPr>
            <p:spPr bwMode="gray">
              <a:xfrm>
                <a:off x="1480" y="2825"/>
                <a:ext cx="86" cy="113"/>
              </a:xfrm>
              <a:custGeom>
                <a:avLst/>
                <a:gdLst>
                  <a:gd name="T0" fmla="*/ 0 w 86"/>
                  <a:gd name="T1" fmla="*/ 2147483646 h 98"/>
                  <a:gd name="T2" fmla="*/ 0 w 86"/>
                  <a:gd name="T3" fmla="*/ 2147483646 h 98"/>
                  <a:gd name="T4" fmla="*/ 2147451654 w 86"/>
                  <a:gd name="T5" fmla="*/ 2147483646 h 98"/>
                  <a:gd name="T6" fmla="*/ 2147451654 w 86"/>
                  <a:gd name="T7" fmla="*/ 2147483646 h 98"/>
                  <a:gd name="T8" fmla="*/ 2147451654 w 86"/>
                  <a:gd name="T9" fmla="*/ 2147483646 h 98"/>
                  <a:gd name="T10" fmla="*/ 2147451654 w 86"/>
                  <a:gd name="T11" fmla="*/ 2147483646 h 98"/>
                  <a:gd name="T12" fmla="*/ 2147451654 w 86"/>
                  <a:gd name="T13" fmla="*/ 2147483646 h 98"/>
                  <a:gd name="T14" fmla="*/ 2147451654 w 86"/>
                  <a:gd name="T15" fmla="*/ 2147483646 h 98"/>
                  <a:gd name="T16" fmla="*/ 2147451654 w 86"/>
                  <a:gd name="T17" fmla="*/ 2147483646 h 98"/>
                  <a:gd name="T18" fmla="*/ 2147451654 w 86"/>
                  <a:gd name="T19" fmla="*/ 2147483646 h 98"/>
                  <a:gd name="T20" fmla="*/ 2147451654 w 86"/>
                  <a:gd name="T21" fmla="*/ 2147483646 h 98"/>
                  <a:gd name="T22" fmla="*/ 2147451654 w 86"/>
                  <a:gd name="T23" fmla="*/ 0 h 98"/>
                  <a:gd name="T24" fmla="*/ 2147451654 w 86"/>
                  <a:gd name="T25" fmla="*/ 2147483646 h 98"/>
                  <a:gd name="T26" fmla="*/ 0 w 86"/>
                  <a:gd name="T27" fmla="*/ 2147483646 h 98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86"/>
                  <a:gd name="T43" fmla="*/ 0 h 98"/>
                  <a:gd name="T44" fmla="*/ 86 w 86"/>
                  <a:gd name="T45" fmla="*/ 98 h 98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86" h="98">
                    <a:moveTo>
                      <a:pt x="0" y="37"/>
                    </a:moveTo>
                    <a:lnTo>
                      <a:pt x="0" y="37"/>
                    </a:lnTo>
                    <a:lnTo>
                      <a:pt x="1" y="56"/>
                    </a:lnTo>
                    <a:lnTo>
                      <a:pt x="15" y="60"/>
                    </a:lnTo>
                    <a:lnTo>
                      <a:pt x="9" y="76"/>
                    </a:lnTo>
                    <a:lnTo>
                      <a:pt x="6" y="93"/>
                    </a:lnTo>
                    <a:lnTo>
                      <a:pt x="26" y="98"/>
                    </a:lnTo>
                    <a:lnTo>
                      <a:pt x="44" y="70"/>
                    </a:lnTo>
                    <a:lnTo>
                      <a:pt x="78" y="48"/>
                    </a:lnTo>
                    <a:lnTo>
                      <a:pt x="86" y="23"/>
                    </a:lnTo>
                    <a:lnTo>
                      <a:pt x="53" y="18"/>
                    </a:lnTo>
                    <a:lnTo>
                      <a:pt x="30" y="0"/>
                    </a:lnTo>
                    <a:lnTo>
                      <a:pt x="11" y="10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5" name="Freeform 42"/>
              <p:cNvSpPr>
                <a:spLocks/>
              </p:cNvSpPr>
              <p:nvPr/>
            </p:nvSpPr>
            <p:spPr bwMode="gray">
              <a:xfrm>
                <a:off x="1471" y="2851"/>
                <a:ext cx="191" cy="323"/>
              </a:xfrm>
              <a:custGeom>
                <a:avLst/>
                <a:gdLst>
                  <a:gd name="T0" fmla="*/ 0 w 195"/>
                  <a:gd name="T1" fmla="*/ 2147483646 h 281"/>
                  <a:gd name="T2" fmla="*/ 0 w 195"/>
                  <a:gd name="T3" fmla="*/ 2147483646 h 281"/>
                  <a:gd name="T4" fmla="*/ 1039639907 w 195"/>
                  <a:gd name="T5" fmla="*/ 2147483646 h 281"/>
                  <a:gd name="T6" fmla="*/ 1039639907 w 195"/>
                  <a:gd name="T7" fmla="*/ 2147483646 h 281"/>
                  <a:gd name="T8" fmla="*/ 1039639907 w 195"/>
                  <a:gd name="T9" fmla="*/ 2147483646 h 281"/>
                  <a:gd name="T10" fmla="*/ 1039639907 w 195"/>
                  <a:gd name="T11" fmla="*/ 2147483646 h 281"/>
                  <a:gd name="T12" fmla="*/ 1039639907 w 195"/>
                  <a:gd name="T13" fmla="*/ 2147483646 h 281"/>
                  <a:gd name="T14" fmla="*/ 1039639907 w 195"/>
                  <a:gd name="T15" fmla="*/ 2147483646 h 281"/>
                  <a:gd name="T16" fmla="*/ 1039639907 w 195"/>
                  <a:gd name="T17" fmla="*/ 2147483646 h 281"/>
                  <a:gd name="T18" fmla="*/ 1039639907 w 195"/>
                  <a:gd name="T19" fmla="*/ 2147483646 h 281"/>
                  <a:gd name="T20" fmla="*/ 1039639907 w 195"/>
                  <a:gd name="T21" fmla="*/ 2147483646 h 281"/>
                  <a:gd name="T22" fmla="*/ 1039639907 w 195"/>
                  <a:gd name="T23" fmla="*/ 2147483646 h 281"/>
                  <a:gd name="T24" fmla="*/ 1039639907 w 195"/>
                  <a:gd name="T25" fmla="*/ 2147483646 h 281"/>
                  <a:gd name="T26" fmla="*/ 1039639907 w 195"/>
                  <a:gd name="T27" fmla="*/ 2147483646 h 281"/>
                  <a:gd name="T28" fmla="*/ 1039639907 w 195"/>
                  <a:gd name="T29" fmla="*/ 2147483646 h 281"/>
                  <a:gd name="T30" fmla="*/ 1039639907 w 195"/>
                  <a:gd name="T31" fmla="*/ 2147483646 h 281"/>
                  <a:gd name="T32" fmla="*/ 1039639907 w 195"/>
                  <a:gd name="T33" fmla="*/ 2147483646 h 281"/>
                  <a:gd name="T34" fmla="*/ 1039639907 w 195"/>
                  <a:gd name="T35" fmla="*/ 2147483646 h 281"/>
                  <a:gd name="T36" fmla="*/ 1039639907 w 195"/>
                  <a:gd name="T37" fmla="*/ 2147483646 h 281"/>
                  <a:gd name="T38" fmla="*/ 1039639907 w 195"/>
                  <a:gd name="T39" fmla="*/ 2147483646 h 281"/>
                  <a:gd name="T40" fmla="*/ 1039639907 w 195"/>
                  <a:gd name="T41" fmla="*/ 2147483646 h 281"/>
                  <a:gd name="T42" fmla="*/ 1039639907 w 195"/>
                  <a:gd name="T43" fmla="*/ 2147483646 h 281"/>
                  <a:gd name="T44" fmla="*/ 1039639907 w 195"/>
                  <a:gd name="T45" fmla="*/ 0 h 281"/>
                  <a:gd name="T46" fmla="*/ 1039639907 w 195"/>
                  <a:gd name="T47" fmla="*/ 2147483646 h 281"/>
                  <a:gd name="T48" fmla="*/ 1039639907 w 195"/>
                  <a:gd name="T49" fmla="*/ 2147483646 h 281"/>
                  <a:gd name="T50" fmla="*/ 1039639907 w 195"/>
                  <a:gd name="T51" fmla="*/ 2147483646 h 281"/>
                  <a:gd name="T52" fmla="*/ 1039639907 w 195"/>
                  <a:gd name="T53" fmla="*/ 2147483646 h 281"/>
                  <a:gd name="T54" fmla="*/ 1039639907 w 195"/>
                  <a:gd name="T55" fmla="*/ 2147483646 h 281"/>
                  <a:gd name="T56" fmla="*/ 0 w 195"/>
                  <a:gd name="T57" fmla="*/ 2147483646 h 281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w 195"/>
                  <a:gd name="T88" fmla="*/ 0 h 281"/>
                  <a:gd name="T89" fmla="*/ 195 w 195"/>
                  <a:gd name="T90" fmla="*/ 281 h 281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T87" t="T88" r="T89" b="T90"/>
                <a:pathLst>
                  <a:path w="195" h="281">
                    <a:moveTo>
                      <a:pt x="0" y="66"/>
                    </a:moveTo>
                    <a:lnTo>
                      <a:pt x="0" y="66"/>
                    </a:lnTo>
                    <a:lnTo>
                      <a:pt x="4" y="88"/>
                    </a:lnTo>
                    <a:lnTo>
                      <a:pt x="39" y="127"/>
                    </a:lnTo>
                    <a:lnTo>
                      <a:pt x="78" y="219"/>
                    </a:lnTo>
                    <a:lnTo>
                      <a:pt x="167" y="281"/>
                    </a:lnTo>
                    <a:lnTo>
                      <a:pt x="183" y="270"/>
                    </a:lnTo>
                    <a:lnTo>
                      <a:pt x="190" y="250"/>
                    </a:lnTo>
                    <a:lnTo>
                      <a:pt x="178" y="243"/>
                    </a:lnTo>
                    <a:lnTo>
                      <a:pt x="185" y="238"/>
                    </a:lnTo>
                    <a:lnTo>
                      <a:pt x="195" y="189"/>
                    </a:lnTo>
                    <a:lnTo>
                      <a:pt x="182" y="167"/>
                    </a:lnTo>
                    <a:lnTo>
                      <a:pt x="168" y="167"/>
                    </a:lnTo>
                    <a:lnTo>
                      <a:pt x="168" y="142"/>
                    </a:lnTo>
                    <a:lnTo>
                      <a:pt x="151" y="153"/>
                    </a:lnTo>
                    <a:lnTo>
                      <a:pt x="130" y="144"/>
                    </a:lnTo>
                    <a:lnTo>
                      <a:pt x="116" y="115"/>
                    </a:lnTo>
                    <a:lnTo>
                      <a:pt x="138" y="78"/>
                    </a:lnTo>
                    <a:lnTo>
                      <a:pt x="178" y="63"/>
                    </a:lnTo>
                    <a:lnTo>
                      <a:pt x="166" y="57"/>
                    </a:lnTo>
                    <a:lnTo>
                      <a:pt x="173" y="37"/>
                    </a:lnTo>
                    <a:lnTo>
                      <a:pt x="128" y="34"/>
                    </a:lnTo>
                    <a:lnTo>
                      <a:pt x="95" y="0"/>
                    </a:lnTo>
                    <a:lnTo>
                      <a:pt x="87" y="25"/>
                    </a:lnTo>
                    <a:lnTo>
                      <a:pt x="53" y="47"/>
                    </a:lnTo>
                    <a:lnTo>
                      <a:pt x="35" y="75"/>
                    </a:lnTo>
                    <a:lnTo>
                      <a:pt x="15" y="70"/>
                    </a:lnTo>
                    <a:lnTo>
                      <a:pt x="18" y="53"/>
                    </a:lnTo>
                    <a:lnTo>
                      <a:pt x="0" y="6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6" name="Freeform 43"/>
              <p:cNvSpPr>
                <a:spLocks/>
              </p:cNvSpPr>
              <p:nvPr/>
            </p:nvSpPr>
            <p:spPr bwMode="gray">
              <a:xfrm>
                <a:off x="1650" y="3018"/>
                <a:ext cx="180" cy="240"/>
              </a:xfrm>
              <a:custGeom>
                <a:avLst/>
                <a:gdLst>
                  <a:gd name="T0" fmla="*/ 0 w 184"/>
                  <a:gd name="T1" fmla="*/ 2147483646 h 209"/>
                  <a:gd name="T2" fmla="*/ 0 w 184"/>
                  <a:gd name="T3" fmla="*/ 2147483646 h 209"/>
                  <a:gd name="T4" fmla="*/ 995038826 w 184"/>
                  <a:gd name="T5" fmla="*/ 2147483646 h 209"/>
                  <a:gd name="T6" fmla="*/ 995038826 w 184"/>
                  <a:gd name="T7" fmla="*/ 2147483646 h 209"/>
                  <a:gd name="T8" fmla="*/ 995038826 w 184"/>
                  <a:gd name="T9" fmla="*/ 2147483646 h 209"/>
                  <a:gd name="T10" fmla="*/ 995038826 w 184"/>
                  <a:gd name="T11" fmla="*/ 2147483646 h 209"/>
                  <a:gd name="T12" fmla="*/ 995038826 w 184"/>
                  <a:gd name="T13" fmla="*/ 2147483646 h 209"/>
                  <a:gd name="T14" fmla="*/ 995038826 w 184"/>
                  <a:gd name="T15" fmla="*/ 2147483646 h 209"/>
                  <a:gd name="T16" fmla="*/ 995038826 w 184"/>
                  <a:gd name="T17" fmla="*/ 2147483646 h 209"/>
                  <a:gd name="T18" fmla="*/ 995038826 w 184"/>
                  <a:gd name="T19" fmla="*/ 2147483646 h 209"/>
                  <a:gd name="T20" fmla="*/ 995038826 w 184"/>
                  <a:gd name="T21" fmla="*/ 2147483646 h 209"/>
                  <a:gd name="T22" fmla="*/ 995038826 w 184"/>
                  <a:gd name="T23" fmla="*/ 2147483646 h 209"/>
                  <a:gd name="T24" fmla="*/ 995038826 w 184"/>
                  <a:gd name="T25" fmla="*/ 2147483646 h 209"/>
                  <a:gd name="T26" fmla="*/ 995038826 w 184"/>
                  <a:gd name="T27" fmla="*/ 2147483646 h 209"/>
                  <a:gd name="T28" fmla="*/ 995038826 w 184"/>
                  <a:gd name="T29" fmla="*/ 2147483646 h 209"/>
                  <a:gd name="T30" fmla="*/ 995038826 w 184"/>
                  <a:gd name="T31" fmla="*/ 2147483646 h 209"/>
                  <a:gd name="T32" fmla="*/ 995038826 w 184"/>
                  <a:gd name="T33" fmla="*/ 2147483646 h 209"/>
                  <a:gd name="T34" fmla="*/ 995038826 w 184"/>
                  <a:gd name="T35" fmla="*/ 2147483646 h 209"/>
                  <a:gd name="T36" fmla="*/ 995038826 w 184"/>
                  <a:gd name="T37" fmla="*/ 2147483646 h 209"/>
                  <a:gd name="T38" fmla="*/ 995038826 w 184"/>
                  <a:gd name="T39" fmla="*/ 2147483646 h 209"/>
                  <a:gd name="T40" fmla="*/ 995038826 w 184"/>
                  <a:gd name="T41" fmla="*/ 2147483646 h 209"/>
                  <a:gd name="T42" fmla="*/ 995038826 w 184"/>
                  <a:gd name="T43" fmla="*/ 2147483646 h 209"/>
                  <a:gd name="T44" fmla="*/ 995038826 w 184"/>
                  <a:gd name="T45" fmla="*/ 0 h 209"/>
                  <a:gd name="T46" fmla="*/ 995038826 w 184"/>
                  <a:gd name="T47" fmla="*/ 2147483646 h 209"/>
                  <a:gd name="T48" fmla="*/ 0 w 184"/>
                  <a:gd name="T49" fmla="*/ 2147483646 h 209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84"/>
                  <a:gd name="T76" fmla="*/ 0 h 209"/>
                  <a:gd name="T77" fmla="*/ 184 w 184"/>
                  <a:gd name="T78" fmla="*/ 209 h 209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84" h="209">
                    <a:moveTo>
                      <a:pt x="0" y="21"/>
                    </a:moveTo>
                    <a:lnTo>
                      <a:pt x="0" y="21"/>
                    </a:lnTo>
                    <a:lnTo>
                      <a:pt x="13" y="43"/>
                    </a:lnTo>
                    <a:lnTo>
                      <a:pt x="3" y="92"/>
                    </a:lnTo>
                    <a:lnTo>
                      <a:pt x="13" y="97"/>
                    </a:lnTo>
                    <a:lnTo>
                      <a:pt x="8" y="104"/>
                    </a:lnTo>
                    <a:lnTo>
                      <a:pt x="1" y="124"/>
                    </a:lnTo>
                    <a:lnTo>
                      <a:pt x="16" y="151"/>
                    </a:lnTo>
                    <a:lnTo>
                      <a:pt x="26" y="208"/>
                    </a:lnTo>
                    <a:lnTo>
                      <a:pt x="36" y="209"/>
                    </a:lnTo>
                    <a:lnTo>
                      <a:pt x="54" y="193"/>
                    </a:lnTo>
                    <a:lnTo>
                      <a:pt x="81" y="207"/>
                    </a:lnTo>
                    <a:lnTo>
                      <a:pt x="85" y="197"/>
                    </a:lnTo>
                    <a:lnTo>
                      <a:pt x="109" y="201"/>
                    </a:lnTo>
                    <a:lnTo>
                      <a:pt x="119" y="159"/>
                    </a:lnTo>
                    <a:lnTo>
                      <a:pt x="163" y="151"/>
                    </a:lnTo>
                    <a:lnTo>
                      <a:pt x="179" y="166"/>
                    </a:lnTo>
                    <a:lnTo>
                      <a:pt x="184" y="134"/>
                    </a:lnTo>
                    <a:lnTo>
                      <a:pt x="175" y="107"/>
                    </a:lnTo>
                    <a:lnTo>
                      <a:pt x="149" y="105"/>
                    </a:lnTo>
                    <a:lnTo>
                      <a:pt x="137" y="64"/>
                    </a:lnTo>
                    <a:lnTo>
                      <a:pt x="68" y="35"/>
                    </a:lnTo>
                    <a:lnTo>
                      <a:pt x="66" y="0"/>
                    </a:lnTo>
                    <a:lnTo>
                      <a:pt x="19" y="22"/>
                    </a:ln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7" name="Freeform 44"/>
              <p:cNvSpPr>
                <a:spLocks/>
              </p:cNvSpPr>
              <p:nvPr/>
            </p:nvSpPr>
            <p:spPr bwMode="gray">
              <a:xfrm>
                <a:off x="1757" y="3192"/>
                <a:ext cx="123" cy="151"/>
              </a:xfrm>
              <a:custGeom>
                <a:avLst/>
                <a:gdLst>
                  <a:gd name="T0" fmla="*/ 0 w 126"/>
                  <a:gd name="T1" fmla="*/ 2147483646 h 132"/>
                  <a:gd name="T2" fmla="*/ 0 w 126"/>
                  <a:gd name="T3" fmla="*/ 2147483646 h 132"/>
                  <a:gd name="T4" fmla="*/ 923923606 w 126"/>
                  <a:gd name="T5" fmla="*/ 2147483646 h 132"/>
                  <a:gd name="T6" fmla="*/ 923923606 w 126"/>
                  <a:gd name="T7" fmla="*/ 0 h 132"/>
                  <a:gd name="T8" fmla="*/ 923923606 w 126"/>
                  <a:gd name="T9" fmla="*/ 2147483646 h 132"/>
                  <a:gd name="T10" fmla="*/ 923923606 w 126"/>
                  <a:gd name="T11" fmla="*/ 2147483646 h 132"/>
                  <a:gd name="T12" fmla="*/ 923923606 w 126"/>
                  <a:gd name="T13" fmla="*/ 2147483646 h 132"/>
                  <a:gd name="T14" fmla="*/ 923923606 w 126"/>
                  <a:gd name="T15" fmla="*/ 2147483646 h 132"/>
                  <a:gd name="T16" fmla="*/ 923923606 w 126"/>
                  <a:gd name="T17" fmla="*/ 2147483646 h 132"/>
                  <a:gd name="T18" fmla="*/ 923923606 w 126"/>
                  <a:gd name="T19" fmla="*/ 2147483646 h 132"/>
                  <a:gd name="T20" fmla="*/ 923923606 w 126"/>
                  <a:gd name="T21" fmla="*/ 2147483646 h 132"/>
                  <a:gd name="T22" fmla="*/ 923923606 w 126"/>
                  <a:gd name="T23" fmla="*/ 2147483646 h 132"/>
                  <a:gd name="T24" fmla="*/ 923923606 w 126"/>
                  <a:gd name="T25" fmla="*/ 2147483646 h 132"/>
                  <a:gd name="T26" fmla="*/ 0 w 126"/>
                  <a:gd name="T27" fmla="*/ 2147483646 h 13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26"/>
                  <a:gd name="T43" fmla="*/ 0 h 132"/>
                  <a:gd name="T44" fmla="*/ 126 w 126"/>
                  <a:gd name="T45" fmla="*/ 132 h 13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26" h="132">
                    <a:moveTo>
                      <a:pt x="0" y="50"/>
                    </a:moveTo>
                    <a:lnTo>
                      <a:pt x="0" y="50"/>
                    </a:lnTo>
                    <a:lnTo>
                      <a:pt x="10" y="8"/>
                    </a:lnTo>
                    <a:lnTo>
                      <a:pt x="54" y="0"/>
                    </a:lnTo>
                    <a:lnTo>
                      <a:pt x="70" y="15"/>
                    </a:lnTo>
                    <a:lnTo>
                      <a:pt x="74" y="46"/>
                    </a:lnTo>
                    <a:lnTo>
                      <a:pt x="105" y="51"/>
                    </a:lnTo>
                    <a:lnTo>
                      <a:pt x="110" y="73"/>
                    </a:lnTo>
                    <a:lnTo>
                      <a:pt x="126" y="77"/>
                    </a:lnTo>
                    <a:lnTo>
                      <a:pt x="123" y="104"/>
                    </a:lnTo>
                    <a:lnTo>
                      <a:pt x="107" y="132"/>
                    </a:lnTo>
                    <a:lnTo>
                      <a:pt x="66" y="130"/>
                    </a:lnTo>
                    <a:lnTo>
                      <a:pt x="74" y="98"/>
                    </a:lnTo>
                    <a:lnTo>
                      <a:pt x="0" y="5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8" name="Freeform 45"/>
              <p:cNvSpPr>
                <a:spLocks/>
              </p:cNvSpPr>
              <p:nvPr/>
            </p:nvSpPr>
            <p:spPr bwMode="gray">
              <a:xfrm>
                <a:off x="157" y="1304"/>
                <a:ext cx="451" cy="462"/>
              </a:xfrm>
              <a:custGeom>
                <a:avLst/>
                <a:gdLst>
                  <a:gd name="T0" fmla="*/ 0 w 460"/>
                  <a:gd name="T1" fmla="*/ 2147483646 h 402"/>
                  <a:gd name="T2" fmla="*/ 1075427572 w 460"/>
                  <a:gd name="T3" fmla="*/ 2147483646 h 402"/>
                  <a:gd name="T4" fmla="*/ 1075427572 w 460"/>
                  <a:gd name="T5" fmla="*/ 2147483646 h 402"/>
                  <a:gd name="T6" fmla="*/ 1075427572 w 460"/>
                  <a:gd name="T7" fmla="*/ 2147483646 h 402"/>
                  <a:gd name="T8" fmla="*/ 1075427572 w 460"/>
                  <a:gd name="T9" fmla="*/ 2147483646 h 402"/>
                  <a:gd name="T10" fmla="*/ 1075427572 w 460"/>
                  <a:gd name="T11" fmla="*/ 2147483646 h 402"/>
                  <a:gd name="T12" fmla="*/ 1075427572 w 460"/>
                  <a:gd name="T13" fmla="*/ 2147483646 h 402"/>
                  <a:gd name="T14" fmla="*/ 1075427572 w 460"/>
                  <a:gd name="T15" fmla="*/ 2147483646 h 402"/>
                  <a:gd name="T16" fmla="*/ 1075427572 w 460"/>
                  <a:gd name="T17" fmla="*/ 2147483646 h 402"/>
                  <a:gd name="T18" fmla="*/ 1075427572 w 460"/>
                  <a:gd name="T19" fmla="*/ 2147483646 h 402"/>
                  <a:gd name="T20" fmla="*/ 1075427572 w 460"/>
                  <a:gd name="T21" fmla="*/ 2147483646 h 402"/>
                  <a:gd name="T22" fmla="*/ 1075427572 w 460"/>
                  <a:gd name="T23" fmla="*/ 2147483646 h 402"/>
                  <a:gd name="T24" fmla="*/ 1075427572 w 460"/>
                  <a:gd name="T25" fmla="*/ 2147483646 h 402"/>
                  <a:gd name="T26" fmla="*/ 1075427572 w 460"/>
                  <a:gd name="T27" fmla="*/ 2147483646 h 402"/>
                  <a:gd name="T28" fmla="*/ 1075427572 w 460"/>
                  <a:gd name="T29" fmla="*/ 2147483646 h 402"/>
                  <a:gd name="T30" fmla="*/ 1075427572 w 460"/>
                  <a:gd name="T31" fmla="*/ 2147483646 h 402"/>
                  <a:gd name="T32" fmla="*/ 1075427572 w 460"/>
                  <a:gd name="T33" fmla="*/ 2147483646 h 402"/>
                  <a:gd name="T34" fmla="*/ 1075427572 w 460"/>
                  <a:gd name="T35" fmla="*/ 2147483646 h 402"/>
                  <a:gd name="T36" fmla="*/ 1075427572 w 460"/>
                  <a:gd name="T37" fmla="*/ 2147483646 h 402"/>
                  <a:gd name="T38" fmla="*/ 1075427572 w 460"/>
                  <a:gd name="T39" fmla="*/ 2147483646 h 402"/>
                  <a:gd name="T40" fmla="*/ 1075427572 w 460"/>
                  <a:gd name="T41" fmla="*/ 2147483646 h 402"/>
                  <a:gd name="T42" fmla="*/ 1075427572 w 460"/>
                  <a:gd name="T43" fmla="*/ 2147483646 h 402"/>
                  <a:gd name="T44" fmla="*/ 1075427572 w 460"/>
                  <a:gd name="T45" fmla="*/ 2147483646 h 402"/>
                  <a:gd name="T46" fmla="*/ 1075427572 w 460"/>
                  <a:gd name="T47" fmla="*/ 2147483646 h 402"/>
                  <a:gd name="T48" fmla="*/ 1075427572 w 460"/>
                  <a:gd name="T49" fmla="*/ 2147483646 h 402"/>
                  <a:gd name="T50" fmla="*/ 1075427572 w 460"/>
                  <a:gd name="T51" fmla="*/ 2147483646 h 402"/>
                  <a:gd name="T52" fmla="*/ 1075427572 w 460"/>
                  <a:gd name="T53" fmla="*/ 2147483646 h 402"/>
                  <a:gd name="T54" fmla="*/ 1075427572 w 460"/>
                  <a:gd name="T55" fmla="*/ 2147483646 h 402"/>
                  <a:gd name="T56" fmla="*/ 1075427572 w 460"/>
                  <a:gd name="T57" fmla="*/ 2147483646 h 402"/>
                  <a:gd name="T58" fmla="*/ 1075427572 w 460"/>
                  <a:gd name="T59" fmla="*/ 2147483646 h 402"/>
                  <a:gd name="T60" fmla="*/ 1075427572 w 460"/>
                  <a:gd name="T61" fmla="*/ 2147483646 h 402"/>
                  <a:gd name="T62" fmla="*/ 1075427572 w 460"/>
                  <a:gd name="T63" fmla="*/ 2147483646 h 402"/>
                  <a:gd name="T64" fmla="*/ 1075427572 w 460"/>
                  <a:gd name="T65" fmla="*/ 2147483646 h 402"/>
                  <a:gd name="T66" fmla="*/ 1075427572 w 460"/>
                  <a:gd name="T67" fmla="*/ 2147483646 h 402"/>
                  <a:gd name="T68" fmla="*/ 1075427572 w 460"/>
                  <a:gd name="T69" fmla="*/ 2147483646 h 402"/>
                  <a:gd name="T70" fmla="*/ 1075427572 w 460"/>
                  <a:gd name="T71" fmla="*/ 2147483646 h 402"/>
                  <a:gd name="T72" fmla="*/ 1075427572 w 460"/>
                  <a:gd name="T73" fmla="*/ 2147483646 h 402"/>
                  <a:gd name="T74" fmla="*/ 1075427572 w 460"/>
                  <a:gd name="T75" fmla="*/ 2147483646 h 402"/>
                  <a:gd name="T76" fmla="*/ 1075427572 w 460"/>
                  <a:gd name="T77" fmla="*/ 2147483646 h 402"/>
                  <a:gd name="T78" fmla="*/ 1075427572 w 460"/>
                  <a:gd name="T79" fmla="*/ 2147483646 h 402"/>
                  <a:gd name="T80" fmla="*/ 1075427572 w 460"/>
                  <a:gd name="T81" fmla="*/ 2147483646 h 402"/>
                  <a:gd name="T82" fmla="*/ 1075427572 w 460"/>
                  <a:gd name="T83" fmla="*/ 2147483646 h 402"/>
                  <a:gd name="T84" fmla="*/ 1075427572 w 460"/>
                  <a:gd name="T85" fmla="*/ 2147483646 h 402"/>
                  <a:gd name="T86" fmla="*/ 1075427572 w 460"/>
                  <a:gd name="T87" fmla="*/ 2147483646 h 402"/>
                  <a:gd name="T88" fmla="*/ 1075427572 w 460"/>
                  <a:gd name="T89" fmla="*/ 2147483646 h 402"/>
                  <a:gd name="T90" fmla="*/ 1075427572 w 460"/>
                  <a:gd name="T91" fmla="*/ 2147483646 h 402"/>
                  <a:gd name="T92" fmla="*/ 1075427572 w 460"/>
                  <a:gd name="T93" fmla="*/ 2147483646 h 402"/>
                  <a:gd name="T94" fmla="*/ 0 w 460"/>
                  <a:gd name="T95" fmla="*/ 2147483646 h 402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460"/>
                  <a:gd name="T145" fmla="*/ 0 h 402"/>
                  <a:gd name="T146" fmla="*/ 460 w 460"/>
                  <a:gd name="T147" fmla="*/ 402 h 402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460" h="402">
                    <a:moveTo>
                      <a:pt x="0" y="154"/>
                    </a:moveTo>
                    <a:lnTo>
                      <a:pt x="0" y="154"/>
                    </a:lnTo>
                    <a:lnTo>
                      <a:pt x="29" y="161"/>
                    </a:lnTo>
                    <a:lnTo>
                      <a:pt x="18" y="165"/>
                    </a:lnTo>
                    <a:lnTo>
                      <a:pt x="30" y="179"/>
                    </a:lnTo>
                    <a:lnTo>
                      <a:pt x="75" y="178"/>
                    </a:lnTo>
                    <a:lnTo>
                      <a:pt x="82" y="189"/>
                    </a:lnTo>
                    <a:lnTo>
                      <a:pt x="111" y="176"/>
                    </a:lnTo>
                    <a:lnTo>
                      <a:pt x="100" y="182"/>
                    </a:lnTo>
                    <a:lnTo>
                      <a:pt x="106" y="205"/>
                    </a:lnTo>
                    <a:lnTo>
                      <a:pt x="45" y="228"/>
                    </a:lnTo>
                    <a:lnTo>
                      <a:pt x="28" y="255"/>
                    </a:lnTo>
                    <a:lnTo>
                      <a:pt x="43" y="251"/>
                    </a:lnTo>
                    <a:lnTo>
                      <a:pt x="31" y="257"/>
                    </a:lnTo>
                    <a:lnTo>
                      <a:pt x="43" y="267"/>
                    </a:lnTo>
                    <a:lnTo>
                      <a:pt x="65" y="270"/>
                    </a:lnTo>
                    <a:lnTo>
                      <a:pt x="53" y="283"/>
                    </a:lnTo>
                    <a:lnTo>
                      <a:pt x="63" y="295"/>
                    </a:lnTo>
                    <a:lnTo>
                      <a:pt x="75" y="298"/>
                    </a:lnTo>
                    <a:lnTo>
                      <a:pt x="99" y="270"/>
                    </a:lnTo>
                    <a:lnTo>
                      <a:pt x="84" y="283"/>
                    </a:lnTo>
                    <a:lnTo>
                      <a:pt x="97" y="310"/>
                    </a:lnTo>
                    <a:lnTo>
                      <a:pt x="90" y="321"/>
                    </a:lnTo>
                    <a:lnTo>
                      <a:pt x="119" y="305"/>
                    </a:lnTo>
                    <a:lnTo>
                      <a:pt x="138" y="324"/>
                    </a:lnTo>
                    <a:lnTo>
                      <a:pt x="144" y="313"/>
                    </a:lnTo>
                    <a:lnTo>
                      <a:pt x="151" y="321"/>
                    </a:lnTo>
                    <a:lnTo>
                      <a:pt x="172" y="311"/>
                    </a:lnTo>
                    <a:lnTo>
                      <a:pt x="143" y="361"/>
                    </a:lnTo>
                    <a:lnTo>
                      <a:pt x="119" y="371"/>
                    </a:lnTo>
                    <a:lnTo>
                      <a:pt x="119" y="382"/>
                    </a:lnTo>
                    <a:lnTo>
                      <a:pt x="90" y="383"/>
                    </a:lnTo>
                    <a:lnTo>
                      <a:pt x="70" y="402"/>
                    </a:lnTo>
                    <a:lnTo>
                      <a:pt x="97" y="388"/>
                    </a:lnTo>
                    <a:lnTo>
                      <a:pt x="126" y="388"/>
                    </a:lnTo>
                    <a:lnTo>
                      <a:pt x="144" y="376"/>
                    </a:lnTo>
                    <a:lnTo>
                      <a:pt x="136" y="365"/>
                    </a:lnTo>
                    <a:lnTo>
                      <a:pt x="155" y="368"/>
                    </a:lnTo>
                    <a:lnTo>
                      <a:pt x="213" y="329"/>
                    </a:lnTo>
                    <a:lnTo>
                      <a:pt x="224" y="316"/>
                    </a:lnTo>
                    <a:lnTo>
                      <a:pt x="214" y="305"/>
                    </a:lnTo>
                    <a:lnTo>
                      <a:pt x="265" y="259"/>
                    </a:lnTo>
                    <a:lnTo>
                      <a:pt x="272" y="236"/>
                    </a:lnTo>
                    <a:lnTo>
                      <a:pt x="266" y="259"/>
                    </a:lnTo>
                    <a:lnTo>
                      <a:pt x="287" y="254"/>
                    </a:lnTo>
                    <a:lnTo>
                      <a:pt x="276" y="263"/>
                    </a:lnTo>
                    <a:lnTo>
                      <a:pt x="292" y="268"/>
                    </a:lnTo>
                    <a:lnTo>
                      <a:pt x="254" y="273"/>
                    </a:lnTo>
                    <a:lnTo>
                      <a:pt x="248" y="293"/>
                    </a:lnTo>
                    <a:lnTo>
                      <a:pt x="260" y="293"/>
                    </a:lnTo>
                    <a:lnTo>
                      <a:pt x="249" y="308"/>
                    </a:lnTo>
                    <a:lnTo>
                      <a:pt x="298" y="289"/>
                    </a:lnTo>
                    <a:lnTo>
                      <a:pt x="305" y="277"/>
                    </a:lnTo>
                    <a:lnTo>
                      <a:pt x="298" y="270"/>
                    </a:lnTo>
                    <a:lnTo>
                      <a:pt x="310" y="259"/>
                    </a:lnTo>
                    <a:lnTo>
                      <a:pt x="307" y="268"/>
                    </a:lnTo>
                    <a:lnTo>
                      <a:pt x="332" y="262"/>
                    </a:lnTo>
                    <a:lnTo>
                      <a:pt x="326" y="273"/>
                    </a:lnTo>
                    <a:lnTo>
                      <a:pt x="368" y="289"/>
                    </a:lnTo>
                    <a:lnTo>
                      <a:pt x="427" y="295"/>
                    </a:lnTo>
                    <a:lnTo>
                      <a:pt x="438" y="287"/>
                    </a:lnTo>
                    <a:lnTo>
                      <a:pt x="446" y="292"/>
                    </a:lnTo>
                    <a:lnTo>
                      <a:pt x="435" y="301"/>
                    </a:lnTo>
                    <a:lnTo>
                      <a:pt x="452" y="310"/>
                    </a:lnTo>
                    <a:lnTo>
                      <a:pt x="460" y="302"/>
                    </a:lnTo>
                    <a:lnTo>
                      <a:pt x="445" y="283"/>
                    </a:lnTo>
                    <a:lnTo>
                      <a:pt x="416" y="283"/>
                    </a:lnTo>
                    <a:lnTo>
                      <a:pt x="416" y="47"/>
                    </a:lnTo>
                    <a:lnTo>
                      <a:pt x="249" y="27"/>
                    </a:lnTo>
                    <a:lnTo>
                      <a:pt x="245" y="16"/>
                    </a:lnTo>
                    <a:lnTo>
                      <a:pt x="198" y="8"/>
                    </a:lnTo>
                    <a:lnTo>
                      <a:pt x="193" y="18"/>
                    </a:lnTo>
                    <a:lnTo>
                      <a:pt x="179" y="16"/>
                    </a:lnTo>
                    <a:lnTo>
                      <a:pt x="192" y="7"/>
                    </a:lnTo>
                    <a:lnTo>
                      <a:pt x="174" y="0"/>
                    </a:lnTo>
                    <a:lnTo>
                      <a:pt x="155" y="16"/>
                    </a:lnTo>
                    <a:lnTo>
                      <a:pt x="124" y="18"/>
                    </a:lnTo>
                    <a:lnTo>
                      <a:pt x="124" y="31"/>
                    </a:lnTo>
                    <a:lnTo>
                      <a:pt x="120" y="23"/>
                    </a:lnTo>
                    <a:lnTo>
                      <a:pt x="92" y="30"/>
                    </a:lnTo>
                    <a:lnTo>
                      <a:pt x="97" y="42"/>
                    </a:lnTo>
                    <a:lnTo>
                      <a:pt x="84" y="38"/>
                    </a:lnTo>
                    <a:lnTo>
                      <a:pt x="67" y="61"/>
                    </a:lnTo>
                    <a:lnTo>
                      <a:pt x="28" y="69"/>
                    </a:lnTo>
                    <a:lnTo>
                      <a:pt x="30" y="80"/>
                    </a:lnTo>
                    <a:lnTo>
                      <a:pt x="18" y="83"/>
                    </a:lnTo>
                    <a:lnTo>
                      <a:pt x="66" y="116"/>
                    </a:lnTo>
                    <a:lnTo>
                      <a:pt x="131" y="132"/>
                    </a:lnTo>
                    <a:lnTo>
                      <a:pt x="90" y="127"/>
                    </a:lnTo>
                    <a:lnTo>
                      <a:pt x="92" y="137"/>
                    </a:lnTo>
                    <a:lnTo>
                      <a:pt x="108" y="137"/>
                    </a:lnTo>
                    <a:lnTo>
                      <a:pt x="94" y="144"/>
                    </a:lnTo>
                    <a:lnTo>
                      <a:pt x="66" y="142"/>
                    </a:lnTo>
                    <a:lnTo>
                      <a:pt x="66" y="128"/>
                    </a:lnTo>
                    <a:lnTo>
                      <a:pt x="52" y="131"/>
                    </a:lnTo>
                    <a:lnTo>
                      <a:pt x="0" y="15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69" name="Freeform 46"/>
              <p:cNvSpPr>
                <a:spLocks/>
              </p:cNvSpPr>
              <p:nvPr/>
            </p:nvSpPr>
            <p:spPr bwMode="gray">
              <a:xfrm>
                <a:off x="566" y="1286"/>
                <a:ext cx="1297" cy="774"/>
              </a:xfrm>
              <a:custGeom>
                <a:avLst/>
                <a:gdLst>
                  <a:gd name="T0" fmla="*/ 1100836368 w 1322"/>
                  <a:gd name="T1" fmla="*/ 2147483646 h 674"/>
                  <a:gd name="T2" fmla="*/ 1100836368 w 1322"/>
                  <a:gd name="T3" fmla="*/ 2147483646 h 674"/>
                  <a:gd name="T4" fmla="*/ 1100836368 w 1322"/>
                  <a:gd name="T5" fmla="*/ 2147483646 h 674"/>
                  <a:gd name="T6" fmla="*/ 1100836368 w 1322"/>
                  <a:gd name="T7" fmla="*/ 2147483646 h 674"/>
                  <a:gd name="T8" fmla="*/ 1100836368 w 1322"/>
                  <a:gd name="T9" fmla="*/ 2147483646 h 674"/>
                  <a:gd name="T10" fmla="*/ 1100836368 w 1322"/>
                  <a:gd name="T11" fmla="*/ 2147483646 h 674"/>
                  <a:gd name="T12" fmla="*/ 1100836368 w 1322"/>
                  <a:gd name="T13" fmla="*/ 2147483646 h 674"/>
                  <a:gd name="T14" fmla="*/ 1100836368 w 1322"/>
                  <a:gd name="T15" fmla="*/ 2147483646 h 674"/>
                  <a:gd name="T16" fmla="*/ 1100836368 w 1322"/>
                  <a:gd name="T17" fmla="*/ 2147483646 h 674"/>
                  <a:gd name="T18" fmla="*/ 1100836368 w 1322"/>
                  <a:gd name="T19" fmla="*/ 2147483646 h 674"/>
                  <a:gd name="T20" fmla="*/ 1100836368 w 1322"/>
                  <a:gd name="T21" fmla="*/ 2147483646 h 674"/>
                  <a:gd name="T22" fmla="*/ 1100836368 w 1322"/>
                  <a:gd name="T23" fmla="*/ 2147483646 h 674"/>
                  <a:gd name="T24" fmla="*/ 1100836368 w 1322"/>
                  <a:gd name="T25" fmla="*/ 2147483646 h 674"/>
                  <a:gd name="T26" fmla="*/ 1100836368 w 1322"/>
                  <a:gd name="T27" fmla="*/ 2147483646 h 674"/>
                  <a:gd name="T28" fmla="*/ 1100836368 w 1322"/>
                  <a:gd name="T29" fmla="*/ 2147483646 h 674"/>
                  <a:gd name="T30" fmla="*/ 1100836368 w 1322"/>
                  <a:gd name="T31" fmla="*/ 2147483646 h 674"/>
                  <a:gd name="T32" fmla="*/ 1100836368 w 1322"/>
                  <a:gd name="T33" fmla="*/ 2147483646 h 674"/>
                  <a:gd name="T34" fmla="*/ 1100836368 w 1322"/>
                  <a:gd name="T35" fmla="*/ 2147483646 h 674"/>
                  <a:gd name="T36" fmla="*/ 1100836368 w 1322"/>
                  <a:gd name="T37" fmla="*/ 2147483646 h 674"/>
                  <a:gd name="T38" fmla="*/ 1100836368 w 1322"/>
                  <a:gd name="T39" fmla="*/ 2147483646 h 674"/>
                  <a:gd name="T40" fmla="*/ 1100836368 w 1322"/>
                  <a:gd name="T41" fmla="*/ 2147483646 h 674"/>
                  <a:gd name="T42" fmla="*/ 1100836368 w 1322"/>
                  <a:gd name="T43" fmla="*/ 2147483646 h 674"/>
                  <a:gd name="T44" fmla="*/ 1100836368 w 1322"/>
                  <a:gd name="T45" fmla="*/ 2147483646 h 674"/>
                  <a:gd name="T46" fmla="*/ 1100836368 w 1322"/>
                  <a:gd name="T47" fmla="*/ 2147483646 h 674"/>
                  <a:gd name="T48" fmla="*/ 1100836368 w 1322"/>
                  <a:gd name="T49" fmla="*/ 2147483646 h 674"/>
                  <a:gd name="T50" fmla="*/ 1100836368 w 1322"/>
                  <a:gd name="T51" fmla="*/ 2147483646 h 674"/>
                  <a:gd name="T52" fmla="*/ 1100836368 w 1322"/>
                  <a:gd name="T53" fmla="*/ 2147483646 h 674"/>
                  <a:gd name="T54" fmla="*/ 1100836368 w 1322"/>
                  <a:gd name="T55" fmla="*/ 2147483646 h 674"/>
                  <a:gd name="T56" fmla="*/ 1100836368 w 1322"/>
                  <a:gd name="T57" fmla="*/ 2147483646 h 674"/>
                  <a:gd name="T58" fmla="*/ 1100836368 w 1322"/>
                  <a:gd name="T59" fmla="*/ 2147483646 h 674"/>
                  <a:gd name="T60" fmla="*/ 1100836368 w 1322"/>
                  <a:gd name="T61" fmla="*/ 2147483646 h 674"/>
                  <a:gd name="T62" fmla="*/ 1100836368 w 1322"/>
                  <a:gd name="T63" fmla="*/ 2147483646 h 674"/>
                  <a:gd name="T64" fmla="*/ 1100836368 w 1322"/>
                  <a:gd name="T65" fmla="*/ 2147483646 h 674"/>
                  <a:gd name="T66" fmla="*/ 1100836368 w 1322"/>
                  <a:gd name="T67" fmla="*/ 2147483646 h 674"/>
                  <a:gd name="T68" fmla="*/ 1100836368 w 1322"/>
                  <a:gd name="T69" fmla="*/ 2147483646 h 674"/>
                  <a:gd name="T70" fmla="*/ 1100836368 w 1322"/>
                  <a:gd name="T71" fmla="*/ 2147483646 h 674"/>
                  <a:gd name="T72" fmla="*/ 1100836368 w 1322"/>
                  <a:gd name="T73" fmla="*/ 2147483646 h 674"/>
                  <a:gd name="T74" fmla="*/ 1100836368 w 1322"/>
                  <a:gd name="T75" fmla="*/ 2147483646 h 674"/>
                  <a:gd name="T76" fmla="*/ 1100836368 w 1322"/>
                  <a:gd name="T77" fmla="*/ 2147483646 h 674"/>
                  <a:gd name="T78" fmla="*/ 1100836368 w 1322"/>
                  <a:gd name="T79" fmla="*/ 2147483646 h 674"/>
                  <a:gd name="T80" fmla="*/ 1100836368 w 1322"/>
                  <a:gd name="T81" fmla="*/ 2147483646 h 674"/>
                  <a:gd name="T82" fmla="*/ 1100836368 w 1322"/>
                  <a:gd name="T83" fmla="*/ 2147483646 h 674"/>
                  <a:gd name="T84" fmla="*/ 1100836368 w 1322"/>
                  <a:gd name="T85" fmla="*/ 2147483646 h 674"/>
                  <a:gd name="T86" fmla="*/ 1100836368 w 1322"/>
                  <a:gd name="T87" fmla="*/ 2147483646 h 674"/>
                  <a:gd name="T88" fmla="*/ 1100836368 w 1322"/>
                  <a:gd name="T89" fmla="*/ 2147483646 h 674"/>
                  <a:gd name="T90" fmla="*/ 1100836368 w 1322"/>
                  <a:gd name="T91" fmla="*/ 2147483646 h 674"/>
                  <a:gd name="T92" fmla="*/ 1100836368 w 1322"/>
                  <a:gd name="T93" fmla="*/ 2147483646 h 674"/>
                  <a:gd name="T94" fmla="*/ 1100836368 w 1322"/>
                  <a:gd name="T95" fmla="*/ 2147483646 h 674"/>
                  <a:gd name="T96" fmla="*/ 1100836368 w 1322"/>
                  <a:gd name="T97" fmla="*/ 2147483646 h 674"/>
                  <a:gd name="T98" fmla="*/ 1100836368 w 1322"/>
                  <a:gd name="T99" fmla="*/ 2147483646 h 674"/>
                  <a:gd name="T100" fmla="*/ 1100836368 w 1322"/>
                  <a:gd name="T101" fmla="*/ 2147483646 h 674"/>
                  <a:gd name="T102" fmla="*/ 1100836368 w 1322"/>
                  <a:gd name="T103" fmla="*/ 2147483646 h 674"/>
                  <a:gd name="T104" fmla="*/ 1100836368 w 1322"/>
                  <a:gd name="T105" fmla="*/ 2147483646 h 674"/>
                  <a:gd name="T106" fmla="*/ 1100836368 w 1322"/>
                  <a:gd name="T107" fmla="*/ 2147483646 h 674"/>
                  <a:gd name="T108" fmla="*/ 1100836368 w 1322"/>
                  <a:gd name="T109" fmla="*/ 2147483646 h 674"/>
                  <a:gd name="T110" fmla="*/ 1100836368 w 1322"/>
                  <a:gd name="T111" fmla="*/ 2147483646 h 674"/>
                  <a:gd name="T112" fmla="*/ 1100836368 w 1322"/>
                  <a:gd name="T113" fmla="*/ 2147483646 h 674"/>
                  <a:gd name="T114" fmla="*/ 1100836368 w 1322"/>
                  <a:gd name="T115" fmla="*/ 2147483646 h 674"/>
                  <a:gd name="T116" fmla="*/ 1100836368 w 1322"/>
                  <a:gd name="T117" fmla="*/ 2147483646 h 674"/>
                  <a:gd name="T118" fmla="*/ 1100836368 w 1322"/>
                  <a:gd name="T119" fmla="*/ 2147483646 h 674"/>
                  <a:gd name="T120" fmla="*/ 0 w 1322"/>
                  <a:gd name="T121" fmla="*/ 2147483646 h 674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1322"/>
                  <a:gd name="T184" fmla="*/ 0 h 674"/>
                  <a:gd name="T185" fmla="*/ 1322 w 1322"/>
                  <a:gd name="T186" fmla="*/ 674 h 674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1322" h="674">
                    <a:moveTo>
                      <a:pt x="0" y="299"/>
                    </a:moveTo>
                    <a:lnTo>
                      <a:pt x="0" y="299"/>
                    </a:lnTo>
                    <a:lnTo>
                      <a:pt x="0" y="63"/>
                    </a:lnTo>
                    <a:lnTo>
                      <a:pt x="106" y="93"/>
                    </a:lnTo>
                    <a:lnTo>
                      <a:pt x="100" y="81"/>
                    </a:lnTo>
                    <a:lnTo>
                      <a:pt x="109" y="73"/>
                    </a:lnTo>
                    <a:lnTo>
                      <a:pt x="175" y="47"/>
                    </a:lnTo>
                    <a:lnTo>
                      <a:pt x="125" y="79"/>
                    </a:lnTo>
                    <a:lnTo>
                      <a:pt x="154" y="70"/>
                    </a:lnTo>
                    <a:lnTo>
                      <a:pt x="154" y="77"/>
                    </a:lnTo>
                    <a:lnTo>
                      <a:pt x="208" y="48"/>
                    </a:lnTo>
                    <a:lnTo>
                      <a:pt x="201" y="39"/>
                    </a:lnTo>
                    <a:lnTo>
                      <a:pt x="236" y="73"/>
                    </a:lnTo>
                    <a:lnTo>
                      <a:pt x="259" y="53"/>
                    </a:lnTo>
                    <a:lnTo>
                      <a:pt x="256" y="73"/>
                    </a:lnTo>
                    <a:lnTo>
                      <a:pt x="284" y="59"/>
                    </a:lnTo>
                    <a:lnTo>
                      <a:pt x="362" y="83"/>
                    </a:lnTo>
                    <a:lnTo>
                      <a:pt x="398" y="81"/>
                    </a:lnTo>
                    <a:lnTo>
                      <a:pt x="419" y="96"/>
                    </a:lnTo>
                    <a:lnTo>
                      <a:pt x="395" y="108"/>
                    </a:lnTo>
                    <a:lnTo>
                      <a:pt x="408" y="113"/>
                    </a:lnTo>
                    <a:lnTo>
                      <a:pt x="479" y="107"/>
                    </a:lnTo>
                    <a:lnTo>
                      <a:pt x="511" y="127"/>
                    </a:lnTo>
                    <a:lnTo>
                      <a:pt x="515" y="141"/>
                    </a:lnTo>
                    <a:lnTo>
                      <a:pt x="523" y="131"/>
                    </a:lnTo>
                    <a:lnTo>
                      <a:pt x="511" y="113"/>
                    </a:lnTo>
                    <a:lnTo>
                      <a:pt x="543" y="91"/>
                    </a:lnTo>
                    <a:lnTo>
                      <a:pt x="511" y="105"/>
                    </a:lnTo>
                    <a:lnTo>
                      <a:pt x="499" y="99"/>
                    </a:lnTo>
                    <a:lnTo>
                      <a:pt x="539" y="81"/>
                    </a:lnTo>
                    <a:lnTo>
                      <a:pt x="561" y="106"/>
                    </a:lnTo>
                    <a:lnTo>
                      <a:pt x="585" y="105"/>
                    </a:lnTo>
                    <a:lnTo>
                      <a:pt x="599" y="116"/>
                    </a:lnTo>
                    <a:lnTo>
                      <a:pt x="660" y="113"/>
                    </a:lnTo>
                    <a:lnTo>
                      <a:pt x="659" y="106"/>
                    </a:lnTo>
                    <a:lnTo>
                      <a:pt x="676" y="120"/>
                    </a:lnTo>
                    <a:lnTo>
                      <a:pt x="679" y="108"/>
                    </a:lnTo>
                    <a:lnTo>
                      <a:pt x="665" y="112"/>
                    </a:lnTo>
                    <a:lnTo>
                      <a:pt x="654" y="98"/>
                    </a:lnTo>
                    <a:lnTo>
                      <a:pt x="678" y="96"/>
                    </a:lnTo>
                    <a:lnTo>
                      <a:pt x="687" y="107"/>
                    </a:lnTo>
                    <a:lnTo>
                      <a:pt x="696" y="104"/>
                    </a:lnTo>
                    <a:lnTo>
                      <a:pt x="692" y="121"/>
                    </a:lnTo>
                    <a:lnTo>
                      <a:pt x="709" y="129"/>
                    </a:lnTo>
                    <a:lnTo>
                      <a:pt x="703" y="106"/>
                    </a:lnTo>
                    <a:lnTo>
                      <a:pt x="736" y="93"/>
                    </a:lnTo>
                    <a:lnTo>
                      <a:pt x="726" y="81"/>
                    </a:lnTo>
                    <a:lnTo>
                      <a:pt x="717" y="89"/>
                    </a:lnTo>
                    <a:lnTo>
                      <a:pt x="734" y="69"/>
                    </a:lnTo>
                    <a:lnTo>
                      <a:pt x="688" y="54"/>
                    </a:lnTo>
                    <a:lnTo>
                      <a:pt x="693" y="20"/>
                    </a:lnTo>
                    <a:lnTo>
                      <a:pt x="703" y="20"/>
                    </a:lnTo>
                    <a:lnTo>
                      <a:pt x="710" y="0"/>
                    </a:lnTo>
                    <a:lnTo>
                      <a:pt x="744" y="20"/>
                    </a:lnTo>
                    <a:lnTo>
                      <a:pt x="744" y="32"/>
                    </a:lnTo>
                    <a:lnTo>
                      <a:pt x="768" y="51"/>
                    </a:lnTo>
                    <a:lnTo>
                      <a:pt x="753" y="49"/>
                    </a:lnTo>
                    <a:lnTo>
                      <a:pt x="760" y="55"/>
                    </a:lnTo>
                    <a:lnTo>
                      <a:pt x="750" y="64"/>
                    </a:lnTo>
                    <a:lnTo>
                      <a:pt x="778" y="69"/>
                    </a:lnTo>
                    <a:lnTo>
                      <a:pt x="769" y="73"/>
                    </a:lnTo>
                    <a:lnTo>
                      <a:pt x="785" y="102"/>
                    </a:lnTo>
                    <a:lnTo>
                      <a:pt x="799" y="75"/>
                    </a:lnTo>
                    <a:lnTo>
                      <a:pt x="819" y="85"/>
                    </a:lnTo>
                    <a:lnTo>
                      <a:pt x="824" y="104"/>
                    </a:lnTo>
                    <a:lnTo>
                      <a:pt x="814" y="108"/>
                    </a:lnTo>
                    <a:lnTo>
                      <a:pt x="832" y="129"/>
                    </a:lnTo>
                    <a:lnTo>
                      <a:pt x="843" y="124"/>
                    </a:lnTo>
                    <a:lnTo>
                      <a:pt x="857" y="92"/>
                    </a:lnTo>
                    <a:lnTo>
                      <a:pt x="873" y="88"/>
                    </a:lnTo>
                    <a:lnTo>
                      <a:pt x="861" y="60"/>
                    </a:lnTo>
                    <a:lnTo>
                      <a:pt x="905" y="63"/>
                    </a:lnTo>
                    <a:lnTo>
                      <a:pt x="923" y="79"/>
                    </a:lnTo>
                    <a:lnTo>
                      <a:pt x="916" y="87"/>
                    </a:lnTo>
                    <a:lnTo>
                      <a:pt x="924" y="92"/>
                    </a:lnTo>
                    <a:lnTo>
                      <a:pt x="907" y="97"/>
                    </a:lnTo>
                    <a:lnTo>
                      <a:pt x="923" y="132"/>
                    </a:lnTo>
                    <a:lnTo>
                      <a:pt x="894" y="151"/>
                    </a:lnTo>
                    <a:lnTo>
                      <a:pt x="884" y="142"/>
                    </a:lnTo>
                    <a:lnTo>
                      <a:pt x="888" y="155"/>
                    </a:lnTo>
                    <a:lnTo>
                      <a:pt x="844" y="147"/>
                    </a:lnTo>
                    <a:lnTo>
                      <a:pt x="853" y="158"/>
                    </a:lnTo>
                    <a:lnTo>
                      <a:pt x="835" y="177"/>
                    </a:lnTo>
                    <a:lnTo>
                      <a:pt x="790" y="162"/>
                    </a:lnTo>
                    <a:lnTo>
                      <a:pt x="806" y="177"/>
                    </a:lnTo>
                    <a:lnTo>
                      <a:pt x="838" y="180"/>
                    </a:lnTo>
                    <a:lnTo>
                      <a:pt x="816" y="209"/>
                    </a:lnTo>
                    <a:lnTo>
                      <a:pt x="792" y="207"/>
                    </a:lnTo>
                    <a:lnTo>
                      <a:pt x="781" y="224"/>
                    </a:lnTo>
                    <a:lnTo>
                      <a:pt x="738" y="209"/>
                    </a:lnTo>
                    <a:lnTo>
                      <a:pt x="778" y="224"/>
                    </a:lnTo>
                    <a:lnTo>
                      <a:pt x="781" y="236"/>
                    </a:lnTo>
                    <a:lnTo>
                      <a:pt x="753" y="241"/>
                    </a:lnTo>
                    <a:lnTo>
                      <a:pt x="760" y="244"/>
                    </a:lnTo>
                    <a:lnTo>
                      <a:pt x="750" y="244"/>
                    </a:lnTo>
                    <a:lnTo>
                      <a:pt x="750" y="257"/>
                    </a:lnTo>
                    <a:lnTo>
                      <a:pt x="718" y="273"/>
                    </a:lnTo>
                    <a:lnTo>
                      <a:pt x="713" y="327"/>
                    </a:lnTo>
                    <a:lnTo>
                      <a:pt x="725" y="339"/>
                    </a:lnTo>
                    <a:lnTo>
                      <a:pt x="741" y="333"/>
                    </a:lnTo>
                    <a:lnTo>
                      <a:pt x="748" y="374"/>
                    </a:lnTo>
                    <a:lnTo>
                      <a:pt x="773" y="366"/>
                    </a:lnTo>
                    <a:lnTo>
                      <a:pt x="802" y="377"/>
                    </a:lnTo>
                    <a:lnTo>
                      <a:pt x="862" y="407"/>
                    </a:lnTo>
                    <a:lnTo>
                      <a:pt x="857" y="419"/>
                    </a:lnTo>
                    <a:lnTo>
                      <a:pt x="864" y="411"/>
                    </a:lnTo>
                    <a:lnTo>
                      <a:pt x="909" y="412"/>
                    </a:lnTo>
                    <a:lnTo>
                      <a:pt x="909" y="458"/>
                    </a:lnTo>
                    <a:lnTo>
                      <a:pt x="923" y="474"/>
                    </a:lnTo>
                    <a:lnTo>
                      <a:pt x="911" y="477"/>
                    </a:lnTo>
                    <a:lnTo>
                      <a:pt x="934" y="485"/>
                    </a:lnTo>
                    <a:lnTo>
                      <a:pt x="928" y="500"/>
                    </a:lnTo>
                    <a:lnTo>
                      <a:pt x="948" y="499"/>
                    </a:lnTo>
                    <a:lnTo>
                      <a:pt x="978" y="474"/>
                    </a:lnTo>
                    <a:lnTo>
                      <a:pt x="966" y="469"/>
                    </a:lnTo>
                    <a:lnTo>
                      <a:pt x="948" y="426"/>
                    </a:lnTo>
                    <a:lnTo>
                      <a:pt x="1005" y="388"/>
                    </a:lnTo>
                    <a:lnTo>
                      <a:pt x="997" y="388"/>
                    </a:lnTo>
                    <a:lnTo>
                      <a:pt x="984" y="344"/>
                    </a:lnTo>
                    <a:lnTo>
                      <a:pt x="963" y="333"/>
                    </a:lnTo>
                    <a:lnTo>
                      <a:pt x="990" y="314"/>
                    </a:lnTo>
                    <a:lnTo>
                      <a:pt x="980" y="305"/>
                    </a:lnTo>
                    <a:lnTo>
                      <a:pt x="986" y="289"/>
                    </a:lnTo>
                    <a:lnTo>
                      <a:pt x="974" y="286"/>
                    </a:lnTo>
                    <a:lnTo>
                      <a:pt x="986" y="269"/>
                    </a:lnTo>
                    <a:lnTo>
                      <a:pt x="973" y="260"/>
                    </a:lnTo>
                    <a:lnTo>
                      <a:pt x="979" y="245"/>
                    </a:lnTo>
                    <a:lnTo>
                      <a:pt x="1021" y="256"/>
                    </a:lnTo>
                    <a:lnTo>
                      <a:pt x="1040" y="247"/>
                    </a:lnTo>
                    <a:lnTo>
                      <a:pt x="1076" y="269"/>
                    </a:lnTo>
                    <a:lnTo>
                      <a:pt x="1076" y="278"/>
                    </a:lnTo>
                    <a:lnTo>
                      <a:pt x="1107" y="282"/>
                    </a:lnTo>
                    <a:lnTo>
                      <a:pt x="1108" y="303"/>
                    </a:lnTo>
                    <a:lnTo>
                      <a:pt x="1081" y="305"/>
                    </a:lnTo>
                    <a:lnTo>
                      <a:pt x="1106" y="308"/>
                    </a:lnTo>
                    <a:lnTo>
                      <a:pt x="1113" y="321"/>
                    </a:lnTo>
                    <a:lnTo>
                      <a:pt x="1087" y="340"/>
                    </a:lnTo>
                    <a:lnTo>
                      <a:pt x="1125" y="330"/>
                    </a:lnTo>
                    <a:lnTo>
                      <a:pt x="1126" y="347"/>
                    </a:lnTo>
                    <a:lnTo>
                      <a:pt x="1110" y="354"/>
                    </a:lnTo>
                    <a:lnTo>
                      <a:pt x="1133" y="337"/>
                    </a:lnTo>
                    <a:lnTo>
                      <a:pt x="1135" y="348"/>
                    </a:lnTo>
                    <a:lnTo>
                      <a:pt x="1156" y="332"/>
                    </a:lnTo>
                    <a:lnTo>
                      <a:pt x="1160" y="340"/>
                    </a:lnTo>
                    <a:lnTo>
                      <a:pt x="1174" y="317"/>
                    </a:lnTo>
                    <a:lnTo>
                      <a:pt x="1169" y="311"/>
                    </a:lnTo>
                    <a:lnTo>
                      <a:pt x="1186" y="299"/>
                    </a:lnTo>
                    <a:lnTo>
                      <a:pt x="1204" y="323"/>
                    </a:lnTo>
                    <a:lnTo>
                      <a:pt x="1188" y="330"/>
                    </a:lnTo>
                    <a:lnTo>
                      <a:pt x="1206" y="327"/>
                    </a:lnTo>
                    <a:lnTo>
                      <a:pt x="1212" y="337"/>
                    </a:lnTo>
                    <a:lnTo>
                      <a:pt x="1202" y="339"/>
                    </a:lnTo>
                    <a:lnTo>
                      <a:pt x="1216" y="342"/>
                    </a:lnTo>
                    <a:lnTo>
                      <a:pt x="1206" y="349"/>
                    </a:lnTo>
                    <a:lnTo>
                      <a:pt x="1217" y="347"/>
                    </a:lnTo>
                    <a:lnTo>
                      <a:pt x="1225" y="358"/>
                    </a:lnTo>
                    <a:lnTo>
                      <a:pt x="1219" y="363"/>
                    </a:lnTo>
                    <a:lnTo>
                      <a:pt x="1235" y="372"/>
                    </a:lnTo>
                    <a:lnTo>
                      <a:pt x="1210" y="381"/>
                    </a:lnTo>
                    <a:lnTo>
                      <a:pt x="1229" y="381"/>
                    </a:lnTo>
                    <a:lnTo>
                      <a:pt x="1225" y="391"/>
                    </a:lnTo>
                    <a:lnTo>
                      <a:pt x="1250" y="399"/>
                    </a:lnTo>
                    <a:lnTo>
                      <a:pt x="1261" y="418"/>
                    </a:lnTo>
                    <a:lnTo>
                      <a:pt x="1269" y="411"/>
                    </a:lnTo>
                    <a:lnTo>
                      <a:pt x="1296" y="426"/>
                    </a:lnTo>
                    <a:lnTo>
                      <a:pt x="1239" y="443"/>
                    </a:lnTo>
                    <a:lnTo>
                      <a:pt x="1250" y="453"/>
                    </a:lnTo>
                    <a:lnTo>
                      <a:pt x="1299" y="433"/>
                    </a:lnTo>
                    <a:lnTo>
                      <a:pt x="1299" y="450"/>
                    </a:lnTo>
                    <a:lnTo>
                      <a:pt x="1320" y="446"/>
                    </a:lnTo>
                    <a:lnTo>
                      <a:pt x="1322" y="455"/>
                    </a:lnTo>
                    <a:lnTo>
                      <a:pt x="1312" y="455"/>
                    </a:lnTo>
                    <a:lnTo>
                      <a:pt x="1322" y="474"/>
                    </a:lnTo>
                    <a:lnTo>
                      <a:pt x="1256" y="514"/>
                    </a:lnTo>
                    <a:lnTo>
                      <a:pt x="1159" y="514"/>
                    </a:lnTo>
                    <a:lnTo>
                      <a:pt x="1119" y="542"/>
                    </a:lnTo>
                    <a:lnTo>
                      <a:pt x="1085" y="581"/>
                    </a:lnTo>
                    <a:lnTo>
                      <a:pt x="1119" y="552"/>
                    </a:lnTo>
                    <a:lnTo>
                      <a:pt x="1171" y="534"/>
                    </a:lnTo>
                    <a:lnTo>
                      <a:pt x="1188" y="547"/>
                    </a:lnTo>
                    <a:lnTo>
                      <a:pt x="1155" y="559"/>
                    </a:lnTo>
                    <a:lnTo>
                      <a:pt x="1181" y="565"/>
                    </a:lnTo>
                    <a:lnTo>
                      <a:pt x="1174" y="577"/>
                    </a:lnTo>
                    <a:lnTo>
                      <a:pt x="1195" y="599"/>
                    </a:lnTo>
                    <a:lnTo>
                      <a:pt x="1237" y="607"/>
                    </a:lnTo>
                    <a:lnTo>
                      <a:pt x="1246" y="579"/>
                    </a:lnTo>
                    <a:lnTo>
                      <a:pt x="1246" y="597"/>
                    </a:lnTo>
                    <a:lnTo>
                      <a:pt x="1257" y="594"/>
                    </a:lnTo>
                    <a:lnTo>
                      <a:pt x="1238" y="612"/>
                    </a:lnTo>
                    <a:lnTo>
                      <a:pt x="1191" y="624"/>
                    </a:lnTo>
                    <a:lnTo>
                      <a:pt x="1173" y="645"/>
                    </a:lnTo>
                    <a:lnTo>
                      <a:pt x="1160" y="628"/>
                    </a:lnTo>
                    <a:lnTo>
                      <a:pt x="1206" y="610"/>
                    </a:lnTo>
                    <a:lnTo>
                      <a:pt x="1181" y="611"/>
                    </a:lnTo>
                    <a:lnTo>
                      <a:pt x="1186" y="599"/>
                    </a:lnTo>
                    <a:lnTo>
                      <a:pt x="1146" y="613"/>
                    </a:lnTo>
                    <a:lnTo>
                      <a:pt x="1135" y="604"/>
                    </a:lnTo>
                    <a:lnTo>
                      <a:pt x="1135" y="579"/>
                    </a:lnTo>
                    <a:lnTo>
                      <a:pt x="1109" y="570"/>
                    </a:lnTo>
                    <a:lnTo>
                      <a:pt x="1090" y="612"/>
                    </a:lnTo>
                    <a:lnTo>
                      <a:pt x="1011" y="628"/>
                    </a:lnTo>
                    <a:lnTo>
                      <a:pt x="958" y="641"/>
                    </a:lnTo>
                    <a:lnTo>
                      <a:pt x="947" y="649"/>
                    </a:lnTo>
                    <a:lnTo>
                      <a:pt x="960" y="651"/>
                    </a:lnTo>
                    <a:lnTo>
                      <a:pt x="963" y="657"/>
                    </a:lnTo>
                    <a:lnTo>
                      <a:pt x="897" y="674"/>
                    </a:lnTo>
                    <a:lnTo>
                      <a:pt x="902" y="667"/>
                    </a:lnTo>
                    <a:lnTo>
                      <a:pt x="907" y="661"/>
                    </a:lnTo>
                    <a:lnTo>
                      <a:pt x="908" y="653"/>
                    </a:lnTo>
                    <a:lnTo>
                      <a:pt x="918" y="648"/>
                    </a:lnTo>
                    <a:lnTo>
                      <a:pt x="920" y="612"/>
                    </a:lnTo>
                    <a:lnTo>
                      <a:pt x="931" y="624"/>
                    </a:lnTo>
                    <a:lnTo>
                      <a:pt x="950" y="620"/>
                    </a:lnTo>
                    <a:lnTo>
                      <a:pt x="934" y="599"/>
                    </a:lnTo>
                    <a:lnTo>
                      <a:pt x="877" y="589"/>
                    </a:lnTo>
                    <a:lnTo>
                      <a:pt x="875" y="589"/>
                    </a:lnTo>
                    <a:lnTo>
                      <a:pt x="869" y="560"/>
                    </a:lnTo>
                    <a:lnTo>
                      <a:pt x="857" y="562"/>
                    </a:lnTo>
                    <a:lnTo>
                      <a:pt x="846" y="545"/>
                    </a:lnTo>
                    <a:lnTo>
                      <a:pt x="835" y="544"/>
                    </a:lnTo>
                    <a:lnTo>
                      <a:pt x="835" y="554"/>
                    </a:lnTo>
                    <a:lnTo>
                      <a:pt x="820" y="539"/>
                    </a:lnTo>
                    <a:lnTo>
                      <a:pt x="793" y="560"/>
                    </a:lnTo>
                    <a:lnTo>
                      <a:pt x="721" y="545"/>
                    </a:lnTo>
                    <a:lnTo>
                      <a:pt x="710" y="532"/>
                    </a:lnTo>
                    <a:lnTo>
                      <a:pt x="710" y="539"/>
                    </a:lnTo>
                    <a:lnTo>
                      <a:pt x="283" y="539"/>
                    </a:lnTo>
                    <a:lnTo>
                      <a:pt x="276" y="525"/>
                    </a:lnTo>
                    <a:lnTo>
                      <a:pt x="255" y="520"/>
                    </a:lnTo>
                    <a:lnTo>
                      <a:pt x="255" y="509"/>
                    </a:lnTo>
                    <a:lnTo>
                      <a:pt x="208" y="497"/>
                    </a:lnTo>
                    <a:lnTo>
                      <a:pt x="213" y="490"/>
                    </a:lnTo>
                    <a:lnTo>
                      <a:pt x="202" y="470"/>
                    </a:lnTo>
                    <a:lnTo>
                      <a:pt x="190" y="469"/>
                    </a:lnTo>
                    <a:lnTo>
                      <a:pt x="163" y="428"/>
                    </a:lnTo>
                    <a:lnTo>
                      <a:pt x="169" y="416"/>
                    </a:lnTo>
                    <a:lnTo>
                      <a:pt x="170" y="393"/>
                    </a:lnTo>
                    <a:lnTo>
                      <a:pt x="140" y="381"/>
                    </a:lnTo>
                    <a:lnTo>
                      <a:pt x="86" y="309"/>
                    </a:lnTo>
                    <a:lnTo>
                      <a:pt x="54" y="330"/>
                    </a:lnTo>
                    <a:lnTo>
                      <a:pt x="46" y="321"/>
                    </a:lnTo>
                    <a:lnTo>
                      <a:pt x="44" y="318"/>
                    </a:lnTo>
                    <a:lnTo>
                      <a:pt x="29" y="299"/>
                    </a:lnTo>
                    <a:lnTo>
                      <a:pt x="0" y="29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0" name="Freeform 47"/>
              <p:cNvSpPr>
                <a:spLocks/>
              </p:cNvSpPr>
              <p:nvPr/>
            </p:nvSpPr>
            <p:spPr bwMode="gray">
              <a:xfrm>
                <a:off x="1559" y="3161"/>
                <a:ext cx="126" cy="742"/>
              </a:xfrm>
              <a:custGeom>
                <a:avLst/>
                <a:gdLst>
                  <a:gd name="T0" fmla="*/ 0 w 129"/>
                  <a:gd name="T1" fmla="*/ 2147483646 h 646"/>
                  <a:gd name="T2" fmla="*/ 0 w 129"/>
                  <a:gd name="T3" fmla="*/ 2147483646 h 646"/>
                  <a:gd name="T4" fmla="*/ 942438266 w 129"/>
                  <a:gd name="T5" fmla="*/ 2147483646 h 646"/>
                  <a:gd name="T6" fmla="*/ 942438266 w 129"/>
                  <a:gd name="T7" fmla="*/ 2147483646 h 646"/>
                  <a:gd name="T8" fmla="*/ 942438266 w 129"/>
                  <a:gd name="T9" fmla="*/ 2147483646 h 646"/>
                  <a:gd name="T10" fmla="*/ 942438266 w 129"/>
                  <a:gd name="T11" fmla="*/ 2147483646 h 646"/>
                  <a:gd name="T12" fmla="*/ 942438266 w 129"/>
                  <a:gd name="T13" fmla="*/ 2147483646 h 646"/>
                  <a:gd name="T14" fmla="*/ 942438266 w 129"/>
                  <a:gd name="T15" fmla="*/ 2147483646 h 646"/>
                  <a:gd name="T16" fmla="*/ 942438266 w 129"/>
                  <a:gd name="T17" fmla="*/ 2147483646 h 646"/>
                  <a:gd name="T18" fmla="*/ 942438266 w 129"/>
                  <a:gd name="T19" fmla="*/ 2147483646 h 646"/>
                  <a:gd name="T20" fmla="*/ 942438266 w 129"/>
                  <a:gd name="T21" fmla="*/ 2147483646 h 646"/>
                  <a:gd name="T22" fmla="*/ 942438266 w 129"/>
                  <a:gd name="T23" fmla="*/ 2147483646 h 646"/>
                  <a:gd name="T24" fmla="*/ 942438266 w 129"/>
                  <a:gd name="T25" fmla="*/ 2147483646 h 646"/>
                  <a:gd name="T26" fmla="*/ 942438266 w 129"/>
                  <a:gd name="T27" fmla="*/ 0 h 646"/>
                  <a:gd name="T28" fmla="*/ 942438266 w 129"/>
                  <a:gd name="T29" fmla="*/ 2147483646 h 646"/>
                  <a:gd name="T30" fmla="*/ 942438266 w 129"/>
                  <a:gd name="T31" fmla="*/ 2147483646 h 646"/>
                  <a:gd name="T32" fmla="*/ 942438266 w 129"/>
                  <a:gd name="T33" fmla="*/ 2147483646 h 646"/>
                  <a:gd name="T34" fmla="*/ 942438266 w 129"/>
                  <a:gd name="T35" fmla="*/ 2147483646 h 646"/>
                  <a:gd name="T36" fmla="*/ 942438266 w 129"/>
                  <a:gd name="T37" fmla="*/ 2147483646 h 646"/>
                  <a:gd name="T38" fmla="*/ 942438266 w 129"/>
                  <a:gd name="T39" fmla="*/ 2147483646 h 646"/>
                  <a:gd name="T40" fmla="*/ 942438266 w 129"/>
                  <a:gd name="T41" fmla="*/ 2147483646 h 646"/>
                  <a:gd name="T42" fmla="*/ 942438266 w 129"/>
                  <a:gd name="T43" fmla="*/ 2147483646 h 646"/>
                  <a:gd name="T44" fmla="*/ 942438266 w 129"/>
                  <a:gd name="T45" fmla="*/ 2147483646 h 646"/>
                  <a:gd name="T46" fmla="*/ 942438266 w 129"/>
                  <a:gd name="T47" fmla="*/ 2147483646 h 646"/>
                  <a:gd name="T48" fmla="*/ 942438266 w 129"/>
                  <a:gd name="T49" fmla="*/ 2147483646 h 646"/>
                  <a:gd name="T50" fmla="*/ 942438266 w 129"/>
                  <a:gd name="T51" fmla="*/ 2147483646 h 646"/>
                  <a:gd name="T52" fmla="*/ 942438266 w 129"/>
                  <a:gd name="T53" fmla="*/ 2147483646 h 646"/>
                  <a:gd name="T54" fmla="*/ 942438266 w 129"/>
                  <a:gd name="T55" fmla="*/ 2147483646 h 646"/>
                  <a:gd name="T56" fmla="*/ 942438266 w 129"/>
                  <a:gd name="T57" fmla="*/ 2147483646 h 646"/>
                  <a:gd name="T58" fmla="*/ 942438266 w 129"/>
                  <a:gd name="T59" fmla="*/ 2147483646 h 646"/>
                  <a:gd name="T60" fmla="*/ 942438266 w 129"/>
                  <a:gd name="T61" fmla="*/ 2147483646 h 646"/>
                  <a:gd name="T62" fmla="*/ 942438266 w 129"/>
                  <a:gd name="T63" fmla="*/ 2147483646 h 646"/>
                  <a:gd name="T64" fmla="*/ 942438266 w 129"/>
                  <a:gd name="T65" fmla="*/ 2147483646 h 646"/>
                  <a:gd name="T66" fmla="*/ 942438266 w 129"/>
                  <a:gd name="T67" fmla="*/ 2147483646 h 646"/>
                  <a:gd name="T68" fmla="*/ 942438266 w 129"/>
                  <a:gd name="T69" fmla="*/ 2147483646 h 646"/>
                  <a:gd name="T70" fmla="*/ 942438266 w 129"/>
                  <a:gd name="T71" fmla="*/ 2147483646 h 646"/>
                  <a:gd name="T72" fmla="*/ 942438266 w 129"/>
                  <a:gd name="T73" fmla="*/ 2147483646 h 646"/>
                  <a:gd name="T74" fmla="*/ 942438266 w 129"/>
                  <a:gd name="T75" fmla="*/ 2147483646 h 646"/>
                  <a:gd name="T76" fmla="*/ 942438266 w 129"/>
                  <a:gd name="T77" fmla="*/ 2147483646 h 646"/>
                  <a:gd name="T78" fmla="*/ 942438266 w 129"/>
                  <a:gd name="T79" fmla="*/ 2147483646 h 646"/>
                  <a:gd name="T80" fmla="*/ 942438266 w 129"/>
                  <a:gd name="T81" fmla="*/ 2147483646 h 646"/>
                  <a:gd name="T82" fmla="*/ 942438266 w 129"/>
                  <a:gd name="T83" fmla="*/ 2147483646 h 646"/>
                  <a:gd name="T84" fmla="*/ 942438266 w 129"/>
                  <a:gd name="T85" fmla="*/ 2147483646 h 646"/>
                  <a:gd name="T86" fmla="*/ 942438266 w 129"/>
                  <a:gd name="T87" fmla="*/ 2147483646 h 646"/>
                  <a:gd name="T88" fmla="*/ 942438266 w 129"/>
                  <a:gd name="T89" fmla="*/ 2147483646 h 646"/>
                  <a:gd name="T90" fmla="*/ 942438266 w 129"/>
                  <a:gd name="T91" fmla="*/ 2147483646 h 646"/>
                  <a:gd name="T92" fmla="*/ 942438266 w 129"/>
                  <a:gd name="T93" fmla="*/ 2147483646 h 646"/>
                  <a:gd name="T94" fmla="*/ 942438266 w 129"/>
                  <a:gd name="T95" fmla="*/ 2147483646 h 646"/>
                  <a:gd name="T96" fmla="*/ 0 w 129"/>
                  <a:gd name="T97" fmla="*/ 2147483646 h 64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29"/>
                  <a:gd name="T148" fmla="*/ 0 h 646"/>
                  <a:gd name="T149" fmla="*/ 129 w 129"/>
                  <a:gd name="T150" fmla="*/ 646 h 646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29" h="646">
                    <a:moveTo>
                      <a:pt x="0" y="505"/>
                    </a:moveTo>
                    <a:lnTo>
                      <a:pt x="0" y="505"/>
                    </a:lnTo>
                    <a:lnTo>
                      <a:pt x="12" y="488"/>
                    </a:lnTo>
                    <a:lnTo>
                      <a:pt x="28" y="500"/>
                    </a:lnTo>
                    <a:lnTo>
                      <a:pt x="45" y="468"/>
                    </a:lnTo>
                    <a:lnTo>
                      <a:pt x="39" y="454"/>
                    </a:lnTo>
                    <a:lnTo>
                      <a:pt x="52" y="408"/>
                    </a:lnTo>
                    <a:lnTo>
                      <a:pt x="27" y="404"/>
                    </a:lnTo>
                    <a:lnTo>
                      <a:pt x="31" y="330"/>
                    </a:lnTo>
                    <a:lnTo>
                      <a:pt x="63" y="253"/>
                    </a:lnTo>
                    <a:lnTo>
                      <a:pt x="63" y="187"/>
                    </a:lnTo>
                    <a:lnTo>
                      <a:pt x="85" y="65"/>
                    </a:lnTo>
                    <a:lnTo>
                      <a:pt x="78" y="11"/>
                    </a:lnTo>
                    <a:lnTo>
                      <a:pt x="94" y="0"/>
                    </a:lnTo>
                    <a:lnTo>
                      <a:pt x="109" y="27"/>
                    </a:lnTo>
                    <a:lnTo>
                      <a:pt x="119" y="84"/>
                    </a:lnTo>
                    <a:lnTo>
                      <a:pt x="129" y="85"/>
                    </a:lnTo>
                    <a:lnTo>
                      <a:pt x="128" y="105"/>
                    </a:lnTo>
                    <a:lnTo>
                      <a:pt x="112" y="113"/>
                    </a:lnTo>
                    <a:lnTo>
                      <a:pt x="112" y="151"/>
                    </a:lnTo>
                    <a:lnTo>
                      <a:pt x="94" y="172"/>
                    </a:lnTo>
                    <a:lnTo>
                      <a:pt x="79" y="225"/>
                    </a:lnTo>
                    <a:lnTo>
                      <a:pt x="90" y="276"/>
                    </a:lnTo>
                    <a:lnTo>
                      <a:pt x="70" y="319"/>
                    </a:lnTo>
                    <a:lnTo>
                      <a:pt x="55" y="425"/>
                    </a:lnTo>
                    <a:lnTo>
                      <a:pt x="66" y="464"/>
                    </a:lnTo>
                    <a:lnTo>
                      <a:pt x="57" y="468"/>
                    </a:lnTo>
                    <a:lnTo>
                      <a:pt x="62" y="501"/>
                    </a:lnTo>
                    <a:lnTo>
                      <a:pt x="35" y="573"/>
                    </a:lnTo>
                    <a:lnTo>
                      <a:pt x="38" y="584"/>
                    </a:lnTo>
                    <a:lnTo>
                      <a:pt x="51" y="582"/>
                    </a:lnTo>
                    <a:lnTo>
                      <a:pt x="55" y="608"/>
                    </a:lnTo>
                    <a:lnTo>
                      <a:pt x="112" y="614"/>
                    </a:lnTo>
                    <a:lnTo>
                      <a:pt x="74" y="625"/>
                    </a:lnTo>
                    <a:lnTo>
                      <a:pt x="70" y="646"/>
                    </a:lnTo>
                    <a:lnTo>
                      <a:pt x="54" y="640"/>
                    </a:lnTo>
                    <a:lnTo>
                      <a:pt x="72" y="627"/>
                    </a:lnTo>
                    <a:lnTo>
                      <a:pt x="45" y="621"/>
                    </a:lnTo>
                    <a:lnTo>
                      <a:pt x="41" y="598"/>
                    </a:lnTo>
                    <a:lnTo>
                      <a:pt x="34" y="609"/>
                    </a:lnTo>
                    <a:lnTo>
                      <a:pt x="24" y="589"/>
                    </a:lnTo>
                    <a:lnTo>
                      <a:pt x="30" y="582"/>
                    </a:lnTo>
                    <a:lnTo>
                      <a:pt x="17" y="572"/>
                    </a:lnTo>
                    <a:lnTo>
                      <a:pt x="27" y="560"/>
                    </a:lnTo>
                    <a:lnTo>
                      <a:pt x="18" y="528"/>
                    </a:lnTo>
                    <a:lnTo>
                      <a:pt x="38" y="532"/>
                    </a:lnTo>
                    <a:lnTo>
                      <a:pt x="18" y="516"/>
                    </a:lnTo>
                    <a:lnTo>
                      <a:pt x="23" y="504"/>
                    </a:lnTo>
                    <a:lnTo>
                      <a:pt x="0" y="50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1" name="Freeform 48"/>
              <p:cNvSpPr>
                <a:spLocks/>
              </p:cNvSpPr>
              <p:nvPr/>
            </p:nvSpPr>
            <p:spPr bwMode="gray">
              <a:xfrm>
                <a:off x="1382" y="2581"/>
                <a:ext cx="60" cy="75"/>
              </a:xfrm>
              <a:custGeom>
                <a:avLst/>
                <a:gdLst>
                  <a:gd name="T0" fmla="*/ 0 w 62"/>
                  <a:gd name="T1" fmla="*/ 2147483646 h 65"/>
                  <a:gd name="T2" fmla="*/ 0 w 62"/>
                  <a:gd name="T3" fmla="*/ 2147483646 h 65"/>
                  <a:gd name="T4" fmla="*/ 681571222 w 62"/>
                  <a:gd name="T5" fmla="*/ 2147483646 h 65"/>
                  <a:gd name="T6" fmla="*/ 681571222 w 62"/>
                  <a:gd name="T7" fmla="*/ 2147483646 h 65"/>
                  <a:gd name="T8" fmla="*/ 681571222 w 62"/>
                  <a:gd name="T9" fmla="*/ 0 h 65"/>
                  <a:gd name="T10" fmla="*/ 681571222 w 62"/>
                  <a:gd name="T11" fmla="*/ 2147483646 h 65"/>
                  <a:gd name="T12" fmla="*/ 0 w 62"/>
                  <a:gd name="T13" fmla="*/ 2147483646 h 6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62"/>
                  <a:gd name="T22" fmla="*/ 0 h 65"/>
                  <a:gd name="T23" fmla="*/ 62 w 62"/>
                  <a:gd name="T24" fmla="*/ 65 h 65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62" h="65">
                    <a:moveTo>
                      <a:pt x="0" y="33"/>
                    </a:moveTo>
                    <a:lnTo>
                      <a:pt x="0" y="33"/>
                    </a:lnTo>
                    <a:lnTo>
                      <a:pt x="25" y="63"/>
                    </a:lnTo>
                    <a:lnTo>
                      <a:pt x="57" y="65"/>
                    </a:lnTo>
                    <a:lnTo>
                      <a:pt x="62" y="0"/>
                    </a:lnTo>
                    <a:lnTo>
                      <a:pt x="40" y="4"/>
                    </a:lnTo>
                    <a:lnTo>
                      <a:pt x="0" y="3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2" name="Freeform 49"/>
              <p:cNvSpPr>
                <a:spLocks/>
              </p:cNvSpPr>
              <p:nvPr/>
            </p:nvSpPr>
            <p:spPr bwMode="gray">
              <a:xfrm>
                <a:off x="1596" y="2631"/>
                <a:ext cx="204" cy="204"/>
              </a:xfrm>
              <a:custGeom>
                <a:avLst/>
                <a:gdLst>
                  <a:gd name="T0" fmla="*/ 0 w 207"/>
                  <a:gd name="T1" fmla="*/ 2147483646 h 178"/>
                  <a:gd name="T2" fmla="*/ 0 w 207"/>
                  <a:gd name="T3" fmla="*/ 2147483646 h 178"/>
                  <a:gd name="T4" fmla="*/ 1288305436 w 207"/>
                  <a:gd name="T5" fmla="*/ 2147483646 h 178"/>
                  <a:gd name="T6" fmla="*/ 1288305436 w 207"/>
                  <a:gd name="T7" fmla="*/ 2147483646 h 178"/>
                  <a:gd name="T8" fmla="*/ 1288305436 w 207"/>
                  <a:gd name="T9" fmla="*/ 2147483646 h 178"/>
                  <a:gd name="T10" fmla="*/ 1288305436 w 207"/>
                  <a:gd name="T11" fmla="*/ 2147483646 h 178"/>
                  <a:gd name="T12" fmla="*/ 1288305436 w 207"/>
                  <a:gd name="T13" fmla="*/ 2147483646 h 178"/>
                  <a:gd name="T14" fmla="*/ 1288305436 w 207"/>
                  <a:gd name="T15" fmla="*/ 2147483646 h 178"/>
                  <a:gd name="T16" fmla="*/ 1288305436 w 207"/>
                  <a:gd name="T17" fmla="*/ 2147483646 h 178"/>
                  <a:gd name="T18" fmla="*/ 1288305436 w 207"/>
                  <a:gd name="T19" fmla="*/ 2147483646 h 178"/>
                  <a:gd name="T20" fmla="*/ 1288305436 w 207"/>
                  <a:gd name="T21" fmla="*/ 2147483646 h 178"/>
                  <a:gd name="T22" fmla="*/ 1288305436 w 207"/>
                  <a:gd name="T23" fmla="*/ 2147483646 h 178"/>
                  <a:gd name="T24" fmla="*/ 1288305436 w 207"/>
                  <a:gd name="T25" fmla="*/ 2147483646 h 178"/>
                  <a:gd name="T26" fmla="*/ 1288305436 w 207"/>
                  <a:gd name="T27" fmla="*/ 2147483646 h 178"/>
                  <a:gd name="T28" fmla="*/ 1288305436 w 207"/>
                  <a:gd name="T29" fmla="*/ 2147483646 h 178"/>
                  <a:gd name="T30" fmla="*/ 1288305436 w 207"/>
                  <a:gd name="T31" fmla="*/ 2147483646 h 178"/>
                  <a:gd name="T32" fmla="*/ 1288305436 w 207"/>
                  <a:gd name="T33" fmla="*/ 2147483646 h 178"/>
                  <a:gd name="T34" fmla="*/ 1288305436 w 207"/>
                  <a:gd name="T35" fmla="*/ 2147483646 h 178"/>
                  <a:gd name="T36" fmla="*/ 1288305436 w 207"/>
                  <a:gd name="T37" fmla="*/ 2147483646 h 178"/>
                  <a:gd name="T38" fmla="*/ 1288305436 w 207"/>
                  <a:gd name="T39" fmla="*/ 2147483646 h 178"/>
                  <a:gd name="T40" fmla="*/ 1288305436 w 207"/>
                  <a:gd name="T41" fmla="*/ 2147483646 h 178"/>
                  <a:gd name="T42" fmla="*/ 1288305436 w 207"/>
                  <a:gd name="T43" fmla="*/ 2147483646 h 178"/>
                  <a:gd name="T44" fmla="*/ 1288305436 w 207"/>
                  <a:gd name="T45" fmla="*/ 2147483646 h 178"/>
                  <a:gd name="T46" fmla="*/ 1288305436 w 207"/>
                  <a:gd name="T47" fmla="*/ 0 h 178"/>
                  <a:gd name="T48" fmla="*/ 1288305436 w 207"/>
                  <a:gd name="T49" fmla="*/ 2147483646 h 178"/>
                  <a:gd name="T50" fmla="*/ 1288305436 w 207"/>
                  <a:gd name="T51" fmla="*/ 2147483646 h 178"/>
                  <a:gd name="T52" fmla="*/ 1288305436 w 207"/>
                  <a:gd name="T53" fmla="*/ 2147483646 h 178"/>
                  <a:gd name="T54" fmla="*/ 1288305436 w 207"/>
                  <a:gd name="T55" fmla="*/ 2147483646 h 178"/>
                  <a:gd name="T56" fmla="*/ 1288305436 w 207"/>
                  <a:gd name="T57" fmla="*/ 2147483646 h 178"/>
                  <a:gd name="T58" fmla="*/ 1288305436 w 207"/>
                  <a:gd name="T59" fmla="*/ 2147483646 h 178"/>
                  <a:gd name="T60" fmla="*/ 0 w 207"/>
                  <a:gd name="T61" fmla="*/ 2147483646 h 178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207"/>
                  <a:gd name="T94" fmla="*/ 0 h 178"/>
                  <a:gd name="T95" fmla="*/ 207 w 207"/>
                  <a:gd name="T96" fmla="*/ 178 h 178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207" h="178">
                    <a:moveTo>
                      <a:pt x="0" y="50"/>
                    </a:moveTo>
                    <a:lnTo>
                      <a:pt x="0" y="50"/>
                    </a:lnTo>
                    <a:lnTo>
                      <a:pt x="19" y="80"/>
                    </a:lnTo>
                    <a:lnTo>
                      <a:pt x="50" y="85"/>
                    </a:lnTo>
                    <a:lnTo>
                      <a:pt x="58" y="96"/>
                    </a:lnTo>
                    <a:lnTo>
                      <a:pt x="89" y="94"/>
                    </a:lnTo>
                    <a:lnTo>
                      <a:pt x="84" y="148"/>
                    </a:lnTo>
                    <a:lnTo>
                      <a:pt x="97" y="171"/>
                    </a:lnTo>
                    <a:lnTo>
                      <a:pt x="116" y="178"/>
                    </a:lnTo>
                    <a:lnTo>
                      <a:pt x="153" y="157"/>
                    </a:lnTo>
                    <a:lnTo>
                      <a:pt x="139" y="153"/>
                    </a:lnTo>
                    <a:lnTo>
                      <a:pt x="130" y="124"/>
                    </a:lnTo>
                    <a:lnTo>
                      <a:pt x="157" y="130"/>
                    </a:lnTo>
                    <a:lnTo>
                      <a:pt x="195" y="111"/>
                    </a:lnTo>
                    <a:lnTo>
                      <a:pt x="186" y="96"/>
                    </a:lnTo>
                    <a:lnTo>
                      <a:pt x="198" y="84"/>
                    </a:lnTo>
                    <a:lnTo>
                      <a:pt x="192" y="73"/>
                    </a:lnTo>
                    <a:lnTo>
                      <a:pt x="207" y="62"/>
                    </a:lnTo>
                    <a:lnTo>
                      <a:pt x="188" y="59"/>
                    </a:lnTo>
                    <a:lnTo>
                      <a:pt x="188" y="46"/>
                    </a:lnTo>
                    <a:lnTo>
                      <a:pt x="159" y="31"/>
                    </a:lnTo>
                    <a:lnTo>
                      <a:pt x="172" y="26"/>
                    </a:lnTo>
                    <a:lnTo>
                      <a:pt x="81" y="29"/>
                    </a:lnTo>
                    <a:lnTo>
                      <a:pt x="51" y="0"/>
                    </a:lnTo>
                    <a:lnTo>
                      <a:pt x="52" y="14"/>
                    </a:lnTo>
                    <a:lnTo>
                      <a:pt x="27" y="24"/>
                    </a:lnTo>
                    <a:lnTo>
                      <a:pt x="34" y="46"/>
                    </a:lnTo>
                    <a:lnTo>
                      <a:pt x="25" y="53"/>
                    </a:lnTo>
                    <a:lnTo>
                      <a:pt x="19" y="34"/>
                    </a:lnTo>
                    <a:lnTo>
                      <a:pt x="28" y="8"/>
                    </a:lnTo>
                    <a:lnTo>
                      <a:pt x="0" y="5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3" name="Freeform 50"/>
              <p:cNvSpPr>
                <a:spLocks/>
              </p:cNvSpPr>
              <p:nvPr/>
            </p:nvSpPr>
            <p:spPr bwMode="gray">
              <a:xfrm>
                <a:off x="815" y="1897"/>
                <a:ext cx="874" cy="498"/>
              </a:xfrm>
              <a:custGeom>
                <a:avLst/>
                <a:gdLst>
                  <a:gd name="T0" fmla="*/ 0 w 891"/>
                  <a:gd name="T1" fmla="*/ 2147483646 h 434"/>
                  <a:gd name="T2" fmla="*/ 1094222415 w 891"/>
                  <a:gd name="T3" fmla="*/ 2147483646 h 434"/>
                  <a:gd name="T4" fmla="*/ 1094222415 w 891"/>
                  <a:gd name="T5" fmla="*/ 2147483646 h 434"/>
                  <a:gd name="T6" fmla="*/ 1094222415 w 891"/>
                  <a:gd name="T7" fmla="*/ 2147483646 h 434"/>
                  <a:gd name="T8" fmla="*/ 1094222415 w 891"/>
                  <a:gd name="T9" fmla="*/ 2147483646 h 434"/>
                  <a:gd name="T10" fmla="*/ 1094222415 w 891"/>
                  <a:gd name="T11" fmla="*/ 2147483646 h 434"/>
                  <a:gd name="T12" fmla="*/ 1094222415 w 891"/>
                  <a:gd name="T13" fmla="*/ 2147483646 h 434"/>
                  <a:gd name="T14" fmla="*/ 1094222415 w 891"/>
                  <a:gd name="T15" fmla="*/ 2147483646 h 434"/>
                  <a:gd name="T16" fmla="*/ 1094222415 w 891"/>
                  <a:gd name="T17" fmla="*/ 2147483646 h 434"/>
                  <a:gd name="T18" fmla="*/ 1094222415 w 891"/>
                  <a:gd name="T19" fmla="*/ 2147483646 h 434"/>
                  <a:gd name="T20" fmla="*/ 1094222415 w 891"/>
                  <a:gd name="T21" fmla="*/ 2147483646 h 434"/>
                  <a:gd name="T22" fmla="*/ 1094222415 w 891"/>
                  <a:gd name="T23" fmla="*/ 2147483646 h 434"/>
                  <a:gd name="T24" fmla="*/ 1094222415 w 891"/>
                  <a:gd name="T25" fmla="*/ 2147483646 h 434"/>
                  <a:gd name="T26" fmla="*/ 1094222415 w 891"/>
                  <a:gd name="T27" fmla="*/ 2147483646 h 434"/>
                  <a:gd name="T28" fmla="*/ 1094222415 w 891"/>
                  <a:gd name="T29" fmla="*/ 2147483646 h 434"/>
                  <a:gd name="T30" fmla="*/ 1094222415 w 891"/>
                  <a:gd name="T31" fmla="*/ 2147483646 h 434"/>
                  <a:gd name="T32" fmla="*/ 1094222415 w 891"/>
                  <a:gd name="T33" fmla="*/ 2147483646 h 434"/>
                  <a:gd name="T34" fmla="*/ 1094222415 w 891"/>
                  <a:gd name="T35" fmla="*/ 2147483646 h 434"/>
                  <a:gd name="T36" fmla="*/ 1094222415 w 891"/>
                  <a:gd name="T37" fmla="*/ 2147483646 h 434"/>
                  <a:gd name="T38" fmla="*/ 1094222415 w 891"/>
                  <a:gd name="T39" fmla="*/ 2147483646 h 434"/>
                  <a:gd name="T40" fmla="*/ 1094222415 w 891"/>
                  <a:gd name="T41" fmla="*/ 2147483646 h 434"/>
                  <a:gd name="T42" fmla="*/ 1094222415 w 891"/>
                  <a:gd name="T43" fmla="*/ 2147483646 h 434"/>
                  <a:gd name="T44" fmla="*/ 1094222415 w 891"/>
                  <a:gd name="T45" fmla="*/ 2147483646 h 434"/>
                  <a:gd name="T46" fmla="*/ 1094222415 w 891"/>
                  <a:gd name="T47" fmla="*/ 2147483646 h 434"/>
                  <a:gd name="T48" fmla="*/ 1094222415 w 891"/>
                  <a:gd name="T49" fmla="*/ 2147483646 h 434"/>
                  <a:gd name="T50" fmla="*/ 1094222415 w 891"/>
                  <a:gd name="T51" fmla="*/ 2147483646 h 434"/>
                  <a:gd name="T52" fmla="*/ 1094222415 w 891"/>
                  <a:gd name="T53" fmla="*/ 2147483646 h 434"/>
                  <a:gd name="T54" fmla="*/ 1094222415 w 891"/>
                  <a:gd name="T55" fmla="*/ 2147483646 h 434"/>
                  <a:gd name="T56" fmla="*/ 1094222415 w 891"/>
                  <a:gd name="T57" fmla="*/ 2147483646 h 434"/>
                  <a:gd name="T58" fmla="*/ 1094222415 w 891"/>
                  <a:gd name="T59" fmla="*/ 2147483646 h 434"/>
                  <a:gd name="T60" fmla="*/ 1094222415 w 891"/>
                  <a:gd name="T61" fmla="*/ 2147483646 h 434"/>
                  <a:gd name="T62" fmla="*/ 1094222415 w 891"/>
                  <a:gd name="T63" fmla="*/ 2147483646 h 434"/>
                  <a:gd name="T64" fmla="*/ 1094222415 w 891"/>
                  <a:gd name="T65" fmla="*/ 2147483646 h 434"/>
                  <a:gd name="T66" fmla="*/ 1094222415 w 891"/>
                  <a:gd name="T67" fmla="*/ 2147483646 h 434"/>
                  <a:gd name="T68" fmla="*/ 1094222415 w 891"/>
                  <a:gd name="T69" fmla="*/ 2147483646 h 434"/>
                  <a:gd name="T70" fmla="*/ 1094222415 w 891"/>
                  <a:gd name="T71" fmla="*/ 2147483646 h 434"/>
                  <a:gd name="T72" fmla="*/ 1094222415 w 891"/>
                  <a:gd name="T73" fmla="*/ 2147483646 h 434"/>
                  <a:gd name="T74" fmla="*/ 1094222415 w 891"/>
                  <a:gd name="T75" fmla="*/ 2147483646 h 434"/>
                  <a:gd name="T76" fmla="*/ 1094222415 w 891"/>
                  <a:gd name="T77" fmla="*/ 2147483646 h 434"/>
                  <a:gd name="T78" fmla="*/ 1094222415 w 891"/>
                  <a:gd name="T79" fmla="*/ 2147483646 h 434"/>
                  <a:gd name="T80" fmla="*/ 1094222415 w 891"/>
                  <a:gd name="T81" fmla="*/ 2147483646 h 434"/>
                  <a:gd name="T82" fmla="*/ 1094222415 w 891"/>
                  <a:gd name="T83" fmla="*/ 2147483646 h 434"/>
                  <a:gd name="T84" fmla="*/ 1094222415 w 891"/>
                  <a:gd name="T85" fmla="*/ 2147483646 h 434"/>
                  <a:gd name="T86" fmla="*/ 1094222415 w 891"/>
                  <a:gd name="T87" fmla="*/ 2147483646 h 434"/>
                  <a:gd name="T88" fmla="*/ 1094222415 w 891"/>
                  <a:gd name="T89" fmla="*/ 2147483646 h 434"/>
                  <a:gd name="T90" fmla="*/ 1094222415 w 891"/>
                  <a:gd name="T91" fmla="*/ 2147483646 h 434"/>
                  <a:gd name="T92" fmla="*/ 1094222415 w 891"/>
                  <a:gd name="T93" fmla="*/ 2147483646 h 434"/>
                  <a:gd name="T94" fmla="*/ 1094222415 w 891"/>
                  <a:gd name="T95" fmla="*/ 2147483646 h 434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891"/>
                  <a:gd name="T145" fmla="*/ 0 h 434"/>
                  <a:gd name="T146" fmla="*/ 891 w 891"/>
                  <a:gd name="T147" fmla="*/ 434 h 434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891" h="434">
                    <a:moveTo>
                      <a:pt x="0" y="23"/>
                    </a:moveTo>
                    <a:lnTo>
                      <a:pt x="0" y="23"/>
                    </a:lnTo>
                    <a:lnTo>
                      <a:pt x="8" y="59"/>
                    </a:lnTo>
                    <a:lnTo>
                      <a:pt x="21" y="62"/>
                    </a:lnTo>
                    <a:lnTo>
                      <a:pt x="12" y="65"/>
                    </a:lnTo>
                    <a:lnTo>
                      <a:pt x="4" y="170"/>
                    </a:lnTo>
                    <a:lnTo>
                      <a:pt x="27" y="213"/>
                    </a:lnTo>
                    <a:lnTo>
                      <a:pt x="41" y="213"/>
                    </a:lnTo>
                    <a:lnTo>
                      <a:pt x="36" y="229"/>
                    </a:lnTo>
                    <a:lnTo>
                      <a:pt x="64" y="274"/>
                    </a:lnTo>
                    <a:lnTo>
                      <a:pt x="94" y="284"/>
                    </a:lnTo>
                    <a:lnTo>
                      <a:pt x="117" y="310"/>
                    </a:lnTo>
                    <a:lnTo>
                      <a:pt x="153" y="307"/>
                    </a:lnTo>
                    <a:lnTo>
                      <a:pt x="211" y="332"/>
                    </a:lnTo>
                    <a:lnTo>
                      <a:pt x="281" y="324"/>
                    </a:lnTo>
                    <a:lnTo>
                      <a:pt x="324" y="370"/>
                    </a:lnTo>
                    <a:lnTo>
                      <a:pt x="357" y="358"/>
                    </a:lnTo>
                    <a:lnTo>
                      <a:pt x="395" y="413"/>
                    </a:lnTo>
                    <a:lnTo>
                      <a:pt x="427" y="423"/>
                    </a:lnTo>
                    <a:lnTo>
                      <a:pt x="423" y="393"/>
                    </a:lnTo>
                    <a:lnTo>
                      <a:pt x="455" y="372"/>
                    </a:lnTo>
                    <a:lnTo>
                      <a:pt x="458" y="359"/>
                    </a:lnTo>
                    <a:lnTo>
                      <a:pt x="505" y="358"/>
                    </a:lnTo>
                    <a:lnTo>
                      <a:pt x="545" y="370"/>
                    </a:lnTo>
                    <a:lnTo>
                      <a:pt x="545" y="351"/>
                    </a:lnTo>
                    <a:lnTo>
                      <a:pt x="529" y="348"/>
                    </a:lnTo>
                    <a:lnTo>
                      <a:pt x="563" y="348"/>
                    </a:lnTo>
                    <a:lnTo>
                      <a:pt x="565" y="339"/>
                    </a:lnTo>
                    <a:lnTo>
                      <a:pt x="567" y="350"/>
                    </a:lnTo>
                    <a:lnTo>
                      <a:pt x="630" y="354"/>
                    </a:lnTo>
                    <a:lnTo>
                      <a:pt x="648" y="369"/>
                    </a:lnTo>
                    <a:lnTo>
                      <a:pt x="650" y="397"/>
                    </a:lnTo>
                    <a:lnTo>
                      <a:pt x="669" y="434"/>
                    </a:lnTo>
                    <a:lnTo>
                      <a:pt x="683" y="433"/>
                    </a:lnTo>
                    <a:lnTo>
                      <a:pt x="688" y="405"/>
                    </a:lnTo>
                    <a:lnTo>
                      <a:pt x="666" y="339"/>
                    </a:lnTo>
                    <a:lnTo>
                      <a:pt x="679" y="310"/>
                    </a:lnTo>
                    <a:lnTo>
                      <a:pt x="758" y="257"/>
                    </a:lnTo>
                    <a:lnTo>
                      <a:pt x="743" y="251"/>
                    </a:lnTo>
                    <a:lnTo>
                      <a:pt x="756" y="248"/>
                    </a:lnTo>
                    <a:lnTo>
                      <a:pt x="746" y="230"/>
                    </a:lnTo>
                    <a:lnTo>
                      <a:pt x="749" y="215"/>
                    </a:lnTo>
                    <a:lnTo>
                      <a:pt x="732" y="202"/>
                    </a:lnTo>
                    <a:lnTo>
                      <a:pt x="749" y="212"/>
                    </a:lnTo>
                    <a:lnTo>
                      <a:pt x="743" y="193"/>
                    </a:lnTo>
                    <a:lnTo>
                      <a:pt x="754" y="186"/>
                    </a:lnTo>
                    <a:lnTo>
                      <a:pt x="756" y="229"/>
                    </a:lnTo>
                    <a:lnTo>
                      <a:pt x="769" y="203"/>
                    </a:lnTo>
                    <a:lnTo>
                      <a:pt x="761" y="184"/>
                    </a:lnTo>
                    <a:lnTo>
                      <a:pt x="770" y="196"/>
                    </a:lnTo>
                    <a:lnTo>
                      <a:pt x="785" y="162"/>
                    </a:lnTo>
                    <a:lnTo>
                      <a:pt x="848" y="147"/>
                    </a:lnTo>
                    <a:lnTo>
                      <a:pt x="832" y="136"/>
                    </a:lnTo>
                    <a:lnTo>
                      <a:pt x="843" y="111"/>
                    </a:lnTo>
                    <a:lnTo>
                      <a:pt x="890" y="92"/>
                    </a:lnTo>
                    <a:lnTo>
                      <a:pt x="891" y="81"/>
                    </a:lnTo>
                    <a:lnTo>
                      <a:pt x="880" y="72"/>
                    </a:lnTo>
                    <a:lnTo>
                      <a:pt x="880" y="47"/>
                    </a:lnTo>
                    <a:lnTo>
                      <a:pt x="854" y="38"/>
                    </a:lnTo>
                    <a:lnTo>
                      <a:pt x="835" y="80"/>
                    </a:lnTo>
                    <a:lnTo>
                      <a:pt x="756" y="96"/>
                    </a:lnTo>
                    <a:lnTo>
                      <a:pt x="751" y="112"/>
                    </a:lnTo>
                    <a:lnTo>
                      <a:pt x="705" y="119"/>
                    </a:lnTo>
                    <a:lnTo>
                      <a:pt x="708" y="125"/>
                    </a:lnTo>
                    <a:lnTo>
                      <a:pt x="663" y="150"/>
                    </a:lnTo>
                    <a:lnTo>
                      <a:pt x="644" y="149"/>
                    </a:lnTo>
                    <a:lnTo>
                      <a:pt x="642" y="142"/>
                    </a:lnTo>
                    <a:lnTo>
                      <a:pt x="647" y="135"/>
                    </a:lnTo>
                    <a:lnTo>
                      <a:pt x="652" y="129"/>
                    </a:lnTo>
                    <a:lnTo>
                      <a:pt x="653" y="121"/>
                    </a:lnTo>
                    <a:lnTo>
                      <a:pt x="647" y="103"/>
                    </a:lnTo>
                    <a:lnTo>
                      <a:pt x="630" y="109"/>
                    </a:lnTo>
                    <a:lnTo>
                      <a:pt x="636" y="80"/>
                    </a:lnTo>
                    <a:lnTo>
                      <a:pt x="612" y="72"/>
                    </a:lnTo>
                    <a:lnTo>
                      <a:pt x="594" y="92"/>
                    </a:lnTo>
                    <a:lnTo>
                      <a:pt x="587" y="143"/>
                    </a:lnTo>
                    <a:lnTo>
                      <a:pt x="572" y="144"/>
                    </a:lnTo>
                    <a:lnTo>
                      <a:pt x="568" y="120"/>
                    </a:lnTo>
                    <a:lnTo>
                      <a:pt x="580" y="81"/>
                    </a:lnTo>
                    <a:lnTo>
                      <a:pt x="569" y="88"/>
                    </a:lnTo>
                    <a:lnTo>
                      <a:pt x="588" y="68"/>
                    </a:lnTo>
                    <a:lnTo>
                      <a:pt x="629" y="67"/>
                    </a:lnTo>
                    <a:lnTo>
                      <a:pt x="622" y="57"/>
                    </a:lnTo>
                    <a:lnTo>
                      <a:pt x="620" y="57"/>
                    </a:lnTo>
                    <a:lnTo>
                      <a:pt x="559" y="51"/>
                    </a:lnTo>
                    <a:lnTo>
                      <a:pt x="569" y="38"/>
                    </a:lnTo>
                    <a:lnTo>
                      <a:pt x="532" y="54"/>
                    </a:lnTo>
                    <a:lnTo>
                      <a:pt x="505" y="54"/>
                    </a:lnTo>
                    <a:lnTo>
                      <a:pt x="538" y="28"/>
                    </a:lnTo>
                    <a:lnTo>
                      <a:pt x="466" y="13"/>
                    </a:lnTo>
                    <a:lnTo>
                      <a:pt x="455" y="0"/>
                    </a:lnTo>
                    <a:lnTo>
                      <a:pt x="455" y="7"/>
                    </a:lnTo>
                    <a:lnTo>
                      <a:pt x="28" y="7"/>
                    </a:lnTo>
                    <a:lnTo>
                      <a:pt x="36" y="26"/>
                    </a:lnTo>
                    <a:lnTo>
                      <a:pt x="27" y="38"/>
                    </a:lnTo>
                    <a:lnTo>
                      <a:pt x="30" y="24"/>
                    </a:lnTo>
                    <a:lnTo>
                      <a:pt x="0" y="2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4" name="Freeform 51"/>
              <p:cNvSpPr>
                <a:spLocks/>
              </p:cNvSpPr>
              <p:nvPr/>
            </p:nvSpPr>
            <p:spPr bwMode="gray">
              <a:xfrm>
                <a:off x="2442" y="2552"/>
                <a:ext cx="95" cy="74"/>
              </a:xfrm>
              <a:custGeom>
                <a:avLst/>
                <a:gdLst>
                  <a:gd name="T0" fmla="*/ 0 w 96"/>
                  <a:gd name="T1" fmla="*/ 2147483646 h 64"/>
                  <a:gd name="T2" fmla="*/ 0 w 96"/>
                  <a:gd name="T3" fmla="*/ 2147483646 h 64"/>
                  <a:gd name="T4" fmla="*/ 1488531384 w 96"/>
                  <a:gd name="T5" fmla="*/ 2147483646 h 64"/>
                  <a:gd name="T6" fmla="*/ 1488531384 w 96"/>
                  <a:gd name="T7" fmla="*/ 2147483646 h 64"/>
                  <a:gd name="T8" fmla="*/ 1488531384 w 96"/>
                  <a:gd name="T9" fmla="*/ 2147483646 h 64"/>
                  <a:gd name="T10" fmla="*/ 1488531384 w 96"/>
                  <a:gd name="T11" fmla="*/ 2147483646 h 64"/>
                  <a:gd name="T12" fmla="*/ 1488531384 w 96"/>
                  <a:gd name="T13" fmla="*/ 2147483646 h 64"/>
                  <a:gd name="T14" fmla="*/ 1488531384 w 96"/>
                  <a:gd name="T15" fmla="*/ 2147483646 h 64"/>
                  <a:gd name="T16" fmla="*/ 1488531384 w 96"/>
                  <a:gd name="T17" fmla="*/ 2147483646 h 64"/>
                  <a:gd name="T18" fmla="*/ 1488531384 w 96"/>
                  <a:gd name="T19" fmla="*/ 0 h 64"/>
                  <a:gd name="T20" fmla="*/ 1488531384 w 96"/>
                  <a:gd name="T21" fmla="*/ 2147483646 h 64"/>
                  <a:gd name="T22" fmla="*/ 0 w 96"/>
                  <a:gd name="T23" fmla="*/ 2147483646 h 6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96"/>
                  <a:gd name="T37" fmla="*/ 0 h 64"/>
                  <a:gd name="T38" fmla="*/ 96 w 96"/>
                  <a:gd name="T39" fmla="*/ 64 h 6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96" h="64">
                    <a:moveTo>
                      <a:pt x="0" y="29"/>
                    </a:moveTo>
                    <a:lnTo>
                      <a:pt x="0" y="29"/>
                    </a:lnTo>
                    <a:lnTo>
                      <a:pt x="15" y="48"/>
                    </a:lnTo>
                    <a:lnTo>
                      <a:pt x="59" y="51"/>
                    </a:lnTo>
                    <a:lnTo>
                      <a:pt x="12" y="56"/>
                    </a:lnTo>
                    <a:lnTo>
                      <a:pt x="12" y="64"/>
                    </a:lnTo>
                    <a:lnTo>
                      <a:pt x="59" y="62"/>
                    </a:lnTo>
                    <a:lnTo>
                      <a:pt x="96" y="64"/>
                    </a:lnTo>
                    <a:lnTo>
                      <a:pt x="85" y="29"/>
                    </a:lnTo>
                    <a:lnTo>
                      <a:pt x="50" y="0"/>
                    </a:lnTo>
                    <a:lnTo>
                      <a:pt x="15" y="8"/>
                    </a:lnTo>
                    <a:lnTo>
                      <a:pt x="0" y="2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5" name="Freeform 52"/>
              <p:cNvSpPr>
                <a:spLocks/>
              </p:cNvSpPr>
              <p:nvPr/>
            </p:nvSpPr>
            <p:spPr bwMode="gray">
              <a:xfrm>
                <a:off x="1686" y="2520"/>
                <a:ext cx="24" cy="7"/>
              </a:xfrm>
              <a:custGeom>
                <a:avLst/>
                <a:gdLst>
                  <a:gd name="T0" fmla="*/ 0 w 24"/>
                  <a:gd name="T1" fmla="*/ 0 h 7"/>
                  <a:gd name="T2" fmla="*/ 0 w 24"/>
                  <a:gd name="T3" fmla="*/ 0 h 7"/>
                  <a:gd name="T4" fmla="*/ 2147451733 w 24"/>
                  <a:gd name="T5" fmla="*/ 2147451831 h 7"/>
                  <a:gd name="T6" fmla="*/ 2147451733 w 24"/>
                  <a:gd name="T7" fmla="*/ 2147451831 h 7"/>
                  <a:gd name="T8" fmla="*/ 0 w 24"/>
                  <a:gd name="T9" fmla="*/ 0 h 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4"/>
                  <a:gd name="T16" fmla="*/ 0 h 7"/>
                  <a:gd name="T17" fmla="*/ 24 w 24"/>
                  <a:gd name="T18" fmla="*/ 7 h 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4" h="7">
                    <a:moveTo>
                      <a:pt x="0" y="0"/>
                    </a:moveTo>
                    <a:lnTo>
                      <a:pt x="0" y="0"/>
                    </a:lnTo>
                    <a:lnTo>
                      <a:pt x="2" y="7"/>
                    </a:lnTo>
                    <a:lnTo>
                      <a:pt x="24" y="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6" name="Freeform 53"/>
              <p:cNvSpPr>
                <a:spLocks/>
              </p:cNvSpPr>
              <p:nvPr/>
            </p:nvSpPr>
            <p:spPr bwMode="gray">
              <a:xfrm>
                <a:off x="1593" y="3241"/>
                <a:ext cx="299" cy="625"/>
              </a:xfrm>
              <a:custGeom>
                <a:avLst/>
                <a:gdLst>
                  <a:gd name="T0" fmla="*/ 0 w 305"/>
                  <a:gd name="T1" fmla="*/ 2147483646 h 545"/>
                  <a:gd name="T2" fmla="*/ 0 w 305"/>
                  <a:gd name="T3" fmla="*/ 2147483646 h 545"/>
                  <a:gd name="T4" fmla="*/ 1071326338 w 305"/>
                  <a:gd name="T5" fmla="*/ 2147483646 h 545"/>
                  <a:gd name="T6" fmla="*/ 1071326338 w 305"/>
                  <a:gd name="T7" fmla="*/ 2147483646 h 545"/>
                  <a:gd name="T8" fmla="*/ 1071326338 w 305"/>
                  <a:gd name="T9" fmla="*/ 2147483646 h 545"/>
                  <a:gd name="T10" fmla="*/ 1071326338 w 305"/>
                  <a:gd name="T11" fmla="*/ 2147483646 h 545"/>
                  <a:gd name="T12" fmla="*/ 1071326338 w 305"/>
                  <a:gd name="T13" fmla="*/ 2147483646 h 545"/>
                  <a:gd name="T14" fmla="*/ 1071326338 w 305"/>
                  <a:gd name="T15" fmla="*/ 2147483646 h 545"/>
                  <a:gd name="T16" fmla="*/ 1071326338 w 305"/>
                  <a:gd name="T17" fmla="*/ 2147483646 h 545"/>
                  <a:gd name="T18" fmla="*/ 1071326338 w 305"/>
                  <a:gd name="T19" fmla="*/ 2147483646 h 545"/>
                  <a:gd name="T20" fmla="*/ 1071326338 w 305"/>
                  <a:gd name="T21" fmla="*/ 2147483646 h 545"/>
                  <a:gd name="T22" fmla="*/ 1071326338 w 305"/>
                  <a:gd name="T23" fmla="*/ 2147483646 h 545"/>
                  <a:gd name="T24" fmla="*/ 1071326338 w 305"/>
                  <a:gd name="T25" fmla="*/ 2147483646 h 545"/>
                  <a:gd name="T26" fmla="*/ 1071326338 w 305"/>
                  <a:gd name="T27" fmla="*/ 2147483646 h 545"/>
                  <a:gd name="T28" fmla="*/ 1071326338 w 305"/>
                  <a:gd name="T29" fmla="*/ 2147483646 h 545"/>
                  <a:gd name="T30" fmla="*/ 1071326338 w 305"/>
                  <a:gd name="T31" fmla="*/ 2147483646 h 545"/>
                  <a:gd name="T32" fmla="*/ 1071326338 w 305"/>
                  <a:gd name="T33" fmla="*/ 2147483646 h 545"/>
                  <a:gd name="T34" fmla="*/ 1071326338 w 305"/>
                  <a:gd name="T35" fmla="*/ 2147483646 h 545"/>
                  <a:gd name="T36" fmla="*/ 1071326338 w 305"/>
                  <a:gd name="T37" fmla="*/ 2147483646 h 545"/>
                  <a:gd name="T38" fmla="*/ 1071326338 w 305"/>
                  <a:gd name="T39" fmla="*/ 2147483646 h 545"/>
                  <a:gd name="T40" fmla="*/ 1071326338 w 305"/>
                  <a:gd name="T41" fmla="*/ 2147483646 h 545"/>
                  <a:gd name="T42" fmla="*/ 1071326338 w 305"/>
                  <a:gd name="T43" fmla="*/ 2147483646 h 545"/>
                  <a:gd name="T44" fmla="*/ 1071326338 w 305"/>
                  <a:gd name="T45" fmla="*/ 2147483646 h 545"/>
                  <a:gd name="T46" fmla="*/ 1071326338 w 305"/>
                  <a:gd name="T47" fmla="*/ 2147483646 h 545"/>
                  <a:gd name="T48" fmla="*/ 1071326338 w 305"/>
                  <a:gd name="T49" fmla="*/ 2147483646 h 545"/>
                  <a:gd name="T50" fmla="*/ 1071326338 w 305"/>
                  <a:gd name="T51" fmla="*/ 2147483646 h 545"/>
                  <a:gd name="T52" fmla="*/ 1071326338 w 305"/>
                  <a:gd name="T53" fmla="*/ 2147483646 h 545"/>
                  <a:gd name="T54" fmla="*/ 1071326338 w 305"/>
                  <a:gd name="T55" fmla="*/ 2147483646 h 545"/>
                  <a:gd name="T56" fmla="*/ 1071326338 w 305"/>
                  <a:gd name="T57" fmla="*/ 2147483646 h 545"/>
                  <a:gd name="T58" fmla="*/ 1071326338 w 305"/>
                  <a:gd name="T59" fmla="*/ 2147483646 h 545"/>
                  <a:gd name="T60" fmla="*/ 1071326338 w 305"/>
                  <a:gd name="T61" fmla="*/ 2147483646 h 545"/>
                  <a:gd name="T62" fmla="*/ 1071326338 w 305"/>
                  <a:gd name="T63" fmla="*/ 2147483646 h 545"/>
                  <a:gd name="T64" fmla="*/ 1071326338 w 305"/>
                  <a:gd name="T65" fmla="*/ 2147483646 h 545"/>
                  <a:gd name="T66" fmla="*/ 1071326338 w 305"/>
                  <a:gd name="T67" fmla="*/ 2147483646 h 545"/>
                  <a:gd name="T68" fmla="*/ 1071326338 w 305"/>
                  <a:gd name="T69" fmla="*/ 2147483646 h 545"/>
                  <a:gd name="T70" fmla="*/ 1071326338 w 305"/>
                  <a:gd name="T71" fmla="*/ 0 h 545"/>
                  <a:gd name="T72" fmla="*/ 1071326338 w 305"/>
                  <a:gd name="T73" fmla="*/ 2147483646 h 545"/>
                  <a:gd name="T74" fmla="*/ 1071326338 w 305"/>
                  <a:gd name="T75" fmla="*/ 2147483646 h 545"/>
                  <a:gd name="T76" fmla="*/ 1071326338 w 305"/>
                  <a:gd name="T77" fmla="*/ 2147483646 h 545"/>
                  <a:gd name="T78" fmla="*/ 1071326338 w 305"/>
                  <a:gd name="T79" fmla="*/ 2147483646 h 545"/>
                  <a:gd name="T80" fmla="*/ 1071326338 w 305"/>
                  <a:gd name="T81" fmla="*/ 2147483646 h 545"/>
                  <a:gd name="T82" fmla="*/ 1071326338 w 305"/>
                  <a:gd name="T83" fmla="*/ 2147483646 h 545"/>
                  <a:gd name="T84" fmla="*/ 1071326338 w 305"/>
                  <a:gd name="T85" fmla="*/ 2147483646 h 545"/>
                  <a:gd name="T86" fmla="*/ 1071326338 w 305"/>
                  <a:gd name="T87" fmla="*/ 2147483646 h 545"/>
                  <a:gd name="T88" fmla="*/ 1071326338 w 305"/>
                  <a:gd name="T89" fmla="*/ 2147483646 h 545"/>
                  <a:gd name="T90" fmla="*/ 1071326338 w 305"/>
                  <a:gd name="T91" fmla="*/ 2147483646 h 545"/>
                  <a:gd name="T92" fmla="*/ 1071326338 w 305"/>
                  <a:gd name="T93" fmla="*/ 2147483646 h 545"/>
                  <a:gd name="T94" fmla="*/ 1071326338 w 305"/>
                  <a:gd name="T95" fmla="*/ 2147483646 h 545"/>
                  <a:gd name="T96" fmla="*/ 0 w 305"/>
                  <a:gd name="T97" fmla="*/ 2147483646 h 545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305"/>
                  <a:gd name="T148" fmla="*/ 0 h 545"/>
                  <a:gd name="T149" fmla="*/ 305 w 305"/>
                  <a:gd name="T150" fmla="*/ 545 h 545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305" h="545">
                    <a:moveTo>
                      <a:pt x="0" y="504"/>
                    </a:moveTo>
                    <a:lnTo>
                      <a:pt x="0" y="504"/>
                    </a:lnTo>
                    <a:lnTo>
                      <a:pt x="3" y="515"/>
                    </a:lnTo>
                    <a:lnTo>
                      <a:pt x="16" y="513"/>
                    </a:lnTo>
                    <a:lnTo>
                      <a:pt x="20" y="539"/>
                    </a:lnTo>
                    <a:lnTo>
                      <a:pt x="77" y="545"/>
                    </a:lnTo>
                    <a:lnTo>
                      <a:pt x="61" y="531"/>
                    </a:lnTo>
                    <a:lnTo>
                      <a:pt x="73" y="494"/>
                    </a:lnTo>
                    <a:lnTo>
                      <a:pt x="84" y="501"/>
                    </a:lnTo>
                    <a:lnTo>
                      <a:pt x="119" y="449"/>
                    </a:lnTo>
                    <a:lnTo>
                      <a:pt x="92" y="420"/>
                    </a:lnTo>
                    <a:lnTo>
                      <a:pt x="123" y="403"/>
                    </a:lnTo>
                    <a:lnTo>
                      <a:pt x="126" y="375"/>
                    </a:lnTo>
                    <a:lnTo>
                      <a:pt x="140" y="364"/>
                    </a:lnTo>
                    <a:lnTo>
                      <a:pt x="128" y="359"/>
                    </a:lnTo>
                    <a:lnTo>
                      <a:pt x="151" y="359"/>
                    </a:lnTo>
                    <a:lnTo>
                      <a:pt x="148" y="345"/>
                    </a:lnTo>
                    <a:lnTo>
                      <a:pt x="139" y="354"/>
                    </a:lnTo>
                    <a:lnTo>
                      <a:pt x="128" y="345"/>
                    </a:lnTo>
                    <a:lnTo>
                      <a:pt x="127" y="326"/>
                    </a:lnTo>
                    <a:lnTo>
                      <a:pt x="169" y="327"/>
                    </a:lnTo>
                    <a:lnTo>
                      <a:pt x="172" y="287"/>
                    </a:lnTo>
                    <a:lnTo>
                      <a:pt x="238" y="280"/>
                    </a:lnTo>
                    <a:lnTo>
                      <a:pt x="257" y="252"/>
                    </a:lnTo>
                    <a:lnTo>
                      <a:pt x="231" y="202"/>
                    </a:lnTo>
                    <a:lnTo>
                      <a:pt x="245" y="138"/>
                    </a:lnTo>
                    <a:lnTo>
                      <a:pt x="305" y="86"/>
                    </a:lnTo>
                    <a:lnTo>
                      <a:pt x="302" y="63"/>
                    </a:lnTo>
                    <a:lnTo>
                      <a:pt x="290" y="62"/>
                    </a:lnTo>
                    <a:lnTo>
                      <a:pt x="274" y="90"/>
                    </a:lnTo>
                    <a:lnTo>
                      <a:pt x="233" y="88"/>
                    </a:lnTo>
                    <a:lnTo>
                      <a:pt x="241" y="56"/>
                    </a:lnTo>
                    <a:lnTo>
                      <a:pt x="167" y="8"/>
                    </a:lnTo>
                    <a:lnTo>
                      <a:pt x="143" y="4"/>
                    </a:lnTo>
                    <a:lnTo>
                      <a:pt x="139" y="14"/>
                    </a:lnTo>
                    <a:lnTo>
                      <a:pt x="112" y="0"/>
                    </a:lnTo>
                    <a:lnTo>
                      <a:pt x="94" y="16"/>
                    </a:lnTo>
                    <a:lnTo>
                      <a:pt x="93" y="36"/>
                    </a:lnTo>
                    <a:lnTo>
                      <a:pt x="77" y="44"/>
                    </a:lnTo>
                    <a:lnTo>
                      <a:pt x="77" y="82"/>
                    </a:lnTo>
                    <a:lnTo>
                      <a:pt x="59" y="103"/>
                    </a:lnTo>
                    <a:lnTo>
                      <a:pt x="44" y="156"/>
                    </a:lnTo>
                    <a:lnTo>
                      <a:pt x="55" y="207"/>
                    </a:lnTo>
                    <a:lnTo>
                      <a:pt x="35" y="250"/>
                    </a:lnTo>
                    <a:lnTo>
                      <a:pt x="20" y="356"/>
                    </a:lnTo>
                    <a:lnTo>
                      <a:pt x="31" y="395"/>
                    </a:lnTo>
                    <a:lnTo>
                      <a:pt x="22" y="399"/>
                    </a:lnTo>
                    <a:lnTo>
                      <a:pt x="27" y="432"/>
                    </a:lnTo>
                    <a:lnTo>
                      <a:pt x="0" y="50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7" name="Freeform 54"/>
              <p:cNvSpPr>
                <a:spLocks/>
              </p:cNvSpPr>
              <p:nvPr/>
            </p:nvSpPr>
            <p:spPr bwMode="gray">
              <a:xfrm>
                <a:off x="1664" y="3877"/>
                <a:ext cx="54" cy="53"/>
              </a:xfrm>
              <a:custGeom>
                <a:avLst/>
                <a:gdLst>
                  <a:gd name="T0" fmla="*/ 0 w 54"/>
                  <a:gd name="T1" fmla="*/ 0 h 47"/>
                  <a:gd name="T2" fmla="*/ 0 w 54"/>
                  <a:gd name="T3" fmla="*/ 0 h 47"/>
                  <a:gd name="T4" fmla="*/ 2147451809 w 54"/>
                  <a:gd name="T5" fmla="*/ 2147483646 h 47"/>
                  <a:gd name="T6" fmla="*/ 2147451809 w 54"/>
                  <a:gd name="T7" fmla="*/ 2147483646 h 47"/>
                  <a:gd name="T8" fmla="*/ 2147451809 w 54"/>
                  <a:gd name="T9" fmla="*/ 2147483646 h 47"/>
                  <a:gd name="T10" fmla="*/ 0 w 54"/>
                  <a:gd name="T11" fmla="*/ 0 h 4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4"/>
                  <a:gd name="T19" fmla="*/ 0 h 47"/>
                  <a:gd name="T20" fmla="*/ 54 w 54"/>
                  <a:gd name="T21" fmla="*/ 47 h 4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4" h="47">
                    <a:moveTo>
                      <a:pt x="0" y="0"/>
                    </a:moveTo>
                    <a:lnTo>
                      <a:pt x="0" y="0"/>
                    </a:lnTo>
                    <a:lnTo>
                      <a:pt x="1" y="47"/>
                    </a:lnTo>
                    <a:lnTo>
                      <a:pt x="54" y="42"/>
                    </a:lnTo>
                    <a:lnTo>
                      <a:pt x="13" y="2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8" name="Freeform 55"/>
              <p:cNvSpPr>
                <a:spLocks/>
              </p:cNvSpPr>
              <p:nvPr/>
            </p:nvSpPr>
            <p:spPr bwMode="gray">
              <a:xfrm>
                <a:off x="4428" y="3038"/>
                <a:ext cx="615" cy="540"/>
              </a:xfrm>
              <a:custGeom>
                <a:avLst/>
                <a:gdLst>
                  <a:gd name="T0" fmla="*/ 0 w 626"/>
                  <a:gd name="T1" fmla="*/ 2147483646 h 470"/>
                  <a:gd name="T2" fmla="*/ 1154652910 w 626"/>
                  <a:gd name="T3" fmla="*/ 2147483646 h 470"/>
                  <a:gd name="T4" fmla="*/ 1154652910 w 626"/>
                  <a:gd name="T5" fmla="*/ 2147483646 h 470"/>
                  <a:gd name="T6" fmla="*/ 1154652910 w 626"/>
                  <a:gd name="T7" fmla="*/ 2147483646 h 470"/>
                  <a:gd name="T8" fmla="*/ 1154652910 w 626"/>
                  <a:gd name="T9" fmla="*/ 2147483646 h 470"/>
                  <a:gd name="T10" fmla="*/ 1154652910 w 626"/>
                  <a:gd name="T11" fmla="*/ 2147483646 h 470"/>
                  <a:gd name="T12" fmla="*/ 1154652910 w 626"/>
                  <a:gd name="T13" fmla="*/ 2147483646 h 470"/>
                  <a:gd name="T14" fmla="*/ 1154652910 w 626"/>
                  <a:gd name="T15" fmla="*/ 2147483646 h 470"/>
                  <a:gd name="T16" fmla="*/ 1154652910 w 626"/>
                  <a:gd name="T17" fmla="*/ 2147483646 h 470"/>
                  <a:gd name="T18" fmla="*/ 1154652910 w 626"/>
                  <a:gd name="T19" fmla="*/ 2147483646 h 470"/>
                  <a:gd name="T20" fmla="*/ 1154652910 w 626"/>
                  <a:gd name="T21" fmla="*/ 2147483646 h 470"/>
                  <a:gd name="T22" fmla="*/ 1154652910 w 626"/>
                  <a:gd name="T23" fmla="*/ 2147483646 h 470"/>
                  <a:gd name="T24" fmla="*/ 1154652910 w 626"/>
                  <a:gd name="T25" fmla="*/ 2147483646 h 470"/>
                  <a:gd name="T26" fmla="*/ 1154652910 w 626"/>
                  <a:gd name="T27" fmla="*/ 2147483646 h 470"/>
                  <a:gd name="T28" fmla="*/ 1154652910 w 626"/>
                  <a:gd name="T29" fmla="*/ 2147483646 h 470"/>
                  <a:gd name="T30" fmla="*/ 1154652910 w 626"/>
                  <a:gd name="T31" fmla="*/ 0 h 470"/>
                  <a:gd name="T32" fmla="*/ 1154652910 w 626"/>
                  <a:gd name="T33" fmla="*/ 2147483646 h 470"/>
                  <a:gd name="T34" fmla="*/ 1154652910 w 626"/>
                  <a:gd name="T35" fmla="*/ 2147483646 h 470"/>
                  <a:gd name="T36" fmla="*/ 1154652910 w 626"/>
                  <a:gd name="T37" fmla="*/ 2147483646 h 470"/>
                  <a:gd name="T38" fmla="*/ 1154652910 w 626"/>
                  <a:gd name="T39" fmla="*/ 2147483646 h 470"/>
                  <a:gd name="T40" fmla="*/ 1154652910 w 626"/>
                  <a:gd name="T41" fmla="*/ 2147483646 h 470"/>
                  <a:gd name="T42" fmla="*/ 1154652910 w 626"/>
                  <a:gd name="T43" fmla="*/ 2147483646 h 470"/>
                  <a:gd name="T44" fmla="*/ 1154652910 w 626"/>
                  <a:gd name="T45" fmla="*/ 2147483646 h 470"/>
                  <a:gd name="T46" fmla="*/ 1154652910 w 626"/>
                  <a:gd name="T47" fmla="*/ 2147483646 h 470"/>
                  <a:gd name="T48" fmla="*/ 1154652910 w 626"/>
                  <a:gd name="T49" fmla="*/ 2147483646 h 470"/>
                  <a:gd name="T50" fmla="*/ 1154652910 w 626"/>
                  <a:gd name="T51" fmla="*/ 2147483646 h 470"/>
                  <a:gd name="T52" fmla="*/ 1154652910 w 626"/>
                  <a:gd name="T53" fmla="*/ 2147483646 h 470"/>
                  <a:gd name="T54" fmla="*/ 1154652910 w 626"/>
                  <a:gd name="T55" fmla="*/ 2147483646 h 470"/>
                  <a:gd name="T56" fmla="*/ 1154652910 w 626"/>
                  <a:gd name="T57" fmla="*/ 2147483646 h 470"/>
                  <a:gd name="T58" fmla="*/ 1154652910 w 626"/>
                  <a:gd name="T59" fmla="*/ 2147483646 h 470"/>
                  <a:gd name="T60" fmla="*/ 1154652910 w 626"/>
                  <a:gd name="T61" fmla="*/ 2147483646 h 470"/>
                  <a:gd name="T62" fmla="*/ 1154652910 w 626"/>
                  <a:gd name="T63" fmla="*/ 2147483646 h 470"/>
                  <a:gd name="T64" fmla="*/ 1154652910 w 626"/>
                  <a:gd name="T65" fmla="*/ 2147483646 h 470"/>
                  <a:gd name="T66" fmla="*/ 0 w 626"/>
                  <a:gd name="T67" fmla="*/ 2147483646 h 470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626"/>
                  <a:gd name="T103" fmla="*/ 0 h 470"/>
                  <a:gd name="T104" fmla="*/ 626 w 626"/>
                  <a:gd name="T105" fmla="*/ 470 h 470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626" h="470">
                    <a:moveTo>
                      <a:pt x="0" y="249"/>
                    </a:moveTo>
                    <a:lnTo>
                      <a:pt x="0" y="249"/>
                    </a:lnTo>
                    <a:lnTo>
                      <a:pt x="12" y="252"/>
                    </a:lnTo>
                    <a:lnTo>
                      <a:pt x="4" y="238"/>
                    </a:lnTo>
                    <a:lnTo>
                      <a:pt x="16" y="246"/>
                    </a:lnTo>
                    <a:lnTo>
                      <a:pt x="4" y="218"/>
                    </a:lnTo>
                    <a:lnTo>
                      <a:pt x="12" y="177"/>
                    </a:lnTo>
                    <a:lnTo>
                      <a:pt x="16" y="188"/>
                    </a:lnTo>
                    <a:lnTo>
                      <a:pt x="55" y="156"/>
                    </a:lnTo>
                    <a:lnTo>
                      <a:pt x="120" y="140"/>
                    </a:lnTo>
                    <a:lnTo>
                      <a:pt x="142" y="115"/>
                    </a:lnTo>
                    <a:lnTo>
                      <a:pt x="142" y="101"/>
                    </a:lnTo>
                    <a:lnTo>
                      <a:pt x="151" y="90"/>
                    </a:lnTo>
                    <a:lnTo>
                      <a:pt x="160" y="107"/>
                    </a:lnTo>
                    <a:lnTo>
                      <a:pt x="160" y="88"/>
                    </a:lnTo>
                    <a:lnTo>
                      <a:pt x="175" y="91"/>
                    </a:lnTo>
                    <a:lnTo>
                      <a:pt x="175" y="76"/>
                    </a:lnTo>
                    <a:lnTo>
                      <a:pt x="199" y="54"/>
                    </a:lnTo>
                    <a:lnTo>
                      <a:pt x="224" y="55"/>
                    </a:lnTo>
                    <a:lnTo>
                      <a:pt x="229" y="78"/>
                    </a:lnTo>
                    <a:lnTo>
                      <a:pt x="239" y="64"/>
                    </a:lnTo>
                    <a:lnTo>
                      <a:pt x="257" y="72"/>
                    </a:lnTo>
                    <a:lnTo>
                      <a:pt x="250" y="57"/>
                    </a:lnTo>
                    <a:lnTo>
                      <a:pt x="265" y="32"/>
                    </a:lnTo>
                    <a:lnTo>
                      <a:pt x="303" y="23"/>
                    </a:lnTo>
                    <a:lnTo>
                      <a:pt x="292" y="6"/>
                    </a:lnTo>
                    <a:lnTo>
                      <a:pt x="363" y="26"/>
                    </a:lnTo>
                    <a:lnTo>
                      <a:pt x="348" y="68"/>
                    </a:lnTo>
                    <a:lnTo>
                      <a:pt x="419" y="111"/>
                    </a:lnTo>
                    <a:lnTo>
                      <a:pt x="435" y="94"/>
                    </a:lnTo>
                    <a:lnTo>
                      <a:pt x="443" y="23"/>
                    </a:lnTo>
                    <a:lnTo>
                      <a:pt x="461" y="0"/>
                    </a:lnTo>
                    <a:lnTo>
                      <a:pt x="474" y="56"/>
                    </a:lnTo>
                    <a:lnTo>
                      <a:pt x="500" y="68"/>
                    </a:lnTo>
                    <a:lnTo>
                      <a:pt x="515" y="132"/>
                    </a:lnTo>
                    <a:lnTo>
                      <a:pt x="554" y="153"/>
                    </a:lnTo>
                    <a:lnTo>
                      <a:pt x="567" y="188"/>
                    </a:lnTo>
                    <a:lnTo>
                      <a:pt x="582" y="185"/>
                    </a:lnTo>
                    <a:lnTo>
                      <a:pt x="585" y="204"/>
                    </a:lnTo>
                    <a:lnTo>
                      <a:pt x="617" y="232"/>
                    </a:lnTo>
                    <a:lnTo>
                      <a:pt x="626" y="281"/>
                    </a:lnTo>
                    <a:lnTo>
                      <a:pt x="620" y="330"/>
                    </a:lnTo>
                    <a:lnTo>
                      <a:pt x="591" y="371"/>
                    </a:lnTo>
                    <a:lnTo>
                      <a:pt x="571" y="441"/>
                    </a:lnTo>
                    <a:lnTo>
                      <a:pt x="536" y="448"/>
                    </a:lnTo>
                    <a:lnTo>
                      <a:pt x="515" y="461"/>
                    </a:lnTo>
                    <a:lnTo>
                      <a:pt x="516" y="470"/>
                    </a:lnTo>
                    <a:lnTo>
                      <a:pt x="493" y="447"/>
                    </a:lnTo>
                    <a:lnTo>
                      <a:pt x="470" y="464"/>
                    </a:lnTo>
                    <a:lnTo>
                      <a:pt x="439" y="455"/>
                    </a:lnTo>
                    <a:lnTo>
                      <a:pt x="416" y="439"/>
                    </a:lnTo>
                    <a:lnTo>
                      <a:pt x="405" y="402"/>
                    </a:lnTo>
                    <a:lnTo>
                      <a:pt x="388" y="408"/>
                    </a:lnTo>
                    <a:lnTo>
                      <a:pt x="387" y="384"/>
                    </a:lnTo>
                    <a:lnTo>
                      <a:pt x="381" y="399"/>
                    </a:lnTo>
                    <a:lnTo>
                      <a:pt x="369" y="399"/>
                    </a:lnTo>
                    <a:lnTo>
                      <a:pt x="381" y="353"/>
                    </a:lnTo>
                    <a:lnTo>
                      <a:pt x="355" y="397"/>
                    </a:lnTo>
                    <a:lnTo>
                      <a:pt x="342" y="389"/>
                    </a:lnTo>
                    <a:lnTo>
                      <a:pt x="329" y="354"/>
                    </a:lnTo>
                    <a:lnTo>
                      <a:pt x="282" y="335"/>
                    </a:lnTo>
                    <a:lnTo>
                      <a:pt x="198" y="351"/>
                    </a:lnTo>
                    <a:lnTo>
                      <a:pt x="164" y="375"/>
                    </a:lnTo>
                    <a:lnTo>
                      <a:pt x="108" y="377"/>
                    </a:lnTo>
                    <a:lnTo>
                      <a:pt x="75" y="398"/>
                    </a:lnTo>
                    <a:lnTo>
                      <a:pt x="31" y="383"/>
                    </a:lnTo>
                    <a:lnTo>
                      <a:pt x="41" y="338"/>
                    </a:lnTo>
                    <a:lnTo>
                      <a:pt x="0" y="24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79" name="Freeform 56"/>
              <p:cNvSpPr>
                <a:spLocks/>
              </p:cNvSpPr>
              <p:nvPr/>
            </p:nvSpPr>
            <p:spPr bwMode="gray">
              <a:xfrm>
                <a:off x="4910" y="3611"/>
                <a:ext cx="53" cy="59"/>
              </a:xfrm>
              <a:custGeom>
                <a:avLst/>
                <a:gdLst>
                  <a:gd name="T0" fmla="*/ 0 w 54"/>
                  <a:gd name="T1" fmla="*/ 2147483646 h 52"/>
                  <a:gd name="T2" fmla="*/ 0 w 54"/>
                  <a:gd name="T3" fmla="*/ 2147483646 h 52"/>
                  <a:gd name="T4" fmla="*/ 1116349459 w 54"/>
                  <a:gd name="T5" fmla="*/ 0 h 52"/>
                  <a:gd name="T6" fmla="*/ 1116349459 w 54"/>
                  <a:gd name="T7" fmla="*/ 2147483646 h 52"/>
                  <a:gd name="T8" fmla="*/ 1116349459 w 54"/>
                  <a:gd name="T9" fmla="*/ 0 h 52"/>
                  <a:gd name="T10" fmla="*/ 1116349459 w 54"/>
                  <a:gd name="T11" fmla="*/ 2147483646 h 52"/>
                  <a:gd name="T12" fmla="*/ 1116349459 w 54"/>
                  <a:gd name="T13" fmla="*/ 2147483646 h 52"/>
                  <a:gd name="T14" fmla="*/ 1116349459 w 54"/>
                  <a:gd name="T15" fmla="*/ 2147483646 h 52"/>
                  <a:gd name="T16" fmla="*/ 1116349459 w 54"/>
                  <a:gd name="T17" fmla="*/ 2147483646 h 52"/>
                  <a:gd name="T18" fmla="*/ 0 w 54"/>
                  <a:gd name="T19" fmla="*/ 2147483646 h 5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54"/>
                  <a:gd name="T31" fmla="*/ 0 h 52"/>
                  <a:gd name="T32" fmla="*/ 54 w 54"/>
                  <a:gd name="T33" fmla="*/ 52 h 52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54" h="52">
                    <a:moveTo>
                      <a:pt x="0" y="8"/>
                    </a:moveTo>
                    <a:lnTo>
                      <a:pt x="0" y="8"/>
                    </a:lnTo>
                    <a:lnTo>
                      <a:pt x="1" y="0"/>
                    </a:lnTo>
                    <a:lnTo>
                      <a:pt x="28" y="7"/>
                    </a:lnTo>
                    <a:lnTo>
                      <a:pt x="49" y="0"/>
                    </a:lnTo>
                    <a:lnTo>
                      <a:pt x="54" y="13"/>
                    </a:lnTo>
                    <a:lnTo>
                      <a:pt x="54" y="29"/>
                    </a:lnTo>
                    <a:lnTo>
                      <a:pt x="34" y="52"/>
                    </a:lnTo>
                    <a:lnTo>
                      <a:pt x="20" y="51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0" name="Freeform 57"/>
              <p:cNvSpPr>
                <a:spLocks/>
              </p:cNvSpPr>
              <p:nvPr/>
            </p:nvSpPr>
            <p:spPr bwMode="gray">
              <a:xfrm>
                <a:off x="1353" y="2520"/>
                <a:ext cx="12" cy="47"/>
              </a:xfrm>
              <a:custGeom>
                <a:avLst/>
                <a:gdLst>
                  <a:gd name="T0" fmla="*/ 0 w 12"/>
                  <a:gd name="T1" fmla="*/ 2147483646 h 41"/>
                  <a:gd name="T2" fmla="*/ 0 w 12"/>
                  <a:gd name="T3" fmla="*/ 2147483646 h 41"/>
                  <a:gd name="T4" fmla="*/ 2147451733 w 12"/>
                  <a:gd name="T5" fmla="*/ 2147483646 h 41"/>
                  <a:gd name="T6" fmla="*/ 2147451733 w 12"/>
                  <a:gd name="T7" fmla="*/ 0 h 41"/>
                  <a:gd name="T8" fmla="*/ 0 w 12"/>
                  <a:gd name="T9" fmla="*/ 2147483646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"/>
                  <a:gd name="T16" fmla="*/ 0 h 41"/>
                  <a:gd name="T17" fmla="*/ 12 w 12"/>
                  <a:gd name="T18" fmla="*/ 41 h 41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" h="41">
                    <a:moveTo>
                      <a:pt x="0" y="9"/>
                    </a:moveTo>
                    <a:lnTo>
                      <a:pt x="0" y="9"/>
                    </a:lnTo>
                    <a:lnTo>
                      <a:pt x="5" y="41"/>
                    </a:lnTo>
                    <a:lnTo>
                      <a:pt x="12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1" name="Freeform 58"/>
              <p:cNvSpPr>
                <a:spLocks/>
              </p:cNvSpPr>
              <p:nvPr/>
            </p:nvSpPr>
            <p:spPr bwMode="gray">
              <a:xfrm>
                <a:off x="759" y="1865"/>
                <a:ext cx="75" cy="50"/>
              </a:xfrm>
              <a:custGeom>
                <a:avLst/>
                <a:gdLst>
                  <a:gd name="T0" fmla="*/ 0 w 78"/>
                  <a:gd name="T1" fmla="*/ 0 h 44"/>
                  <a:gd name="T2" fmla="*/ 0 w 78"/>
                  <a:gd name="T3" fmla="*/ 0 h 44"/>
                  <a:gd name="T4" fmla="*/ 544199788 w 78"/>
                  <a:gd name="T5" fmla="*/ 2147483646 h 44"/>
                  <a:gd name="T6" fmla="*/ 544199788 w 78"/>
                  <a:gd name="T7" fmla="*/ 2147483646 h 44"/>
                  <a:gd name="T8" fmla="*/ 544199788 w 78"/>
                  <a:gd name="T9" fmla="*/ 2147483646 h 44"/>
                  <a:gd name="T10" fmla="*/ 0 w 78"/>
                  <a:gd name="T11" fmla="*/ 0 h 4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8"/>
                  <a:gd name="T19" fmla="*/ 0 h 44"/>
                  <a:gd name="T20" fmla="*/ 78 w 78"/>
                  <a:gd name="T21" fmla="*/ 44 h 4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8" h="44">
                    <a:moveTo>
                      <a:pt x="0" y="0"/>
                    </a:moveTo>
                    <a:lnTo>
                      <a:pt x="0" y="0"/>
                    </a:lnTo>
                    <a:lnTo>
                      <a:pt x="43" y="9"/>
                    </a:lnTo>
                    <a:lnTo>
                      <a:pt x="78" y="44"/>
                    </a:lnTo>
                    <a:lnTo>
                      <a:pt x="58" y="3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2" name="Freeform 59"/>
              <p:cNvSpPr>
                <a:spLocks/>
              </p:cNvSpPr>
              <p:nvPr/>
            </p:nvSpPr>
            <p:spPr bwMode="gray">
              <a:xfrm>
                <a:off x="794" y="1197"/>
                <a:ext cx="160" cy="116"/>
              </a:xfrm>
              <a:custGeom>
                <a:avLst/>
                <a:gdLst>
                  <a:gd name="T0" fmla="*/ 0 w 162"/>
                  <a:gd name="T1" fmla="*/ 2147483646 h 101"/>
                  <a:gd name="T2" fmla="*/ 0 w 162"/>
                  <a:gd name="T3" fmla="*/ 2147483646 h 101"/>
                  <a:gd name="T4" fmla="*/ 1390268154 w 162"/>
                  <a:gd name="T5" fmla="*/ 2147483646 h 101"/>
                  <a:gd name="T6" fmla="*/ 1390268154 w 162"/>
                  <a:gd name="T7" fmla="*/ 2147483646 h 101"/>
                  <a:gd name="T8" fmla="*/ 1390268154 w 162"/>
                  <a:gd name="T9" fmla="*/ 2147483646 h 101"/>
                  <a:gd name="T10" fmla="*/ 1390268154 w 162"/>
                  <a:gd name="T11" fmla="*/ 0 h 101"/>
                  <a:gd name="T12" fmla="*/ 1390268154 w 162"/>
                  <a:gd name="T13" fmla="*/ 2147483646 h 101"/>
                  <a:gd name="T14" fmla="*/ 1390268154 w 162"/>
                  <a:gd name="T15" fmla="*/ 2147483646 h 101"/>
                  <a:gd name="T16" fmla="*/ 1390268154 w 162"/>
                  <a:gd name="T17" fmla="*/ 2147483646 h 101"/>
                  <a:gd name="T18" fmla="*/ 1390268154 w 162"/>
                  <a:gd name="T19" fmla="*/ 2147483646 h 101"/>
                  <a:gd name="T20" fmla="*/ 1390268154 w 162"/>
                  <a:gd name="T21" fmla="*/ 2147483646 h 101"/>
                  <a:gd name="T22" fmla="*/ 1390268154 w 162"/>
                  <a:gd name="T23" fmla="*/ 2147483646 h 101"/>
                  <a:gd name="T24" fmla="*/ 1390268154 w 162"/>
                  <a:gd name="T25" fmla="*/ 2147483646 h 101"/>
                  <a:gd name="T26" fmla="*/ 0 w 162"/>
                  <a:gd name="T27" fmla="*/ 2147483646 h 10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62"/>
                  <a:gd name="T43" fmla="*/ 0 h 101"/>
                  <a:gd name="T44" fmla="*/ 162 w 162"/>
                  <a:gd name="T45" fmla="*/ 101 h 10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62" h="101">
                    <a:moveTo>
                      <a:pt x="0" y="77"/>
                    </a:moveTo>
                    <a:lnTo>
                      <a:pt x="0" y="77"/>
                    </a:lnTo>
                    <a:lnTo>
                      <a:pt x="7" y="63"/>
                    </a:lnTo>
                    <a:lnTo>
                      <a:pt x="29" y="22"/>
                    </a:lnTo>
                    <a:lnTo>
                      <a:pt x="19" y="4"/>
                    </a:lnTo>
                    <a:lnTo>
                      <a:pt x="69" y="0"/>
                    </a:lnTo>
                    <a:lnTo>
                      <a:pt x="104" y="17"/>
                    </a:lnTo>
                    <a:lnTo>
                      <a:pt x="127" y="7"/>
                    </a:lnTo>
                    <a:lnTo>
                      <a:pt x="162" y="30"/>
                    </a:lnTo>
                    <a:lnTo>
                      <a:pt x="89" y="68"/>
                    </a:lnTo>
                    <a:lnTo>
                      <a:pt x="81" y="90"/>
                    </a:lnTo>
                    <a:lnTo>
                      <a:pt x="45" y="101"/>
                    </a:lnTo>
                    <a:lnTo>
                      <a:pt x="28" y="84"/>
                    </a:lnTo>
                    <a:lnTo>
                      <a:pt x="0" y="7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3" name="Freeform 60"/>
              <p:cNvSpPr>
                <a:spLocks/>
              </p:cNvSpPr>
              <p:nvPr/>
            </p:nvSpPr>
            <p:spPr bwMode="gray">
              <a:xfrm>
                <a:off x="839" y="1089"/>
                <a:ext cx="114" cy="66"/>
              </a:xfrm>
              <a:custGeom>
                <a:avLst/>
                <a:gdLst>
                  <a:gd name="T0" fmla="*/ 0 w 115"/>
                  <a:gd name="T1" fmla="*/ 2147483646 h 57"/>
                  <a:gd name="T2" fmla="*/ 0 w 115"/>
                  <a:gd name="T3" fmla="*/ 2147483646 h 57"/>
                  <a:gd name="T4" fmla="*/ 1581872645 w 115"/>
                  <a:gd name="T5" fmla="*/ 2147483646 h 57"/>
                  <a:gd name="T6" fmla="*/ 1581872645 w 115"/>
                  <a:gd name="T7" fmla="*/ 2147483646 h 57"/>
                  <a:gd name="T8" fmla="*/ 1581872645 w 115"/>
                  <a:gd name="T9" fmla="*/ 2147483646 h 57"/>
                  <a:gd name="T10" fmla="*/ 1581872645 w 115"/>
                  <a:gd name="T11" fmla="*/ 2147483646 h 57"/>
                  <a:gd name="T12" fmla="*/ 1581872645 w 115"/>
                  <a:gd name="T13" fmla="*/ 2147483646 h 57"/>
                  <a:gd name="T14" fmla="*/ 1581872645 w 115"/>
                  <a:gd name="T15" fmla="*/ 2147483646 h 57"/>
                  <a:gd name="T16" fmla="*/ 1581872645 w 115"/>
                  <a:gd name="T17" fmla="*/ 2147483646 h 57"/>
                  <a:gd name="T18" fmla="*/ 1581872645 w 115"/>
                  <a:gd name="T19" fmla="*/ 2147483646 h 57"/>
                  <a:gd name="T20" fmla="*/ 1581872645 w 115"/>
                  <a:gd name="T21" fmla="*/ 2147483646 h 57"/>
                  <a:gd name="T22" fmla="*/ 1581872645 w 115"/>
                  <a:gd name="T23" fmla="*/ 2147483646 h 57"/>
                  <a:gd name="T24" fmla="*/ 1581872645 w 115"/>
                  <a:gd name="T25" fmla="*/ 2147483646 h 57"/>
                  <a:gd name="T26" fmla="*/ 1581872645 w 115"/>
                  <a:gd name="T27" fmla="*/ 2147483646 h 57"/>
                  <a:gd name="T28" fmla="*/ 1581872645 w 115"/>
                  <a:gd name="T29" fmla="*/ 0 h 57"/>
                  <a:gd name="T30" fmla="*/ 1581872645 w 115"/>
                  <a:gd name="T31" fmla="*/ 2147483646 h 57"/>
                  <a:gd name="T32" fmla="*/ 0 w 115"/>
                  <a:gd name="T33" fmla="*/ 2147483646 h 5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15"/>
                  <a:gd name="T52" fmla="*/ 0 h 57"/>
                  <a:gd name="T53" fmla="*/ 115 w 115"/>
                  <a:gd name="T54" fmla="*/ 57 h 57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15" h="57">
                    <a:moveTo>
                      <a:pt x="0" y="43"/>
                    </a:moveTo>
                    <a:lnTo>
                      <a:pt x="0" y="43"/>
                    </a:lnTo>
                    <a:lnTo>
                      <a:pt x="27" y="51"/>
                    </a:lnTo>
                    <a:lnTo>
                      <a:pt x="33" y="43"/>
                    </a:lnTo>
                    <a:lnTo>
                      <a:pt x="39" y="57"/>
                    </a:lnTo>
                    <a:lnTo>
                      <a:pt x="51" y="50"/>
                    </a:lnTo>
                    <a:lnTo>
                      <a:pt x="49" y="38"/>
                    </a:lnTo>
                    <a:lnTo>
                      <a:pt x="61" y="45"/>
                    </a:lnTo>
                    <a:lnTo>
                      <a:pt x="69" y="24"/>
                    </a:lnTo>
                    <a:lnTo>
                      <a:pt x="78" y="23"/>
                    </a:lnTo>
                    <a:lnTo>
                      <a:pt x="82" y="43"/>
                    </a:lnTo>
                    <a:lnTo>
                      <a:pt x="107" y="28"/>
                    </a:lnTo>
                    <a:lnTo>
                      <a:pt x="99" y="13"/>
                    </a:lnTo>
                    <a:lnTo>
                      <a:pt x="115" y="8"/>
                    </a:lnTo>
                    <a:lnTo>
                      <a:pt x="98" y="0"/>
                    </a:lnTo>
                    <a:lnTo>
                      <a:pt x="57" y="8"/>
                    </a:lnTo>
                    <a:lnTo>
                      <a:pt x="0" y="4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4" name="Freeform 61"/>
              <p:cNvSpPr>
                <a:spLocks/>
              </p:cNvSpPr>
              <p:nvPr/>
            </p:nvSpPr>
            <p:spPr bwMode="gray">
              <a:xfrm>
                <a:off x="899" y="1238"/>
                <a:ext cx="274" cy="158"/>
              </a:xfrm>
              <a:custGeom>
                <a:avLst/>
                <a:gdLst>
                  <a:gd name="T0" fmla="*/ 0 w 279"/>
                  <a:gd name="T1" fmla="*/ 2147483646 h 138"/>
                  <a:gd name="T2" fmla="*/ 0 w 279"/>
                  <a:gd name="T3" fmla="*/ 2147483646 h 138"/>
                  <a:gd name="T4" fmla="*/ 1140372655 w 279"/>
                  <a:gd name="T5" fmla="*/ 2147483646 h 138"/>
                  <a:gd name="T6" fmla="*/ 1140372655 w 279"/>
                  <a:gd name="T7" fmla="*/ 2147483646 h 138"/>
                  <a:gd name="T8" fmla="*/ 1140372655 w 279"/>
                  <a:gd name="T9" fmla="*/ 2147483646 h 138"/>
                  <a:gd name="T10" fmla="*/ 1140372655 w 279"/>
                  <a:gd name="T11" fmla="*/ 0 h 138"/>
                  <a:gd name="T12" fmla="*/ 1140372655 w 279"/>
                  <a:gd name="T13" fmla="*/ 2147483646 h 138"/>
                  <a:gd name="T14" fmla="*/ 1140372655 w 279"/>
                  <a:gd name="T15" fmla="*/ 2147483646 h 138"/>
                  <a:gd name="T16" fmla="*/ 1140372655 w 279"/>
                  <a:gd name="T17" fmla="*/ 2147483646 h 138"/>
                  <a:gd name="T18" fmla="*/ 1140372655 w 279"/>
                  <a:gd name="T19" fmla="*/ 2147483646 h 138"/>
                  <a:gd name="T20" fmla="*/ 1140372655 w 279"/>
                  <a:gd name="T21" fmla="*/ 2147483646 h 138"/>
                  <a:gd name="T22" fmla="*/ 1140372655 w 279"/>
                  <a:gd name="T23" fmla="*/ 2147483646 h 138"/>
                  <a:gd name="T24" fmla="*/ 1140372655 w 279"/>
                  <a:gd name="T25" fmla="*/ 2147483646 h 138"/>
                  <a:gd name="T26" fmla="*/ 1140372655 w 279"/>
                  <a:gd name="T27" fmla="*/ 2147483646 h 138"/>
                  <a:gd name="T28" fmla="*/ 1140372655 w 279"/>
                  <a:gd name="T29" fmla="*/ 2147483646 h 138"/>
                  <a:gd name="T30" fmla="*/ 1140372655 w 279"/>
                  <a:gd name="T31" fmla="*/ 2147483646 h 138"/>
                  <a:gd name="T32" fmla="*/ 1140372655 w 279"/>
                  <a:gd name="T33" fmla="*/ 2147483646 h 138"/>
                  <a:gd name="T34" fmla="*/ 1140372655 w 279"/>
                  <a:gd name="T35" fmla="*/ 2147483646 h 138"/>
                  <a:gd name="T36" fmla="*/ 1140372655 w 279"/>
                  <a:gd name="T37" fmla="*/ 2147483646 h 138"/>
                  <a:gd name="T38" fmla="*/ 1140372655 w 279"/>
                  <a:gd name="T39" fmla="*/ 2147483646 h 138"/>
                  <a:gd name="T40" fmla="*/ 1140372655 w 279"/>
                  <a:gd name="T41" fmla="*/ 2147483646 h 138"/>
                  <a:gd name="T42" fmla="*/ 1140372655 w 279"/>
                  <a:gd name="T43" fmla="*/ 2147483646 h 138"/>
                  <a:gd name="T44" fmla="*/ 1140372655 w 279"/>
                  <a:gd name="T45" fmla="*/ 2147483646 h 138"/>
                  <a:gd name="T46" fmla="*/ 1140372655 w 279"/>
                  <a:gd name="T47" fmla="*/ 2147483646 h 138"/>
                  <a:gd name="T48" fmla="*/ 1140372655 w 279"/>
                  <a:gd name="T49" fmla="*/ 2147483646 h 138"/>
                  <a:gd name="T50" fmla="*/ 1140372655 w 279"/>
                  <a:gd name="T51" fmla="*/ 2147483646 h 138"/>
                  <a:gd name="T52" fmla="*/ 1140372655 w 279"/>
                  <a:gd name="T53" fmla="*/ 2147483646 h 138"/>
                  <a:gd name="T54" fmla="*/ 1140372655 w 279"/>
                  <a:gd name="T55" fmla="*/ 2147483646 h 138"/>
                  <a:gd name="T56" fmla="*/ 1140372655 w 279"/>
                  <a:gd name="T57" fmla="*/ 2147483646 h 138"/>
                  <a:gd name="T58" fmla="*/ 1140372655 w 279"/>
                  <a:gd name="T59" fmla="*/ 2147483646 h 138"/>
                  <a:gd name="T60" fmla="*/ 1140372655 w 279"/>
                  <a:gd name="T61" fmla="*/ 2147483646 h 138"/>
                  <a:gd name="T62" fmla="*/ 1140372655 w 279"/>
                  <a:gd name="T63" fmla="*/ 2147483646 h 138"/>
                  <a:gd name="T64" fmla="*/ 1140372655 w 279"/>
                  <a:gd name="T65" fmla="*/ 2147483646 h 138"/>
                  <a:gd name="T66" fmla="*/ 1140372655 w 279"/>
                  <a:gd name="T67" fmla="*/ 2147483646 h 138"/>
                  <a:gd name="T68" fmla="*/ 1140372655 w 279"/>
                  <a:gd name="T69" fmla="*/ 2147483646 h 138"/>
                  <a:gd name="T70" fmla="*/ 1140372655 w 279"/>
                  <a:gd name="T71" fmla="*/ 2147483646 h 138"/>
                  <a:gd name="T72" fmla="*/ 1140372655 w 279"/>
                  <a:gd name="T73" fmla="*/ 2147483646 h 138"/>
                  <a:gd name="T74" fmla="*/ 1140372655 w 279"/>
                  <a:gd name="T75" fmla="*/ 2147483646 h 138"/>
                  <a:gd name="T76" fmla="*/ 1140372655 w 279"/>
                  <a:gd name="T77" fmla="*/ 2147483646 h 138"/>
                  <a:gd name="T78" fmla="*/ 0 w 279"/>
                  <a:gd name="T79" fmla="*/ 2147483646 h 138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279"/>
                  <a:gd name="T121" fmla="*/ 0 h 138"/>
                  <a:gd name="T122" fmla="*/ 279 w 279"/>
                  <a:gd name="T123" fmla="*/ 138 h 138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279" h="138">
                    <a:moveTo>
                      <a:pt x="0" y="45"/>
                    </a:moveTo>
                    <a:lnTo>
                      <a:pt x="0" y="45"/>
                    </a:lnTo>
                    <a:lnTo>
                      <a:pt x="15" y="35"/>
                    </a:lnTo>
                    <a:lnTo>
                      <a:pt x="8" y="28"/>
                    </a:lnTo>
                    <a:lnTo>
                      <a:pt x="41" y="10"/>
                    </a:lnTo>
                    <a:lnTo>
                      <a:pt x="68" y="0"/>
                    </a:lnTo>
                    <a:lnTo>
                      <a:pt x="77" y="15"/>
                    </a:lnTo>
                    <a:lnTo>
                      <a:pt x="67" y="23"/>
                    </a:lnTo>
                    <a:lnTo>
                      <a:pt x="92" y="12"/>
                    </a:lnTo>
                    <a:lnTo>
                      <a:pt x="119" y="21"/>
                    </a:lnTo>
                    <a:lnTo>
                      <a:pt x="109" y="31"/>
                    </a:lnTo>
                    <a:lnTo>
                      <a:pt x="141" y="25"/>
                    </a:lnTo>
                    <a:lnTo>
                      <a:pt x="132" y="14"/>
                    </a:lnTo>
                    <a:lnTo>
                      <a:pt x="145" y="14"/>
                    </a:lnTo>
                    <a:lnTo>
                      <a:pt x="170" y="52"/>
                    </a:lnTo>
                    <a:lnTo>
                      <a:pt x="179" y="42"/>
                    </a:lnTo>
                    <a:lnTo>
                      <a:pt x="169" y="2"/>
                    </a:lnTo>
                    <a:lnTo>
                      <a:pt x="189" y="3"/>
                    </a:lnTo>
                    <a:lnTo>
                      <a:pt x="211" y="18"/>
                    </a:lnTo>
                    <a:lnTo>
                      <a:pt x="224" y="67"/>
                    </a:lnTo>
                    <a:lnTo>
                      <a:pt x="279" y="91"/>
                    </a:lnTo>
                    <a:lnTo>
                      <a:pt x="279" y="105"/>
                    </a:lnTo>
                    <a:lnTo>
                      <a:pt x="264" y="100"/>
                    </a:lnTo>
                    <a:lnTo>
                      <a:pt x="246" y="108"/>
                    </a:lnTo>
                    <a:lnTo>
                      <a:pt x="271" y="119"/>
                    </a:lnTo>
                    <a:lnTo>
                      <a:pt x="248" y="130"/>
                    </a:lnTo>
                    <a:lnTo>
                      <a:pt x="213" y="125"/>
                    </a:lnTo>
                    <a:lnTo>
                      <a:pt x="192" y="111"/>
                    </a:lnTo>
                    <a:lnTo>
                      <a:pt x="146" y="134"/>
                    </a:lnTo>
                    <a:lnTo>
                      <a:pt x="89" y="138"/>
                    </a:lnTo>
                    <a:lnTo>
                      <a:pt x="78" y="116"/>
                    </a:lnTo>
                    <a:lnTo>
                      <a:pt x="46" y="115"/>
                    </a:lnTo>
                    <a:lnTo>
                      <a:pt x="25" y="96"/>
                    </a:lnTo>
                    <a:lnTo>
                      <a:pt x="106" y="85"/>
                    </a:lnTo>
                    <a:lnTo>
                      <a:pt x="22" y="80"/>
                    </a:lnTo>
                    <a:lnTo>
                      <a:pt x="11" y="68"/>
                    </a:lnTo>
                    <a:lnTo>
                      <a:pt x="54" y="55"/>
                    </a:lnTo>
                    <a:lnTo>
                      <a:pt x="15" y="57"/>
                    </a:lnTo>
                    <a:lnTo>
                      <a:pt x="17" y="52"/>
                    </a:lnTo>
                    <a:lnTo>
                      <a:pt x="0" y="4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5" name="Freeform 62"/>
              <p:cNvSpPr>
                <a:spLocks/>
              </p:cNvSpPr>
              <p:nvPr/>
            </p:nvSpPr>
            <p:spPr bwMode="gray">
              <a:xfrm>
                <a:off x="919" y="1114"/>
                <a:ext cx="187" cy="87"/>
              </a:xfrm>
              <a:custGeom>
                <a:avLst/>
                <a:gdLst>
                  <a:gd name="T0" fmla="*/ 0 w 189"/>
                  <a:gd name="T1" fmla="*/ 2147483646 h 75"/>
                  <a:gd name="T2" fmla="*/ 0 w 189"/>
                  <a:gd name="T3" fmla="*/ 2147483646 h 75"/>
                  <a:gd name="T4" fmla="*/ 1479853064 w 189"/>
                  <a:gd name="T5" fmla="*/ 2147483646 h 75"/>
                  <a:gd name="T6" fmla="*/ 1479853064 w 189"/>
                  <a:gd name="T7" fmla="*/ 2147483646 h 75"/>
                  <a:gd name="T8" fmla="*/ 1479853064 w 189"/>
                  <a:gd name="T9" fmla="*/ 2147483646 h 75"/>
                  <a:gd name="T10" fmla="*/ 1479853064 w 189"/>
                  <a:gd name="T11" fmla="*/ 2147483646 h 75"/>
                  <a:gd name="T12" fmla="*/ 1479853064 w 189"/>
                  <a:gd name="T13" fmla="*/ 2147483646 h 75"/>
                  <a:gd name="T14" fmla="*/ 1479853064 w 189"/>
                  <a:gd name="T15" fmla="*/ 2147483646 h 75"/>
                  <a:gd name="T16" fmla="*/ 1479853064 w 189"/>
                  <a:gd name="T17" fmla="*/ 2147483646 h 75"/>
                  <a:gd name="T18" fmla="*/ 1479853064 w 189"/>
                  <a:gd name="T19" fmla="*/ 2147483646 h 75"/>
                  <a:gd name="T20" fmla="*/ 1479853064 w 189"/>
                  <a:gd name="T21" fmla="*/ 2147483646 h 75"/>
                  <a:gd name="T22" fmla="*/ 1479853064 w 189"/>
                  <a:gd name="T23" fmla="*/ 2147483646 h 75"/>
                  <a:gd name="T24" fmla="*/ 1479853064 w 189"/>
                  <a:gd name="T25" fmla="*/ 2147483646 h 75"/>
                  <a:gd name="T26" fmla="*/ 1479853064 w 189"/>
                  <a:gd name="T27" fmla="*/ 2147483646 h 75"/>
                  <a:gd name="T28" fmla="*/ 1479853064 w 189"/>
                  <a:gd name="T29" fmla="*/ 2147483646 h 75"/>
                  <a:gd name="T30" fmla="*/ 1479853064 w 189"/>
                  <a:gd name="T31" fmla="*/ 2147483646 h 75"/>
                  <a:gd name="T32" fmla="*/ 1479853064 w 189"/>
                  <a:gd name="T33" fmla="*/ 2147483646 h 75"/>
                  <a:gd name="T34" fmla="*/ 1479853064 w 189"/>
                  <a:gd name="T35" fmla="*/ 0 h 75"/>
                  <a:gd name="T36" fmla="*/ 1479853064 w 189"/>
                  <a:gd name="T37" fmla="*/ 2147483646 h 75"/>
                  <a:gd name="T38" fmla="*/ 1479853064 w 189"/>
                  <a:gd name="T39" fmla="*/ 2147483646 h 75"/>
                  <a:gd name="T40" fmla="*/ 1479853064 w 189"/>
                  <a:gd name="T41" fmla="*/ 2147483646 h 75"/>
                  <a:gd name="T42" fmla="*/ 1479853064 w 189"/>
                  <a:gd name="T43" fmla="*/ 2147483646 h 75"/>
                  <a:gd name="T44" fmla="*/ 1479853064 w 189"/>
                  <a:gd name="T45" fmla="*/ 2147483646 h 75"/>
                  <a:gd name="T46" fmla="*/ 1479853064 w 189"/>
                  <a:gd name="T47" fmla="*/ 2147483646 h 75"/>
                  <a:gd name="T48" fmla="*/ 1479853064 w 189"/>
                  <a:gd name="T49" fmla="*/ 2147483646 h 75"/>
                  <a:gd name="T50" fmla="*/ 1479853064 w 189"/>
                  <a:gd name="T51" fmla="*/ 2147483646 h 75"/>
                  <a:gd name="T52" fmla="*/ 1479853064 w 189"/>
                  <a:gd name="T53" fmla="*/ 2147483646 h 75"/>
                  <a:gd name="T54" fmla="*/ 1479853064 w 189"/>
                  <a:gd name="T55" fmla="*/ 2147483646 h 75"/>
                  <a:gd name="T56" fmla="*/ 1479853064 w 189"/>
                  <a:gd name="T57" fmla="*/ 2147483646 h 75"/>
                  <a:gd name="T58" fmla="*/ 1479853064 w 189"/>
                  <a:gd name="T59" fmla="*/ 2147483646 h 75"/>
                  <a:gd name="T60" fmla="*/ 1479853064 w 189"/>
                  <a:gd name="T61" fmla="*/ 2147483646 h 75"/>
                  <a:gd name="T62" fmla="*/ 1479853064 w 189"/>
                  <a:gd name="T63" fmla="*/ 2147483646 h 75"/>
                  <a:gd name="T64" fmla="*/ 1479853064 w 189"/>
                  <a:gd name="T65" fmla="*/ 2147483646 h 75"/>
                  <a:gd name="T66" fmla="*/ 1479853064 w 189"/>
                  <a:gd name="T67" fmla="*/ 2147483646 h 75"/>
                  <a:gd name="T68" fmla="*/ 0 w 189"/>
                  <a:gd name="T69" fmla="*/ 2147483646 h 75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89"/>
                  <a:gd name="T106" fmla="*/ 0 h 75"/>
                  <a:gd name="T107" fmla="*/ 189 w 189"/>
                  <a:gd name="T108" fmla="*/ 75 h 75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89" h="75">
                    <a:moveTo>
                      <a:pt x="0" y="49"/>
                    </a:moveTo>
                    <a:lnTo>
                      <a:pt x="0" y="49"/>
                    </a:lnTo>
                    <a:lnTo>
                      <a:pt x="7" y="44"/>
                    </a:lnTo>
                    <a:lnTo>
                      <a:pt x="39" y="36"/>
                    </a:lnTo>
                    <a:lnTo>
                      <a:pt x="7" y="37"/>
                    </a:lnTo>
                    <a:lnTo>
                      <a:pt x="44" y="30"/>
                    </a:lnTo>
                    <a:lnTo>
                      <a:pt x="14" y="30"/>
                    </a:lnTo>
                    <a:lnTo>
                      <a:pt x="16" y="22"/>
                    </a:lnTo>
                    <a:lnTo>
                      <a:pt x="46" y="21"/>
                    </a:lnTo>
                    <a:lnTo>
                      <a:pt x="25" y="20"/>
                    </a:lnTo>
                    <a:lnTo>
                      <a:pt x="41" y="12"/>
                    </a:lnTo>
                    <a:lnTo>
                      <a:pt x="79" y="21"/>
                    </a:lnTo>
                    <a:lnTo>
                      <a:pt x="98" y="40"/>
                    </a:lnTo>
                    <a:lnTo>
                      <a:pt x="135" y="42"/>
                    </a:lnTo>
                    <a:lnTo>
                      <a:pt x="120" y="30"/>
                    </a:lnTo>
                    <a:lnTo>
                      <a:pt x="128" y="23"/>
                    </a:lnTo>
                    <a:lnTo>
                      <a:pt x="112" y="14"/>
                    </a:lnTo>
                    <a:lnTo>
                      <a:pt x="137" y="0"/>
                    </a:lnTo>
                    <a:lnTo>
                      <a:pt x="149" y="16"/>
                    </a:lnTo>
                    <a:lnTo>
                      <a:pt x="141" y="24"/>
                    </a:lnTo>
                    <a:lnTo>
                      <a:pt x="155" y="27"/>
                    </a:lnTo>
                    <a:lnTo>
                      <a:pt x="150" y="35"/>
                    </a:lnTo>
                    <a:lnTo>
                      <a:pt x="167" y="36"/>
                    </a:lnTo>
                    <a:lnTo>
                      <a:pt x="177" y="25"/>
                    </a:lnTo>
                    <a:lnTo>
                      <a:pt x="189" y="40"/>
                    </a:lnTo>
                    <a:lnTo>
                      <a:pt x="180" y="56"/>
                    </a:lnTo>
                    <a:lnTo>
                      <a:pt x="138" y="55"/>
                    </a:lnTo>
                    <a:lnTo>
                      <a:pt x="77" y="75"/>
                    </a:lnTo>
                    <a:lnTo>
                      <a:pt x="50" y="65"/>
                    </a:lnTo>
                    <a:lnTo>
                      <a:pt x="104" y="48"/>
                    </a:lnTo>
                    <a:lnTo>
                      <a:pt x="58" y="59"/>
                    </a:lnTo>
                    <a:lnTo>
                      <a:pt x="65" y="44"/>
                    </a:lnTo>
                    <a:lnTo>
                      <a:pt x="43" y="60"/>
                    </a:lnTo>
                    <a:lnTo>
                      <a:pt x="16" y="55"/>
                    </a:lnTo>
                    <a:lnTo>
                      <a:pt x="0" y="4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6" name="Freeform 63"/>
              <p:cNvSpPr>
                <a:spLocks/>
              </p:cNvSpPr>
              <p:nvPr/>
            </p:nvSpPr>
            <p:spPr bwMode="gray">
              <a:xfrm>
                <a:off x="1106" y="1023"/>
                <a:ext cx="94" cy="54"/>
              </a:xfrm>
              <a:custGeom>
                <a:avLst/>
                <a:gdLst>
                  <a:gd name="T0" fmla="*/ 0 w 97"/>
                  <a:gd name="T1" fmla="*/ 0 h 47"/>
                  <a:gd name="T2" fmla="*/ 0 w 97"/>
                  <a:gd name="T3" fmla="*/ 0 h 47"/>
                  <a:gd name="T4" fmla="*/ 715137973 w 97"/>
                  <a:gd name="T5" fmla="*/ 2147483646 h 47"/>
                  <a:gd name="T6" fmla="*/ 715137973 w 97"/>
                  <a:gd name="T7" fmla="*/ 2147483646 h 47"/>
                  <a:gd name="T8" fmla="*/ 715137973 w 97"/>
                  <a:gd name="T9" fmla="*/ 2147483646 h 47"/>
                  <a:gd name="T10" fmla="*/ 715137973 w 97"/>
                  <a:gd name="T11" fmla="*/ 2147483646 h 47"/>
                  <a:gd name="T12" fmla="*/ 715137973 w 97"/>
                  <a:gd name="T13" fmla="*/ 2147483646 h 47"/>
                  <a:gd name="T14" fmla="*/ 715137973 w 97"/>
                  <a:gd name="T15" fmla="*/ 2147483646 h 47"/>
                  <a:gd name="T16" fmla="*/ 715137973 w 97"/>
                  <a:gd name="T17" fmla="*/ 2147483646 h 47"/>
                  <a:gd name="T18" fmla="*/ 715137973 w 97"/>
                  <a:gd name="T19" fmla="*/ 2147483646 h 47"/>
                  <a:gd name="T20" fmla="*/ 715137973 w 97"/>
                  <a:gd name="T21" fmla="*/ 2147483646 h 47"/>
                  <a:gd name="T22" fmla="*/ 715137973 w 97"/>
                  <a:gd name="T23" fmla="*/ 2147483646 h 47"/>
                  <a:gd name="T24" fmla="*/ 715137973 w 97"/>
                  <a:gd name="T25" fmla="*/ 0 h 47"/>
                  <a:gd name="T26" fmla="*/ 0 w 97"/>
                  <a:gd name="T27" fmla="*/ 0 h 4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97"/>
                  <a:gd name="T43" fmla="*/ 0 h 47"/>
                  <a:gd name="T44" fmla="*/ 97 w 97"/>
                  <a:gd name="T45" fmla="*/ 47 h 47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97" h="47">
                    <a:moveTo>
                      <a:pt x="0" y="0"/>
                    </a:moveTo>
                    <a:lnTo>
                      <a:pt x="0" y="0"/>
                    </a:lnTo>
                    <a:lnTo>
                      <a:pt x="8" y="18"/>
                    </a:lnTo>
                    <a:lnTo>
                      <a:pt x="32" y="18"/>
                    </a:lnTo>
                    <a:lnTo>
                      <a:pt x="24" y="20"/>
                    </a:lnTo>
                    <a:lnTo>
                      <a:pt x="30" y="26"/>
                    </a:lnTo>
                    <a:lnTo>
                      <a:pt x="8" y="30"/>
                    </a:lnTo>
                    <a:lnTo>
                      <a:pt x="43" y="36"/>
                    </a:lnTo>
                    <a:lnTo>
                      <a:pt x="97" y="47"/>
                    </a:lnTo>
                    <a:lnTo>
                      <a:pt x="90" y="20"/>
                    </a:lnTo>
                    <a:lnTo>
                      <a:pt x="50" y="5"/>
                    </a:lnTo>
                    <a:lnTo>
                      <a:pt x="36" y="11"/>
                    </a:lnTo>
                    <a:lnTo>
                      <a:pt x="3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7" name="Freeform 64"/>
              <p:cNvSpPr>
                <a:spLocks/>
              </p:cNvSpPr>
              <p:nvPr/>
            </p:nvSpPr>
            <p:spPr bwMode="gray">
              <a:xfrm>
                <a:off x="1149" y="1126"/>
                <a:ext cx="79" cy="56"/>
              </a:xfrm>
              <a:custGeom>
                <a:avLst/>
                <a:gdLst>
                  <a:gd name="T0" fmla="*/ 0 w 79"/>
                  <a:gd name="T1" fmla="*/ 2147483646 h 49"/>
                  <a:gd name="T2" fmla="*/ 0 w 79"/>
                  <a:gd name="T3" fmla="*/ 2147483646 h 49"/>
                  <a:gd name="T4" fmla="*/ 2147451586 w 79"/>
                  <a:gd name="T5" fmla="*/ 2147483646 h 49"/>
                  <a:gd name="T6" fmla="*/ 2147451586 w 79"/>
                  <a:gd name="T7" fmla="*/ 2147483646 h 49"/>
                  <a:gd name="T8" fmla="*/ 2147451586 w 79"/>
                  <a:gd name="T9" fmla="*/ 2147483646 h 49"/>
                  <a:gd name="T10" fmla="*/ 2147451586 w 79"/>
                  <a:gd name="T11" fmla="*/ 2147483646 h 49"/>
                  <a:gd name="T12" fmla="*/ 2147451586 w 79"/>
                  <a:gd name="T13" fmla="*/ 2147483646 h 49"/>
                  <a:gd name="T14" fmla="*/ 2147451586 w 79"/>
                  <a:gd name="T15" fmla="*/ 2147483646 h 49"/>
                  <a:gd name="T16" fmla="*/ 2147451586 w 79"/>
                  <a:gd name="T17" fmla="*/ 0 h 49"/>
                  <a:gd name="T18" fmla="*/ 2147451586 w 79"/>
                  <a:gd name="T19" fmla="*/ 2147483646 h 49"/>
                  <a:gd name="T20" fmla="*/ 2147451586 w 79"/>
                  <a:gd name="T21" fmla="*/ 2147483646 h 49"/>
                  <a:gd name="T22" fmla="*/ 2147451586 w 79"/>
                  <a:gd name="T23" fmla="*/ 2147483646 h 49"/>
                  <a:gd name="T24" fmla="*/ 2147451586 w 79"/>
                  <a:gd name="T25" fmla="*/ 2147483646 h 49"/>
                  <a:gd name="T26" fmla="*/ 2147451586 w 79"/>
                  <a:gd name="T27" fmla="*/ 2147483646 h 49"/>
                  <a:gd name="T28" fmla="*/ 2147451586 w 79"/>
                  <a:gd name="T29" fmla="*/ 2147483646 h 49"/>
                  <a:gd name="T30" fmla="*/ 2147451586 w 79"/>
                  <a:gd name="T31" fmla="*/ 2147483646 h 49"/>
                  <a:gd name="T32" fmla="*/ 0 w 79"/>
                  <a:gd name="T33" fmla="*/ 2147483646 h 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79"/>
                  <a:gd name="T52" fmla="*/ 0 h 49"/>
                  <a:gd name="T53" fmla="*/ 79 w 79"/>
                  <a:gd name="T54" fmla="*/ 49 h 49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79" h="49">
                    <a:moveTo>
                      <a:pt x="0" y="32"/>
                    </a:moveTo>
                    <a:lnTo>
                      <a:pt x="0" y="32"/>
                    </a:lnTo>
                    <a:lnTo>
                      <a:pt x="9" y="20"/>
                    </a:lnTo>
                    <a:lnTo>
                      <a:pt x="24" y="23"/>
                    </a:lnTo>
                    <a:lnTo>
                      <a:pt x="5" y="11"/>
                    </a:lnTo>
                    <a:lnTo>
                      <a:pt x="10" y="4"/>
                    </a:lnTo>
                    <a:lnTo>
                      <a:pt x="41" y="18"/>
                    </a:lnTo>
                    <a:lnTo>
                      <a:pt x="24" y="2"/>
                    </a:lnTo>
                    <a:lnTo>
                      <a:pt x="70" y="0"/>
                    </a:lnTo>
                    <a:lnTo>
                      <a:pt x="79" y="36"/>
                    </a:lnTo>
                    <a:lnTo>
                      <a:pt x="69" y="30"/>
                    </a:lnTo>
                    <a:lnTo>
                      <a:pt x="68" y="49"/>
                    </a:lnTo>
                    <a:lnTo>
                      <a:pt x="30" y="46"/>
                    </a:lnTo>
                    <a:lnTo>
                      <a:pt x="37" y="41"/>
                    </a:lnTo>
                    <a:lnTo>
                      <a:pt x="28" y="34"/>
                    </a:lnTo>
                    <a:lnTo>
                      <a:pt x="55" y="25"/>
                    </a:lnTo>
                    <a:lnTo>
                      <a:pt x="0" y="3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8" name="Freeform 65"/>
              <p:cNvSpPr>
                <a:spLocks/>
              </p:cNvSpPr>
              <p:nvPr/>
            </p:nvSpPr>
            <p:spPr bwMode="gray">
              <a:xfrm>
                <a:off x="1153" y="1221"/>
                <a:ext cx="89" cy="87"/>
              </a:xfrm>
              <a:custGeom>
                <a:avLst/>
                <a:gdLst>
                  <a:gd name="T0" fmla="*/ 0 w 91"/>
                  <a:gd name="T1" fmla="*/ 2147483646 h 75"/>
                  <a:gd name="T2" fmla="*/ 0 w 91"/>
                  <a:gd name="T3" fmla="*/ 2147483646 h 75"/>
                  <a:gd name="T4" fmla="*/ 986566197 w 91"/>
                  <a:gd name="T5" fmla="*/ 2147483646 h 75"/>
                  <a:gd name="T6" fmla="*/ 986566197 w 91"/>
                  <a:gd name="T7" fmla="*/ 2147483646 h 75"/>
                  <a:gd name="T8" fmla="*/ 986566197 w 91"/>
                  <a:gd name="T9" fmla="*/ 2147483646 h 75"/>
                  <a:gd name="T10" fmla="*/ 986566197 w 91"/>
                  <a:gd name="T11" fmla="*/ 2147483646 h 75"/>
                  <a:gd name="T12" fmla="*/ 986566197 w 91"/>
                  <a:gd name="T13" fmla="*/ 2147483646 h 75"/>
                  <a:gd name="T14" fmla="*/ 986566197 w 91"/>
                  <a:gd name="T15" fmla="*/ 2147483646 h 75"/>
                  <a:gd name="T16" fmla="*/ 986566197 w 91"/>
                  <a:gd name="T17" fmla="*/ 2147483646 h 75"/>
                  <a:gd name="T18" fmla="*/ 986566197 w 91"/>
                  <a:gd name="T19" fmla="*/ 0 h 75"/>
                  <a:gd name="T20" fmla="*/ 986566197 w 91"/>
                  <a:gd name="T21" fmla="*/ 2147483646 h 75"/>
                  <a:gd name="T22" fmla="*/ 986566197 w 91"/>
                  <a:gd name="T23" fmla="*/ 2147483646 h 75"/>
                  <a:gd name="T24" fmla="*/ 986566197 w 91"/>
                  <a:gd name="T25" fmla="*/ 2147483646 h 75"/>
                  <a:gd name="T26" fmla="*/ 986566197 w 91"/>
                  <a:gd name="T27" fmla="*/ 2147483646 h 75"/>
                  <a:gd name="T28" fmla="*/ 986566197 w 91"/>
                  <a:gd name="T29" fmla="*/ 2147483646 h 75"/>
                  <a:gd name="T30" fmla="*/ 986566197 w 91"/>
                  <a:gd name="T31" fmla="*/ 2147483646 h 75"/>
                  <a:gd name="T32" fmla="*/ 0 w 91"/>
                  <a:gd name="T33" fmla="*/ 2147483646 h 75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91"/>
                  <a:gd name="T52" fmla="*/ 0 h 75"/>
                  <a:gd name="T53" fmla="*/ 91 w 91"/>
                  <a:gd name="T54" fmla="*/ 75 h 75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91" h="75">
                    <a:moveTo>
                      <a:pt x="0" y="37"/>
                    </a:moveTo>
                    <a:lnTo>
                      <a:pt x="0" y="37"/>
                    </a:lnTo>
                    <a:lnTo>
                      <a:pt x="3" y="28"/>
                    </a:lnTo>
                    <a:lnTo>
                      <a:pt x="34" y="33"/>
                    </a:lnTo>
                    <a:lnTo>
                      <a:pt x="29" y="21"/>
                    </a:lnTo>
                    <a:lnTo>
                      <a:pt x="38" y="22"/>
                    </a:lnTo>
                    <a:lnTo>
                      <a:pt x="18" y="16"/>
                    </a:lnTo>
                    <a:lnTo>
                      <a:pt x="27" y="13"/>
                    </a:lnTo>
                    <a:lnTo>
                      <a:pt x="18" y="6"/>
                    </a:lnTo>
                    <a:lnTo>
                      <a:pt x="77" y="0"/>
                    </a:lnTo>
                    <a:lnTo>
                      <a:pt x="79" y="16"/>
                    </a:lnTo>
                    <a:lnTo>
                      <a:pt x="61" y="30"/>
                    </a:lnTo>
                    <a:lnTo>
                      <a:pt x="88" y="33"/>
                    </a:lnTo>
                    <a:lnTo>
                      <a:pt x="91" y="60"/>
                    </a:lnTo>
                    <a:lnTo>
                      <a:pt x="51" y="75"/>
                    </a:lnTo>
                    <a:lnTo>
                      <a:pt x="34" y="53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89" name="Freeform 66"/>
              <p:cNvSpPr>
                <a:spLocks/>
              </p:cNvSpPr>
              <p:nvPr/>
            </p:nvSpPr>
            <p:spPr bwMode="gray">
              <a:xfrm>
                <a:off x="1216" y="1037"/>
                <a:ext cx="51" cy="45"/>
              </a:xfrm>
              <a:custGeom>
                <a:avLst/>
                <a:gdLst>
                  <a:gd name="T0" fmla="*/ 0 w 54"/>
                  <a:gd name="T1" fmla="*/ 0 h 39"/>
                  <a:gd name="T2" fmla="*/ 0 w 54"/>
                  <a:gd name="T3" fmla="*/ 0 h 39"/>
                  <a:gd name="T4" fmla="*/ 290469665 w 54"/>
                  <a:gd name="T5" fmla="*/ 2147483646 h 39"/>
                  <a:gd name="T6" fmla="*/ 290469665 w 54"/>
                  <a:gd name="T7" fmla="*/ 2147483646 h 39"/>
                  <a:gd name="T8" fmla="*/ 290469665 w 54"/>
                  <a:gd name="T9" fmla="*/ 2147483646 h 39"/>
                  <a:gd name="T10" fmla="*/ 290469665 w 54"/>
                  <a:gd name="T11" fmla="*/ 2147483646 h 39"/>
                  <a:gd name="T12" fmla="*/ 290469665 w 54"/>
                  <a:gd name="T13" fmla="*/ 2147483646 h 39"/>
                  <a:gd name="T14" fmla="*/ 290469665 w 54"/>
                  <a:gd name="T15" fmla="*/ 2147483646 h 39"/>
                  <a:gd name="T16" fmla="*/ 0 w 54"/>
                  <a:gd name="T17" fmla="*/ 0 h 39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54"/>
                  <a:gd name="T28" fmla="*/ 0 h 39"/>
                  <a:gd name="T29" fmla="*/ 54 w 54"/>
                  <a:gd name="T30" fmla="*/ 39 h 39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54" h="39">
                    <a:moveTo>
                      <a:pt x="0" y="0"/>
                    </a:moveTo>
                    <a:lnTo>
                      <a:pt x="0" y="0"/>
                    </a:lnTo>
                    <a:lnTo>
                      <a:pt x="5" y="24"/>
                    </a:lnTo>
                    <a:lnTo>
                      <a:pt x="23" y="26"/>
                    </a:lnTo>
                    <a:lnTo>
                      <a:pt x="8" y="27"/>
                    </a:lnTo>
                    <a:lnTo>
                      <a:pt x="16" y="39"/>
                    </a:lnTo>
                    <a:lnTo>
                      <a:pt x="50" y="33"/>
                    </a:lnTo>
                    <a:lnTo>
                      <a:pt x="54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0" name="Freeform 67"/>
              <p:cNvSpPr>
                <a:spLocks/>
              </p:cNvSpPr>
              <p:nvPr/>
            </p:nvSpPr>
            <p:spPr bwMode="gray">
              <a:xfrm>
                <a:off x="1233" y="1105"/>
                <a:ext cx="262" cy="96"/>
              </a:xfrm>
              <a:custGeom>
                <a:avLst/>
                <a:gdLst>
                  <a:gd name="T0" fmla="*/ 0 w 266"/>
                  <a:gd name="T1" fmla="*/ 2147483646 h 84"/>
                  <a:gd name="T2" fmla="*/ 0 w 266"/>
                  <a:gd name="T3" fmla="*/ 2147483646 h 84"/>
                  <a:gd name="T4" fmla="*/ 1263606958 w 266"/>
                  <a:gd name="T5" fmla="*/ 0 h 84"/>
                  <a:gd name="T6" fmla="*/ 1263606958 w 266"/>
                  <a:gd name="T7" fmla="*/ 2147483646 h 84"/>
                  <a:gd name="T8" fmla="*/ 1263606958 w 266"/>
                  <a:gd name="T9" fmla="*/ 2147483646 h 84"/>
                  <a:gd name="T10" fmla="*/ 1263606958 w 266"/>
                  <a:gd name="T11" fmla="*/ 2147483646 h 84"/>
                  <a:gd name="T12" fmla="*/ 1263606958 w 266"/>
                  <a:gd name="T13" fmla="*/ 2147483646 h 84"/>
                  <a:gd name="T14" fmla="*/ 1263606958 w 266"/>
                  <a:gd name="T15" fmla="*/ 2147483646 h 84"/>
                  <a:gd name="T16" fmla="*/ 1263606958 w 266"/>
                  <a:gd name="T17" fmla="*/ 2147483646 h 84"/>
                  <a:gd name="T18" fmla="*/ 1263606958 w 266"/>
                  <a:gd name="T19" fmla="*/ 2147483646 h 84"/>
                  <a:gd name="T20" fmla="*/ 1263606958 w 266"/>
                  <a:gd name="T21" fmla="*/ 2147483646 h 84"/>
                  <a:gd name="T22" fmla="*/ 1263606958 w 266"/>
                  <a:gd name="T23" fmla="*/ 2147483646 h 84"/>
                  <a:gd name="T24" fmla="*/ 1263606958 w 266"/>
                  <a:gd name="T25" fmla="*/ 2147483646 h 84"/>
                  <a:gd name="T26" fmla="*/ 1263606958 w 266"/>
                  <a:gd name="T27" fmla="*/ 2147483646 h 84"/>
                  <a:gd name="T28" fmla="*/ 1263606958 w 266"/>
                  <a:gd name="T29" fmla="*/ 2147483646 h 84"/>
                  <a:gd name="T30" fmla="*/ 1263606958 w 266"/>
                  <a:gd name="T31" fmla="*/ 2147483646 h 84"/>
                  <a:gd name="T32" fmla="*/ 1263606958 w 266"/>
                  <a:gd name="T33" fmla="*/ 2147483646 h 84"/>
                  <a:gd name="T34" fmla="*/ 1263606958 w 266"/>
                  <a:gd name="T35" fmla="*/ 2147483646 h 84"/>
                  <a:gd name="T36" fmla="*/ 1263606958 w 266"/>
                  <a:gd name="T37" fmla="*/ 2147483646 h 84"/>
                  <a:gd name="T38" fmla="*/ 1263606958 w 266"/>
                  <a:gd name="T39" fmla="*/ 2147483646 h 84"/>
                  <a:gd name="T40" fmla="*/ 1263606958 w 266"/>
                  <a:gd name="T41" fmla="*/ 2147483646 h 84"/>
                  <a:gd name="T42" fmla="*/ 1263606958 w 266"/>
                  <a:gd name="T43" fmla="*/ 2147483646 h 84"/>
                  <a:gd name="T44" fmla="*/ 1263606958 w 266"/>
                  <a:gd name="T45" fmla="*/ 2147483646 h 84"/>
                  <a:gd name="T46" fmla="*/ 1263606958 w 266"/>
                  <a:gd name="T47" fmla="*/ 2147483646 h 84"/>
                  <a:gd name="T48" fmla="*/ 1263606958 w 266"/>
                  <a:gd name="T49" fmla="*/ 2147483646 h 84"/>
                  <a:gd name="T50" fmla="*/ 1263606958 w 266"/>
                  <a:gd name="T51" fmla="*/ 2147483646 h 84"/>
                  <a:gd name="T52" fmla="*/ 1263606958 w 266"/>
                  <a:gd name="T53" fmla="*/ 2147483646 h 84"/>
                  <a:gd name="T54" fmla="*/ 1263606958 w 266"/>
                  <a:gd name="T55" fmla="*/ 2147483646 h 84"/>
                  <a:gd name="T56" fmla="*/ 1263606958 w 266"/>
                  <a:gd name="T57" fmla="*/ 2147483646 h 84"/>
                  <a:gd name="T58" fmla="*/ 1263606958 w 266"/>
                  <a:gd name="T59" fmla="*/ 2147483646 h 84"/>
                  <a:gd name="T60" fmla="*/ 1263606958 w 266"/>
                  <a:gd name="T61" fmla="*/ 2147483646 h 84"/>
                  <a:gd name="T62" fmla="*/ 1263606958 w 266"/>
                  <a:gd name="T63" fmla="*/ 2147483646 h 84"/>
                  <a:gd name="T64" fmla="*/ 0 w 266"/>
                  <a:gd name="T65" fmla="*/ 2147483646 h 84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266"/>
                  <a:gd name="T100" fmla="*/ 0 h 84"/>
                  <a:gd name="T101" fmla="*/ 266 w 266"/>
                  <a:gd name="T102" fmla="*/ 84 h 84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266" h="84">
                    <a:moveTo>
                      <a:pt x="0" y="13"/>
                    </a:moveTo>
                    <a:lnTo>
                      <a:pt x="0" y="13"/>
                    </a:lnTo>
                    <a:lnTo>
                      <a:pt x="16" y="0"/>
                    </a:lnTo>
                    <a:lnTo>
                      <a:pt x="40" y="7"/>
                    </a:lnTo>
                    <a:lnTo>
                      <a:pt x="56" y="13"/>
                    </a:lnTo>
                    <a:lnTo>
                      <a:pt x="52" y="23"/>
                    </a:lnTo>
                    <a:lnTo>
                      <a:pt x="82" y="15"/>
                    </a:lnTo>
                    <a:lnTo>
                      <a:pt x="101" y="23"/>
                    </a:lnTo>
                    <a:lnTo>
                      <a:pt x="86" y="23"/>
                    </a:lnTo>
                    <a:lnTo>
                      <a:pt x="120" y="30"/>
                    </a:lnTo>
                    <a:lnTo>
                      <a:pt x="82" y="32"/>
                    </a:lnTo>
                    <a:lnTo>
                      <a:pt x="101" y="37"/>
                    </a:lnTo>
                    <a:lnTo>
                      <a:pt x="87" y="45"/>
                    </a:lnTo>
                    <a:lnTo>
                      <a:pt x="105" y="39"/>
                    </a:lnTo>
                    <a:lnTo>
                      <a:pt x="122" y="56"/>
                    </a:lnTo>
                    <a:lnTo>
                      <a:pt x="126" y="49"/>
                    </a:lnTo>
                    <a:lnTo>
                      <a:pt x="175" y="56"/>
                    </a:lnTo>
                    <a:lnTo>
                      <a:pt x="226" y="39"/>
                    </a:lnTo>
                    <a:lnTo>
                      <a:pt x="266" y="58"/>
                    </a:lnTo>
                    <a:lnTo>
                      <a:pt x="254" y="68"/>
                    </a:lnTo>
                    <a:lnTo>
                      <a:pt x="260" y="81"/>
                    </a:lnTo>
                    <a:lnTo>
                      <a:pt x="234" y="84"/>
                    </a:lnTo>
                    <a:lnTo>
                      <a:pt x="207" y="71"/>
                    </a:lnTo>
                    <a:lnTo>
                      <a:pt x="207" y="81"/>
                    </a:lnTo>
                    <a:lnTo>
                      <a:pt x="193" y="83"/>
                    </a:lnTo>
                    <a:lnTo>
                      <a:pt x="132" y="84"/>
                    </a:lnTo>
                    <a:lnTo>
                      <a:pt x="126" y="72"/>
                    </a:lnTo>
                    <a:lnTo>
                      <a:pt x="111" y="83"/>
                    </a:lnTo>
                    <a:lnTo>
                      <a:pt x="93" y="72"/>
                    </a:lnTo>
                    <a:lnTo>
                      <a:pt x="81" y="80"/>
                    </a:lnTo>
                    <a:lnTo>
                      <a:pt x="59" y="25"/>
                    </a:lnTo>
                    <a:lnTo>
                      <a:pt x="31" y="3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1" name="Freeform 68"/>
              <p:cNvSpPr>
                <a:spLocks/>
              </p:cNvSpPr>
              <p:nvPr/>
            </p:nvSpPr>
            <p:spPr bwMode="gray">
              <a:xfrm>
                <a:off x="1245" y="939"/>
                <a:ext cx="171" cy="129"/>
              </a:xfrm>
              <a:custGeom>
                <a:avLst/>
                <a:gdLst>
                  <a:gd name="T0" fmla="*/ 0 w 174"/>
                  <a:gd name="T1" fmla="*/ 2147483646 h 112"/>
                  <a:gd name="T2" fmla="*/ 0 w 174"/>
                  <a:gd name="T3" fmla="*/ 2147483646 h 112"/>
                  <a:gd name="T4" fmla="*/ 1168328431 w 174"/>
                  <a:gd name="T5" fmla="*/ 2147483646 h 112"/>
                  <a:gd name="T6" fmla="*/ 1168328431 w 174"/>
                  <a:gd name="T7" fmla="*/ 2147483646 h 112"/>
                  <a:gd name="T8" fmla="*/ 1168328431 w 174"/>
                  <a:gd name="T9" fmla="*/ 2147483646 h 112"/>
                  <a:gd name="T10" fmla="*/ 1168328431 w 174"/>
                  <a:gd name="T11" fmla="*/ 0 h 112"/>
                  <a:gd name="T12" fmla="*/ 1168328431 w 174"/>
                  <a:gd name="T13" fmla="*/ 2147483646 h 112"/>
                  <a:gd name="T14" fmla="*/ 1168328431 w 174"/>
                  <a:gd name="T15" fmla="*/ 2147483646 h 112"/>
                  <a:gd name="T16" fmla="*/ 1168328431 w 174"/>
                  <a:gd name="T17" fmla="*/ 2147483646 h 112"/>
                  <a:gd name="T18" fmla="*/ 1168328431 w 174"/>
                  <a:gd name="T19" fmla="*/ 2147483646 h 112"/>
                  <a:gd name="T20" fmla="*/ 1168328431 w 174"/>
                  <a:gd name="T21" fmla="*/ 2147483646 h 112"/>
                  <a:gd name="T22" fmla="*/ 1168328431 w 174"/>
                  <a:gd name="T23" fmla="*/ 2147483646 h 112"/>
                  <a:gd name="T24" fmla="*/ 1168328431 w 174"/>
                  <a:gd name="T25" fmla="*/ 2147483646 h 112"/>
                  <a:gd name="T26" fmla="*/ 1168328431 w 174"/>
                  <a:gd name="T27" fmla="*/ 2147483646 h 112"/>
                  <a:gd name="T28" fmla="*/ 1168328431 w 174"/>
                  <a:gd name="T29" fmla="*/ 2147483646 h 112"/>
                  <a:gd name="T30" fmla="*/ 1168328431 w 174"/>
                  <a:gd name="T31" fmla="*/ 2147483646 h 112"/>
                  <a:gd name="T32" fmla="*/ 1168328431 w 174"/>
                  <a:gd name="T33" fmla="*/ 2147483646 h 112"/>
                  <a:gd name="T34" fmla="*/ 1168328431 w 174"/>
                  <a:gd name="T35" fmla="*/ 2147483646 h 112"/>
                  <a:gd name="T36" fmla="*/ 1168328431 w 174"/>
                  <a:gd name="T37" fmla="*/ 2147483646 h 112"/>
                  <a:gd name="T38" fmla="*/ 1168328431 w 174"/>
                  <a:gd name="T39" fmla="*/ 2147483646 h 112"/>
                  <a:gd name="T40" fmla="*/ 1168328431 w 174"/>
                  <a:gd name="T41" fmla="*/ 2147483646 h 112"/>
                  <a:gd name="T42" fmla="*/ 1168328431 w 174"/>
                  <a:gd name="T43" fmla="*/ 2147483646 h 112"/>
                  <a:gd name="T44" fmla="*/ 1168328431 w 174"/>
                  <a:gd name="T45" fmla="*/ 2147483646 h 112"/>
                  <a:gd name="T46" fmla="*/ 1168328431 w 174"/>
                  <a:gd name="T47" fmla="*/ 2147483646 h 112"/>
                  <a:gd name="T48" fmla="*/ 1168328431 w 174"/>
                  <a:gd name="T49" fmla="*/ 2147483646 h 112"/>
                  <a:gd name="T50" fmla="*/ 1168328431 w 174"/>
                  <a:gd name="T51" fmla="*/ 2147483646 h 112"/>
                  <a:gd name="T52" fmla="*/ 1168328431 w 174"/>
                  <a:gd name="T53" fmla="*/ 2147483646 h 112"/>
                  <a:gd name="T54" fmla="*/ 1168328431 w 174"/>
                  <a:gd name="T55" fmla="*/ 2147483646 h 112"/>
                  <a:gd name="T56" fmla="*/ 1168328431 w 174"/>
                  <a:gd name="T57" fmla="*/ 2147483646 h 112"/>
                  <a:gd name="T58" fmla="*/ 1168328431 w 174"/>
                  <a:gd name="T59" fmla="*/ 2147483646 h 112"/>
                  <a:gd name="T60" fmla="*/ 1168328431 w 174"/>
                  <a:gd name="T61" fmla="*/ 2147483646 h 112"/>
                  <a:gd name="T62" fmla="*/ 1168328431 w 174"/>
                  <a:gd name="T63" fmla="*/ 2147483646 h 112"/>
                  <a:gd name="T64" fmla="*/ 1168328431 w 174"/>
                  <a:gd name="T65" fmla="*/ 2147483646 h 112"/>
                  <a:gd name="T66" fmla="*/ 1168328431 w 174"/>
                  <a:gd name="T67" fmla="*/ 2147483646 h 112"/>
                  <a:gd name="T68" fmla="*/ 1168328431 w 174"/>
                  <a:gd name="T69" fmla="*/ 2147483646 h 112"/>
                  <a:gd name="T70" fmla="*/ 1168328431 w 174"/>
                  <a:gd name="T71" fmla="*/ 2147483646 h 112"/>
                  <a:gd name="T72" fmla="*/ 1168328431 w 174"/>
                  <a:gd name="T73" fmla="*/ 2147483646 h 112"/>
                  <a:gd name="T74" fmla="*/ 1168328431 w 174"/>
                  <a:gd name="T75" fmla="*/ 2147483646 h 112"/>
                  <a:gd name="T76" fmla="*/ 0 w 174"/>
                  <a:gd name="T77" fmla="*/ 2147483646 h 112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174"/>
                  <a:gd name="T118" fmla="*/ 0 h 112"/>
                  <a:gd name="T119" fmla="*/ 174 w 174"/>
                  <a:gd name="T120" fmla="*/ 112 h 112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174" h="112">
                    <a:moveTo>
                      <a:pt x="0" y="35"/>
                    </a:moveTo>
                    <a:lnTo>
                      <a:pt x="0" y="35"/>
                    </a:lnTo>
                    <a:lnTo>
                      <a:pt x="43" y="29"/>
                    </a:lnTo>
                    <a:lnTo>
                      <a:pt x="20" y="14"/>
                    </a:lnTo>
                    <a:lnTo>
                      <a:pt x="57" y="7"/>
                    </a:lnTo>
                    <a:lnTo>
                      <a:pt x="28" y="0"/>
                    </a:lnTo>
                    <a:lnTo>
                      <a:pt x="75" y="8"/>
                    </a:lnTo>
                    <a:lnTo>
                      <a:pt x="88" y="30"/>
                    </a:lnTo>
                    <a:lnTo>
                      <a:pt x="112" y="30"/>
                    </a:lnTo>
                    <a:lnTo>
                      <a:pt x="120" y="45"/>
                    </a:lnTo>
                    <a:lnTo>
                      <a:pt x="122" y="34"/>
                    </a:lnTo>
                    <a:lnTo>
                      <a:pt x="134" y="35"/>
                    </a:lnTo>
                    <a:lnTo>
                      <a:pt x="129" y="45"/>
                    </a:lnTo>
                    <a:lnTo>
                      <a:pt x="144" y="52"/>
                    </a:lnTo>
                    <a:lnTo>
                      <a:pt x="134" y="62"/>
                    </a:lnTo>
                    <a:lnTo>
                      <a:pt x="161" y="61"/>
                    </a:lnTo>
                    <a:lnTo>
                      <a:pt x="174" y="77"/>
                    </a:lnTo>
                    <a:lnTo>
                      <a:pt x="141" y="80"/>
                    </a:lnTo>
                    <a:lnTo>
                      <a:pt x="132" y="93"/>
                    </a:lnTo>
                    <a:lnTo>
                      <a:pt x="126" y="80"/>
                    </a:lnTo>
                    <a:lnTo>
                      <a:pt x="118" y="112"/>
                    </a:lnTo>
                    <a:lnTo>
                      <a:pt x="96" y="95"/>
                    </a:lnTo>
                    <a:lnTo>
                      <a:pt x="107" y="112"/>
                    </a:lnTo>
                    <a:lnTo>
                      <a:pt x="67" y="111"/>
                    </a:lnTo>
                    <a:lnTo>
                      <a:pt x="53" y="101"/>
                    </a:lnTo>
                    <a:lnTo>
                      <a:pt x="72" y="99"/>
                    </a:lnTo>
                    <a:lnTo>
                      <a:pt x="52" y="97"/>
                    </a:lnTo>
                    <a:lnTo>
                      <a:pt x="47" y="92"/>
                    </a:lnTo>
                    <a:lnTo>
                      <a:pt x="57" y="91"/>
                    </a:lnTo>
                    <a:lnTo>
                      <a:pt x="40" y="84"/>
                    </a:lnTo>
                    <a:lnTo>
                      <a:pt x="94" y="73"/>
                    </a:lnTo>
                    <a:lnTo>
                      <a:pt x="28" y="77"/>
                    </a:lnTo>
                    <a:lnTo>
                      <a:pt x="16" y="65"/>
                    </a:lnTo>
                    <a:lnTo>
                      <a:pt x="40" y="60"/>
                    </a:lnTo>
                    <a:lnTo>
                      <a:pt x="3" y="52"/>
                    </a:lnTo>
                    <a:lnTo>
                      <a:pt x="10" y="51"/>
                    </a:lnTo>
                    <a:lnTo>
                      <a:pt x="1" y="43"/>
                    </a:lnTo>
                    <a:lnTo>
                      <a:pt x="43" y="43"/>
                    </a:lnTo>
                    <a:lnTo>
                      <a:pt x="0" y="3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2" name="Freeform 69"/>
              <p:cNvSpPr>
                <a:spLocks/>
              </p:cNvSpPr>
              <p:nvPr/>
            </p:nvSpPr>
            <p:spPr bwMode="gray">
              <a:xfrm>
                <a:off x="1245" y="1160"/>
                <a:ext cx="42" cy="33"/>
              </a:xfrm>
              <a:custGeom>
                <a:avLst/>
                <a:gdLst>
                  <a:gd name="T0" fmla="*/ 0 w 43"/>
                  <a:gd name="T1" fmla="*/ 2147483646 h 28"/>
                  <a:gd name="T2" fmla="*/ 0 w 43"/>
                  <a:gd name="T3" fmla="*/ 2147483646 h 28"/>
                  <a:gd name="T4" fmla="*/ 942442285 w 43"/>
                  <a:gd name="T5" fmla="*/ 0 h 28"/>
                  <a:gd name="T6" fmla="*/ 942442285 w 43"/>
                  <a:gd name="T7" fmla="*/ 2147483646 h 28"/>
                  <a:gd name="T8" fmla="*/ 942442285 w 43"/>
                  <a:gd name="T9" fmla="*/ 2147483646 h 28"/>
                  <a:gd name="T10" fmla="*/ 0 w 43"/>
                  <a:gd name="T11" fmla="*/ 2147483646 h 2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3"/>
                  <a:gd name="T19" fmla="*/ 0 h 28"/>
                  <a:gd name="T20" fmla="*/ 43 w 43"/>
                  <a:gd name="T21" fmla="*/ 28 h 2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3" h="28">
                    <a:moveTo>
                      <a:pt x="0" y="20"/>
                    </a:moveTo>
                    <a:lnTo>
                      <a:pt x="0" y="20"/>
                    </a:lnTo>
                    <a:lnTo>
                      <a:pt x="8" y="0"/>
                    </a:lnTo>
                    <a:lnTo>
                      <a:pt x="34" y="7"/>
                    </a:lnTo>
                    <a:lnTo>
                      <a:pt x="43" y="28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3" name="Freeform 70"/>
              <p:cNvSpPr>
                <a:spLocks/>
              </p:cNvSpPr>
              <p:nvPr/>
            </p:nvSpPr>
            <p:spPr bwMode="gray">
              <a:xfrm>
                <a:off x="1245" y="1082"/>
                <a:ext cx="46" cy="11"/>
              </a:xfrm>
              <a:custGeom>
                <a:avLst/>
                <a:gdLst>
                  <a:gd name="T0" fmla="*/ 0 w 47"/>
                  <a:gd name="T1" fmla="*/ 2147483646 h 10"/>
                  <a:gd name="T2" fmla="*/ 0 w 47"/>
                  <a:gd name="T3" fmla="*/ 2147483646 h 10"/>
                  <a:gd name="T4" fmla="*/ 1011635466 w 47"/>
                  <a:gd name="T5" fmla="*/ 2147483646 h 10"/>
                  <a:gd name="T6" fmla="*/ 1011635466 w 47"/>
                  <a:gd name="T7" fmla="*/ 2147483646 h 10"/>
                  <a:gd name="T8" fmla="*/ 1011635466 w 47"/>
                  <a:gd name="T9" fmla="*/ 0 h 10"/>
                  <a:gd name="T10" fmla="*/ 0 w 47"/>
                  <a:gd name="T11" fmla="*/ 2147483646 h 1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10"/>
                  <a:gd name="T20" fmla="*/ 47 w 47"/>
                  <a:gd name="T21" fmla="*/ 10 h 1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10">
                    <a:moveTo>
                      <a:pt x="0" y="4"/>
                    </a:moveTo>
                    <a:lnTo>
                      <a:pt x="0" y="4"/>
                    </a:lnTo>
                    <a:lnTo>
                      <a:pt x="11" y="10"/>
                    </a:lnTo>
                    <a:lnTo>
                      <a:pt x="47" y="4"/>
                    </a:lnTo>
                    <a:lnTo>
                      <a:pt x="1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4" name="Freeform 71"/>
              <p:cNvSpPr>
                <a:spLocks/>
              </p:cNvSpPr>
              <p:nvPr/>
            </p:nvSpPr>
            <p:spPr bwMode="gray">
              <a:xfrm>
                <a:off x="1254" y="1217"/>
                <a:ext cx="82" cy="69"/>
              </a:xfrm>
              <a:custGeom>
                <a:avLst/>
                <a:gdLst>
                  <a:gd name="T0" fmla="*/ 0 w 83"/>
                  <a:gd name="T1" fmla="*/ 2147483646 h 60"/>
                  <a:gd name="T2" fmla="*/ 0 w 83"/>
                  <a:gd name="T3" fmla="*/ 2147483646 h 60"/>
                  <a:gd name="T4" fmla="*/ 1404999486 w 83"/>
                  <a:gd name="T5" fmla="*/ 2147483646 h 60"/>
                  <a:gd name="T6" fmla="*/ 1404999486 w 83"/>
                  <a:gd name="T7" fmla="*/ 2147483646 h 60"/>
                  <a:gd name="T8" fmla="*/ 1404999486 w 83"/>
                  <a:gd name="T9" fmla="*/ 2147483646 h 60"/>
                  <a:gd name="T10" fmla="*/ 1404999486 w 83"/>
                  <a:gd name="T11" fmla="*/ 2147483646 h 60"/>
                  <a:gd name="T12" fmla="*/ 1404999486 w 83"/>
                  <a:gd name="T13" fmla="*/ 2147483646 h 60"/>
                  <a:gd name="T14" fmla="*/ 1404999486 w 83"/>
                  <a:gd name="T15" fmla="*/ 2147483646 h 60"/>
                  <a:gd name="T16" fmla="*/ 1404999486 w 83"/>
                  <a:gd name="T17" fmla="*/ 2147483646 h 60"/>
                  <a:gd name="T18" fmla="*/ 1404999486 w 83"/>
                  <a:gd name="T19" fmla="*/ 2147483646 h 60"/>
                  <a:gd name="T20" fmla="*/ 1404999486 w 83"/>
                  <a:gd name="T21" fmla="*/ 0 h 60"/>
                  <a:gd name="T22" fmla="*/ 1404999486 w 83"/>
                  <a:gd name="T23" fmla="*/ 2147483646 h 60"/>
                  <a:gd name="T24" fmla="*/ 0 w 83"/>
                  <a:gd name="T25" fmla="*/ 2147483646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83"/>
                  <a:gd name="T40" fmla="*/ 0 h 60"/>
                  <a:gd name="T41" fmla="*/ 83 w 83"/>
                  <a:gd name="T42" fmla="*/ 60 h 6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83" h="60">
                    <a:moveTo>
                      <a:pt x="0" y="9"/>
                    </a:moveTo>
                    <a:lnTo>
                      <a:pt x="0" y="9"/>
                    </a:lnTo>
                    <a:lnTo>
                      <a:pt x="1" y="37"/>
                    </a:lnTo>
                    <a:lnTo>
                      <a:pt x="11" y="43"/>
                    </a:lnTo>
                    <a:lnTo>
                      <a:pt x="8" y="59"/>
                    </a:lnTo>
                    <a:lnTo>
                      <a:pt x="20" y="60"/>
                    </a:lnTo>
                    <a:lnTo>
                      <a:pt x="34" y="46"/>
                    </a:lnTo>
                    <a:lnTo>
                      <a:pt x="20" y="37"/>
                    </a:lnTo>
                    <a:lnTo>
                      <a:pt x="54" y="37"/>
                    </a:lnTo>
                    <a:lnTo>
                      <a:pt x="83" y="4"/>
                    </a:lnTo>
                    <a:lnTo>
                      <a:pt x="7" y="0"/>
                    </a:lnTo>
                    <a:lnTo>
                      <a:pt x="16" y="11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5" name="Freeform 72"/>
              <p:cNvSpPr>
                <a:spLocks/>
              </p:cNvSpPr>
              <p:nvPr/>
            </p:nvSpPr>
            <p:spPr bwMode="gray">
              <a:xfrm>
                <a:off x="1311" y="864"/>
                <a:ext cx="466" cy="278"/>
              </a:xfrm>
              <a:custGeom>
                <a:avLst/>
                <a:gdLst>
                  <a:gd name="T0" fmla="*/ 1099403091 w 475"/>
                  <a:gd name="T1" fmla="*/ 2147483646 h 242"/>
                  <a:gd name="T2" fmla="*/ 1099403091 w 475"/>
                  <a:gd name="T3" fmla="*/ 2147483646 h 242"/>
                  <a:gd name="T4" fmla="*/ 1099403091 w 475"/>
                  <a:gd name="T5" fmla="*/ 2147483646 h 242"/>
                  <a:gd name="T6" fmla="*/ 1099403091 w 475"/>
                  <a:gd name="T7" fmla="*/ 2147483646 h 242"/>
                  <a:gd name="T8" fmla="*/ 1099403091 w 475"/>
                  <a:gd name="T9" fmla="*/ 2147483646 h 242"/>
                  <a:gd name="T10" fmla="*/ 1099403091 w 475"/>
                  <a:gd name="T11" fmla="*/ 2147483646 h 242"/>
                  <a:gd name="T12" fmla="*/ 1099403091 w 475"/>
                  <a:gd name="T13" fmla="*/ 2147483646 h 242"/>
                  <a:gd name="T14" fmla="*/ 1099403091 w 475"/>
                  <a:gd name="T15" fmla="*/ 2147483646 h 242"/>
                  <a:gd name="T16" fmla="*/ 1099403091 w 475"/>
                  <a:gd name="T17" fmla="*/ 2147483646 h 242"/>
                  <a:gd name="T18" fmla="*/ 1099403091 w 475"/>
                  <a:gd name="T19" fmla="*/ 2147483646 h 242"/>
                  <a:gd name="T20" fmla="*/ 1099403091 w 475"/>
                  <a:gd name="T21" fmla="*/ 2147483646 h 242"/>
                  <a:gd name="T22" fmla="*/ 1099403091 w 475"/>
                  <a:gd name="T23" fmla="*/ 2147483646 h 242"/>
                  <a:gd name="T24" fmla="*/ 1099403091 w 475"/>
                  <a:gd name="T25" fmla="*/ 2147483646 h 242"/>
                  <a:gd name="T26" fmla="*/ 1099403091 w 475"/>
                  <a:gd name="T27" fmla="*/ 2147483646 h 242"/>
                  <a:gd name="T28" fmla="*/ 1099403091 w 475"/>
                  <a:gd name="T29" fmla="*/ 2147483646 h 242"/>
                  <a:gd name="T30" fmla="*/ 1099403091 w 475"/>
                  <a:gd name="T31" fmla="*/ 2147483646 h 242"/>
                  <a:gd name="T32" fmla="*/ 1099403091 w 475"/>
                  <a:gd name="T33" fmla="*/ 2147483646 h 242"/>
                  <a:gd name="T34" fmla="*/ 1099403091 w 475"/>
                  <a:gd name="T35" fmla="*/ 2147483646 h 242"/>
                  <a:gd name="T36" fmla="*/ 1099403091 w 475"/>
                  <a:gd name="T37" fmla="*/ 2147483646 h 242"/>
                  <a:gd name="T38" fmla="*/ 1099403091 w 475"/>
                  <a:gd name="T39" fmla="*/ 2147483646 h 242"/>
                  <a:gd name="T40" fmla="*/ 1099403091 w 475"/>
                  <a:gd name="T41" fmla="*/ 2147483646 h 242"/>
                  <a:gd name="T42" fmla="*/ 1099403091 w 475"/>
                  <a:gd name="T43" fmla="*/ 2147483646 h 242"/>
                  <a:gd name="T44" fmla="*/ 1099403091 w 475"/>
                  <a:gd name="T45" fmla="*/ 2147483646 h 242"/>
                  <a:gd name="T46" fmla="*/ 1099403091 w 475"/>
                  <a:gd name="T47" fmla="*/ 2147483646 h 242"/>
                  <a:gd name="T48" fmla="*/ 1099403091 w 475"/>
                  <a:gd name="T49" fmla="*/ 2147483646 h 242"/>
                  <a:gd name="T50" fmla="*/ 1099403091 w 475"/>
                  <a:gd name="T51" fmla="*/ 2147483646 h 242"/>
                  <a:gd name="T52" fmla="*/ 1099403091 w 475"/>
                  <a:gd name="T53" fmla="*/ 2147483646 h 242"/>
                  <a:gd name="T54" fmla="*/ 1099403091 w 475"/>
                  <a:gd name="T55" fmla="*/ 2147483646 h 242"/>
                  <a:gd name="T56" fmla="*/ 1099403091 w 475"/>
                  <a:gd name="T57" fmla="*/ 2147483646 h 242"/>
                  <a:gd name="T58" fmla="*/ 1099403091 w 475"/>
                  <a:gd name="T59" fmla="*/ 2147483646 h 242"/>
                  <a:gd name="T60" fmla="*/ 1099403091 w 475"/>
                  <a:gd name="T61" fmla="*/ 2147483646 h 242"/>
                  <a:gd name="T62" fmla="*/ 1099403091 w 475"/>
                  <a:gd name="T63" fmla="*/ 2147483646 h 242"/>
                  <a:gd name="T64" fmla="*/ 1099403091 w 475"/>
                  <a:gd name="T65" fmla="*/ 2147483646 h 242"/>
                  <a:gd name="T66" fmla="*/ 1099403091 w 475"/>
                  <a:gd name="T67" fmla="*/ 2147483646 h 242"/>
                  <a:gd name="T68" fmla="*/ 1099403091 w 475"/>
                  <a:gd name="T69" fmla="*/ 2147483646 h 242"/>
                  <a:gd name="T70" fmla="*/ 1099403091 w 475"/>
                  <a:gd name="T71" fmla="*/ 2147483646 h 242"/>
                  <a:gd name="T72" fmla="*/ 1099403091 w 475"/>
                  <a:gd name="T73" fmla="*/ 2147483646 h 242"/>
                  <a:gd name="T74" fmla="*/ 1099403091 w 475"/>
                  <a:gd name="T75" fmla="*/ 2147483646 h 242"/>
                  <a:gd name="T76" fmla="*/ 1099403091 w 475"/>
                  <a:gd name="T77" fmla="*/ 2147483646 h 242"/>
                  <a:gd name="T78" fmla="*/ 1099403091 w 475"/>
                  <a:gd name="T79" fmla="*/ 2147483646 h 242"/>
                  <a:gd name="T80" fmla="*/ 1099403091 w 475"/>
                  <a:gd name="T81" fmla="*/ 2147483646 h 242"/>
                  <a:gd name="T82" fmla="*/ 1099403091 w 475"/>
                  <a:gd name="T83" fmla="*/ 2147483646 h 242"/>
                  <a:gd name="T84" fmla="*/ 1099403091 w 475"/>
                  <a:gd name="T85" fmla="*/ 2147483646 h 242"/>
                  <a:gd name="T86" fmla="*/ 1099403091 w 475"/>
                  <a:gd name="T87" fmla="*/ 2147483646 h 242"/>
                  <a:gd name="T88" fmla="*/ 0 w 475"/>
                  <a:gd name="T89" fmla="*/ 2147483646 h 242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475"/>
                  <a:gd name="T136" fmla="*/ 0 h 242"/>
                  <a:gd name="T137" fmla="*/ 475 w 475"/>
                  <a:gd name="T138" fmla="*/ 242 h 242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475" h="242">
                    <a:moveTo>
                      <a:pt x="0" y="57"/>
                    </a:moveTo>
                    <a:lnTo>
                      <a:pt x="0" y="57"/>
                    </a:lnTo>
                    <a:lnTo>
                      <a:pt x="40" y="57"/>
                    </a:lnTo>
                    <a:lnTo>
                      <a:pt x="25" y="66"/>
                    </a:lnTo>
                    <a:lnTo>
                      <a:pt x="85" y="60"/>
                    </a:lnTo>
                    <a:lnTo>
                      <a:pt x="33" y="66"/>
                    </a:lnTo>
                    <a:lnTo>
                      <a:pt x="49" y="69"/>
                    </a:lnTo>
                    <a:lnTo>
                      <a:pt x="32" y="72"/>
                    </a:lnTo>
                    <a:lnTo>
                      <a:pt x="39" y="77"/>
                    </a:lnTo>
                    <a:lnTo>
                      <a:pt x="116" y="68"/>
                    </a:lnTo>
                    <a:lnTo>
                      <a:pt x="40" y="83"/>
                    </a:lnTo>
                    <a:lnTo>
                      <a:pt x="73" y="94"/>
                    </a:lnTo>
                    <a:lnTo>
                      <a:pt x="102" y="77"/>
                    </a:lnTo>
                    <a:lnTo>
                      <a:pt x="151" y="74"/>
                    </a:lnTo>
                    <a:lnTo>
                      <a:pt x="99" y="81"/>
                    </a:lnTo>
                    <a:lnTo>
                      <a:pt x="86" y="94"/>
                    </a:lnTo>
                    <a:lnTo>
                      <a:pt x="118" y="96"/>
                    </a:lnTo>
                    <a:lnTo>
                      <a:pt x="151" y="82"/>
                    </a:lnTo>
                    <a:lnTo>
                      <a:pt x="129" y="95"/>
                    </a:lnTo>
                    <a:lnTo>
                      <a:pt x="151" y="95"/>
                    </a:lnTo>
                    <a:lnTo>
                      <a:pt x="187" y="85"/>
                    </a:lnTo>
                    <a:lnTo>
                      <a:pt x="183" y="73"/>
                    </a:lnTo>
                    <a:lnTo>
                      <a:pt x="221" y="61"/>
                    </a:lnTo>
                    <a:lnTo>
                      <a:pt x="193" y="84"/>
                    </a:lnTo>
                    <a:lnTo>
                      <a:pt x="253" y="80"/>
                    </a:lnTo>
                    <a:lnTo>
                      <a:pt x="131" y="102"/>
                    </a:lnTo>
                    <a:lnTo>
                      <a:pt x="160" y="126"/>
                    </a:lnTo>
                    <a:lnTo>
                      <a:pt x="184" y="126"/>
                    </a:lnTo>
                    <a:lnTo>
                      <a:pt x="171" y="131"/>
                    </a:lnTo>
                    <a:lnTo>
                      <a:pt x="124" y="106"/>
                    </a:lnTo>
                    <a:lnTo>
                      <a:pt x="84" y="102"/>
                    </a:lnTo>
                    <a:lnTo>
                      <a:pt x="83" y="112"/>
                    </a:lnTo>
                    <a:lnTo>
                      <a:pt x="101" y="117"/>
                    </a:lnTo>
                    <a:lnTo>
                      <a:pt x="83" y="121"/>
                    </a:lnTo>
                    <a:lnTo>
                      <a:pt x="131" y="147"/>
                    </a:lnTo>
                    <a:lnTo>
                      <a:pt x="112" y="150"/>
                    </a:lnTo>
                    <a:lnTo>
                      <a:pt x="160" y="150"/>
                    </a:lnTo>
                    <a:lnTo>
                      <a:pt x="132" y="157"/>
                    </a:lnTo>
                    <a:lnTo>
                      <a:pt x="148" y="165"/>
                    </a:lnTo>
                    <a:lnTo>
                      <a:pt x="105" y="151"/>
                    </a:lnTo>
                    <a:lnTo>
                      <a:pt x="78" y="157"/>
                    </a:lnTo>
                    <a:lnTo>
                      <a:pt x="69" y="178"/>
                    </a:lnTo>
                    <a:lnTo>
                      <a:pt x="93" y="171"/>
                    </a:lnTo>
                    <a:lnTo>
                      <a:pt x="90" y="178"/>
                    </a:lnTo>
                    <a:lnTo>
                      <a:pt x="98" y="178"/>
                    </a:lnTo>
                    <a:lnTo>
                      <a:pt x="113" y="163"/>
                    </a:lnTo>
                    <a:lnTo>
                      <a:pt x="109" y="177"/>
                    </a:lnTo>
                    <a:lnTo>
                      <a:pt x="122" y="178"/>
                    </a:lnTo>
                    <a:lnTo>
                      <a:pt x="94" y="184"/>
                    </a:lnTo>
                    <a:lnTo>
                      <a:pt x="112" y="184"/>
                    </a:lnTo>
                    <a:lnTo>
                      <a:pt x="98" y="189"/>
                    </a:lnTo>
                    <a:lnTo>
                      <a:pt x="110" y="198"/>
                    </a:lnTo>
                    <a:lnTo>
                      <a:pt x="129" y="198"/>
                    </a:lnTo>
                    <a:lnTo>
                      <a:pt x="148" y="182"/>
                    </a:lnTo>
                    <a:lnTo>
                      <a:pt x="116" y="205"/>
                    </a:lnTo>
                    <a:lnTo>
                      <a:pt x="83" y="186"/>
                    </a:lnTo>
                    <a:lnTo>
                      <a:pt x="55" y="191"/>
                    </a:lnTo>
                    <a:lnTo>
                      <a:pt x="79" y="210"/>
                    </a:lnTo>
                    <a:lnTo>
                      <a:pt x="39" y="220"/>
                    </a:lnTo>
                    <a:lnTo>
                      <a:pt x="43" y="235"/>
                    </a:lnTo>
                    <a:lnTo>
                      <a:pt x="51" y="221"/>
                    </a:lnTo>
                    <a:lnTo>
                      <a:pt x="52" y="235"/>
                    </a:lnTo>
                    <a:lnTo>
                      <a:pt x="80" y="228"/>
                    </a:lnTo>
                    <a:lnTo>
                      <a:pt x="99" y="240"/>
                    </a:lnTo>
                    <a:lnTo>
                      <a:pt x="113" y="240"/>
                    </a:lnTo>
                    <a:lnTo>
                      <a:pt x="104" y="231"/>
                    </a:lnTo>
                    <a:lnTo>
                      <a:pt x="131" y="233"/>
                    </a:lnTo>
                    <a:lnTo>
                      <a:pt x="129" y="224"/>
                    </a:lnTo>
                    <a:lnTo>
                      <a:pt x="142" y="235"/>
                    </a:lnTo>
                    <a:lnTo>
                      <a:pt x="149" y="233"/>
                    </a:lnTo>
                    <a:lnTo>
                      <a:pt x="145" y="226"/>
                    </a:lnTo>
                    <a:lnTo>
                      <a:pt x="167" y="233"/>
                    </a:lnTo>
                    <a:lnTo>
                      <a:pt x="168" y="242"/>
                    </a:lnTo>
                    <a:lnTo>
                      <a:pt x="209" y="233"/>
                    </a:lnTo>
                    <a:lnTo>
                      <a:pt x="215" y="219"/>
                    </a:lnTo>
                    <a:lnTo>
                      <a:pt x="198" y="221"/>
                    </a:lnTo>
                    <a:lnTo>
                      <a:pt x="198" y="210"/>
                    </a:lnTo>
                    <a:lnTo>
                      <a:pt x="151" y="209"/>
                    </a:lnTo>
                    <a:lnTo>
                      <a:pt x="212" y="205"/>
                    </a:lnTo>
                    <a:lnTo>
                      <a:pt x="220" y="196"/>
                    </a:lnTo>
                    <a:lnTo>
                      <a:pt x="212" y="184"/>
                    </a:lnTo>
                    <a:lnTo>
                      <a:pt x="246" y="184"/>
                    </a:lnTo>
                    <a:lnTo>
                      <a:pt x="253" y="178"/>
                    </a:lnTo>
                    <a:lnTo>
                      <a:pt x="230" y="177"/>
                    </a:lnTo>
                    <a:lnTo>
                      <a:pt x="260" y="175"/>
                    </a:lnTo>
                    <a:lnTo>
                      <a:pt x="241" y="166"/>
                    </a:lnTo>
                    <a:lnTo>
                      <a:pt x="265" y="161"/>
                    </a:lnTo>
                    <a:lnTo>
                      <a:pt x="265" y="154"/>
                    </a:lnTo>
                    <a:lnTo>
                      <a:pt x="218" y="151"/>
                    </a:lnTo>
                    <a:lnTo>
                      <a:pt x="245" y="146"/>
                    </a:lnTo>
                    <a:lnTo>
                      <a:pt x="218" y="145"/>
                    </a:lnTo>
                    <a:lnTo>
                      <a:pt x="265" y="150"/>
                    </a:lnTo>
                    <a:lnTo>
                      <a:pt x="267" y="143"/>
                    </a:lnTo>
                    <a:lnTo>
                      <a:pt x="217" y="139"/>
                    </a:lnTo>
                    <a:lnTo>
                      <a:pt x="283" y="131"/>
                    </a:lnTo>
                    <a:lnTo>
                      <a:pt x="265" y="122"/>
                    </a:lnTo>
                    <a:lnTo>
                      <a:pt x="312" y="126"/>
                    </a:lnTo>
                    <a:lnTo>
                      <a:pt x="327" y="112"/>
                    </a:lnTo>
                    <a:lnTo>
                      <a:pt x="303" y="111"/>
                    </a:lnTo>
                    <a:lnTo>
                      <a:pt x="334" y="109"/>
                    </a:lnTo>
                    <a:lnTo>
                      <a:pt x="330" y="100"/>
                    </a:lnTo>
                    <a:lnTo>
                      <a:pt x="345" y="102"/>
                    </a:lnTo>
                    <a:lnTo>
                      <a:pt x="424" y="62"/>
                    </a:lnTo>
                    <a:lnTo>
                      <a:pt x="337" y="77"/>
                    </a:lnTo>
                    <a:lnTo>
                      <a:pt x="385" y="60"/>
                    </a:lnTo>
                    <a:lnTo>
                      <a:pt x="355" y="61"/>
                    </a:lnTo>
                    <a:lnTo>
                      <a:pt x="348" y="54"/>
                    </a:lnTo>
                    <a:lnTo>
                      <a:pt x="404" y="57"/>
                    </a:lnTo>
                    <a:lnTo>
                      <a:pt x="475" y="37"/>
                    </a:lnTo>
                    <a:lnTo>
                      <a:pt x="475" y="26"/>
                    </a:lnTo>
                    <a:lnTo>
                      <a:pt x="444" y="26"/>
                    </a:lnTo>
                    <a:lnTo>
                      <a:pt x="436" y="10"/>
                    </a:lnTo>
                    <a:lnTo>
                      <a:pt x="355" y="17"/>
                    </a:lnTo>
                    <a:lnTo>
                      <a:pt x="391" y="6"/>
                    </a:lnTo>
                    <a:lnTo>
                      <a:pt x="283" y="0"/>
                    </a:lnTo>
                    <a:lnTo>
                      <a:pt x="273" y="8"/>
                    </a:lnTo>
                    <a:lnTo>
                      <a:pt x="280" y="13"/>
                    </a:lnTo>
                    <a:lnTo>
                      <a:pt x="260" y="4"/>
                    </a:lnTo>
                    <a:lnTo>
                      <a:pt x="213" y="4"/>
                    </a:lnTo>
                    <a:lnTo>
                      <a:pt x="247" y="22"/>
                    </a:lnTo>
                    <a:lnTo>
                      <a:pt x="234" y="26"/>
                    </a:lnTo>
                    <a:lnTo>
                      <a:pt x="218" y="10"/>
                    </a:lnTo>
                    <a:lnTo>
                      <a:pt x="173" y="7"/>
                    </a:lnTo>
                    <a:lnTo>
                      <a:pt x="182" y="16"/>
                    </a:lnTo>
                    <a:lnTo>
                      <a:pt x="149" y="13"/>
                    </a:lnTo>
                    <a:lnTo>
                      <a:pt x="164" y="23"/>
                    </a:lnTo>
                    <a:lnTo>
                      <a:pt x="139" y="17"/>
                    </a:lnTo>
                    <a:lnTo>
                      <a:pt x="147" y="23"/>
                    </a:lnTo>
                    <a:lnTo>
                      <a:pt x="131" y="26"/>
                    </a:lnTo>
                    <a:lnTo>
                      <a:pt x="164" y="43"/>
                    </a:lnTo>
                    <a:lnTo>
                      <a:pt x="90" y="25"/>
                    </a:lnTo>
                    <a:lnTo>
                      <a:pt x="72" y="37"/>
                    </a:lnTo>
                    <a:lnTo>
                      <a:pt x="102" y="43"/>
                    </a:lnTo>
                    <a:lnTo>
                      <a:pt x="52" y="38"/>
                    </a:lnTo>
                    <a:lnTo>
                      <a:pt x="0" y="5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6" name="Freeform 73"/>
              <p:cNvSpPr>
                <a:spLocks/>
              </p:cNvSpPr>
              <p:nvPr/>
            </p:nvSpPr>
            <p:spPr bwMode="gray">
              <a:xfrm>
                <a:off x="1338" y="1222"/>
                <a:ext cx="438" cy="363"/>
              </a:xfrm>
              <a:custGeom>
                <a:avLst/>
                <a:gdLst>
                  <a:gd name="T0" fmla="*/ 0 w 445"/>
                  <a:gd name="T1" fmla="*/ 2147483646 h 315"/>
                  <a:gd name="T2" fmla="*/ 1232875783 w 445"/>
                  <a:gd name="T3" fmla="*/ 2147483646 h 315"/>
                  <a:gd name="T4" fmla="*/ 1232875783 w 445"/>
                  <a:gd name="T5" fmla="*/ 2147483646 h 315"/>
                  <a:gd name="T6" fmla="*/ 1232875783 w 445"/>
                  <a:gd name="T7" fmla="*/ 2147483646 h 315"/>
                  <a:gd name="T8" fmla="*/ 1232875783 w 445"/>
                  <a:gd name="T9" fmla="*/ 2147483646 h 315"/>
                  <a:gd name="T10" fmla="*/ 1232875783 w 445"/>
                  <a:gd name="T11" fmla="*/ 2147483646 h 315"/>
                  <a:gd name="T12" fmla="*/ 1232875783 w 445"/>
                  <a:gd name="T13" fmla="*/ 2147483646 h 315"/>
                  <a:gd name="T14" fmla="*/ 1232875783 w 445"/>
                  <a:gd name="T15" fmla="*/ 2147483646 h 315"/>
                  <a:gd name="T16" fmla="*/ 1232875783 w 445"/>
                  <a:gd name="T17" fmla="*/ 2147483646 h 315"/>
                  <a:gd name="T18" fmla="*/ 1232875783 w 445"/>
                  <a:gd name="T19" fmla="*/ 2147483646 h 315"/>
                  <a:gd name="T20" fmla="*/ 1232875783 w 445"/>
                  <a:gd name="T21" fmla="*/ 2147483646 h 315"/>
                  <a:gd name="T22" fmla="*/ 1232875783 w 445"/>
                  <a:gd name="T23" fmla="*/ 2147483646 h 315"/>
                  <a:gd name="T24" fmla="*/ 1232875783 w 445"/>
                  <a:gd name="T25" fmla="*/ 2147483646 h 315"/>
                  <a:gd name="T26" fmla="*/ 1232875783 w 445"/>
                  <a:gd name="T27" fmla="*/ 2147483646 h 315"/>
                  <a:gd name="T28" fmla="*/ 1232875783 w 445"/>
                  <a:gd name="T29" fmla="*/ 2147483646 h 315"/>
                  <a:gd name="T30" fmla="*/ 1232875783 w 445"/>
                  <a:gd name="T31" fmla="*/ 2147483646 h 315"/>
                  <a:gd name="T32" fmla="*/ 1232875783 w 445"/>
                  <a:gd name="T33" fmla="*/ 2147483646 h 315"/>
                  <a:gd name="T34" fmla="*/ 1232875783 w 445"/>
                  <a:gd name="T35" fmla="*/ 2147483646 h 315"/>
                  <a:gd name="T36" fmla="*/ 1232875783 w 445"/>
                  <a:gd name="T37" fmla="*/ 2147483646 h 315"/>
                  <a:gd name="T38" fmla="*/ 1232875783 w 445"/>
                  <a:gd name="T39" fmla="*/ 2147483646 h 315"/>
                  <a:gd name="T40" fmla="*/ 1232875783 w 445"/>
                  <a:gd name="T41" fmla="*/ 2147483646 h 315"/>
                  <a:gd name="T42" fmla="*/ 1232875783 w 445"/>
                  <a:gd name="T43" fmla="*/ 2147483646 h 315"/>
                  <a:gd name="T44" fmla="*/ 1232875783 w 445"/>
                  <a:gd name="T45" fmla="*/ 2147483646 h 315"/>
                  <a:gd name="T46" fmla="*/ 1232875783 w 445"/>
                  <a:gd name="T47" fmla="*/ 2147483646 h 315"/>
                  <a:gd name="T48" fmla="*/ 1232875783 w 445"/>
                  <a:gd name="T49" fmla="*/ 2147483646 h 315"/>
                  <a:gd name="T50" fmla="*/ 1232875783 w 445"/>
                  <a:gd name="T51" fmla="*/ 2147483646 h 315"/>
                  <a:gd name="T52" fmla="*/ 1232875783 w 445"/>
                  <a:gd name="T53" fmla="*/ 2147483646 h 315"/>
                  <a:gd name="T54" fmla="*/ 1232875783 w 445"/>
                  <a:gd name="T55" fmla="*/ 2147483646 h 315"/>
                  <a:gd name="T56" fmla="*/ 1232875783 w 445"/>
                  <a:gd name="T57" fmla="*/ 2147483646 h 315"/>
                  <a:gd name="T58" fmla="*/ 1232875783 w 445"/>
                  <a:gd name="T59" fmla="*/ 2147483646 h 315"/>
                  <a:gd name="T60" fmla="*/ 1232875783 w 445"/>
                  <a:gd name="T61" fmla="*/ 2147483646 h 315"/>
                  <a:gd name="T62" fmla="*/ 1232875783 w 445"/>
                  <a:gd name="T63" fmla="*/ 2147483646 h 315"/>
                  <a:gd name="T64" fmla="*/ 1232875783 w 445"/>
                  <a:gd name="T65" fmla="*/ 2147483646 h 315"/>
                  <a:gd name="T66" fmla="*/ 1232875783 w 445"/>
                  <a:gd name="T67" fmla="*/ 2147483646 h 315"/>
                  <a:gd name="T68" fmla="*/ 1232875783 w 445"/>
                  <a:gd name="T69" fmla="*/ 2147483646 h 315"/>
                  <a:gd name="T70" fmla="*/ 1232875783 w 445"/>
                  <a:gd name="T71" fmla="*/ 2147483646 h 315"/>
                  <a:gd name="T72" fmla="*/ 1232875783 w 445"/>
                  <a:gd name="T73" fmla="*/ 2147483646 h 315"/>
                  <a:gd name="T74" fmla="*/ 1232875783 w 445"/>
                  <a:gd name="T75" fmla="*/ 2147483646 h 315"/>
                  <a:gd name="T76" fmla="*/ 1232875783 w 445"/>
                  <a:gd name="T77" fmla="*/ 2147483646 h 315"/>
                  <a:gd name="T78" fmla="*/ 1232875783 w 445"/>
                  <a:gd name="T79" fmla="*/ 2147483646 h 315"/>
                  <a:gd name="T80" fmla="*/ 1232875783 w 445"/>
                  <a:gd name="T81" fmla="*/ 2147483646 h 315"/>
                  <a:gd name="T82" fmla="*/ 1232875783 w 445"/>
                  <a:gd name="T83" fmla="*/ 2147483646 h 315"/>
                  <a:gd name="T84" fmla="*/ 1232875783 w 445"/>
                  <a:gd name="T85" fmla="*/ 2147483646 h 315"/>
                  <a:gd name="T86" fmla="*/ 1232875783 w 445"/>
                  <a:gd name="T87" fmla="*/ 2147483646 h 315"/>
                  <a:gd name="T88" fmla="*/ 1232875783 w 445"/>
                  <a:gd name="T89" fmla="*/ 2147483646 h 315"/>
                  <a:gd name="T90" fmla="*/ 1232875783 w 445"/>
                  <a:gd name="T91" fmla="*/ 2147483646 h 315"/>
                  <a:gd name="T92" fmla="*/ 1232875783 w 445"/>
                  <a:gd name="T93" fmla="*/ 2147483646 h 315"/>
                  <a:gd name="T94" fmla="*/ 1232875783 w 445"/>
                  <a:gd name="T95" fmla="*/ 2147483646 h 315"/>
                  <a:gd name="T96" fmla="*/ 1232875783 w 445"/>
                  <a:gd name="T97" fmla="*/ 2147483646 h 315"/>
                  <a:gd name="T98" fmla="*/ 1232875783 w 445"/>
                  <a:gd name="T99" fmla="*/ 2147483646 h 315"/>
                  <a:gd name="T100" fmla="*/ 1232875783 w 445"/>
                  <a:gd name="T101" fmla="*/ 2147483646 h 315"/>
                  <a:gd name="T102" fmla="*/ 1232875783 w 445"/>
                  <a:gd name="T103" fmla="*/ 2147483646 h 315"/>
                  <a:gd name="T104" fmla="*/ 1232875783 w 445"/>
                  <a:gd name="T105" fmla="*/ 2147483646 h 315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445"/>
                  <a:gd name="T160" fmla="*/ 0 h 315"/>
                  <a:gd name="T161" fmla="*/ 445 w 445"/>
                  <a:gd name="T162" fmla="*/ 315 h 315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445" h="315">
                    <a:moveTo>
                      <a:pt x="0" y="70"/>
                    </a:moveTo>
                    <a:lnTo>
                      <a:pt x="0" y="70"/>
                    </a:lnTo>
                    <a:lnTo>
                      <a:pt x="3" y="36"/>
                    </a:lnTo>
                    <a:lnTo>
                      <a:pt x="22" y="12"/>
                    </a:lnTo>
                    <a:lnTo>
                      <a:pt x="53" y="0"/>
                    </a:lnTo>
                    <a:lnTo>
                      <a:pt x="78" y="4"/>
                    </a:lnTo>
                    <a:lnTo>
                      <a:pt x="51" y="36"/>
                    </a:lnTo>
                    <a:lnTo>
                      <a:pt x="57" y="55"/>
                    </a:lnTo>
                    <a:lnTo>
                      <a:pt x="78" y="75"/>
                    </a:lnTo>
                    <a:lnTo>
                      <a:pt x="53" y="82"/>
                    </a:lnTo>
                    <a:lnTo>
                      <a:pt x="80" y="81"/>
                    </a:lnTo>
                    <a:lnTo>
                      <a:pt x="83" y="65"/>
                    </a:lnTo>
                    <a:lnTo>
                      <a:pt x="63" y="55"/>
                    </a:lnTo>
                    <a:lnTo>
                      <a:pt x="80" y="43"/>
                    </a:lnTo>
                    <a:lnTo>
                      <a:pt x="67" y="28"/>
                    </a:lnTo>
                    <a:lnTo>
                      <a:pt x="93" y="32"/>
                    </a:lnTo>
                    <a:lnTo>
                      <a:pt x="69" y="25"/>
                    </a:lnTo>
                    <a:lnTo>
                      <a:pt x="96" y="27"/>
                    </a:lnTo>
                    <a:lnTo>
                      <a:pt x="77" y="15"/>
                    </a:lnTo>
                    <a:lnTo>
                      <a:pt x="99" y="16"/>
                    </a:lnTo>
                    <a:lnTo>
                      <a:pt x="114" y="4"/>
                    </a:lnTo>
                    <a:lnTo>
                      <a:pt x="131" y="4"/>
                    </a:lnTo>
                    <a:lnTo>
                      <a:pt x="132" y="19"/>
                    </a:lnTo>
                    <a:lnTo>
                      <a:pt x="145" y="25"/>
                    </a:lnTo>
                    <a:lnTo>
                      <a:pt x="141" y="55"/>
                    </a:lnTo>
                    <a:lnTo>
                      <a:pt x="158" y="41"/>
                    </a:lnTo>
                    <a:lnTo>
                      <a:pt x="169" y="48"/>
                    </a:lnTo>
                    <a:lnTo>
                      <a:pt x="192" y="32"/>
                    </a:lnTo>
                    <a:lnTo>
                      <a:pt x="229" y="41"/>
                    </a:lnTo>
                    <a:lnTo>
                      <a:pt x="246" y="55"/>
                    </a:lnTo>
                    <a:lnTo>
                      <a:pt x="234" y="65"/>
                    </a:lnTo>
                    <a:lnTo>
                      <a:pt x="255" y="61"/>
                    </a:lnTo>
                    <a:lnTo>
                      <a:pt x="249" y="69"/>
                    </a:lnTo>
                    <a:lnTo>
                      <a:pt x="262" y="75"/>
                    </a:lnTo>
                    <a:lnTo>
                      <a:pt x="273" y="63"/>
                    </a:lnTo>
                    <a:lnTo>
                      <a:pt x="289" y="69"/>
                    </a:lnTo>
                    <a:lnTo>
                      <a:pt x="293" y="78"/>
                    </a:lnTo>
                    <a:lnTo>
                      <a:pt x="279" y="81"/>
                    </a:lnTo>
                    <a:lnTo>
                      <a:pt x="301" y="81"/>
                    </a:lnTo>
                    <a:lnTo>
                      <a:pt x="298" y="94"/>
                    </a:lnTo>
                    <a:lnTo>
                      <a:pt x="313" y="87"/>
                    </a:lnTo>
                    <a:lnTo>
                      <a:pt x="303" y="97"/>
                    </a:lnTo>
                    <a:lnTo>
                      <a:pt x="335" y="94"/>
                    </a:lnTo>
                    <a:lnTo>
                      <a:pt x="318" y="104"/>
                    </a:lnTo>
                    <a:lnTo>
                      <a:pt x="332" y="104"/>
                    </a:lnTo>
                    <a:lnTo>
                      <a:pt x="326" y="113"/>
                    </a:lnTo>
                    <a:lnTo>
                      <a:pt x="340" y="101"/>
                    </a:lnTo>
                    <a:lnTo>
                      <a:pt x="354" y="113"/>
                    </a:lnTo>
                    <a:lnTo>
                      <a:pt x="330" y="122"/>
                    </a:lnTo>
                    <a:lnTo>
                      <a:pt x="366" y="129"/>
                    </a:lnTo>
                    <a:lnTo>
                      <a:pt x="333" y="132"/>
                    </a:lnTo>
                    <a:lnTo>
                      <a:pt x="346" y="136"/>
                    </a:lnTo>
                    <a:lnTo>
                      <a:pt x="337" y="148"/>
                    </a:lnTo>
                    <a:lnTo>
                      <a:pt x="373" y="166"/>
                    </a:lnTo>
                    <a:lnTo>
                      <a:pt x="391" y="163"/>
                    </a:lnTo>
                    <a:lnTo>
                      <a:pt x="401" y="184"/>
                    </a:lnTo>
                    <a:lnTo>
                      <a:pt x="418" y="183"/>
                    </a:lnTo>
                    <a:lnTo>
                      <a:pt x="417" y="193"/>
                    </a:lnTo>
                    <a:lnTo>
                      <a:pt x="445" y="197"/>
                    </a:lnTo>
                    <a:lnTo>
                      <a:pt x="440" y="210"/>
                    </a:lnTo>
                    <a:lnTo>
                      <a:pt x="427" y="208"/>
                    </a:lnTo>
                    <a:lnTo>
                      <a:pt x="433" y="215"/>
                    </a:lnTo>
                    <a:lnTo>
                      <a:pt x="426" y="227"/>
                    </a:lnTo>
                    <a:lnTo>
                      <a:pt x="413" y="222"/>
                    </a:lnTo>
                    <a:lnTo>
                      <a:pt x="410" y="243"/>
                    </a:lnTo>
                    <a:lnTo>
                      <a:pt x="359" y="202"/>
                    </a:lnTo>
                    <a:lnTo>
                      <a:pt x="340" y="206"/>
                    </a:lnTo>
                    <a:lnTo>
                      <a:pt x="354" y="216"/>
                    </a:lnTo>
                    <a:lnTo>
                      <a:pt x="345" y="227"/>
                    </a:lnTo>
                    <a:lnTo>
                      <a:pt x="352" y="226"/>
                    </a:lnTo>
                    <a:lnTo>
                      <a:pt x="364" y="245"/>
                    </a:lnTo>
                    <a:lnTo>
                      <a:pt x="387" y="250"/>
                    </a:lnTo>
                    <a:lnTo>
                      <a:pt x="385" y="261"/>
                    </a:lnTo>
                    <a:lnTo>
                      <a:pt x="398" y="272"/>
                    </a:lnTo>
                    <a:lnTo>
                      <a:pt x="391" y="299"/>
                    </a:lnTo>
                    <a:lnTo>
                      <a:pt x="330" y="271"/>
                    </a:lnTo>
                    <a:lnTo>
                      <a:pt x="371" y="315"/>
                    </a:lnTo>
                    <a:lnTo>
                      <a:pt x="291" y="291"/>
                    </a:lnTo>
                    <a:lnTo>
                      <a:pt x="279" y="276"/>
                    </a:lnTo>
                    <a:lnTo>
                      <a:pt x="290" y="275"/>
                    </a:lnTo>
                    <a:lnTo>
                      <a:pt x="265" y="266"/>
                    </a:lnTo>
                    <a:lnTo>
                      <a:pt x="257" y="249"/>
                    </a:lnTo>
                    <a:lnTo>
                      <a:pt x="238" y="243"/>
                    </a:lnTo>
                    <a:lnTo>
                      <a:pt x="236" y="256"/>
                    </a:lnTo>
                    <a:lnTo>
                      <a:pt x="224" y="249"/>
                    </a:lnTo>
                    <a:lnTo>
                      <a:pt x="208" y="261"/>
                    </a:lnTo>
                    <a:lnTo>
                      <a:pt x="185" y="249"/>
                    </a:lnTo>
                    <a:lnTo>
                      <a:pt x="197" y="230"/>
                    </a:lnTo>
                    <a:lnTo>
                      <a:pt x="255" y="230"/>
                    </a:lnTo>
                    <a:lnTo>
                      <a:pt x="242" y="210"/>
                    </a:lnTo>
                    <a:lnTo>
                      <a:pt x="275" y="183"/>
                    </a:lnTo>
                    <a:lnTo>
                      <a:pt x="251" y="146"/>
                    </a:lnTo>
                    <a:lnTo>
                      <a:pt x="236" y="143"/>
                    </a:lnTo>
                    <a:lnTo>
                      <a:pt x="244" y="136"/>
                    </a:lnTo>
                    <a:lnTo>
                      <a:pt x="209" y="147"/>
                    </a:lnTo>
                    <a:lnTo>
                      <a:pt x="208" y="136"/>
                    </a:lnTo>
                    <a:lnTo>
                      <a:pt x="220" y="129"/>
                    </a:lnTo>
                    <a:lnTo>
                      <a:pt x="193" y="115"/>
                    </a:lnTo>
                    <a:lnTo>
                      <a:pt x="192" y="103"/>
                    </a:lnTo>
                    <a:lnTo>
                      <a:pt x="168" y="98"/>
                    </a:lnTo>
                    <a:lnTo>
                      <a:pt x="174" y="114"/>
                    </a:lnTo>
                    <a:lnTo>
                      <a:pt x="131" y="108"/>
                    </a:lnTo>
                    <a:lnTo>
                      <a:pt x="142" y="116"/>
                    </a:lnTo>
                    <a:lnTo>
                      <a:pt x="29" y="101"/>
                    </a:lnTo>
                    <a:lnTo>
                      <a:pt x="10" y="81"/>
                    </a:lnTo>
                    <a:lnTo>
                      <a:pt x="45" y="82"/>
                    </a:lnTo>
                    <a:lnTo>
                      <a:pt x="0" y="7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7" name="Freeform 74"/>
              <p:cNvSpPr>
                <a:spLocks/>
              </p:cNvSpPr>
              <p:nvPr/>
            </p:nvSpPr>
            <p:spPr bwMode="gray">
              <a:xfrm>
                <a:off x="1383" y="1472"/>
                <a:ext cx="100" cy="80"/>
              </a:xfrm>
              <a:custGeom>
                <a:avLst/>
                <a:gdLst>
                  <a:gd name="T0" fmla="*/ 0 w 102"/>
                  <a:gd name="T1" fmla="*/ 2147483646 h 70"/>
                  <a:gd name="T2" fmla="*/ 0 w 102"/>
                  <a:gd name="T3" fmla="*/ 2147483646 h 70"/>
                  <a:gd name="T4" fmla="*/ 1073790744 w 102"/>
                  <a:gd name="T5" fmla="*/ 2147483646 h 70"/>
                  <a:gd name="T6" fmla="*/ 1073790744 w 102"/>
                  <a:gd name="T7" fmla="*/ 0 h 70"/>
                  <a:gd name="T8" fmla="*/ 1073790744 w 102"/>
                  <a:gd name="T9" fmla="*/ 2147483646 h 70"/>
                  <a:gd name="T10" fmla="*/ 1073790744 w 102"/>
                  <a:gd name="T11" fmla="*/ 2147483646 h 70"/>
                  <a:gd name="T12" fmla="*/ 1073790744 w 102"/>
                  <a:gd name="T13" fmla="*/ 2147483646 h 70"/>
                  <a:gd name="T14" fmla="*/ 1073790744 w 102"/>
                  <a:gd name="T15" fmla="*/ 2147483646 h 70"/>
                  <a:gd name="T16" fmla="*/ 1073790744 w 102"/>
                  <a:gd name="T17" fmla="*/ 2147483646 h 70"/>
                  <a:gd name="T18" fmla="*/ 1073790744 w 102"/>
                  <a:gd name="T19" fmla="*/ 2147483646 h 70"/>
                  <a:gd name="T20" fmla="*/ 1073790744 w 102"/>
                  <a:gd name="T21" fmla="*/ 2147483646 h 70"/>
                  <a:gd name="T22" fmla="*/ 0 w 102"/>
                  <a:gd name="T23" fmla="*/ 2147483646 h 70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2"/>
                  <a:gd name="T37" fmla="*/ 0 h 70"/>
                  <a:gd name="T38" fmla="*/ 102 w 102"/>
                  <a:gd name="T39" fmla="*/ 70 h 70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2" h="70">
                    <a:moveTo>
                      <a:pt x="0" y="56"/>
                    </a:moveTo>
                    <a:lnTo>
                      <a:pt x="0" y="56"/>
                    </a:lnTo>
                    <a:lnTo>
                      <a:pt x="15" y="44"/>
                    </a:lnTo>
                    <a:lnTo>
                      <a:pt x="24" y="0"/>
                    </a:lnTo>
                    <a:lnTo>
                      <a:pt x="33" y="15"/>
                    </a:lnTo>
                    <a:lnTo>
                      <a:pt x="57" y="19"/>
                    </a:lnTo>
                    <a:lnTo>
                      <a:pt x="102" y="51"/>
                    </a:lnTo>
                    <a:lnTo>
                      <a:pt x="97" y="62"/>
                    </a:lnTo>
                    <a:lnTo>
                      <a:pt x="55" y="47"/>
                    </a:lnTo>
                    <a:lnTo>
                      <a:pt x="30" y="70"/>
                    </a:lnTo>
                    <a:lnTo>
                      <a:pt x="23" y="51"/>
                    </a:lnTo>
                    <a:lnTo>
                      <a:pt x="0" y="5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8" name="Freeform 75"/>
              <p:cNvSpPr>
                <a:spLocks/>
              </p:cNvSpPr>
              <p:nvPr/>
            </p:nvSpPr>
            <p:spPr bwMode="gray">
              <a:xfrm>
                <a:off x="1806" y="1845"/>
                <a:ext cx="103" cy="114"/>
              </a:xfrm>
              <a:custGeom>
                <a:avLst/>
                <a:gdLst>
                  <a:gd name="T0" fmla="*/ 0 w 105"/>
                  <a:gd name="T1" fmla="*/ 2147483646 h 99"/>
                  <a:gd name="T2" fmla="*/ 0 w 105"/>
                  <a:gd name="T3" fmla="*/ 2147483646 h 99"/>
                  <a:gd name="T4" fmla="*/ 1095476373 w 105"/>
                  <a:gd name="T5" fmla="*/ 2147483646 h 99"/>
                  <a:gd name="T6" fmla="*/ 1095476373 w 105"/>
                  <a:gd name="T7" fmla="*/ 0 h 99"/>
                  <a:gd name="T8" fmla="*/ 1095476373 w 105"/>
                  <a:gd name="T9" fmla="*/ 2147483646 h 99"/>
                  <a:gd name="T10" fmla="*/ 1095476373 w 105"/>
                  <a:gd name="T11" fmla="*/ 2147483646 h 99"/>
                  <a:gd name="T12" fmla="*/ 1095476373 w 105"/>
                  <a:gd name="T13" fmla="*/ 2147483646 h 99"/>
                  <a:gd name="T14" fmla="*/ 1095476373 w 105"/>
                  <a:gd name="T15" fmla="*/ 2147483646 h 99"/>
                  <a:gd name="T16" fmla="*/ 1095476373 w 105"/>
                  <a:gd name="T17" fmla="*/ 2147483646 h 99"/>
                  <a:gd name="T18" fmla="*/ 1095476373 w 105"/>
                  <a:gd name="T19" fmla="*/ 2147483646 h 99"/>
                  <a:gd name="T20" fmla="*/ 1095476373 w 105"/>
                  <a:gd name="T21" fmla="*/ 2147483646 h 99"/>
                  <a:gd name="T22" fmla="*/ 1095476373 w 105"/>
                  <a:gd name="T23" fmla="*/ 2147483646 h 99"/>
                  <a:gd name="T24" fmla="*/ 1095476373 w 105"/>
                  <a:gd name="T25" fmla="*/ 2147483646 h 99"/>
                  <a:gd name="T26" fmla="*/ 1095476373 w 105"/>
                  <a:gd name="T27" fmla="*/ 2147483646 h 99"/>
                  <a:gd name="T28" fmla="*/ 1095476373 w 105"/>
                  <a:gd name="T29" fmla="*/ 2147483646 h 99"/>
                  <a:gd name="T30" fmla="*/ 1095476373 w 105"/>
                  <a:gd name="T31" fmla="*/ 2147483646 h 99"/>
                  <a:gd name="T32" fmla="*/ 1095476373 w 105"/>
                  <a:gd name="T33" fmla="*/ 2147483646 h 99"/>
                  <a:gd name="T34" fmla="*/ 1095476373 w 105"/>
                  <a:gd name="T35" fmla="*/ 2147483646 h 99"/>
                  <a:gd name="T36" fmla="*/ 1095476373 w 105"/>
                  <a:gd name="T37" fmla="*/ 2147483646 h 99"/>
                  <a:gd name="T38" fmla="*/ 1095476373 w 105"/>
                  <a:gd name="T39" fmla="*/ 2147483646 h 99"/>
                  <a:gd name="T40" fmla="*/ 1095476373 w 105"/>
                  <a:gd name="T41" fmla="*/ 2147483646 h 99"/>
                  <a:gd name="T42" fmla="*/ 0 w 105"/>
                  <a:gd name="T43" fmla="*/ 2147483646 h 99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05"/>
                  <a:gd name="T67" fmla="*/ 0 h 99"/>
                  <a:gd name="T68" fmla="*/ 105 w 105"/>
                  <a:gd name="T69" fmla="*/ 99 h 99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05" h="99">
                    <a:moveTo>
                      <a:pt x="0" y="78"/>
                    </a:moveTo>
                    <a:lnTo>
                      <a:pt x="0" y="78"/>
                    </a:lnTo>
                    <a:lnTo>
                      <a:pt x="43" y="6"/>
                    </a:lnTo>
                    <a:lnTo>
                      <a:pt x="60" y="0"/>
                    </a:lnTo>
                    <a:lnTo>
                      <a:pt x="39" y="39"/>
                    </a:lnTo>
                    <a:lnTo>
                      <a:pt x="53" y="30"/>
                    </a:lnTo>
                    <a:lnTo>
                      <a:pt x="63" y="47"/>
                    </a:lnTo>
                    <a:lnTo>
                      <a:pt x="89" y="47"/>
                    </a:lnTo>
                    <a:lnTo>
                      <a:pt x="83" y="61"/>
                    </a:lnTo>
                    <a:lnTo>
                      <a:pt x="98" y="60"/>
                    </a:lnTo>
                    <a:lnTo>
                      <a:pt x="88" y="77"/>
                    </a:lnTo>
                    <a:lnTo>
                      <a:pt x="101" y="67"/>
                    </a:lnTo>
                    <a:lnTo>
                      <a:pt x="105" y="83"/>
                    </a:lnTo>
                    <a:lnTo>
                      <a:pt x="90" y="99"/>
                    </a:lnTo>
                    <a:lnTo>
                      <a:pt x="89" y="87"/>
                    </a:lnTo>
                    <a:lnTo>
                      <a:pt x="83" y="94"/>
                    </a:lnTo>
                    <a:lnTo>
                      <a:pt x="83" y="75"/>
                    </a:lnTo>
                    <a:lnTo>
                      <a:pt x="57" y="94"/>
                    </a:lnTo>
                    <a:lnTo>
                      <a:pt x="72" y="80"/>
                    </a:lnTo>
                    <a:lnTo>
                      <a:pt x="51" y="83"/>
                    </a:lnTo>
                    <a:lnTo>
                      <a:pt x="56" y="76"/>
                    </a:lnTo>
                    <a:lnTo>
                      <a:pt x="0" y="7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599" name="Freeform 76"/>
              <p:cNvSpPr>
                <a:spLocks/>
              </p:cNvSpPr>
              <p:nvPr/>
            </p:nvSpPr>
            <p:spPr bwMode="gray">
              <a:xfrm>
                <a:off x="3924" y="2677"/>
                <a:ext cx="29" cy="65"/>
              </a:xfrm>
              <a:custGeom>
                <a:avLst/>
                <a:gdLst>
                  <a:gd name="T0" fmla="*/ 0 w 29"/>
                  <a:gd name="T1" fmla="*/ 0 h 57"/>
                  <a:gd name="T2" fmla="*/ 0 w 29"/>
                  <a:gd name="T3" fmla="*/ 0 h 57"/>
                  <a:gd name="T4" fmla="*/ 2147451851 w 29"/>
                  <a:gd name="T5" fmla="*/ 2147483646 h 57"/>
                  <a:gd name="T6" fmla="*/ 2147451851 w 29"/>
                  <a:gd name="T7" fmla="*/ 2147483646 h 57"/>
                  <a:gd name="T8" fmla="*/ 2147451851 w 29"/>
                  <a:gd name="T9" fmla="*/ 2147483646 h 57"/>
                  <a:gd name="T10" fmla="*/ 0 w 29"/>
                  <a:gd name="T11" fmla="*/ 0 h 5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9"/>
                  <a:gd name="T19" fmla="*/ 0 h 57"/>
                  <a:gd name="T20" fmla="*/ 29 w 29"/>
                  <a:gd name="T21" fmla="*/ 57 h 5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9" h="57">
                    <a:moveTo>
                      <a:pt x="0" y="0"/>
                    </a:moveTo>
                    <a:lnTo>
                      <a:pt x="0" y="0"/>
                    </a:lnTo>
                    <a:lnTo>
                      <a:pt x="5" y="57"/>
                    </a:lnTo>
                    <a:lnTo>
                      <a:pt x="29" y="47"/>
                    </a:lnTo>
                    <a:lnTo>
                      <a:pt x="17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0" name="Freeform 77"/>
              <p:cNvSpPr>
                <a:spLocks/>
              </p:cNvSpPr>
              <p:nvPr/>
            </p:nvSpPr>
            <p:spPr bwMode="gray">
              <a:xfrm>
                <a:off x="1566" y="3783"/>
                <a:ext cx="11" cy="29"/>
              </a:xfrm>
              <a:custGeom>
                <a:avLst/>
                <a:gdLst>
                  <a:gd name="T0" fmla="*/ 0 w 12"/>
                  <a:gd name="T1" fmla="*/ 2147483646 h 24"/>
                  <a:gd name="T2" fmla="*/ 0 w 12"/>
                  <a:gd name="T3" fmla="*/ 2147483646 h 24"/>
                  <a:gd name="T4" fmla="*/ 102170727 w 12"/>
                  <a:gd name="T5" fmla="*/ 0 h 24"/>
                  <a:gd name="T6" fmla="*/ 102170727 w 12"/>
                  <a:gd name="T7" fmla="*/ 2147483646 h 24"/>
                  <a:gd name="T8" fmla="*/ 0 w 12"/>
                  <a:gd name="T9" fmla="*/ 2147483646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"/>
                  <a:gd name="T16" fmla="*/ 0 h 24"/>
                  <a:gd name="T17" fmla="*/ 12 w 12"/>
                  <a:gd name="T18" fmla="*/ 24 h 2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" h="24">
                    <a:moveTo>
                      <a:pt x="0" y="11"/>
                    </a:moveTo>
                    <a:lnTo>
                      <a:pt x="0" y="11"/>
                    </a:lnTo>
                    <a:lnTo>
                      <a:pt x="5" y="0"/>
                    </a:lnTo>
                    <a:lnTo>
                      <a:pt x="12" y="24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1" name="Freeform 78"/>
              <p:cNvSpPr>
                <a:spLocks/>
              </p:cNvSpPr>
              <p:nvPr/>
            </p:nvSpPr>
            <p:spPr bwMode="gray">
              <a:xfrm>
                <a:off x="1577" y="3633"/>
                <a:ext cx="8" cy="35"/>
              </a:xfrm>
              <a:custGeom>
                <a:avLst/>
                <a:gdLst>
                  <a:gd name="T0" fmla="*/ 0 w 8"/>
                  <a:gd name="T1" fmla="*/ 2147483646 h 31"/>
                  <a:gd name="T2" fmla="*/ 0 w 8"/>
                  <a:gd name="T3" fmla="*/ 2147483646 h 31"/>
                  <a:gd name="T4" fmla="*/ 2147451392 w 8"/>
                  <a:gd name="T5" fmla="*/ 0 h 31"/>
                  <a:gd name="T6" fmla="*/ 2147451392 w 8"/>
                  <a:gd name="T7" fmla="*/ 2147483646 h 31"/>
                  <a:gd name="T8" fmla="*/ 0 w 8"/>
                  <a:gd name="T9" fmla="*/ 2147483646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"/>
                  <a:gd name="T16" fmla="*/ 0 h 31"/>
                  <a:gd name="T17" fmla="*/ 8 w 8"/>
                  <a:gd name="T18" fmla="*/ 31 h 31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" h="31">
                    <a:moveTo>
                      <a:pt x="0" y="27"/>
                    </a:moveTo>
                    <a:lnTo>
                      <a:pt x="0" y="27"/>
                    </a:lnTo>
                    <a:lnTo>
                      <a:pt x="8" y="0"/>
                    </a:lnTo>
                    <a:lnTo>
                      <a:pt x="8" y="31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2" name="Freeform 79"/>
              <p:cNvSpPr>
                <a:spLocks/>
              </p:cNvSpPr>
              <p:nvPr/>
            </p:nvSpPr>
            <p:spPr bwMode="gray">
              <a:xfrm>
                <a:off x="1588" y="3896"/>
                <a:ext cx="20" cy="14"/>
              </a:xfrm>
              <a:custGeom>
                <a:avLst/>
                <a:gdLst>
                  <a:gd name="T0" fmla="*/ 0 w 20"/>
                  <a:gd name="T1" fmla="*/ 0 h 13"/>
                  <a:gd name="T2" fmla="*/ 0 w 20"/>
                  <a:gd name="T3" fmla="*/ 0 h 13"/>
                  <a:gd name="T4" fmla="*/ 2147451597 w 20"/>
                  <a:gd name="T5" fmla="*/ 2147483646 h 13"/>
                  <a:gd name="T6" fmla="*/ 2147451597 w 20"/>
                  <a:gd name="T7" fmla="*/ 2147483646 h 13"/>
                  <a:gd name="T8" fmla="*/ 0 w 20"/>
                  <a:gd name="T9" fmla="*/ 0 h 1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13"/>
                  <a:gd name="T17" fmla="*/ 20 w 20"/>
                  <a:gd name="T18" fmla="*/ 13 h 1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13">
                    <a:moveTo>
                      <a:pt x="0" y="0"/>
                    </a:moveTo>
                    <a:lnTo>
                      <a:pt x="0" y="0"/>
                    </a:lnTo>
                    <a:lnTo>
                      <a:pt x="19" y="2"/>
                    </a:lnTo>
                    <a:lnTo>
                      <a:pt x="2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3" name="Freeform 80"/>
              <p:cNvSpPr>
                <a:spLocks/>
              </p:cNvSpPr>
              <p:nvPr/>
            </p:nvSpPr>
            <p:spPr bwMode="gray">
              <a:xfrm>
                <a:off x="1591" y="3860"/>
                <a:ext cx="30" cy="36"/>
              </a:xfrm>
              <a:custGeom>
                <a:avLst/>
                <a:gdLst>
                  <a:gd name="T0" fmla="*/ 0 w 30"/>
                  <a:gd name="T1" fmla="*/ 2147483646 h 31"/>
                  <a:gd name="T2" fmla="*/ 0 w 30"/>
                  <a:gd name="T3" fmla="*/ 2147483646 h 31"/>
                  <a:gd name="T4" fmla="*/ 2147451870 w 30"/>
                  <a:gd name="T5" fmla="*/ 0 h 31"/>
                  <a:gd name="T6" fmla="*/ 2147451870 w 30"/>
                  <a:gd name="T7" fmla="*/ 2147483646 h 31"/>
                  <a:gd name="T8" fmla="*/ 2147451870 w 30"/>
                  <a:gd name="T9" fmla="*/ 2147483646 h 31"/>
                  <a:gd name="T10" fmla="*/ 2147451870 w 30"/>
                  <a:gd name="T11" fmla="*/ 2147483646 h 31"/>
                  <a:gd name="T12" fmla="*/ 0 w 30"/>
                  <a:gd name="T13" fmla="*/ 2147483646 h 31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30"/>
                  <a:gd name="T22" fmla="*/ 0 h 31"/>
                  <a:gd name="T23" fmla="*/ 30 w 30"/>
                  <a:gd name="T24" fmla="*/ 31 h 31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30" h="31">
                    <a:moveTo>
                      <a:pt x="0" y="6"/>
                    </a:moveTo>
                    <a:lnTo>
                      <a:pt x="0" y="6"/>
                    </a:lnTo>
                    <a:lnTo>
                      <a:pt x="9" y="0"/>
                    </a:lnTo>
                    <a:lnTo>
                      <a:pt x="8" y="15"/>
                    </a:lnTo>
                    <a:lnTo>
                      <a:pt x="30" y="20"/>
                    </a:lnTo>
                    <a:lnTo>
                      <a:pt x="16" y="31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4" name="Freeform 81"/>
              <p:cNvSpPr>
                <a:spLocks/>
              </p:cNvSpPr>
              <p:nvPr/>
            </p:nvSpPr>
            <p:spPr bwMode="gray">
              <a:xfrm>
                <a:off x="1613" y="3906"/>
                <a:ext cx="16" cy="8"/>
              </a:xfrm>
              <a:custGeom>
                <a:avLst/>
                <a:gdLst>
                  <a:gd name="T0" fmla="*/ 0 w 17"/>
                  <a:gd name="T1" fmla="*/ 2147483646 h 7"/>
                  <a:gd name="T2" fmla="*/ 0 w 17"/>
                  <a:gd name="T3" fmla="*/ 2147483646 h 7"/>
                  <a:gd name="T4" fmla="*/ 257282769 w 17"/>
                  <a:gd name="T5" fmla="*/ 0 h 7"/>
                  <a:gd name="T6" fmla="*/ 257282769 w 17"/>
                  <a:gd name="T7" fmla="*/ 2147483646 h 7"/>
                  <a:gd name="T8" fmla="*/ 0 w 17"/>
                  <a:gd name="T9" fmla="*/ 2147483646 h 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7"/>
                  <a:gd name="T17" fmla="*/ 17 w 17"/>
                  <a:gd name="T18" fmla="*/ 7 h 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7">
                    <a:moveTo>
                      <a:pt x="0" y="5"/>
                    </a:moveTo>
                    <a:lnTo>
                      <a:pt x="0" y="5"/>
                    </a:lnTo>
                    <a:lnTo>
                      <a:pt x="6" y="0"/>
                    </a:lnTo>
                    <a:lnTo>
                      <a:pt x="17" y="7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5" name="Freeform 82"/>
              <p:cNvSpPr>
                <a:spLocks/>
              </p:cNvSpPr>
              <p:nvPr/>
            </p:nvSpPr>
            <p:spPr bwMode="gray">
              <a:xfrm>
                <a:off x="1623" y="3877"/>
                <a:ext cx="43" cy="53"/>
              </a:xfrm>
              <a:custGeom>
                <a:avLst/>
                <a:gdLst>
                  <a:gd name="T0" fmla="*/ 0 w 43"/>
                  <a:gd name="T1" fmla="*/ 2147483646 h 47"/>
                  <a:gd name="T2" fmla="*/ 0 w 43"/>
                  <a:gd name="T3" fmla="*/ 2147483646 h 47"/>
                  <a:gd name="T4" fmla="*/ 2147451654 w 43"/>
                  <a:gd name="T5" fmla="*/ 2147483646 h 47"/>
                  <a:gd name="T6" fmla="*/ 2147451654 w 43"/>
                  <a:gd name="T7" fmla="*/ 2147483646 h 47"/>
                  <a:gd name="T8" fmla="*/ 2147451654 w 43"/>
                  <a:gd name="T9" fmla="*/ 2147483646 h 47"/>
                  <a:gd name="T10" fmla="*/ 2147451654 w 43"/>
                  <a:gd name="T11" fmla="*/ 2147483646 h 47"/>
                  <a:gd name="T12" fmla="*/ 2147451654 w 43"/>
                  <a:gd name="T13" fmla="*/ 2147483646 h 47"/>
                  <a:gd name="T14" fmla="*/ 2147451654 w 43"/>
                  <a:gd name="T15" fmla="*/ 2147483646 h 47"/>
                  <a:gd name="T16" fmla="*/ 2147451654 w 43"/>
                  <a:gd name="T17" fmla="*/ 0 h 47"/>
                  <a:gd name="T18" fmla="*/ 2147451654 w 43"/>
                  <a:gd name="T19" fmla="*/ 2147483646 h 47"/>
                  <a:gd name="T20" fmla="*/ 0 w 43"/>
                  <a:gd name="T21" fmla="*/ 2147483646 h 4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43"/>
                  <a:gd name="T34" fmla="*/ 0 h 47"/>
                  <a:gd name="T35" fmla="*/ 43 w 43"/>
                  <a:gd name="T36" fmla="*/ 47 h 47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43" h="47">
                    <a:moveTo>
                      <a:pt x="0" y="37"/>
                    </a:moveTo>
                    <a:lnTo>
                      <a:pt x="0" y="37"/>
                    </a:lnTo>
                    <a:lnTo>
                      <a:pt x="8" y="30"/>
                    </a:lnTo>
                    <a:lnTo>
                      <a:pt x="30" y="35"/>
                    </a:lnTo>
                    <a:lnTo>
                      <a:pt x="20" y="23"/>
                    </a:lnTo>
                    <a:lnTo>
                      <a:pt x="31" y="16"/>
                    </a:lnTo>
                    <a:lnTo>
                      <a:pt x="15" y="14"/>
                    </a:lnTo>
                    <a:lnTo>
                      <a:pt x="15" y="2"/>
                    </a:lnTo>
                    <a:lnTo>
                      <a:pt x="42" y="0"/>
                    </a:lnTo>
                    <a:lnTo>
                      <a:pt x="43" y="47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6" name="Freeform 83"/>
              <p:cNvSpPr>
                <a:spLocks/>
              </p:cNvSpPr>
              <p:nvPr/>
            </p:nvSpPr>
            <p:spPr bwMode="gray">
              <a:xfrm>
                <a:off x="1646" y="3939"/>
                <a:ext cx="31" cy="10"/>
              </a:xfrm>
              <a:custGeom>
                <a:avLst/>
                <a:gdLst>
                  <a:gd name="T0" fmla="*/ 0 w 32"/>
                  <a:gd name="T1" fmla="*/ 0 h 9"/>
                  <a:gd name="T2" fmla="*/ 0 w 32"/>
                  <a:gd name="T3" fmla="*/ 0 h 9"/>
                  <a:gd name="T4" fmla="*/ 706858648 w 32"/>
                  <a:gd name="T5" fmla="*/ 2147483646 h 9"/>
                  <a:gd name="T6" fmla="*/ 706858648 w 32"/>
                  <a:gd name="T7" fmla="*/ 2147483646 h 9"/>
                  <a:gd name="T8" fmla="*/ 0 w 32"/>
                  <a:gd name="T9" fmla="*/ 0 h 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2"/>
                  <a:gd name="T16" fmla="*/ 0 h 9"/>
                  <a:gd name="T17" fmla="*/ 32 w 32"/>
                  <a:gd name="T18" fmla="*/ 9 h 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2" h="9">
                    <a:moveTo>
                      <a:pt x="0" y="0"/>
                    </a:moveTo>
                    <a:lnTo>
                      <a:pt x="0" y="0"/>
                    </a:lnTo>
                    <a:lnTo>
                      <a:pt x="27" y="2"/>
                    </a:lnTo>
                    <a:lnTo>
                      <a:pt x="32" y="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7" name="Freeform 84"/>
              <p:cNvSpPr>
                <a:spLocks/>
              </p:cNvSpPr>
              <p:nvPr/>
            </p:nvSpPr>
            <p:spPr bwMode="gray">
              <a:xfrm>
                <a:off x="1675" y="3932"/>
                <a:ext cx="14" cy="7"/>
              </a:xfrm>
              <a:custGeom>
                <a:avLst/>
                <a:gdLst>
                  <a:gd name="T0" fmla="*/ 0 w 14"/>
                  <a:gd name="T1" fmla="*/ 2147483646 h 6"/>
                  <a:gd name="T2" fmla="*/ 0 w 14"/>
                  <a:gd name="T3" fmla="*/ 2147483646 h 6"/>
                  <a:gd name="T4" fmla="*/ 2147451831 w 14"/>
                  <a:gd name="T5" fmla="*/ 0 h 6"/>
                  <a:gd name="T6" fmla="*/ 2147451831 w 14"/>
                  <a:gd name="T7" fmla="*/ 2147483646 h 6"/>
                  <a:gd name="T8" fmla="*/ 0 w 14"/>
                  <a:gd name="T9" fmla="*/ 2147483646 h 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4"/>
                  <a:gd name="T16" fmla="*/ 0 h 6"/>
                  <a:gd name="T17" fmla="*/ 14 w 14"/>
                  <a:gd name="T18" fmla="*/ 6 h 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4" h="6">
                    <a:moveTo>
                      <a:pt x="0" y="6"/>
                    </a:moveTo>
                    <a:lnTo>
                      <a:pt x="0" y="6"/>
                    </a:lnTo>
                    <a:lnTo>
                      <a:pt x="3" y="0"/>
                    </a:lnTo>
                    <a:lnTo>
                      <a:pt x="14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8" name="Freeform 85"/>
              <p:cNvSpPr>
                <a:spLocks/>
              </p:cNvSpPr>
              <p:nvPr/>
            </p:nvSpPr>
            <p:spPr bwMode="gray">
              <a:xfrm>
                <a:off x="1405" y="2654"/>
                <a:ext cx="50" cy="48"/>
              </a:xfrm>
              <a:custGeom>
                <a:avLst/>
                <a:gdLst>
                  <a:gd name="T0" fmla="*/ 0 w 50"/>
                  <a:gd name="T1" fmla="*/ 0 h 42"/>
                  <a:gd name="T2" fmla="*/ 0 w 50"/>
                  <a:gd name="T3" fmla="*/ 0 h 42"/>
                  <a:gd name="T4" fmla="*/ 0 w 50"/>
                  <a:gd name="T5" fmla="*/ 2147483646 h 42"/>
                  <a:gd name="T6" fmla="*/ 2147451761 w 50"/>
                  <a:gd name="T7" fmla="*/ 2147483646 h 42"/>
                  <a:gd name="T8" fmla="*/ 2147451761 w 50"/>
                  <a:gd name="T9" fmla="*/ 2147483646 h 42"/>
                  <a:gd name="T10" fmla="*/ 2147451761 w 50"/>
                  <a:gd name="T11" fmla="*/ 2147483646 h 42"/>
                  <a:gd name="T12" fmla="*/ 2147451761 w 50"/>
                  <a:gd name="T13" fmla="*/ 2147483646 h 42"/>
                  <a:gd name="T14" fmla="*/ 0 w 50"/>
                  <a:gd name="T15" fmla="*/ 0 h 42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50"/>
                  <a:gd name="T25" fmla="*/ 0 h 42"/>
                  <a:gd name="T26" fmla="*/ 50 w 50"/>
                  <a:gd name="T27" fmla="*/ 42 h 42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50" h="42">
                    <a:moveTo>
                      <a:pt x="0" y="0"/>
                    </a:moveTo>
                    <a:lnTo>
                      <a:pt x="0" y="0"/>
                    </a:lnTo>
                    <a:lnTo>
                      <a:pt x="0" y="17"/>
                    </a:lnTo>
                    <a:lnTo>
                      <a:pt x="12" y="14"/>
                    </a:lnTo>
                    <a:lnTo>
                      <a:pt x="42" y="42"/>
                    </a:lnTo>
                    <a:lnTo>
                      <a:pt x="50" y="21"/>
                    </a:lnTo>
                    <a:lnTo>
                      <a:pt x="32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09" name="Freeform 86"/>
              <p:cNvSpPr>
                <a:spLocks/>
              </p:cNvSpPr>
              <p:nvPr/>
            </p:nvSpPr>
            <p:spPr bwMode="gray">
              <a:xfrm>
                <a:off x="1417" y="2435"/>
                <a:ext cx="165" cy="60"/>
              </a:xfrm>
              <a:custGeom>
                <a:avLst/>
                <a:gdLst>
                  <a:gd name="T0" fmla="*/ 0 w 167"/>
                  <a:gd name="T1" fmla="*/ 2147483646 h 53"/>
                  <a:gd name="T2" fmla="*/ 0 w 167"/>
                  <a:gd name="T3" fmla="*/ 2147483646 h 53"/>
                  <a:gd name="T4" fmla="*/ 1408595405 w 167"/>
                  <a:gd name="T5" fmla="*/ 2147483646 h 53"/>
                  <a:gd name="T6" fmla="*/ 1408595405 w 167"/>
                  <a:gd name="T7" fmla="*/ 0 h 53"/>
                  <a:gd name="T8" fmla="*/ 1408595405 w 167"/>
                  <a:gd name="T9" fmla="*/ 2147483646 h 53"/>
                  <a:gd name="T10" fmla="*/ 1408595405 w 167"/>
                  <a:gd name="T11" fmla="*/ 2147483646 h 53"/>
                  <a:gd name="T12" fmla="*/ 1408595405 w 167"/>
                  <a:gd name="T13" fmla="*/ 2147483646 h 53"/>
                  <a:gd name="T14" fmla="*/ 1408595405 w 167"/>
                  <a:gd name="T15" fmla="*/ 2147483646 h 53"/>
                  <a:gd name="T16" fmla="*/ 1408595405 w 167"/>
                  <a:gd name="T17" fmla="*/ 2147483646 h 53"/>
                  <a:gd name="T18" fmla="*/ 1408595405 w 167"/>
                  <a:gd name="T19" fmla="*/ 2147483646 h 53"/>
                  <a:gd name="T20" fmla="*/ 0 w 167"/>
                  <a:gd name="T21" fmla="*/ 2147483646 h 53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67"/>
                  <a:gd name="T34" fmla="*/ 0 h 53"/>
                  <a:gd name="T35" fmla="*/ 167 w 167"/>
                  <a:gd name="T36" fmla="*/ 53 h 53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67" h="53">
                    <a:moveTo>
                      <a:pt x="0" y="21"/>
                    </a:moveTo>
                    <a:lnTo>
                      <a:pt x="0" y="21"/>
                    </a:lnTo>
                    <a:lnTo>
                      <a:pt x="22" y="2"/>
                    </a:lnTo>
                    <a:lnTo>
                      <a:pt x="65" y="0"/>
                    </a:lnTo>
                    <a:lnTo>
                      <a:pt x="167" y="44"/>
                    </a:lnTo>
                    <a:lnTo>
                      <a:pt x="111" y="53"/>
                    </a:lnTo>
                    <a:lnTo>
                      <a:pt x="121" y="42"/>
                    </a:lnTo>
                    <a:lnTo>
                      <a:pt x="94" y="25"/>
                    </a:lnTo>
                    <a:lnTo>
                      <a:pt x="44" y="16"/>
                    </a:lnTo>
                    <a:lnTo>
                      <a:pt x="47" y="8"/>
                    </a:ln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0" name="Freeform 87"/>
              <p:cNvSpPr>
                <a:spLocks/>
              </p:cNvSpPr>
              <p:nvPr/>
            </p:nvSpPr>
            <p:spPr bwMode="gray">
              <a:xfrm>
                <a:off x="2862" y="1749"/>
                <a:ext cx="13" cy="9"/>
              </a:xfrm>
              <a:custGeom>
                <a:avLst/>
                <a:gdLst>
                  <a:gd name="T0" fmla="*/ 0 w 14"/>
                  <a:gd name="T1" fmla="*/ 2147483646 h 7"/>
                  <a:gd name="T2" fmla="*/ 0 w 14"/>
                  <a:gd name="T3" fmla="*/ 2147483646 h 7"/>
                  <a:gd name="T4" fmla="*/ 160495325 w 14"/>
                  <a:gd name="T5" fmla="*/ 0 h 7"/>
                  <a:gd name="T6" fmla="*/ 160495325 w 14"/>
                  <a:gd name="T7" fmla="*/ 2147483646 h 7"/>
                  <a:gd name="T8" fmla="*/ 0 w 14"/>
                  <a:gd name="T9" fmla="*/ 2147483646 h 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4"/>
                  <a:gd name="T16" fmla="*/ 0 h 7"/>
                  <a:gd name="T17" fmla="*/ 14 w 14"/>
                  <a:gd name="T18" fmla="*/ 7 h 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4" h="7">
                    <a:moveTo>
                      <a:pt x="0" y="7"/>
                    </a:moveTo>
                    <a:lnTo>
                      <a:pt x="0" y="7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1" name="Freeform 88"/>
              <p:cNvSpPr>
                <a:spLocks/>
              </p:cNvSpPr>
              <p:nvPr/>
            </p:nvSpPr>
            <p:spPr bwMode="gray">
              <a:xfrm>
                <a:off x="2878" y="1735"/>
                <a:ext cx="24" cy="29"/>
              </a:xfrm>
              <a:custGeom>
                <a:avLst/>
                <a:gdLst>
                  <a:gd name="T0" fmla="*/ 0 w 25"/>
                  <a:gd name="T1" fmla="*/ 2147483646 h 25"/>
                  <a:gd name="T2" fmla="*/ 0 w 25"/>
                  <a:gd name="T3" fmla="*/ 2147483646 h 25"/>
                  <a:gd name="T4" fmla="*/ 514538943 w 25"/>
                  <a:gd name="T5" fmla="*/ 2147483646 h 25"/>
                  <a:gd name="T6" fmla="*/ 514538943 w 25"/>
                  <a:gd name="T7" fmla="*/ 2147483646 h 25"/>
                  <a:gd name="T8" fmla="*/ 514538943 w 25"/>
                  <a:gd name="T9" fmla="*/ 0 h 25"/>
                  <a:gd name="T10" fmla="*/ 0 w 25"/>
                  <a:gd name="T11" fmla="*/ 2147483646 h 2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5"/>
                  <a:gd name="T19" fmla="*/ 0 h 25"/>
                  <a:gd name="T20" fmla="*/ 25 w 25"/>
                  <a:gd name="T21" fmla="*/ 25 h 2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5" h="25">
                    <a:moveTo>
                      <a:pt x="0" y="13"/>
                    </a:moveTo>
                    <a:lnTo>
                      <a:pt x="0" y="13"/>
                    </a:lnTo>
                    <a:lnTo>
                      <a:pt x="19" y="25"/>
                    </a:lnTo>
                    <a:lnTo>
                      <a:pt x="25" y="13"/>
                    </a:lnTo>
                    <a:lnTo>
                      <a:pt x="22" y="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2" name="Freeform 89"/>
              <p:cNvSpPr>
                <a:spLocks/>
              </p:cNvSpPr>
              <p:nvPr/>
            </p:nvSpPr>
            <p:spPr bwMode="gray">
              <a:xfrm>
                <a:off x="1617" y="2495"/>
                <a:ext cx="51" cy="32"/>
              </a:xfrm>
              <a:custGeom>
                <a:avLst/>
                <a:gdLst>
                  <a:gd name="T0" fmla="*/ 0 w 53"/>
                  <a:gd name="T1" fmla="*/ 0 h 28"/>
                  <a:gd name="T2" fmla="*/ 0 w 53"/>
                  <a:gd name="T3" fmla="*/ 0 h 28"/>
                  <a:gd name="T4" fmla="*/ 0 w 53"/>
                  <a:gd name="T5" fmla="*/ 2147483646 h 28"/>
                  <a:gd name="T6" fmla="*/ 558760641 w 53"/>
                  <a:gd name="T7" fmla="*/ 2147483646 h 28"/>
                  <a:gd name="T8" fmla="*/ 558760641 w 53"/>
                  <a:gd name="T9" fmla="*/ 2147483646 h 28"/>
                  <a:gd name="T10" fmla="*/ 0 w 53"/>
                  <a:gd name="T11" fmla="*/ 0 h 2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53"/>
                  <a:gd name="T19" fmla="*/ 0 h 28"/>
                  <a:gd name="T20" fmla="*/ 53 w 53"/>
                  <a:gd name="T21" fmla="*/ 28 h 2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53" h="28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53" y="20"/>
                    </a:lnTo>
                    <a:lnTo>
                      <a:pt x="30" y="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3" name="Freeform 90"/>
              <p:cNvSpPr>
                <a:spLocks/>
              </p:cNvSpPr>
              <p:nvPr/>
            </p:nvSpPr>
            <p:spPr bwMode="gray">
              <a:xfrm>
                <a:off x="1340" y="2592"/>
                <a:ext cx="34" cy="19"/>
              </a:xfrm>
              <a:custGeom>
                <a:avLst/>
                <a:gdLst>
                  <a:gd name="T0" fmla="*/ 0 w 35"/>
                  <a:gd name="T1" fmla="*/ 2147483646 h 17"/>
                  <a:gd name="T2" fmla="*/ 0 w 35"/>
                  <a:gd name="T3" fmla="*/ 2147483646 h 17"/>
                  <a:gd name="T4" fmla="*/ 778582152 w 35"/>
                  <a:gd name="T5" fmla="*/ 0 h 17"/>
                  <a:gd name="T6" fmla="*/ 778582152 w 35"/>
                  <a:gd name="T7" fmla="*/ 2147483646 h 17"/>
                  <a:gd name="T8" fmla="*/ 0 w 35"/>
                  <a:gd name="T9" fmla="*/ 214748364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5"/>
                  <a:gd name="T16" fmla="*/ 0 h 17"/>
                  <a:gd name="T17" fmla="*/ 35 w 35"/>
                  <a:gd name="T18" fmla="*/ 17 h 1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5" h="17">
                    <a:moveTo>
                      <a:pt x="0" y="13"/>
                    </a:moveTo>
                    <a:lnTo>
                      <a:pt x="0" y="13"/>
                    </a:lnTo>
                    <a:lnTo>
                      <a:pt x="10" y="0"/>
                    </a:lnTo>
                    <a:lnTo>
                      <a:pt x="35" y="17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4" name="Freeform 91"/>
              <p:cNvSpPr>
                <a:spLocks/>
              </p:cNvSpPr>
              <p:nvPr/>
            </p:nvSpPr>
            <p:spPr bwMode="gray">
              <a:xfrm>
                <a:off x="1782" y="3846"/>
                <a:ext cx="24" cy="15"/>
              </a:xfrm>
              <a:custGeom>
                <a:avLst/>
                <a:gdLst>
                  <a:gd name="T0" fmla="*/ 0 w 24"/>
                  <a:gd name="T1" fmla="*/ 2147483646 h 12"/>
                  <a:gd name="T2" fmla="*/ 0 w 24"/>
                  <a:gd name="T3" fmla="*/ 2147483646 h 12"/>
                  <a:gd name="T4" fmla="*/ 2147451733 w 24"/>
                  <a:gd name="T5" fmla="*/ 2147483646 h 12"/>
                  <a:gd name="T6" fmla="*/ 2147451733 w 24"/>
                  <a:gd name="T7" fmla="*/ 0 h 12"/>
                  <a:gd name="T8" fmla="*/ 2147451733 w 24"/>
                  <a:gd name="T9" fmla="*/ 0 h 12"/>
                  <a:gd name="T10" fmla="*/ 0 w 24"/>
                  <a:gd name="T11" fmla="*/ 2147483646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"/>
                  <a:gd name="T19" fmla="*/ 0 h 12"/>
                  <a:gd name="T20" fmla="*/ 24 w 24"/>
                  <a:gd name="T21" fmla="*/ 12 h 1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" h="12">
                    <a:moveTo>
                      <a:pt x="0" y="12"/>
                    </a:moveTo>
                    <a:lnTo>
                      <a:pt x="0" y="12"/>
                    </a:lnTo>
                    <a:lnTo>
                      <a:pt x="15" y="6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5" name="Freeform 92"/>
              <p:cNvSpPr>
                <a:spLocks/>
              </p:cNvSpPr>
              <p:nvPr/>
            </p:nvSpPr>
            <p:spPr bwMode="gray">
              <a:xfrm>
                <a:off x="1802" y="3844"/>
                <a:ext cx="28" cy="19"/>
              </a:xfrm>
              <a:custGeom>
                <a:avLst/>
                <a:gdLst>
                  <a:gd name="T0" fmla="*/ 0 w 28"/>
                  <a:gd name="T1" fmla="*/ 2147483646 h 16"/>
                  <a:gd name="T2" fmla="*/ 0 w 28"/>
                  <a:gd name="T3" fmla="*/ 2147483646 h 16"/>
                  <a:gd name="T4" fmla="*/ 2147451831 w 28"/>
                  <a:gd name="T5" fmla="*/ 0 h 16"/>
                  <a:gd name="T6" fmla="*/ 2147451831 w 28"/>
                  <a:gd name="T7" fmla="*/ 2147483646 h 16"/>
                  <a:gd name="T8" fmla="*/ 0 w 28"/>
                  <a:gd name="T9" fmla="*/ 2147483646 h 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6"/>
                  <a:gd name="T17" fmla="*/ 28 w 28"/>
                  <a:gd name="T18" fmla="*/ 16 h 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6">
                    <a:moveTo>
                      <a:pt x="0" y="16"/>
                    </a:moveTo>
                    <a:lnTo>
                      <a:pt x="0" y="16"/>
                    </a:lnTo>
                    <a:lnTo>
                      <a:pt x="13" y="0"/>
                    </a:lnTo>
                    <a:lnTo>
                      <a:pt x="28" y="5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6" name="Freeform 93"/>
              <p:cNvSpPr>
                <a:spLocks/>
              </p:cNvSpPr>
              <p:nvPr/>
            </p:nvSpPr>
            <p:spPr bwMode="gray">
              <a:xfrm>
                <a:off x="1881" y="2751"/>
                <a:ext cx="45" cy="62"/>
              </a:xfrm>
              <a:custGeom>
                <a:avLst/>
                <a:gdLst>
                  <a:gd name="T0" fmla="*/ 0 w 45"/>
                  <a:gd name="T1" fmla="*/ 2147483646 h 54"/>
                  <a:gd name="T2" fmla="*/ 0 w 45"/>
                  <a:gd name="T3" fmla="*/ 2147483646 h 54"/>
                  <a:gd name="T4" fmla="*/ 2147451688 w 45"/>
                  <a:gd name="T5" fmla="*/ 0 h 54"/>
                  <a:gd name="T6" fmla="*/ 2147451688 w 45"/>
                  <a:gd name="T7" fmla="*/ 2147483646 h 54"/>
                  <a:gd name="T8" fmla="*/ 2147451688 w 45"/>
                  <a:gd name="T9" fmla="*/ 2147483646 h 54"/>
                  <a:gd name="T10" fmla="*/ 0 w 45"/>
                  <a:gd name="T11" fmla="*/ 2147483646 h 5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5"/>
                  <a:gd name="T19" fmla="*/ 0 h 54"/>
                  <a:gd name="T20" fmla="*/ 45 w 45"/>
                  <a:gd name="T21" fmla="*/ 54 h 5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5" h="54">
                    <a:moveTo>
                      <a:pt x="0" y="52"/>
                    </a:moveTo>
                    <a:lnTo>
                      <a:pt x="0" y="52"/>
                    </a:lnTo>
                    <a:lnTo>
                      <a:pt x="6" y="0"/>
                    </a:lnTo>
                    <a:lnTo>
                      <a:pt x="45" y="23"/>
                    </a:lnTo>
                    <a:lnTo>
                      <a:pt x="23" y="54"/>
                    </a:lnTo>
                    <a:lnTo>
                      <a:pt x="0" y="5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7" name="Freeform 94"/>
              <p:cNvSpPr>
                <a:spLocks/>
              </p:cNvSpPr>
              <p:nvPr/>
            </p:nvSpPr>
            <p:spPr bwMode="gray">
              <a:xfrm>
                <a:off x="3068" y="2192"/>
                <a:ext cx="43" cy="8"/>
              </a:xfrm>
              <a:custGeom>
                <a:avLst/>
                <a:gdLst>
                  <a:gd name="T0" fmla="*/ 0 w 44"/>
                  <a:gd name="T1" fmla="*/ 2147483646 h 7"/>
                  <a:gd name="T2" fmla="*/ 0 w 44"/>
                  <a:gd name="T3" fmla="*/ 2147483646 h 7"/>
                  <a:gd name="T4" fmla="*/ 960456941 w 44"/>
                  <a:gd name="T5" fmla="*/ 0 h 7"/>
                  <a:gd name="T6" fmla="*/ 960456941 w 44"/>
                  <a:gd name="T7" fmla="*/ 2147483646 h 7"/>
                  <a:gd name="T8" fmla="*/ 960456941 w 44"/>
                  <a:gd name="T9" fmla="*/ 2147483646 h 7"/>
                  <a:gd name="T10" fmla="*/ 0 w 44"/>
                  <a:gd name="T11" fmla="*/ 2147483646 h 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4"/>
                  <a:gd name="T19" fmla="*/ 0 h 7"/>
                  <a:gd name="T20" fmla="*/ 44 w 44"/>
                  <a:gd name="T21" fmla="*/ 7 h 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4" h="7">
                    <a:moveTo>
                      <a:pt x="0" y="7"/>
                    </a:moveTo>
                    <a:lnTo>
                      <a:pt x="0" y="7"/>
                    </a:lnTo>
                    <a:lnTo>
                      <a:pt x="4" y="0"/>
                    </a:lnTo>
                    <a:lnTo>
                      <a:pt x="44" y="7"/>
                    </a:lnTo>
                    <a:lnTo>
                      <a:pt x="14" y="7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8" name="Freeform 95"/>
              <p:cNvSpPr>
                <a:spLocks/>
              </p:cNvSpPr>
              <p:nvPr/>
            </p:nvSpPr>
            <p:spPr bwMode="gray">
              <a:xfrm>
                <a:off x="1600" y="845"/>
                <a:ext cx="922" cy="788"/>
              </a:xfrm>
              <a:custGeom>
                <a:avLst/>
                <a:gdLst>
                  <a:gd name="T0" fmla="*/ 1051649518 w 941"/>
                  <a:gd name="T1" fmla="*/ 2147483646 h 686"/>
                  <a:gd name="T2" fmla="*/ 1051649518 w 941"/>
                  <a:gd name="T3" fmla="*/ 2147483646 h 686"/>
                  <a:gd name="T4" fmla="*/ 1051649518 w 941"/>
                  <a:gd name="T5" fmla="*/ 2147483646 h 686"/>
                  <a:gd name="T6" fmla="*/ 1051649518 w 941"/>
                  <a:gd name="T7" fmla="*/ 2147483646 h 686"/>
                  <a:gd name="T8" fmla="*/ 1051649518 w 941"/>
                  <a:gd name="T9" fmla="*/ 2147483646 h 686"/>
                  <a:gd name="T10" fmla="*/ 1051649518 w 941"/>
                  <a:gd name="T11" fmla="*/ 2147483646 h 686"/>
                  <a:gd name="T12" fmla="*/ 1051649518 w 941"/>
                  <a:gd name="T13" fmla="*/ 2147483646 h 686"/>
                  <a:gd name="T14" fmla="*/ 1051649518 w 941"/>
                  <a:gd name="T15" fmla="*/ 2147483646 h 686"/>
                  <a:gd name="T16" fmla="*/ 1051649518 w 941"/>
                  <a:gd name="T17" fmla="*/ 2147483646 h 686"/>
                  <a:gd name="T18" fmla="*/ 1051649518 w 941"/>
                  <a:gd name="T19" fmla="*/ 2147483646 h 686"/>
                  <a:gd name="T20" fmla="*/ 1051649518 w 941"/>
                  <a:gd name="T21" fmla="*/ 2147483646 h 686"/>
                  <a:gd name="T22" fmla="*/ 1051649518 w 941"/>
                  <a:gd name="T23" fmla="*/ 2147483646 h 686"/>
                  <a:gd name="T24" fmla="*/ 1051649518 w 941"/>
                  <a:gd name="T25" fmla="*/ 2147483646 h 686"/>
                  <a:gd name="T26" fmla="*/ 1051649518 w 941"/>
                  <a:gd name="T27" fmla="*/ 2147483646 h 686"/>
                  <a:gd name="T28" fmla="*/ 1051649518 w 941"/>
                  <a:gd name="T29" fmla="*/ 2147483646 h 686"/>
                  <a:gd name="T30" fmla="*/ 1051649518 w 941"/>
                  <a:gd name="T31" fmla="*/ 2147483646 h 686"/>
                  <a:gd name="T32" fmla="*/ 1051649518 w 941"/>
                  <a:gd name="T33" fmla="*/ 2147483646 h 686"/>
                  <a:gd name="T34" fmla="*/ 1051649518 w 941"/>
                  <a:gd name="T35" fmla="*/ 2147483646 h 686"/>
                  <a:gd name="T36" fmla="*/ 1051649518 w 941"/>
                  <a:gd name="T37" fmla="*/ 2147483646 h 686"/>
                  <a:gd name="T38" fmla="*/ 1051649518 w 941"/>
                  <a:gd name="T39" fmla="*/ 2147483646 h 686"/>
                  <a:gd name="T40" fmla="*/ 1051649518 w 941"/>
                  <a:gd name="T41" fmla="*/ 2147483646 h 686"/>
                  <a:gd name="T42" fmla="*/ 1051649518 w 941"/>
                  <a:gd name="T43" fmla="*/ 2147483646 h 686"/>
                  <a:gd name="T44" fmla="*/ 1051649518 w 941"/>
                  <a:gd name="T45" fmla="*/ 2147483646 h 686"/>
                  <a:gd name="T46" fmla="*/ 1051649518 w 941"/>
                  <a:gd name="T47" fmla="*/ 2147483646 h 686"/>
                  <a:gd name="T48" fmla="*/ 1051649518 w 941"/>
                  <a:gd name="T49" fmla="*/ 2147483646 h 686"/>
                  <a:gd name="T50" fmla="*/ 1051649518 w 941"/>
                  <a:gd name="T51" fmla="*/ 2147483646 h 686"/>
                  <a:gd name="T52" fmla="*/ 1051649518 w 941"/>
                  <a:gd name="T53" fmla="*/ 2147483646 h 686"/>
                  <a:gd name="T54" fmla="*/ 1051649518 w 941"/>
                  <a:gd name="T55" fmla="*/ 2147483646 h 686"/>
                  <a:gd name="T56" fmla="*/ 1051649518 w 941"/>
                  <a:gd name="T57" fmla="*/ 2147483646 h 686"/>
                  <a:gd name="T58" fmla="*/ 1051649518 w 941"/>
                  <a:gd name="T59" fmla="*/ 2147483646 h 686"/>
                  <a:gd name="T60" fmla="*/ 1051649518 w 941"/>
                  <a:gd name="T61" fmla="*/ 2147483646 h 686"/>
                  <a:gd name="T62" fmla="*/ 1051649518 w 941"/>
                  <a:gd name="T63" fmla="*/ 2147483646 h 686"/>
                  <a:gd name="T64" fmla="*/ 1051649518 w 941"/>
                  <a:gd name="T65" fmla="*/ 2147483646 h 686"/>
                  <a:gd name="T66" fmla="*/ 1051649518 w 941"/>
                  <a:gd name="T67" fmla="*/ 2147483646 h 686"/>
                  <a:gd name="T68" fmla="*/ 1051649518 w 941"/>
                  <a:gd name="T69" fmla="*/ 2147483646 h 686"/>
                  <a:gd name="T70" fmla="*/ 1051649518 w 941"/>
                  <a:gd name="T71" fmla="*/ 2147483646 h 686"/>
                  <a:gd name="T72" fmla="*/ 1051649518 w 941"/>
                  <a:gd name="T73" fmla="*/ 2147483646 h 686"/>
                  <a:gd name="T74" fmla="*/ 1051649518 w 941"/>
                  <a:gd name="T75" fmla="*/ 2147483646 h 686"/>
                  <a:gd name="T76" fmla="*/ 1051649518 w 941"/>
                  <a:gd name="T77" fmla="*/ 2147483646 h 686"/>
                  <a:gd name="T78" fmla="*/ 1051649518 w 941"/>
                  <a:gd name="T79" fmla="*/ 2147483646 h 686"/>
                  <a:gd name="T80" fmla="*/ 1051649518 w 941"/>
                  <a:gd name="T81" fmla="*/ 2147483646 h 686"/>
                  <a:gd name="T82" fmla="*/ 1051649518 w 941"/>
                  <a:gd name="T83" fmla="*/ 2147483646 h 686"/>
                  <a:gd name="T84" fmla="*/ 1051649518 w 941"/>
                  <a:gd name="T85" fmla="*/ 2147483646 h 686"/>
                  <a:gd name="T86" fmla="*/ 1051649518 w 941"/>
                  <a:gd name="T87" fmla="*/ 2147483646 h 686"/>
                  <a:gd name="T88" fmla="*/ 1051649518 w 941"/>
                  <a:gd name="T89" fmla="*/ 2147483646 h 686"/>
                  <a:gd name="T90" fmla="*/ 1051649518 w 941"/>
                  <a:gd name="T91" fmla="*/ 2147483646 h 686"/>
                  <a:gd name="T92" fmla="*/ 1051649518 w 941"/>
                  <a:gd name="T93" fmla="*/ 2147483646 h 686"/>
                  <a:gd name="T94" fmla="*/ 1051649518 w 941"/>
                  <a:gd name="T95" fmla="*/ 2147483646 h 686"/>
                  <a:gd name="T96" fmla="*/ 1051649518 w 941"/>
                  <a:gd name="T97" fmla="*/ 2147483646 h 686"/>
                  <a:gd name="T98" fmla="*/ 1051649518 w 941"/>
                  <a:gd name="T99" fmla="*/ 2147483646 h 686"/>
                  <a:gd name="T100" fmla="*/ 1051649518 w 941"/>
                  <a:gd name="T101" fmla="*/ 2147483646 h 686"/>
                  <a:gd name="T102" fmla="*/ 1051649518 w 941"/>
                  <a:gd name="T103" fmla="*/ 2147483646 h 686"/>
                  <a:gd name="T104" fmla="*/ 1051649518 w 941"/>
                  <a:gd name="T105" fmla="*/ 2147483646 h 686"/>
                  <a:gd name="T106" fmla="*/ 1051649518 w 941"/>
                  <a:gd name="T107" fmla="*/ 2147483646 h 686"/>
                  <a:gd name="T108" fmla="*/ 1051649518 w 941"/>
                  <a:gd name="T109" fmla="*/ 2147483646 h 686"/>
                  <a:gd name="T110" fmla="*/ 1051649518 w 941"/>
                  <a:gd name="T111" fmla="*/ 2147483646 h 686"/>
                  <a:gd name="T112" fmla="*/ 1051649518 w 941"/>
                  <a:gd name="T113" fmla="*/ 2147483646 h 686"/>
                  <a:gd name="T114" fmla="*/ 1051649518 w 941"/>
                  <a:gd name="T115" fmla="*/ 2147483646 h 686"/>
                  <a:gd name="T116" fmla="*/ 0 w 941"/>
                  <a:gd name="T117" fmla="*/ 2147483646 h 68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941"/>
                  <a:gd name="T178" fmla="*/ 0 h 686"/>
                  <a:gd name="T179" fmla="*/ 941 w 941"/>
                  <a:gd name="T180" fmla="*/ 686 h 68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941" h="686">
                    <a:moveTo>
                      <a:pt x="0" y="193"/>
                    </a:moveTo>
                    <a:lnTo>
                      <a:pt x="0" y="193"/>
                    </a:lnTo>
                    <a:lnTo>
                      <a:pt x="5" y="181"/>
                    </a:lnTo>
                    <a:lnTo>
                      <a:pt x="66" y="162"/>
                    </a:lnTo>
                    <a:lnTo>
                      <a:pt x="106" y="162"/>
                    </a:lnTo>
                    <a:lnTo>
                      <a:pt x="126" y="147"/>
                    </a:lnTo>
                    <a:lnTo>
                      <a:pt x="120" y="142"/>
                    </a:lnTo>
                    <a:lnTo>
                      <a:pt x="133" y="136"/>
                    </a:lnTo>
                    <a:lnTo>
                      <a:pt x="122" y="133"/>
                    </a:lnTo>
                    <a:lnTo>
                      <a:pt x="144" y="127"/>
                    </a:lnTo>
                    <a:lnTo>
                      <a:pt x="137" y="121"/>
                    </a:lnTo>
                    <a:lnTo>
                      <a:pt x="108" y="132"/>
                    </a:lnTo>
                    <a:lnTo>
                      <a:pt x="82" y="118"/>
                    </a:lnTo>
                    <a:lnTo>
                      <a:pt x="117" y="110"/>
                    </a:lnTo>
                    <a:lnTo>
                      <a:pt x="136" y="89"/>
                    </a:lnTo>
                    <a:lnTo>
                      <a:pt x="177" y="89"/>
                    </a:lnTo>
                    <a:lnTo>
                      <a:pt x="175" y="65"/>
                    </a:lnTo>
                    <a:lnTo>
                      <a:pt x="207" y="65"/>
                    </a:lnTo>
                    <a:lnTo>
                      <a:pt x="239" y="80"/>
                    </a:lnTo>
                    <a:lnTo>
                      <a:pt x="202" y="59"/>
                    </a:lnTo>
                    <a:lnTo>
                      <a:pt x="272" y="45"/>
                    </a:lnTo>
                    <a:lnTo>
                      <a:pt x="289" y="54"/>
                    </a:lnTo>
                    <a:lnTo>
                      <a:pt x="292" y="74"/>
                    </a:lnTo>
                    <a:lnTo>
                      <a:pt x="300" y="58"/>
                    </a:lnTo>
                    <a:lnTo>
                      <a:pt x="347" y="70"/>
                    </a:lnTo>
                    <a:lnTo>
                      <a:pt x="330" y="60"/>
                    </a:lnTo>
                    <a:lnTo>
                      <a:pt x="351" y="61"/>
                    </a:lnTo>
                    <a:lnTo>
                      <a:pt x="335" y="50"/>
                    </a:lnTo>
                    <a:lnTo>
                      <a:pt x="328" y="39"/>
                    </a:lnTo>
                    <a:lnTo>
                      <a:pt x="338" y="38"/>
                    </a:lnTo>
                    <a:lnTo>
                      <a:pt x="429" y="66"/>
                    </a:lnTo>
                    <a:lnTo>
                      <a:pt x="421" y="58"/>
                    </a:lnTo>
                    <a:lnTo>
                      <a:pt x="441" y="57"/>
                    </a:lnTo>
                    <a:lnTo>
                      <a:pt x="429" y="47"/>
                    </a:lnTo>
                    <a:lnTo>
                      <a:pt x="459" y="50"/>
                    </a:lnTo>
                    <a:lnTo>
                      <a:pt x="410" y="29"/>
                    </a:lnTo>
                    <a:lnTo>
                      <a:pt x="499" y="39"/>
                    </a:lnTo>
                    <a:lnTo>
                      <a:pt x="478" y="27"/>
                    </a:lnTo>
                    <a:lnTo>
                      <a:pt x="427" y="26"/>
                    </a:lnTo>
                    <a:lnTo>
                      <a:pt x="445" y="26"/>
                    </a:lnTo>
                    <a:lnTo>
                      <a:pt x="413" y="14"/>
                    </a:lnTo>
                    <a:lnTo>
                      <a:pt x="451" y="18"/>
                    </a:lnTo>
                    <a:lnTo>
                      <a:pt x="435" y="12"/>
                    </a:lnTo>
                    <a:lnTo>
                      <a:pt x="452" y="9"/>
                    </a:lnTo>
                    <a:lnTo>
                      <a:pt x="515" y="29"/>
                    </a:lnTo>
                    <a:lnTo>
                      <a:pt x="509" y="22"/>
                    </a:lnTo>
                    <a:lnTo>
                      <a:pt x="538" y="14"/>
                    </a:lnTo>
                    <a:lnTo>
                      <a:pt x="513" y="12"/>
                    </a:lnTo>
                    <a:lnTo>
                      <a:pt x="513" y="3"/>
                    </a:lnTo>
                    <a:lnTo>
                      <a:pt x="529" y="0"/>
                    </a:lnTo>
                    <a:lnTo>
                      <a:pt x="702" y="3"/>
                    </a:lnTo>
                    <a:lnTo>
                      <a:pt x="715" y="9"/>
                    </a:lnTo>
                    <a:lnTo>
                      <a:pt x="709" y="12"/>
                    </a:lnTo>
                    <a:lnTo>
                      <a:pt x="593" y="14"/>
                    </a:lnTo>
                    <a:lnTo>
                      <a:pt x="607" y="19"/>
                    </a:lnTo>
                    <a:lnTo>
                      <a:pt x="561" y="26"/>
                    </a:lnTo>
                    <a:lnTo>
                      <a:pt x="726" y="14"/>
                    </a:lnTo>
                    <a:lnTo>
                      <a:pt x="732" y="23"/>
                    </a:lnTo>
                    <a:lnTo>
                      <a:pt x="709" y="30"/>
                    </a:lnTo>
                    <a:lnTo>
                      <a:pt x="748" y="26"/>
                    </a:lnTo>
                    <a:lnTo>
                      <a:pt x="791" y="35"/>
                    </a:lnTo>
                    <a:lnTo>
                      <a:pt x="726" y="54"/>
                    </a:lnTo>
                    <a:lnTo>
                      <a:pt x="621" y="53"/>
                    </a:lnTo>
                    <a:lnTo>
                      <a:pt x="646" y="57"/>
                    </a:lnTo>
                    <a:lnTo>
                      <a:pt x="602" y="65"/>
                    </a:lnTo>
                    <a:lnTo>
                      <a:pt x="602" y="72"/>
                    </a:lnTo>
                    <a:lnTo>
                      <a:pt x="716" y="59"/>
                    </a:lnTo>
                    <a:lnTo>
                      <a:pt x="727" y="65"/>
                    </a:lnTo>
                    <a:lnTo>
                      <a:pt x="702" y="78"/>
                    </a:lnTo>
                    <a:lnTo>
                      <a:pt x="776" y="57"/>
                    </a:lnTo>
                    <a:lnTo>
                      <a:pt x="781" y="77"/>
                    </a:lnTo>
                    <a:lnTo>
                      <a:pt x="743" y="114"/>
                    </a:lnTo>
                    <a:lnTo>
                      <a:pt x="816" y="72"/>
                    </a:lnTo>
                    <a:lnTo>
                      <a:pt x="814" y="78"/>
                    </a:lnTo>
                    <a:lnTo>
                      <a:pt x="849" y="78"/>
                    </a:lnTo>
                    <a:lnTo>
                      <a:pt x="858" y="65"/>
                    </a:lnTo>
                    <a:lnTo>
                      <a:pt x="895" y="61"/>
                    </a:lnTo>
                    <a:lnTo>
                      <a:pt x="941" y="73"/>
                    </a:lnTo>
                    <a:lnTo>
                      <a:pt x="897" y="93"/>
                    </a:lnTo>
                    <a:lnTo>
                      <a:pt x="899" y="100"/>
                    </a:lnTo>
                    <a:lnTo>
                      <a:pt x="797" y="110"/>
                    </a:lnTo>
                    <a:lnTo>
                      <a:pt x="878" y="112"/>
                    </a:lnTo>
                    <a:lnTo>
                      <a:pt x="812" y="127"/>
                    </a:lnTo>
                    <a:lnTo>
                      <a:pt x="816" y="138"/>
                    </a:lnTo>
                    <a:lnTo>
                      <a:pt x="861" y="127"/>
                    </a:lnTo>
                    <a:lnTo>
                      <a:pt x="829" y="142"/>
                    </a:lnTo>
                    <a:lnTo>
                      <a:pt x="824" y="161"/>
                    </a:lnTo>
                    <a:lnTo>
                      <a:pt x="836" y="155"/>
                    </a:lnTo>
                    <a:lnTo>
                      <a:pt x="804" y="173"/>
                    </a:lnTo>
                    <a:lnTo>
                      <a:pt x="793" y="207"/>
                    </a:lnTo>
                    <a:lnTo>
                      <a:pt x="809" y="200"/>
                    </a:lnTo>
                    <a:lnTo>
                      <a:pt x="833" y="207"/>
                    </a:lnTo>
                    <a:lnTo>
                      <a:pt x="810" y="207"/>
                    </a:lnTo>
                    <a:lnTo>
                      <a:pt x="810" y="218"/>
                    </a:lnTo>
                    <a:lnTo>
                      <a:pt x="847" y="221"/>
                    </a:lnTo>
                    <a:lnTo>
                      <a:pt x="849" y="235"/>
                    </a:lnTo>
                    <a:lnTo>
                      <a:pt x="794" y="232"/>
                    </a:lnTo>
                    <a:lnTo>
                      <a:pt x="809" y="237"/>
                    </a:lnTo>
                    <a:lnTo>
                      <a:pt x="779" y="242"/>
                    </a:lnTo>
                    <a:lnTo>
                      <a:pt x="794" y="256"/>
                    </a:lnTo>
                    <a:lnTo>
                      <a:pt x="822" y="256"/>
                    </a:lnTo>
                    <a:lnTo>
                      <a:pt x="805" y="264"/>
                    </a:lnTo>
                    <a:lnTo>
                      <a:pt x="827" y="271"/>
                    </a:lnTo>
                    <a:lnTo>
                      <a:pt x="827" y="290"/>
                    </a:lnTo>
                    <a:lnTo>
                      <a:pt x="787" y="279"/>
                    </a:lnTo>
                    <a:lnTo>
                      <a:pt x="810" y="289"/>
                    </a:lnTo>
                    <a:lnTo>
                      <a:pt x="797" y="295"/>
                    </a:lnTo>
                    <a:lnTo>
                      <a:pt x="809" y="295"/>
                    </a:lnTo>
                    <a:lnTo>
                      <a:pt x="805" y="305"/>
                    </a:lnTo>
                    <a:lnTo>
                      <a:pt x="834" y="311"/>
                    </a:lnTo>
                    <a:lnTo>
                      <a:pt x="789" y="308"/>
                    </a:lnTo>
                    <a:lnTo>
                      <a:pt x="781" y="314"/>
                    </a:lnTo>
                    <a:lnTo>
                      <a:pt x="816" y="329"/>
                    </a:lnTo>
                    <a:lnTo>
                      <a:pt x="810" y="341"/>
                    </a:lnTo>
                    <a:lnTo>
                      <a:pt x="782" y="348"/>
                    </a:lnTo>
                    <a:lnTo>
                      <a:pt x="755" y="330"/>
                    </a:lnTo>
                    <a:lnTo>
                      <a:pt x="713" y="345"/>
                    </a:lnTo>
                    <a:lnTo>
                      <a:pt x="743" y="354"/>
                    </a:lnTo>
                    <a:lnTo>
                      <a:pt x="715" y="362"/>
                    </a:lnTo>
                    <a:lnTo>
                      <a:pt x="746" y="363"/>
                    </a:lnTo>
                    <a:lnTo>
                      <a:pt x="735" y="381"/>
                    </a:lnTo>
                    <a:lnTo>
                      <a:pt x="748" y="370"/>
                    </a:lnTo>
                    <a:lnTo>
                      <a:pt x="781" y="384"/>
                    </a:lnTo>
                    <a:lnTo>
                      <a:pt x="771" y="396"/>
                    </a:lnTo>
                    <a:lnTo>
                      <a:pt x="789" y="392"/>
                    </a:lnTo>
                    <a:lnTo>
                      <a:pt x="781" y="404"/>
                    </a:lnTo>
                    <a:lnTo>
                      <a:pt x="793" y="398"/>
                    </a:lnTo>
                    <a:lnTo>
                      <a:pt x="795" y="427"/>
                    </a:lnTo>
                    <a:lnTo>
                      <a:pt x="781" y="416"/>
                    </a:lnTo>
                    <a:lnTo>
                      <a:pt x="781" y="427"/>
                    </a:lnTo>
                    <a:lnTo>
                      <a:pt x="767" y="427"/>
                    </a:lnTo>
                    <a:lnTo>
                      <a:pt x="748" y="403"/>
                    </a:lnTo>
                    <a:lnTo>
                      <a:pt x="703" y="389"/>
                    </a:lnTo>
                    <a:lnTo>
                      <a:pt x="734" y="404"/>
                    </a:lnTo>
                    <a:lnTo>
                      <a:pt x="692" y="413"/>
                    </a:lnTo>
                    <a:lnTo>
                      <a:pt x="681" y="427"/>
                    </a:lnTo>
                    <a:lnTo>
                      <a:pt x="720" y="430"/>
                    </a:lnTo>
                    <a:lnTo>
                      <a:pt x="688" y="438"/>
                    </a:lnTo>
                    <a:lnTo>
                      <a:pt x="736" y="428"/>
                    </a:lnTo>
                    <a:lnTo>
                      <a:pt x="783" y="442"/>
                    </a:lnTo>
                    <a:lnTo>
                      <a:pt x="722" y="475"/>
                    </a:lnTo>
                    <a:lnTo>
                      <a:pt x="662" y="490"/>
                    </a:lnTo>
                    <a:lnTo>
                      <a:pt x="641" y="491"/>
                    </a:lnTo>
                    <a:lnTo>
                      <a:pt x="626" y="476"/>
                    </a:lnTo>
                    <a:lnTo>
                      <a:pt x="634" y="491"/>
                    </a:lnTo>
                    <a:lnTo>
                      <a:pt x="615" y="500"/>
                    </a:lnTo>
                    <a:lnTo>
                      <a:pt x="593" y="536"/>
                    </a:lnTo>
                    <a:lnTo>
                      <a:pt x="575" y="535"/>
                    </a:lnTo>
                    <a:lnTo>
                      <a:pt x="572" y="546"/>
                    </a:lnTo>
                    <a:lnTo>
                      <a:pt x="553" y="549"/>
                    </a:lnTo>
                    <a:lnTo>
                      <a:pt x="544" y="544"/>
                    </a:lnTo>
                    <a:lnTo>
                      <a:pt x="556" y="537"/>
                    </a:lnTo>
                    <a:lnTo>
                      <a:pt x="544" y="535"/>
                    </a:lnTo>
                    <a:lnTo>
                      <a:pt x="537" y="554"/>
                    </a:lnTo>
                    <a:lnTo>
                      <a:pt x="509" y="556"/>
                    </a:lnTo>
                    <a:lnTo>
                      <a:pt x="509" y="571"/>
                    </a:lnTo>
                    <a:lnTo>
                      <a:pt x="492" y="572"/>
                    </a:lnTo>
                    <a:lnTo>
                      <a:pt x="507" y="585"/>
                    </a:lnTo>
                    <a:lnTo>
                      <a:pt x="486" y="586"/>
                    </a:lnTo>
                    <a:lnTo>
                      <a:pt x="503" y="600"/>
                    </a:lnTo>
                    <a:lnTo>
                      <a:pt x="488" y="600"/>
                    </a:lnTo>
                    <a:lnTo>
                      <a:pt x="499" y="603"/>
                    </a:lnTo>
                    <a:lnTo>
                      <a:pt x="488" y="618"/>
                    </a:lnTo>
                    <a:lnTo>
                      <a:pt x="478" y="616"/>
                    </a:lnTo>
                    <a:lnTo>
                      <a:pt x="486" y="622"/>
                    </a:lnTo>
                    <a:lnTo>
                      <a:pt x="467" y="628"/>
                    </a:lnTo>
                    <a:lnTo>
                      <a:pt x="478" y="648"/>
                    </a:lnTo>
                    <a:lnTo>
                      <a:pt x="467" y="676"/>
                    </a:lnTo>
                    <a:lnTo>
                      <a:pt x="453" y="677"/>
                    </a:lnTo>
                    <a:lnTo>
                      <a:pt x="464" y="686"/>
                    </a:lnTo>
                    <a:lnTo>
                      <a:pt x="432" y="686"/>
                    </a:lnTo>
                    <a:lnTo>
                      <a:pt x="429" y="667"/>
                    </a:lnTo>
                    <a:lnTo>
                      <a:pt x="384" y="670"/>
                    </a:lnTo>
                    <a:lnTo>
                      <a:pt x="394" y="666"/>
                    </a:lnTo>
                    <a:lnTo>
                      <a:pt x="371" y="657"/>
                    </a:lnTo>
                    <a:lnTo>
                      <a:pt x="383" y="654"/>
                    </a:lnTo>
                    <a:lnTo>
                      <a:pt x="367" y="654"/>
                    </a:lnTo>
                    <a:lnTo>
                      <a:pt x="373" y="640"/>
                    </a:lnTo>
                    <a:lnTo>
                      <a:pt x="363" y="643"/>
                    </a:lnTo>
                    <a:lnTo>
                      <a:pt x="335" y="603"/>
                    </a:lnTo>
                    <a:lnTo>
                      <a:pt x="335" y="590"/>
                    </a:lnTo>
                    <a:lnTo>
                      <a:pt x="355" y="578"/>
                    </a:lnTo>
                    <a:lnTo>
                      <a:pt x="347" y="574"/>
                    </a:lnTo>
                    <a:lnTo>
                      <a:pt x="324" y="590"/>
                    </a:lnTo>
                    <a:lnTo>
                      <a:pt x="324" y="559"/>
                    </a:lnTo>
                    <a:lnTo>
                      <a:pt x="304" y="544"/>
                    </a:lnTo>
                    <a:lnTo>
                      <a:pt x="310" y="520"/>
                    </a:lnTo>
                    <a:lnTo>
                      <a:pt x="296" y="512"/>
                    </a:lnTo>
                    <a:lnTo>
                      <a:pt x="315" y="492"/>
                    </a:lnTo>
                    <a:lnTo>
                      <a:pt x="304" y="490"/>
                    </a:lnTo>
                    <a:lnTo>
                      <a:pt x="342" y="490"/>
                    </a:lnTo>
                    <a:lnTo>
                      <a:pt x="338" y="482"/>
                    </a:lnTo>
                    <a:lnTo>
                      <a:pt x="312" y="483"/>
                    </a:lnTo>
                    <a:lnTo>
                      <a:pt x="350" y="465"/>
                    </a:lnTo>
                    <a:lnTo>
                      <a:pt x="342" y="458"/>
                    </a:lnTo>
                    <a:lnTo>
                      <a:pt x="350" y="438"/>
                    </a:lnTo>
                    <a:lnTo>
                      <a:pt x="319" y="438"/>
                    </a:lnTo>
                    <a:lnTo>
                      <a:pt x="284" y="422"/>
                    </a:lnTo>
                    <a:lnTo>
                      <a:pt x="347" y="430"/>
                    </a:lnTo>
                    <a:lnTo>
                      <a:pt x="336" y="423"/>
                    </a:lnTo>
                    <a:lnTo>
                      <a:pt x="347" y="420"/>
                    </a:lnTo>
                    <a:lnTo>
                      <a:pt x="323" y="408"/>
                    </a:lnTo>
                    <a:lnTo>
                      <a:pt x="330" y="403"/>
                    </a:lnTo>
                    <a:lnTo>
                      <a:pt x="317" y="407"/>
                    </a:lnTo>
                    <a:lnTo>
                      <a:pt x="326" y="398"/>
                    </a:lnTo>
                    <a:lnTo>
                      <a:pt x="311" y="399"/>
                    </a:lnTo>
                    <a:lnTo>
                      <a:pt x="328" y="392"/>
                    </a:lnTo>
                    <a:lnTo>
                      <a:pt x="300" y="384"/>
                    </a:lnTo>
                    <a:lnTo>
                      <a:pt x="294" y="398"/>
                    </a:lnTo>
                    <a:lnTo>
                      <a:pt x="272" y="399"/>
                    </a:lnTo>
                    <a:lnTo>
                      <a:pt x="267" y="392"/>
                    </a:lnTo>
                    <a:lnTo>
                      <a:pt x="283" y="384"/>
                    </a:lnTo>
                    <a:lnTo>
                      <a:pt x="271" y="384"/>
                    </a:lnTo>
                    <a:lnTo>
                      <a:pt x="284" y="358"/>
                    </a:lnTo>
                    <a:lnTo>
                      <a:pt x="268" y="354"/>
                    </a:lnTo>
                    <a:lnTo>
                      <a:pt x="277" y="342"/>
                    </a:lnTo>
                    <a:lnTo>
                      <a:pt x="250" y="310"/>
                    </a:lnTo>
                    <a:lnTo>
                      <a:pt x="259" y="309"/>
                    </a:lnTo>
                    <a:lnTo>
                      <a:pt x="223" y="282"/>
                    </a:lnTo>
                    <a:lnTo>
                      <a:pt x="223" y="271"/>
                    </a:lnTo>
                    <a:lnTo>
                      <a:pt x="187" y="259"/>
                    </a:lnTo>
                    <a:lnTo>
                      <a:pt x="152" y="251"/>
                    </a:lnTo>
                    <a:lnTo>
                      <a:pt x="119" y="263"/>
                    </a:lnTo>
                    <a:lnTo>
                      <a:pt x="94" y="256"/>
                    </a:lnTo>
                    <a:lnTo>
                      <a:pt x="103" y="265"/>
                    </a:lnTo>
                    <a:lnTo>
                      <a:pt x="75" y="262"/>
                    </a:lnTo>
                    <a:lnTo>
                      <a:pt x="53" y="251"/>
                    </a:lnTo>
                    <a:lnTo>
                      <a:pt x="75" y="242"/>
                    </a:lnTo>
                    <a:lnTo>
                      <a:pt x="24" y="232"/>
                    </a:lnTo>
                    <a:lnTo>
                      <a:pt x="43" y="223"/>
                    </a:lnTo>
                    <a:lnTo>
                      <a:pt x="106" y="226"/>
                    </a:lnTo>
                    <a:lnTo>
                      <a:pt x="113" y="223"/>
                    </a:lnTo>
                    <a:lnTo>
                      <a:pt x="102" y="217"/>
                    </a:lnTo>
                    <a:lnTo>
                      <a:pt x="113" y="212"/>
                    </a:lnTo>
                    <a:lnTo>
                      <a:pt x="56" y="216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19" name="Freeform 96"/>
              <p:cNvSpPr>
                <a:spLocks/>
              </p:cNvSpPr>
              <p:nvPr/>
            </p:nvSpPr>
            <p:spPr bwMode="gray">
              <a:xfrm>
                <a:off x="1304" y="2530"/>
                <a:ext cx="61" cy="77"/>
              </a:xfrm>
              <a:custGeom>
                <a:avLst/>
                <a:gdLst>
                  <a:gd name="T0" fmla="*/ 0 w 62"/>
                  <a:gd name="T1" fmla="*/ 2147483646 h 67"/>
                  <a:gd name="T2" fmla="*/ 0 w 62"/>
                  <a:gd name="T3" fmla="*/ 2147483646 h 67"/>
                  <a:gd name="T4" fmla="*/ 1215517901 w 62"/>
                  <a:gd name="T5" fmla="*/ 2147483646 h 67"/>
                  <a:gd name="T6" fmla="*/ 1215517901 w 62"/>
                  <a:gd name="T7" fmla="*/ 2147483646 h 67"/>
                  <a:gd name="T8" fmla="*/ 1215517901 w 62"/>
                  <a:gd name="T9" fmla="*/ 2147483646 h 67"/>
                  <a:gd name="T10" fmla="*/ 1215517901 w 62"/>
                  <a:gd name="T11" fmla="*/ 0 h 67"/>
                  <a:gd name="T12" fmla="*/ 1215517901 w 62"/>
                  <a:gd name="T13" fmla="*/ 2147483646 h 67"/>
                  <a:gd name="T14" fmla="*/ 1215517901 w 62"/>
                  <a:gd name="T15" fmla="*/ 2147483646 h 67"/>
                  <a:gd name="T16" fmla="*/ 1215517901 w 62"/>
                  <a:gd name="T17" fmla="*/ 2147483646 h 67"/>
                  <a:gd name="T18" fmla="*/ 1215517901 w 62"/>
                  <a:gd name="T19" fmla="*/ 2147483646 h 67"/>
                  <a:gd name="T20" fmla="*/ 0 w 62"/>
                  <a:gd name="T21" fmla="*/ 2147483646 h 6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62"/>
                  <a:gd name="T34" fmla="*/ 0 h 67"/>
                  <a:gd name="T35" fmla="*/ 62 w 62"/>
                  <a:gd name="T36" fmla="*/ 67 h 67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62" h="67">
                    <a:moveTo>
                      <a:pt x="0" y="53"/>
                    </a:moveTo>
                    <a:lnTo>
                      <a:pt x="0" y="53"/>
                    </a:lnTo>
                    <a:lnTo>
                      <a:pt x="14" y="29"/>
                    </a:lnTo>
                    <a:lnTo>
                      <a:pt x="29" y="28"/>
                    </a:lnTo>
                    <a:lnTo>
                      <a:pt x="14" y="9"/>
                    </a:lnTo>
                    <a:lnTo>
                      <a:pt x="49" y="0"/>
                    </a:lnTo>
                    <a:lnTo>
                      <a:pt x="54" y="32"/>
                    </a:lnTo>
                    <a:lnTo>
                      <a:pt x="62" y="34"/>
                    </a:lnTo>
                    <a:lnTo>
                      <a:pt x="46" y="54"/>
                    </a:lnTo>
                    <a:lnTo>
                      <a:pt x="36" y="67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0" name="Freeform 97"/>
              <p:cNvSpPr>
                <a:spLocks/>
              </p:cNvSpPr>
              <p:nvPr/>
            </p:nvSpPr>
            <p:spPr bwMode="gray">
              <a:xfrm>
                <a:off x="1778" y="2702"/>
                <a:ext cx="71" cy="120"/>
              </a:xfrm>
              <a:custGeom>
                <a:avLst/>
                <a:gdLst>
                  <a:gd name="T0" fmla="*/ 0 w 72"/>
                  <a:gd name="T1" fmla="*/ 2147483646 h 105"/>
                  <a:gd name="T2" fmla="*/ 0 w 72"/>
                  <a:gd name="T3" fmla="*/ 2147483646 h 105"/>
                  <a:gd name="T4" fmla="*/ 1316223213 w 72"/>
                  <a:gd name="T5" fmla="*/ 2147483646 h 105"/>
                  <a:gd name="T6" fmla="*/ 1316223213 w 72"/>
                  <a:gd name="T7" fmla="*/ 2147483646 h 105"/>
                  <a:gd name="T8" fmla="*/ 1316223213 w 72"/>
                  <a:gd name="T9" fmla="*/ 2147483646 h 105"/>
                  <a:gd name="T10" fmla="*/ 1316223213 w 72"/>
                  <a:gd name="T11" fmla="*/ 2147483646 h 105"/>
                  <a:gd name="T12" fmla="*/ 1316223213 w 72"/>
                  <a:gd name="T13" fmla="*/ 2147483646 h 105"/>
                  <a:gd name="T14" fmla="*/ 1316223213 w 72"/>
                  <a:gd name="T15" fmla="*/ 2147483646 h 105"/>
                  <a:gd name="T16" fmla="*/ 1316223213 w 72"/>
                  <a:gd name="T17" fmla="*/ 2147483646 h 105"/>
                  <a:gd name="T18" fmla="*/ 1316223213 w 72"/>
                  <a:gd name="T19" fmla="*/ 0 h 105"/>
                  <a:gd name="T20" fmla="*/ 1316223213 w 72"/>
                  <a:gd name="T21" fmla="*/ 2147483646 h 105"/>
                  <a:gd name="T22" fmla="*/ 1316223213 w 72"/>
                  <a:gd name="T23" fmla="*/ 2147483646 h 105"/>
                  <a:gd name="T24" fmla="*/ 0 w 72"/>
                  <a:gd name="T25" fmla="*/ 2147483646 h 10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72"/>
                  <a:gd name="T40" fmla="*/ 0 h 105"/>
                  <a:gd name="T41" fmla="*/ 72 w 72"/>
                  <a:gd name="T42" fmla="*/ 105 h 105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72" h="105">
                    <a:moveTo>
                      <a:pt x="0" y="34"/>
                    </a:moveTo>
                    <a:lnTo>
                      <a:pt x="0" y="34"/>
                    </a:lnTo>
                    <a:lnTo>
                      <a:pt x="9" y="49"/>
                    </a:lnTo>
                    <a:lnTo>
                      <a:pt x="24" y="59"/>
                    </a:lnTo>
                    <a:lnTo>
                      <a:pt x="20" y="90"/>
                    </a:lnTo>
                    <a:lnTo>
                      <a:pt x="29" y="105"/>
                    </a:lnTo>
                    <a:lnTo>
                      <a:pt x="72" y="99"/>
                    </a:lnTo>
                    <a:lnTo>
                      <a:pt x="48" y="66"/>
                    </a:lnTo>
                    <a:lnTo>
                      <a:pt x="65" y="39"/>
                    </a:lnTo>
                    <a:lnTo>
                      <a:pt x="21" y="0"/>
                    </a:lnTo>
                    <a:lnTo>
                      <a:pt x="6" y="11"/>
                    </a:lnTo>
                    <a:lnTo>
                      <a:pt x="12" y="22"/>
                    </a:lnTo>
                    <a:lnTo>
                      <a:pt x="0" y="3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1" name="Freeform 98"/>
              <p:cNvSpPr>
                <a:spLocks/>
              </p:cNvSpPr>
              <p:nvPr/>
            </p:nvSpPr>
            <p:spPr bwMode="gray">
              <a:xfrm>
                <a:off x="1577" y="2495"/>
                <a:ext cx="40" cy="32"/>
              </a:xfrm>
              <a:custGeom>
                <a:avLst/>
                <a:gdLst>
                  <a:gd name="T0" fmla="*/ 0 w 40"/>
                  <a:gd name="T1" fmla="*/ 2147483646 h 28"/>
                  <a:gd name="T2" fmla="*/ 0 w 40"/>
                  <a:gd name="T3" fmla="*/ 2147483646 h 28"/>
                  <a:gd name="T4" fmla="*/ 2147451597 w 40"/>
                  <a:gd name="T5" fmla="*/ 2147483646 h 28"/>
                  <a:gd name="T6" fmla="*/ 2147451597 w 40"/>
                  <a:gd name="T7" fmla="*/ 2147483646 h 28"/>
                  <a:gd name="T8" fmla="*/ 2147451597 w 40"/>
                  <a:gd name="T9" fmla="*/ 0 h 28"/>
                  <a:gd name="T10" fmla="*/ 2147451597 w 40"/>
                  <a:gd name="T11" fmla="*/ 2147483646 h 28"/>
                  <a:gd name="T12" fmla="*/ 0 w 40"/>
                  <a:gd name="T13" fmla="*/ 2147483646 h 2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40"/>
                  <a:gd name="T22" fmla="*/ 0 h 28"/>
                  <a:gd name="T23" fmla="*/ 40 w 40"/>
                  <a:gd name="T24" fmla="*/ 28 h 28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40" h="28">
                    <a:moveTo>
                      <a:pt x="0" y="21"/>
                    </a:moveTo>
                    <a:lnTo>
                      <a:pt x="0" y="21"/>
                    </a:lnTo>
                    <a:lnTo>
                      <a:pt x="30" y="20"/>
                    </a:lnTo>
                    <a:lnTo>
                      <a:pt x="16" y="1"/>
                    </a:lnTo>
                    <a:lnTo>
                      <a:pt x="40" y="0"/>
                    </a:lnTo>
                    <a:lnTo>
                      <a:pt x="40" y="28"/>
                    </a:ln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2" name="Freeform 99"/>
              <p:cNvSpPr>
                <a:spLocks/>
              </p:cNvSpPr>
              <p:nvPr/>
            </p:nvSpPr>
            <p:spPr bwMode="gray">
              <a:xfrm>
                <a:off x="1350" y="2567"/>
                <a:ext cx="92" cy="52"/>
              </a:xfrm>
              <a:custGeom>
                <a:avLst/>
                <a:gdLst>
                  <a:gd name="T0" fmla="*/ 0 w 94"/>
                  <a:gd name="T1" fmla="*/ 2147483646 h 46"/>
                  <a:gd name="T2" fmla="*/ 0 w 94"/>
                  <a:gd name="T3" fmla="*/ 2147483646 h 46"/>
                  <a:gd name="T4" fmla="*/ 1011635466 w 94"/>
                  <a:gd name="T5" fmla="*/ 2147483646 h 46"/>
                  <a:gd name="T6" fmla="*/ 1011635466 w 94"/>
                  <a:gd name="T7" fmla="*/ 0 h 46"/>
                  <a:gd name="T8" fmla="*/ 1011635466 w 94"/>
                  <a:gd name="T9" fmla="*/ 2147483646 h 46"/>
                  <a:gd name="T10" fmla="*/ 1011635466 w 94"/>
                  <a:gd name="T11" fmla="*/ 2147483646 h 46"/>
                  <a:gd name="T12" fmla="*/ 1011635466 w 94"/>
                  <a:gd name="T13" fmla="*/ 2147483646 h 46"/>
                  <a:gd name="T14" fmla="*/ 1011635466 w 94"/>
                  <a:gd name="T15" fmla="*/ 2147483646 h 46"/>
                  <a:gd name="T16" fmla="*/ 0 w 94"/>
                  <a:gd name="T17" fmla="*/ 2147483646 h 4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4"/>
                  <a:gd name="T28" fmla="*/ 0 h 46"/>
                  <a:gd name="T29" fmla="*/ 94 w 94"/>
                  <a:gd name="T30" fmla="*/ 46 h 4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4" h="46">
                    <a:moveTo>
                      <a:pt x="0" y="22"/>
                    </a:moveTo>
                    <a:lnTo>
                      <a:pt x="0" y="22"/>
                    </a:lnTo>
                    <a:lnTo>
                      <a:pt x="16" y="2"/>
                    </a:lnTo>
                    <a:lnTo>
                      <a:pt x="67" y="0"/>
                    </a:lnTo>
                    <a:lnTo>
                      <a:pt x="94" y="13"/>
                    </a:lnTo>
                    <a:lnTo>
                      <a:pt x="72" y="17"/>
                    </a:lnTo>
                    <a:lnTo>
                      <a:pt x="32" y="46"/>
                    </a:lnTo>
                    <a:lnTo>
                      <a:pt x="25" y="39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3" name="Freeform 100"/>
              <p:cNvSpPr>
                <a:spLocks/>
              </p:cNvSpPr>
              <p:nvPr/>
            </p:nvSpPr>
            <p:spPr bwMode="gray">
              <a:xfrm>
                <a:off x="2336" y="1455"/>
                <a:ext cx="167" cy="89"/>
              </a:xfrm>
              <a:custGeom>
                <a:avLst/>
                <a:gdLst>
                  <a:gd name="T0" fmla="*/ 0 w 171"/>
                  <a:gd name="T1" fmla="*/ 2147483646 h 78"/>
                  <a:gd name="T2" fmla="*/ 0 w 171"/>
                  <a:gd name="T3" fmla="*/ 2147483646 h 78"/>
                  <a:gd name="T4" fmla="*/ 937858653 w 171"/>
                  <a:gd name="T5" fmla="*/ 2147483646 h 78"/>
                  <a:gd name="T6" fmla="*/ 937858653 w 171"/>
                  <a:gd name="T7" fmla="*/ 2147483646 h 78"/>
                  <a:gd name="T8" fmla="*/ 937858653 w 171"/>
                  <a:gd name="T9" fmla="*/ 2147483646 h 78"/>
                  <a:gd name="T10" fmla="*/ 937858653 w 171"/>
                  <a:gd name="T11" fmla="*/ 2147483646 h 78"/>
                  <a:gd name="T12" fmla="*/ 937858653 w 171"/>
                  <a:gd name="T13" fmla="*/ 2147483646 h 78"/>
                  <a:gd name="T14" fmla="*/ 937858653 w 171"/>
                  <a:gd name="T15" fmla="*/ 2147483646 h 78"/>
                  <a:gd name="T16" fmla="*/ 937858653 w 171"/>
                  <a:gd name="T17" fmla="*/ 2147483646 h 78"/>
                  <a:gd name="T18" fmla="*/ 937858653 w 171"/>
                  <a:gd name="T19" fmla="*/ 2147483646 h 78"/>
                  <a:gd name="T20" fmla="*/ 937858653 w 171"/>
                  <a:gd name="T21" fmla="*/ 2147483646 h 78"/>
                  <a:gd name="T22" fmla="*/ 937858653 w 171"/>
                  <a:gd name="T23" fmla="*/ 2147483646 h 78"/>
                  <a:gd name="T24" fmla="*/ 937858653 w 171"/>
                  <a:gd name="T25" fmla="*/ 2147483646 h 78"/>
                  <a:gd name="T26" fmla="*/ 937858653 w 171"/>
                  <a:gd name="T27" fmla="*/ 2147483646 h 78"/>
                  <a:gd name="T28" fmla="*/ 937858653 w 171"/>
                  <a:gd name="T29" fmla="*/ 2147483646 h 78"/>
                  <a:gd name="T30" fmla="*/ 937858653 w 171"/>
                  <a:gd name="T31" fmla="*/ 2147483646 h 78"/>
                  <a:gd name="T32" fmla="*/ 937858653 w 171"/>
                  <a:gd name="T33" fmla="*/ 0 h 78"/>
                  <a:gd name="T34" fmla="*/ 937858653 w 171"/>
                  <a:gd name="T35" fmla="*/ 2147483646 h 78"/>
                  <a:gd name="T36" fmla="*/ 937858653 w 171"/>
                  <a:gd name="T37" fmla="*/ 2147483646 h 78"/>
                  <a:gd name="T38" fmla="*/ 937858653 w 171"/>
                  <a:gd name="T39" fmla="*/ 2147483646 h 78"/>
                  <a:gd name="T40" fmla="*/ 937858653 w 171"/>
                  <a:gd name="T41" fmla="*/ 2147483646 h 78"/>
                  <a:gd name="T42" fmla="*/ 937858653 w 171"/>
                  <a:gd name="T43" fmla="*/ 2147483646 h 78"/>
                  <a:gd name="T44" fmla="*/ 937858653 w 171"/>
                  <a:gd name="T45" fmla="*/ 2147483646 h 78"/>
                  <a:gd name="T46" fmla="*/ 937858653 w 171"/>
                  <a:gd name="T47" fmla="*/ 2147483646 h 78"/>
                  <a:gd name="T48" fmla="*/ 937858653 w 171"/>
                  <a:gd name="T49" fmla="*/ 2147483646 h 78"/>
                  <a:gd name="T50" fmla="*/ 937858653 w 171"/>
                  <a:gd name="T51" fmla="*/ 2147483646 h 78"/>
                  <a:gd name="T52" fmla="*/ 937858653 w 171"/>
                  <a:gd name="T53" fmla="*/ 2147483646 h 78"/>
                  <a:gd name="T54" fmla="*/ 937858653 w 171"/>
                  <a:gd name="T55" fmla="*/ 2147483646 h 78"/>
                  <a:gd name="T56" fmla="*/ 937858653 w 171"/>
                  <a:gd name="T57" fmla="*/ 2147483646 h 78"/>
                  <a:gd name="T58" fmla="*/ 0 w 171"/>
                  <a:gd name="T59" fmla="*/ 2147483646 h 78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171"/>
                  <a:gd name="T91" fmla="*/ 0 h 78"/>
                  <a:gd name="T92" fmla="*/ 171 w 171"/>
                  <a:gd name="T93" fmla="*/ 78 h 78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171" h="78">
                    <a:moveTo>
                      <a:pt x="0" y="28"/>
                    </a:moveTo>
                    <a:lnTo>
                      <a:pt x="0" y="28"/>
                    </a:lnTo>
                    <a:lnTo>
                      <a:pt x="11" y="25"/>
                    </a:lnTo>
                    <a:lnTo>
                      <a:pt x="4" y="18"/>
                    </a:lnTo>
                    <a:lnTo>
                      <a:pt x="20" y="22"/>
                    </a:lnTo>
                    <a:lnTo>
                      <a:pt x="14" y="8"/>
                    </a:lnTo>
                    <a:lnTo>
                      <a:pt x="30" y="16"/>
                    </a:lnTo>
                    <a:lnTo>
                      <a:pt x="21" y="1"/>
                    </a:lnTo>
                    <a:lnTo>
                      <a:pt x="48" y="13"/>
                    </a:lnTo>
                    <a:lnTo>
                      <a:pt x="50" y="33"/>
                    </a:lnTo>
                    <a:lnTo>
                      <a:pt x="65" y="11"/>
                    </a:lnTo>
                    <a:lnTo>
                      <a:pt x="79" y="20"/>
                    </a:lnTo>
                    <a:lnTo>
                      <a:pt x="88" y="8"/>
                    </a:lnTo>
                    <a:lnTo>
                      <a:pt x="98" y="22"/>
                    </a:lnTo>
                    <a:lnTo>
                      <a:pt x="96" y="8"/>
                    </a:lnTo>
                    <a:lnTo>
                      <a:pt x="124" y="8"/>
                    </a:lnTo>
                    <a:lnTo>
                      <a:pt x="127" y="0"/>
                    </a:lnTo>
                    <a:lnTo>
                      <a:pt x="140" y="8"/>
                    </a:lnTo>
                    <a:lnTo>
                      <a:pt x="155" y="5"/>
                    </a:lnTo>
                    <a:lnTo>
                      <a:pt x="144" y="11"/>
                    </a:lnTo>
                    <a:lnTo>
                      <a:pt x="171" y="35"/>
                    </a:lnTo>
                    <a:lnTo>
                      <a:pt x="148" y="58"/>
                    </a:lnTo>
                    <a:lnTo>
                      <a:pt x="86" y="78"/>
                    </a:lnTo>
                    <a:lnTo>
                      <a:pt x="29" y="69"/>
                    </a:lnTo>
                    <a:lnTo>
                      <a:pt x="42" y="48"/>
                    </a:lnTo>
                    <a:lnTo>
                      <a:pt x="9" y="41"/>
                    </a:lnTo>
                    <a:lnTo>
                      <a:pt x="42" y="40"/>
                    </a:lnTo>
                    <a:lnTo>
                      <a:pt x="30" y="34"/>
                    </a:lnTo>
                    <a:lnTo>
                      <a:pt x="42" y="28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4" name="Freeform 101"/>
              <p:cNvSpPr>
                <a:spLocks/>
              </p:cNvSpPr>
              <p:nvPr/>
            </p:nvSpPr>
            <p:spPr bwMode="gray">
              <a:xfrm>
                <a:off x="3743" y="2184"/>
                <a:ext cx="448" cy="521"/>
              </a:xfrm>
              <a:custGeom>
                <a:avLst/>
                <a:gdLst>
                  <a:gd name="T0" fmla="*/ 0 w 456"/>
                  <a:gd name="T1" fmla="*/ 2147483646 h 454"/>
                  <a:gd name="T2" fmla="*/ 0 w 456"/>
                  <a:gd name="T3" fmla="*/ 2147483646 h 454"/>
                  <a:gd name="T4" fmla="*/ 1155813070 w 456"/>
                  <a:gd name="T5" fmla="*/ 2147483646 h 454"/>
                  <a:gd name="T6" fmla="*/ 1155813070 w 456"/>
                  <a:gd name="T7" fmla="*/ 2147483646 h 454"/>
                  <a:gd name="T8" fmla="*/ 1155813070 w 456"/>
                  <a:gd name="T9" fmla="*/ 2147483646 h 454"/>
                  <a:gd name="T10" fmla="*/ 1155813070 w 456"/>
                  <a:gd name="T11" fmla="*/ 2147483646 h 454"/>
                  <a:gd name="T12" fmla="*/ 1155813070 w 456"/>
                  <a:gd name="T13" fmla="*/ 2147483646 h 454"/>
                  <a:gd name="T14" fmla="*/ 1155813070 w 456"/>
                  <a:gd name="T15" fmla="*/ 2147483646 h 454"/>
                  <a:gd name="T16" fmla="*/ 1155813070 w 456"/>
                  <a:gd name="T17" fmla="*/ 2147483646 h 454"/>
                  <a:gd name="T18" fmla="*/ 1155813070 w 456"/>
                  <a:gd name="T19" fmla="*/ 2147483646 h 454"/>
                  <a:gd name="T20" fmla="*/ 1155813070 w 456"/>
                  <a:gd name="T21" fmla="*/ 2147483646 h 454"/>
                  <a:gd name="T22" fmla="*/ 1155813070 w 456"/>
                  <a:gd name="T23" fmla="*/ 2147483646 h 454"/>
                  <a:gd name="T24" fmla="*/ 1155813070 w 456"/>
                  <a:gd name="T25" fmla="*/ 2147483646 h 454"/>
                  <a:gd name="T26" fmla="*/ 1155813070 w 456"/>
                  <a:gd name="T27" fmla="*/ 2147483646 h 454"/>
                  <a:gd name="T28" fmla="*/ 1155813070 w 456"/>
                  <a:gd name="T29" fmla="*/ 0 h 454"/>
                  <a:gd name="T30" fmla="*/ 1155813070 w 456"/>
                  <a:gd name="T31" fmla="*/ 2147483646 h 454"/>
                  <a:gd name="T32" fmla="*/ 1155813070 w 456"/>
                  <a:gd name="T33" fmla="*/ 2147483646 h 454"/>
                  <a:gd name="T34" fmla="*/ 1155813070 w 456"/>
                  <a:gd name="T35" fmla="*/ 2147483646 h 454"/>
                  <a:gd name="T36" fmla="*/ 1155813070 w 456"/>
                  <a:gd name="T37" fmla="*/ 2147483646 h 454"/>
                  <a:gd name="T38" fmla="*/ 1155813070 w 456"/>
                  <a:gd name="T39" fmla="*/ 2147483646 h 454"/>
                  <a:gd name="T40" fmla="*/ 1155813070 w 456"/>
                  <a:gd name="T41" fmla="*/ 2147483646 h 454"/>
                  <a:gd name="T42" fmla="*/ 1155813070 w 456"/>
                  <a:gd name="T43" fmla="*/ 2147483646 h 454"/>
                  <a:gd name="T44" fmla="*/ 1155813070 w 456"/>
                  <a:gd name="T45" fmla="*/ 2147483646 h 454"/>
                  <a:gd name="T46" fmla="*/ 1155813070 w 456"/>
                  <a:gd name="T47" fmla="*/ 2147483646 h 454"/>
                  <a:gd name="T48" fmla="*/ 1155813070 w 456"/>
                  <a:gd name="T49" fmla="*/ 2147483646 h 454"/>
                  <a:gd name="T50" fmla="*/ 1155813070 w 456"/>
                  <a:gd name="T51" fmla="*/ 2147483646 h 454"/>
                  <a:gd name="T52" fmla="*/ 1155813070 w 456"/>
                  <a:gd name="T53" fmla="*/ 2147483646 h 454"/>
                  <a:gd name="T54" fmla="*/ 1155813070 w 456"/>
                  <a:gd name="T55" fmla="*/ 2147483646 h 454"/>
                  <a:gd name="T56" fmla="*/ 1155813070 w 456"/>
                  <a:gd name="T57" fmla="*/ 2147483646 h 454"/>
                  <a:gd name="T58" fmla="*/ 1155813070 w 456"/>
                  <a:gd name="T59" fmla="*/ 2147483646 h 454"/>
                  <a:gd name="T60" fmla="*/ 1155813070 w 456"/>
                  <a:gd name="T61" fmla="*/ 2147483646 h 454"/>
                  <a:gd name="T62" fmla="*/ 1155813070 w 456"/>
                  <a:gd name="T63" fmla="*/ 2147483646 h 454"/>
                  <a:gd name="T64" fmla="*/ 1155813070 w 456"/>
                  <a:gd name="T65" fmla="*/ 2147483646 h 454"/>
                  <a:gd name="T66" fmla="*/ 1155813070 w 456"/>
                  <a:gd name="T67" fmla="*/ 2147483646 h 454"/>
                  <a:gd name="T68" fmla="*/ 1155813070 w 456"/>
                  <a:gd name="T69" fmla="*/ 2147483646 h 454"/>
                  <a:gd name="T70" fmla="*/ 1155813070 w 456"/>
                  <a:gd name="T71" fmla="*/ 2147483646 h 454"/>
                  <a:gd name="T72" fmla="*/ 1155813070 w 456"/>
                  <a:gd name="T73" fmla="*/ 2147483646 h 454"/>
                  <a:gd name="T74" fmla="*/ 1155813070 w 456"/>
                  <a:gd name="T75" fmla="*/ 2147483646 h 454"/>
                  <a:gd name="T76" fmla="*/ 1155813070 w 456"/>
                  <a:gd name="T77" fmla="*/ 2147483646 h 454"/>
                  <a:gd name="T78" fmla="*/ 1155813070 w 456"/>
                  <a:gd name="T79" fmla="*/ 2147483646 h 454"/>
                  <a:gd name="T80" fmla="*/ 1155813070 w 456"/>
                  <a:gd name="T81" fmla="*/ 2147483646 h 454"/>
                  <a:gd name="T82" fmla="*/ 1155813070 w 456"/>
                  <a:gd name="T83" fmla="*/ 2147483646 h 454"/>
                  <a:gd name="T84" fmla="*/ 1155813070 w 456"/>
                  <a:gd name="T85" fmla="*/ 2147483646 h 454"/>
                  <a:gd name="T86" fmla="*/ 1155813070 w 456"/>
                  <a:gd name="T87" fmla="*/ 2147483646 h 454"/>
                  <a:gd name="T88" fmla="*/ 1155813070 w 456"/>
                  <a:gd name="T89" fmla="*/ 2147483646 h 454"/>
                  <a:gd name="T90" fmla="*/ 1155813070 w 456"/>
                  <a:gd name="T91" fmla="*/ 2147483646 h 454"/>
                  <a:gd name="T92" fmla="*/ 1155813070 w 456"/>
                  <a:gd name="T93" fmla="*/ 2147483646 h 454"/>
                  <a:gd name="T94" fmla="*/ 1155813070 w 456"/>
                  <a:gd name="T95" fmla="*/ 2147483646 h 454"/>
                  <a:gd name="T96" fmla="*/ 1155813070 w 456"/>
                  <a:gd name="T97" fmla="*/ 2147483646 h 454"/>
                  <a:gd name="T98" fmla="*/ 1155813070 w 456"/>
                  <a:gd name="T99" fmla="*/ 2147483646 h 454"/>
                  <a:gd name="T100" fmla="*/ 1155813070 w 456"/>
                  <a:gd name="T101" fmla="*/ 2147483646 h 454"/>
                  <a:gd name="T102" fmla="*/ 1155813070 w 456"/>
                  <a:gd name="T103" fmla="*/ 2147483646 h 454"/>
                  <a:gd name="T104" fmla="*/ 1155813070 w 456"/>
                  <a:gd name="T105" fmla="*/ 2147483646 h 454"/>
                  <a:gd name="T106" fmla="*/ 1155813070 w 456"/>
                  <a:gd name="T107" fmla="*/ 2147483646 h 454"/>
                  <a:gd name="T108" fmla="*/ 1155813070 w 456"/>
                  <a:gd name="T109" fmla="*/ 2147483646 h 454"/>
                  <a:gd name="T110" fmla="*/ 1155813070 w 456"/>
                  <a:gd name="T111" fmla="*/ 2147483646 h 454"/>
                  <a:gd name="T112" fmla="*/ 1155813070 w 456"/>
                  <a:gd name="T113" fmla="*/ 2147483646 h 454"/>
                  <a:gd name="T114" fmla="*/ 1155813070 w 456"/>
                  <a:gd name="T115" fmla="*/ 2147483646 h 454"/>
                  <a:gd name="T116" fmla="*/ 1155813070 w 456"/>
                  <a:gd name="T117" fmla="*/ 2147483646 h 454"/>
                  <a:gd name="T118" fmla="*/ 1155813070 w 456"/>
                  <a:gd name="T119" fmla="*/ 2147483646 h 454"/>
                  <a:gd name="T120" fmla="*/ 1155813070 w 456"/>
                  <a:gd name="T121" fmla="*/ 2147483646 h 454"/>
                  <a:gd name="T122" fmla="*/ 1155813070 w 456"/>
                  <a:gd name="T123" fmla="*/ 2147483646 h 454"/>
                  <a:gd name="T124" fmla="*/ 0 w 456"/>
                  <a:gd name="T125" fmla="*/ 2147483646 h 454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456"/>
                  <a:gd name="T190" fmla="*/ 0 h 454"/>
                  <a:gd name="T191" fmla="*/ 456 w 456"/>
                  <a:gd name="T192" fmla="*/ 454 h 454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456" h="454">
                    <a:moveTo>
                      <a:pt x="0" y="208"/>
                    </a:moveTo>
                    <a:lnTo>
                      <a:pt x="0" y="208"/>
                    </a:lnTo>
                    <a:lnTo>
                      <a:pt x="14" y="197"/>
                    </a:lnTo>
                    <a:lnTo>
                      <a:pt x="49" y="197"/>
                    </a:lnTo>
                    <a:lnTo>
                      <a:pt x="23" y="151"/>
                    </a:lnTo>
                    <a:lnTo>
                      <a:pt x="38" y="137"/>
                    </a:lnTo>
                    <a:lnTo>
                      <a:pt x="58" y="139"/>
                    </a:lnTo>
                    <a:lnTo>
                      <a:pt x="105" y="87"/>
                    </a:lnTo>
                    <a:lnTo>
                      <a:pt x="101" y="74"/>
                    </a:lnTo>
                    <a:lnTo>
                      <a:pt x="115" y="62"/>
                    </a:lnTo>
                    <a:lnTo>
                      <a:pt x="93" y="46"/>
                    </a:lnTo>
                    <a:lnTo>
                      <a:pt x="92" y="21"/>
                    </a:lnTo>
                    <a:lnTo>
                      <a:pt x="138" y="21"/>
                    </a:lnTo>
                    <a:lnTo>
                      <a:pt x="150" y="9"/>
                    </a:lnTo>
                    <a:lnTo>
                      <a:pt x="174" y="0"/>
                    </a:lnTo>
                    <a:lnTo>
                      <a:pt x="190" y="8"/>
                    </a:lnTo>
                    <a:lnTo>
                      <a:pt x="169" y="34"/>
                    </a:lnTo>
                    <a:lnTo>
                      <a:pt x="179" y="56"/>
                    </a:lnTo>
                    <a:lnTo>
                      <a:pt x="163" y="60"/>
                    </a:lnTo>
                    <a:lnTo>
                      <a:pt x="170" y="88"/>
                    </a:lnTo>
                    <a:lnTo>
                      <a:pt x="202" y="100"/>
                    </a:lnTo>
                    <a:lnTo>
                      <a:pt x="187" y="125"/>
                    </a:lnTo>
                    <a:lnTo>
                      <a:pt x="228" y="147"/>
                    </a:lnTo>
                    <a:lnTo>
                      <a:pt x="309" y="164"/>
                    </a:lnTo>
                    <a:lnTo>
                      <a:pt x="312" y="140"/>
                    </a:lnTo>
                    <a:lnTo>
                      <a:pt x="321" y="137"/>
                    </a:lnTo>
                    <a:lnTo>
                      <a:pt x="324" y="148"/>
                    </a:lnTo>
                    <a:lnTo>
                      <a:pt x="329" y="159"/>
                    </a:lnTo>
                    <a:lnTo>
                      <a:pt x="370" y="155"/>
                    </a:lnTo>
                    <a:lnTo>
                      <a:pt x="368" y="141"/>
                    </a:lnTo>
                    <a:lnTo>
                      <a:pt x="434" y="113"/>
                    </a:lnTo>
                    <a:lnTo>
                      <a:pt x="440" y="130"/>
                    </a:lnTo>
                    <a:lnTo>
                      <a:pt x="456" y="136"/>
                    </a:lnTo>
                    <a:lnTo>
                      <a:pt x="449" y="152"/>
                    </a:lnTo>
                    <a:lnTo>
                      <a:pt x="421" y="163"/>
                    </a:lnTo>
                    <a:lnTo>
                      <a:pt x="381" y="237"/>
                    </a:lnTo>
                    <a:lnTo>
                      <a:pt x="373" y="207"/>
                    </a:lnTo>
                    <a:lnTo>
                      <a:pt x="366" y="218"/>
                    </a:lnTo>
                    <a:lnTo>
                      <a:pt x="356" y="203"/>
                    </a:lnTo>
                    <a:lnTo>
                      <a:pt x="375" y="185"/>
                    </a:lnTo>
                    <a:lnTo>
                      <a:pt x="340" y="183"/>
                    </a:lnTo>
                    <a:lnTo>
                      <a:pt x="317" y="163"/>
                    </a:lnTo>
                    <a:lnTo>
                      <a:pt x="310" y="173"/>
                    </a:lnTo>
                    <a:lnTo>
                      <a:pt x="318" y="183"/>
                    </a:lnTo>
                    <a:lnTo>
                      <a:pt x="307" y="190"/>
                    </a:lnTo>
                    <a:lnTo>
                      <a:pt x="318" y="199"/>
                    </a:lnTo>
                    <a:lnTo>
                      <a:pt x="324" y="241"/>
                    </a:lnTo>
                    <a:lnTo>
                      <a:pt x="310" y="234"/>
                    </a:lnTo>
                    <a:lnTo>
                      <a:pt x="284" y="268"/>
                    </a:lnTo>
                    <a:lnTo>
                      <a:pt x="190" y="337"/>
                    </a:lnTo>
                    <a:lnTo>
                      <a:pt x="184" y="420"/>
                    </a:lnTo>
                    <a:lnTo>
                      <a:pt x="144" y="454"/>
                    </a:lnTo>
                    <a:lnTo>
                      <a:pt x="110" y="389"/>
                    </a:lnTo>
                    <a:lnTo>
                      <a:pt x="96" y="338"/>
                    </a:lnTo>
                    <a:lnTo>
                      <a:pt x="83" y="326"/>
                    </a:lnTo>
                    <a:lnTo>
                      <a:pt x="72" y="232"/>
                    </a:lnTo>
                    <a:lnTo>
                      <a:pt x="65" y="229"/>
                    </a:lnTo>
                    <a:lnTo>
                      <a:pt x="59" y="248"/>
                    </a:lnTo>
                    <a:lnTo>
                      <a:pt x="38" y="255"/>
                    </a:lnTo>
                    <a:lnTo>
                      <a:pt x="15" y="230"/>
                    </a:lnTo>
                    <a:lnTo>
                      <a:pt x="36" y="217"/>
                    </a:lnTo>
                    <a:lnTo>
                      <a:pt x="15" y="222"/>
                    </a:lnTo>
                    <a:lnTo>
                      <a:pt x="0" y="20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5" name="Freeform 102"/>
              <p:cNvSpPr>
                <a:spLocks/>
              </p:cNvSpPr>
              <p:nvPr/>
            </p:nvSpPr>
            <p:spPr bwMode="gray">
              <a:xfrm>
                <a:off x="4698" y="2857"/>
                <a:ext cx="159" cy="153"/>
              </a:xfrm>
              <a:custGeom>
                <a:avLst/>
                <a:gdLst>
                  <a:gd name="T0" fmla="*/ 0 w 163"/>
                  <a:gd name="T1" fmla="*/ 2147483646 h 133"/>
                  <a:gd name="T2" fmla="*/ 0 w 163"/>
                  <a:gd name="T3" fmla="*/ 2147483646 h 133"/>
                  <a:gd name="T4" fmla="*/ 900030408 w 163"/>
                  <a:gd name="T5" fmla="*/ 2147483646 h 133"/>
                  <a:gd name="T6" fmla="*/ 900030408 w 163"/>
                  <a:gd name="T7" fmla="*/ 2147483646 h 133"/>
                  <a:gd name="T8" fmla="*/ 900030408 w 163"/>
                  <a:gd name="T9" fmla="*/ 2147483646 h 133"/>
                  <a:gd name="T10" fmla="*/ 900030408 w 163"/>
                  <a:gd name="T11" fmla="*/ 2147483646 h 133"/>
                  <a:gd name="T12" fmla="*/ 900030408 w 163"/>
                  <a:gd name="T13" fmla="*/ 2147483646 h 133"/>
                  <a:gd name="T14" fmla="*/ 900030408 w 163"/>
                  <a:gd name="T15" fmla="*/ 2147483646 h 133"/>
                  <a:gd name="T16" fmla="*/ 900030408 w 163"/>
                  <a:gd name="T17" fmla="*/ 2147483646 h 133"/>
                  <a:gd name="T18" fmla="*/ 900030408 w 163"/>
                  <a:gd name="T19" fmla="*/ 2147483646 h 133"/>
                  <a:gd name="T20" fmla="*/ 900030408 w 163"/>
                  <a:gd name="T21" fmla="*/ 2147483646 h 133"/>
                  <a:gd name="T22" fmla="*/ 900030408 w 163"/>
                  <a:gd name="T23" fmla="*/ 2147483646 h 133"/>
                  <a:gd name="T24" fmla="*/ 900030408 w 163"/>
                  <a:gd name="T25" fmla="*/ 2147483646 h 133"/>
                  <a:gd name="T26" fmla="*/ 900030408 w 163"/>
                  <a:gd name="T27" fmla="*/ 2147483646 h 133"/>
                  <a:gd name="T28" fmla="*/ 900030408 w 163"/>
                  <a:gd name="T29" fmla="*/ 2147483646 h 133"/>
                  <a:gd name="T30" fmla="*/ 900030408 w 163"/>
                  <a:gd name="T31" fmla="*/ 2147483646 h 133"/>
                  <a:gd name="T32" fmla="*/ 900030408 w 163"/>
                  <a:gd name="T33" fmla="*/ 2147483646 h 133"/>
                  <a:gd name="T34" fmla="*/ 900030408 w 163"/>
                  <a:gd name="T35" fmla="*/ 2147483646 h 133"/>
                  <a:gd name="T36" fmla="*/ 900030408 w 163"/>
                  <a:gd name="T37" fmla="*/ 2147483646 h 133"/>
                  <a:gd name="T38" fmla="*/ 900030408 w 163"/>
                  <a:gd name="T39" fmla="*/ 0 h 133"/>
                  <a:gd name="T40" fmla="*/ 0 w 163"/>
                  <a:gd name="T41" fmla="*/ 2147483646 h 133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163"/>
                  <a:gd name="T64" fmla="*/ 0 h 133"/>
                  <a:gd name="T65" fmla="*/ 163 w 163"/>
                  <a:gd name="T66" fmla="*/ 133 h 133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163" h="133">
                    <a:moveTo>
                      <a:pt x="0" y="16"/>
                    </a:moveTo>
                    <a:lnTo>
                      <a:pt x="0" y="16"/>
                    </a:lnTo>
                    <a:lnTo>
                      <a:pt x="24" y="28"/>
                    </a:lnTo>
                    <a:lnTo>
                      <a:pt x="48" y="25"/>
                    </a:lnTo>
                    <a:lnTo>
                      <a:pt x="18" y="35"/>
                    </a:lnTo>
                    <a:lnTo>
                      <a:pt x="31" y="56"/>
                    </a:lnTo>
                    <a:lnTo>
                      <a:pt x="47" y="38"/>
                    </a:lnTo>
                    <a:lnTo>
                      <a:pt x="56" y="56"/>
                    </a:lnTo>
                    <a:lnTo>
                      <a:pt x="114" y="77"/>
                    </a:lnTo>
                    <a:lnTo>
                      <a:pt x="128" y="110"/>
                    </a:lnTo>
                    <a:lnTo>
                      <a:pt x="118" y="109"/>
                    </a:lnTo>
                    <a:lnTo>
                      <a:pt x="109" y="123"/>
                    </a:lnTo>
                    <a:lnTo>
                      <a:pt x="144" y="117"/>
                    </a:lnTo>
                    <a:lnTo>
                      <a:pt x="163" y="133"/>
                    </a:lnTo>
                    <a:lnTo>
                      <a:pt x="160" y="32"/>
                    </a:lnTo>
                    <a:lnTo>
                      <a:pt x="110" y="16"/>
                    </a:lnTo>
                    <a:lnTo>
                      <a:pt x="70" y="46"/>
                    </a:lnTo>
                    <a:lnTo>
                      <a:pt x="54" y="29"/>
                    </a:lnTo>
                    <a:lnTo>
                      <a:pt x="48" y="5"/>
                    </a:lnTo>
                    <a:lnTo>
                      <a:pt x="24" y="0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6" name="Freeform 103"/>
              <p:cNvSpPr>
                <a:spLocks/>
              </p:cNvSpPr>
              <p:nvPr/>
            </p:nvSpPr>
            <p:spPr bwMode="gray">
              <a:xfrm>
                <a:off x="4705" y="2977"/>
                <a:ext cx="5" cy="12"/>
              </a:xfrm>
              <a:custGeom>
                <a:avLst/>
                <a:gdLst>
                  <a:gd name="T0" fmla="*/ 0 w 6"/>
                  <a:gd name="T1" fmla="*/ 2147483646 h 11"/>
                  <a:gd name="T2" fmla="*/ 0 w 6"/>
                  <a:gd name="T3" fmla="*/ 2147483646 h 11"/>
                  <a:gd name="T4" fmla="*/ 3635656 w 6"/>
                  <a:gd name="T5" fmla="*/ 0 h 11"/>
                  <a:gd name="T6" fmla="*/ 3635656 w 6"/>
                  <a:gd name="T7" fmla="*/ 2147483646 h 11"/>
                  <a:gd name="T8" fmla="*/ 0 w 6"/>
                  <a:gd name="T9" fmla="*/ 2147483646 h 1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"/>
                  <a:gd name="T16" fmla="*/ 0 h 11"/>
                  <a:gd name="T17" fmla="*/ 6 w 6"/>
                  <a:gd name="T18" fmla="*/ 11 h 11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" h="11">
                    <a:moveTo>
                      <a:pt x="0" y="11"/>
                    </a:moveTo>
                    <a:lnTo>
                      <a:pt x="0" y="11"/>
                    </a:lnTo>
                    <a:lnTo>
                      <a:pt x="4" y="0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7" name="Freeform 104"/>
              <p:cNvSpPr>
                <a:spLocks/>
              </p:cNvSpPr>
              <p:nvPr/>
            </p:nvSpPr>
            <p:spPr bwMode="gray">
              <a:xfrm>
                <a:off x="3296" y="2158"/>
                <a:ext cx="153" cy="163"/>
              </a:xfrm>
              <a:custGeom>
                <a:avLst/>
                <a:gdLst>
                  <a:gd name="T0" fmla="*/ 0 w 154"/>
                  <a:gd name="T1" fmla="*/ 2147483646 h 142"/>
                  <a:gd name="T2" fmla="*/ 0 w 154"/>
                  <a:gd name="T3" fmla="*/ 2147483646 h 142"/>
                  <a:gd name="T4" fmla="*/ 1709616497 w 154"/>
                  <a:gd name="T5" fmla="*/ 2147483646 h 142"/>
                  <a:gd name="T6" fmla="*/ 1709616497 w 154"/>
                  <a:gd name="T7" fmla="*/ 2147483646 h 142"/>
                  <a:gd name="T8" fmla="*/ 1709616497 w 154"/>
                  <a:gd name="T9" fmla="*/ 2147483646 h 142"/>
                  <a:gd name="T10" fmla="*/ 1709616497 w 154"/>
                  <a:gd name="T11" fmla="*/ 2147483646 h 142"/>
                  <a:gd name="T12" fmla="*/ 1709616497 w 154"/>
                  <a:gd name="T13" fmla="*/ 2147483646 h 142"/>
                  <a:gd name="T14" fmla="*/ 1709616497 w 154"/>
                  <a:gd name="T15" fmla="*/ 2147483646 h 142"/>
                  <a:gd name="T16" fmla="*/ 1709616497 w 154"/>
                  <a:gd name="T17" fmla="*/ 2147483646 h 142"/>
                  <a:gd name="T18" fmla="*/ 1709616497 w 154"/>
                  <a:gd name="T19" fmla="*/ 2147483646 h 142"/>
                  <a:gd name="T20" fmla="*/ 1709616497 w 154"/>
                  <a:gd name="T21" fmla="*/ 2147483646 h 142"/>
                  <a:gd name="T22" fmla="*/ 1709616497 w 154"/>
                  <a:gd name="T23" fmla="*/ 2147483646 h 142"/>
                  <a:gd name="T24" fmla="*/ 1709616497 w 154"/>
                  <a:gd name="T25" fmla="*/ 2147483646 h 142"/>
                  <a:gd name="T26" fmla="*/ 1709616497 w 154"/>
                  <a:gd name="T27" fmla="*/ 0 h 142"/>
                  <a:gd name="T28" fmla="*/ 1709616497 w 154"/>
                  <a:gd name="T29" fmla="*/ 2147483646 h 142"/>
                  <a:gd name="T30" fmla="*/ 1709616497 w 154"/>
                  <a:gd name="T31" fmla="*/ 2147483646 h 142"/>
                  <a:gd name="T32" fmla="*/ 1709616497 w 154"/>
                  <a:gd name="T33" fmla="*/ 2147483646 h 142"/>
                  <a:gd name="T34" fmla="*/ 0 w 154"/>
                  <a:gd name="T35" fmla="*/ 2147483646 h 142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54"/>
                  <a:gd name="T55" fmla="*/ 0 h 142"/>
                  <a:gd name="T56" fmla="*/ 154 w 154"/>
                  <a:gd name="T57" fmla="*/ 142 h 142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54" h="142">
                    <a:moveTo>
                      <a:pt x="0" y="69"/>
                    </a:moveTo>
                    <a:lnTo>
                      <a:pt x="0" y="69"/>
                    </a:lnTo>
                    <a:lnTo>
                      <a:pt x="7" y="88"/>
                    </a:lnTo>
                    <a:lnTo>
                      <a:pt x="78" y="121"/>
                    </a:lnTo>
                    <a:lnTo>
                      <a:pt x="78" y="132"/>
                    </a:lnTo>
                    <a:lnTo>
                      <a:pt x="94" y="140"/>
                    </a:lnTo>
                    <a:lnTo>
                      <a:pt x="123" y="142"/>
                    </a:lnTo>
                    <a:lnTo>
                      <a:pt x="146" y="127"/>
                    </a:lnTo>
                    <a:lnTo>
                      <a:pt x="154" y="127"/>
                    </a:lnTo>
                    <a:lnTo>
                      <a:pt x="134" y="84"/>
                    </a:lnTo>
                    <a:lnTo>
                      <a:pt x="105" y="61"/>
                    </a:lnTo>
                    <a:lnTo>
                      <a:pt x="119" y="24"/>
                    </a:lnTo>
                    <a:lnTo>
                      <a:pt x="106" y="20"/>
                    </a:lnTo>
                    <a:lnTo>
                      <a:pt x="96" y="0"/>
                    </a:lnTo>
                    <a:lnTo>
                      <a:pt x="61" y="2"/>
                    </a:lnTo>
                    <a:lnTo>
                      <a:pt x="44" y="13"/>
                    </a:lnTo>
                    <a:lnTo>
                      <a:pt x="39" y="48"/>
                    </a:lnTo>
                    <a:lnTo>
                      <a:pt x="0" y="6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8" name="Freeform 105"/>
              <p:cNvSpPr>
                <a:spLocks/>
              </p:cNvSpPr>
              <p:nvPr/>
            </p:nvSpPr>
            <p:spPr bwMode="gray">
              <a:xfrm>
                <a:off x="2798" y="1878"/>
                <a:ext cx="7" cy="15"/>
              </a:xfrm>
              <a:custGeom>
                <a:avLst/>
                <a:gdLst>
                  <a:gd name="T0" fmla="*/ 0 w 8"/>
                  <a:gd name="T1" fmla="*/ 2147483646 h 13"/>
                  <a:gd name="T2" fmla="*/ 0 w 8"/>
                  <a:gd name="T3" fmla="*/ 2147483646 h 13"/>
                  <a:gd name="T4" fmla="*/ 20054202 w 8"/>
                  <a:gd name="T5" fmla="*/ 0 h 13"/>
                  <a:gd name="T6" fmla="*/ 20054202 w 8"/>
                  <a:gd name="T7" fmla="*/ 2147483646 h 13"/>
                  <a:gd name="T8" fmla="*/ 0 w 8"/>
                  <a:gd name="T9" fmla="*/ 2147483646 h 1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"/>
                  <a:gd name="T16" fmla="*/ 0 h 13"/>
                  <a:gd name="T17" fmla="*/ 8 w 8"/>
                  <a:gd name="T18" fmla="*/ 13 h 1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" h="13">
                    <a:moveTo>
                      <a:pt x="0" y="11"/>
                    </a:moveTo>
                    <a:lnTo>
                      <a:pt x="0" y="11"/>
                    </a:lnTo>
                    <a:lnTo>
                      <a:pt x="5" y="0"/>
                    </a:lnTo>
                    <a:lnTo>
                      <a:pt x="8" y="13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29" name="Freeform 106"/>
              <p:cNvSpPr>
                <a:spLocks/>
              </p:cNvSpPr>
              <p:nvPr/>
            </p:nvSpPr>
            <p:spPr bwMode="gray">
              <a:xfrm>
                <a:off x="930" y="2249"/>
                <a:ext cx="458" cy="342"/>
              </a:xfrm>
              <a:custGeom>
                <a:avLst/>
                <a:gdLst>
                  <a:gd name="T0" fmla="*/ 0 w 467"/>
                  <a:gd name="T1" fmla="*/ 2147483646 h 297"/>
                  <a:gd name="T2" fmla="*/ 0 w 467"/>
                  <a:gd name="T3" fmla="*/ 2147483646 h 297"/>
                  <a:gd name="T4" fmla="*/ 1086743536 w 467"/>
                  <a:gd name="T5" fmla="*/ 2147483646 h 297"/>
                  <a:gd name="T6" fmla="*/ 1086743536 w 467"/>
                  <a:gd name="T7" fmla="*/ 2147483646 h 297"/>
                  <a:gd name="T8" fmla="*/ 1086743536 w 467"/>
                  <a:gd name="T9" fmla="*/ 2147483646 h 297"/>
                  <a:gd name="T10" fmla="*/ 1086743536 w 467"/>
                  <a:gd name="T11" fmla="*/ 2147483646 h 297"/>
                  <a:gd name="T12" fmla="*/ 1086743536 w 467"/>
                  <a:gd name="T13" fmla="*/ 2147483646 h 297"/>
                  <a:gd name="T14" fmla="*/ 1086743536 w 467"/>
                  <a:gd name="T15" fmla="*/ 2147483646 h 297"/>
                  <a:gd name="T16" fmla="*/ 1086743536 w 467"/>
                  <a:gd name="T17" fmla="*/ 2147483646 h 297"/>
                  <a:gd name="T18" fmla="*/ 1086743536 w 467"/>
                  <a:gd name="T19" fmla="*/ 2147483646 h 297"/>
                  <a:gd name="T20" fmla="*/ 1086743536 w 467"/>
                  <a:gd name="T21" fmla="*/ 2147483646 h 297"/>
                  <a:gd name="T22" fmla="*/ 1086743536 w 467"/>
                  <a:gd name="T23" fmla="*/ 2147483646 h 297"/>
                  <a:gd name="T24" fmla="*/ 1086743536 w 467"/>
                  <a:gd name="T25" fmla="*/ 2147483646 h 297"/>
                  <a:gd name="T26" fmla="*/ 1086743536 w 467"/>
                  <a:gd name="T27" fmla="*/ 2147483646 h 297"/>
                  <a:gd name="T28" fmla="*/ 1086743536 w 467"/>
                  <a:gd name="T29" fmla="*/ 2147483646 h 297"/>
                  <a:gd name="T30" fmla="*/ 1086743536 w 467"/>
                  <a:gd name="T31" fmla="*/ 2147483646 h 297"/>
                  <a:gd name="T32" fmla="*/ 1086743536 w 467"/>
                  <a:gd name="T33" fmla="*/ 2147483646 h 297"/>
                  <a:gd name="T34" fmla="*/ 1086743536 w 467"/>
                  <a:gd name="T35" fmla="*/ 2147483646 h 297"/>
                  <a:gd name="T36" fmla="*/ 1086743536 w 467"/>
                  <a:gd name="T37" fmla="*/ 2147483646 h 297"/>
                  <a:gd name="T38" fmla="*/ 1086743536 w 467"/>
                  <a:gd name="T39" fmla="*/ 2147483646 h 297"/>
                  <a:gd name="T40" fmla="*/ 1086743536 w 467"/>
                  <a:gd name="T41" fmla="*/ 2147483646 h 297"/>
                  <a:gd name="T42" fmla="*/ 1086743536 w 467"/>
                  <a:gd name="T43" fmla="*/ 2147483646 h 297"/>
                  <a:gd name="T44" fmla="*/ 1086743536 w 467"/>
                  <a:gd name="T45" fmla="*/ 2147483646 h 297"/>
                  <a:gd name="T46" fmla="*/ 1086743536 w 467"/>
                  <a:gd name="T47" fmla="*/ 2147483646 h 297"/>
                  <a:gd name="T48" fmla="*/ 1086743536 w 467"/>
                  <a:gd name="T49" fmla="*/ 2147483646 h 297"/>
                  <a:gd name="T50" fmla="*/ 1086743536 w 467"/>
                  <a:gd name="T51" fmla="*/ 2147483646 h 297"/>
                  <a:gd name="T52" fmla="*/ 1086743536 w 467"/>
                  <a:gd name="T53" fmla="*/ 2147483646 h 297"/>
                  <a:gd name="T54" fmla="*/ 1086743536 w 467"/>
                  <a:gd name="T55" fmla="*/ 2147483646 h 297"/>
                  <a:gd name="T56" fmla="*/ 1086743536 w 467"/>
                  <a:gd name="T57" fmla="*/ 2147483646 h 297"/>
                  <a:gd name="T58" fmla="*/ 1086743536 w 467"/>
                  <a:gd name="T59" fmla="*/ 2147483646 h 297"/>
                  <a:gd name="T60" fmla="*/ 1086743536 w 467"/>
                  <a:gd name="T61" fmla="*/ 2147483646 h 297"/>
                  <a:gd name="T62" fmla="*/ 1086743536 w 467"/>
                  <a:gd name="T63" fmla="*/ 2147483646 h 297"/>
                  <a:gd name="T64" fmla="*/ 1086743536 w 467"/>
                  <a:gd name="T65" fmla="*/ 2147483646 h 297"/>
                  <a:gd name="T66" fmla="*/ 1086743536 w 467"/>
                  <a:gd name="T67" fmla="*/ 2147483646 h 297"/>
                  <a:gd name="T68" fmla="*/ 1086743536 w 467"/>
                  <a:gd name="T69" fmla="*/ 2147483646 h 297"/>
                  <a:gd name="T70" fmla="*/ 1086743536 w 467"/>
                  <a:gd name="T71" fmla="*/ 2147483646 h 297"/>
                  <a:gd name="T72" fmla="*/ 1086743536 w 467"/>
                  <a:gd name="T73" fmla="*/ 2147483646 h 297"/>
                  <a:gd name="T74" fmla="*/ 1086743536 w 467"/>
                  <a:gd name="T75" fmla="*/ 2147483646 h 297"/>
                  <a:gd name="T76" fmla="*/ 1086743536 w 467"/>
                  <a:gd name="T77" fmla="*/ 2147483646 h 297"/>
                  <a:gd name="T78" fmla="*/ 1086743536 w 467"/>
                  <a:gd name="T79" fmla="*/ 2147483646 h 297"/>
                  <a:gd name="T80" fmla="*/ 1086743536 w 467"/>
                  <a:gd name="T81" fmla="*/ 2147483646 h 297"/>
                  <a:gd name="T82" fmla="*/ 1086743536 w 467"/>
                  <a:gd name="T83" fmla="*/ 2147483646 h 297"/>
                  <a:gd name="T84" fmla="*/ 1086743536 w 467"/>
                  <a:gd name="T85" fmla="*/ 2147483646 h 297"/>
                  <a:gd name="T86" fmla="*/ 1086743536 w 467"/>
                  <a:gd name="T87" fmla="*/ 2147483646 h 297"/>
                  <a:gd name="T88" fmla="*/ 1086743536 w 467"/>
                  <a:gd name="T89" fmla="*/ 2147483646 h 297"/>
                  <a:gd name="T90" fmla="*/ 1086743536 w 467"/>
                  <a:gd name="T91" fmla="*/ 0 h 297"/>
                  <a:gd name="T92" fmla="*/ 0 w 467"/>
                  <a:gd name="T93" fmla="*/ 2147483646 h 297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467"/>
                  <a:gd name="T142" fmla="*/ 0 h 297"/>
                  <a:gd name="T143" fmla="*/ 467 w 467"/>
                  <a:gd name="T144" fmla="*/ 297 h 297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467" h="297">
                    <a:moveTo>
                      <a:pt x="0" y="3"/>
                    </a:moveTo>
                    <a:lnTo>
                      <a:pt x="0" y="3"/>
                    </a:lnTo>
                    <a:lnTo>
                      <a:pt x="23" y="52"/>
                    </a:lnTo>
                    <a:lnTo>
                      <a:pt x="48" y="73"/>
                    </a:lnTo>
                    <a:lnTo>
                      <a:pt x="47" y="86"/>
                    </a:lnTo>
                    <a:lnTo>
                      <a:pt x="33" y="88"/>
                    </a:lnTo>
                    <a:lnTo>
                      <a:pt x="62" y="98"/>
                    </a:lnTo>
                    <a:lnTo>
                      <a:pt x="78" y="119"/>
                    </a:lnTo>
                    <a:lnTo>
                      <a:pt x="77" y="136"/>
                    </a:lnTo>
                    <a:lnTo>
                      <a:pt x="110" y="165"/>
                    </a:lnTo>
                    <a:lnTo>
                      <a:pt x="118" y="156"/>
                    </a:lnTo>
                    <a:lnTo>
                      <a:pt x="39" y="44"/>
                    </a:lnTo>
                    <a:lnTo>
                      <a:pt x="34" y="13"/>
                    </a:lnTo>
                    <a:lnTo>
                      <a:pt x="51" y="22"/>
                    </a:lnTo>
                    <a:lnTo>
                      <a:pt x="81" y="70"/>
                    </a:lnTo>
                    <a:lnTo>
                      <a:pt x="122" y="107"/>
                    </a:lnTo>
                    <a:lnTo>
                      <a:pt x="121" y="121"/>
                    </a:lnTo>
                    <a:lnTo>
                      <a:pt x="179" y="170"/>
                    </a:lnTo>
                    <a:lnTo>
                      <a:pt x="185" y="191"/>
                    </a:lnTo>
                    <a:lnTo>
                      <a:pt x="179" y="205"/>
                    </a:lnTo>
                    <a:lnTo>
                      <a:pt x="192" y="224"/>
                    </a:lnTo>
                    <a:lnTo>
                      <a:pt x="303" y="276"/>
                    </a:lnTo>
                    <a:lnTo>
                      <a:pt x="351" y="272"/>
                    </a:lnTo>
                    <a:lnTo>
                      <a:pt x="382" y="297"/>
                    </a:lnTo>
                    <a:lnTo>
                      <a:pt x="396" y="273"/>
                    </a:lnTo>
                    <a:lnTo>
                      <a:pt x="411" y="272"/>
                    </a:lnTo>
                    <a:lnTo>
                      <a:pt x="396" y="253"/>
                    </a:lnTo>
                    <a:lnTo>
                      <a:pt x="431" y="244"/>
                    </a:lnTo>
                    <a:lnTo>
                      <a:pt x="443" y="235"/>
                    </a:lnTo>
                    <a:lnTo>
                      <a:pt x="448" y="230"/>
                    </a:lnTo>
                    <a:lnTo>
                      <a:pt x="452" y="242"/>
                    </a:lnTo>
                    <a:lnTo>
                      <a:pt x="467" y="191"/>
                    </a:lnTo>
                    <a:lnTo>
                      <a:pt x="447" y="184"/>
                    </a:lnTo>
                    <a:lnTo>
                      <a:pt x="412" y="191"/>
                    </a:lnTo>
                    <a:lnTo>
                      <a:pt x="394" y="235"/>
                    </a:lnTo>
                    <a:lnTo>
                      <a:pt x="349" y="240"/>
                    </a:lnTo>
                    <a:lnTo>
                      <a:pt x="330" y="228"/>
                    </a:lnTo>
                    <a:lnTo>
                      <a:pt x="300" y="176"/>
                    </a:lnTo>
                    <a:lnTo>
                      <a:pt x="299" y="136"/>
                    </a:lnTo>
                    <a:lnTo>
                      <a:pt x="310" y="116"/>
                    </a:lnTo>
                    <a:lnTo>
                      <a:pt x="278" y="106"/>
                    </a:lnTo>
                    <a:lnTo>
                      <a:pt x="240" y="51"/>
                    </a:lnTo>
                    <a:lnTo>
                      <a:pt x="207" y="63"/>
                    </a:lnTo>
                    <a:lnTo>
                      <a:pt x="164" y="17"/>
                    </a:lnTo>
                    <a:lnTo>
                      <a:pt x="94" y="25"/>
                    </a:lnTo>
                    <a:lnTo>
                      <a:pt x="3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0" name="Freeform 107"/>
              <p:cNvSpPr>
                <a:spLocks/>
              </p:cNvSpPr>
              <p:nvPr/>
            </p:nvSpPr>
            <p:spPr bwMode="gray">
              <a:xfrm>
                <a:off x="3501" y="2400"/>
                <a:ext cx="116" cy="155"/>
              </a:xfrm>
              <a:custGeom>
                <a:avLst/>
                <a:gdLst>
                  <a:gd name="T0" fmla="*/ 0 w 118"/>
                  <a:gd name="T1" fmla="*/ 2147483646 h 135"/>
                  <a:gd name="T2" fmla="*/ 0 w 118"/>
                  <a:gd name="T3" fmla="*/ 2147483646 h 135"/>
                  <a:gd name="T4" fmla="*/ 1180554066 w 118"/>
                  <a:gd name="T5" fmla="*/ 2147483646 h 135"/>
                  <a:gd name="T6" fmla="*/ 1180554066 w 118"/>
                  <a:gd name="T7" fmla="*/ 2147483646 h 135"/>
                  <a:gd name="T8" fmla="*/ 1180554066 w 118"/>
                  <a:gd name="T9" fmla="*/ 2147483646 h 135"/>
                  <a:gd name="T10" fmla="*/ 1180554066 w 118"/>
                  <a:gd name="T11" fmla="*/ 2147483646 h 135"/>
                  <a:gd name="T12" fmla="*/ 1180554066 w 118"/>
                  <a:gd name="T13" fmla="*/ 2147483646 h 135"/>
                  <a:gd name="T14" fmla="*/ 1180554066 w 118"/>
                  <a:gd name="T15" fmla="*/ 2147483646 h 135"/>
                  <a:gd name="T16" fmla="*/ 1180554066 w 118"/>
                  <a:gd name="T17" fmla="*/ 2147483646 h 135"/>
                  <a:gd name="T18" fmla="*/ 1180554066 w 118"/>
                  <a:gd name="T19" fmla="*/ 0 h 135"/>
                  <a:gd name="T20" fmla="*/ 1180554066 w 118"/>
                  <a:gd name="T21" fmla="*/ 2147483646 h 135"/>
                  <a:gd name="T22" fmla="*/ 1180554066 w 118"/>
                  <a:gd name="T23" fmla="*/ 2147483646 h 135"/>
                  <a:gd name="T24" fmla="*/ 1180554066 w 118"/>
                  <a:gd name="T25" fmla="*/ 2147483646 h 135"/>
                  <a:gd name="T26" fmla="*/ 1180554066 w 118"/>
                  <a:gd name="T27" fmla="*/ 2147483646 h 135"/>
                  <a:gd name="T28" fmla="*/ 1180554066 w 118"/>
                  <a:gd name="T29" fmla="*/ 2147483646 h 135"/>
                  <a:gd name="T30" fmla="*/ 0 w 118"/>
                  <a:gd name="T31" fmla="*/ 2147483646 h 135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18"/>
                  <a:gd name="T49" fmla="*/ 0 h 135"/>
                  <a:gd name="T50" fmla="*/ 118 w 118"/>
                  <a:gd name="T51" fmla="*/ 135 h 135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18" h="135">
                    <a:moveTo>
                      <a:pt x="0" y="95"/>
                    </a:moveTo>
                    <a:lnTo>
                      <a:pt x="0" y="95"/>
                    </a:lnTo>
                    <a:lnTo>
                      <a:pt x="16" y="135"/>
                    </a:lnTo>
                    <a:lnTo>
                      <a:pt x="43" y="127"/>
                    </a:lnTo>
                    <a:lnTo>
                      <a:pt x="88" y="95"/>
                    </a:lnTo>
                    <a:lnTo>
                      <a:pt x="88" y="79"/>
                    </a:lnTo>
                    <a:lnTo>
                      <a:pt x="116" y="50"/>
                    </a:lnTo>
                    <a:lnTo>
                      <a:pt x="118" y="40"/>
                    </a:lnTo>
                    <a:lnTo>
                      <a:pt x="102" y="23"/>
                    </a:lnTo>
                    <a:lnTo>
                      <a:pt x="67" y="0"/>
                    </a:lnTo>
                    <a:lnTo>
                      <a:pt x="56" y="2"/>
                    </a:lnTo>
                    <a:lnTo>
                      <a:pt x="61" y="14"/>
                    </a:lnTo>
                    <a:lnTo>
                      <a:pt x="49" y="36"/>
                    </a:lnTo>
                    <a:lnTo>
                      <a:pt x="56" y="48"/>
                    </a:lnTo>
                    <a:lnTo>
                      <a:pt x="44" y="79"/>
                    </a:lnTo>
                    <a:lnTo>
                      <a:pt x="0" y="9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1" name="Freeform 108"/>
              <p:cNvSpPr>
                <a:spLocks/>
              </p:cNvSpPr>
              <p:nvPr/>
            </p:nvSpPr>
            <p:spPr bwMode="gray">
              <a:xfrm>
                <a:off x="5239" y="3611"/>
                <a:ext cx="119" cy="126"/>
              </a:xfrm>
              <a:custGeom>
                <a:avLst/>
                <a:gdLst>
                  <a:gd name="T0" fmla="*/ 0 w 120"/>
                  <a:gd name="T1" fmla="*/ 2147483646 h 111"/>
                  <a:gd name="T2" fmla="*/ 0 w 120"/>
                  <a:gd name="T3" fmla="*/ 2147483646 h 111"/>
                  <a:gd name="T4" fmla="*/ 1602234798 w 120"/>
                  <a:gd name="T5" fmla="*/ 2147483646 h 111"/>
                  <a:gd name="T6" fmla="*/ 1602234798 w 120"/>
                  <a:gd name="T7" fmla="*/ 2147483646 h 111"/>
                  <a:gd name="T8" fmla="*/ 1602234798 w 120"/>
                  <a:gd name="T9" fmla="*/ 0 h 111"/>
                  <a:gd name="T10" fmla="*/ 1602234798 w 120"/>
                  <a:gd name="T11" fmla="*/ 2147483646 h 111"/>
                  <a:gd name="T12" fmla="*/ 1602234798 w 120"/>
                  <a:gd name="T13" fmla="*/ 2147483646 h 111"/>
                  <a:gd name="T14" fmla="*/ 1602234798 w 120"/>
                  <a:gd name="T15" fmla="*/ 2147483646 h 111"/>
                  <a:gd name="T16" fmla="*/ 1602234798 w 120"/>
                  <a:gd name="T17" fmla="*/ 2147483646 h 111"/>
                  <a:gd name="T18" fmla="*/ 1602234798 w 120"/>
                  <a:gd name="T19" fmla="*/ 2147483646 h 111"/>
                  <a:gd name="T20" fmla="*/ 1602234798 w 120"/>
                  <a:gd name="T21" fmla="*/ 2147483646 h 111"/>
                  <a:gd name="T22" fmla="*/ 1602234798 w 120"/>
                  <a:gd name="T23" fmla="*/ 2147483646 h 111"/>
                  <a:gd name="T24" fmla="*/ 1602234798 w 120"/>
                  <a:gd name="T25" fmla="*/ 2147483646 h 111"/>
                  <a:gd name="T26" fmla="*/ 0 w 120"/>
                  <a:gd name="T27" fmla="*/ 2147483646 h 111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20"/>
                  <a:gd name="T43" fmla="*/ 0 h 111"/>
                  <a:gd name="T44" fmla="*/ 120 w 120"/>
                  <a:gd name="T45" fmla="*/ 111 h 111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20" h="111">
                    <a:moveTo>
                      <a:pt x="0" y="97"/>
                    </a:moveTo>
                    <a:lnTo>
                      <a:pt x="0" y="97"/>
                    </a:lnTo>
                    <a:lnTo>
                      <a:pt x="26" y="63"/>
                    </a:lnTo>
                    <a:lnTo>
                      <a:pt x="69" y="38"/>
                    </a:lnTo>
                    <a:lnTo>
                      <a:pt x="92" y="0"/>
                    </a:lnTo>
                    <a:lnTo>
                      <a:pt x="104" y="11"/>
                    </a:lnTo>
                    <a:lnTo>
                      <a:pt x="119" y="6"/>
                    </a:lnTo>
                    <a:lnTo>
                      <a:pt x="120" y="19"/>
                    </a:lnTo>
                    <a:lnTo>
                      <a:pt x="98" y="46"/>
                    </a:lnTo>
                    <a:lnTo>
                      <a:pt x="103" y="58"/>
                    </a:lnTo>
                    <a:lnTo>
                      <a:pt x="77" y="62"/>
                    </a:lnTo>
                    <a:lnTo>
                      <a:pt x="66" y="100"/>
                    </a:lnTo>
                    <a:lnTo>
                      <a:pt x="38" y="111"/>
                    </a:lnTo>
                    <a:lnTo>
                      <a:pt x="0" y="9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2" name="Freeform 109"/>
              <p:cNvSpPr>
                <a:spLocks/>
              </p:cNvSpPr>
              <p:nvPr/>
            </p:nvSpPr>
            <p:spPr bwMode="gray">
              <a:xfrm>
                <a:off x="5334" y="3483"/>
                <a:ext cx="87" cy="142"/>
              </a:xfrm>
              <a:custGeom>
                <a:avLst/>
                <a:gdLst>
                  <a:gd name="T0" fmla="*/ 0 w 90"/>
                  <a:gd name="T1" fmla="*/ 0 h 124"/>
                  <a:gd name="T2" fmla="*/ 0 w 90"/>
                  <a:gd name="T3" fmla="*/ 0 h 124"/>
                  <a:gd name="T4" fmla="*/ 655557678 w 90"/>
                  <a:gd name="T5" fmla="*/ 2147483646 h 124"/>
                  <a:gd name="T6" fmla="*/ 655557678 w 90"/>
                  <a:gd name="T7" fmla="*/ 2147483646 h 124"/>
                  <a:gd name="T8" fmla="*/ 655557678 w 90"/>
                  <a:gd name="T9" fmla="*/ 2147483646 h 124"/>
                  <a:gd name="T10" fmla="*/ 655557678 w 90"/>
                  <a:gd name="T11" fmla="*/ 2147483646 h 124"/>
                  <a:gd name="T12" fmla="*/ 655557678 w 90"/>
                  <a:gd name="T13" fmla="*/ 2147483646 h 124"/>
                  <a:gd name="T14" fmla="*/ 655557678 w 90"/>
                  <a:gd name="T15" fmla="*/ 2147483646 h 124"/>
                  <a:gd name="T16" fmla="*/ 655557678 w 90"/>
                  <a:gd name="T17" fmla="*/ 2147483646 h 124"/>
                  <a:gd name="T18" fmla="*/ 655557678 w 90"/>
                  <a:gd name="T19" fmla="*/ 2147483646 h 124"/>
                  <a:gd name="T20" fmla="*/ 655557678 w 90"/>
                  <a:gd name="T21" fmla="*/ 2147483646 h 124"/>
                  <a:gd name="T22" fmla="*/ 655557678 w 90"/>
                  <a:gd name="T23" fmla="*/ 2147483646 h 124"/>
                  <a:gd name="T24" fmla="*/ 655557678 w 90"/>
                  <a:gd name="T25" fmla="*/ 2147483646 h 124"/>
                  <a:gd name="T26" fmla="*/ 655557678 w 90"/>
                  <a:gd name="T27" fmla="*/ 2147483646 h 124"/>
                  <a:gd name="T28" fmla="*/ 655557678 w 90"/>
                  <a:gd name="T29" fmla="*/ 2147483646 h 124"/>
                  <a:gd name="T30" fmla="*/ 655557678 w 90"/>
                  <a:gd name="T31" fmla="*/ 2147483646 h 124"/>
                  <a:gd name="T32" fmla="*/ 0 w 90"/>
                  <a:gd name="T33" fmla="*/ 0 h 124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90"/>
                  <a:gd name="T52" fmla="*/ 0 h 124"/>
                  <a:gd name="T53" fmla="*/ 90 w 90"/>
                  <a:gd name="T54" fmla="*/ 124 h 124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90" h="124">
                    <a:moveTo>
                      <a:pt x="0" y="0"/>
                    </a:moveTo>
                    <a:lnTo>
                      <a:pt x="0" y="0"/>
                    </a:lnTo>
                    <a:lnTo>
                      <a:pt x="24" y="14"/>
                    </a:lnTo>
                    <a:lnTo>
                      <a:pt x="31" y="41"/>
                    </a:lnTo>
                    <a:lnTo>
                      <a:pt x="41" y="49"/>
                    </a:lnTo>
                    <a:lnTo>
                      <a:pt x="48" y="38"/>
                    </a:lnTo>
                    <a:lnTo>
                      <a:pt x="52" y="57"/>
                    </a:lnTo>
                    <a:lnTo>
                      <a:pt x="90" y="57"/>
                    </a:lnTo>
                    <a:lnTo>
                      <a:pt x="82" y="84"/>
                    </a:lnTo>
                    <a:lnTo>
                      <a:pt x="63" y="87"/>
                    </a:lnTo>
                    <a:lnTo>
                      <a:pt x="48" y="123"/>
                    </a:lnTo>
                    <a:lnTo>
                      <a:pt x="31" y="124"/>
                    </a:lnTo>
                    <a:lnTo>
                      <a:pt x="38" y="111"/>
                    </a:lnTo>
                    <a:lnTo>
                      <a:pt x="17" y="85"/>
                    </a:lnTo>
                    <a:lnTo>
                      <a:pt x="35" y="64"/>
                    </a:lnTo>
                    <a:lnTo>
                      <a:pt x="31" y="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3" name="Freeform 110"/>
              <p:cNvSpPr>
                <a:spLocks/>
              </p:cNvSpPr>
              <p:nvPr/>
            </p:nvSpPr>
            <p:spPr bwMode="gray">
              <a:xfrm>
                <a:off x="1446" y="2678"/>
                <a:ext cx="86" cy="45"/>
              </a:xfrm>
              <a:custGeom>
                <a:avLst/>
                <a:gdLst>
                  <a:gd name="T0" fmla="*/ 0 w 87"/>
                  <a:gd name="T1" fmla="*/ 2147483646 h 39"/>
                  <a:gd name="T2" fmla="*/ 0 w 87"/>
                  <a:gd name="T3" fmla="*/ 2147483646 h 39"/>
                  <a:gd name="T4" fmla="*/ 1432837113 w 87"/>
                  <a:gd name="T5" fmla="*/ 0 h 39"/>
                  <a:gd name="T6" fmla="*/ 1432837113 w 87"/>
                  <a:gd name="T7" fmla="*/ 2147483646 h 39"/>
                  <a:gd name="T8" fmla="*/ 1432837113 w 87"/>
                  <a:gd name="T9" fmla="*/ 2147483646 h 39"/>
                  <a:gd name="T10" fmla="*/ 1432837113 w 87"/>
                  <a:gd name="T11" fmla="*/ 2147483646 h 39"/>
                  <a:gd name="T12" fmla="*/ 1432837113 w 87"/>
                  <a:gd name="T13" fmla="*/ 2147483646 h 39"/>
                  <a:gd name="T14" fmla="*/ 1432837113 w 87"/>
                  <a:gd name="T15" fmla="*/ 2147483646 h 39"/>
                  <a:gd name="T16" fmla="*/ 1432837113 w 87"/>
                  <a:gd name="T17" fmla="*/ 2147483646 h 39"/>
                  <a:gd name="T18" fmla="*/ 1432837113 w 87"/>
                  <a:gd name="T19" fmla="*/ 2147483646 h 39"/>
                  <a:gd name="T20" fmla="*/ 1432837113 w 87"/>
                  <a:gd name="T21" fmla="*/ 2147483646 h 39"/>
                  <a:gd name="T22" fmla="*/ 1432837113 w 87"/>
                  <a:gd name="T23" fmla="*/ 2147483646 h 39"/>
                  <a:gd name="T24" fmla="*/ 0 w 87"/>
                  <a:gd name="T25" fmla="*/ 2147483646 h 39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87"/>
                  <a:gd name="T40" fmla="*/ 0 h 39"/>
                  <a:gd name="T41" fmla="*/ 87 w 87"/>
                  <a:gd name="T42" fmla="*/ 39 h 39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87" h="39">
                    <a:moveTo>
                      <a:pt x="0" y="21"/>
                    </a:moveTo>
                    <a:lnTo>
                      <a:pt x="0" y="21"/>
                    </a:lnTo>
                    <a:lnTo>
                      <a:pt x="8" y="0"/>
                    </a:lnTo>
                    <a:lnTo>
                      <a:pt x="25" y="12"/>
                    </a:lnTo>
                    <a:lnTo>
                      <a:pt x="59" y="1"/>
                    </a:lnTo>
                    <a:lnTo>
                      <a:pt x="87" y="16"/>
                    </a:lnTo>
                    <a:lnTo>
                      <a:pt x="79" y="38"/>
                    </a:lnTo>
                    <a:lnTo>
                      <a:pt x="76" y="19"/>
                    </a:lnTo>
                    <a:lnTo>
                      <a:pt x="59" y="12"/>
                    </a:lnTo>
                    <a:lnTo>
                      <a:pt x="40" y="24"/>
                    </a:lnTo>
                    <a:lnTo>
                      <a:pt x="45" y="35"/>
                    </a:lnTo>
                    <a:lnTo>
                      <a:pt x="37" y="39"/>
                    </a:ln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4" name="Freeform 111"/>
              <p:cNvSpPr>
                <a:spLocks/>
              </p:cNvSpPr>
              <p:nvPr/>
            </p:nvSpPr>
            <p:spPr bwMode="gray">
              <a:xfrm>
                <a:off x="4855" y="2894"/>
                <a:ext cx="151" cy="139"/>
              </a:xfrm>
              <a:custGeom>
                <a:avLst/>
                <a:gdLst>
                  <a:gd name="T0" fmla="*/ 0 w 154"/>
                  <a:gd name="T1" fmla="*/ 0 h 121"/>
                  <a:gd name="T2" fmla="*/ 0 w 154"/>
                  <a:gd name="T3" fmla="*/ 0 h 121"/>
                  <a:gd name="T4" fmla="*/ 1078679941 w 154"/>
                  <a:gd name="T5" fmla="*/ 2147483646 h 121"/>
                  <a:gd name="T6" fmla="*/ 1078679941 w 154"/>
                  <a:gd name="T7" fmla="*/ 2147483646 h 121"/>
                  <a:gd name="T8" fmla="*/ 1078679941 w 154"/>
                  <a:gd name="T9" fmla="*/ 2147483646 h 121"/>
                  <a:gd name="T10" fmla="*/ 1078679941 w 154"/>
                  <a:gd name="T11" fmla="*/ 2147483646 h 121"/>
                  <a:gd name="T12" fmla="*/ 1078679941 w 154"/>
                  <a:gd name="T13" fmla="*/ 2147483646 h 121"/>
                  <a:gd name="T14" fmla="*/ 1078679941 w 154"/>
                  <a:gd name="T15" fmla="*/ 2147483646 h 121"/>
                  <a:gd name="T16" fmla="*/ 1078679941 w 154"/>
                  <a:gd name="T17" fmla="*/ 2147483646 h 121"/>
                  <a:gd name="T18" fmla="*/ 1078679941 w 154"/>
                  <a:gd name="T19" fmla="*/ 2147483646 h 121"/>
                  <a:gd name="T20" fmla="*/ 1078679941 w 154"/>
                  <a:gd name="T21" fmla="*/ 2147483646 h 121"/>
                  <a:gd name="T22" fmla="*/ 1078679941 w 154"/>
                  <a:gd name="T23" fmla="*/ 2147483646 h 121"/>
                  <a:gd name="T24" fmla="*/ 0 w 154"/>
                  <a:gd name="T25" fmla="*/ 0 h 121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54"/>
                  <a:gd name="T40" fmla="*/ 0 h 121"/>
                  <a:gd name="T41" fmla="*/ 154 w 154"/>
                  <a:gd name="T42" fmla="*/ 121 h 121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54" h="121">
                    <a:moveTo>
                      <a:pt x="0" y="0"/>
                    </a:moveTo>
                    <a:lnTo>
                      <a:pt x="0" y="0"/>
                    </a:lnTo>
                    <a:lnTo>
                      <a:pt x="3" y="101"/>
                    </a:lnTo>
                    <a:lnTo>
                      <a:pt x="28" y="105"/>
                    </a:lnTo>
                    <a:lnTo>
                      <a:pt x="52" y="77"/>
                    </a:lnTo>
                    <a:lnTo>
                      <a:pt x="80" y="89"/>
                    </a:lnTo>
                    <a:lnTo>
                      <a:pt x="105" y="116"/>
                    </a:lnTo>
                    <a:lnTo>
                      <a:pt x="154" y="121"/>
                    </a:lnTo>
                    <a:lnTo>
                      <a:pt x="99" y="77"/>
                    </a:lnTo>
                    <a:lnTo>
                      <a:pt x="102" y="54"/>
                    </a:lnTo>
                    <a:lnTo>
                      <a:pt x="76" y="47"/>
                    </a:lnTo>
                    <a:lnTo>
                      <a:pt x="51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5" name="Freeform 112"/>
              <p:cNvSpPr>
                <a:spLocks/>
              </p:cNvSpPr>
              <p:nvPr/>
            </p:nvSpPr>
            <p:spPr bwMode="gray">
              <a:xfrm>
                <a:off x="4964" y="2923"/>
                <a:ext cx="64" cy="38"/>
              </a:xfrm>
              <a:custGeom>
                <a:avLst/>
                <a:gdLst>
                  <a:gd name="T0" fmla="*/ 0 w 64"/>
                  <a:gd name="T1" fmla="*/ 2147483646 h 32"/>
                  <a:gd name="T2" fmla="*/ 0 w 64"/>
                  <a:gd name="T3" fmla="*/ 2147483646 h 32"/>
                  <a:gd name="T4" fmla="*/ 2147451392 w 64"/>
                  <a:gd name="T5" fmla="*/ 2147483646 h 32"/>
                  <a:gd name="T6" fmla="*/ 2147451392 w 64"/>
                  <a:gd name="T7" fmla="*/ 2147483646 h 32"/>
                  <a:gd name="T8" fmla="*/ 2147451392 w 64"/>
                  <a:gd name="T9" fmla="*/ 0 h 32"/>
                  <a:gd name="T10" fmla="*/ 2147451392 w 64"/>
                  <a:gd name="T11" fmla="*/ 2147483646 h 32"/>
                  <a:gd name="T12" fmla="*/ 0 w 64"/>
                  <a:gd name="T13" fmla="*/ 2147483646 h 3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64"/>
                  <a:gd name="T22" fmla="*/ 0 h 32"/>
                  <a:gd name="T23" fmla="*/ 64 w 64"/>
                  <a:gd name="T24" fmla="*/ 32 h 32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64" h="32">
                    <a:moveTo>
                      <a:pt x="0" y="21"/>
                    </a:moveTo>
                    <a:lnTo>
                      <a:pt x="0" y="21"/>
                    </a:lnTo>
                    <a:lnTo>
                      <a:pt x="38" y="32"/>
                    </a:lnTo>
                    <a:lnTo>
                      <a:pt x="64" y="9"/>
                    </a:lnTo>
                    <a:lnTo>
                      <a:pt x="54" y="0"/>
                    </a:lnTo>
                    <a:lnTo>
                      <a:pt x="46" y="13"/>
                    </a:ln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6" name="Freeform 113"/>
              <p:cNvSpPr>
                <a:spLocks/>
              </p:cNvSpPr>
              <p:nvPr/>
            </p:nvSpPr>
            <p:spPr bwMode="gray">
              <a:xfrm>
                <a:off x="5005" y="2897"/>
                <a:ext cx="31" cy="34"/>
              </a:xfrm>
              <a:custGeom>
                <a:avLst/>
                <a:gdLst>
                  <a:gd name="T0" fmla="*/ 0 w 33"/>
                  <a:gd name="T1" fmla="*/ 0 h 30"/>
                  <a:gd name="T2" fmla="*/ 0 w 33"/>
                  <a:gd name="T3" fmla="*/ 0 h 30"/>
                  <a:gd name="T4" fmla="*/ 240765401 w 33"/>
                  <a:gd name="T5" fmla="*/ 2147483646 h 30"/>
                  <a:gd name="T6" fmla="*/ 240765401 w 33"/>
                  <a:gd name="T7" fmla="*/ 2147483646 h 30"/>
                  <a:gd name="T8" fmla="*/ 240765401 w 33"/>
                  <a:gd name="T9" fmla="*/ 2147483646 h 30"/>
                  <a:gd name="T10" fmla="*/ 0 w 33"/>
                  <a:gd name="T11" fmla="*/ 0 h 3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3"/>
                  <a:gd name="T19" fmla="*/ 0 h 30"/>
                  <a:gd name="T20" fmla="*/ 33 w 33"/>
                  <a:gd name="T21" fmla="*/ 30 h 3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3" h="30">
                    <a:moveTo>
                      <a:pt x="0" y="0"/>
                    </a:moveTo>
                    <a:lnTo>
                      <a:pt x="0" y="0"/>
                    </a:lnTo>
                    <a:lnTo>
                      <a:pt x="25" y="14"/>
                    </a:lnTo>
                    <a:lnTo>
                      <a:pt x="33" y="30"/>
                    </a:lnTo>
                    <a:lnTo>
                      <a:pt x="33" y="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7" name="Freeform 114"/>
              <p:cNvSpPr>
                <a:spLocks/>
              </p:cNvSpPr>
              <p:nvPr/>
            </p:nvSpPr>
            <p:spPr bwMode="gray">
              <a:xfrm>
                <a:off x="3236" y="2259"/>
                <a:ext cx="320" cy="313"/>
              </a:xfrm>
              <a:custGeom>
                <a:avLst/>
                <a:gdLst>
                  <a:gd name="T0" fmla="*/ 0 w 326"/>
                  <a:gd name="T1" fmla="*/ 2147483646 h 273"/>
                  <a:gd name="T2" fmla="*/ 0 w 326"/>
                  <a:gd name="T3" fmla="*/ 2147483646 h 273"/>
                  <a:gd name="T4" fmla="*/ 1120876078 w 326"/>
                  <a:gd name="T5" fmla="*/ 2147483646 h 273"/>
                  <a:gd name="T6" fmla="*/ 1120876078 w 326"/>
                  <a:gd name="T7" fmla="*/ 2147483646 h 273"/>
                  <a:gd name="T8" fmla="*/ 1120876078 w 326"/>
                  <a:gd name="T9" fmla="*/ 2147483646 h 273"/>
                  <a:gd name="T10" fmla="*/ 1120876078 w 326"/>
                  <a:gd name="T11" fmla="*/ 2147483646 h 273"/>
                  <a:gd name="T12" fmla="*/ 1120876078 w 326"/>
                  <a:gd name="T13" fmla="*/ 2147483646 h 273"/>
                  <a:gd name="T14" fmla="*/ 1120876078 w 326"/>
                  <a:gd name="T15" fmla="*/ 0 h 273"/>
                  <a:gd name="T16" fmla="*/ 1120876078 w 326"/>
                  <a:gd name="T17" fmla="*/ 2147483646 h 273"/>
                  <a:gd name="T18" fmla="*/ 1120876078 w 326"/>
                  <a:gd name="T19" fmla="*/ 2147483646 h 273"/>
                  <a:gd name="T20" fmla="*/ 1120876078 w 326"/>
                  <a:gd name="T21" fmla="*/ 2147483646 h 273"/>
                  <a:gd name="T22" fmla="*/ 1120876078 w 326"/>
                  <a:gd name="T23" fmla="*/ 2147483646 h 273"/>
                  <a:gd name="T24" fmla="*/ 1120876078 w 326"/>
                  <a:gd name="T25" fmla="*/ 2147483646 h 273"/>
                  <a:gd name="T26" fmla="*/ 1120876078 w 326"/>
                  <a:gd name="T27" fmla="*/ 2147483646 h 273"/>
                  <a:gd name="T28" fmla="*/ 1120876078 w 326"/>
                  <a:gd name="T29" fmla="*/ 2147483646 h 273"/>
                  <a:gd name="T30" fmla="*/ 1120876078 w 326"/>
                  <a:gd name="T31" fmla="*/ 2147483646 h 273"/>
                  <a:gd name="T32" fmla="*/ 1120876078 w 326"/>
                  <a:gd name="T33" fmla="*/ 2147483646 h 273"/>
                  <a:gd name="T34" fmla="*/ 1120876078 w 326"/>
                  <a:gd name="T35" fmla="*/ 2147483646 h 273"/>
                  <a:gd name="T36" fmla="*/ 1120876078 w 326"/>
                  <a:gd name="T37" fmla="*/ 2147483646 h 273"/>
                  <a:gd name="T38" fmla="*/ 1120876078 w 326"/>
                  <a:gd name="T39" fmla="*/ 2147483646 h 273"/>
                  <a:gd name="T40" fmla="*/ 1120876078 w 326"/>
                  <a:gd name="T41" fmla="*/ 2147483646 h 273"/>
                  <a:gd name="T42" fmla="*/ 1120876078 w 326"/>
                  <a:gd name="T43" fmla="*/ 2147483646 h 273"/>
                  <a:gd name="T44" fmla="*/ 1120876078 w 326"/>
                  <a:gd name="T45" fmla="*/ 2147483646 h 273"/>
                  <a:gd name="T46" fmla="*/ 1120876078 w 326"/>
                  <a:gd name="T47" fmla="*/ 2147483646 h 273"/>
                  <a:gd name="T48" fmla="*/ 1120876078 w 326"/>
                  <a:gd name="T49" fmla="*/ 2147483646 h 273"/>
                  <a:gd name="T50" fmla="*/ 1120876078 w 326"/>
                  <a:gd name="T51" fmla="*/ 2147483646 h 273"/>
                  <a:gd name="T52" fmla="*/ 1120876078 w 326"/>
                  <a:gd name="T53" fmla="*/ 2147483646 h 273"/>
                  <a:gd name="T54" fmla="*/ 1120876078 w 326"/>
                  <a:gd name="T55" fmla="*/ 2147483646 h 273"/>
                  <a:gd name="T56" fmla="*/ 1120876078 w 326"/>
                  <a:gd name="T57" fmla="*/ 2147483646 h 273"/>
                  <a:gd name="T58" fmla="*/ 0 w 326"/>
                  <a:gd name="T59" fmla="*/ 2147483646 h 27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326"/>
                  <a:gd name="T91" fmla="*/ 0 h 273"/>
                  <a:gd name="T92" fmla="*/ 326 w 326"/>
                  <a:gd name="T93" fmla="*/ 273 h 27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326" h="273">
                    <a:moveTo>
                      <a:pt x="0" y="72"/>
                    </a:moveTo>
                    <a:lnTo>
                      <a:pt x="0" y="72"/>
                    </a:lnTo>
                    <a:lnTo>
                      <a:pt x="5" y="49"/>
                    </a:lnTo>
                    <a:lnTo>
                      <a:pt x="22" y="54"/>
                    </a:lnTo>
                    <a:lnTo>
                      <a:pt x="43" y="39"/>
                    </a:lnTo>
                    <a:lnTo>
                      <a:pt x="51" y="29"/>
                    </a:lnTo>
                    <a:lnTo>
                      <a:pt x="35" y="13"/>
                    </a:lnTo>
                    <a:lnTo>
                      <a:pt x="69" y="0"/>
                    </a:lnTo>
                    <a:lnTo>
                      <a:pt x="140" y="33"/>
                    </a:lnTo>
                    <a:lnTo>
                      <a:pt x="140" y="44"/>
                    </a:lnTo>
                    <a:lnTo>
                      <a:pt x="156" y="52"/>
                    </a:lnTo>
                    <a:lnTo>
                      <a:pt x="171" y="60"/>
                    </a:lnTo>
                    <a:lnTo>
                      <a:pt x="185" y="54"/>
                    </a:lnTo>
                    <a:lnTo>
                      <a:pt x="213" y="63"/>
                    </a:lnTo>
                    <a:lnTo>
                      <a:pt x="250" y="125"/>
                    </a:lnTo>
                    <a:lnTo>
                      <a:pt x="255" y="130"/>
                    </a:lnTo>
                    <a:lnTo>
                      <a:pt x="270" y="153"/>
                    </a:lnTo>
                    <a:lnTo>
                      <a:pt x="319" y="159"/>
                    </a:lnTo>
                    <a:lnTo>
                      <a:pt x="326" y="171"/>
                    </a:lnTo>
                    <a:lnTo>
                      <a:pt x="314" y="202"/>
                    </a:lnTo>
                    <a:lnTo>
                      <a:pt x="270" y="218"/>
                    </a:lnTo>
                    <a:lnTo>
                      <a:pt x="219" y="229"/>
                    </a:lnTo>
                    <a:lnTo>
                      <a:pt x="181" y="273"/>
                    </a:lnTo>
                    <a:lnTo>
                      <a:pt x="181" y="256"/>
                    </a:lnTo>
                    <a:lnTo>
                      <a:pt x="152" y="246"/>
                    </a:lnTo>
                    <a:lnTo>
                      <a:pt x="123" y="260"/>
                    </a:lnTo>
                    <a:lnTo>
                      <a:pt x="96" y="210"/>
                    </a:lnTo>
                    <a:lnTo>
                      <a:pt x="74" y="192"/>
                    </a:lnTo>
                    <a:lnTo>
                      <a:pt x="59" y="141"/>
                    </a:lnTo>
                    <a:lnTo>
                      <a:pt x="0" y="7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8" name="Freeform 115"/>
              <p:cNvSpPr>
                <a:spLocks/>
              </p:cNvSpPr>
              <p:nvPr/>
            </p:nvSpPr>
            <p:spPr bwMode="gray">
              <a:xfrm>
                <a:off x="3417" y="957"/>
                <a:ext cx="78" cy="40"/>
              </a:xfrm>
              <a:custGeom>
                <a:avLst/>
                <a:gdLst>
                  <a:gd name="T0" fmla="*/ 0 w 78"/>
                  <a:gd name="T1" fmla="*/ 2147483646 h 34"/>
                  <a:gd name="T2" fmla="*/ 0 w 78"/>
                  <a:gd name="T3" fmla="*/ 2147483646 h 34"/>
                  <a:gd name="T4" fmla="*/ 2147451576 w 78"/>
                  <a:gd name="T5" fmla="*/ 2147483646 h 34"/>
                  <a:gd name="T6" fmla="*/ 2147451576 w 78"/>
                  <a:gd name="T7" fmla="*/ 2147483646 h 34"/>
                  <a:gd name="T8" fmla="*/ 2147451576 w 78"/>
                  <a:gd name="T9" fmla="*/ 0 h 34"/>
                  <a:gd name="T10" fmla="*/ 2147451576 w 78"/>
                  <a:gd name="T11" fmla="*/ 2147483646 h 34"/>
                  <a:gd name="T12" fmla="*/ 2147451576 w 78"/>
                  <a:gd name="T13" fmla="*/ 2147483646 h 34"/>
                  <a:gd name="T14" fmla="*/ 2147451576 w 78"/>
                  <a:gd name="T15" fmla="*/ 2147483646 h 34"/>
                  <a:gd name="T16" fmla="*/ 2147451576 w 78"/>
                  <a:gd name="T17" fmla="*/ 2147483646 h 34"/>
                  <a:gd name="T18" fmla="*/ 2147451576 w 78"/>
                  <a:gd name="T19" fmla="*/ 2147483646 h 34"/>
                  <a:gd name="T20" fmla="*/ 2147451576 w 78"/>
                  <a:gd name="T21" fmla="*/ 2147483646 h 34"/>
                  <a:gd name="T22" fmla="*/ 0 w 78"/>
                  <a:gd name="T23" fmla="*/ 2147483646 h 3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78"/>
                  <a:gd name="T37" fmla="*/ 0 h 34"/>
                  <a:gd name="T38" fmla="*/ 78 w 78"/>
                  <a:gd name="T39" fmla="*/ 34 h 3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78" h="34">
                    <a:moveTo>
                      <a:pt x="0" y="24"/>
                    </a:moveTo>
                    <a:lnTo>
                      <a:pt x="0" y="24"/>
                    </a:lnTo>
                    <a:lnTo>
                      <a:pt x="17" y="16"/>
                    </a:lnTo>
                    <a:lnTo>
                      <a:pt x="4" y="10"/>
                    </a:lnTo>
                    <a:lnTo>
                      <a:pt x="59" y="0"/>
                    </a:lnTo>
                    <a:lnTo>
                      <a:pt x="69" y="1"/>
                    </a:lnTo>
                    <a:lnTo>
                      <a:pt x="59" y="9"/>
                    </a:lnTo>
                    <a:lnTo>
                      <a:pt x="78" y="9"/>
                    </a:lnTo>
                    <a:lnTo>
                      <a:pt x="28" y="27"/>
                    </a:lnTo>
                    <a:lnTo>
                      <a:pt x="17" y="34"/>
                    </a:lnTo>
                    <a:lnTo>
                      <a:pt x="19" y="25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39" name="Freeform 116"/>
              <p:cNvSpPr>
                <a:spLocks/>
              </p:cNvSpPr>
              <p:nvPr/>
            </p:nvSpPr>
            <p:spPr bwMode="gray">
              <a:xfrm>
                <a:off x="3442" y="1367"/>
                <a:ext cx="32" cy="19"/>
              </a:xfrm>
              <a:custGeom>
                <a:avLst/>
                <a:gdLst>
                  <a:gd name="T0" fmla="*/ 0 w 31"/>
                  <a:gd name="T1" fmla="*/ 2147483646 h 17"/>
                  <a:gd name="T2" fmla="*/ 0 w 31"/>
                  <a:gd name="T3" fmla="*/ 2147483646 h 17"/>
                  <a:gd name="T4" fmla="*/ 2147483646 w 31"/>
                  <a:gd name="T5" fmla="*/ 0 h 17"/>
                  <a:gd name="T6" fmla="*/ 2147483646 w 31"/>
                  <a:gd name="T7" fmla="*/ 2147483646 h 17"/>
                  <a:gd name="T8" fmla="*/ 0 w 31"/>
                  <a:gd name="T9" fmla="*/ 214748364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1"/>
                  <a:gd name="T16" fmla="*/ 0 h 17"/>
                  <a:gd name="T17" fmla="*/ 31 w 31"/>
                  <a:gd name="T18" fmla="*/ 17 h 1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1" h="17">
                    <a:moveTo>
                      <a:pt x="0" y="17"/>
                    </a:moveTo>
                    <a:lnTo>
                      <a:pt x="0" y="17"/>
                    </a:lnTo>
                    <a:lnTo>
                      <a:pt x="8" y="0"/>
                    </a:lnTo>
                    <a:lnTo>
                      <a:pt x="31" y="9"/>
                    </a:lnTo>
                    <a:lnTo>
                      <a:pt x="0" y="1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0" name="Freeform 117"/>
              <p:cNvSpPr>
                <a:spLocks/>
              </p:cNvSpPr>
              <p:nvPr/>
            </p:nvSpPr>
            <p:spPr bwMode="gray">
              <a:xfrm>
                <a:off x="3493" y="1244"/>
                <a:ext cx="94" cy="82"/>
              </a:xfrm>
              <a:custGeom>
                <a:avLst/>
                <a:gdLst>
                  <a:gd name="T0" fmla="*/ 0 w 95"/>
                  <a:gd name="T1" fmla="*/ 2147483646 h 71"/>
                  <a:gd name="T2" fmla="*/ 0 w 95"/>
                  <a:gd name="T3" fmla="*/ 2147483646 h 71"/>
                  <a:gd name="T4" fmla="*/ 1482769684 w 95"/>
                  <a:gd name="T5" fmla="*/ 2147483646 h 71"/>
                  <a:gd name="T6" fmla="*/ 1482769684 w 95"/>
                  <a:gd name="T7" fmla="*/ 2147483646 h 71"/>
                  <a:gd name="T8" fmla="*/ 1482769684 w 95"/>
                  <a:gd name="T9" fmla="*/ 2147483646 h 71"/>
                  <a:gd name="T10" fmla="*/ 1482769684 w 95"/>
                  <a:gd name="T11" fmla="*/ 2147483646 h 71"/>
                  <a:gd name="T12" fmla="*/ 1482769684 w 95"/>
                  <a:gd name="T13" fmla="*/ 2147483646 h 71"/>
                  <a:gd name="T14" fmla="*/ 1482769684 w 95"/>
                  <a:gd name="T15" fmla="*/ 2147483646 h 71"/>
                  <a:gd name="T16" fmla="*/ 1482769684 w 95"/>
                  <a:gd name="T17" fmla="*/ 2147483646 h 71"/>
                  <a:gd name="T18" fmla="*/ 1482769684 w 95"/>
                  <a:gd name="T19" fmla="*/ 2147483646 h 71"/>
                  <a:gd name="T20" fmla="*/ 1482769684 w 95"/>
                  <a:gd name="T21" fmla="*/ 2147483646 h 71"/>
                  <a:gd name="T22" fmla="*/ 1482769684 w 95"/>
                  <a:gd name="T23" fmla="*/ 0 h 71"/>
                  <a:gd name="T24" fmla="*/ 1482769684 w 95"/>
                  <a:gd name="T25" fmla="*/ 2147483646 h 71"/>
                  <a:gd name="T26" fmla="*/ 1482769684 w 95"/>
                  <a:gd name="T27" fmla="*/ 2147483646 h 71"/>
                  <a:gd name="T28" fmla="*/ 0 w 95"/>
                  <a:gd name="T29" fmla="*/ 2147483646 h 71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95"/>
                  <a:gd name="T46" fmla="*/ 0 h 71"/>
                  <a:gd name="T47" fmla="*/ 95 w 95"/>
                  <a:gd name="T48" fmla="*/ 71 h 71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95" h="71">
                    <a:moveTo>
                      <a:pt x="0" y="36"/>
                    </a:moveTo>
                    <a:lnTo>
                      <a:pt x="0" y="36"/>
                    </a:lnTo>
                    <a:lnTo>
                      <a:pt x="8" y="50"/>
                    </a:lnTo>
                    <a:lnTo>
                      <a:pt x="18" y="46"/>
                    </a:lnTo>
                    <a:lnTo>
                      <a:pt x="28" y="56"/>
                    </a:lnTo>
                    <a:lnTo>
                      <a:pt x="39" y="50"/>
                    </a:lnTo>
                    <a:lnTo>
                      <a:pt x="36" y="68"/>
                    </a:lnTo>
                    <a:lnTo>
                      <a:pt x="95" y="71"/>
                    </a:lnTo>
                    <a:lnTo>
                      <a:pt x="71" y="59"/>
                    </a:lnTo>
                    <a:lnTo>
                      <a:pt x="59" y="36"/>
                    </a:lnTo>
                    <a:lnTo>
                      <a:pt x="61" y="13"/>
                    </a:lnTo>
                    <a:lnTo>
                      <a:pt x="76" y="0"/>
                    </a:lnTo>
                    <a:lnTo>
                      <a:pt x="24" y="5"/>
                    </a:lnTo>
                    <a:lnTo>
                      <a:pt x="13" y="36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1" name="Freeform 118"/>
              <p:cNvSpPr>
                <a:spLocks/>
              </p:cNvSpPr>
              <p:nvPr/>
            </p:nvSpPr>
            <p:spPr bwMode="gray">
              <a:xfrm>
                <a:off x="3525" y="1111"/>
                <a:ext cx="235" cy="133"/>
              </a:xfrm>
              <a:custGeom>
                <a:avLst/>
                <a:gdLst>
                  <a:gd name="T0" fmla="*/ 0 w 239"/>
                  <a:gd name="T1" fmla="*/ 2147483646 h 116"/>
                  <a:gd name="T2" fmla="*/ 0 w 239"/>
                  <a:gd name="T3" fmla="*/ 2147483646 h 116"/>
                  <a:gd name="T4" fmla="*/ 1189527723 w 239"/>
                  <a:gd name="T5" fmla="*/ 2147483646 h 116"/>
                  <a:gd name="T6" fmla="*/ 1189527723 w 239"/>
                  <a:gd name="T7" fmla="*/ 2147483646 h 116"/>
                  <a:gd name="T8" fmla="*/ 1189527723 w 239"/>
                  <a:gd name="T9" fmla="*/ 2147483646 h 116"/>
                  <a:gd name="T10" fmla="*/ 1189527723 w 239"/>
                  <a:gd name="T11" fmla="*/ 2147483646 h 116"/>
                  <a:gd name="T12" fmla="*/ 1189527723 w 239"/>
                  <a:gd name="T13" fmla="*/ 2147483646 h 116"/>
                  <a:gd name="T14" fmla="*/ 1189527723 w 239"/>
                  <a:gd name="T15" fmla="*/ 2147483646 h 116"/>
                  <a:gd name="T16" fmla="*/ 1189527723 w 239"/>
                  <a:gd name="T17" fmla="*/ 2147483646 h 116"/>
                  <a:gd name="T18" fmla="*/ 1189527723 w 239"/>
                  <a:gd name="T19" fmla="*/ 2147483646 h 116"/>
                  <a:gd name="T20" fmla="*/ 1189527723 w 239"/>
                  <a:gd name="T21" fmla="*/ 2147483646 h 116"/>
                  <a:gd name="T22" fmla="*/ 1189527723 w 239"/>
                  <a:gd name="T23" fmla="*/ 2147483646 h 116"/>
                  <a:gd name="T24" fmla="*/ 1189527723 w 239"/>
                  <a:gd name="T25" fmla="*/ 2147483646 h 116"/>
                  <a:gd name="T26" fmla="*/ 1189527723 w 239"/>
                  <a:gd name="T27" fmla="*/ 2147483646 h 116"/>
                  <a:gd name="T28" fmla="*/ 1189527723 w 239"/>
                  <a:gd name="T29" fmla="*/ 2147483646 h 116"/>
                  <a:gd name="T30" fmla="*/ 1189527723 w 239"/>
                  <a:gd name="T31" fmla="*/ 2147483646 h 116"/>
                  <a:gd name="T32" fmla="*/ 1189527723 w 239"/>
                  <a:gd name="T33" fmla="*/ 2147483646 h 116"/>
                  <a:gd name="T34" fmla="*/ 1189527723 w 239"/>
                  <a:gd name="T35" fmla="*/ 2147483646 h 116"/>
                  <a:gd name="T36" fmla="*/ 1189527723 w 239"/>
                  <a:gd name="T37" fmla="*/ 2147483646 h 116"/>
                  <a:gd name="T38" fmla="*/ 1189527723 w 239"/>
                  <a:gd name="T39" fmla="*/ 0 h 116"/>
                  <a:gd name="T40" fmla="*/ 1189527723 w 239"/>
                  <a:gd name="T41" fmla="*/ 2147483646 h 116"/>
                  <a:gd name="T42" fmla="*/ 1189527723 w 239"/>
                  <a:gd name="T43" fmla="*/ 2147483646 h 116"/>
                  <a:gd name="T44" fmla="*/ 1189527723 w 239"/>
                  <a:gd name="T45" fmla="*/ 2147483646 h 116"/>
                  <a:gd name="T46" fmla="*/ 1189527723 w 239"/>
                  <a:gd name="T47" fmla="*/ 2147483646 h 116"/>
                  <a:gd name="T48" fmla="*/ 1189527723 w 239"/>
                  <a:gd name="T49" fmla="*/ 2147483646 h 116"/>
                  <a:gd name="T50" fmla="*/ 1189527723 w 239"/>
                  <a:gd name="T51" fmla="*/ 2147483646 h 116"/>
                  <a:gd name="T52" fmla="*/ 1189527723 w 239"/>
                  <a:gd name="T53" fmla="*/ 2147483646 h 116"/>
                  <a:gd name="T54" fmla="*/ 1189527723 w 239"/>
                  <a:gd name="T55" fmla="*/ 2147483646 h 116"/>
                  <a:gd name="T56" fmla="*/ 1189527723 w 239"/>
                  <a:gd name="T57" fmla="*/ 2147483646 h 116"/>
                  <a:gd name="T58" fmla="*/ 1189527723 w 239"/>
                  <a:gd name="T59" fmla="*/ 2147483646 h 116"/>
                  <a:gd name="T60" fmla="*/ 0 w 239"/>
                  <a:gd name="T61" fmla="*/ 2147483646 h 11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w 239"/>
                  <a:gd name="T94" fmla="*/ 0 h 116"/>
                  <a:gd name="T95" fmla="*/ 239 w 239"/>
                  <a:gd name="T96" fmla="*/ 116 h 11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T93" t="T94" r="T95" b="T96"/>
                <a:pathLst>
                  <a:path w="239" h="116">
                    <a:moveTo>
                      <a:pt x="0" y="98"/>
                    </a:moveTo>
                    <a:lnTo>
                      <a:pt x="0" y="98"/>
                    </a:lnTo>
                    <a:lnTo>
                      <a:pt x="22" y="102"/>
                    </a:lnTo>
                    <a:lnTo>
                      <a:pt x="7" y="112"/>
                    </a:lnTo>
                    <a:lnTo>
                      <a:pt x="47" y="116"/>
                    </a:lnTo>
                    <a:lnTo>
                      <a:pt x="49" y="102"/>
                    </a:lnTo>
                    <a:lnTo>
                      <a:pt x="58" y="104"/>
                    </a:lnTo>
                    <a:lnTo>
                      <a:pt x="48" y="97"/>
                    </a:lnTo>
                    <a:lnTo>
                      <a:pt x="63" y="98"/>
                    </a:lnTo>
                    <a:lnTo>
                      <a:pt x="59" y="85"/>
                    </a:lnTo>
                    <a:lnTo>
                      <a:pt x="69" y="94"/>
                    </a:lnTo>
                    <a:lnTo>
                      <a:pt x="80" y="85"/>
                    </a:lnTo>
                    <a:lnTo>
                      <a:pt x="72" y="76"/>
                    </a:lnTo>
                    <a:lnTo>
                      <a:pt x="96" y="77"/>
                    </a:lnTo>
                    <a:lnTo>
                      <a:pt x="90" y="71"/>
                    </a:lnTo>
                    <a:lnTo>
                      <a:pt x="101" y="71"/>
                    </a:lnTo>
                    <a:lnTo>
                      <a:pt x="108" y="62"/>
                    </a:lnTo>
                    <a:lnTo>
                      <a:pt x="225" y="24"/>
                    </a:lnTo>
                    <a:lnTo>
                      <a:pt x="239" y="10"/>
                    </a:lnTo>
                    <a:lnTo>
                      <a:pt x="215" y="0"/>
                    </a:lnTo>
                    <a:lnTo>
                      <a:pt x="166" y="24"/>
                    </a:lnTo>
                    <a:lnTo>
                      <a:pt x="114" y="24"/>
                    </a:lnTo>
                    <a:lnTo>
                      <a:pt x="58" y="54"/>
                    </a:lnTo>
                    <a:lnTo>
                      <a:pt x="30" y="58"/>
                    </a:lnTo>
                    <a:lnTo>
                      <a:pt x="30" y="71"/>
                    </a:lnTo>
                    <a:lnTo>
                      <a:pt x="47" y="71"/>
                    </a:lnTo>
                    <a:lnTo>
                      <a:pt x="28" y="73"/>
                    </a:lnTo>
                    <a:lnTo>
                      <a:pt x="36" y="79"/>
                    </a:lnTo>
                    <a:lnTo>
                      <a:pt x="22" y="85"/>
                    </a:lnTo>
                    <a:lnTo>
                      <a:pt x="38" y="92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2" name="Freeform 119"/>
              <p:cNvSpPr>
                <a:spLocks/>
              </p:cNvSpPr>
              <p:nvPr/>
            </p:nvSpPr>
            <p:spPr bwMode="gray">
              <a:xfrm>
                <a:off x="3659" y="937"/>
                <a:ext cx="46" cy="27"/>
              </a:xfrm>
              <a:custGeom>
                <a:avLst/>
                <a:gdLst>
                  <a:gd name="T0" fmla="*/ 0 w 47"/>
                  <a:gd name="T1" fmla="*/ 2147483646 h 24"/>
                  <a:gd name="T2" fmla="*/ 0 w 47"/>
                  <a:gd name="T3" fmla="*/ 2147483646 h 24"/>
                  <a:gd name="T4" fmla="*/ 1011635466 w 47"/>
                  <a:gd name="T5" fmla="*/ 2147483646 h 24"/>
                  <a:gd name="T6" fmla="*/ 1011635466 w 47"/>
                  <a:gd name="T7" fmla="*/ 2147483646 h 24"/>
                  <a:gd name="T8" fmla="*/ 1011635466 w 47"/>
                  <a:gd name="T9" fmla="*/ 0 h 24"/>
                  <a:gd name="T10" fmla="*/ 0 w 47"/>
                  <a:gd name="T11" fmla="*/ 2147483646 h 2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7"/>
                  <a:gd name="T19" fmla="*/ 0 h 24"/>
                  <a:gd name="T20" fmla="*/ 47 w 47"/>
                  <a:gd name="T21" fmla="*/ 24 h 2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7" h="24">
                    <a:moveTo>
                      <a:pt x="0" y="17"/>
                    </a:moveTo>
                    <a:lnTo>
                      <a:pt x="0" y="17"/>
                    </a:lnTo>
                    <a:lnTo>
                      <a:pt x="15" y="24"/>
                    </a:lnTo>
                    <a:lnTo>
                      <a:pt x="47" y="16"/>
                    </a:lnTo>
                    <a:lnTo>
                      <a:pt x="28" y="0"/>
                    </a:lnTo>
                    <a:lnTo>
                      <a:pt x="0" y="1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3" name="Freeform 120"/>
              <p:cNvSpPr>
                <a:spLocks/>
              </p:cNvSpPr>
              <p:nvPr/>
            </p:nvSpPr>
            <p:spPr bwMode="gray">
              <a:xfrm>
                <a:off x="4159" y="991"/>
                <a:ext cx="41" cy="17"/>
              </a:xfrm>
              <a:custGeom>
                <a:avLst/>
                <a:gdLst>
                  <a:gd name="T0" fmla="*/ 0 w 42"/>
                  <a:gd name="T1" fmla="*/ 0 h 15"/>
                  <a:gd name="T2" fmla="*/ 0 w 42"/>
                  <a:gd name="T3" fmla="*/ 0 h 15"/>
                  <a:gd name="T4" fmla="*/ 923920078 w 42"/>
                  <a:gd name="T5" fmla="*/ 2147483646 h 15"/>
                  <a:gd name="T6" fmla="*/ 923920078 w 42"/>
                  <a:gd name="T7" fmla="*/ 2147483646 h 15"/>
                  <a:gd name="T8" fmla="*/ 923920078 w 42"/>
                  <a:gd name="T9" fmla="*/ 2147483646 h 15"/>
                  <a:gd name="T10" fmla="*/ 923920078 w 42"/>
                  <a:gd name="T11" fmla="*/ 2147483646 h 15"/>
                  <a:gd name="T12" fmla="*/ 0 w 42"/>
                  <a:gd name="T13" fmla="*/ 0 h 1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42"/>
                  <a:gd name="T22" fmla="*/ 0 h 15"/>
                  <a:gd name="T23" fmla="*/ 42 w 42"/>
                  <a:gd name="T24" fmla="*/ 15 h 15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42" h="15">
                    <a:moveTo>
                      <a:pt x="0" y="0"/>
                    </a:moveTo>
                    <a:lnTo>
                      <a:pt x="0" y="0"/>
                    </a:lnTo>
                    <a:lnTo>
                      <a:pt x="19" y="12"/>
                    </a:lnTo>
                    <a:lnTo>
                      <a:pt x="12" y="15"/>
                    </a:lnTo>
                    <a:lnTo>
                      <a:pt x="29" y="15"/>
                    </a:lnTo>
                    <a:lnTo>
                      <a:pt x="4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4" name="Freeform 121"/>
              <p:cNvSpPr>
                <a:spLocks/>
              </p:cNvSpPr>
              <p:nvPr/>
            </p:nvSpPr>
            <p:spPr bwMode="gray">
              <a:xfrm>
                <a:off x="4166" y="942"/>
                <a:ext cx="97" cy="51"/>
              </a:xfrm>
              <a:custGeom>
                <a:avLst/>
                <a:gdLst>
                  <a:gd name="T0" fmla="*/ 0 w 99"/>
                  <a:gd name="T1" fmla="*/ 2147483646 h 44"/>
                  <a:gd name="T2" fmla="*/ 0 w 99"/>
                  <a:gd name="T3" fmla="*/ 2147483646 h 44"/>
                  <a:gd name="T4" fmla="*/ 1051247952 w 99"/>
                  <a:gd name="T5" fmla="*/ 2147483646 h 44"/>
                  <a:gd name="T6" fmla="*/ 1051247952 w 99"/>
                  <a:gd name="T7" fmla="*/ 0 h 44"/>
                  <a:gd name="T8" fmla="*/ 1051247952 w 99"/>
                  <a:gd name="T9" fmla="*/ 2147483646 h 44"/>
                  <a:gd name="T10" fmla="*/ 1051247952 w 99"/>
                  <a:gd name="T11" fmla="*/ 2147483646 h 44"/>
                  <a:gd name="T12" fmla="*/ 1051247952 w 99"/>
                  <a:gd name="T13" fmla="*/ 2147483646 h 44"/>
                  <a:gd name="T14" fmla="*/ 1051247952 w 99"/>
                  <a:gd name="T15" fmla="*/ 2147483646 h 44"/>
                  <a:gd name="T16" fmla="*/ 0 w 99"/>
                  <a:gd name="T17" fmla="*/ 2147483646 h 4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44"/>
                  <a:gd name="T29" fmla="*/ 99 w 99"/>
                  <a:gd name="T30" fmla="*/ 44 h 44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44">
                    <a:moveTo>
                      <a:pt x="0" y="36"/>
                    </a:moveTo>
                    <a:lnTo>
                      <a:pt x="0" y="36"/>
                    </a:lnTo>
                    <a:lnTo>
                      <a:pt x="26" y="12"/>
                    </a:lnTo>
                    <a:lnTo>
                      <a:pt x="63" y="0"/>
                    </a:lnTo>
                    <a:lnTo>
                      <a:pt x="99" y="22"/>
                    </a:lnTo>
                    <a:lnTo>
                      <a:pt x="87" y="25"/>
                    </a:lnTo>
                    <a:lnTo>
                      <a:pt x="90" y="35"/>
                    </a:lnTo>
                    <a:lnTo>
                      <a:pt x="39" y="44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5" name="Freeform 122"/>
              <p:cNvSpPr>
                <a:spLocks/>
              </p:cNvSpPr>
              <p:nvPr/>
            </p:nvSpPr>
            <p:spPr bwMode="gray">
              <a:xfrm>
                <a:off x="4186" y="986"/>
                <a:ext cx="110" cy="58"/>
              </a:xfrm>
              <a:custGeom>
                <a:avLst/>
                <a:gdLst>
                  <a:gd name="T0" fmla="*/ 0 w 112"/>
                  <a:gd name="T1" fmla="*/ 2147483646 h 50"/>
                  <a:gd name="T2" fmla="*/ 0 w 112"/>
                  <a:gd name="T3" fmla="*/ 2147483646 h 50"/>
                  <a:gd name="T4" fmla="*/ 1142981986 w 112"/>
                  <a:gd name="T5" fmla="*/ 2147483646 h 50"/>
                  <a:gd name="T6" fmla="*/ 1142981986 w 112"/>
                  <a:gd name="T7" fmla="*/ 2147483646 h 50"/>
                  <a:gd name="T8" fmla="*/ 1142981986 w 112"/>
                  <a:gd name="T9" fmla="*/ 2147483646 h 50"/>
                  <a:gd name="T10" fmla="*/ 1142981986 w 112"/>
                  <a:gd name="T11" fmla="*/ 2147483646 h 50"/>
                  <a:gd name="T12" fmla="*/ 1142981986 w 112"/>
                  <a:gd name="T13" fmla="*/ 2147483646 h 50"/>
                  <a:gd name="T14" fmla="*/ 1142981986 w 112"/>
                  <a:gd name="T15" fmla="*/ 2147483646 h 50"/>
                  <a:gd name="T16" fmla="*/ 1142981986 w 112"/>
                  <a:gd name="T17" fmla="*/ 2147483646 h 50"/>
                  <a:gd name="T18" fmla="*/ 1142981986 w 112"/>
                  <a:gd name="T19" fmla="*/ 2147483646 h 50"/>
                  <a:gd name="T20" fmla="*/ 1142981986 w 112"/>
                  <a:gd name="T21" fmla="*/ 2147483646 h 50"/>
                  <a:gd name="T22" fmla="*/ 1142981986 w 112"/>
                  <a:gd name="T23" fmla="*/ 2147483646 h 50"/>
                  <a:gd name="T24" fmla="*/ 1142981986 w 112"/>
                  <a:gd name="T25" fmla="*/ 2147483646 h 50"/>
                  <a:gd name="T26" fmla="*/ 1142981986 w 112"/>
                  <a:gd name="T27" fmla="*/ 0 h 50"/>
                  <a:gd name="T28" fmla="*/ 1142981986 w 112"/>
                  <a:gd name="T29" fmla="*/ 2147483646 h 50"/>
                  <a:gd name="T30" fmla="*/ 0 w 112"/>
                  <a:gd name="T31" fmla="*/ 2147483646 h 50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12"/>
                  <a:gd name="T49" fmla="*/ 0 h 50"/>
                  <a:gd name="T50" fmla="*/ 112 w 112"/>
                  <a:gd name="T51" fmla="*/ 50 h 50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12" h="50">
                    <a:moveTo>
                      <a:pt x="0" y="21"/>
                    </a:moveTo>
                    <a:lnTo>
                      <a:pt x="0" y="21"/>
                    </a:lnTo>
                    <a:lnTo>
                      <a:pt x="20" y="24"/>
                    </a:lnTo>
                    <a:lnTo>
                      <a:pt x="35" y="43"/>
                    </a:lnTo>
                    <a:lnTo>
                      <a:pt x="46" y="37"/>
                    </a:lnTo>
                    <a:lnTo>
                      <a:pt x="92" y="50"/>
                    </a:lnTo>
                    <a:lnTo>
                      <a:pt x="107" y="44"/>
                    </a:lnTo>
                    <a:lnTo>
                      <a:pt x="95" y="31"/>
                    </a:lnTo>
                    <a:lnTo>
                      <a:pt x="105" y="36"/>
                    </a:lnTo>
                    <a:lnTo>
                      <a:pt x="112" y="14"/>
                    </a:lnTo>
                    <a:lnTo>
                      <a:pt x="87" y="5"/>
                    </a:lnTo>
                    <a:lnTo>
                      <a:pt x="65" y="19"/>
                    </a:lnTo>
                    <a:lnTo>
                      <a:pt x="84" y="11"/>
                    </a:lnTo>
                    <a:lnTo>
                      <a:pt x="72" y="0"/>
                    </a:lnTo>
                    <a:lnTo>
                      <a:pt x="33" y="4"/>
                    </a:ln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6" name="Freeform 123"/>
              <p:cNvSpPr>
                <a:spLocks/>
              </p:cNvSpPr>
              <p:nvPr/>
            </p:nvSpPr>
            <p:spPr bwMode="gray">
              <a:xfrm>
                <a:off x="4288" y="1015"/>
                <a:ext cx="91" cy="60"/>
              </a:xfrm>
              <a:custGeom>
                <a:avLst/>
                <a:gdLst>
                  <a:gd name="T0" fmla="*/ 0 w 92"/>
                  <a:gd name="T1" fmla="*/ 2147483646 h 52"/>
                  <a:gd name="T2" fmla="*/ 0 w 92"/>
                  <a:gd name="T3" fmla="*/ 2147483646 h 52"/>
                  <a:gd name="T4" fmla="*/ 1464869780 w 92"/>
                  <a:gd name="T5" fmla="*/ 2147483646 h 52"/>
                  <a:gd name="T6" fmla="*/ 1464869780 w 92"/>
                  <a:gd name="T7" fmla="*/ 2147483646 h 52"/>
                  <a:gd name="T8" fmla="*/ 1464869780 w 92"/>
                  <a:gd name="T9" fmla="*/ 2147483646 h 52"/>
                  <a:gd name="T10" fmla="*/ 1464869780 w 92"/>
                  <a:gd name="T11" fmla="*/ 2147483646 h 52"/>
                  <a:gd name="T12" fmla="*/ 1464869780 w 92"/>
                  <a:gd name="T13" fmla="*/ 2147483646 h 52"/>
                  <a:gd name="T14" fmla="*/ 1464869780 w 92"/>
                  <a:gd name="T15" fmla="*/ 2147483646 h 52"/>
                  <a:gd name="T16" fmla="*/ 1464869780 w 92"/>
                  <a:gd name="T17" fmla="*/ 0 h 52"/>
                  <a:gd name="T18" fmla="*/ 1464869780 w 92"/>
                  <a:gd name="T19" fmla="*/ 2147483646 h 52"/>
                  <a:gd name="T20" fmla="*/ 0 w 92"/>
                  <a:gd name="T21" fmla="*/ 2147483646 h 52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92"/>
                  <a:gd name="T34" fmla="*/ 0 h 52"/>
                  <a:gd name="T35" fmla="*/ 92 w 92"/>
                  <a:gd name="T36" fmla="*/ 52 h 52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92" h="52">
                    <a:moveTo>
                      <a:pt x="0" y="45"/>
                    </a:moveTo>
                    <a:lnTo>
                      <a:pt x="0" y="45"/>
                    </a:lnTo>
                    <a:lnTo>
                      <a:pt x="7" y="52"/>
                    </a:lnTo>
                    <a:lnTo>
                      <a:pt x="85" y="41"/>
                    </a:lnTo>
                    <a:lnTo>
                      <a:pt x="92" y="25"/>
                    </a:lnTo>
                    <a:lnTo>
                      <a:pt x="70" y="12"/>
                    </a:lnTo>
                    <a:lnTo>
                      <a:pt x="52" y="18"/>
                    </a:lnTo>
                    <a:lnTo>
                      <a:pt x="55" y="6"/>
                    </a:lnTo>
                    <a:lnTo>
                      <a:pt x="45" y="0"/>
                    </a:lnTo>
                    <a:lnTo>
                      <a:pt x="8" y="39"/>
                    </a:lnTo>
                    <a:lnTo>
                      <a:pt x="0" y="4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7" name="Freeform 124"/>
              <p:cNvSpPr>
                <a:spLocks/>
              </p:cNvSpPr>
              <p:nvPr/>
            </p:nvSpPr>
            <p:spPr bwMode="gray">
              <a:xfrm>
                <a:off x="4853" y="1138"/>
                <a:ext cx="100" cy="55"/>
              </a:xfrm>
              <a:custGeom>
                <a:avLst/>
                <a:gdLst>
                  <a:gd name="T0" fmla="*/ 0 w 103"/>
                  <a:gd name="T1" fmla="*/ 2147483646 h 47"/>
                  <a:gd name="T2" fmla="*/ 0 w 103"/>
                  <a:gd name="T3" fmla="*/ 2147483646 h 47"/>
                  <a:gd name="T4" fmla="*/ 763173442 w 103"/>
                  <a:gd name="T5" fmla="*/ 2147483646 h 47"/>
                  <a:gd name="T6" fmla="*/ 763173442 w 103"/>
                  <a:gd name="T7" fmla="*/ 0 h 47"/>
                  <a:gd name="T8" fmla="*/ 763173442 w 103"/>
                  <a:gd name="T9" fmla="*/ 2147483646 h 47"/>
                  <a:gd name="T10" fmla="*/ 763173442 w 103"/>
                  <a:gd name="T11" fmla="*/ 2147483646 h 47"/>
                  <a:gd name="T12" fmla="*/ 763173442 w 103"/>
                  <a:gd name="T13" fmla="*/ 2147483646 h 47"/>
                  <a:gd name="T14" fmla="*/ 763173442 w 103"/>
                  <a:gd name="T15" fmla="*/ 2147483646 h 47"/>
                  <a:gd name="T16" fmla="*/ 763173442 w 103"/>
                  <a:gd name="T17" fmla="*/ 2147483646 h 47"/>
                  <a:gd name="T18" fmla="*/ 763173442 w 103"/>
                  <a:gd name="T19" fmla="*/ 2147483646 h 47"/>
                  <a:gd name="T20" fmla="*/ 763173442 w 103"/>
                  <a:gd name="T21" fmla="*/ 2147483646 h 47"/>
                  <a:gd name="T22" fmla="*/ 763173442 w 103"/>
                  <a:gd name="T23" fmla="*/ 2147483646 h 47"/>
                  <a:gd name="T24" fmla="*/ 0 w 103"/>
                  <a:gd name="T25" fmla="*/ 2147483646 h 4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03"/>
                  <a:gd name="T40" fmla="*/ 0 h 47"/>
                  <a:gd name="T41" fmla="*/ 103 w 103"/>
                  <a:gd name="T42" fmla="*/ 47 h 47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03" h="47">
                    <a:moveTo>
                      <a:pt x="0" y="26"/>
                    </a:moveTo>
                    <a:lnTo>
                      <a:pt x="0" y="26"/>
                    </a:lnTo>
                    <a:lnTo>
                      <a:pt x="22" y="2"/>
                    </a:lnTo>
                    <a:lnTo>
                      <a:pt x="37" y="0"/>
                    </a:lnTo>
                    <a:lnTo>
                      <a:pt x="61" y="19"/>
                    </a:lnTo>
                    <a:lnTo>
                      <a:pt x="63" y="6"/>
                    </a:lnTo>
                    <a:lnTo>
                      <a:pt x="89" y="15"/>
                    </a:lnTo>
                    <a:lnTo>
                      <a:pt x="88" y="34"/>
                    </a:lnTo>
                    <a:lnTo>
                      <a:pt x="103" y="39"/>
                    </a:lnTo>
                    <a:lnTo>
                      <a:pt x="49" y="42"/>
                    </a:lnTo>
                    <a:lnTo>
                      <a:pt x="47" y="35"/>
                    </a:lnTo>
                    <a:lnTo>
                      <a:pt x="38" y="47"/>
                    </a:lnTo>
                    <a:lnTo>
                      <a:pt x="0" y="2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8" name="Freeform 125"/>
              <p:cNvSpPr>
                <a:spLocks/>
              </p:cNvSpPr>
              <p:nvPr/>
            </p:nvSpPr>
            <p:spPr bwMode="gray">
              <a:xfrm>
                <a:off x="4924" y="1142"/>
                <a:ext cx="62" cy="36"/>
              </a:xfrm>
              <a:custGeom>
                <a:avLst/>
                <a:gdLst>
                  <a:gd name="T0" fmla="*/ 0 w 63"/>
                  <a:gd name="T1" fmla="*/ 0 h 32"/>
                  <a:gd name="T2" fmla="*/ 0 w 63"/>
                  <a:gd name="T3" fmla="*/ 0 h 32"/>
                  <a:gd name="T4" fmla="*/ 1226638330 w 63"/>
                  <a:gd name="T5" fmla="*/ 2147483646 h 32"/>
                  <a:gd name="T6" fmla="*/ 1226638330 w 63"/>
                  <a:gd name="T7" fmla="*/ 2147483646 h 32"/>
                  <a:gd name="T8" fmla="*/ 1226638330 w 63"/>
                  <a:gd name="T9" fmla="*/ 2147483646 h 32"/>
                  <a:gd name="T10" fmla="*/ 1226638330 w 63"/>
                  <a:gd name="T11" fmla="*/ 2147483646 h 32"/>
                  <a:gd name="T12" fmla="*/ 1226638330 w 63"/>
                  <a:gd name="T13" fmla="*/ 2147483646 h 32"/>
                  <a:gd name="T14" fmla="*/ 0 w 63"/>
                  <a:gd name="T15" fmla="*/ 0 h 32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63"/>
                  <a:gd name="T25" fmla="*/ 0 h 32"/>
                  <a:gd name="T26" fmla="*/ 63 w 63"/>
                  <a:gd name="T27" fmla="*/ 32 h 32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63" h="32">
                    <a:moveTo>
                      <a:pt x="0" y="0"/>
                    </a:moveTo>
                    <a:lnTo>
                      <a:pt x="0" y="0"/>
                    </a:lnTo>
                    <a:lnTo>
                      <a:pt x="21" y="12"/>
                    </a:lnTo>
                    <a:lnTo>
                      <a:pt x="15" y="24"/>
                    </a:lnTo>
                    <a:lnTo>
                      <a:pt x="27" y="32"/>
                    </a:lnTo>
                    <a:lnTo>
                      <a:pt x="45" y="32"/>
                    </a:lnTo>
                    <a:lnTo>
                      <a:pt x="63" y="2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49" name="Freeform 126"/>
              <p:cNvSpPr>
                <a:spLocks/>
              </p:cNvSpPr>
              <p:nvPr/>
            </p:nvSpPr>
            <p:spPr bwMode="gray">
              <a:xfrm>
                <a:off x="5000" y="1164"/>
                <a:ext cx="71" cy="27"/>
              </a:xfrm>
              <a:custGeom>
                <a:avLst/>
                <a:gdLst>
                  <a:gd name="T0" fmla="*/ 0 w 72"/>
                  <a:gd name="T1" fmla="*/ 0 h 24"/>
                  <a:gd name="T2" fmla="*/ 0 w 72"/>
                  <a:gd name="T3" fmla="*/ 0 h 24"/>
                  <a:gd name="T4" fmla="*/ 1316223213 w 72"/>
                  <a:gd name="T5" fmla="*/ 2147483646 h 24"/>
                  <a:gd name="T6" fmla="*/ 1316223213 w 72"/>
                  <a:gd name="T7" fmla="*/ 2147483646 h 24"/>
                  <a:gd name="T8" fmla="*/ 1316223213 w 72"/>
                  <a:gd name="T9" fmla="*/ 2147483646 h 24"/>
                  <a:gd name="T10" fmla="*/ 0 w 72"/>
                  <a:gd name="T11" fmla="*/ 0 h 2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72"/>
                  <a:gd name="T19" fmla="*/ 0 h 24"/>
                  <a:gd name="T20" fmla="*/ 72 w 72"/>
                  <a:gd name="T21" fmla="*/ 24 h 24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72" h="24">
                    <a:moveTo>
                      <a:pt x="0" y="0"/>
                    </a:moveTo>
                    <a:lnTo>
                      <a:pt x="0" y="0"/>
                    </a:lnTo>
                    <a:lnTo>
                      <a:pt x="13" y="17"/>
                    </a:lnTo>
                    <a:lnTo>
                      <a:pt x="46" y="24"/>
                    </a:lnTo>
                    <a:lnTo>
                      <a:pt x="72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0" name="Freeform 127"/>
              <p:cNvSpPr>
                <a:spLocks/>
              </p:cNvSpPr>
              <p:nvPr/>
            </p:nvSpPr>
            <p:spPr bwMode="gray">
              <a:xfrm>
                <a:off x="1826" y="2747"/>
                <a:ext cx="62" cy="68"/>
              </a:xfrm>
              <a:custGeom>
                <a:avLst/>
                <a:gdLst>
                  <a:gd name="T0" fmla="*/ 0 w 63"/>
                  <a:gd name="T1" fmla="*/ 2147483646 h 60"/>
                  <a:gd name="T2" fmla="*/ 0 w 63"/>
                  <a:gd name="T3" fmla="*/ 2147483646 h 60"/>
                  <a:gd name="T4" fmla="*/ 1226638330 w 63"/>
                  <a:gd name="T5" fmla="*/ 0 h 60"/>
                  <a:gd name="T6" fmla="*/ 1226638330 w 63"/>
                  <a:gd name="T7" fmla="*/ 2147483646 h 60"/>
                  <a:gd name="T8" fmla="*/ 1226638330 w 63"/>
                  <a:gd name="T9" fmla="*/ 2147483646 h 60"/>
                  <a:gd name="T10" fmla="*/ 1226638330 w 63"/>
                  <a:gd name="T11" fmla="*/ 2147483646 h 60"/>
                  <a:gd name="T12" fmla="*/ 0 w 63"/>
                  <a:gd name="T13" fmla="*/ 2147483646 h 60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63"/>
                  <a:gd name="T22" fmla="*/ 0 h 60"/>
                  <a:gd name="T23" fmla="*/ 63 w 63"/>
                  <a:gd name="T24" fmla="*/ 60 h 60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63" h="60">
                    <a:moveTo>
                      <a:pt x="0" y="27"/>
                    </a:moveTo>
                    <a:lnTo>
                      <a:pt x="0" y="27"/>
                    </a:lnTo>
                    <a:lnTo>
                      <a:pt x="17" y="0"/>
                    </a:lnTo>
                    <a:lnTo>
                      <a:pt x="63" y="4"/>
                    </a:lnTo>
                    <a:lnTo>
                      <a:pt x="57" y="56"/>
                    </a:lnTo>
                    <a:lnTo>
                      <a:pt x="24" y="60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1" name="Freeform 128"/>
              <p:cNvSpPr>
                <a:spLocks/>
              </p:cNvSpPr>
              <p:nvPr/>
            </p:nvSpPr>
            <p:spPr bwMode="gray">
              <a:xfrm>
                <a:off x="2874" y="991"/>
                <a:ext cx="160" cy="134"/>
              </a:xfrm>
              <a:custGeom>
                <a:avLst/>
                <a:gdLst>
                  <a:gd name="T0" fmla="*/ 0 w 164"/>
                  <a:gd name="T1" fmla="*/ 2147483646 h 117"/>
                  <a:gd name="T2" fmla="*/ 0 w 164"/>
                  <a:gd name="T3" fmla="*/ 2147483646 h 117"/>
                  <a:gd name="T4" fmla="*/ 904876726 w 164"/>
                  <a:gd name="T5" fmla="*/ 2147483646 h 117"/>
                  <a:gd name="T6" fmla="*/ 904876726 w 164"/>
                  <a:gd name="T7" fmla="*/ 2147483646 h 117"/>
                  <a:gd name="T8" fmla="*/ 904876726 w 164"/>
                  <a:gd name="T9" fmla="*/ 2147483646 h 117"/>
                  <a:gd name="T10" fmla="*/ 904876726 w 164"/>
                  <a:gd name="T11" fmla="*/ 2147483646 h 117"/>
                  <a:gd name="T12" fmla="*/ 904876726 w 164"/>
                  <a:gd name="T13" fmla="*/ 2147483646 h 117"/>
                  <a:gd name="T14" fmla="*/ 904876726 w 164"/>
                  <a:gd name="T15" fmla="*/ 2147483646 h 117"/>
                  <a:gd name="T16" fmla="*/ 904876726 w 164"/>
                  <a:gd name="T17" fmla="*/ 2147483646 h 117"/>
                  <a:gd name="T18" fmla="*/ 904876726 w 164"/>
                  <a:gd name="T19" fmla="*/ 2147483646 h 117"/>
                  <a:gd name="T20" fmla="*/ 904876726 w 164"/>
                  <a:gd name="T21" fmla="*/ 2147483646 h 117"/>
                  <a:gd name="T22" fmla="*/ 904876726 w 164"/>
                  <a:gd name="T23" fmla="*/ 2147483646 h 117"/>
                  <a:gd name="T24" fmla="*/ 904876726 w 164"/>
                  <a:gd name="T25" fmla="*/ 2147483646 h 117"/>
                  <a:gd name="T26" fmla="*/ 904876726 w 164"/>
                  <a:gd name="T27" fmla="*/ 2147483646 h 117"/>
                  <a:gd name="T28" fmla="*/ 904876726 w 164"/>
                  <a:gd name="T29" fmla="*/ 2147483646 h 117"/>
                  <a:gd name="T30" fmla="*/ 904876726 w 164"/>
                  <a:gd name="T31" fmla="*/ 2147483646 h 117"/>
                  <a:gd name="T32" fmla="*/ 904876726 w 164"/>
                  <a:gd name="T33" fmla="*/ 2147483646 h 117"/>
                  <a:gd name="T34" fmla="*/ 904876726 w 164"/>
                  <a:gd name="T35" fmla="*/ 2147483646 h 117"/>
                  <a:gd name="T36" fmla="*/ 904876726 w 164"/>
                  <a:gd name="T37" fmla="*/ 2147483646 h 117"/>
                  <a:gd name="T38" fmla="*/ 904876726 w 164"/>
                  <a:gd name="T39" fmla="*/ 2147483646 h 117"/>
                  <a:gd name="T40" fmla="*/ 904876726 w 164"/>
                  <a:gd name="T41" fmla="*/ 2147483646 h 117"/>
                  <a:gd name="T42" fmla="*/ 904876726 w 164"/>
                  <a:gd name="T43" fmla="*/ 2147483646 h 117"/>
                  <a:gd name="T44" fmla="*/ 904876726 w 164"/>
                  <a:gd name="T45" fmla="*/ 2147483646 h 117"/>
                  <a:gd name="T46" fmla="*/ 904876726 w 164"/>
                  <a:gd name="T47" fmla="*/ 2147483646 h 117"/>
                  <a:gd name="T48" fmla="*/ 904876726 w 164"/>
                  <a:gd name="T49" fmla="*/ 2147483646 h 117"/>
                  <a:gd name="T50" fmla="*/ 904876726 w 164"/>
                  <a:gd name="T51" fmla="*/ 2147483646 h 117"/>
                  <a:gd name="T52" fmla="*/ 904876726 w 164"/>
                  <a:gd name="T53" fmla="*/ 2147483646 h 117"/>
                  <a:gd name="T54" fmla="*/ 904876726 w 164"/>
                  <a:gd name="T55" fmla="*/ 2147483646 h 117"/>
                  <a:gd name="T56" fmla="*/ 904876726 w 164"/>
                  <a:gd name="T57" fmla="*/ 2147483646 h 117"/>
                  <a:gd name="T58" fmla="*/ 904876726 w 164"/>
                  <a:gd name="T59" fmla="*/ 2147483646 h 117"/>
                  <a:gd name="T60" fmla="*/ 904876726 w 164"/>
                  <a:gd name="T61" fmla="*/ 0 h 117"/>
                  <a:gd name="T62" fmla="*/ 904876726 w 164"/>
                  <a:gd name="T63" fmla="*/ 2147483646 h 117"/>
                  <a:gd name="T64" fmla="*/ 904876726 w 164"/>
                  <a:gd name="T65" fmla="*/ 2147483646 h 117"/>
                  <a:gd name="T66" fmla="*/ 904876726 w 164"/>
                  <a:gd name="T67" fmla="*/ 2147483646 h 117"/>
                  <a:gd name="T68" fmla="*/ 904876726 w 164"/>
                  <a:gd name="T69" fmla="*/ 2147483646 h 117"/>
                  <a:gd name="T70" fmla="*/ 904876726 w 164"/>
                  <a:gd name="T71" fmla="*/ 2147483646 h 117"/>
                  <a:gd name="T72" fmla="*/ 904876726 w 164"/>
                  <a:gd name="T73" fmla="*/ 2147483646 h 117"/>
                  <a:gd name="T74" fmla="*/ 904876726 w 164"/>
                  <a:gd name="T75" fmla="*/ 2147483646 h 117"/>
                  <a:gd name="T76" fmla="*/ 0 w 164"/>
                  <a:gd name="T77" fmla="*/ 2147483646 h 117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164"/>
                  <a:gd name="T118" fmla="*/ 0 h 117"/>
                  <a:gd name="T119" fmla="*/ 164 w 164"/>
                  <a:gd name="T120" fmla="*/ 117 h 117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164" h="117">
                    <a:moveTo>
                      <a:pt x="0" y="15"/>
                    </a:moveTo>
                    <a:lnTo>
                      <a:pt x="0" y="15"/>
                    </a:lnTo>
                    <a:lnTo>
                      <a:pt x="2" y="28"/>
                    </a:lnTo>
                    <a:lnTo>
                      <a:pt x="19" y="28"/>
                    </a:lnTo>
                    <a:lnTo>
                      <a:pt x="13" y="35"/>
                    </a:lnTo>
                    <a:lnTo>
                      <a:pt x="27" y="40"/>
                    </a:lnTo>
                    <a:lnTo>
                      <a:pt x="9" y="39"/>
                    </a:lnTo>
                    <a:lnTo>
                      <a:pt x="39" y="52"/>
                    </a:lnTo>
                    <a:lnTo>
                      <a:pt x="27" y="56"/>
                    </a:lnTo>
                    <a:lnTo>
                      <a:pt x="35" y="66"/>
                    </a:lnTo>
                    <a:lnTo>
                      <a:pt x="60" y="60"/>
                    </a:lnTo>
                    <a:lnTo>
                      <a:pt x="60" y="47"/>
                    </a:lnTo>
                    <a:lnTo>
                      <a:pt x="73" y="42"/>
                    </a:lnTo>
                    <a:lnTo>
                      <a:pt x="75" y="56"/>
                    </a:lnTo>
                    <a:lnTo>
                      <a:pt x="91" y="47"/>
                    </a:lnTo>
                    <a:lnTo>
                      <a:pt x="88" y="56"/>
                    </a:lnTo>
                    <a:lnTo>
                      <a:pt x="103" y="58"/>
                    </a:lnTo>
                    <a:lnTo>
                      <a:pt x="46" y="71"/>
                    </a:lnTo>
                    <a:lnTo>
                      <a:pt x="48" y="81"/>
                    </a:lnTo>
                    <a:lnTo>
                      <a:pt x="94" y="73"/>
                    </a:lnTo>
                    <a:lnTo>
                      <a:pt x="63" y="83"/>
                    </a:lnTo>
                    <a:lnTo>
                      <a:pt x="81" y="89"/>
                    </a:lnTo>
                    <a:lnTo>
                      <a:pt x="50" y="93"/>
                    </a:lnTo>
                    <a:lnTo>
                      <a:pt x="98" y="117"/>
                    </a:lnTo>
                    <a:lnTo>
                      <a:pt x="129" y="56"/>
                    </a:lnTo>
                    <a:lnTo>
                      <a:pt x="164" y="42"/>
                    </a:lnTo>
                    <a:lnTo>
                      <a:pt x="125" y="33"/>
                    </a:lnTo>
                    <a:lnTo>
                      <a:pt x="119" y="17"/>
                    </a:lnTo>
                    <a:lnTo>
                      <a:pt x="107" y="27"/>
                    </a:lnTo>
                    <a:lnTo>
                      <a:pt x="112" y="12"/>
                    </a:lnTo>
                    <a:lnTo>
                      <a:pt x="85" y="0"/>
                    </a:lnTo>
                    <a:lnTo>
                      <a:pt x="75" y="12"/>
                    </a:lnTo>
                    <a:lnTo>
                      <a:pt x="88" y="40"/>
                    </a:lnTo>
                    <a:lnTo>
                      <a:pt x="59" y="11"/>
                    </a:lnTo>
                    <a:lnTo>
                      <a:pt x="48" y="17"/>
                    </a:lnTo>
                    <a:lnTo>
                      <a:pt x="55" y="32"/>
                    </a:lnTo>
                    <a:lnTo>
                      <a:pt x="25" y="19"/>
                    </a:lnTo>
                    <a:lnTo>
                      <a:pt x="46" y="10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2" name="Freeform 129"/>
              <p:cNvSpPr>
                <a:spLocks/>
              </p:cNvSpPr>
              <p:nvPr/>
            </p:nvSpPr>
            <p:spPr bwMode="gray">
              <a:xfrm>
                <a:off x="2977" y="973"/>
                <a:ext cx="146" cy="56"/>
              </a:xfrm>
              <a:custGeom>
                <a:avLst/>
                <a:gdLst>
                  <a:gd name="T0" fmla="*/ 0 w 148"/>
                  <a:gd name="T1" fmla="*/ 2147483646 h 50"/>
                  <a:gd name="T2" fmla="*/ 0 w 148"/>
                  <a:gd name="T3" fmla="*/ 2147483646 h 50"/>
                  <a:gd name="T4" fmla="*/ 1333873202 w 148"/>
                  <a:gd name="T5" fmla="*/ 2147483646 h 50"/>
                  <a:gd name="T6" fmla="*/ 1333873202 w 148"/>
                  <a:gd name="T7" fmla="*/ 2147483646 h 50"/>
                  <a:gd name="T8" fmla="*/ 1333873202 w 148"/>
                  <a:gd name="T9" fmla="*/ 2147483646 h 50"/>
                  <a:gd name="T10" fmla="*/ 1333873202 w 148"/>
                  <a:gd name="T11" fmla="*/ 2147483646 h 50"/>
                  <a:gd name="T12" fmla="*/ 1333873202 w 148"/>
                  <a:gd name="T13" fmla="*/ 2147483646 h 50"/>
                  <a:gd name="T14" fmla="*/ 1333873202 w 148"/>
                  <a:gd name="T15" fmla="*/ 2147483646 h 50"/>
                  <a:gd name="T16" fmla="*/ 1333873202 w 148"/>
                  <a:gd name="T17" fmla="*/ 2147483646 h 50"/>
                  <a:gd name="T18" fmla="*/ 1333873202 w 148"/>
                  <a:gd name="T19" fmla="*/ 2147483646 h 50"/>
                  <a:gd name="T20" fmla="*/ 1333873202 w 148"/>
                  <a:gd name="T21" fmla="*/ 2147483646 h 50"/>
                  <a:gd name="T22" fmla="*/ 1333873202 w 148"/>
                  <a:gd name="T23" fmla="*/ 2147483646 h 50"/>
                  <a:gd name="T24" fmla="*/ 1333873202 w 148"/>
                  <a:gd name="T25" fmla="*/ 2147483646 h 50"/>
                  <a:gd name="T26" fmla="*/ 1333873202 w 148"/>
                  <a:gd name="T27" fmla="*/ 2147483646 h 50"/>
                  <a:gd name="T28" fmla="*/ 1333873202 w 148"/>
                  <a:gd name="T29" fmla="*/ 0 h 50"/>
                  <a:gd name="T30" fmla="*/ 1333873202 w 148"/>
                  <a:gd name="T31" fmla="*/ 2147483646 h 50"/>
                  <a:gd name="T32" fmla="*/ 1333873202 w 148"/>
                  <a:gd name="T33" fmla="*/ 0 h 50"/>
                  <a:gd name="T34" fmla="*/ 1333873202 w 148"/>
                  <a:gd name="T35" fmla="*/ 2147483646 h 50"/>
                  <a:gd name="T36" fmla="*/ 1333873202 w 148"/>
                  <a:gd name="T37" fmla="*/ 2147483646 h 50"/>
                  <a:gd name="T38" fmla="*/ 1333873202 w 148"/>
                  <a:gd name="T39" fmla="*/ 2147483646 h 50"/>
                  <a:gd name="T40" fmla="*/ 0 w 148"/>
                  <a:gd name="T41" fmla="*/ 2147483646 h 5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148"/>
                  <a:gd name="T64" fmla="*/ 0 h 50"/>
                  <a:gd name="T65" fmla="*/ 148 w 148"/>
                  <a:gd name="T66" fmla="*/ 50 h 50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148" h="50">
                    <a:moveTo>
                      <a:pt x="0" y="13"/>
                    </a:moveTo>
                    <a:lnTo>
                      <a:pt x="0" y="13"/>
                    </a:lnTo>
                    <a:lnTo>
                      <a:pt x="21" y="17"/>
                    </a:lnTo>
                    <a:lnTo>
                      <a:pt x="8" y="23"/>
                    </a:lnTo>
                    <a:lnTo>
                      <a:pt x="13" y="27"/>
                    </a:lnTo>
                    <a:lnTo>
                      <a:pt x="69" y="26"/>
                    </a:lnTo>
                    <a:lnTo>
                      <a:pt x="34" y="33"/>
                    </a:lnTo>
                    <a:lnTo>
                      <a:pt x="88" y="50"/>
                    </a:lnTo>
                    <a:lnTo>
                      <a:pt x="124" y="40"/>
                    </a:lnTo>
                    <a:lnTo>
                      <a:pt x="148" y="23"/>
                    </a:lnTo>
                    <a:lnTo>
                      <a:pt x="142" y="14"/>
                    </a:lnTo>
                    <a:lnTo>
                      <a:pt x="108" y="16"/>
                    </a:lnTo>
                    <a:lnTo>
                      <a:pt x="114" y="6"/>
                    </a:lnTo>
                    <a:lnTo>
                      <a:pt x="84" y="16"/>
                    </a:lnTo>
                    <a:lnTo>
                      <a:pt x="81" y="0"/>
                    </a:lnTo>
                    <a:lnTo>
                      <a:pt x="74" y="20"/>
                    </a:lnTo>
                    <a:lnTo>
                      <a:pt x="34" y="0"/>
                    </a:lnTo>
                    <a:lnTo>
                      <a:pt x="35" y="12"/>
                    </a:lnTo>
                    <a:lnTo>
                      <a:pt x="23" y="6"/>
                    </a:lnTo>
                    <a:lnTo>
                      <a:pt x="27" y="18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3" name="Freeform 130"/>
              <p:cNvSpPr>
                <a:spLocks/>
              </p:cNvSpPr>
              <p:nvPr/>
            </p:nvSpPr>
            <p:spPr bwMode="gray">
              <a:xfrm>
                <a:off x="3028" y="1064"/>
                <a:ext cx="62" cy="37"/>
              </a:xfrm>
              <a:custGeom>
                <a:avLst/>
                <a:gdLst>
                  <a:gd name="T0" fmla="*/ 0 w 64"/>
                  <a:gd name="T1" fmla="*/ 2147483646 h 32"/>
                  <a:gd name="T2" fmla="*/ 0 w 64"/>
                  <a:gd name="T3" fmla="*/ 2147483646 h 32"/>
                  <a:gd name="T4" fmla="*/ 706858648 w 64"/>
                  <a:gd name="T5" fmla="*/ 2147483646 h 32"/>
                  <a:gd name="T6" fmla="*/ 706858648 w 64"/>
                  <a:gd name="T7" fmla="*/ 0 h 32"/>
                  <a:gd name="T8" fmla="*/ 706858648 w 64"/>
                  <a:gd name="T9" fmla="*/ 2147483646 h 32"/>
                  <a:gd name="T10" fmla="*/ 706858648 w 64"/>
                  <a:gd name="T11" fmla="*/ 2147483646 h 32"/>
                  <a:gd name="T12" fmla="*/ 706858648 w 64"/>
                  <a:gd name="T13" fmla="*/ 2147483646 h 32"/>
                  <a:gd name="T14" fmla="*/ 706858648 w 64"/>
                  <a:gd name="T15" fmla="*/ 2147483646 h 32"/>
                  <a:gd name="T16" fmla="*/ 0 w 64"/>
                  <a:gd name="T17" fmla="*/ 2147483646 h 3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64"/>
                  <a:gd name="T28" fmla="*/ 0 h 32"/>
                  <a:gd name="T29" fmla="*/ 64 w 64"/>
                  <a:gd name="T30" fmla="*/ 32 h 3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64" h="32">
                    <a:moveTo>
                      <a:pt x="0" y="25"/>
                    </a:moveTo>
                    <a:lnTo>
                      <a:pt x="0" y="25"/>
                    </a:lnTo>
                    <a:lnTo>
                      <a:pt x="4" y="9"/>
                    </a:lnTo>
                    <a:lnTo>
                      <a:pt x="31" y="0"/>
                    </a:lnTo>
                    <a:lnTo>
                      <a:pt x="37" y="9"/>
                    </a:lnTo>
                    <a:lnTo>
                      <a:pt x="64" y="16"/>
                    </a:lnTo>
                    <a:lnTo>
                      <a:pt x="25" y="32"/>
                    </a:lnTo>
                    <a:lnTo>
                      <a:pt x="31" y="23"/>
                    </a:lnTo>
                    <a:lnTo>
                      <a:pt x="0" y="2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4" name="Freeform 131"/>
              <p:cNvSpPr>
                <a:spLocks/>
              </p:cNvSpPr>
              <p:nvPr/>
            </p:nvSpPr>
            <p:spPr bwMode="gray">
              <a:xfrm>
                <a:off x="3249" y="2160"/>
                <a:ext cx="108" cy="96"/>
              </a:xfrm>
              <a:custGeom>
                <a:avLst/>
                <a:gdLst>
                  <a:gd name="T0" fmla="*/ 0 w 110"/>
                  <a:gd name="T1" fmla="*/ 2147483646 h 83"/>
                  <a:gd name="T2" fmla="*/ 0 w 110"/>
                  <a:gd name="T3" fmla="*/ 2147483646 h 83"/>
                  <a:gd name="T4" fmla="*/ 1129830390 w 110"/>
                  <a:gd name="T5" fmla="*/ 2147483646 h 83"/>
                  <a:gd name="T6" fmla="*/ 1129830390 w 110"/>
                  <a:gd name="T7" fmla="*/ 2147483646 h 83"/>
                  <a:gd name="T8" fmla="*/ 1129830390 w 110"/>
                  <a:gd name="T9" fmla="*/ 2147483646 h 83"/>
                  <a:gd name="T10" fmla="*/ 1129830390 w 110"/>
                  <a:gd name="T11" fmla="*/ 2147483646 h 83"/>
                  <a:gd name="T12" fmla="*/ 1129830390 w 110"/>
                  <a:gd name="T13" fmla="*/ 2147483646 h 83"/>
                  <a:gd name="T14" fmla="*/ 1129830390 w 110"/>
                  <a:gd name="T15" fmla="*/ 0 h 83"/>
                  <a:gd name="T16" fmla="*/ 1129830390 w 110"/>
                  <a:gd name="T17" fmla="*/ 2147483646 h 83"/>
                  <a:gd name="T18" fmla="*/ 1129830390 w 110"/>
                  <a:gd name="T19" fmla="*/ 2147483646 h 83"/>
                  <a:gd name="T20" fmla="*/ 1129830390 w 110"/>
                  <a:gd name="T21" fmla="*/ 2147483646 h 83"/>
                  <a:gd name="T22" fmla="*/ 1129830390 w 110"/>
                  <a:gd name="T23" fmla="*/ 2147483646 h 83"/>
                  <a:gd name="T24" fmla="*/ 0 w 110"/>
                  <a:gd name="T25" fmla="*/ 2147483646 h 83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10"/>
                  <a:gd name="T40" fmla="*/ 0 h 83"/>
                  <a:gd name="T41" fmla="*/ 110 w 110"/>
                  <a:gd name="T42" fmla="*/ 83 h 83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10" h="83">
                    <a:moveTo>
                      <a:pt x="0" y="77"/>
                    </a:moveTo>
                    <a:lnTo>
                      <a:pt x="0" y="77"/>
                    </a:lnTo>
                    <a:lnTo>
                      <a:pt x="1" y="68"/>
                    </a:lnTo>
                    <a:lnTo>
                      <a:pt x="18" y="50"/>
                    </a:lnTo>
                    <a:lnTo>
                      <a:pt x="7" y="42"/>
                    </a:lnTo>
                    <a:lnTo>
                      <a:pt x="7" y="21"/>
                    </a:lnTo>
                    <a:lnTo>
                      <a:pt x="18" y="3"/>
                    </a:lnTo>
                    <a:lnTo>
                      <a:pt x="110" y="0"/>
                    </a:lnTo>
                    <a:lnTo>
                      <a:pt x="93" y="11"/>
                    </a:lnTo>
                    <a:lnTo>
                      <a:pt x="88" y="46"/>
                    </a:lnTo>
                    <a:lnTo>
                      <a:pt x="49" y="67"/>
                    </a:lnTo>
                    <a:lnTo>
                      <a:pt x="16" y="83"/>
                    </a:lnTo>
                    <a:lnTo>
                      <a:pt x="0" y="7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5" name="Freeform 132"/>
              <p:cNvSpPr>
                <a:spLocks/>
              </p:cNvSpPr>
              <p:nvPr/>
            </p:nvSpPr>
            <p:spPr bwMode="gray">
              <a:xfrm>
                <a:off x="1767" y="2658"/>
                <a:ext cx="14" cy="14"/>
              </a:xfrm>
              <a:custGeom>
                <a:avLst/>
                <a:gdLst>
                  <a:gd name="T0" fmla="*/ 0 w 14"/>
                  <a:gd name="T1" fmla="*/ 2147483646 h 12"/>
                  <a:gd name="T2" fmla="*/ 0 w 14"/>
                  <a:gd name="T3" fmla="*/ 2147483646 h 12"/>
                  <a:gd name="T4" fmla="*/ 2147451831 w 14"/>
                  <a:gd name="T5" fmla="*/ 2147483646 h 12"/>
                  <a:gd name="T6" fmla="*/ 2147451831 w 14"/>
                  <a:gd name="T7" fmla="*/ 0 h 12"/>
                  <a:gd name="T8" fmla="*/ 0 w 14"/>
                  <a:gd name="T9" fmla="*/ 2147483646 h 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4"/>
                  <a:gd name="T16" fmla="*/ 0 h 12"/>
                  <a:gd name="T17" fmla="*/ 14 w 14"/>
                  <a:gd name="T18" fmla="*/ 12 h 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4" h="12">
                    <a:moveTo>
                      <a:pt x="0" y="12"/>
                    </a:moveTo>
                    <a:lnTo>
                      <a:pt x="0" y="12"/>
                    </a:lnTo>
                    <a:lnTo>
                      <a:pt x="14" y="10"/>
                    </a:lnTo>
                    <a:lnTo>
                      <a:pt x="14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6" name="Freeform 133"/>
              <p:cNvSpPr>
                <a:spLocks/>
              </p:cNvSpPr>
              <p:nvPr/>
            </p:nvSpPr>
            <p:spPr bwMode="gray">
              <a:xfrm>
                <a:off x="3486" y="2379"/>
                <a:ext cx="81" cy="62"/>
              </a:xfrm>
              <a:custGeom>
                <a:avLst/>
                <a:gdLst>
                  <a:gd name="T0" fmla="*/ 0 w 82"/>
                  <a:gd name="T1" fmla="*/ 2147483646 h 54"/>
                  <a:gd name="T2" fmla="*/ 0 w 82"/>
                  <a:gd name="T3" fmla="*/ 2147483646 h 54"/>
                  <a:gd name="T4" fmla="*/ 1397706272 w 82"/>
                  <a:gd name="T5" fmla="*/ 2147483646 h 54"/>
                  <a:gd name="T6" fmla="*/ 1397706272 w 82"/>
                  <a:gd name="T7" fmla="*/ 2147483646 h 54"/>
                  <a:gd name="T8" fmla="*/ 1397706272 w 82"/>
                  <a:gd name="T9" fmla="*/ 2147483646 h 54"/>
                  <a:gd name="T10" fmla="*/ 1397706272 w 82"/>
                  <a:gd name="T11" fmla="*/ 0 h 54"/>
                  <a:gd name="T12" fmla="*/ 1397706272 w 82"/>
                  <a:gd name="T13" fmla="*/ 2147483646 h 54"/>
                  <a:gd name="T14" fmla="*/ 1397706272 w 82"/>
                  <a:gd name="T15" fmla="*/ 2147483646 h 54"/>
                  <a:gd name="T16" fmla="*/ 1397706272 w 82"/>
                  <a:gd name="T17" fmla="*/ 2147483646 h 54"/>
                  <a:gd name="T18" fmla="*/ 1397706272 w 82"/>
                  <a:gd name="T19" fmla="*/ 2147483646 h 54"/>
                  <a:gd name="T20" fmla="*/ 1397706272 w 82"/>
                  <a:gd name="T21" fmla="*/ 2147483646 h 54"/>
                  <a:gd name="T22" fmla="*/ 0 w 82"/>
                  <a:gd name="T23" fmla="*/ 2147483646 h 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82"/>
                  <a:gd name="T37" fmla="*/ 0 h 54"/>
                  <a:gd name="T38" fmla="*/ 82 w 82"/>
                  <a:gd name="T39" fmla="*/ 54 h 5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82" h="54">
                    <a:moveTo>
                      <a:pt x="0" y="25"/>
                    </a:moveTo>
                    <a:lnTo>
                      <a:pt x="0" y="25"/>
                    </a:lnTo>
                    <a:lnTo>
                      <a:pt x="5" y="23"/>
                    </a:lnTo>
                    <a:lnTo>
                      <a:pt x="10" y="32"/>
                    </a:lnTo>
                    <a:lnTo>
                      <a:pt x="46" y="32"/>
                    </a:lnTo>
                    <a:lnTo>
                      <a:pt x="76" y="0"/>
                    </a:lnTo>
                    <a:lnTo>
                      <a:pt x="82" y="18"/>
                    </a:lnTo>
                    <a:lnTo>
                      <a:pt x="71" y="20"/>
                    </a:lnTo>
                    <a:lnTo>
                      <a:pt x="76" y="32"/>
                    </a:lnTo>
                    <a:lnTo>
                      <a:pt x="64" y="54"/>
                    </a:lnTo>
                    <a:lnTo>
                      <a:pt x="15" y="48"/>
                    </a:lnTo>
                    <a:lnTo>
                      <a:pt x="0" y="2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7" name="Freeform 134"/>
              <p:cNvSpPr>
                <a:spLocks/>
              </p:cNvSpPr>
              <p:nvPr/>
            </p:nvSpPr>
            <p:spPr bwMode="gray">
              <a:xfrm>
                <a:off x="2823" y="2161"/>
                <a:ext cx="59" cy="135"/>
              </a:xfrm>
              <a:custGeom>
                <a:avLst/>
                <a:gdLst>
                  <a:gd name="T0" fmla="*/ 0 w 60"/>
                  <a:gd name="T1" fmla="*/ 2147483646 h 118"/>
                  <a:gd name="T2" fmla="*/ 0 w 60"/>
                  <a:gd name="T3" fmla="*/ 2147483646 h 118"/>
                  <a:gd name="T4" fmla="*/ 1192484722 w 60"/>
                  <a:gd name="T5" fmla="*/ 2147483646 h 118"/>
                  <a:gd name="T6" fmla="*/ 1192484722 w 60"/>
                  <a:gd name="T7" fmla="*/ 2147483646 h 118"/>
                  <a:gd name="T8" fmla="*/ 1192484722 w 60"/>
                  <a:gd name="T9" fmla="*/ 0 h 118"/>
                  <a:gd name="T10" fmla="*/ 1192484722 w 60"/>
                  <a:gd name="T11" fmla="*/ 2147483646 h 118"/>
                  <a:gd name="T12" fmla="*/ 1192484722 w 60"/>
                  <a:gd name="T13" fmla="*/ 2147483646 h 118"/>
                  <a:gd name="T14" fmla="*/ 1192484722 w 60"/>
                  <a:gd name="T15" fmla="*/ 2147483646 h 118"/>
                  <a:gd name="T16" fmla="*/ 1192484722 w 60"/>
                  <a:gd name="T17" fmla="*/ 2147483646 h 118"/>
                  <a:gd name="T18" fmla="*/ 1192484722 w 60"/>
                  <a:gd name="T19" fmla="*/ 2147483646 h 118"/>
                  <a:gd name="T20" fmla="*/ 1192484722 w 60"/>
                  <a:gd name="T21" fmla="*/ 2147483646 h 118"/>
                  <a:gd name="T22" fmla="*/ 0 w 60"/>
                  <a:gd name="T23" fmla="*/ 2147483646 h 1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60"/>
                  <a:gd name="T37" fmla="*/ 0 h 118"/>
                  <a:gd name="T38" fmla="*/ 60 w 60"/>
                  <a:gd name="T39" fmla="*/ 118 h 11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60" h="118">
                    <a:moveTo>
                      <a:pt x="0" y="54"/>
                    </a:moveTo>
                    <a:lnTo>
                      <a:pt x="0" y="54"/>
                    </a:lnTo>
                    <a:lnTo>
                      <a:pt x="14" y="44"/>
                    </a:lnTo>
                    <a:lnTo>
                      <a:pt x="18" y="1"/>
                    </a:lnTo>
                    <a:lnTo>
                      <a:pt x="56" y="0"/>
                    </a:lnTo>
                    <a:lnTo>
                      <a:pt x="48" y="15"/>
                    </a:lnTo>
                    <a:lnTo>
                      <a:pt x="59" y="33"/>
                    </a:lnTo>
                    <a:lnTo>
                      <a:pt x="36" y="54"/>
                    </a:lnTo>
                    <a:lnTo>
                      <a:pt x="60" y="68"/>
                    </a:lnTo>
                    <a:lnTo>
                      <a:pt x="30" y="118"/>
                    </a:lnTo>
                    <a:lnTo>
                      <a:pt x="26" y="89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58" name="Freeform 135"/>
              <p:cNvSpPr>
                <a:spLocks/>
              </p:cNvSpPr>
              <p:nvPr/>
            </p:nvSpPr>
            <p:spPr bwMode="gray">
              <a:xfrm>
                <a:off x="3111" y="2056"/>
                <a:ext cx="280" cy="128"/>
              </a:xfrm>
              <a:custGeom>
                <a:avLst/>
                <a:gdLst>
                  <a:gd name="T0" fmla="*/ 0 w 286"/>
                  <a:gd name="T1" fmla="*/ 2147483646 h 111"/>
                  <a:gd name="T2" fmla="*/ 0 w 286"/>
                  <a:gd name="T3" fmla="*/ 2147483646 h 111"/>
                  <a:gd name="T4" fmla="*/ 1022454630 w 286"/>
                  <a:gd name="T5" fmla="*/ 2147483646 h 111"/>
                  <a:gd name="T6" fmla="*/ 0 w 286"/>
                  <a:gd name="T7" fmla="*/ 2147483646 h 111"/>
                  <a:gd name="T8" fmla="*/ 1022454630 w 286"/>
                  <a:gd name="T9" fmla="*/ 2147483646 h 111"/>
                  <a:gd name="T10" fmla="*/ 1022454630 w 286"/>
                  <a:gd name="T11" fmla="*/ 2147483646 h 111"/>
                  <a:gd name="T12" fmla="*/ 1022454630 w 286"/>
                  <a:gd name="T13" fmla="*/ 2147483646 h 111"/>
                  <a:gd name="T14" fmla="*/ 1022454630 w 286"/>
                  <a:gd name="T15" fmla="*/ 2147483646 h 111"/>
                  <a:gd name="T16" fmla="*/ 1022454630 w 286"/>
                  <a:gd name="T17" fmla="*/ 2147483646 h 111"/>
                  <a:gd name="T18" fmla="*/ 1022454630 w 286"/>
                  <a:gd name="T19" fmla="*/ 2147483646 h 111"/>
                  <a:gd name="T20" fmla="*/ 1022454630 w 286"/>
                  <a:gd name="T21" fmla="*/ 2147483646 h 111"/>
                  <a:gd name="T22" fmla="*/ 1022454630 w 286"/>
                  <a:gd name="T23" fmla="*/ 2147483646 h 111"/>
                  <a:gd name="T24" fmla="*/ 1022454630 w 286"/>
                  <a:gd name="T25" fmla="*/ 2147483646 h 111"/>
                  <a:gd name="T26" fmla="*/ 1022454630 w 286"/>
                  <a:gd name="T27" fmla="*/ 2147483646 h 111"/>
                  <a:gd name="T28" fmla="*/ 1022454630 w 286"/>
                  <a:gd name="T29" fmla="*/ 2147483646 h 111"/>
                  <a:gd name="T30" fmla="*/ 1022454630 w 286"/>
                  <a:gd name="T31" fmla="*/ 2147483646 h 111"/>
                  <a:gd name="T32" fmla="*/ 1022454630 w 286"/>
                  <a:gd name="T33" fmla="*/ 2147483646 h 111"/>
                  <a:gd name="T34" fmla="*/ 1022454630 w 286"/>
                  <a:gd name="T35" fmla="*/ 2147483646 h 111"/>
                  <a:gd name="T36" fmla="*/ 1022454630 w 286"/>
                  <a:gd name="T37" fmla="*/ 2147483646 h 111"/>
                  <a:gd name="T38" fmla="*/ 1022454630 w 286"/>
                  <a:gd name="T39" fmla="*/ 2147483646 h 111"/>
                  <a:gd name="T40" fmla="*/ 1022454630 w 286"/>
                  <a:gd name="T41" fmla="*/ 2147483646 h 111"/>
                  <a:gd name="T42" fmla="*/ 1022454630 w 286"/>
                  <a:gd name="T43" fmla="*/ 2147483646 h 111"/>
                  <a:gd name="T44" fmla="*/ 1022454630 w 286"/>
                  <a:gd name="T45" fmla="*/ 0 h 111"/>
                  <a:gd name="T46" fmla="*/ 1022454630 w 286"/>
                  <a:gd name="T47" fmla="*/ 2147483646 h 111"/>
                  <a:gd name="T48" fmla="*/ 1022454630 w 286"/>
                  <a:gd name="T49" fmla="*/ 2147483646 h 111"/>
                  <a:gd name="T50" fmla="*/ 1022454630 w 286"/>
                  <a:gd name="T51" fmla="*/ 2147483646 h 111"/>
                  <a:gd name="T52" fmla="*/ 1022454630 w 286"/>
                  <a:gd name="T53" fmla="*/ 2147483646 h 111"/>
                  <a:gd name="T54" fmla="*/ 0 w 286"/>
                  <a:gd name="T55" fmla="*/ 2147483646 h 11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286"/>
                  <a:gd name="T85" fmla="*/ 0 h 111"/>
                  <a:gd name="T86" fmla="*/ 286 w 286"/>
                  <a:gd name="T87" fmla="*/ 111 h 111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286" h="111">
                    <a:moveTo>
                      <a:pt x="0" y="37"/>
                    </a:moveTo>
                    <a:lnTo>
                      <a:pt x="0" y="37"/>
                    </a:lnTo>
                    <a:lnTo>
                      <a:pt x="12" y="66"/>
                    </a:lnTo>
                    <a:lnTo>
                      <a:pt x="0" y="69"/>
                    </a:lnTo>
                    <a:lnTo>
                      <a:pt x="12" y="74"/>
                    </a:lnTo>
                    <a:lnTo>
                      <a:pt x="16" y="91"/>
                    </a:lnTo>
                    <a:lnTo>
                      <a:pt x="32" y="90"/>
                    </a:lnTo>
                    <a:lnTo>
                      <a:pt x="16" y="97"/>
                    </a:lnTo>
                    <a:lnTo>
                      <a:pt x="35" y="94"/>
                    </a:lnTo>
                    <a:lnTo>
                      <a:pt x="55" y="106"/>
                    </a:lnTo>
                    <a:lnTo>
                      <a:pt x="73" y="93"/>
                    </a:lnTo>
                    <a:lnTo>
                      <a:pt x="101" y="109"/>
                    </a:lnTo>
                    <a:lnTo>
                      <a:pt x="150" y="93"/>
                    </a:lnTo>
                    <a:lnTo>
                      <a:pt x="148" y="111"/>
                    </a:lnTo>
                    <a:lnTo>
                      <a:pt x="159" y="93"/>
                    </a:lnTo>
                    <a:lnTo>
                      <a:pt x="251" y="90"/>
                    </a:lnTo>
                    <a:lnTo>
                      <a:pt x="286" y="88"/>
                    </a:lnTo>
                    <a:lnTo>
                      <a:pt x="275" y="49"/>
                    </a:lnTo>
                    <a:lnTo>
                      <a:pt x="283" y="41"/>
                    </a:lnTo>
                    <a:lnTo>
                      <a:pt x="254" y="9"/>
                    </a:lnTo>
                    <a:lnTo>
                      <a:pt x="235" y="9"/>
                    </a:lnTo>
                    <a:lnTo>
                      <a:pt x="182" y="23"/>
                    </a:lnTo>
                    <a:lnTo>
                      <a:pt x="137" y="0"/>
                    </a:lnTo>
                    <a:lnTo>
                      <a:pt x="109" y="1"/>
                    </a:lnTo>
                    <a:lnTo>
                      <a:pt x="74" y="20"/>
                    </a:lnTo>
                    <a:lnTo>
                      <a:pt x="45" y="15"/>
                    </a:lnTo>
                    <a:lnTo>
                      <a:pt x="54" y="25"/>
                    </a:ln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1659" name="Group 471"/>
              <p:cNvGrpSpPr>
                <a:grpSpLocks/>
              </p:cNvGrpSpPr>
              <p:nvPr/>
            </p:nvGrpSpPr>
            <p:grpSpPr bwMode="auto">
              <a:xfrm>
                <a:off x="2554" y="1673"/>
                <a:ext cx="181" cy="210"/>
                <a:chOff x="2755" y="1611"/>
                <a:chExt cx="196" cy="210"/>
              </a:xfrm>
            </p:grpSpPr>
            <p:sp>
              <p:nvSpPr>
                <p:cNvPr id="61775" name="Freeform 137"/>
                <p:cNvSpPr>
                  <a:spLocks/>
                </p:cNvSpPr>
                <p:nvPr/>
              </p:nvSpPr>
              <p:spPr bwMode="gray">
                <a:xfrm>
                  <a:off x="2755" y="1699"/>
                  <a:ext cx="68" cy="84"/>
                </a:xfrm>
                <a:custGeom>
                  <a:avLst/>
                  <a:gdLst>
                    <a:gd name="T0" fmla="*/ 0 w 63"/>
                    <a:gd name="T1" fmla="*/ 18903 h 73"/>
                    <a:gd name="T2" fmla="*/ 0 w 63"/>
                    <a:gd name="T3" fmla="*/ 18903 h 73"/>
                    <a:gd name="T4" fmla="*/ 209 w 63"/>
                    <a:gd name="T5" fmla="*/ 21738 h 73"/>
                    <a:gd name="T6" fmla="*/ 2 w 63"/>
                    <a:gd name="T7" fmla="*/ 23256 h 73"/>
                    <a:gd name="T8" fmla="*/ 1352 w 63"/>
                    <a:gd name="T9" fmla="*/ 19334 h 73"/>
                    <a:gd name="T10" fmla="*/ 1437 w 63"/>
                    <a:gd name="T11" fmla="*/ 7690 h 73"/>
                    <a:gd name="T12" fmla="*/ 1293 w 63"/>
                    <a:gd name="T13" fmla="*/ 4386 h 73"/>
                    <a:gd name="T14" fmla="*/ 893 w 63"/>
                    <a:gd name="T15" fmla="*/ 6146 h 73"/>
                    <a:gd name="T16" fmla="*/ 735 w 63"/>
                    <a:gd name="T17" fmla="*/ 4128 h 73"/>
                    <a:gd name="T18" fmla="*/ 893 w 63"/>
                    <a:gd name="T19" fmla="*/ 1427 h 73"/>
                    <a:gd name="T20" fmla="*/ 735 w 63"/>
                    <a:gd name="T21" fmla="*/ 0 h 73"/>
                    <a:gd name="T22" fmla="*/ 585 w 63"/>
                    <a:gd name="T23" fmla="*/ 5808 h 73"/>
                    <a:gd name="T24" fmla="*/ 2 w 63"/>
                    <a:gd name="T25" fmla="*/ 7690 h 73"/>
                    <a:gd name="T26" fmla="*/ 226 w 63"/>
                    <a:gd name="T27" fmla="*/ 8849 h 73"/>
                    <a:gd name="T28" fmla="*/ 5 w 63"/>
                    <a:gd name="T29" fmla="*/ 11716 h 73"/>
                    <a:gd name="T30" fmla="*/ 465 w 63"/>
                    <a:gd name="T31" fmla="*/ 12865 h 73"/>
                    <a:gd name="T32" fmla="*/ 6 w 63"/>
                    <a:gd name="T33" fmla="*/ 17118 h 73"/>
                    <a:gd name="T34" fmla="*/ 542 w 63"/>
                    <a:gd name="T35" fmla="*/ 16417 h 73"/>
                    <a:gd name="T36" fmla="*/ 0 w 63"/>
                    <a:gd name="T37" fmla="*/ 18903 h 73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63"/>
                    <a:gd name="T58" fmla="*/ 0 h 73"/>
                    <a:gd name="T59" fmla="*/ 63 w 63"/>
                    <a:gd name="T60" fmla="*/ 73 h 73"/>
                  </a:gdLst>
                  <a:ahLst/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63" h="73">
                      <a:moveTo>
                        <a:pt x="0" y="60"/>
                      </a:moveTo>
                      <a:lnTo>
                        <a:pt x="0" y="60"/>
                      </a:lnTo>
                      <a:lnTo>
                        <a:pt x="9" y="68"/>
                      </a:lnTo>
                      <a:lnTo>
                        <a:pt x="2" y="73"/>
                      </a:lnTo>
                      <a:lnTo>
                        <a:pt x="59" y="61"/>
                      </a:lnTo>
                      <a:lnTo>
                        <a:pt x="63" y="24"/>
                      </a:lnTo>
                      <a:lnTo>
                        <a:pt x="56" y="14"/>
                      </a:lnTo>
                      <a:lnTo>
                        <a:pt x="39" y="19"/>
                      </a:lnTo>
                      <a:lnTo>
                        <a:pt x="32" y="13"/>
                      </a:lnTo>
                      <a:lnTo>
                        <a:pt x="39" y="4"/>
                      </a:lnTo>
                      <a:lnTo>
                        <a:pt x="32" y="0"/>
                      </a:lnTo>
                      <a:lnTo>
                        <a:pt x="26" y="18"/>
                      </a:lnTo>
                      <a:lnTo>
                        <a:pt x="2" y="24"/>
                      </a:lnTo>
                      <a:lnTo>
                        <a:pt x="10" y="28"/>
                      </a:lnTo>
                      <a:lnTo>
                        <a:pt x="5" y="37"/>
                      </a:lnTo>
                      <a:lnTo>
                        <a:pt x="20" y="41"/>
                      </a:lnTo>
                      <a:lnTo>
                        <a:pt x="6" y="55"/>
                      </a:lnTo>
                      <a:lnTo>
                        <a:pt x="24" y="51"/>
                      </a:lnTo>
                      <a:lnTo>
                        <a:pt x="0" y="6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6" name="Freeform 138"/>
                <p:cNvSpPr>
                  <a:spLocks/>
                </p:cNvSpPr>
                <p:nvPr/>
              </p:nvSpPr>
              <p:spPr bwMode="gray">
                <a:xfrm>
                  <a:off x="2790" y="1693"/>
                  <a:ext cx="42" cy="34"/>
                </a:xfrm>
                <a:custGeom>
                  <a:avLst/>
                  <a:gdLst>
                    <a:gd name="T0" fmla="*/ 0 w 40"/>
                    <a:gd name="T1" fmla="*/ 3229 h 30"/>
                    <a:gd name="T2" fmla="*/ 0 w 40"/>
                    <a:gd name="T3" fmla="*/ 3229 h 30"/>
                    <a:gd name="T4" fmla="*/ 7 w 40"/>
                    <a:gd name="T5" fmla="*/ 4148 h 30"/>
                    <a:gd name="T6" fmla="*/ 167 w 40"/>
                    <a:gd name="T7" fmla="*/ 3325 h 30"/>
                    <a:gd name="T8" fmla="*/ 235 w 40"/>
                    <a:gd name="T9" fmla="*/ 5200 h 30"/>
                    <a:gd name="T10" fmla="*/ 288 w 40"/>
                    <a:gd name="T11" fmla="*/ 3229 h 30"/>
                    <a:gd name="T12" fmla="*/ 235 w 40"/>
                    <a:gd name="T13" fmla="*/ 739 h 30"/>
                    <a:gd name="T14" fmla="*/ 92 w 40"/>
                    <a:gd name="T15" fmla="*/ 0 h 30"/>
                    <a:gd name="T16" fmla="*/ 7 w 40"/>
                    <a:gd name="T17" fmla="*/ 1569 h 30"/>
                    <a:gd name="T18" fmla="*/ 0 w 40"/>
                    <a:gd name="T19" fmla="*/ 3229 h 30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w 40"/>
                    <a:gd name="T31" fmla="*/ 0 h 30"/>
                    <a:gd name="T32" fmla="*/ 40 w 40"/>
                    <a:gd name="T33" fmla="*/ 30 h 30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T30" t="T31" r="T32" b="T33"/>
                  <a:pathLst>
                    <a:path w="40" h="30">
                      <a:moveTo>
                        <a:pt x="0" y="19"/>
                      </a:moveTo>
                      <a:lnTo>
                        <a:pt x="0" y="19"/>
                      </a:lnTo>
                      <a:lnTo>
                        <a:pt x="7" y="25"/>
                      </a:lnTo>
                      <a:lnTo>
                        <a:pt x="24" y="20"/>
                      </a:lnTo>
                      <a:lnTo>
                        <a:pt x="31" y="30"/>
                      </a:lnTo>
                      <a:lnTo>
                        <a:pt x="40" y="19"/>
                      </a:lnTo>
                      <a:lnTo>
                        <a:pt x="31" y="4"/>
                      </a:lnTo>
                      <a:lnTo>
                        <a:pt x="12" y="0"/>
                      </a:lnTo>
                      <a:lnTo>
                        <a:pt x="7" y="1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7" name="Freeform 139"/>
                <p:cNvSpPr>
                  <a:spLocks/>
                </p:cNvSpPr>
                <p:nvPr/>
              </p:nvSpPr>
              <p:spPr bwMode="gray">
                <a:xfrm>
                  <a:off x="2810" y="1619"/>
                  <a:ext cx="9" cy="15"/>
                </a:xfrm>
                <a:custGeom>
                  <a:avLst/>
                  <a:gdLst>
                    <a:gd name="T0" fmla="*/ 0 w 9"/>
                    <a:gd name="T1" fmla="*/ 4602 h 13"/>
                    <a:gd name="T2" fmla="*/ 0 w 9"/>
                    <a:gd name="T3" fmla="*/ 4602 h 13"/>
                    <a:gd name="T4" fmla="*/ 0 w 9"/>
                    <a:gd name="T5" fmla="*/ 2 h 13"/>
                    <a:gd name="T6" fmla="*/ 9 w 9"/>
                    <a:gd name="T7" fmla="*/ 0 h 13"/>
                    <a:gd name="T8" fmla="*/ 0 w 9"/>
                    <a:gd name="T9" fmla="*/ 4602 h 1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9"/>
                    <a:gd name="T16" fmla="*/ 0 h 13"/>
                    <a:gd name="T17" fmla="*/ 9 w 9"/>
                    <a:gd name="T18" fmla="*/ 13 h 1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9" h="13">
                      <a:moveTo>
                        <a:pt x="0" y="13"/>
                      </a:moveTo>
                      <a:lnTo>
                        <a:pt x="0" y="13"/>
                      </a:lnTo>
                      <a:lnTo>
                        <a:pt x="0" y="2"/>
                      </a:lnTo>
                      <a:lnTo>
                        <a:pt x="9" y="0"/>
                      </a:lnTo>
                      <a:lnTo>
                        <a:pt x="0" y="13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8" name="Freeform 140"/>
                <p:cNvSpPr>
                  <a:spLocks/>
                </p:cNvSpPr>
                <p:nvPr/>
              </p:nvSpPr>
              <p:spPr bwMode="gray">
                <a:xfrm>
                  <a:off x="2814" y="1635"/>
                  <a:ext cx="9" cy="9"/>
                </a:xfrm>
                <a:custGeom>
                  <a:avLst/>
                  <a:gdLst>
                    <a:gd name="T0" fmla="*/ 0 w 9"/>
                    <a:gd name="T1" fmla="*/ 824 h 8"/>
                    <a:gd name="T2" fmla="*/ 0 w 9"/>
                    <a:gd name="T3" fmla="*/ 824 h 8"/>
                    <a:gd name="T4" fmla="*/ 5 w 9"/>
                    <a:gd name="T5" fmla="*/ 0 h 8"/>
                    <a:gd name="T6" fmla="*/ 9 w 9"/>
                    <a:gd name="T7" fmla="*/ 926 h 8"/>
                    <a:gd name="T8" fmla="*/ 0 w 9"/>
                    <a:gd name="T9" fmla="*/ 824 h 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9"/>
                    <a:gd name="T16" fmla="*/ 0 h 8"/>
                    <a:gd name="T17" fmla="*/ 9 w 9"/>
                    <a:gd name="T18" fmla="*/ 8 h 8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9" h="8">
                      <a:moveTo>
                        <a:pt x="0" y="7"/>
                      </a:moveTo>
                      <a:lnTo>
                        <a:pt x="0" y="7"/>
                      </a:lnTo>
                      <a:lnTo>
                        <a:pt x="5" y="0"/>
                      </a:lnTo>
                      <a:lnTo>
                        <a:pt x="9" y="8"/>
                      </a:lnTo>
                      <a:lnTo>
                        <a:pt x="0" y="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9" name="Freeform 141"/>
                <p:cNvSpPr>
                  <a:spLocks/>
                </p:cNvSpPr>
                <p:nvPr/>
              </p:nvSpPr>
              <p:spPr bwMode="gray">
                <a:xfrm>
                  <a:off x="2823" y="1611"/>
                  <a:ext cx="128" cy="210"/>
                </a:xfrm>
                <a:custGeom>
                  <a:avLst/>
                  <a:gdLst>
                    <a:gd name="T0" fmla="*/ 0 w 120"/>
                    <a:gd name="T1" fmla="*/ 11791 h 183"/>
                    <a:gd name="T2" fmla="*/ 0 w 120"/>
                    <a:gd name="T3" fmla="*/ 11791 h 183"/>
                    <a:gd name="T4" fmla="*/ 5 w 120"/>
                    <a:gd name="T5" fmla="*/ 5345 h 183"/>
                    <a:gd name="T6" fmla="*/ 237 w 120"/>
                    <a:gd name="T7" fmla="*/ 0 h 183"/>
                    <a:gd name="T8" fmla="*/ 622 w 120"/>
                    <a:gd name="T9" fmla="*/ 0 h 183"/>
                    <a:gd name="T10" fmla="*/ 397 w 120"/>
                    <a:gd name="T11" fmla="*/ 6463 h 183"/>
                    <a:gd name="T12" fmla="*/ 915 w 120"/>
                    <a:gd name="T13" fmla="*/ 7739 h 183"/>
                    <a:gd name="T14" fmla="*/ 583 w 120"/>
                    <a:gd name="T15" fmla="*/ 16076 h 183"/>
                    <a:gd name="T16" fmla="*/ 976 w 120"/>
                    <a:gd name="T17" fmla="*/ 18939 h 183"/>
                    <a:gd name="T18" fmla="*/ 1346 w 120"/>
                    <a:gd name="T19" fmla="*/ 29417 h 183"/>
                    <a:gd name="T20" fmla="*/ 1260 w 120"/>
                    <a:gd name="T21" fmla="*/ 30037 h 183"/>
                    <a:gd name="T22" fmla="*/ 1434 w 120"/>
                    <a:gd name="T23" fmla="*/ 32843 h 183"/>
                    <a:gd name="T24" fmla="*/ 1343 w 120"/>
                    <a:gd name="T25" fmla="*/ 35458 h 183"/>
                    <a:gd name="T26" fmla="*/ 1682 w 120"/>
                    <a:gd name="T27" fmla="*/ 36338 h 183"/>
                    <a:gd name="T28" fmla="*/ 1465 w 120"/>
                    <a:gd name="T29" fmla="*/ 43250 h 183"/>
                    <a:gd name="T30" fmla="*/ 1632 w 120"/>
                    <a:gd name="T31" fmla="*/ 45304 h 183"/>
                    <a:gd name="T32" fmla="*/ 7 w 120"/>
                    <a:gd name="T33" fmla="*/ 51751 h 183"/>
                    <a:gd name="T34" fmla="*/ 770 w 120"/>
                    <a:gd name="T35" fmla="*/ 42065 h 183"/>
                    <a:gd name="T36" fmla="*/ 582 w 120"/>
                    <a:gd name="T37" fmla="*/ 43817 h 183"/>
                    <a:gd name="T38" fmla="*/ 183 w 120"/>
                    <a:gd name="T39" fmla="*/ 40690 h 183"/>
                    <a:gd name="T40" fmla="*/ 480 w 120"/>
                    <a:gd name="T41" fmla="*/ 37074 h 183"/>
                    <a:gd name="T42" fmla="*/ 307 w 120"/>
                    <a:gd name="T43" fmla="*/ 35458 h 183"/>
                    <a:gd name="T44" fmla="*/ 677 w 120"/>
                    <a:gd name="T45" fmla="*/ 31944 h 183"/>
                    <a:gd name="T46" fmla="*/ 753 w 120"/>
                    <a:gd name="T47" fmla="*/ 26926 h 183"/>
                    <a:gd name="T48" fmla="*/ 546 w 120"/>
                    <a:gd name="T49" fmla="*/ 25268 h 183"/>
                    <a:gd name="T50" fmla="*/ 622 w 120"/>
                    <a:gd name="T51" fmla="*/ 22810 h 183"/>
                    <a:gd name="T52" fmla="*/ 222 w 120"/>
                    <a:gd name="T53" fmla="*/ 24293 h 183"/>
                    <a:gd name="T54" fmla="*/ 237 w 120"/>
                    <a:gd name="T55" fmla="*/ 16938 h 183"/>
                    <a:gd name="T56" fmla="*/ 5 w 120"/>
                    <a:gd name="T57" fmla="*/ 19877 h 183"/>
                    <a:gd name="T58" fmla="*/ 172 w 120"/>
                    <a:gd name="T59" fmla="*/ 12208 h 183"/>
                    <a:gd name="T60" fmla="*/ 0 w 120"/>
                    <a:gd name="T61" fmla="*/ 11791 h 183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w 120"/>
                    <a:gd name="T94" fmla="*/ 0 h 183"/>
                    <a:gd name="T95" fmla="*/ 120 w 120"/>
                    <a:gd name="T96" fmla="*/ 183 h 183"/>
                  </a:gdLst>
                  <a:ahLst/>
                  <a:cxnLst>
                    <a:cxn ang="T62">
                      <a:pos x="T0" y="T1"/>
                    </a:cxn>
                    <a:cxn ang="T63">
                      <a:pos x="T2" y="T3"/>
                    </a:cxn>
                    <a:cxn ang="T64">
                      <a:pos x="T4" y="T5"/>
                    </a:cxn>
                    <a:cxn ang="T65">
                      <a:pos x="T6" y="T7"/>
                    </a:cxn>
                    <a:cxn ang="T66">
                      <a:pos x="T8" y="T9"/>
                    </a:cxn>
                    <a:cxn ang="T67">
                      <a:pos x="T10" y="T11"/>
                    </a:cxn>
                    <a:cxn ang="T68">
                      <a:pos x="T12" y="T13"/>
                    </a:cxn>
                    <a:cxn ang="T69">
                      <a:pos x="T14" y="T15"/>
                    </a:cxn>
                    <a:cxn ang="T70">
                      <a:pos x="T16" y="T17"/>
                    </a:cxn>
                    <a:cxn ang="T71">
                      <a:pos x="T18" y="T19"/>
                    </a:cxn>
                    <a:cxn ang="T72">
                      <a:pos x="T20" y="T21"/>
                    </a:cxn>
                    <a:cxn ang="T73">
                      <a:pos x="T22" y="T23"/>
                    </a:cxn>
                    <a:cxn ang="T74">
                      <a:pos x="T24" y="T25"/>
                    </a:cxn>
                    <a:cxn ang="T75">
                      <a:pos x="T26" y="T27"/>
                    </a:cxn>
                    <a:cxn ang="T76">
                      <a:pos x="T28" y="T29"/>
                    </a:cxn>
                    <a:cxn ang="T77">
                      <a:pos x="T30" y="T31"/>
                    </a:cxn>
                    <a:cxn ang="T78">
                      <a:pos x="T32" y="T33"/>
                    </a:cxn>
                    <a:cxn ang="T79">
                      <a:pos x="T34" y="T35"/>
                    </a:cxn>
                    <a:cxn ang="T80">
                      <a:pos x="T36" y="T37"/>
                    </a:cxn>
                    <a:cxn ang="T81">
                      <a:pos x="T38" y="T39"/>
                    </a:cxn>
                    <a:cxn ang="T82">
                      <a:pos x="T40" y="T41"/>
                    </a:cxn>
                    <a:cxn ang="T83">
                      <a:pos x="T42" y="T43"/>
                    </a:cxn>
                    <a:cxn ang="T84">
                      <a:pos x="T44" y="T45"/>
                    </a:cxn>
                    <a:cxn ang="T85">
                      <a:pos x="T46" y="T47"/>
                    </a:cxn>
                    <a:cxn ang="T86">
                      <a:pos x="T48" y="T49"/>
                    </a:cxn>
                    <a:cxn ang="T87">
                      <a:pos x="T50" y="T51"/>
                    </a:cxn>
                    <a:cxn ang="T88">
                      <a:pos x="T52" y="T53"/>
                    </a:cxn>
                    <a:cxn ang="T89">
                      <a:pos x="T54" y="T55"/>
                    </a:cxn>
                    <a:cxn ang="T90">
                      <a:pos x="T56" y="T57"/>
                    </a:cxn>
                    <a:cxn ang="T91">
                      <a:pos x="T58" y="T59"/>
                    </a:cxn>
                    <a:cxn ang="T92">
                      <a:pos x="T60" y="T61"/>
                    </a:cxn>
                  </a:cxnLst>
                  <a:rect l="T93" t="T94" r="T95" b="T96"/>
                  <a:pathLst>
                    <a:path w="120" h="183">
                      <a:moveTo>
                        <a:pt x="0" y="43"/>
                      </a:moveTo>
                      <a:lnTo>
                        <a:pt x="0" y="43"/>
                      </a:lnTo>
                      <a:lnTo>
                        <a:pt x="5" y="19"/>
                      </a:lnTo>
                      <a:lnTo>
                        <a:pt x="18" y="0"/>
                      </a:lnTo>
                      <a:lnTo>
                        <a:pt x="45" y="0"/>
                      </a:lnTo>
                      <a:lnTo>
                        <a:pt x="29" y="23"/>
                      </a:lnTo>
                      <a:lnTo>
                        <a:pt x="66" y="28"/>
                      </a:lnTo>
                      <a:lnTo>
                        <a:pt x="42" y="57"/>
                      </a:lnTo>
                      <a:lnTo>
                        <a:pt x="70" y="67"/>
                      </a:lnTo>
                      <a:lnTo>
                        <a:pt x="96" y="105"/>
                      </a:lnTo>
                      <a:lnTo>
                        <a:pt x="89" y="107"/>
                      </a:lnTo>
                      <a:lnTo>
                        <a:pt x="101" y="116"/>
                      </a:lnTo>
                      <a:lnTo>
                        <a:pt x="94" y="126"/>
                      </a:lnTo>
                      <a:lnTo>
                        <a:pt x="120" y="128"/>
                      </a:lnTo>
                      <a:lnTo>
                        <a:pt x="104" y="153"/>
                      </a:lnTo>
                      <a:lnTo>
                        <a:pt x="115" y="160"/>
                      </a:lnTo>
                      <a:lnTo>
                        <a:pt x="7" y="183"/>
                      </a:lnTo>
                      <a:lnTo>
                        <a:pt x="55" y="149"/>
                      </a:lnTo>
                      <a:lnTo>
                        <a:pt x="41" y="155"/>
                      </a:lnTo>
                      <a:lnTo>
                        <a:pt x="14" y="145"/>
                      </a:lnTo>
                      <a:lnTo>
                        <a:pt x="34" y="132"/>
                      </a:lnTo>
                      <a:lnTo>
                        <a:pt x="22" y="126"/>
                      </a:lnTo>
                      <a:lnTo>
                        <a:pt x="49" y="113"/>
                      </a:lnTo>
                      <a:lnTo>
                        <a:pt x="53" y="96"/>
                      </a:lnTo>
                      <a:lnTo>
                        <a:pt x="38" y="90"/>
                      </a:lnTo>
                      <a:lnTo>
                        <a:pt x="45" y="81"/>
                      </a:lnTo>
                      <a:lnTo>
                        <a:pt x="17" y="86"/>
                      </a:lnTo>
                      <a:lnTo>
                        <a:pt x="18" y="60"/>
                      </a:lnTo>
                      <a:lnTo>
                        <a:pt x="5" y="71"/>
                      </a:lnTo>
                      <a:lnTo>
                        <a:pt x="13" y="44"/>
                      </a:lnTo>
                      <a:lnTo>
                        <a:pt x="0" y="43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1660" name="Freeform 142"/>
              <p:cNvSpPr>
                <a:spLocks/>
              </p:cNvSpPr>
              <p:nvPr/>
            </p:nvSpPr>
            <p:spPr bwMode="gray">
              <a:xfrm>
                <a:off x="338" y="2490"/>
                <a:ext cx="18" cy="23"/>
              </a:xfrm>
              <a:custGeom>
                <a:avLst/>
                <a:gdLst>
                  <a:gd name="T0" fmla="*/ 0 w 18"/>
                  <a:gd name="T1" fmla="*/ 2147483646 h 20"/>
                  <a:gd name="T2" fmla="*/ 0 w 18"/>
                  <a:gd name="T3" fmla="*/ 2147483646 h 20"/>
                  <a:gd name="T4" fmla="*/ 2147451506 w 18"/>
                  <a:gd name="T5" fmla="*/ 0 h 20"/>
                  <a:gd name="T6" fmla="*/ 2147451506 w 18"/>
                  <a:gd name="T7" fmla="*/ 2147483646 h 20"/>
                  <a:gd name="T8" fmla="*/ 2147451506 w 18"/>
                  <a:gd name="T9" fmla="*/ 2147483646 h 20"/>
                  <a:gd name="T10" fmla="*/ 0 w 18"/>
                  <a:gd name="T11" fmla="*/ 2147483646 h 2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8"/>
                  <a:gd name="T19" fmla="*/ 0 h 20"/>
                  <a:gd name="T20" fmla="*/ 18 w 18"/>
                  <a:gd name="T21" fmla="*/ 20 h 2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8" h="20">
                    <a:moveTo>
                      <a:pt x="0" y="8"/>
                    </a:moveTo>
                    <a:lnTo>
                      <a:pt x="0" y="8"/>
                    </a:lnTo>
                    <a:lnTo>
                      <a:pt x="2" y="0"/>
                    </a:lnTo>
                    <a:lnTo>
                      <a:pt x="18" y="12"/>
                    </a:lnTo>
                    <a:lnTo>
                      <a:pt x="6" y="2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1" name="Freeform 143"/>
              <p:cNvSpPr>
                <a:spLocks/>
              </p:cNvSpPr>
              <p:nvPr/>
            </p:nvSpPr>
            <p:spPr bwMode="gray">
              <a:xfrm>
                <a:off x="354" y="1693"/>
                <a:ext cx="40" cy="27"/>
              </a:xfrm>
              <a:custGeom>
                <a:avLst/>
                <a:gdLst>
                  <a:gd name="T0" fmla="*/ 0 w 40"/>
                  <a:gd name="T1" fmla="*/ 2147483646 h 24"/>
                  <a:gd name="T2" fmla="*/ 0 w 40"/>
                  <a:gd name="T3" fmla="*/ 2147483646 h 24"/>
                  <a:gd name="T4" fmla="*/ 2147451597 w 40"/>
                  <a:gd name="T5" fmla="*/ 2147483646 h 24"/>
                  <a:gd name="T6" fmla="*/ 2147451597 w 40"/>
                  <a:gd name="T7" fmla="*/ 2147483646 h 24"/>
                  <a:gd name="T8" fmla="*/ 2147451597 w 40"/>
                  <a:gd name="T9" fmla="*/ 0 h 24"/>
                  <a:gd name="T10" fmla="*/ 2147451597 w 40"/>
                  <a:gd name="T11" fmla="*/ 2147483646 h 24"/>
                  <a:gd name="T12" fmla="*/ 0 w 40"/>
                  <a:gd name="T13" fmla="*/ 2147483646 h 2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40"/>
                  <a:gd name="T22" fmla="*/ 0 h 24"/>
                  <a:gd name="T23" fmla="*/ 40 w 40"/>
                  <a:gd name="T24" fmla="*/ 24 h 24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40" h="24">
                    <a:moveTo>
                      <a:pt x="0" y="11"/>
                    </a:moveTo>
                    <a:lnTo>
                      <a:pt x="0" y="11"/>
                    </a:lnTo>
                    <a:lnTo>
                      <a:pt x="12" y="24"/>
                    </a:lnTo>
                    <a:lnTo>
                      <a:pt x="40" y="4"/>
                    </a:lnTo>
                    <a:lnTo>
                      <a:pt x="13" y="0"/>
                    </a:lnTo>
                    <a:lnTo>
                      <a:pt x="17" y="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2" name="Freeform 144"/>
              <p:cNvSpPr>
                <a:spLocks/>
              </p:cNvSpPr>
              <p:nvPr/>
            </p:nvSpPr>
            <p:spPr bwMode="gray">
              <a:xfrm>
                <a:off x="610" y="1640"/>
                <a:ext cx="121" cy="129"/>
              </a:xfrm>
              <a:custGeom>
                <a:avLst/>
                <a:gdLst>
                  <a:gd name="T0" fmla="*/ 0 w 124"/>
                  <a:gd name="T1" fmla="*/ 2147483646 h 112"/>
                  <a:gd name="T2" fmla="*/ 0 w 124"/>
                  <a:gd name="T3" fmla="*/ 2147483646 h 112"/>
                  <a:gd name="T4" fmla="*/ 911286574 w 124"/>
                  <a:gd name="T5" fmla="*/ 2147483646 h 112"/>
                  <a:gd name="T6" fmla="*/ 911286574 w 124"/>
                  <a:gd name="T7" fmla="*/ 2147483646 h 112"/>
                  <a:gd name="T8" fmla="*/ 911286574 w 124"/>
                  <a:gd name="T9" fmla="*/ 2147483646 h 112"/>
                  <a:gd name="T10" fmla="*/ 911286574 w 124"/>
                  <a:gd name="T11" fmla="*/ 2147483646 h 112"/>
                  <a:gd name="T12" fmla="*/ 911286574 w 124"/>
                  <a:gd name="T13" fmla="*/ 2147483646 h 112"/>
                  <a:gd name="T14" fmla="*/ 911286574 w 124"/>
                  <a:gd name="T15" fmla="*/ 2147483646 h 112"/>
                  <a:gd name="T16" fmla="*/ 911286574 w 124"/>
                  <a:gd name="T17" fmla="*/ 2147483646 h 112"/>
                  <a:gd name="T18" fmla="*/ 911286574 w 124"/>
                  <a:gd name="T19" fmla="*/ 2147483646 h 112"/>
                  <a:gd name="T20" fmla="*/ 911286574 w 124"/>
                  <a:gd name="T21" fmla="*/ 2147483646 h 112"/>
                  <a:gd name="T22" fmla="*/ 911286574 w 124"/>
                  <a:gd name="T23" fmla="*/ 2147483646 h 112"/>
                  <a:gd name="T24" fmla="*/ 911286574 w 124"/>
                  <a:gd name="T25" fmla="*/ 2147483646 h 112"/>
                  <a:gd name="T26" fmla="*/ 911286574 w 124"/>
                  <a:gd name="T27" fmla="*/ 2147483646 h 112"/>
                  <a:gd name="T28" fmla="*/ 911286574 w 124"/>
                  <a:gd name="T29" fmla="*/ 2147483646 h 112"/>
                  <a:gd name="T30" fmla="*/ 911286574 w 124"/>
                  <a:gd name="T31" fmla="*/ 2147483646 h 112"/>
                  <a:gd name="T32" fmla="*/ 911286574 w 124"/>
                  <a:gd name="T33" fmla="*/ 2147483646 h 112"/>
                  <a:gd name="T34" fmla="*/ 911286574 w 124"/>
                  <a:gd name="T35" fmla="*/ 2147483646 h 112"/>
                  <a:gd name="T36" fmla="*/ 911286574 w 124"/>
                  <a:gd name="T37" fmla="*/ 2147483646 h 112"/>
                  <a:gd name="T38" fmla="*/ 911286574 w 124"/>
                  <a:gd name="T39" fmla="*/ 0 h 112"/>
                  <a:gd name="T40" fmla="*/ 911286574 w 124"/>
                  <a:gd name="T41" fmla="*/ 2147483646 h 112"/>
                  <a:gd name="T42" fmla="*/ 0 w 124"/>
                  <a:gd name="T43" fmla="*/ 2147483646 h 112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24"/>
                  <a:gd name="T67" fmla="*/ 0 h 112"/>
                  <a:gd name="T68" fmla="*/ 124 w 124"/>
                  <a:gd name="T69" fmla="*/ 112 h 112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24" h="112">
                    <a:moveTo>
                      <a:pt x="0" y="12"/>
                    </a:moveTo>
                    <a:lnTo>
                      <a:pt x="0" y="12"/>
                    </a:lnTo>
                    <a:lnTo>
                      <a:pt x="5" y="28"/>
                    </a:lnTo>
                    <a:lnTo>
                      <a:pt x="22" y="35"/>
                    </a:lnTo>
                    <a:lnTo>
                      <a:pt x="30" y="29"/>
                    </a:lnTo>
                    <a:lnTo>
                      <a:pt x="15" y="21"/>
                    </a:lnTo>
                    <a:lnTo>
                      <a:pt x="30" y="21"/>
                    </a:lnTo>
                    <a:lnTo>
                      <a:pt x="43" y="35"/>
                    </a:lnTo>
                    <a:lnTo>
                      <a:pt x="39" y="10"/>
                    </a:lnTo>
                    <a:lnTo>
                      <a:pt x="49" y="32"/>
                    </a:lnTo>
                    <a:lnTo>
                      <a:pt x="75" y="44"/>
                    </a:lnTo>
                    <a:lnTo>
                      <a:pt x="70" y="60"/>
                    </a:lnTo>
                    <a:lnTo>
                      <a:pt x="100" y="79"/>
                    </a:lnTo>
                    <a:lnTo>
                      <a:pt x="92" y="95"/>
                    </a:lnTo>
                    <a:lnTo>
                      <a:pt x="108" y="82"/>
                    </a:lnTo>
                    <a:lnTo>
                      <a:pt x="111" y="112"/>
                    </a:lnTo>
                    <a:lnTo>
                      <a:pt x="123" y="107"/>
                    </a:lnTo>
                    <a:lnTo>
                      <a:pt x="124" y="84"/>
                    </a:lnTo>
                    <a:lnTo>
                      <a:pt x="94" y="72"/>
                    </a:lnTo>
                    <a:lnTo>
                      <a:pt x="40" y="0"/>
                    </a:lnTo>
                    <a:lnTo>
                      <a:pt x="8" y="2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3" name="Freeform 145"/>
              <p:cNvSpPr>
                <a:spLocks/>
              </p:cNvSpPr>
              <p:nvPr/>
            </p:nvSpPr>
            <p:spPr bwMode="gray">
              <a:xfrm>
                <a:off x="637" y="1682"/>
                <a:ext cx="19" cy="21"/>
              </a:xfrm>
              <a:custGeom>
                <a:avLst/>
                <a:gdLst>
                  <a:gd name="T0" fmla="*/ 0 w 21"/>
                  <a:gd name="T1" fmla="*/ 0 h 18"/>
                  <a:gd name="T2" fmla="*/ 0 w 21"/>
                  <a:gd name="T3" fmla="*/ 0 h 18"/>
                  <a:gd name="T4" fmla="*/ 64658407 w 21"/>
                  <a:gd name="T5" fmla="*/ 2147483646 h 18"/>
                  <a:gd name="T6" fmla="*/ 64658407 w 21"/>
                  <a:gd name="T7" fmla="*/ 2147483646 h 18"/>
                  <a:gd name="T8" fmla="*/ 64658407 w 21"/>
                  <a:gd name="T9" fmla="*/ 2147483646 h 18"/>
                  <a:gd name="T10" fmla="*/ 64658407 w 21"/>
                  <a:gd name="T11" fmla="*/ 2147483646 h 18"/>
                  <a:gd name="T12" fmla="*/ 64658407 w 21"/>
                  <a:gd name="T13" fmla="*/ 2147483646 h 18"/>
                  <a:gd name="T14" fmla="*/ 0 w 21"/>
                  <a:gd name="T15" fmla="*/ 0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1"/>
                  <a:gd name="T25" fmla="*/ 0 h 18"/>
                  <a:gd name="T26" fmla="*/ 21 w 21"/>
                  <a:gd name="T27" fmla="*/ 18 h 1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" h="18">
                    <a:moveTo>
                      <a:pt x="0" y="0"/>
                    </a:moveTo>
                    <a:lnTo>
                      <a:pt x="0" y="0"/>
                    </a:lnTo>
                    <a:lnTo>
                      <a:pt x="7" y="18"/>
                    </a:lnTo>
                    <a:lnTo>
                      <a:pt x="7" y="9"/>
                    </a:lnTo>
                    <a:lnTo>
                      <a:pt x="21" y="17"/>
                    </a:lnTo>
                    <a:lnTo>
                      <a:pt x="9" y="9"/>
                    </a:lnTo>
                    <a:lnTo>
                      <a:pt x="21" y="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4" name="Freeform 146"/>
              <p:cNvSpPr>
                <a:spLocks/>
              </p:cNvSpPr>
              <p:nvPr/>
            </p:nvSpPr>
            <p:spPr bwMode="gray">
              <a:xfrm>
                <a:off x="645" y="1700"/>
                <a:ext cx="13" cy="32"/>
              </a:xfrm>
              <a:custGeom>
                <a:avLst/>
                <a:gdLst>
                  <a:gd name="T0" fmla="*/ 0 w 13"/>
                  <a:gd name="T1" fmla="*/ 0 h 27"/>
                  <a:gd name="T2" fmla="*/ 0 w 13"/>
                  <a:gd name="T3" fmla="*/ 0 h 27"/>
                  <a:gd name="T4" fmla="*/ 2147451786 w 13"/>
                  <a:gd name="T5" fmla="*/ 2147483646 h 27"/>
                  <a:gd name="T6" fmla="*/ 2147451786 w 13"/>
                  <a:gd name="T7" fmla="*/ 2147483646 h 27"/>
                  <a:gd name="T8" fmla="*/ 0 w 13"/>
                  <a:gd name="T9" fmla="*/ 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3"/>
                  <a:gd name="T16" fmla="*/ 0 h 27"/>
                  <a:gd name="T17" fmla="*/ 13 w 13"/>
                  <a:gd name="T18" fmla="*/ 27 h 2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3" h="27">
                    <a:moveTo>
                      <a:pt x="0" y="0"/>
                    </a:moveTo>
                    <a:lnTo>
                      <a:pt x="0" y="0"/>
                    </a:lnTo>
                    <a:lnTo>
                      <a:pt x="12" y="5"/>
                    </a:lnTo>
                    <a:lnTo>
                      <a:pt x="13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5" name="Freeform 147"/>
              <p:cNvSpPr>
                <a:spLocks/>
              </p:cNvSpPr>
              <p:nvPr/>
            </p:nvSpPr>
            <p:spPr bwMode="gray">
              <a:xfrm>
                <a:off x="659" y="1684"/>
                <a:ext cx="16" cy="21"/>
              </a:xfrm>
              <a:custGeom>
                <a:avLst/>
                <a:gdLst>
                  <a:gd name="T0" fmla="*/ 0 w 16"/>
                  <a:gd name="T1" fmla="*/ 0 h 18"/>
                  <a:gd name="T2" fmla="*/ 0 w 16"/>
                  <a:gd name="T3" fmla="*/ 0 h 18"/>
                  <a:gd name="T4" fmla="*/ 2147451392 w 16"/>
                  <a:gd name="T5" fmla="*/ 2147483646 h 18"/>
                  <a:gd name="T6" fmla="*/ 2147451392 w 16"/>
                  <a:gd name="T7" fmla="*/ 2147483646 h 18"/>
                  <a:gd name="T8" fmla="*/ 2147451392 w 16"/>
                  <a:gd name="T9" fmla="*/ 2147483646 h 18"/>
                  <a:gd name="T10" fmla="*/ 2147451392 w 16"/>
                  <a:gd name="T11" fmla="*/ 2147483646 h 18"/>
                  <a:gd name="T12" fmla="*/ 2147451392 w 16"/>
                  <a:gd name="T13" fmla="*/ 0 h 18"/>
                  <a:gd name="T14" fmla="*/ 0 w 16"/>
                  <a:gd name="T15" fmla="*/ 0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6"/>
                  <a:gd name="T25" fmla="*/ 0 h 18"/>
                  <a:gd name="T26" fmla="*/ 16 w 16"/>
                  <a:gd name="T27" fmla="*/ 18 h 1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6" h="18">
                    <a:moveTo>
                      <a:pt x="0" y="0"/>
                    </a:moveTo>
                    <a:lnTo>
                      <a:pt x="0" y="0"/>
                    </a:lnTo>
                    <a:lnTo>
                      <a:pt x="4" y="18"/>
                    </a:lnTo>
                    <a:lnTo>
                      <a:pt x="13" y="18"/>
                    </a:lnTo>
                    <a:lnTo>
                      <a:pt x="9" y="2"/>
                    </a:lnTo>
                    <a:lnTo>
                      <a:pt x="16" y="13"/>
                    </a:lnTo>
                    <a:lnTo>
                      <a:pt x="1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6" name="Freeform 148"/>
              <p:cNvSpPr>
                <a:spLocks/>
              </p:cNvSpPr>
              <p:nvPr/>
            </p:nvSpPr>
            <p:spPr bwMode="gray">
              <a:xfrm>
                <a:off x="672" y="1713"/>
                <a:ext cx="13" cy="14"/>
              </a:xfrm>
              <a:custGeom>
                <a:avLst/>
                <a:gdLst>
                  <a:gd name="T0" fmla="*/ 0 w 13"/>
                  <a:gd name="T1" fmla="*/ 0 h 12"/>
                  <a:gd name="T2" fmla="*/ 0 w 13"/>
                  <a:gd name="T3" fmla="*/ 0 h 12"/>
                  <a:gd name="T4" fmla="*/ 2147451786 w 13"/>
                  <a:gd name="T5" fmla="*/ 2147483646 h 12"/>
                  <a:gd name="T6" fmla="*/ 2147451786 w 13"/>
                  <a:gd name="T7" fmla="*/ 0 h 12"/>
                  <a:gd name="T8" fmla="*/ 0 w 13"/>
                  <a:gd name="T9" fmla="*/ 0 h 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3"/>
                  <a:gd name="T16" fmla="*/ 0 h 12"/>
                  <a:gd name="T17" fmla="*/ 13 w 13"/>
                  <a:gd name="T18" fmla="*/ 12 h 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3" h="12">
                    <a:moveTo>
                      <a:pt x="0" y="0"/>
                    </a:moveTo>
                    <a:lnTo>
                      <a:pt x="0" y="0"/>
                    </a:lnTo>
                    <a:lnTo>
                      <a:pt x="12" y="12"/>
                    </a:lnTo>
                    <a:lnTo>
                      <a:pt x="1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7" name="Freeform 149"/>
              <p:cNvSpPr>
                <a:spLocks/>
              </p:cNvSpPr>
              <p:nvPr/>
            </p:nvSpPr>
            <p:spPr bwMode="gray">
              <a:xfrm>
                <a:off x="676" y="1732"/>
                <a:ext cx="20" cy="32"/>
              </a:xfrm>
              <a:custGeom>
                <a:avLst/>
                <a:gdLst>
                  <a:gd name="T0" fmla="*/ 0 w 20"/>
                  <a:gd name="T1" fmla="*/ 0 h 28"/>
                  <a:gd name="T2" fmla="*/ 0 w 20"/>
                  <a:gd name="T3" fmla="*/ 0 h 28"/>
                  <a:gd name="T4" fmla="*/ 2147451597 w 20"/>
                  <a:gd name="T5" fmla="*/ 2147483646 h 28"/>
                  <a:gd name="T6" fmla="*/ 2147451597 w 20"/>
                  <a:gd name="T7" fmla="*/ 2147483646 h 28"/>
                  <a:gd name="T8" fmla="*/ 0 w 20"/>
                  <a:gd name="T9" fmla="*/ 0 h 2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28"/>
                  <a:gd name="T17" fmla="*/ 20 w 20"/>
                  <a:gd name="T18" fmla="*/ 28 h 2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28">
                    <a:moveTo>
                      <a:pt x="0" y="0"/>
                    </a:moveTo>
                    <a:lnTo>
                      <a:pt x="0" y="0"/>
                    </a:lnTo>
                    <a:lnTo>
                      <a:pt x="15" y="10"/>
                    </a:lnTo>
                    <a:lnTo>
                      <a:pt x="20" y="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8" name="Freeform 150"/>
              <p:cNvSpPr>
                <a:spLocks/>
              </p:cNvSpPr>
              <p:nvPr/>
            </p:nvSpPr>
            <p:spPr bwMode="gray">
              <a:xfrm>
                <a:off x="709" y="1741"/>
                <a:ext cx="10" cy="18"/>
              </a:xfrm>
              <a:custGeom>
                <a:avLst/>
                <a:gdLst>
                  <a:gd name="T0" fmla="*/ 0 w 11"/>
                  <a:gd name="T1" fmla="*/ 2147483646 h 16"/>
                  <a:gd name="T2" fmla="*/ 0 w 11"/>
                  <a:gd name="T3" fmla="*/ 2147483646 h 16"/>
                  <a:gd name="T4" fmla="*/ 76415576 w 11"/>
                  <a:gd name="T5" fmla="*/ 0 h 16"/>
                  <a:gd name="T6" fmla="*/ 76415576 w 11"/>
                  <a:gd name="T7" fmla="*/ 2147483646 h 16"/>
                  <a:gd name="T8" fmla="*/ 0 w 11"/>
                  <a:gd name="T9" fmla="*/ 2147483646 h 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1"/>
                  <a:gd name="T16" fmla="*/ 0 h 16"/>
                  <a:gd name="T17" fmla="*/ 11 w 11"/>
                  <a:gd name="T18" fmla="*/ 16 h 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1" h="16">
                    <a:moveTo>
                      <a:pt x="0" y="9"/>
                    </a:moveTo>
                    <a:lnTo>
                      <a:pt x="0" y="9"/>
                    </a:lnTo>
                    <a:lnTo>
                      <a:pt x="6" y="0"/>
                    </a:lnTo>
                    <a:lnTo>
                      <a:pt x="11" y="16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69" name="Freeform 152"/>
              <p:cNvSpPr>
                <a:spLocks/>
              </p:cNvSpPr>
              <p:nvPr/>
            </p:nvSpPr>
            <p:spPr bwMode="gray">
              <a:xfrm>
                <a:off x="1819" y="3397"/>
                <a:ext cx="80" cy="94"/>
              </a:xfrm>
              <a:custGeom>
                <a:avLst/>
                <a:gdLst>
                  <a:gd name="T0" fmla="*/ 0 w 81"/>
                  <a:gd name="T1" fmla="*/ 2147483646 h 82"/>
                  <a:gd name="T2" fmla="*/ 0 w 81"/>
                  <a:gd name="T3" fmla="*/ 2147483646 h 82"/>
                  <a:gd name="T4" fmla="*/ 1390268154 w 81"/>
                  <a:gd name="T5" fmla="*/ 2147483646 h 82"/>
                  <a:gd name="T6" fmla="*/ 1390268154 w 81"/>
                  <a:gd name="T7" fmla="*/ 0 h 82"/>
                  <a:gd name="T8" fmla="*/ 1390268154 w 81"/>
                  <a:gd name="T9" fmla="*/ 2147483646 h 82"/>
                  <a:gd name="T10" fmla="*/ 1390268154 w 81"/>
                  <a:gd name="T11" fmla="*/ 2147483646 h 82"/>
                  <a:gd name="T12" fmla="*/ 1390268154 w 81"/>
                  <a:gd name="T13" fmla="*/ 2147483646 h 82"/>
                  <a:gd name="T14" fmla="*/ 1390268154 w 81"/>
                  <a:gd name="T15" fmla="*/ 2147483646 h 82"/>
                  <a:gd name="T16" fmla="*/ 0 w 81"/>
                  <a:gd name="T17" fmla="*/ 2147483646 h 8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81"/>
                  <a:gd name="T28" fmla="*/ 0 h 82"/>
                  <a:gd name="T29" fmla="*/ 81 w 81"/>
                  <a:gd name="T30" fmla="*/ 82 h 8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81" h="82">
                    <a:moveTo>
                      <a:pt x="0" y="66"/>
                    </a:moveTo>
                    <a:lnTo>
                      <a:pt x="0" y="66"/>
                    </a:lnTo>
                    <a:lnTo>
                      <a:pt x="14" y="2"/>
                    </a:lnTo>
                    <a:lnTo>
                      <a:pt x="25" y="0"/>
                    </a:lnTo>
                    <a:lnTo>
                      <a:pt x="71" y="32"/>
                    </a:lnTo>
                    <a:lnTo>
                      <a:pt x="81" y="45"/>
                    </a:lnTo>
                    <a:lnTo>
                      <a:pt x="78" y="62"/>
                    </a:lnTo>
                    <a:lnTo>
                      <a:pt x="56" y="82"/>
                    </a:lnTo>
                    <a:lnTo>
                      <a:pt x="0" y="6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0" name="Freeform 154"/>
              <p:cNvSpPr>
                <a:spLocks/>
              </p:cNvSpPr>
              <p:nvPr/>
            </p:nvSpPr>
            <p:spPr bwMode="gray">
              <a:xfrm>
                <a:off x="4863" y="1781"/>
                <a:ext cx="47" cy="193"/>
              </a:xfrm>
              <a:custGeom>
                <a:avLst/>
                <a:gdLst>
                  <a:gd name="T0" fmla="*/ 0 w 48"/>
                  <a:gd name="T1" fmla="*/ 2147483646 h 168"/>
                  <a:gd name="T2" fmla="*/ 0 w 48"/>
                  <a:gd name="T3" fmla="*/ 2147483646 h 168"/>
                  <a:gd name="T4" fmla="*/ 1027796566 w 48"/>
                  <a:gd name="T5" fmla="*/ 2147483646 h 168"/>
                  <a:gd name="T6" fmla="*/ 1027796566 w 48"/>
                  <a:gd name="T7" fmla="*/ 2147483646 h 168"/>
                  <a:gd name="T8" fmla="*/ 1027796566 w 48"/>
                  <a:gd name="T9" fmla="*/ 2147483646 h 168"/>
                  <a:gd name="T10" fmla="*/ 1027796566 w 48"/>
                  <a:gd name="T11" fmla="*/ 2147483646 h 168"/>
                  <a:gd name="T12" fmla="*/ 1027796566 w 48"/>
                  <a:gd name="T13" fmla="*/ 2147483646 h 168"/>
                  <a:gd name="T14" fmla="*/ 1027796566 w 48"/>
                  <a:gd name="T15" fmla="*/ 2147483646 h 168"/>
                  <a:gd name="T16" fmla="*/ 1027796566 w 48"/>
                  <a:gd name="T17" fmla="*/ 2147483646 h 168"/>
                  <a:gd name="T18" fmla="*/ 1027796566 w 48"/>
                  <a:gd name="T19" fmla="*/ 2147483646 h 168"/>
                  <a:gd name="T20" fmla="*/ 1027796566 w 48"/>
                  <a:gd name="T21" fmla="*/ 0 h 168"/>
                  <a:gd name="T22" fmla="*/ 0 w 48"/>
                  <a:gd name="T23" fmla="*/ 2147483646 h 16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48"/>
                  <a:gd name="T37" fmla="*/ 0 h 168"/>
                  <a:gd name="T38" fmla="*/ 48 w 48"/>
                  <a:gd name="T39" fmla="*/ 168 h 16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48" h="168">
                    <a:moveTo>
                      <a:pt x="0" y="41"/>
                    </a:moveTo>
                    <a:lnTo>
                      <a:pt x="0" y="41"/>
                    </a:lnTo>
                    <a:lnTo>
                      <a:pt x="9" y="63"/>
                    </a:lnTo>
                    <a:lnTo>
                      <a:pt x="9" y="168"/>
                    </a:lnTo>
                    <a:lnTo>
                      <a:pt x="17" y="155"/>
                    </a:lnTo>
                    <a:lnTo>
                      <a:pt x="29" y="163"/>
                    </a:lnTo>
                    <a:lnTo>
                      <a:pt x="15" y="135"/>
                    </a:lnTo>
                    <a:lnTo>
                      <a:pt x="22" y="105"/>
                    </a:lnTo>
                    <a:lnTo>
                      <a:pt x="48" y="114"/>
                    </a:lnTo>
                    <a:lnTo>
                      <a:pt x="23" y="59"/>
                    </a:lnTo>
                    <a:lnTo>
                      <a:pt x="17" y="0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1" name="Freeform 156"/>
              <p:cNvSpPr>
                <a:spLocks/>
              </p:cNvSpPr>
              <p:nvPr/>
            </p:nvSpPr>
            <p:spPr bwMode="gray">
              <a:xfrm>
                <a:off x="3927" y="2299"/>
                <a:ext cx="123" cy="73"/>
              </a:xfrm>
              <a:custGeom>
                <a:avLst/>
                <a:gdLst>
                  <a:gd name="T0" fmla="*/ 0 w 125"/>
                  <a:gd name="T1" fmla="*/ 2147483646 h 64"/>
                  <a:gd name="T2" fmla="*/ 0 w 125"/>
                  <a:gd name="T3" fmla="*/ 2147483646 h 64"/>
                  <a:gd name="T4" fmla="*/ 1221109513 w 125"/>
                  <a:gd name="T5" fmla="*/ 0 h 64"/>
                  <a:gd name="T6" fmla="*/ 1221109513 w 125"/>
                  <a:gd name="T7" fmla="*/ 2147483646 h 64"/>
                  <a:gd name="T8" fmla="*/ 1221109513 w 125"/>
                  <a:gd name="T9" fmla="*/ 2147483646 h 64"/>
                  <a:gd name="T10" fmla="*/ 1221109513 w 125"/>
                  <a:gd name="T11" fmla="*/ 2147483646 h 64"/>
                  <a:gd name="T12" fmla="*/ 1221109513 w 125"/>
                  <a:gd name="T13" fmla="*/ 2147483646 h 64"/>
                  <a:gd name="T14" fmla="*/ 1221109513 w 125"/>
                  <a:gd name="T15" fmla="*/ 2147483646 h 64"/>
                  <a:gd name="T16" fmla="*/ 0 w 125"/>
                  <a:gd name="T17" fmla="*/ 2147483646 h 6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25"/>
                  <a:gd name="T28" fmla="*/ 0 h 64"/>
                  <a:gd name="T29" fmla="*/ 125 w 125"/>
                  <a:gd name="T30" fmla="*/ 64 h 64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25" h="64">
                    <a:moveTo>
                      <a:pt x="0" y="25"/>
                    </a:moveTo>
                    <a:lnTo>
                      <a:pt x="0" y="25"/>
                    </a:lnTo>
                    <a:lnTo>
                      <a:pt x="15" y="0"/>
                    </a:lnTo>
                    <a:lnTo>
                      <a:pt x="65" y="15"/>
                    </a:lnTo>
                    <a:lnTo>
                      <a:pt x="91" y="40"/>
                    </a:lnTo>
                    <a:lnTo>
                      <a:pt x="125" y="40"/>
                    </a:lnTo>
                    <a:lnTo>
                      <a:pt x="122" y="64"/>
                    </a:lnTo>
                    <a:lnTo>
                      <a:pt x="41" y="47"/>
                    </a:lnTo>
                    <a:lnTo>
                      <a:pt x="0" y="2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1672" name="Group 157"/>
              <p:cNvGrpSpPr>
                <a:grpSpLocks/>
              </p:cNvGrpSpPr>
              <p:nvPr/>
            </p:nvGrpSpPr>
            <p:grpSpPr bwMode="auto">
              <a:xfrm>
                <a:off x="3831" y="1800"/>
                <a:ext cx="1095" cy="1233"/>
                <a:chOff x="4138" y="1738"/>
                <a:chExt cx="1187" cy="1233"/>
              </a:xfrm>
            </p:grpSpPr>
            <p:sp>
              <p:nvSpPr>
                <p:cNvPr id="61742" name="Freeform 158"/>
                <p:cNvSpPr>
                  <a:spLocks/>
                </p:cNvSpPr>
                <p:nvPr/>
              </p:nvSpPr>
              <p:spPr bwMode="gray">
                <a:xfrm>
                  <a:off x="4370" y="2309"/>
                  <a:ext cx="79" cy="104"/>
                </a:xfrm>
                <a:custGeom>
                  <a:avLst/>
                  <a:gdLst>
                    <a:gd name="T0" fmla="*/ 0 w 74"/>
                    <a:gd name="T1" fmla="*/ 10407 h 90"/>
                    <a:gd name="T2" fmla="*/ 0 w 74"/>
                    <a:gd name="T3" fmla="*/ 10407 h 90"/>
                    <a:gd name="T4" fmla="*/ 159 w 74"/>
                    <a:gd name="T5" fmla="*/ 13897 h 90"/>
                    <a:gd name="T6" fmla="*/ 235 w 74"/>
                    <a:gd name="T7" fmla="*/ 29387 h 90"/>
                    <a:gd name="T8" fmla="*/ 517 w 74"/>
                    <a:gd name="T9" fmla="*/ 28635 h 90"/>
                    <a:gd name="T10" fmla="*/ 672 w 74"/>
                    <a:gd name="T11" fmla="*/ 21444 h 90"/>
                    <a:gd name="T12" fmla="*/ 866 w 74"/>
                    <a:gd name="T13" fmla="*/ 22926 h 90"/>
                    <a:gd name="T14" fmla="*/ 994 w 74"/>
                    <a:gd name="T15" fmla="*/ 33958 h 90"/>
                    <a:gd name="T16" fmla="*/ 1070 w 74"/>
                    <a:gd name="T17" fmla="*/ 28025 h 90"/>
                    <a:gd name="T18" fmla="*/ 962 w 74"/>
                    <a:gd name="T19" fmla="*/ 16575 h 90"/>
                    <a:gd name="T20" fmla="*/ 866 w 74"/>
                    <a:gd name="T21" fmla="*/ 20987 h 90"/>
                    <a:gd name="T22" fmla="*/ 716 w 74"/>
                    <a:gd name="T23" fmla="*/ 14858 h 90"/>
                    <a:gd name="T24" fmla="*/ 994 w 74"/>
                    <a:gd name="T25" fmla="*/ 8052 h 90"/>
                    <a:gd name="T26" fmla="*/ 484 w 74"/>
                    <a:gd name="T27" fmla="*/ 7794 h 90"/>
                    <a:gd name="T28" fmla="*/ 149 w 74"/>
                    <a:gd name="T29" fmla="*/ 0 h 90"/>
                    <a:gd name="T30" fmla="*/ 3 w 74"/>
                    <a:gd name="T31" fmla="*/ 3827 h 90"/>
                    <a:gd name="T32" fmla="*/ 159 w 74"/>
                    <a:gd name="T33" fmla="*/ 7794 h 90"/>
                    <a:gd name="T34" fmla="*/ 0 w 74"/>
                    <a:gd name="T35" fmla="*/ 10407 h 9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74"/>
                    <a:gd name="T55" fmla="*/ 0 h 90"/>
                    <a:gd name="T56" fmla="*/ 74 w 74"/>
                    <a:gd name="T57" fmla="*/ 90 h 90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74" h="90">
                      <a:moveTo>
                        <a:pt x="0" y="27"/>
                      </a:moveTo>
                      <a:lnTo>
                        <a:pt x="0" y="27"/>
                      </a:lnTo>
                      <a:lnTo>
                        <a:pt x="11" y="36"/>
                      </a:lnTo>
                      <a:lnTo>
                        <a:pt x="17" y="78"/>
                      </a:lnTo>
                      <a:lnTo>
                        <a:pt x="35" y="76"/>
                      </a:lnTo>
                      <a:lnTo>
                        <a:pt x="46" y="57"/>
                      </a:lnTo>
                      <a:lnTo>
                        <a:pt x="59" y="61"/>
                      </a:lnTo>
                      <a:lnTo>
                        <a:pt x="68" y="90"/>
                      </a:lnTo>
                      <a:lnTo>
                        <a:pt x="74" y="74"/>
                      </a:lnTo>
                      <a:lnTo>
                        <a:pt x="66" y="44"/>
                      </a:lnTo>
                      <a:lnTo>
                        <a:pt x="59" y="55"/>
                      </a:lnTo>
                      <a:lnTo>
                        <a:pt x="49" y="40"/>
                      </a:lnTo>
                      <a:lnTo>
                        <a:pt x="68" y="22"/>
                      </a:lnTo>
                      <a:lnTo>
                        <a:pt x="33" y="20"/>
                      </a:lnTo>
                      <a:lnTo>
                        <a:pt x="10" y="0"/>
                      </a:lnTo>
                      <a:lnTo>
                        <a:pt x="3" y="10"/>
                      </a:lnTo>
                      <a:lnTo>
                        <a:pt x="11" y="2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3" name="Freeform 159"/>
                <p:cNvSpPr>
                  <a:spLocks/>
                </p:cNvSpPr>
                <p:nvPr/>
              </p:nvSpPr>
              <p:spPr bwMode="gray">
                <a:xfrm>
                  <a:off x="4388" y="2274"/>
                  <a:ext cx="49" cy="31"/>
                </a:xfrm>
                <a:custGeom>
                  <a:avLst/>
                  <a:gdLst>
                    <a:gd name="T0" fmla="*/ 0 w 46"/>
                    <a:gd name="T1" fmla="*/ 20269 h 26"/>
                    <a:gd name="T2" fmla="*/ 0 w 46"/>
                    <a:gd name="T3" fmla="*/ 20269 h 26"/>
                    <a:gd name="T4" fmla="*/ 5 w 46"/>
                    <a:gd name="T5" fmla="*/ 34854 h 26"/>
                    <a:gd name="T6" fmla="*/ 616 w 46"/>
                    <a:gd name="T7" fmla="*/ 29227 h 26"/>
                    <a:gd name="T8" fmla="*/ 579 w 46"/>
                    <a:gd name="T9" fmla="*/ 11936 h 26"/>
                    <a:gd name="T10" fmla="*/ 196 w 46"/>
                    <a:gd name="T11" fmla="*/ 0 h 26"/>
                    <a:gd name="T12" fmla="*/ 0 w 46"/>
                    <a:gd name="T13" fmla="*/ 20269 h 2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46"/>
                    <a:gd name="T22" fmla="*/ 0 h 26"/>
                    <a:gd name="T23" fmla="*/ 46 w 46"/>
                    <a:gd name="T24" fmla="*/ 26 h 2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46" h="26">
                      <a:moveTo>
                        <a:pt x="0" y="15"/>
                      </a:moveTo>
                      <a:lnTo>
                        <a:pt x="0" y="15"/>
                      </a:lnTo>
                      <a:lnTo>
                        <a:pt x="5" y="26"/>
                      </a:lnTo>
                      <a:lnTo>
                        <a:pt x="46" y="22"/>
                      </a:lnTo>
                      <a:lnTo>
                        <a:pt x="44" y="8"/>
                      </a:lnTo>
                      <a:lnTo>
                        <a:pt x="16" y="0"/>
                      </a:lnTo>
                      <a:lnTo>
                        <a:pt x="0" y="15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4" name="Freeform 160"/>
                <p:cNvSpPr>
                  <a:spLocks/>
                </p:cNvSpPr>
                <p:nvPr/>
              </p:nvSpPr>
              <p:spPr bwMode="gray">
                <a:xfrm>
                  <a:off x="4801" y="2699"/>
                  <a:ext cx="21" cy="16"/>
                </a:xfrm>
                <a:custGeom>
                  <a:avLst/>
                  <a:gdLst>
                    <a:gd name="T0" fmla="*/ 0 w 19"/>
                    <a:gd name="T1" fmla="*/ 7 h 15"/>
                    <a:gd name="T2" fmla="*/ 0 w 19"/>
                    <a:gd name="T3" fmla="*/ 7 h 15"/>
                    <a:gd name="T4" fmla="*/ 513 w 19"/>
                    <a:gd name="T5" fmla="*/ 195 h 15"/>
                    <a:gd name="T6" fmla="*/ 1144 w 19"/>
                    <a:gd name="T7" fmla="*/ 0 h 15"/>
                    <a:gd name="T8" fmla="*/ 0 w 19"/>
                    <a:gd name="T9" fmla="*/ 7 h 1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15"/>
                    <a:gd name="T17" fmla="*/ 19 w 19"/>
                    <a:gd name="T18" fmla="*/ 15 h 1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15">
                      <a:moveTo>
                        <a:pt x="0" y="7"/>
                      </a:moveTo>
                      <a:lnTo>
                        <a:pt x="0" y="7"/>
                      </a:lnTo>
                      <a:lnTo>
                        <a:pt x="9" y="15"/>
                      </a:lnTo>
                      <a:lnTo>
                        <a:pt x="19" y="0"/>
                      </a:lnTo>
                      <a:lnTo>
                        <a:pt x="0" y="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5" name="Freeform 161"/>
                <p:cNvSpPr>
                  <a:spLocks/>
                </p:cNvSpPr>
                <p:nvPr/>
              </p:nvSpPr>
              <p:spPr bwMode="gray">
                <a:xfrm>
                  <a:off x="4442" y="2278"/>
                  <a:ext cx="148" cy="329"/>
                </a:xfrm>
                <a:custGeom>
                  <a:avLst/>
                  <a:gdLst>
                    <a:gd name="T0" fmla="*/ 0 w 139"/>
                    <a:gd name="T1" fmla="*/ 31764 h 287"/>
                    <a:gd name="T2" fmla="*/ 0 w 139"/>
                    <a:gd name="T3" fmla="*/ 31764 h 287"/>
                    <a:gd name="T4" fmla="*/ 6 w 139"/>
                    <a:gd name="T5" fmla="*/ 27176 h 287"/>
                    <a:gd name="T6" fmla="*/ 599 w 139"/>
                    <a:gd name="T7" fmla="*/ 7429 h 287"/>
                    <a:gd name="T8" fmla="*/ 974 w 139"/>
                    <a:gd name="T9" fmla="*/ 4386 h 287"/>
                    <a:gd name="T10" fmla="*/ 1054 w 139"/>
                    <a:gd name="T11" fmla="*/ 0 h 287"/>
                    <a:gd name="T12" fmla="*/ 1332 w 139"/>
                    <a:gd name="T13" fmla="*/ 2633 h 287"/>
                    <a:gd name="T14" fmla="*/ 1332 w 139"/>
                    <a:gd name="T15" fmla="*/ 6207 h 287"/>
                    <a:gd name="T16" fmla="*/ 1083 w 139"/>
                    <a:gd name="T17" fmla="*/ 18783 h 287"/>
                    <a:gd name="T18" fmla="*/ 1344 w 139"/>
                    <a:gd name="T19" fmla="*/ 17921 h 287"/>
                    <a:gd name="T20" fmla="*/ 1437 w 139"/>
                    <a:gd name="T21" fmla="*/ 26025 h 287"/>
                    <a:gd name="T22" fmla="*/ 1825 w 139"/>
                    <a:gd name="T23" fmla="*/ 28295 h 287"/>
                    <a:gd name="T24" fmla="*/ 1634 w 139"/>
                    <a:gd name="T25" fmla="*/ 32436 h 287"/>
                    <a:gd name="T26" fmla="*/ 1216 w 139"/>
                    <a:gd name="T27" fmla="*/ 37631 h 287"/>
                    <a:gd name="T28" fmla="*/ 1083 w 139"/>
                    <a:gd name="T29" fmla="*/ 42624 h 287"/>
                    <a:gd name="T30" fmla="*/ 1344 w 139"/>
                    <a:gd name="T31" fmla="*/ 51966 h 287"/>
                    <a:gd name="T32" fmla="*/ 1251 w 139"/>
                    <a:gd name="T33" fmla="*/ 57628 h 287"/>
                    <a:gd name="T34" fmla="*/ 1524 w 139"/>
                    <a:gd name="T35" fmla="*/ 69858 h 287"/>
                    <a:gd name="T36" fmla="*/ 1332 w 139"/>
                    <a:gd name="T37" fmla="*/ 77349 h 287"/>
                    <a:gd name="T38" fmla="*/ 1083 w 139"/>
                    <a:gd name="T39" fmla="*/ 51271 h 287"/>
                    <a:gd name="T40" fmla="*/ 930 w 139"/>
                    <a:gd name="T41" fmla="*/ 46929 h 287"/>
                    <a:gd name="T42" fmla="*/ 616 w 139"/>
                    <a:gd name="T43" fmla="*/ 53797 h 287"/>
                    <a:gd name="T44" fmla="*/ 412 w 139"/>
                    <a:gd name="T45" fmla="*/ 52325 h 287"/>
                    <a:gd name="T46" fmla="*/ 451 w 139"/>
                    <a:gd name="T47" fmla="*/ 42624 h 287"/>
                    <a:gd name="T48" fmla="*/ 0 w 139"/>
                    <a:gd name="T49" fmla="*/ 31764 h 287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w 139"/>
                    <a:gd name="T76" fmla="*/ 0 h 287"/>
                    <a:gd name="T77" fmla="*/ 139 w 139"/>
                    <a:gd name="T78" fmla="*/ 287 h 287"/>
                  </a:gdLst>
                  <a:ahLst/>
                  <a:cxnLst>
                    <a:cxn ang="T50">
                      <a:pos x="T0" y="T1"/>
                    </a:cxn>
                    <a:cxn ang="T51">
                      <a:pos x="T2" y="T3"/>
                    </a:cxn>
                    <a:cxn ang="T52">
                      <a:pos x="T4" y="T5"/>
                    </a:cxn>
                    <a:cxn ang="T53">
                      <a:pos x="T6" y="T7"/>
                    </a:cxn>
                    <a:cxn ang="T54">
                      <a:pos x="T8" y="T9"/>
                    </a:cxn>
                    <a:cxn ang="T55">
                      <a:pos x="T10" y="T11"/>
                    </a:cxn>
                    <a:cxn ang="T56">
                      <a:pos x="T12" y="T13"/>
                    </a:cxn>
                    <a:cxn ang="T57">
                      <a:pos x="T14" y="T15"/>
                    </a:cxn>
                    <a:cxn ang="T58">
                      <a:pos x="T16" y="T17"/>
                    </a:cxn>
                    <a:cxn ang="T59">
                      <a:pos x="T18" y="T19"/>
                    </a:cxn>
                    <a:cxn ang="T60">
                      <a:pos x="T20" y="T21"/>
                    </a:cxn>
                    <a:cxn ang="T61">
                      <a:pos x="T22" y="T23"/>
                    </a:cxn>
                    <a:cxn ang="T62">
                      <a:pos x="T24" y="T25"/>
                    </a:cxn>
                    <a:cxn ang="T63">
                      <a:pos x="T26" y="T27"/>
                    </a:cxn>
                    <a:cxn ang="T64">
                      <a:pos x="T28" y="T29"/>
                    </a:cxn>
                    <a:cxn ang="T65">
                      <a:pos x="T30" y="T31"/>
                    </a:cxn>
                    <a:cxn ang="T66">
                      <a:pos x="T32" y="T33"/>
                    </a:cxn>
                    <a:cxn ang="T67">
                      <a:pos x="T34" y="T35"/>
                    </a:cxn>
                    <a:cxn ang="T68">
                      <a:pos x="T36" y="T37"/>
                    </a:cxn>
                    <a:cxn ang="T69">
                      <a:pos x="T38" y="T39"/>
                    </a:cxn>
                    <a:cxn ang="T70">
                      <a:pos x="T40" y="T41"/>
                    </a:cxn>
                    <a:cxn ang="T71">
                      <a:pos x="T42" y="T43"/>
                    </a:cxn>
                    <a:cxn ang="T72">
                      <a:pos x="T44" y="T45"/>
                    </a:cxn>
                    <a:cxn ang="T73">
                      <a:pos x="T46" y="T47"/>
                    </a:cxn>
                    <a:cxn ang="T74">
                      <a:pos x="T48" y="T49"/>
                    </a:cxn>
                  </a:cxnLst>
                  <a:rect l="T75" t="T76" r="T77" b="T78"/>
                  <a:pathLst>
                    <a:path w="139" h="287">
                      <a:moveTo>
                        <a:pt x="0" y="117"/>
                      </a:moveTo>
                      <a:lnTo>
                        <a:pt x="0" y="117"/>
                      </a:lnTo>
                      <a:lnTo>
                        <a:pt x="6" y="101"/>
                      </a:lnTo>
                      <a:lnTo>
                        <a:pt x="46" y="27"/>
                      </a:lnTo>
                      <a:lnTo>
                        <a:pt x="74" y="16"/>
                      </a:lnTo>
                      <a:lnTo>
                        <a:pt x="81" y="0"/>
                      </a:lnTo>
                      <a:lnTo>
                        <a:pt x="101" y="10"/>
                      </a:lnTo>
                      <a:lnTo>
                        <a:pt x="101" y="23"/>
                      </a:lnTo>
                      <a:lnTo>
                        <a:pt x="83" y="70"/>
                      </a:lnTo>
                      <a:lnTo>
                        <a:pt x="102" y="66"/>
                      </a:lnTo>
                      <a:lnTo>
                        <a:pt x="110" y="97"/>
                      </a:lnTo>
                      <a:lnTo>
                        <a:pt x="139" y="105"/>
                      </a:lnTo>
                      <a:lnTo>
                        <a:pt x="126" y="120"/>
                      </a:lnTo>
                      <a:lnTo>
                        <a:pt x="93" y="139"/>
                      </a:lnTo>
                      <a:lnTo>
                        <a:pt x="83" y="158"/>
                      </a:lnTo>
                      <a:lnTo>
                        <a:pt x="102" y="193"/>
                      </a:lnTo>
                      <a:lnTo>
                        <a:pt x="95" y="213"/>
                      </a:lnTo>
                      <a:lnTo>
                        <a:pt x="116" y="259"/>
                      </a:lnTo>
                      <a:lnTo>
                        <a:pt x="101" y="287"/>
                      </a:lnTo>
                      <a:lnTo>
                        <a:pt x="83" y="189"/>
                      </a:lnTo>
                      <a:lnTo>
                        <a:pt x="71" y="174"/>
                      </a:lnTo>
                      <a:lnTo>
                        <a:pt x="48" y="199"/>
                      </a:lnTo>
                      <a:lnTo>
                        <a:pt x="32" y="194"/>
                      </a:lnTo>
                      <a:lnTo>
                        <a:pt x="35" y="158"/>
                      </a:lnTo>
                      <a:lnTo>
                        <a:pt x="0" y="11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6" name="Freeform 162"/>
                <p:cNvSpPr>
                  <a:spLocks/>
                </p:cNvSpPr>
                <p:nvPr/>
              </p:nvSpPr>
              <p:spPr bwMode="gray">
                <a:xfrm>
                  <a:off x="4613" y="2526"/>
                  <a:ext cx="81" cy="76"/>
                </a:xfrm>
                <a:custGeom>
                  <a:avLst/>
                  <a:gdLst>
                    <a:gd name="T0" fmla="*/ 0 w 76"/>
                    <a:gd name="T1" fmla="*/ 4220 h 66"/>
                    <a:gd name="T2" fmla="*/ 0 w 76"/>
                    <a:gd name="T3" fmla="*/ 4220 h 66"/>
                    <a:gd name="T4" fmla="*/ 5 w 76"/>
                    <a:gd name="T5" fmla="*/ 15062 h 66"/>
                    <a:gd name="T6" fmla="*/ 195 w 76"/>
                    <a:gd name="T7" fmla="*/ 20874 h 66"/>
                    <a:gd name="T8" fmla="*/ 403 w 76"/>
                    <a:gd name="T9" fmla="*/ 21488 h 66"/>
                    <a:gd name="T10" fmla="*/ 1037 w 76"/>
                    <a:gd name="T11" fmla="*/ 11359 h 66"/>
                    <a:gd name="T12" fmla="*/ 1032 w 76"/>
                    <a:gd name="T13" fmla="*/ 0 h 66"/>
                    <a:gd name="T14" fmla="*/ 554 w 76"/>
                    <a:gd name="T15" fmla="*/ 1697 h 66"/>
                    <a:gd name="T16" fmla="*/ 142 w 76"/>
                    <a:gd name="T17" fmla="*/ 1474 h 66"/>
                    <a:gd name="T18" fmla="*/ 0 w 76"/>
                    <a:gd name="T19" fmla="*/ 4220 h 6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w 76"/>
                    <a:gd name="T31" fmla="*/ 0 h 66"/>
                    <a:gd name="T32" fmla="*/ 76 w 76"/>
                    <a:gd name="T33" fmla="*/ 66 h 6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T30" t="T31" r="T32" b="T33"/>
                  <a:pathLst>
                    <a:path w="76" h="66">
                      <a:moveTo>
                        <a:pt x="0" y="13"/>
                      </a:moveTo>
                      <a:lnTo>
                        <a:pt x="0" y="13"/>
                      </a:lnTo>
                      <a:lnTo>
                        <a:pt x="5" y="47"/>
                      </a:lnTo>
                      <a:lnTo>
                        <a:pt x="15" y="63"/>
                      </a:lnTo>
                      <a:lnTo>
                        <a:pt x="30" y="66"/>
                      </a:lnTo>
                      <a:lnTo>
                        <a:pt x="76" y="36"/>
                      </a:lnTo>
                      <a:lnTo>
                        <a:pt x="75" y="0"/>
                      </a:lnTo>
                      <a:lnTo>
                        <a:pt x="41" y="5"/>
                      </a:lnTo>
                      <a:lnTo>
                        <a:pt x="10" y="4"/>
                      </a:lnTo>
                      <a:lnTo>
                        <a:pt x="0" y="13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7" name="Freeform 163"/>
                <p:cNvSpPr>
                  <a:spLocks/>
                </p:cNvSpPr>
                <p:nvPr/>
              </p:nvSpPr>
              <p:spPr bwMode="gray">
                <a:xfrm>
                  <a:off x="4138" y="1738"/>
                  <a:ext cx="1006" cy="688"/>
                </a:xfrm>
                <a:custGeom>
                  <a:avLst/>
                  <a:gdLst>
                    <a:gd name="T0" fmla="*/ 0 w 947"/>
                    <a:gd name="T1" fmla="*/ 77856 h 600"/>
                    <a:gd name="T2" fmla="*/ 464 w 947"/>
                    <a:gd name="T3" fmla="*/ 69678 h 600"/>
                    <a:gd name="T4" fmla="*/ 1300 w 947"/>
                    <a:gd name="T5" fmla="*/ 54944 h 600"/>
                    <a:gd name="T6" fmla="*/ 1578 w 947"/>
                    <a:gd name="T7" fmla="*/ 45103 h 600"/>
                    <a:gd name="T8" fmla="*/ 2175 w 947"/>
                    <a:gd name="T9" fmla="*/ 35618 h 600"/>
                    <a:gd name="T10" fmla="*/ 2590 w 947"/>
                    <a:gd name="T11" fmla="*/ 25091 h 600"/>
                    <a:gd name="T12" fmla="*/ 3037 w 947"/>
                    <a:gd name="T13" fmla="*/ 32991 h 600"/>
                    <a:gd name="T14" fmla="*/ 3957 w 947"/>
                    <a:gd name="T15" fmla="*/ 49922 h 600"/>
                    <a:gd name="T16" fmla="*/ 4974 w 947"/>
                    <a:gd name="T17" fmla="*/ 57277 h 600"/>
                    <a:gd name="T18" fmla="*/ 6751 w 947"/>
                    <a:gd name="T19" fmla="*/ 58216 h 600"/>
                    <a:gd name="T20" fmla="*/ 7057 w 947"/>
                    <a:gd name="T21" fmla="*/ 46950 h 600"/>
                    <a:gd name="T22" fmla="*/ 7964 w 947"/>
                    <a:gd name="T23" fmla="*/ 37968 h 600"/>
                    <a:gd name="T24" fmla="*/ 8224 w 947"/>
                    <a:gd name="T25" fmla="*/ 30654 h 600"/>
                    <a:gd name="T26" fmla="*/ 7742 w 947"/>
                    <a:gd name="T27" fmla="*/ 24424 h 600"/>
                    <a:gd name="T28" fmla="*/ 8136 w 947"/>
                    <a:gd name="T29" fmla="*/ 22414 h 600"/>
                    <a:gd name="T30" fmla="*/ 8664 w 947"/>
                    <a:gd name="T31" fmla="*/ 8569 h 600"/>
                    <a:gd name="T32" fmla="*/ 9204 w 947"/>
                    <a:gd name="T33" fmla="*/ 0 h 600"/>
                    <a:gd name="T34" fmla="*/ 9923 w 947"/>
                    <a:gd name="T35" fmla="*/ 21414 h 600"/>
                    <a:gd name="T36" fmla="*/ 10570 w 947"/>
                    <a:gd name="T37" fmla="*/ 32178 h 600"/>
                    <a:gd name="T38" fmla="*/ 10975 w 947"/>
                    <a:gd name="T39" fmla="*/ 45261 h 600"/>
                    <a:gd name="T40" fmla="*/ 10636 w 947"/>
                    <a:gd name="T41" fmla="*/ 54944 h 600"/>
                    <a:gd name="T42" fmla="*/ 10408 w 947"/>
                    <a:gd name="T43" fmla="*/ 57277 h 600"/>
                    <a:gd name="T44" fmla="*/ 10057 w 947"/>
                    <a:gd name="T45" fmla="*/ 65400 h 600"/>
                    <a:gd name="T46" fmla="*/ 9341 w 947"/>
                    <a:gd name="T47" fmla="*/ 72242 h 600"/>
                    <a:gd name="T48" fmla="*/ 8967 w 947"/>
                    <a:gd name="T49" fmla="*/ 69678 h 600"/>
                    <a:gd name="T50" fmla="*/ 8136 w 947"/>
                    <a:gd name="T51" fmla="*/ 76813 h 600"/>
                    <a:gd name="T52" fmla="*/ 8357 w 947"/>
                    <a:gd name="T53" fmla="*/ 85991 h 600"/>
                    <a:gd name="T54" fmla="*/ 9026 w 947"/>
                    <a:gd name="T55" fmla="*/ 85391 h 600"/>
                    <a:gd name="T56" fmla="*/ 8428 w 947"/>
                    <a:gd name="T57" fmla="*/ 96841 h 600"/>
                    <a:gd name="T58" fmla="*/ 8567 w 947"/>
                    <a:gd name="T59" fmla="*/ 110648 h 600"/>
                    <a:gd name="T60" fmla="*/ 8567 w 947"/>
                    <a:gd name="T61" fmla="*/ 119065 h 600"/>
                    <a:gd name="T62" fmla="*/ 8277 w 947"/>
                    <a:gd name="T63" fmla="*/ 144574 h 600"/>
                    <a:gd name="T64" fmla="*/ 7469 w 947"/>
                    <a:gd name="T65" fmla="*/ 153380 h 600"/>
                    <a:gd name="T66" fmla="*/ 7344 w 947"/>
                    <a:gd name="T67" fmla="*/ 152379 h 600"/>
                    <a:gd name="T68" fmla="*/ 6767 w 947"/>
                    <a:gd name="T69" fmla="*/ 158890 h 600"/>
                    <a:gd name="T70" fmla="*/ 6621 w 947"/>
                    <a:gd name="T71" fmla="*/ 157793 h 600"/>
                    <a:gd name="T72" fmla="*/ 5811 w 947"/>
                    <a:gd name="T73" fmla="*/ 150787 h 600"/>
                    <a:gd name="T74" fmla="*/ 5142 w 947"/>
                    <a:gd name="T75" fmla="*/ 154340 h 600"/>
                    <a:gd name="T76" fmla="*/ 5071 w 947"/>
                    <a:gd name="T77" fmla="*/ 157313 h 600"/>
                    <a:gd name="T78" fmla="*/ 4625 w 947"/>
                    <a:gd name="T79" fmla="*/ 146863 h 600"/>
                    <a:gd name="T80" fmla="*/ 4622 w 947"/>
                    <a:gd name="T81" fmla="*/ 134802 h 600"/>
                    <a:gd name="T82" fmla="*/ 4368 w 947"/>
                    <a:gd name="T83" fmla="*/ 128743 h 600"/>
                    <a:gd name="T84" fmla="*/ 4109 w 947"/>
                    <a:gd name="T85" fmla="*/ 122377 h 600"/>
                    <a:gd name="T86" fmla="*/ 3004 w 947"/>
                    <a:gd name="T87" fmla="*/ 128078 h 600"/>
                    <a:gd name="T88" fmla="*/ 2751 w 947"/>
                    <a:gd name="T89" fmla="*/ 129008 h 600"/>
                    <a:gd name="T90" fmla="*/ 2250 w 947"/>
                    <a:gd name="T91" fmla="*/ 130123 h 600"/>
                    <a:gd name="T92" fmla="*/ 1332 w 947"/>
                    <a:gd name="T93" fmla="*/ 118931 h 600"/>
                    <a:gd name="T94" fmla="*/ 903 w 947"/>
                    <a:gd name="T95" fmla="*/ 107929 h 600"/>
                    <a:gd name="T96" fmla="*/ 960 w 947"/>
                    <a:gd name="T97" fmla="*/ 100997 h 600"/>
                    <a:gd name="T98" fmla="*/ 1020 w 947"/>
                    <a:gd name="T99" fmla="*/ 91615 h 600"/>
                    <a:gd name="T100" fmla="*/ 156 w 947"/>
                    <a:gd name="T101" fmla="*/ 86306 h 600"/>
                    <a:gd name="T102" fmla="*/ 176 w 947"/>
                    <a:gd name="T103" fmla="*/ 79356 h 600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w 947"/>
                    <a:gd name="T157" fmla="*/ 0 h 600"/>
                    <a:gd name="T158" fmla="*/ 947 w 947"/>
                    <a:gd name="T159" fmla="*/ 600 h 600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T156" t="T157" r="T158" b="T159"/>
                  <a:pathLst>
                    <a:path w="947" h="600">
                      <a:moveTo>
                        <a:pt x="0" y="284"/>
                      </a:moveTo>
                      <a:lnTo>
                        <a:pt x="0" y="284"/>
                      </a:lnTo>
                      <a:lnTo>
                        <a:pt x="4" y="261"/>
                      </a:lnTo>
                      <a:lnTo>
                        <a:pt x="39" y="255"/>
                      </a:lnTo>
                      <a:lnTo>
                        <a:pt x="99" y="225"/>
                      </a:lnTo>
                      <a:lnTo>
                        <a:pt x="108" y="201"/>
                      </a:lnTo>
                      <a:lnTo>
                        <a:pt x="97" y="173"/>
                      </a:lnTo>
                      <a:lnTo>
                        <a:pt x="133" y="165"/>
                      </a:lnTo>
                      <a:lnTo>
                        <a:pt x="143" y="127"/>
                      </a:lnTo>
                      <a:lnTo>
                        <a:pt x="183" y="130"/>
                      </a:lnTo>
                      <a:lnTo>
                        <a:pt x="187" y="105"/>
                      </a:lnTo>
                      <a:lnTo>
                        <a:pt x="218" y="92"/>
                      </a:lnTo>
                      <a:lnTo>
                        <a:pt x="233" y="113"/>
                      </a:lnTo>
                      <a:lnTo>
                        <a:pt x="255" y="120"/>
                      </a:lnTo>
                      <a:lnTo>
                        <a:pt x="264" y="165"/>
                      </a:lnTo>
                      <a:lnTo>
                        <a:pt x="332" y="182"/>
                      </a:lnTo>
                      <a:lnTo>
                        <a:pt x="361" y="213"/>
                      </a:lnTo>
                      <a:lnTo>
                        <a:pt x="418" y="210"/>
                      </a:lnTo>
                      <a:lnTo>
                        <a:pt x="481" y="234"/>
                      </a:lnTo>
                      <a:lnTo>
                        <a:pt x="566" y="213"/>
                      </a:lnTo>
                      <a:lnTo>
                        <a:pt x="592" y="194"/>
                      </a:lnTo>
                      <a:lnTo>
                        <a:pt x="592" y="172"/>
                      </a:lnTo>
                      <a:lnTo>
                        <a:pt x="617" y="174"/>
                      </a:lnTo>
                      <a:lnTo>
                        <a:pt x="668" y="139"/>
                      </a:lnTo>
                      <a:lnTo>
                        <a:pt x="709" y="138"/>
                      </a:lnTo>
                      <a:lnTo>
                        <a:pt x="689" y="112"/>
                      </a:lnTo>
                      <a:lnTo>
                        <a:pt x="650" y="119"/>
                      </a:lnTo>
                      <a:lnTo>
                        <a:pt x="649" y="89"/>
                      </a:lnTo>
                      <a:lnTo>
                        <a:pt x="658" y="73"/>
                      </a:lnTo>
                      <a:lnTo>
                        <a:pt x="683" y="82"/>
                      </a:lnTo>
                      <a:lnTo>
                        <a:pt x="705" y="72"/>
                      </a:lnTo>
                      <a:lnTo>
                        <a:pt x="728" y="31"/>
                      </a:lnTo>
                      <a:lnTo>
                        <a:pt x="717" y="18"/>
                      </a:lnTo>
                      <a:lnTo>
                        <a:pt x="773" y="0"/>
                      </a:lnTo>
                      <a:lnTo>
                        <a:pt x="805" y="14"/>
                      </a:lnTo>
                      <a:lnTo>
                        <a:pt x="833" y="79"/>
                      </a:lnTo>
                      <a:lnTo>
                        <a:pt x="881" y="93"/>
                      </a:lnTo>
                      <a:lnTo>
                        <a:pt x="889" y="118"/>
                      </a:lnTo>
                      <a:lnTo>
                        <a:pt x="947" y="102"/>
                      </a:lnTo>
                      <a:lnTo>
                        <a:pt x="920" y="166"/>
                      </a:lnTo>
                      <a:lnTo>
                        <a:pt x="886" y="177"/>
                      </a:lnTo>
                      <a:lnTo>
                        <a:pt x="891" y="201"/>
                      </a:lnTo>
                      <a:lnTo>
                        <a:pt x="881" y="216"/>
                      </a:lnTo>
                      <a:lnTo>
                        <a:pt x="874" y="210"/>
                      </a:lnTo>
                      <a:lnTo>
                        <a:pt x="845" y="228"/>
                      </a:lnTo>
                      <a:lnTo>
                        <a:pt x="845" y="239"/>
                      </a:lnTo>
                      <a:lnTo>
                        <a:pt x="823" y="235"/>
                      </a:lnTo>
                      <a:lnTo>
                        <a:pt x="784" y="264"/>
                      </a:lnTo>
                      <a:lnTo>
                        <a:pt x="738" y="287"/>
                      </a:lnTo>
                      <a:lnTo>
                        <a:pt x="752" y="255"/>
                      </a:lnTo>
                      <a:lnTo>
                        <a:pt x="745" y="247"/>
                      </a:lnTo>
                      <a:lnTo>
                        <a:pt x="683" y="281"/>
                      </a:lnTo>
                      <a:lnTo>
                        <a:pt x="682" y="290"/>
                      </a:lnTo>
                      <a:lnTo>
                        <a:pt x="702" y="314"/>
                      </a:lnTo>
                      <a:lnTo>
                        <a:pt x="729" y="303"/>
                      </a:lnTo>
                      <a:lnTo>
                        <a:pt x="758" y="312"/>
                      </a:lnTo>
                      <a:lnTo>
                        <a:pt x="719" y="330"/>
                      </a:lnTo>
                      <a:lnTo>
                        <a:pt x="706" y="354"/>
                      </a:lnTo>
                      <a:lnTo>
                        <a:pt x="746" y="411"/>
                      </a:lnTo>
                      <a:lnTo>
                        <a:pt x="718" y="405"/>
                      </a:lnTo>
                      <a:lnTo>
                        <a:pt x="746" y="424"/>
                      </a:lnTo>
                      <a:lnTo>
                        <a:pt x="718" y="436"/>
                      </a:lnTo>
                      <a:lnTo>
                        <a:pt x="748" y="441"/>
                      </a:lnTo>
                      <a:lnTo>
                        <a:pt x="695" y="528"/>
                      </a:lnTo>
                      <a:lnTo>
                        <a:pt x="660" y="553"/>
                      </a:lnTo>
                      <a:lnTo>
                        <a:pt x="626" y="562"/>
                      </a:lnTo>
                      <a:lnTo>
                        <a:pt x="624" y="562"/>
                      </a:lnTo>
                      <a:lnTo>
                        <a:pt x="617" y="557"/>
                      </a:lnTo>
                      <a:lnTo>
                        <a:pt x="607" y="572"/>
                      </a:lnTo>
                      <a:lnTo>
                        <a:pt x="567" y="581"/>
                      </a:lnTo>
                      <a:lnTo>
                        <a:pt x="563" y="600"/>
                      </a:lnTo>
                      <a:lnTo>
                        <a:pt x="555" y="577"/>
                      </a:lnTo>
                      <a:lnTo>
                        <a:pt x="529" y="578"/>
                      </a:lnTo>
                      <a:lnTo>
                        <a:pt x="488" y="551"/>
                      </a:lnTo>
                      <a:lnTo>
                        <a:pt x="441" y="563"/>
                      </a:lnTo>
                      <a:lnTo>
                        <a:pt x="431" y="564"/>
                      </a:lnTo>
                      <a:lnTo>
                        <a:pt x="432" y="581"/>
                      </a:lnTo>
                      <a:lnTo>
                        <a:pt x="425" y="576"/>
                      </a:lnTo>
                      <a:lnTo>
                        <a:pt x="396" y="568"/>
                      </a:lnTo>
                      <a:lnTo>
                        <a:pt x="388" y="537"/>
                      </a:lnTo>
                      <a:lnTo>
                        <a:pt x="369" y="541"/>
                      </a:lnTo>
                      <a:lnTo>
                        <a:pt x="387" y="494"/>
                      </a:lnTo>
                      <a:lnTo>
                        <a:pt x="387" y="481"/>
                      </a:lnTo>
                      <a:lnTo>
                        <a:pt x="367" y="471"/>
                      </a:lnTo>
                      <a:lnTo>
                        <a:pt x="351" y="465"/>
                      </a:lnTo>
                      <a:lnTo>
                        <a:pt x="345" y="448"/>
                      </a:lnTo>
                      <a:lnTo>
                        <a:pt x="279" y="476"/>
                      </a:lnTo>
                      <a:lnTo>
                        <a:pt x="251" y="468"/>
                      </a:lnTo>
                      <a:lnTo>
                        <a:pt x="235" y="483"/>
                      </a:lnTo>
                      <a:lnTo>
                        <a:pt x="232" y="472"/>
                      </a:lnTo>
                      <a:lnTo>
                        <a:pt x="223" y="475"/>
                      </a:lnTo>
                      <a:lnTo>
                        <a:pt x="189" y="475"/>
                      </a:lnTo>
                      <a:lnTo>
                        <a:pt x="163" y="450"/>
                      </a:lnTo>
                      <a:lnTo>
                        <a:pt x="113" y="435"/>
                      </a:lnTo>
                      <a:lnTo>
                        <a:pt x="81" y="423"/>
                      </a:lnTo>
                      <a:lnTo>
                        <a:pt x="74" y="395"/>
                      </a:lnTo>
                      <a:lnTo>
                        <a:pt x="90" y="391"/>
                      </a:lnTo>
                      <a:lnTo>
                        <a:pt x="80" y="369"/>
                      </a:lnTo>
                      <a:lnTo>
                        <a:pt x="101" y="343"/>
                      </a:lnTo>
                      <a:lnTo>
                        <a:pt x="85" y="335"/>
                      </a:lnTo>
                      <a:lnTo>
                        <a:pt x="61" y="344"/>
                      </a:lnTo>
                      <a:lnTo>
                        <a:pt x="14" y="315"/>
                      </a:lnTo>
                      <a:lnTo>
                        <a:pt x="15" y="312"/>
                      </a:lnTo>
                      <a:lnTo>
                        <a:pt x="16" y="290"/>
                      </a:lnTo>
                      <a:lnTo>
                        <a:pt x="0" y="28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8" name="Freeform 164"/>
                <p:cNvSpPr>
                  <a:spLocks/>
                </p:cNvSpPr>
                <p:nvPr/>
              </p:nvSpPr>
              <p:spPr bwMode="gray">
                <a:xfrm>
                  <a:off x="4714" y="2428"/>
                  <a:ext cx="36" cy="35"/>
                </a:xfrm>
                <a:custGeom>
                  <a:avLst/>
                  <a:gdLst>
                    <a:gd name="T0" fmla="*/ 0 w 34"/>
                    <a:gd name="T1" fmla="*/ 13872 h 30"/>
                    <a:gd name="T2" fmla="*/ 0 w 34"/>
                    <a:gd name="T3" fmla="*/ 13872 h 30"/>
                    <a:gd name="T4" fmla="*/ 123 w 34"/>
                    <a:gd name="T5" fmla="*/ 0 h 30"/>
                    <a:gd name="T6" fmla="*/ 344 w 34"/>
                    <a:gd name="T7" fmla="*/ 3561 h 30"/>
                    <a:gd name="T8" fmla="*/ 146 w 34"/>
                    <a:gd name="T9" fmla="*/ 16911 h 30"/>
                    <a:gd name="T10" fmla="*/ 0 w 34"/>
                    <a:gd name="T11" fmla="*/ 13872 h 3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34"/>
                    <a:gd name="T19" fmla="*/ 0 h 30"/>
                    <a:gd name="T20" fmla="*/ 34 w 34"/>
                    <a:gd name="T21" fmla="*/ 30 h 30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34" h="30"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12" y="0"/>
                      </a:lnTo>
                      <a:lnTo>
                        <a:pt x="34" y="6"/>
                      </a:lnTo>
                      <a:lnTo>
                        <a:pt x="15" y="30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49" name="Freeform 165"/>
                <p:cNvSpPr>
                  <a:spLocks/>
                </p:cNvSpPr>
                <p:nvPr/>
              </p:nvSpPr>
              <p:spPr bwMode="gray">
                <a:xfrm>
                  <a:off x="4901" y="2336"/>
                  <a:ext cx="29" cy="58"/>
                </a:xfrm>
                <a:custGeom>
                  <a:avLst/>
                  <a:gdLst>
                    <a:gd name="T0" fmla="*/ 0 w 27"/>
                    <a:gd name="T1" fmla="*/ 4015 h 51"/>
                    <a:gd name="T2" fmla="*/ 0 w 27"/>
                    <a:gd name="T3" fmla="*/ 4015 h 51"/>
                    <a:gd name="T4" fmla="*/ 183 w 27"/>
                    <a:gd name="T5" fmla="*/ 9879 h 51"/>
                    <a:gd name="T6" fmla="*/ 499 w 27"/>
                    <a:gd name="T7" fmla="*/ 0 h 51"/>
                    <a:gd name="T8" fmla="*/ 212 w 27"/>
                    <a:gd name="T9" fmla="*/ 1 h 51"/>
                    <a:gd name="T10" fmla="*/ 0 w 27"/>
                    <a:gd name="T11" fmla="*/ 4015 h 5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27"/>
                    <a:gd name="T19" fmla="*/ 0 h 51"/>
                    <a:gd name="T20" fmla="*/ 27 w 27"/>
                    <a:gd name="T21" fmla="*/ 51 h 51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27" h="51">
                      <a:moveTo>
                        <a:pt x="0" y="21"/>
                      </a:moveTo>
                      <a:lnTo>
                        <a:pt x="0" y="21"/>
                      </a:lnTo>
                      <a:lnTo>
                        <a:pt x="10" y="51"/>
                      </a:lnTo>
                      <a:lnTo>
                        <a:pt x="27" y="0"/>
                      </a:lnTo>
                      <a:lnTo>
                        <a:pt x="12" y="1"/>
                      </a:lnTo>
                      <a:lnTo>
                        <a:pt x="0" y="21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0" name="Freeform 166"/>
                <p:cNvSpPr>
                  <a:spLocks/>
                </p:cNvSpPr>
                <p:nvPr/>
              </p:nvSpPr>
              <p:spPr bwMode="gray">
                <a:xfrm>
                  <a:off x="4492" y="2688"/>
                  <a:ext cx="180" cy="202"/>
                </a:xfrm>
                <a:custGeom>
                  <a:avLst/>
                  <a:gdLst>
                    <a:gd name="T0" fmla="*/ 0 w 169"/>
                    <a:gd name="T1" fmla="*/ 0 h 176"/>
                    <a:gd name="T2" fmla="*/ 0 w 169"/>
                    <a:gd name="T3" fmla="*/ 0 h 176"/>
                    <a:gd name="T4" fmla="*/ 476 w 169"/>
                    <a:gd name="T5" fmla="*/ 1875 h 176"/>
                    <a:gd name="T6" fmla="*/ 1129 w 169"/>
                    <a:gd name="T7" fmla="*/ 15137 h 176"/>
                    <a:gd name="T8" fmla="*/ 1627 w 169"/>
                    <a:gd name="T9" fmla="*/ 19939 h 176"/>
                    <a:gd name="T10" fmla="*/ 1575 w 169"/>
                    <a:gd name="T11" fmla="*/ 23301 h 176"/>
                    <a:gd name="T12" fmla="*/ 1741 w 169"/>
                    <a:gd name="T13" fmla="*/ 22891 h 176"/>
                    <a:gd name="T14" fmla="*/ 1724 w 169"/>
                    <a:gd name="T15" fmla="*/ 27865 h 176"/>
                    <a:gd name="T16" fmla="*/ 2230 w 169"/>
                    <a:gd name="T17" fmla="*/ 36856 h 176"/>
                    <a:gd name="T18" fmla="*/ 2189 w 169"/>
                    <a:gd name="T19" fmla="*/ 49934 h 176"/>
                    <a:gd name="T20" fmla="*/ 1965 w 169"/>
                    <a:gd name="T21" fmla="*/ 49934 h 176"/>
                    <a:gd name="T22" fmla="*/ 1511 w 169"/>
                    <a:gd name="T23" fmla="*/ 42768 h 176"/>
                    <a:gd name="T24" fmla="*/ 757 w 169"/>
                    <a:gd name="T25" fmla="*/ 17378 h 176"/>
                    <a:gd name="T26" fmla="*/ 0 w 169"/>
                    <a:gd name="T27" fmla="*/ 0 h 17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69"/>
                    <a:gd name="T43" fmla="*/ 0 h 176"/>
                    <a:gd name="T44" fmla="*/ 169 w 169"/>
                    <a:gd name="T45" fmla="*/ 176 h 17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69" h="176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36" y="7"/>
                      </a:lnTo>
                      <a:lnTo>
                        <a:pt x="85" y="53"/>
                      </a:lnTo>
                      <a:lnTo>
                        <a:pt x="123" y="70"/>
                      </a:lnTo>
                      <a:lnTo>
                        <a:pt x="118" y="82"/>
                      </a:lnTo>
                      <a:lnTo>
                        <a:pt x="132" y="81"/>
                      </a:lnTo>
                      <a:lnTo>
                        <a:pt x="130" y="98"/>
                      </a:lnTo>
                      <a:lnTo>
                        <a:pt x="169" y="131"/>
                      </a:lnTo>
                      <a:lnTo>
                        <a:pt x="164" y="176"/>
                      </a:lnTo>
                      <a:lnTo>
                        <a:pt x="148" y="176"/>
                      </a:lnTo>
                      <a:lnTo>
                        <a:pt x="114" y="151"/>
                      </a:lnTo>
                      <a:lnTo>
                        <a:pt x="57" y="6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1" name="Freeform 167"/>
                <p:cNvSpPr>
                  <a:spLocks/>
                </p:cNvSpPr>
                <p:nvPr/>
              </p:nvSpPr>
              <p:spPr bwMode="gray">
                <a:xfrm>
                  <a:off x="4660" y="2893"/>
                  <a:ext cx="149" cy="50"/>
                </a:xfrm>
                <a:custGeom>
                  <a:avLst/>
                  <a:gdLst>
                    <a:gd name="T0" fmla="*/ 0 w 141"/>
                    <a:gd name="T1" fmla="*/ 2336 h 44"/>
                    <a:gd name="T2" fmla="*/ 0 w 141"/>
                    <a:gd name="T3" fmla="*/ 2336 h 44"/>
                    <a:gd name="T4" fmla="*/ 104 w 141"/>
                    <a:gd name="T5" fmla="*/ 0 h 44"/>
                    <a:gd name="T6" fmla="*/ 1054 w 141"/>
                    <a:gd name="T7" fmla="*/ 2473 h 44"/>
                    <a:gd name="T8" fmla="*/ 1126 w 141"/>
                    <a:gd name="T9" fmla="*/ 4685 h 44"/>
                    <a:gd name="T10" fmla="*/ 1329 w 141"/>
                    <a:gd name="T11" fmla="*/ 5324 h 44"/>
                    <a:gd name="T12" fmla="*/ 1340 w 141"/>
                    <a:gd name="T13" fmla="*/ 8388 h 44"/>
                    <a:gd name="T14" fmla="*/ 238 w 141"/>
                    <a:gd name="T15" fmla="*/ 4478 h 44"/>
                    <a:gd name="T16" fmla="*/ 0 w 141"/>
                    <a:gd name="T17" fmla="*/ 2336 h 4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41"/>
                    <a:gd name="T28" fmla="*/ 0 h 44"/>
                    <a:gd name="T29" fmla="*/ 141 w 141"/>
                    <a:gd name="T30" fmla="*/ 44 h 44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41" h="44">
                      <a:moveTo>
                        <a:pt x="0" y="12"/>
                      </a:moveTo>
                      <a:lnTo>
                        <a:pt x="0" y="12"/>
                      </a:lnTo>
                      <a:lnTo>
                        <a:pt x="10" y="0"/>
                      </a:lnTo>
                      <a:lnTo>
                        <a:pt x="109" y="13"/>
                      </a:lnTo>
                      <a:lnTo>
                        <a:pt x="118" y="25"/>
                      </a:lnTo>
                      <a:lnTo>
                        <a:pt x="139" y="28"/>
                      </a:lnTo>
                      <a:lnTo>
                        <a:pt x="141" y="44"/>
                      </a:lnTo>
                      <a:lnTo>
                        <a:pt x="25" y="24"/>
                      </a:lnTo>
                      <a:lnTo>
                        <a:pt x="0" y="12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2" name="Freeform 168"/>
                <p:cNvSpPr>
                  <a:spLocks/>
                </p:cNvSpPr>
                <p:nvPr/>
              </p:nvSpPr>
              <p:spPr bwMode="gray">
                <a:xfrm>
                  <a:off x="4721" y="2711"/>
                  <a:ext cx="162" cy="150"/>
                </a:xfrm>
                <a:custGeom>
                  <a:avLst/>
                  <a:gdLst>
                    <a:gd name="T0" fmla="*/ 0 w 153"/>
                    <a:gd name="T1" fmla="*/ 15102 h 131"/>
                    <a:gd name="T2" fmla="*/ 0 w 153"/>
                    <a:gd name="T3" fmla="*/ 15102 h 131"/>
                    <a:gd name="T4" fmla="*/ 104 w 153"/>
                    <a:gd name="T5" fmla="*/ 10895 h 131"/>
                    <a:gd name="T6" fmla="*/ 218 w 153"/>
                    <a:gd name="T7" fmla="*/ 13715 h 131"/>
                    <a:gd name="T8" fmla="*/ 721 w 153"/>
                    <a:gd name="T9" fmla="*/ 12576 h 131"/>
                    <a:gd name="T10" fmla="*/ 874 w 153"/>
                    <a:gd name="T11" fmla="*/ 10983 h 131"/>
                    <a:gd name="T12" fmla="*/ 1091 w 153"/>
                    <a:gd name="T13" fmla="*/ 0 h 131"/>
                    <a:gd name="T14" fmla="*/ 1366 w 153"/>
                    <a:gd name="T15" fmla="*/ 2 h 131"/>
                    <a:gd name="T16" fmla="*/ 1303 w 153"/>
                    <a:gd name="T17" fmla="*/ 3092 h 131"/>
                    <a:gd name="T18" fmla="*/ 1598 w 153"/>
                    <a:gd name="T19" fmla="*/ 13715 h 131"/>
                    <a:gd name="T20" fmla="*/ 1430 w 153"/>
                    <a:gd name="T21" fmla="*/ 12576 h 131"/>
                    <a:gd name="T22" fmla="*/ 1139 w 153"/>
                    <a:gd name="T23" fmla="*/ 23801 h 131"/>
                    <a:gd name="T24" fmla="*/ 1127 w 153"/>
                    <a:gd name="T25" fmla="*/ 31527 h 131"/>
                    <a:gd name="T26" fmla="*/ 949 w 153"/>
                    <a:gd name="T27" fmla="*/ 33972 h 131"/>
                    <a:gd name="T28" fmla="*/ 643 w 153"/>
                    <a:gd name="T29" fmla="*/ 29021 h 131"/>
                    <a:gd name="T30" fmla="*/ 457 w 153"/>
                    <a:gd name="T31" fmla="*/ 31206 h 131"/>
                    <a:gd name="T32" fmla="*/ 431 w 153"/>
                    <a:gd name="T33" fmla="*/ 28115 h 131"/>
                    <a:gd name="T34" fmla="*/ 174 w 153"/>
                    <a:gd name="T35" fmla="*/ 28477 h 131"/>
                    <a:gd name="T36" fmla="*/ 0 w 153"/>
                    <a:gd name="T37" fmla="*/ 15102 h 131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53"/>
                    <a:gd name="T58" fmla="*/ 0 h 131"/>
                    <a:gd name="T59" fmla="*/ 153 w 153"/>
                    <a:gd name="T60" fmla="*/ 131 h 131"/>
                  </a:gdLst>
                  <a:ahLst/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53" h="131">
                      <a:moveTo>
                        <a:pt x="0" y="58"/>
                      </a:moveTo>
                      <a:lnTo>
                        <a:pt x="0" y="58"/>
                      </a:lnTo>
                      <a:lnTo>
                        <a:pt x="9" y="42"/>
                      </a:lnTo>
                      <a:lnTo>
                        <a:pt x="22" y="53"/>
                      </a:lnTo>
                      <a:lnTo>
                        <a:pt x="69" y="49"/>
                      </a:lnTo>
                      <a:lnTo>
                        <a:pt x="84" y="43"/>
                      </a:lnTo>
                      <a:lnTo>
                        <a:pt x="105" y="0"/>
                      </a:lnTo>
                      <a:lnTo>
                        <a:pt x="131" y="2"/>
                      </a:lnTo>
                      <a:lnTo>
                        <a:pt x="126" y="12"/>
                      </a:lnTo>
                      <a:lnTo>
                        <a:pt x="153" y="53"/>
                      </a:lnTo>
                      <a:lnTo>
                        <a:pt x="137" y="49"/>
                      </a:lnTo>
                      <a:lnTo>
                        <a:pt x="110" y="93"/>
                      </a:lnTo>
                      <a:lnTo>
                        <a:pt x="108" y="122"/>
                      </a:lnTo>
                      <a:lnTo>
                        <a:pt x="91" y="131"/>
                      </a:lnTo>
                      <a:lnTo>
                        <a:pt x="61" y="113"/>
                      </a:lnTo>
                      <a:lnTo>
                        <a:pt x="44" y="121"/>
                      </a:lnTo>
                      <a:lnTo>
                        <a:pt x="41" y="108"/>
                      </a:lnTo>
                      <a:lnTo>
                        <a:pt x="18" y="111"/>
                      </a:lnTo>
                      <a:lnTo>
                        <a:pt x="0" y="58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3" name="Freeform 169"/>
                <p:cNvSpPr>
                  <a:spLocks/>
                </p:cNvSpPr>
                <p:nvPr/>
              </p:nvSpPr>
              <p:spPr bwMode="gray">
                <a:xfrm>
                  <a:off x="4848" y="2937"/>
                  <a:ext cx="39" cy="11"/>
                </a:xfrm>
                <a:custGeom>
                  <a:avLst/>
                  <a:gdLst>
                    <a:gd name="T0" fmla="*/ 0 w 37"/>
                    <a:gd name="T1" fmla="*/ 2 h 10"/>
                    <a:gd name="T2" fmla="*/ 0 w 37"/>
                    <a:gd name="T3" fmla="*/ 2 h 10"/>
                    <a:gd name="T4" fmla="*/ 4 w 37"/>
                    <a:gd name="T5" fmla="*/ 464 h 10"/>
                    <a:gd name="T6" fmla="*/ 319 w 37"/>
                    <a:gd name="T7" fmla="*/ 4 h 10"/>
                    <a:gd name="T8" fmla="*/ 101 w 37"/>
                    <a:gd name="T9" fmla="*/ 0 h 10"/>
                    <a:gd name="T10" fmla="*/ 0 w 37"/>
                    <a:gd name="T11" fmla="*/ 2 h 1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37"/>
                    <a:gd name="T19" fmla="*/ 0 h 10"/>
                    <a:gd name="T20" fmla="*/ 37 w 37"/>
                    <a:gd name="T21" fmla="*/ 10 h 10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37" h="10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4" y="10"/>
                      </a:lnTo>
                      <a:lnTo>
                        <a:pt x="37" y="4"/>
                      </a:lnTo>
                      <a:lnTo>
                        <a:pt x="11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4" name="Freeform 170"/>
                <p:cNvSpPr>
                  <a:spLocks/>
                </p:cNvSpPr>
                <p:nvPr/>
              </p:nvSpPr>
              <p:spPr bwMode="gray">
                <a:xfrm>
                  <a:off x="4883" y="2755"/>
                  <a:ext cx="99" cy="130"/>
                </a:xfrm>
                <a:custGeom>
                  <a:avLst/>
                  <a:gdLst>
                    <a:gd name="T0" fmla="*/ 0 w 94"/>
                    <a:gd name="T1" fmla="*/ 15023 h 114"/>
                    <a:gd name="T2" fmla="*/ 0 w 94"/>
                    <a:gd name="T3" fmla="*/ 15023 h 114"/>
                    <a:gd name="T4" fmla="*/ 98 w 94"/>
                    <a:gd name="T5" fmla="*/ 19190 h 114"/>
                    <a:gd name="T6" fmla="*/ 8 w 94"/>
                    <a:gd name="T7" fmla="*/ 23959 h 114"/>
                    <a:gd name="T8" fmla="*/ 172 w 94"/>
                    <a:gd name="T9" fmla="*/ 24868 h 114"/>
                    <a:gd name="T10" fmla="*/ 163 w 94"/>
                    <a:gd name="T11" fmla="*/ 15804 h 114"/>
                    <a:gd name="T12" fmla="*/ 272 w 94"/>
                    <a:gd name="T13" fmla="*/ 15023 h 114"/>
                    <a:gd name="T14" fmla="*/ 272 w 94"/>
                    <a:gd name="T15" fmla="*/ 18806 h 114"/>
                    <a:gd name="T16" fmla="*/ 337 w 94"/>
                    <a:gd name="T17" fmla="*/ 22213 h 114"/>
                    <a:gd name="T18" fmla="*/ 484 w 94"/>
                    <a:gd name="T19" fmla="*/ 20486 h 114"/>
                    <a:gd name="T20" fmla="*/ 317 w 94"/>
                    <a:gd name="T21" fmla="*/ 12115 h 114"/>
                    <a:gd name="T22" fmla="*/ 592 w 94"/>
                    <a:gd name="T23" fmla="*/ 8314 h 114"/>
                    <a:gd name="T24" fmla="*/ 223 w 94"/>
                    <a:gd name="T25" fmla="*/ 10812 h 114"/>
                    <a:gd name="T26" fmla="*/ 155 w 94"/>
                    <a:gd name="T27" fmla="*/ 5122 h 114"/>
                    <a:gd name="T28" fmla="*/ 695 w 94"/>
                    <a:gd name="T29" fmla="*/ 4846 h 114"/>
                    <a:gd name="T30" fmla="*/ 785 w 94"/>
                    <a:gd name="T31" fmla="*/ 0 h 114"/>
                    <a:gd name="T32" fmla="*/ 628 w 94"/>
                    <a:gd name="T33" fmla="*/ 3268 h 114"/>
                    <a:gd name="T34" fmla="*/ 272 w 94"/>
                    <a:gd name="T35" fmla="*/ 1486 h 114"/>
                    <a:gd name="T36" fmla="*/ 126 w 94"/>
                    <a:gd name="T37" fmla="*/ 3727 h 114"/>
                    <a:gd name="T38" fmla="*/ 0 w 94"/>
                    <a:gd name="T39" fmla="*/ 15023 h 114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w 94"/>
                    <a:gd name="T61" fmla="*/ 0 h 114"/>
                    <a:gd name="T62" fmla="*/ 94 w 94"/>
                    <a:gd name="T63" fmla="*/ 114 h 114"/>
                  </a:gdLst>
                  <a:ahLst/>
                  <a:cxnLst>
                    <a:cxn ang="T40">
                      <a:pos x="T0" y="T1"/>
                    </a:cxn>
                    <a:cxn ang="T41">
                      <a:pos x="T2" y="T3"/>
                    </a:cxn>
                    <a:cxn ang="T42">
                      <a:pos x="T4" y="T5"/>
                    </a:cxn>
                    <a:cxn ang="T43">
                      <a:pos x="T6" y="T7"/>
                    </a:cxn>
                    <a:cxn ang="T44">
                      <a:pos x="T8" y="T9"/>
                    </a:cxn>
                    <a:cxn ang="T45">
                      <a:pos x="T10" y="T11"/>
                    </a:cxn>
                    <a:cxn ang="T46">
                      <a:pos x="T12" y="T13"/>
                    </a:cxn>
                    <a:cxn ang="T47">
                      <a:pos x="T14" y="T15"/>
                    </a:cxn>
                    <a:cxn ang="T48">
                      <a:pos x="T16" y="T17"/>
                    </a:cxn>
                    <a:cxn ang="T49">
                      <a:pos x="T18" y="T19"/>
                    </a:cxn>
                    <a:cxn ang="T50">
                      <a:pos x="T20" y="T21"/>
                    </a:cxn>
                    <a:cxn ang="T51">
                      <a:pos x="T22" y="T23"/>
                    </a:cxn>
                    <a:cxn ang="T52">
                      <a:pos x="T24" y="T25"/>
                    </a:cxn>
                    <a:cxn ang="T53">
                      <a:pos x="T26" y="T27"/>
                    </a:cxn>
                    <a:cxn ang="T54">
                      <a:pos x="T28" y="T29"/>
                    </a:cxn>
                    <a:cxn ang="T55">
                      <a:pos x="T30" y="T31"/>
                    </a:cxn>
                    <a:cxn ang="T56">
                      <a:pos x="T32" y="T33"/>
                    </a:cxn>
                    <a:cxn ang="T57">
                      <a:pos x="T34" y="T35"/>
                    </a:cxn>
                    <a:cxn ang="T58">
                      <a:pos x="T36" y="T37"/>
                    </a:cxn>
                    <a:cxn ang="T59">
                      <a:pos x="T38" y="T39"/>
                    </a:cxn>
                  </a:cxnLst>
                  <a:rect l="T60" t="T61" r="T62" b="T63"/>
                  <a:pathLst>
                    <a:path w="94" h="114">
                      <a:moveTo>
                        <a:pt x="0" y="69"/>
                      </a:moveTo>
                      <a:lnTo>
                        <a:pt x="0" y="69"/>
                      </a:lnTo>
                      <a:lnTo>
                        <a:pt x="11" y="89"/>
                      </a:lnTo>
                      <a:lnTo>
                        <a:pt x="8" y="110"/>
                      </a:lnTo>
                      <a:lnTo>
                        <a:pt x="22" y="114"/>
                      </a:lnTo>
                      <a:lnTo>
                        <a:pt x="21" y="73"/>
                      </a:lnTo>
                      <a:lnTo>
                        <a:pt x="32" y="69"/>
                      </a:lnTo>
                      <a:lnTo>
                        <a:pt x="32" y="86"/>
                      </a:lnTo>
                      <a:lnTo>
                        <a:pt x="41" y="102"/>
                      </a:lnTo>
                      <a:lnTo>
                        <a:pt x="59" y="94"/>
                      </a:lnTo>
                      <a:lnTo>
                        <a:pt x="38" y="55"/>
                      </a:lnTo>
                      <a:lnTo>
                        <a:pt x="70" y="39"/>
                      </a:lnTo>
                      <a:lnTo>
                        <a:pt x="27" y="50"/>
                      </a:lnTo>
                      <a:lnTo>
                        <a:pt x="20" y="24"/>
                      </a:lnTo>
                      <a:lnTo>
                        <a:pt x="83" y="22"/>
                      </a:lnTo>
                      <a:lnTo>
                        <a:pt x="94" y="0"/>
                      </a:lnTo>
                      <a:lnTo>
                        <a:pt x="76" y="15"/>
                      </a:lnTo>
                      <a:lnTo>
                        <a:pt x="32" y="7"/>
                      </a:lnTo>
                      <a:lnTo>
                        <a:pt x="16" y="17"/>
                      </a:lnTo>
                      <a:lnTo>
                        <a:pt x="0" y="69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5" name="Freeform 171"/>
                <p:cNvSpPr>
                  <a:spLocks/>
                </p:cNvSpPr>
                <p:nvPr/>
              </p:nvSpPr>
              <p:spPr bwMode="gray">
                <a:xfrm>
                  <a:off x="4962" y="2938"/>
                  <a:ext cx="57" cy="33"/>
                </a:xfrm>
                <a:custGeom>
                  <a:avLst/>
                  <a:gdLst>
                    <a:gd name="T0" fmla="*/ 0 w 54"/>
                    <a:gd name="T1" fmla="*/ 3274 h 29"/>
                    <a:gd name="T2" fmla="*/ 0 w 54"/>
                    <a:gd name="T3" fmla="*/ 3274 h 29"/>
                    <a:gd name="T4" fmla="*/ 3 w 54"/>
                    <a:gd name="T5" fmla="*/ 5888 h 29"/>
                    <a:gd name="T6" fmla="*/ 490 w 54"/>
                    <a:gd name="T7" fmla="*/ 0 h 29"/>
                    <a:gd name="T8" fmla="*/ 137 w 54"/>
                    <a:gd name="T9" fmla="*/ 1716 h 29"/>
                    <a:gd name="T10" fmla="*/ 0 w 54"/>
                    <a:gd name="T11" fmla="*/ 3274 h 2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54"/>
                    <a:gd name="T19" fmla="*/ 0 h 29"/>
                    <a:gd name="T20" fmla="*/ 54 w 54"/>
                    <a:gd name="T21" fmla="*/ 29 h 2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54" h="29">
                      <a:moveTo>
                        <a:pt x="0" y="17"/>
                      </a:moveTo>
                      <a:lnTo>
                        <a:pt x="0" y="17"/>
                      </a:lnTo>
                      <a:lnTo>
                        <a:pt x="3" y="29"/>
                      </a:lnTo>
                      <a:lnTo>
                        <a:pt x="54" y="0"/>
                      </a:lnTo>
                      <a:lnTo>
                        <a:pt x="16" y="9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6" name="Freeform 172"/>
                <p:cNvSpPr>
                  <a:spLocks/>
                </p:cNvSpPr>
                <p:nvPr/>
              </p:nvSpPr>
              <p:spPr bwMode="gray">
                <a:xfrm>
                  <a:off x="5022" y="2749"/>
                  <a:ext cx="19" cy="54"/>
                </a:xfrm>
                <a:custGeom>
                  <a:avLst/>
                  <a:gdLst>
                    <a:gd name="T0" fmla="*/ 0 w 18"/>
                    <a:gd name="T1" fmla="*/ 4786 h 47"/>
                    <a:gd name="T2" fmla="*/ 0 w 18"/>
                    <a:gd name="T3" fmla="*/ 4786 h 47"/>
                    <a:gd name="T4" fmla="*/ 3 w 18"/>
                    <a:gd name="T5" fmla="*/ 11009 h 47"/>
                    <a:gd name="T6" fmla="*/ 122 w 18"/>
                    <a:gd name="T7" fmla="*/ 13883 h 47"/>
                    <a:gd name="T8" fmla="*/ 7 w 18"/>
                    <a:gd name="T9" fmla="*/ 7967 h 47"/>
                    <a:gd name="T10" fmla="*/ 155 w 18"/>
                    <a:gd name="T11" fmla="*/ 7661 h 47"/>
                    <a:gd name="T12" fmla="*/ 145 w 18"/>
                    <a:gd name="T13" fmla="*/ 2945 h 47"/>
                    <a:gd name="T14" fmla="*/ 3 w 18"/>
                    <a:gd name="T15" fmla="*/ 5896 h 47"/>
                    <a:gd name="T16" fmla="*/ 99 w 18"/>
                    <a:gd name="T17" fmla="*/ 0 h 47"/>
                    <a:gd name="T18" fmla="*/ 0 w 18"/>
                    <a:gd name="T19" fmla="*/ 4786 h 47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w 18"/>
                    <a:gd name="T31" fmla="*/ 0 h 47"/>
                    <a:gd name="T32" fmla="*/ 18 w 18"/>
                    <a:gd name="T33" fmla="*/ 47 h 47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T30" t="T31" r="T32" b="T33"/>
                  <a:pathLst>
                    <a:path w="18" h="47">
                      <a:moveTo>
                        <a:pt x="0" y="16"/>
                      </a:moveTo>
                      <a:lnTo>
                        <a:pt x="0" y="16"/>
                      </a:lnTo>
                      <a:lnTo>
                        <a:pt x="3" y="37"/>
                      </a:lnTo>
                      <a:lnTo>
                        <a:pt x="14" y="47"/>
                      </a:lnTo>
                      <a:lnTo>
                        <a:pt x="7" y="27"/>
                      </a:lnTo>
                      <a:lnTo>
                        <a:pt x="18" y="25"/>
                      </a:lnTo>
                      <a:lnTo>
                        <a:pt x="17" y="10"/>
                      </a:lnTo>
                      <a:lnTo>
                        <a:pt x="3" y="20"/>
                      </a:lnTo>
                      <a:lnTo>
                        <a:pt x="10" y="0"/>
                      </a:lnTo>
                      <a:lnTo>
                        <a:pt x="0" y="16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7" name="Freeform 173"/>
                <p:cNvSpPr>
                  <a:spLocks/>
                </p:cNvSpPr>
                <p:nvPr/>
              </p:nvSpPr>
              <p:spPr bwMode="gray">
                <a:xfrm>
                  <a:off x="5030" y="2835"/>
                  <a:ext cx="46" cy="19"/>
                </a:xfrm>
                <a:custGeom>
                  <a:avLst/>
                  <a:gdLst>
                    <a:gd name="T0" fmla="*/ 0 w 44"/>
                    <a:gd name="T1" fmla="*/ 5742 h 16"/>
                    <a:gd name="T2" fmla="*/ 0 w 44"/>
                    <a:gd name="T3" fmla="*/ 5742 h 16"/>
                    <a:gd name="T4" fmla="*/ 153 w 44"/>
                    <a:gd name="T5" fmla="*/ 0 h 16"/>
                    <a:gd name="T6" fmla="*/ 270 w 44"/>
                    <a:gd name="T7" fmla="*/ 18431 h 16"/>
                    <a:gd name="T8" fmla="*/ 0 w 44"/>
                    <a:gd name="T9" fmla="*/ 5742 h 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44"/>
                    <a:gd name="T16" fmla="*/ 0 h 16"/>
                    <a:gd name="T17" fmla="*/ 44 w 44"/>
                    <a:gd name="T18" fmla="*/ 16 h 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44" h="16">
                      <a:moveTo>
                        <a:pt x="0" y="5"/>
                      </a:moveTo>
                      <a:lnTo>
                        <a:pt x="0" y="5"/>
                      </a:lnTo>
                      <a:lnTo>
                        <a:pt x="26" y="0"/>
                      </a:lnTo>
                      <a:lnTo>
                        <a:pt x="44" y="16"/>
                      </a:lnTo>
                      <a:lnTo>
                        <a:pt x="0" y="5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8" name="Freeform 174"/>
                <p:cNvSpPr>
                  <a:spLocks/>
                </p:cNvSpPr>
                <p:nvPr/>
              </p:nvSpPr>
              <p:spPr bwMode="gray">
                <a:xfrm>
                  <a:off x="5059" y="2164"/>
                  <a:ext cx="39" cy="53"/>
                </a:xfrm>
                <a:custGeom>
                  <a:avLst/>
                  <a:gdLst>
                    <a:gd name="T0" fmla="*/ 0 w 36"/>
                    <a:gd name="T1" fmla="*/ 8786 h 45"/>
                    <a:gd name="T2" fmla="*/ 0 w 36"/>
                    <a:gd name="T3" fmla="*/ 8786 h 45"/>
                    <a:gd name="T4" fmla="*/ 1 w 36"/>
                    <a:gd name="T5" fmla="*/ 18915 h 45"/>
                    <a:gd name="T6" fmla="*/ 256 w 36"/>
                    <a:gd name="T7" fmla="*/ 8786 h 45"/>
                    <a:gd name="T8" fmla="*/ 352 w 36"/>
                    <a:gd name="T9" fmla="*/ 14355 h 45"/>
                    <a:gd name="T10" fmla="*/ 236 w 36"/>
                    <a:gd name="T11" fmla="*/ 36398 h 45"/>
                    <a:gd name="T12" fmla="*/ 666 w 36"/>
                    <a:gd name="T13" fmla="*/ 36398 h 45"/>
                    <a:gd name="T14" fmla="*/ 953 w 36"/>
                    <a:gd name="T15" fmla="*/ 13555 h 45"/>
                    <a:gd name="T16" fmla="*/ 813 w 36"/>
                    <a:gd name="T17" fmla="*/ 2795 h 45"/>
                    <a:gd name="T18" fmla="*/ 352 w 36"/>
                    <a:gd name="T19" fmla="*/ 0 h 45"/>
                    <a:gd name="T20" fmla="*/ 0 w 36"/>
                    <a:gd name="T21" fmla="*/ 8786 h 45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36"/>
                    <a:gd name="T34" fmla="*/ 0 h 45"/>
                    <a:gd name="T35" fmla="*/ 36 w 36"/>
                    <a:gd name="T36" fmla="*/ 45 h 45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36" h="45">
                      <a:moveTo>
                        <a:pt x="0" y="11"/>
                      </a:moveTo>
                      <a:lnTo>
                        <a:pt x="0" y="11"/>
                      </a:lnTo>
                      <a:lnTo>
                        <a:pt x="1" y="23"/>
                      </a:lnTo>
                      <a:lnTo>
                        <a:pt x="10" y="11"/>
                      </a:lnTo>
                      <a:lnTo>
                        <a:pt x="14" y="18"/>
                      </a:lnTo>
                      <a:lnTo>
                        <a:pt x="9" y="45"/>
                      </a:lnTo>
                      <a:lnTo>
                        <a:pt x="26" y="45"/>
                      </a:lnTo>
                      <a:lnTo>
                        <a:pt x="36" y="16"/>
                      </a:lnTo>
                      <a:lnTo>
                        <a:pt x="30" y="3"/>
                      </a:lnTo>
                      <a:lnTo>
                        <a:pt x="14" y="0"/>
                      </a:lnTo>
                      <a:lnTo>
                        <a:pt x="0" y="11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59" name="Freeform 175"/>
                <p:cNvSpPr>
                  <a:spLocks/>
                </p:cNvSpPr>
                <p:nvPr/>
              </p:nvSpPr>
              <p:spPr bwMode="gray">
                <a:xfrm>
                  <a:off x="5078" y="2009"/>
                  <a:ext cx="187" cy="164"/>
                </a:xfrm>
                <a:custGeom>
                  <a:avLst/>
                  <a:gdLst>
                    <a:gd name="T0" fmla="*/ 0 w 175"/>
                    <a:gd name="T1" fmla="*/ 48144 h 142"/>
                    <a:gd name="T2" fmla="*/ 0 w 175"/>
                    <a:gd name="T3" fmla="*/ 48144 h 142"/>
                    <a:gd name="T4" fmla="*/ 448 w 175"/>
                    <a:gd name="T5" fmla="*/ 38831 h 142"/>
                    <a:gd name="T6" fmla="*/ 1137 w 175"/>
                    <a:gd name="T7" fmla="*/ 38831 h 142"/>
                    <a:gd name="T8" fmla="*/ 1409 w 175"/>
                    <a:gd name="T9" fmla="*/ 27631 h 142"/>
                    <a:gd name="T10" fmla="*/ 1526 w 175"/>
                    <a:gd name="T11" fmla="*/ 26436 h 142"/>
                    <a:gd name="T12" fmla="*/ 1526 w 175"/>
                    <a:gd name="T13" fmla="*/ 30871 h 142"/>
                    <a:gd name="T14" fmla="*/ 1863 w 175"/>
                    <a:gd name="T15" fmla="*/ 26436 h 142"/>
                    <a:gd name="T16" fmla="*/ 2088 w 175"/>
                    <a:gd name="T17" fmla="*/ 17494 h 142"/>
                    <a:gd name="T18" fmla="*/ 2209 w 175"/>
                    <a:gd name="T19" fmla="*/ 2813 h 142"/>
                    <a:gd name="T20" fmla="*/ 2396 w 175"/>
                    <a:gd name="T21" fmla="*/ 3752 h 142"/>
                    <a:gd name="T22" fmla="*/ 2360 w 175"/>
                    <a:gd name="T23" fmla="*/ 0 h 142"/>
                    <a:gd name="T24" fmla="*/ 2483 w 175"/>
                    <a:gd name="T25" fmla="*/ 2 h 142"/>
                    <a:gd name="T26" fmla="*/ 2684 w 175"/>
                    <a:gd name="T27" fmla="*/ 12267 h 142"/>
                    <a:gd name="T28" fmla="*/ 2396 w 175"/>
                    <a:gd name="T29" fmla="*/ 20901 h 142"/>
                    <a:gd name="T30" fmla="*/ 2396 w 175"/>
                    <a:gd name="T31" fmla="*/ 29015 h 142"/>
                    <a:gd name="T32" fmla="*/ 2274 w 175"/>
                    <a:gd name="T33" fmla="*/ 41178 h 142"/>
                    <a:gd name="T34" fmla="*/ 2128 w 175"/>
                    <a:gd name="T35" fmla="*/ 42848 h 142"/>
                    <a:gd name="T36" fmla="*/ 2128 w 175"/>
                    <a:gd name="T37" fmla="*/ 38702 h 142"/>
                    <a:gd name="T38" fmla="*/ 1743 w 175"/>
                    <a:gd name="T39" fmla="*/ 44847 h 142"/>
                    <a:gd name="T40" fmla="*/ 1409 w 175"/>
                    <a:gd name="T41" fmla="*/ 41686 h 142"/>
                    <a:gd name="T42" fmla="*/ 1456 w 175"/>
                    <a:gd name="T43" fmla="*/ 47035 h 142"/>
                    <a:gd name="T44" fmla="*/ 1150 w 175"/>
                    <a:gd name="T45" fmla="*/ 51818 h 142"/>
                    <a:gd name="T46" fmla="*/ 1064 w 175"/>
                    <a:gd name="T47" fmla="*/ 44175 h 142"/>
                    <a:gd name="T48" fmla="*/ 0 w 175"/>
                    <a:gd name="T49" fmla="*/ 48144 h 142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w 175"/>
                    <a:gd name="T76" fmla="*/ 0 h 142"/>
                    <a:gd name="T77" fmla="*/ 175 w 175"/>
                    <a:gd name="T78" fmla="*/ 142 h 142"/>
                  </a:gdLst>
                  <a:ahLst/>
                  <a:cxnLst>
                    <a:cxn ang="T50">
                      <a:pos x="T0" y="T1"/>
                    </a:cxn>
                    <a:cxn ang="T51">
                      <a:pos x="T2" y="T3"/>
                    </a:cxn>
                    <a:cxn ang="T52">
                      <a:pos x="T4" y="T5"/>
                    </a:cxn>
                    <a:cxn ang="T53">
                      <a:pos x="T6" y="T7"/>
                    </a:cxn>
                    <a:cxn ang="T54">
                      <a:pos x="T8" y="T9"/>
                    </a:cxn>
                    <a:cxn ang="T55">
                      <a:pos x="T10" y="T11"/>
                    </a:cxn>
                    <a:cxn ang="T56">
                      <a:pos x="T12" y="T13"/>
                    </a:cxn>
                    <a:cxn ang="T57">
                      <a:pos x="T14" y="T15"/>
                    </a:cxn>
                    <a:cxn ang="T58">
                      <a:pos x="T16" y="T17"/>
                    </a:cxn>
                    <a:cxn ang="T59">
                      <a:pos x="T18" y="T19"/>
                    </a:cxn>
                    <a:cxn ang="T60">
                      <a:pos x="T20" y="T21"/>
                    </a:cxn>
                    <a:cxn ang="T61">
                      <a:pos x="T22" y="T23"/>
                    </a:cxn>
                    <a:cxn ang="T62">
                      <a:pos x="T24" y="T25"/>
                    </a:cxn>
                    <a:cxn ang="T63">
                      <a:pos x="T26" y="T27"/>
                    </a:cxn>
                    <a:cxn ang="T64">
                      <a:pos x="T28" y="T29"/>
                    </a:cxn>
                    <a:cxn ang="T65">
                      <a:pos x="T30" y="T31"/>
                    </a:cxn>
                    <a:cxn ang="T66">
                      <a:pos x="T32" y="T33"/>
                    </a:cxn>
                    <a:cxn ang="T67">
                      <a:pos x="T34" y="T35"/>
                    </a:cxn>
                    <a:cxn ang="T68">
                      <a:pos x="T36" y="T37"/>
                    </a:cxn>
                    <a:cxn ang="T69">
                      <a:pos x="T38" y="T39"/>
                    </a:cxn>
                    <a:cxn ang="T70">
                      <a:pos x="T40" y="T41"/>
                    </a:cxn>
                    <a:cxn ang="T71">
                      <a:pos x="T42" y="T43"/>
                    </a:cxn>
                    <a:cxn ang="T72">
                      <a:pos x="T44" y="T45"/>
                    </a:cxn>
                    <a:cxn ang="T73">
                      <a:pos x="T46" y="T47"/>
                    </a:cxn>
                    <a:cxn ang="T74">
                      <a:pos x="T48" y="T49"/>
                    </a:cxn>
                  </a:cxnLst>
                  <a:rect l="T75" t="T76" r="T77" b="T78"/>
                  <a:pathLst>
                    <a:path w="175" h="142">
                      <a:moveTo>
                        <a:pt x="0" y="132"/>
                      </a:moveTo>
                      <a:lnTo>
                        <a:pt x="0" y="132"/>
                      </a:lnTo>
                      <a:lnTo>
                        <a:pt x="30" y="106"/>
                      </a:lnTo>
                      <a:lnTo>
                        <a:pt x="75" y="106"/>
                      </a:lnTo>
                      <a:lnTo>
                        <a:pt x="94" y="75"/>
                      </a:lnTo>
                      <a:lnTo>
                        <a:pt x="101" y="72"/>
                      </a:lnTo>
                      <a:lnTo>
                        <a:pt x="101" y="84"/>
                      </a:lnTo>
                      <a:lnTo>
                        <a:pt x="123" y="72"/>
                      </a:lnTo>
                      <a:lnTo>
                        <a:pt x="138" y="48"/>
                      </a:lnTo>
                      <a:lnTo>
                        <a:pt x="146" y="8"/>
                      </a:lnTo>
                      <a:lnTo>
                        <a:pt x="159" y="10"/>
                      </a:lnTo>
                      <a:lnTo>
                        <a:pt x="156" y="0"/>
                      </a:lnTo>
                      <a:lnTo>
                        <a:pt x="163" y="2"/>
                      </a:lnTo>
                      <a:lnTo>
                        <a:pt x="175" y="34"/>
                      </a:lnTo>
                      <a:lnTo>
                        <a:pt x="159" y="57"/>
                      </a:lnTo>
                      <a:lnTo>
                        <a:pt x="159" y="79"/>
                      </a:lnTo>
                      <a:lnTo>
                        <a:pt x="150" y="112"/>
                      </a:lnTo>
                      <a:lnTo>
                        <a:pt x="140" y="117"/>
                      </a:lnTo>
                      <a:lnTo>
                        <a:pt x="140" y="105"/>
                      </a:lnTo>
                      <a:lnTo>
                        <a:pt x="115" y="122"/>
                      </a:lnTo>
                      <a:lnTo>
                        <a:pt x="94" y="114"/>
                      </a:lnTo>
                      <a:lnTo>
                        <a:pt x="95" y="128"/>
                      </a:lnTo>
                      <a:lnTo>
                        <a:pt x="76" y="142"/>
                      </a:lnTo>
                      <a:lnTo>
                        <a:pt x="70" y="120"/>
                      </a:lnTo>
                      <a:lnTo>
                        <a:pt x="0" y="132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0" name="Freeform 176"/>
                <p:cNvSpPr>
                  <a:spLocks/>
                </p:cNvSpPr>
                <p:nvPr/>
              </p:nvSpPr>
              <p:spPr bwMode="gray">
                <a:xfrm>
                  <a:off x="5102" y="2157"/>
                  <a:ext cx="37" cy="29"/>
                </a:xfrm>
                <a:custGeom>
                  <a:avLst/>
                  <a:gdLst>
                    <a:gd name="T0" fmla="*/ 0 w 35"/>
                    <a:gd name="T1" fmla="*/ 1315 h 26"/>
                    <a:gd name="T2" fmla="*/ 0 w 35"/>
                    <a:gd name="T3" fmla="*/ 1315 h 26"/>
                    <a:gd name="T4" fmla="*/ 117 w 35"/>
                    <a:gd name="T5" fmla="*/ 2271 h 26"/>
                    <a:gd name="T6" fmla="*/ 317 w 35"/>
                    <a:gd name="T7" fmla="*/ 1454 h 26"/>
                    <a:gd name="T8" fmla="*/ 335 w 35"/>
                    <a:gd name="T9" fmla="*/ 0 h 26"/>
                    <a:gd name="T10" fmla="*/ 0 w 35"/>
                    <a:gd name="T11" fmla="*/ 1315 h 2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35"/>
                    <a:gd name="T19" fmla="*/ 0 h 26"/>
                    <a:gd name="T20" fmla="*/ 35 w 35"/>
                    <a:gd name="T21" fmla="*/ 26 h 2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35" h="26">
                      <a:moveTo>
                        <a:pt x="0" y="15"/>
                      </a:moveTo>
                      <a:lnTo>
                        <a:pt x="0" y="15"/>
                      </a:lnTo>
                      <a:lnTo>
                        <a:pt x="12" y="26"/>
                      </a:lnTo>
                      <a:lnTo>
                        <a:pt x="33" y="16"/>
                      </a:lnTo>
                      <a:lnTo>
                        <a:pt x="35" y="0"/>
                      </a:lnTo>
                      <a:lnTo>
                        <a:pt x="0" y="15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1" name="Freeform 177"/>
                <p:cNvSpPr>
                  <a:spLocks/>
                </p:cNvSpPr>
                <p:nvPr/>
              </p:nvSpPr>
              <p:spPr bwMode="gray">
                <a:xfrm>
                  <a:off x="5227" y="1923"/>
                  <a:ext cx="98" cy="86"/>
                </a:xfrm>
                <a:custGeom>
                  <a:avLst/>
                  <a:gdLst>
                    <a:gd name="T0" fmla="*/ 0 w 92"/>
                    <a:gd name="T1" fmla="*/ 14814 h 75"/>
                    <a:gd name="T2" fmla="*/ 0 w 92"/>
                    <a:gd name="T3" fmla="*/ 14814 h 75"/>
                    <a:gd name="T4" fmla="*/ 4 w 92"/>
                    <a:gd name="T5" fmla="*/ 20655 h 75"/>
                    <a:gd name="T6" fmla="*/ 238 w 92"/>
                    <a:gd name="T7" fmla="*/ 18383 h 75"/>
                    <a:gd name="T8" fmla="*/ 142 w 92"/>
                    <a:gd name="T9" fmla="*/ 15067 h 75"/>
                    <a:gd name="T10" fmla="*/ 699 w 92"/>
                    <a:gd name="T11" fmla="*/ 18102 h 75"/>
                    <a:gd name="T12" fmla="*/ 847 w 92"/>
                    <a:gd name="T13" fmla="*/ 13140 h 75"/>
                    <a:gd name="T14" fmla="*/ 1237 w 92"/>
                    <a:gd name="T15" fmla="*/ 11459 h 75"/>
                    <a:gd name="T16" fmla="*/ 1091 w 92"/>
                    <a:gd name="T17" fmla="*/ 8569 h 75"/>
                    <a:gd name="T18" fmla="*/ 1143 w 92"/>
                    <a:gd name="T19" fmla="*/ 5780 h 75"/>
                    <a:gd name="T20" fmla="*/ 810 w 92"/>
                    <a:gd name="T21" fmla="*/ 6248 h 75"/>
                    <a:gd name="T22" fmla="*/ 415 w 92"/>
                    <a:gd name="T23" fmla="*/ 0 h 75"/>
                    <a:gd name="T24" fmla="*/ 303 w 92"/>
                    <a:gd name="T25" fmla="*/ 11478 h 75"/>
                    <a:gd name="T26" fmla="*/ 142 w 92"/>
                    <a:gd name="T27" fmla="*/ 11038 h 75"/>
                    <a:gd name="T28" fmla="*/ 0 w 92"/>
                    <a:gd name="T29" fmla="*/ 14814 h 75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92"/>
                    <a:gd name="T46" fmla="*/ 0 h 75"/>
                    <a:gd name="T47" fmla="*/ 92 w 92"/>
                    <a:gd name="T48" fmla="*/ 75 h 75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92" h="75">
                      <a:moveTo>
                        <a:pt x="0" y="54"/>
                      </a:moveTo>
                      <a:lnTo>
                        <a:pt x="0" y="54"/>
                      </a:lnTo>
                      <a:lnTo>
                        <a:pt x="4" y="75"/>
                      </a:lnTo>
                      <a:lnTo>
                        <a:pt x="19" y="67"/>
                      </a:lnTo>
                      <a:lnTo>
                        <a:pt x="10" y="55"/>
                      </a:lnTo>
                      <a:lnTo>
                        <a:pt x="52" y="66"/>
                      </a:lnTo>
                      <a:lnTo>
                        <a:pt x="64" y="48"/>
                      </a:lnTo>
                      <a:lnTo>
                        <a:pt x="92" y="42"/>
                      </a:lnTo>
                      <a:lnTo>
                        <a:pt x="82" y="31"/>
                      </a:lnTo>
                      <a:lnTo>
                        <a:pt x="85" y="21"/>
                      </a:lnTo>
                      <a:lnTo>
                        <a:pt x="61" y="23"/>
                      </a:lnTo>
                      <a:lnTo>
                        <a:pt x="31" y="0"/>
                      </a:lnTo>
                      <a:lnTo>
                        <a:pt x="22" y="43"/>
                      </a:lnTo>
                      <a:lnTo>
                        <a:pt x="10" y="40"/>
                      </a:lnTo>
                      <a:lnTo>
                        <a:pt x="0" y="5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2" name="Freeform 178"/>
                <p:cNvSpPr>
                  <a:spLocks/>
                </p:cNvSpPr>
                <p:nvPr/>
              </p:nvSpPr>
              <p:spPr bwMode="gray">
                <a:xfrm>
                  <a:off x="4971" y="1979"/>
                  <a:ext cx="104" cy="109"/>
                </a:xfrm>
                <a:custGeom>
                  <a:avLst/>
                  <a:gdLst>
                    <a:gd name="T0" fmla="*/ 0 w 97"/>
                    <a:gd name="T1" fmla="*/ 15058 h 95"/>
                    <a:gd name="T2" fmla="*/ 0 w 97"/>
                    <a:gd name="T3" fmla="*/ 15058 h 95"/>
                    <a:gd name="T4" fmla="*/ 330 w 97"/>
                    <a:gd name="T5" fmla="*/ 17260 h 95"/>
                    <a:gd name="T6" fmla="*/ 142 w 97"/>
                    <a:gd name="T7" fmla="*/ 24869 h 95"/>
                    <a:gd name="T8" fmla="*/ 588 w 97"/>
                    <a:gd name="T9" fmla="*/ 26591 h 95"/>
                    <a:gd name="T10" fmla="*/ 1099 w 97"/>
                    <a:gd name="T11" fmla="*/ 21675 h 95"/>
                    <a:gd name="T12" fmla="*/ 857 w 97"/>
                    <a:gd name="T13" fmla="*/ 16021 h 95"/>
                    <a:gd name="T14" fmla="*/ 1438 w 97"/>
                    <a:gd name="T15" fmla="*/ 10158 h 95"/>
                    <a:gd name="T16" fmla="*/ 1689 w 97"/>
                    <a:gd name="T17" fmla="*/ 2829 h 95"/>
                    <a:gd name="T18" fmla="*/ 1689 w 97"/>
                    <a:gd name="T19" fmla="*/ 1632 h 95"/>
                    <a:gd name="T20" fmla="*/ 1557 w 97"/>
                    <a:gd name="T21" fmla="*/ 0 h 95"/>
                    <a:gd name="T22" fmla="*/ 1056 w 97"/>
                    <a:gd name="T23" fmla="*/ 5108 h 95"/>
                    <a:gd name="T24" fmla="*/ 1056 w 97"/>
                    <a:gd name="T25" fmla="*/ 8058 h 95"/>
                    <a:gd name="T26" fmla="*/ 675 w 97"/>
                    <a:gd name="T27" fmla="*/ 7023 h 95"/>
                    <a:gd name="T28" fmla="*/ 0 w 97"/>
                    <a:gd name="T29" fmla="*/ 15058 h 95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97"/>
                    <a:gd name="T46" fmla="*/ 0 h 95"/>
                    <a:gd name="T47" fmla="*/ 97 w 97"/>
                    <a:gd name="T48" fmla="*/ 95 h 95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97" h="95">
                      <a:moveTo>
                        <a:pt x="0" y="54"/>
                      </a:moveTo>
                      <a:lnTo>
                        <a:pt x="0" y="54"/>
                      </a:lnTo>
                      <a:lnTo>
                        <a:pt x="19" y="61"/>
                      </a:lnTo>
                      <a:lnTo>
                        <a:pt x="7" y="89"/>
                      </a:lnTo>
                      <a:lnTo>
                        <a:pt x="34" y="95"/>
                      </a:lnTo>
                      <a:lnTo>
                        <a:pt x="63" y="78"/>
                      </a:lnTo>
                      <a:lnTo>
                        <a:pt x="49" y="57"/>
                      </a:lnTo>
                      <a:lnTo>
                        <a:pt x="83" y="37"/>
                      </a:lnTo>
                      <a:lnTo>
                        <a:pt x="97" y="10"/>
                      </a:lnTo>
                      <a:lnTo>
                        <a:pt x="97" y="6"/>
                      </a:lnTo>
                      <a:lnTo>
                        <a:pt x="90" y="0"/>
                      </a:lnTo>
                      <a:lnTo>
                        <a:pt x="61" y="18"/>
                      </a:lnTo>
                      <a:lnTo>
                        <a:pt x="61" y="29"/>
                      </a:lnTo>
                      <a:lnTo>
                        <a:pt x="39" y="25"/>
                      </a:lnTo>
                      <a:lnTo>
                        <a:pt x="0" y="5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3" name="Freeform 179"/>
                <p:cNvSpPr>
                  <a:spLocks/>
                </p:cNvSpPr>
                <p:nvPr/>
              </p:nvSpPr>
              <p:spPr bwMode="gray">
                <a:xfrm>
                  <a:off x="5002" y="2068"/>
                  <a:ext cx="56" cy="86"/>
                </a:xfrm>
                <a:custGeom>
                  <a:avLst/>
                  <a:gdLst>
                    <a:gd name="T0" fmla="*/ 0 w 53"/>
                    <a:gd name="T1" fmla="*/ 20655 h 75"/>
                    <a:gd name="T2" fmla="*/ 0 w 53"/>
                    <a:gd name="T3" fmla="*/ 20655 h 75"/>
                    <a:gd name="T4" fmla="*/ 5 w 53"/>
                    <a:gd name="T5" fmla="*/ 4584 h 75"/>
                    <a:gd name="T6" fmla="*/ 317 w 53"/>
                    <a:gd name="T7" fmla="*/ 0 h 75"/>
                    <a:gd name="T8" fmla="*/ 501 w 53"/>
                    <a:gd name="T9" fmla="*/ 12919 h 75"/>
                    <a:gd name="T10" fmla="*/ 313 w 53"/>
                    <a:gd name="T11" fmla="*/ 18383 h 75"/>
                    <a:gd name="T12" fmla="*/ 0 w 53"/>
                    <a:gd name="T13" fmla="*/ 20655 h 75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53"/>
                    <a:gd name="T22" fmla="*/ 0 h 75"/>
                    <a:gd name="T23" fmla="*/ 53 w 53"/>
                    <a:gd name="T24" fmla="*/ 75 h 75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53" h="75">
                      <a:moveTo>
                        <a:pt x="0" y="75"/>
                      </a:moveTo>
                      <a:lnTo>
                        <a:pt x="0" y="75"/>
                      </a:lnTo>
                      <a:lnTo>
                        <a:pt x="5" y="17"/>
                      </a:lnTo>
                      <a:lnTo>
                        <a:pt x="34" y="0"/>
                      </a:lnTo>
                      <a:lnTo>
                        <a:pt x="53" y="47"/>
                      </a:lnTo>
                      <a:lnTo>
                        <a:pt x="33" y="67"/>
                      </a:lnTo>
                      <a:lnTo>
                        <a:pt x="0" y="75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4" name="Freeform 180"/>
                <p:cNvSpPr>
                  <a:spLocks/>
                </p:cNvSpPr>
                <p:nvPr/>
              </p:nvSpPr>
              <p:spPr bwMode="gray">
                <a:xfrm>
                  <a:off x="4576" y="2384"/>
                  <a:ext cx="116" cy="148"/>
                </a:xfrm>
                <a:custGeom>
                  <a:avLst/>
                  <a:gdLst>
                    <a:gd name="T0" fmla="*/ 0 w 110"/>
                    <a:gd name="T1" fmla="*/ 7697 h 129"/>
                    <a:gd name="T2" fmla="*/ 0 w 110"/>
                    <a:gd name="T3" fmla="*/ 7697 h 129"/>
                    <a:gd name="T4" fmla="*/ 115 w 110"/>
                    <a:gd name="T5" fmla="*/ 13112 h 129"/>
                    <a:gd name="T6" fmla="*/ 9 w 110"/>
                    <a:gd name="T7" fmla="*/ 21646 h 129"/>
                    <a:gd name="T8" fmla="*/ 425 w 110"/>
                    <a:gd name="T9" fmla="*/ 17668 h 129"/>
                    <a:gd name="T10" fmla="*/ 572 w 110"/>
                    <a:gd name="T11" fmla="*/ 21646 h 129"/>
                    <a:gd name="T12" fmla="*/ 702 w 110"/>
                    <a:gd name="T13" fmla="*/ 30611 h 129"/>
                    <a:gd name="T14" fmla="*/ 666 w 110"/>
                    <a:gd name="T15" fmla="*/ 36135 h 129"/>
                    <a:gd name="T16" fmla="*/ 965 w 110"/>
                    <a:gd name="T17" fmla="*/ 34735 h 129"/>
                    <a:gd name="T18" fmla="*/ 820 w 110"/>
                    <a:gd name="T19" fmla="*/ 23104 h 129"/>
                    <a:gd name="T20" fmla="*/ 483 w 110"/>
                    <a:gd name="T21" fmla="*/ 14334 h 129"/>
                    <a:gd name="T22" fmla="*/ 584 w 110"/>
                    <a:gd name="T23" fmla="*/ 9714 h 129"/>
                    <a:gd name="T24" fmla="*/ 394 w 110"/>
                    <a:gd name="T25" fmla="*/ 6709 h 129"/>
                    <a:gd name="T26" fmla="*/ 258 w 110"/>
                    <a:gd name="T27" fmla="*/ 0 h 129"/>
                    <a:gd name="T28" fmla="*/ 158 w 110"/>
                    <a:gd name="T29" fmla="*/ 1 h 129"/>
                    <a:gd name="T30" fmla="*/ 167 w 110"/>
                    <a:gd name="T31" fmla="*/ 5097 h 129"/>
                    <a:gd name="T32" fmla="*/ 115 w 110"/>
                    <a:gd name="T33" fmla="*/ 3713 h 129"/>
                    <a:gd name="T34" fmla="*/ 0 w 110"/>
                    <a:gd name="T35" fmla="*/ 7697 h 129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110"/>
                    <a:gd name="T55" fmla="*/ 0 h 129"/>
                    <a:gd name="T56" fmla="*/ 110 w 110"/>
                    <a:gd name="T57" fmla="*/ 129 h 129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110" h="129">
                      <a:moveTo>
                        <a:pt x="0" y="28"/>
                      </a:moveTo>
                      <a:lnTo>
                        <a:pt x="0" y="28"/>
                      </a:lnTo>
                      <a:lnTo>
                        <a:pt x="13" y="47"/>
                      </a:lnTo>
                      <a:lnTo>
                        <a:pt x="9" y="78"/>
                      </a:lnTo>
                      <a:lnTo>
                        <a:pt x="48" y="64"/>
                      </a:lnTo>
                      <a:lnTo>
                        <a:pt x="65" y="78"/>
                      </a:lnTo>
                      <a:lnTo>
                        <a:pt x="80" y="110"/>
                      </a:lnTo>
                      <a:lnTo>
                        <a:pt x="76" y="129"/>
                      </a:lnTo>
                      <a:lnTo>
                        <a:pt x="110" y="124"/>
                      </a:lnTo>
                      <a:lnTo>
                        <a:pt x="93" y="83"/>
                      </a:lnTo>
                      <a:lnTo>
                        <a:pt x="55" y="51"/>
                      </a:lnTo>
                      <a:lnTo>
                        <a:pt x="66" y="34"/>
                      </a:lnTo>
                      <a:lnTo>
                        <a:pt x="45" y="24"/>
                      </a:lnTo>
                      <a:lnTo>
                        <a:pt x="29" y="0"/>
                      </a:lnTo>
                      <a:lnTo>
                        <a:pt x="19" y="1"/>
                      </a:lnTo>
                      <a:lnTo>
                        <a:pt x="20" y="18"/>
                      </a:lnTo>
                      <a:lnTo>
                        <a:pt x="13" y="13"/>
                      </a:lnTo>
                      <a:lnTo>
                        <a:pt x="0" y="28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5" name="Freeform 181"/>
                <p:cNvSpPr>
                  <a:spLocks/>
                </p:cNvSpPr>
                <p:nvPr/>
              </p:nvSpPr>
              <p:spPr bwMode="gray">
                <a:xfrm>
                  <a:off x="4576" y="2670"/>
                  <a:ext cx="60" cy="90"/>
                </a:xfrm>
                <a:custGeom>
                  <a:avLst/>
                  <a:gdLst>
                    <a:gd name="T0" fmla="*/ 0 w 57"/>
                    <a:gd name="T1" fmla="*/ 0 h 78"/>
                    <a:gd name="T2" fmla="*/ 0 w 57"/>
                    <a:gd name="T3" fmla="*/ 0 h 78"/>
                    <a:gd name="T4" fmla="*/ 97 w 57"/>
                    <a:gd name="T5" fmla="*/ 0 h 78"/>
                    <a:gd name="T6" fmla="*/ 119 w 57"/>
                    <a:gd name="T7" fmla="*/ 4883 h 78"/>
                    <a:gd name="T8" fmla="*/ 244 w 57"/>
                    <a:gd name="T9" fmla="*/ 1794 h 78"/>
                    <a:gd name="T10" fmla="*/ 394 w 57"/>
                    <a:gd name="T11" fmla="*/ 8655 h 78"/>
                    <a:gd name="T12" fmla="*/ 460 w 57"/>
                    <a:gd name="T13" fmla="*/ 27262 h 78"/>
                    <a:gd name="T14" fmla="*/ 139 w 57"/>
                    <a:gd name="T15" fmla="*/ 19131 h 78"/>
                    <a:gd name="T16" fmla="*/ 0 w 57"/>
                    <a:gd name="T17" fmla="*/ 0 h 78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57"/>
                    <a:gd name="T28" fmla="*/ 0 h 78"/>
                    <a:gd name="T29" fmla="*/ 57 w 57"/>
                    <a:gd name="T30" fmla="*/ 78 h 78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57" h="78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11" y="0"/>
                      </a:lnTo>
                      <a:lnTo>
                        <a:pt x="15" y="14"/>
                      </a:lnTo>
                      <a:lnTo>
                        <a:pt x="29" y="5"/>
                      </a:lnTo>
                      <a:lnTo>
                        <a:pt x="48" y="24"/>
                      </a:lnTo>
                      <a:lnTo>
                        <a:pt x="57" y="78"/>
                      </a:lnTo>
                      <a:lnTo>
                        <a:pt x="18" y="5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6" name="Freeform 182"/>
                <p:cNvSpPr>
                  <a:spLocks/>
                </p:cNvSpPr>
                <p:nvPr/>
              </p:nvSpPr>
              <p:spPr bwMode="gray">
                <a:xfrm>
                  <a:off x="4729" y="2666"/>
                  <a:ext cx="160" cy="106"/>
                </a:xfrm>
                <a:custGeom>
                  <a:avLst/>
                  <a:gdLst>
                    <a:gd name="T0" fmla="*/ 0 w 149"/>
                    <a:gd name="T1" fmla="*/ 26823 h 92"/>
                    <a:gd name="T2" fmla="*/ 0 w 149"/>
                    <a:gd name="T3" fmla="*/ 26823 h 92"/>
                    <a:gd name="T4" fmla="*/ 228 w 149"/>
                    <a:gd name="T5" fmla="*/ 30743 h 92"/>
                    <a:gd name="T6" fmla="*/ 1105 w 149"/>
                    <a:gd name="T7" fmla="*/ 29021 h 92"/>
                    <a:gd name="T8" fmla="*/ 1381 w 149"/>
                    <a:gd name="T9" fmla="*/ 27015 h 92"/>
                    <a:gd name="T10" fmla="*/ 1802 w 149"/>
                    <a:gd name="T11" fmla="*/ 13141 h 92"/>
                    <a:gd name="T12" fmla="*/ 2256 w 149"/>
                    <a:gd name="T13" fmla="*/ 13304 h 92"/>
                    <a:gd name="T14" fmla="*/ 2783 w 149"/>
                    <a:gd name="T15" fmla="*/ 8637 h 92"/>
                    <a:gd name="T16" fmla="*/ 2315 w 149"/>
                    <a:gd name="T17" fmla="*/ 4735 h 92"/>
                    <a:gd name="T18" fmla="*/ 2156 w 149"/>
                    <a:gd name="T19" fmla="*/ 0 h 92"/>
                    <a:gd name="T20" fmla="*/ 1580 w 149"/>
                    <a:gd name="T21" fmla="*/ 9615 h 92"/>
                    <a:gd name="T22" fmla="*/ 1406 w 149"/>
                    <a:gd name="T23" fmla="*/ 14706 h 92"/>
                    <a:gd name="T24" fmla="*/ 1263 w 149"/>
                    <a:gd name="T25" fmla="*/ 11465 h 92"/>
                    <a:gd name="T26" fmla="*/ 916 w 149"/>
                    <a:gd name="T27" fmla="*/ 19522 h 92"/>
                    <a:gd name="T28" fmla="*/ 536 w 149"/>
                    <a:gd name="T29" fmla="*/ 20205 h 92"/>
                    <a:gd name="T30" fmla="*/ 449 w 149"/>
                    <a:gd name="T31" fmla="*/ 27015 h 92"/>
                    <a:gd name="T32" fmla="*/ 0 w 149"/>
                    <a:gd name="T33" fmla="*/ 26823 h 92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49"/>
                    <a:gd name="T52" fmla="*/ 0 h 92"/>
                    <a:gd name="T53" fmla="*/ 149 w 149"/>
                    <a:gd name="T54" fmla="*/ 92 h 92"/>
                  </a:gdLst>
                  <a:ahLst/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49" h="92">
                      <a:moveTo>
                        <a:pt x="0" y="81"/>
                      </a:moveTo>
                      <a:lnTo>
                        <a:pt x="0" y="81"/>
                      </a:lnTo>
                      <a:lnTo>
                        <a:pt x="13" y="92"/>
                      </a:lnTo>
                      <a:lnTo>
                        <a:pt x="60" y="88"/>
                      </a:lnTo>
                      <a:lnTo>
                        <a:pt x="75" y="82"/>
                      </a:lnTo>
                      <a:lnTo>
                        <a:pt x="96" y="39"/>
                      </a:lnTo>
                      <a:lnTo>
                        <a:pt x="122" y="41"/>
                      </a:lnTo>
                      <a:lnTo>
                        <a:pt x="149" y="26"/>
                      </a:lnTo>
                      <a:lnTo>
                        <a:pt x="125" y="14"/>
                      </a:lnTo>
                      <a:lnTo>
                        <a:pt x="116" y="0"/>
                      </a:lnTo>
                      <a:lnTo>
                        <a:pt x="86" y="28"/>
                      </a:lnTo>
                      <a:lnTo>
                        <a:pt x="76" y="43"/>
                      </a:lnTo>
                      <a:lnTo>
                        <a:pt x="67" y="35"/>
                      </a:lnTo>
                      <a:lnTo>
                        <a:pt x="49" y="58"/>
                      </a:lnTo>
                      <a:lnTo>
                        <a:pt x="29" y="61"/>
                      </a:lnTo>
                      <a:lnTo>
                        <a:pt x="24" y="82"/>
                      </a:lnTo>
                      <a:lnTo>
                        <a:pt x="0" y="81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7" name="Freeform 183"/>
                <p:cNvSpPr>
                  <a:spLocks/>
                </p:cNvSpPr>
                <p:nvPr/>
              </p:nvSpPr>
              <p:spPr bwMode="gray">
                <a:xfrm>
                  <a:off x="4854" y="2585"/>
                  <a:ext cx="37" cy="52"/>
                </a:xfrm>
                <a:custGeom>
                  <a:avLst/>
                  <a:gdLst>
                    <a:gd name="T0" fmla="*/ 0 w 35"/>
                    <a:gd name="T1" fmla="*/ 40591 h 44"/>
                    <a:gd name="T2" fmla="*/ 0 w 35"/>
                    <a:gd name="T3" fmla="*/ 40591 h 44"/>
                    <a:gd name="T4" fmla="*/ 227 w 35"/>
                    <a:gd name="T5" fmla="*/ 21565 h 44"/>
                    <a:gd name="T6" fmla="*/ 335 w 35"/>
                    <a:gd name="T7" fmla="*/ 0 h 44"/>
                    <a:gd name="T8" fmla="*/ 0 w 35"/>
                    <a:gd name="T9" fmla="*/ 40591 h 4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35"/>
                    <a:gd name="T16" fmla="*/ 0 h 44"/>
                    <a:gd name="T17" fmla="*/ 35 w 35"/>
                    <a:gd name="T18" fmla="*/ 44 h 44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35" h="44">
                      <a:moveTo>
                        <a:pt x="0" y="44"/>
                      </a:moveTo>
                      <a:lnTo>
                        <a:pt x="0" y="44"/>
                      </a:lnTo>
                      <a:lnTo>
                        <a:pt x="24" y="23"/>
                      </a:lnTo>
                      <a:lnTo>
                        <a:pt x="35" y="0"/>
                      </a:lnTo>
                      <a:lnTo>
                        <a:pt x="0" y="44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8" name="Freeform 184"/>
                <p:cNvSpPr>
                  <a:spLocks/>
                </p:cNvSpPr>
                <p:nvPr/>
              </p:nvSpPr>
              <p:spPr bwMode="gray">
                <a:xfrm>
                  <a:off x="4900" y="2457"/>
                  <a:ext cx="66" cy="107"/>
                </a:xfrm>
                <a:custGeom>
                  <a:avLst/>
                  <a:gdLst>
                    <a:gd name="T0" fmla="*/ 0 w 62"/>
                    <a:gd name="T1" fmla="*/ 7357 h 94"/>
                    <a:gd name="T2" fmla="*/ 0 w 62"/>
                    <a:gd name="T3" fmla="*/ 7357 h 94"/>
                    <a:gd name="T4" fmla="*/ 143 w 62"/>
                    <a:gd name="T5" fmla="*/ 0 h 94"/>
                    <a:gd name="T6" fmla="*/ 438 w 62"/>
                    <a:gd name="T7" fmla="*/ 1 h 94"/>
                    <a:gd name="T8" fmla="*/ 506 w 62"/>
                    <a:gd name="T9" fmla="*/ 4833 h 94"/>
                    <a:gd name="T10" fmla="*/ 283 w 62"/>
                    <a:gd name="T11" fmla="*/ 10199 h 94"/>
                    <a:gd name="T12" fmla="*/ 327 w 62"/>
                    <a:gd name="T13" fmla="*/ 13118 h 94"/>
                    <a:gd name="T14" fmla="*/ 777 w 62"/>
                    <a:gd name="T15" fmla="*/ 14932 h 94"/>
                    <a:gd name="T16" fmla="*/ 808 w 62"/>
                    <a:gd name="T17" fmla="*/ 19094 h 94"/>
                    <a:gd name="T18" fmla="*/ 534 w 62"/>
                    <a:gd name="T19" fmla="*/ 14932 h 94"/>
                    <a:gd name="T20" fmla="*/ 534 w 62"/>
                    <a:gd name="T21" fmla="*/ 16997 h 94"/>
                    <a:gd name="T22" fmla="*/ 143 w 62"/>
                    <a:gd name="T23" fmla="*/ 14932 h 94"/>
                    <a:gd name="T24" fmla="*/ 0 w 62"/>
                    <a:gd name="T25" fmla="*/ 7357 h 9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w 62"/>
                    <a:gd name="T40" fmla="*/ 0 h 94"/>
                    <a:gd name="T41" fmla="*/ 62 w 62"/>
                    <a:gd name="T42" fmla="*/ 94 h 94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T39" t="T40" r="T41" b="T42"/>
                  <a:pathLst>
                    <a:path w="62" h="94">
                      <a:moveTo>
                        <a:pt x="0" y="36"/>
                      </a:moveTo>
                      <a:lnTo>
                        <a:pt x="0" y="36"/>
                      </a:lnTo>
                      <a:lnTo>
                        <a:pt x="11" y="0"/>
                      </a:lnTo>
                      <a:lnTo>
                        <a:pt x="34" y="1"/>
                      </a:lnTo>
                      <a:lnTo>
                        <a:pt x="39" y="24"/>
                      </a:lnTo>
                      <a:lnTo>
                        <a:pt x="22" y="51"/>
                      </a:lnTo>
                      <a:lnTo>
                        <a:pt x="25" y="65"/>
                      </a:lnTo>
                      <a:lnTo>
                        <a:pt x="60" y="74"/>
                      </a:lnTo>
                      <a:lnTo>
                        <a:pt x="62" y="94"/>
                      </a:lnTo>
                      <a:lnTo>
                        <a:pt x="41" y="74"/>
                      </a:lnTo>
                      <a:lnTo>
                        <a:pt x="41" y="84"/>
                      </a:lnTo>
                      <a:lnTo>
                        <a:pt x="11" y="74"/>
                      </a:lnTo>
                      <a:lnTo>
                        <a:pt x="0" y="36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69" name="Freeform 185"/>
                <p:cNvSpPr>
                  <a:spLocks/>
                </p:cNvSpPr>
                <p:nvPr/>
              </p:nvSpPr>
              <p:spPr bwMode="gray">
                <a:xfrm>
                  <a:off x="4904" y="2549"/>
                  <a:ext cx="19" cy="20"/>
                </a:xfrm>
                <a:custGeom>
                  <a:avLst/>
                  <a:gdLst>
                    <a:gd name="T0" fmla="*/ 0 w 18"/>
                    <a:gd name="T1" fmla="*/ 0 h 17"/>
                    <a:gd name="T2" fmla="*/ 0 w 18"/>
                    <a:gd name="T3" fmla="*/ 0 h 17"/>
                    <a:gd name="T4" fmla="*/ 94 w 18"/>
                    <a:gd name="T5" fmla="*/ 0 h 17"/>
                    <a:gd name="T6" fmla="*/ 155 w 18"/>
                    <a:gd name="T7" fmla="*/ 2719 h 17"/>
                    <a:gd name="T8" fmla="*/ 116 w 18"/>
                    <a:gd name="T9" fmla="*/ 13581 h 17"/>
                    <a:gd name="T10" fmla="*/ 0 w 18"/>
                    <a:gd name="T11" fmla="*/ 0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"/>
                    <a:gd name="T19" fmla="*/ 0 h 17"/>
                    <a:gd name="T20" fmla="*/ 18 w 18"/>
                    <a:gd name="T21" fmla="*/ 17 h 17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" h="17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9" y="0"/>
                      </a:lnTo>
                      <a:lnTo>
                        <a:pt x="18" y="3"/>
                      </a:lnTo>
                      <a:lnTo>
                        <a:pt x="13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0" name="Freeform 186"/>
                <p:cNvSpPr>
                  <a:spLocks/>
                </p:cNvSpPr>
                <p:nvPr/>
              </p:nvSpPr>
              <p:spPr bwMode="gray">
                <a:xfrm>
                  <a:off x="4931" y="2576"/>
                  <a:ext cx="18" cy="28"/>
                </a:xfrm>
                <a:custGeom>
                  <a:avLst/>
                  <a:gdLst>
                    <a:gd name="T0" fmla="*/ 0 w 17"/>
                    <a:gd name="T1" fmla="*/ 0 h 25"/>
                    <a:gd name="T2" fmla="*/ 0 w 17"/>
                    <a:gd name="T3" fmla="*/ 0 h 25"/>
                    <a:gd name="T4" fmla="*/ 2 w 17"/>
                    <a:gd name="T5" fmla="*/ 2584 h 25"/>
                    <a:gd name="T6" fmla="*/ 164 w 17"/>
                    <a:gd name="T7" fmla="*/ 1426 h 25"/>
                    <a:gd name="T8" fmla="*/ 0 w 17"/>
                    <a:gd name="T9" fmla="*/ 0 h 2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25"/>
                    <a:gd name="T17" fmla="*/ 17 w 17"/>
                    <a:gd name="T18" fmla="*/ 25 h 2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25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2" y="25"/>
                      </a:lnTo>
                      <a:lnTo>
                        <a:pt x="17" y="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1" name="Freeform 187"/>
                <p:cNvSpPr>
                  <a:spLocks/>
                </p:cNvSpPr>
                <p:nvPr/>
              </p:nvSpPr>
              <p:spPr bwMode="gray">
                <a:xfrm>
                  <a:off x="4934" y="2615"/>
                  <a:ext cx="71" cy="73"/>
                </a:xfrm>
                <a:custGeom>
                  <a:avLst/>
                  <a:gdLst>
                    <a:gd name="T0" fmla="*/ 0 w 68"/>
                    <a:gd name="T1" fmla="*/ 9878 h 64"/>
                    <a:gd name="T2" fmla="*/ 0 w 68"/>
                    <a:gd name="T3" fmla="*/ 9878 h 64"/>
                    <a:gd name="T4" fmla="*/ 90 w 68"/>
                    <a:gd name="T5" fmla="*/ 4513 h 64"/>
                    <a:gd name="T6" fmla="*/ 179 w 68"/>
                    <a:gd name="T7" fmla="*/ 5549 h 64"/>
                    <a:gd name="T8" fmla="*/ 328 w 68"/>
                    <a:gd name="T9" fmla="*/ 0 h 64"/>
                    <a:gd name="T10" fmla="*/ 395 w 68"/>
                    <a:gd name="T11" fmla="*/ 3278 h 64"/>
                    <a:gd name="T12" fmla="*/ 387 w 68"/>
                    <a:gd name="T13" fmla="*/ 11337 h 64"/>
                    <a:gd name="T14" fmla="*/ 347 w 68"/>
                    <a:gd name="T15" fmla="*/ 8210 h 64"/>
                    <a:gd name="T16" fmla="*/ 312 w 68"/>
                    <a:gd name="T17" fmla="*/ 13938 h 64"/>
                    <a:gd name="T18" fmla="*/ 213 w 68"/>
                    <a:gd name="T19" fmla="*/ 12220 h 64"/>
                    <a:gd name="T20" fmla="*/ 144 w 68"/>
                    <a:gd name="T21" fmla="*/ 6311 h 64"/>
                    <a:gd name="T22" fmla="*/ 0 w 68"/>
                    <a:gd name="T23" fmla="*/ 9878 h 64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w 68"/>
                    <a:gd name="T37" fmla="*/ 0 h 64"/>
                    <a:gd name="T38" fmla="*/ 68 w 68"/>
                    <a:gd name="T39" fmla="*/ 64 h 64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T36" t="T37" r="T38" b="T39"/>
                  <a:pathLst>
                    <a:path w="68" h="64">
                      <a:moveTo>
                        <a:pt x="0" y="45"/>
                      </a:moveTo>
                      <a:lnTo>
                        <a:pt x="0" y="45"/>
                      </a:lnTo>
                      <a:lnTo>
                        <a:pt x="15" y="21"/>
                      </a:lnTo>
                      <a:lnTo>
                        <a:pt x="31" y="25"/>
                      </a:lnTo>
                      <a:lnTo>
                        <a:pt x="56" y="0"/>
                      </a:lnTo>
                      <a:lnTo>
                        <a:pt x="68" y="15"/>
                      </a:lnTo>
                      <a:lnTo>
                        <a:pt x="66" y="52"/>
                      </a:lnTo>
                      <a:lnTo>
                        <a:pt x="59" y="37"/>
                      </a:lnTo>
                      <a:lnTo>
                        <a:pt x="53" y="64"/>
                      </a:lnTo>
                      <a:lnTo>
                        <a:pt x="36" y="56"/>
                      </a:lnTo>
                      <a:lnTo>
                        <a:pt x="26" y="28"/>
                      </a:lnTo>
                      <a:lnTo>
                        <a:pt x="0" y="45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2" name="Freeform 188"/>
                <p:cNvSpPr>
                  <a:spLocks/>
                </p:cNvSpPr>
                <p:nvPr/>
              </p:nvSpPr>
              <p:spPr bwMode="gray">
                <a:xfrm>
                  <a:off x="4940" y="2596"/>
                  <a:ext cx="18" cy="30"/>
                </a:xfrm>
                <a:custGeom>
                  <a:avLst/>
                  <a:gdLst>
                    <a:gd name="T0" fmla="*/ 0 w 16"/>
                    <a:gd name="T1" fmla="*/ 5634 h 26"/>
                    <a:gd name="T2" fmla="*/ 0 w 16"/>
                    <a:gd name="T3" fmla="*/ 5634 h 26"/>
                    <a:gd name="T4" fmla="*/ 579 w 16"/>
                    <a:gd name="T5" fmla="*/ 4232 h 26"/>
                    <a:gd name="T6" fmla="*/ 1917 w 16"/>
                    <a:gd name="T7" fmla="*/ 0 h 26"/>
                    <a:gd name="T8" fmla="*/ 1172 w 16"/>
                    <a:gd name="T9" fmla="*/ 9054 h 26"/>
                    <a:gd name="T10" fmla="*/ 0 w 16"/>
                    <a:gd name="T11" fmla="*/ 5634 h 2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6"/>
                    <a:gd name="T19" fmla="*/ 0 h 26"/>
                    <a:gd name="T20" fmla="*/ 16 w 16"/>
                    <a:gd name="T21" fmla="*/ 26 h 2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6" h="26">
                      <a:moveTo>
                        <a:pt x="0" y="16"/>
                      </a:moveTo>
                      <a:lnTo>
                        <a:pt x="0" y="16"/>
                      </a:lnTo>
                      <a:lnTo>
                        <a:pt x="4" y="12"/>
                      </a:lnTo>
                      <a:lnTo>
                        <a:pt x="16" y="0"/>
                      </a:lnTo>
                      <a:lnTo>
                        <a:pt x="10" y="26"/>
                      </a:lnTo>
                      <a:lnTo>
                        <a:pt x="0" y="16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3" name="Freeform 189"/>
                <p:cNvSpPr>
                  <a:spLocks/>
                </p:cNvSpPr>
                <p:nvPr/>
              </p:nvSpPr>
              <p:spPr bwMode="gray">
                <a:xfrm>
                  <a:off x="4531" y="2416"/>
                  <a:ext cx="130" cy="271"/>
                </a:xfrm>
                <a:custGeom>
                  <a:avLst/>
                  <a:gdLst>
                    <a:gd name="T0" fmla="*/ 0 w 123"/>
                    <a:gd name="T1" fmla="*/ 11349 h 236"/>
                    <a:gd name="T2" fmla="*/ 0 w 123"/>
                    <a:gd name="T3" fmla="*/ 11349 h 236"/>
                    <a:gd name="T4" fmla="*/ 104 w 123"/>
                    <a:gd name="T5" fmla="*/ 5684 h 236"/>
                    <a:gd name="T6" fmla="*/ 414 w 123"/>
                    <a:gd name="T7" fmla="*/ 0 h 236"/>
                    <a:gd name="T8" fmla="*/ 543 w 123"/>
                    <a:gd name="T9" fmla="*/ 5684 h 236"/>
                    <a:gd name="T10" fmla="*/ 496 w 123"/>
                    <a:gd name="T11" fmla="*/ 14378 h 236"/>
                    <a:gd name="T12" fmla="*/ 871 w 123"/>
                    <a:gd name="T13" fmla="*/ 10339 h 236"/>
                    <a:gd name="T14" fmla="*/ 1052 w 123"/>
                    <a:gd name="T15" fmla="*/ 14378 h 236"/>
                    <a:gd name="T16" fmla="*/ 1185 w 123"/>
                    <a:gd name="T17" fmla="*/ 23704 h 236"/>
                    <a:gd name="T18" fmla="*/ 1149 w 123"/>
                    <a:gd name="T19" fmla="*/ 29268 h 236"/>
                    <a:gd name="T20" fmla="*/ 851 w 123"/>
                    <a:gd name="T21" fmla="*/ 29084 h 236"/>
                    <a:gd name="T22" fmla="*/ 759 w 123"/>
                    <a:gd name="T23" fmla="*/ 31504 h 236"/>
                    <a:gd name="T24" fmla="*/ 805 w 123"/>
                    <a:gd name="T25" fmla="*/ 41347 h 236"/>
                    <a:gd name="T26" fmla="*/ 414 w 123"/>
                    <a:gd name="T27" fmla="*/ 32597 h 236"/>
                    <a:gd name="T28" fmla="*/ 252 w 123"/>
                    <a:gd name="T29" fmla="*/ 47479 h 236"/>
                    <a:gd name="T30" fmla="*/ 438 w 123"/>
                    <a:gd name="T31" fmla="*/ 60930 h 236"/>
                    <a:gd name="T32" fmla="*/ 691 w 123"/>
                    <a:gd name="T33" fmla="*/ 65820 h 236"/>
                    <a:gd name="T34" fmla="*/ 554 w 123"/>
                    <a:gd name="T35" fmla="*/ 68331 h 236"/>
                    <a:gd name="T36" fmla="*/ 517 w 123"/>
                    <a:gd name="T37" fmla="*/ 64391 h 236"/>
                    <a:gd name="T38" fmla="*/ 414 w 123"/>
                    <a:gd name="T39" fmla="*/ 64391 h 236"/>
                    <a:gd name="T40" fmla="*/ 116 w 123"/>
                    <a:gd name="T41" fmla="*/ 57064 h 236"/>
                    <a:gd name="T42" fmla="*/ 162 w 123"/>
                    <a:gd name="T43" fmla="*/ 48578 h 236"/>
                    <a:gd name="T44" fmla="*/ 314 w 123"/>
                    <a:gd name="T45" fmla="*/ 40240 h 236"/>
                    <a:gd name="T46" fmla="*/ 116 w 123"/>
                    <a:gd name="T47" fmla="*/ 27037 h 236"/>
                    <a:gd name="T48" fmla="*/ 171 w 123"/>
                    <a:gd name="T49" fmla="*/ 21189 h 236"/>
                    <a:gd name="T50" fmla="*/ 0 w 123"/>
                    <a:gd name="T51" fmla="*/ 11349 h 2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w 123"/>
                    <a:gd name="T79" fmla="*/ 0 h 236"/>
                    <a:gd name="T80" fmla="*/ 123 w 123"/>
                    <a:gd name="T81" fmla="*/ 236 h 2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T78" t="T79" r="T80" b="T81"/>
                  <a:pathLst>
                    <a:path w="123" h="236">
                      <a:moveTo>
                        <a:pt x="0" y="38"/>
                      </a:moveTo>
                      <a:lnTo>
                        <a:pt x="0" y="38"/>
                      </a:lnTo>
                      <a:lnTo>
                        <a:pt x="10" y="19"/>
                      </a:lnTo>
                      <a:lnTo>
                        <a:pt x="43" y="0"/>
                      </a:lnTo>
                      <a:lnTo>
                        <a:pt x="56" y="19"/>
                      </a:lnTo>
                      <a:lnTo>
                        <a:pt x="52" y="50"/>
                      </a:lnTo>
                      <a:lnTo>
                        <a:pt x="91" y="36"/>
                      </a:lnTo>
                      <a:lnTo>
                        <a:pt x="108" y="50"/>
                      </a:lnTo>
                      <a:lnTo>
                        <a:pt x="123" y="82"/>
                      </a:lnTo>
                      <a:lnTo>
                        <a:pt x="119" y="101"/>
                      </a:lnTo>
                      <a:lnTo>
                        <a:pt x="88" y="100"/>
                      </a:lnTo>
                      <a:lnTo>
                        <a:pt x="78" y="109"/>
                      </a:lnTo>
                      <a:lnTo>
                        <a:pt x="83" y="143"/>
                      </a:lnTo>
                      <a:lnTo>
                        <a:pt x="43" y="113"/>
                      </a:lnTo>
                      <a:lnTo>
                        <a:pt x="26" y="164"/>
                      </a:lnTo>
                      <a:lnTo>
                        <a:pt x="45" y="211"/>
                      </a:lnTo>
                      <a:lnTo>
                        <a:pt x="72" y="227"/>
                      </a:lnTo>
                      <a:lnTo>
                        <a:pt x="58" y="236"/>
                      </a:lnTo>
                      <a:lnTo>
                        <a:pt x="54" y="222"/>
                      </a:lnTo>
                      <a:lnTo>
                        <a:pt x="43" y="222"/>
                      </a:lnTo>
                      <a:lnTo>
                        <a:pt x="12" y="197"/>
                      </a:lnTo>
                      <a:lnTo>
                        <a:pt x="18" y="167"/>
                      </a:lnTo>
                      <a:lnTo>
                        <a:pt x="33" y="139"/>
                      </a:lnTo>
                      <a:lnTo>
                        <a:pt x="12" y="93"/>
                      </a:lnTo>
                      <a:lnTo>
                        <a:pt x="19" y="73"/>
                      </a:lnTo>
                      <a:lnTo>
                        <a:pt x="0" y="38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774" name="Freeform 190"/>
                <p:cNvSpPr>
                  <a:spLocks/>
                </p:cNvSpPr>
                <p:nvPr/>
              </p:nvSpPr>
              <p:spPr bwMode="gray">
                <a:xfrm>
                  <a:off x="4606" y="2370"/>
                  <a:ext cx="115" cy="266"/>
                </a:xfrm>
                <a:custGeom>
                  <a:avLst/>
                  <a:gdLst>
                    <a:gd name="T0" fmla="*/ 0 w 107"/>
                    <a:gd name="T1" fmla="*/ 3957 h 231"/>
                    <a:gd name="T2" fmla="*/ 0 w 107"/>
                    <a:gd name="T3" fmla="*/ 3957 h 231"/>
                    <a:gd name="T4" fmla="*/ 285 w 107"/>
                    <a:gd name="T5" fmla="*/ 11359 h 231"/>
                    <a:gd name="T6" fmla="*/ 717 w 107"/>
                    <a:gd name="T7" fmla="*/ 15019 h 231"/>
                    <a:gd name="T8" fmla="*/ 501 w 107"/>
                    <a:gd name="T9" fmla="*/ 20874 h 231"/>
                    <a:gd name="T10" fmla="*/ 1227 w 107"/>
                    <a:gd name="T11" fmla="*/ 30771 h 231"/>
                    <a:gd name="T12" fmla="*/ 1587 w 107"/>
                    <a:gd name="T13" fmla="*/ 44258 h 231"/>
                    <a:gd name="T14" fmla="*/ 1589 w 107"/>
                    <a:gd name="T15" fmla="*/ 56040 h 231"/>
                    <a:gd name="T16" fmla="*/ 689 w 107"/>
                    <a:gd name="T17" fmla="*/ 65878 h 231"/>
                    <a:gd name="T18" fmla="*/ 840 w 107"/>
                    <a:gd name="T19" fmla="*/ 74911 h 231"/>
                    <a:gd name="T20" fmla="*/ 1122 w 107"/>
                    <a:gd name="T21" fmla="*/ 68694 h 231"/>
                    <a:gd name="T22" fmla="*/ 1291 w 107"/>
                    <a:gd name="T23" fmla="*/ 70275 h 231"/>
                    <a:gd name="T24" fmla="*/ 1374 w 107"/>
                    <a:gd name="T25" fmla="*/ 66427 h 231"/>
                    <a:gd name="T26" fmla="*/ 2053 w 107"/>
                    <a:gd name="T27" fmla="*/ 59655 h 231"/>
                    <a:gd name="T28" fmla="*/ 1973 w 107"/>
                    <a:gd name="T29" fmla="*/ 40479 h 231"/>
                    <a:gd name="T30" fmla="*/ 989 w 107"/>
                    <a:gd name="T31" fmla="*/ 22998 h 231"/>
                    <a:gd name="T32" fmla="*/ 1117 w 107"/>
                    <a:gd name="T33" fmla="*/ 17295 h 231"/>
                    <a:gd name="T34" fmla="*/ 1708 w 107"/>
                    <a:gd name="T35" fmla="*/ 8566 h 231"/>
                    <a:gd name="T36" fmla="*/ 903 w 107"/>
                    <a:gd name="T37" fmla="*/ 0 h 231"/>
                    <a:gd name="T38" fmla="*/ 0 w 107"/>
                    <a:gd name="T39" fmla="*/ 3957 h 231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w 107"/>
                    <a:gd name="T61" fmla="*/ 0 h 231"/>
                    <a:gd name="T62" fmla="*/ 107 w 107"/>
                    <a:gd name="T63" fmla="*/ 231 h 231"/>
                  </a:gdLst>
                  <a:ahLst/>
                  <a:cxnLst>
                    <a:cxn ang="T40">
                      <a:pos x="T0" y="T1"/>
                    </a:cxn>
                    <a:cxn ang="T41">
                      <a:pos x="T2" y="T3"/>
                    </a:cxn>
                    <a:cxn ang="T42">
                      <a:pos x="T4" y="T5"/>
                    </a:cxn>
                    <a:cxn ang="T43">
                      <a:pos x="T6" y="T7"/>
                    </a:cxn>
                    <a:cxn ang="T44">
                      <a:pos x="T8" y="T9"/>
                    </a:cxn>
                    <a:cxn ang="T45">
                      <a:pos x="T10" y="T11"/>
                    </a:cxn>
                    <a:cxn ang="T46">
                      <a:pos x="T12" y="T13"/>
                    </a:cxn>
                    <a:cxn ang="T47">
                      <a:pos x="T14" y="T15"/>
                    </a:cxn>
                    <a:cxn ang="T48">
                      <a:pos x="T16" y="T17"/>
                    </a:cxn>
                    <a:cxn ang="T49">
                      <a:pos x="T18" y="T19"/>
                    </a:cxn>
                    <a:cxn ang="T50">
                      <a:pos x="T20" y="T21"/>
                    </a:cxn>
                    <a:cxn ang="T51">
                      <a:pos x="T22" y="T23"/>
                    </a:cxn>
                    <a:cxn ang="T52">
                      <a:pos x="T24" y="T25"/>
                    </a:cxn>
                    <a:cxn ang="T53">
                      <a:pos x="T26" y="T27"/>
                    </a:cxn>
                    <a:cxn ang="T54">
                      <a:pos x="T28" y="T29"/>
                    </a:cxn>
                    <a:cxn ang="T55">
                      <a:pos x="T30" y="T31"/>
                    </a:cxn>
                    <a:cxn ang="T56">
                      <a:pos x="T32" y="T33"/>
                    </a:cxn>
                    <a:cxn ang="T57">
                      <a:pos x="T34" y="T35"/>
                    </a:cxn>
                    <a:cxn ang="T58">
                      <a:pos x="T36" y="T37"/>
                    </a:cxn>
                    <a:cxn ang="T59">
                      <a:pos x="T38" y="T39"/>
                    </a:cxn>
                  </a:cxnLst>
                  <a:rect l="T60" t="T61" r="T62" b="T63"/>
                  <a:pathLst>
                    <a:path w="107" h="231">
                      <a:moveTo>
                        <a:pt x="0" y="12"/>
                      </a:moveTo>
                      <a:lnTo>
                        <a:pt x="0" y="12"/>
                      </a:lnTo>
                      <a:lnTo>
                        <a:pt x="16" y="36"/>
                      </a:lnTo>
                      <a:lnTo>
                        <a:pt x="37" y="46"/>
                      </a:lnTo>
                      <a:lnTo>
                        <a:pt x="26" y="63"/>
                      </a:lnTo>
                      <a:lnTo>
                        <a:pt x="64" y="95"/>
                      </a:lnTo>
                      <a:lnTo>
                        <a:pt x="81" y="136"/>
                      </a:lnTo>
                      <a:lnTo>
                        <a:pt x="82" y="172"/>
                      </a:lnTo>
                      <a:lnTo>
                        <a:pt x="36" y="202"/>
                      </a:lnTo>
                      <a:lnTo>
                        <a:pt x="44" y="231"/>
                      </a:lnTo>
                      <a:lnTo>
                        <a:pt x="59" y="211"/>
                      </a:lnTo>
                      <a:lnTo>
                        <a:pt x="67" y="216"/>
                      </a:lnTo>
                      <a:lnTo>
                        <a:pt x="70" y="204"/>
                      </a:lnTo>
                      <a:lnTo>
                        <a:pt x="107" y="183"/>
                      </a:lnTo>
                      <a:lnTo>
                        <a:pt x="102" y="125"/>
                      </a:lnTo>
                      <a:lnTo>
                        <a:pt x="52" y="71"/>
                      </a:lnTo>
                      <a:lnTo>
                        <a:pt x="58" y="53"/>
                      </a:lnTo>
                      <a:lnTo>
                        <a:pt x="88" y="27"/>
                      </a:lnTo>
                      <a:lnTo>
                        <a:pt x="47" y="0"/>
                      </a:lnTo>
                      <a:lnTo>
                        <a:pt x="0" y="12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1673" name="Freeform 191"/>
              <p:cNvSpPr>
                <a:spLocks/>
              </p:cNvSpPr>
              <p:nvPr/>
            </p:nvSpPr>
            <p:spPr bwMode="gray">
              <a:xfrm>
                <a:off x="3370" y="2509"/>
                <a:ext cx="147" cy="114"/>
              </a:xfrm>
              <a:custGeom>
                <a:avLst/>
                <a:gdLst>
                  <a:gd name="T0" fmla="*/ 0 w 150"/>
                  <a:gd name="T1" fmla="*/ 2147483646 h 100"/>
                  <a:gd name="T2" fmla="*/ 0 w 150"/>
                  <a:gd name="T3" fmla="*/ 2147483646 h 100"/>
                  <a:gd name="T4" fmla="*/ 1058857626 w 150"/>
                  <a:gd name="T5" fmla="*/ 2147483646 h 100"/>
                  <a:gd name="T6" fmla="*/ 1058857626 w 150"/>
                  <a:gd name="T7" fmla="*/ 2147483646 h 100"/>
                  <a:gd name="T8" fmla="*/ 1058857626 w 150"/>
                  <a:gd name="T9" fmla="*/ 2147483646 h 100"/>
                  <a:gd name="T10" fmla="*/ 1058857626 w 150"/>
                  <a:gd name="T11" fmla="*/ 2147483646 h 100"/>
                  <a:gd name="T12" fmla="*/ 1058857626 w 150"/>
                  <a:gd name="T13" fmla="*/ 0 h 100"/>
                  <a:gd name="T14" fmla="*/ 1058857626 w 150"/>
                  <a:gd name="T15" fmla="*/ 2147483646 h 100"/>
                  <a:gd name="T16" fmla="*/ 1058857626 w 150"/>
                  <a:gd name="T17" fmla="*/ 2147483646 h 100"/>
                  <a:gd name="T18" fmla="*/ 1058857626 w 150"/>
                  <a:gd name="T19" fmla="*/ 2147483646 h 100"/>
                  <a:gd name="T20" fmla="*/ 0 w 150"/>
                  <a:gd name="T21" fmla="*/ 2147483646 h 10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50"/>
                  <a:gd name="T34" fmla="*/ 0 h 100"/>
                  <a:gd name="T35" fmla="*/ 150 w 150"/>
                  <a:gd name="T36" fmla="*/ 100 h 10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50" h="100">
                    <a:moveTo>
                      <a:pt x="0" y="100"/>
                    </a:moveTo>
                    <a:lnTo>
                      <a:pt x="0" y="100"/>
                    </a:lnTo>
                    <a:lnTo>
                      <a:pt x="40" y="78"/>
                    </a:lnTo>
                    <a:lnTo>
                      <a:pt x="33" y="67"/>
                    </a:lnTo>
                    <a:lnTo>
                      <a:pt x="45" y="55"/>
                    </a:lnTo>
                    <a:lnTo>
                      <a:pt x="83" y="11"/>
                    </a:lnTo>
                    <a:lnTo>
                      <a:pt x="134" y="0"/>
                    </a:lnTo>
                    <a:lnTo>
                      <a:pt x="150" y="40"/>
                    </a:lnTo>
                    <a:lnTo>
                      <a:pt x="137" y="55"/>
                    </a:lnTo>
                    <a:lnTo>
                      <a:pt x="80" y="81"/>
                    </a:lnTo>
                    <a:lnTo>
                      <a:pt x="0" y="10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4" name="Freeform 192"/>
              <p:cNvSpPr>
                <a:spLocks/>
              </p:cNvSpPr>
              <p:nvPr/>
            </p:nvSpPr>
            <p:spPr bwMode="gray">
              <a:xfrm>
                <a:off x="3357" y="2542"/>
                <a:ext cx="57" cy="81"/>
              </a:xfrm>
              <a:custGeom>
                <a:avLst/>
                <a:gdLst>
                  <a:gd name="T0" fmla="*/ 0 w 58"/>
                  <a:gd name="T1" fmla="*/ 2147483646 h 72"/>
                  <a:gd name="T2" fmla="*/ 0 w 58"/>
                  <a:gd name="T3" fmla="*/ 2147483646 h 72"/>
                  <a:gd name="T4" fmla="*/ 1168334468 w 58"/>
                  <a:gd name="T5" fmla="*/ 2147483646 h 72"/>
                  <a:gd name="T6" fmla="*/ 1168334468 w 58"/>
                  <a:gd name="T7" fmla="*/ 2147483646 h 72"/>
                  <a:gd name="T8" fmla="*/ 1168334468 w 58"/>
                  <a:gd name="T9" fmla="*/ 2147483646 h 72"/>
                  <a:gd name="T10" fmla="*/ 1168334468 w 58"/>
                  <a:gd name="T11" fmla="*/ 2147483646 h 72"/>
                  <a:gd name="T12" fmla="*/ 1168334468 w 58"/>
                  <a:gd name="T13" fmla="*/ 2147483646 h 72"/>
                  <a:gd name="T14" fmla="*/ 1168334468 w 58"/>
                  <a:gd name="T15" fmla="*/ 0 h 72"/>
                  <a:gd name="T16" fmla="*/ 0 w 58"/>
                  <a:gd name="T17" fmla="*/ 2147483646 h 7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58"/>
                  <a:gd name="T28" fmla="*/ 0 h 72"/>
                  <a:gd name="T29" fmla="*/ 58 w 58"/>
                  <a:gd name="T30" fmla="*/ 72 h 7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58" h="72">
                    <a:moveTo>
                      <a:pt x="0" y="14"/>
                    </a:moveTo>
                    <a:lnTo>
                      <a:pt x="0" y="14"/>
                    </a:lnTo>
                    <a:lnTo>
                      <a:pt x="13" y="72"/>
                    </a:lnTo>
                    <a:lnTo>
                      <a:pt x="53" y="50"/>
                    </a:lnTo>
                    <a:lnTo>
                      <a:pt x="46" y="39"/>
                    </a:lnTo>
                    <a:lnTo>
                      <a:pt x="58" y="27"/>
                    </a:lnTo>
                    <a:lnTo>
                      <a:pt x="58" y="10"/>
                    </a:lnTo>
                    <a:lnTo>
                      <a:pt x="29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5" name="Freeform 193"/>
              <p:cNvSpPr>
                <a:spLocks/>
              </p:cNvSpPr>
              <p:nvPr/>
            </p:nvSpPr>
            <p:spPr bwMode="gray">
              <a:xfrm>
                <a:off x="2892" y="2931"/>
                <a:ext cx="17" cy="21"/>
              </a:xfrm>
              <a:custGeom>
                <a:avLst/>
                <a:gdLst>
                  <a:gd name="T0" fmla="*/ 0 w 16"/>
                  <a:gd name="T1" fmla="*/ 2147483646 h 18"/>
                  <a:gd name="T2" fmla="*/ 0 w 16"/>
                  <a:gd name="T3" fmla="*/ 2147483646 h 18"/>
                  <a:gd name="T4" fmla="*/ 2147483646 w 16"/>
                  <a:gd name="T5" fmla="*/ 2147483646 h 18"/>
                  <a:gd name="T6" fmla="*/ 2147483646 w 16"/>
                  <a:gd name="T7" fmla="*/ 0 h 18"/>
                  <a:gd name="T8" fmla="*/ 0 w 16"/>
                  <a:gd name="T9" fmla="*/ 2147483646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6"/>
                  <a:gd name="T16" fmla="*/ 0 h 18"/>
                  <a:gd name="T17" fmla="*/ 16 w 16"/>
                  <a:gd name="T18" fmla="*/ 18 h 1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6" h="18">
                    <a:moveTo>
                      <a:pt x="0" y="6"/>
                    </a:moveTo>
                    <a:lnTo>
                      <a:pt x="0" y="6"/>
                    </a:lnTo>
                    <a:lnTo>
                      <a:pt x="5" y="18"/>
                    </a:lnTo>
                    <a:lnTo>
                      <a:pt x="16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6" name="Freeform 194"/>
              <p:cNvSpPr>
                <a:spLocks/>
              </p:cNvSpPr>
              <p:nvPr/>
            </p:nvSpPr>
            <p:spPr bwMode="gray">
              <a:xfrm>
                <a:off x="3152" y="2891"/>
                <a:ext cx="26" cy="34"/>
              </a:xfrm>
              <a:custGeom>
                <a:avLst/>
                <a:gdLst>
                  <a:gd name="T0" fmla="*/ 0 w 27"/>
                  <a:gd name="T1" fmla="*/ 2147483646 h 30"/>
                  <a:gd name="T2" fmla="*/ 0 w 27"/>
                  <a:gd name="T3" fmla="*/ 2147483646 h 30"/>
                  <a:gd name="T4" fmla="*/ 573141132 w 27"/>
                  <a:gd name="T5" fmla="*/ 2147483646 h 30"/>
                  <a:gd name="T6" fmla="*/ 573141132 w 27"/>
                  <a:gd name="T7" fmla="*/ 2147483646 h 30"/>
                  <a:gd name="T8" fmla="*/ 573141132 w 27"/>
                  <a:gd name="T9" fmla="*/ 2147483646 h 30"/>
                  <a:gd name="T10" fmla="*/ 573141132 w 27"/>
                  <a:gd name="T11" fmla="*/ 0 h 30"/>
                  <a:gd name="T12" fmla="*/ 0 w 27"/>
                  <a:gd name="T13" fmla="*/ 2147483646 h 30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27"/>
                  <a:gd name="T22" fmla="*/ 0 h 30"/>
                  <a:gd name="T23" fmla="*/ 27 w 27"/>
                  <a:gd name="T24" fmla="*/ 30 h 30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27" h="30">
                    <a:moveTo>
                      <a:pt x="0" y="5"/>
                    </a:moveTo>
                    <a:lnTo>
                      <a:pt x="0" y="5"/>
                    </a:lnTo>
                    <a:lnTo>
                      <a:pt x="4" y="17"/>
                    </a:lnTo>
                    <a:lnTo>
                      <a:pt x="9" y="30"/>
                    </a:lnTo>
                    <a:lnTo>
                      <a:pt x="27" y="13"/>
                    </a:lnTo>
                    <a:lnTo>
                      <a:pt x="26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7" name="Freeform 195"/>
              <p:cNvSpPr>
                <a:spLocks/>
              </p:cNvSpPr>
              <p:nvPr/>
            </p:nvSpPr>
            <p:spPr bwMode="gray">
              <a:xfrm>
                <a:off x="3202" y="2190"/>
                <a:ext cx="35" cy="22"/>
              </a:xfrm>
              <a:custGeom>
                <a:avLst/>
                <a:gdLst>
                  <a:gd name="T0" fmla="*/ 0 w 36"/>
                  <a:gd name="T1" fmla="*/ 2147483646 h 19"/>
                  <a:gd name="T2" fmla="*/ 0 w 36"/>
                  <a:gd name="T3" fmla="*/ 2147483646 h 19"/>
                  <a:gd name="T4" fmla="*/ 801156436 w 36"/>
                  <a:gd name="T5" fmla="*/ 2147483646 h 19"/>
                  <a:gd name="T6" fmla="*/ 801156436 w 36"/>
                  <a:gd name="T7" fmla="*/ 0 h 19"/>
                  <a:gd name="T8" fmla="*/ 0 w 36"/>
                  <a:gd name="T9" fmla="*/ 2147483646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6"/>
                  <a:gd name="T16" fmla="*/ 0 h 19"/>
                  <a:gd name="T17" fmla="*/ 36 w 36"/>
                  <a:gd name="T18" fmla="*/ 19 h 1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6" h="19">
                    <a:moveTo>
                      <a:pt x="0" y="9"/>
                    </a:moveTo>
                    <a:lnTo>
                      <a:pt x="0" y="9"/>
                    </a:lnTo>
                    <a:lnTo>
                      <a:pt x="13" y="19"/>
                    </a:lnTo>
                    <a:lnTo>
                      <a:pt x="36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8" name="Freeform 196"/>
              <p:cNvSpPr>
                <a:spLocks/>
              </p:cNvSpPr>
              <p:nvPr/>
            </p:nvSpPr>
            <p:spPr bwMode="gray">
              <a:xfrm>
                <a:off x="2855" y="2811"/>
                <a:ext cx="26" cy="21"/>
              </a:xfrm>
              <a:custGeom>
                <a:avLst/>
                <a:gdLst>
                  <a:gd name="T0" fmla="*/ 0 w 27"/>
                  <a:gd name="T1" fmla="*/ 2147483646 h 18"/>
                  <a:gd name="T2" fmla="*/ 0 w 27"/>
                  <a:gd name="T3" fmla="*/ 2147483646 h 18"/>
                  <a:gd name="T4" fmla="*/ 573141132 w 27"/>
                  <a:gd name="T5" fmla="*/ 0 h 18"/>
                  <a:gd name="T6" fmla="*/ 573141132 w 27"/>
                  <a:gd name="T7" fmla="*/ 0 h 18"/>
                  <a:gd name="T8" fmla="*/ 573141132 w 27"/>
                  <a:gd name="T9" fmla="*/ 2147483646 h 18"/>
                  <a:gd name="T10" fmla="*/ 0 w 27"/>
                  <a:gd name="T11" fmla="*/ 2147483646 h 1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7"/>
                  <a:gd name="T19" fmla="*/ 0 h 18"/>
                  <a:gd name="T20" fmla="*/ 27 w 27"/>
                  <a:gd name="T21" fmla="*/ 18 h 1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7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0"/>
                    </a:lnTo>
                    <a:lnTo>
                      <a:pt x="27" y="0"/>
                    </a:lnTo>
                    <a:lnTo>
                      <a:pt x="27" y="16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79" name="Freeform 197"/>
              <p:cNvSpPr>
                <a:spLocks/>
              </p:cNvSpPr>
              <p:nvPr/>
            </p:nvSpPr>
            <p:spPr bwMode="gray">
              <a:xfrm>
                <a:off x="3211" y="2527"/>
                <a:ext cx="230" cy="260"/>
              </a:xfrm>
              <a:custGeom>
                <a:avLst/>
                <a:gdLst>
                  <a:gd name="T0" fmla="*/ 0 w 234"/>
                  <a:gd name="T1" fmla="*/ 2147483646 h 226"/>
                  <a:gd name="T2" fmla="*/ 0 w 234"/>
                  <a:gd name="T3" fmla="*/ 2147483646 h 226"/>
                  <a:gd name="T4" fmla="*/ 1174480137 w 234"/>
                  <a:gd name="T5" fmla="*/ 2147483646 h 226"/>
                  <a:gd name="T6" fmla="*/ 1174480137 w 234"/>
                  <a:gd name="T7" fmla="*/ 2147483646 h 226"/>
                  <a:gd name="T8" fmla="*/ 1174480137 w 234"/>
                  <a:gd name="T9" fmla="*/ 2147483646 h 226"/>
                  <a:gd name="T10" fmla="*/ 1174480137 w 234"/>
                  <a:gd name="T11" fmla="*/ 2147483646 h 226"/>
                  <a:gd name="T12" fmla="*/ 1174480137 w 234"/>
                  <a:gd name="T13" fmla="*/ 0 h 226"/>
                  <a:gd name="T14" fmla="*/ 1174480137 w 234"/>
                  <a:gd name="T15" fmla="*/ 2147483646 h 226"/>
                  <a:gd name="T16" fmla="*/ 1174480137 w 234"/>
                  <a:gd name="T17" fmla="*/ 2147483646 h 226"/>
                  <a:gd name="T18" fmla="*/ 1174480137 w 234"/>
                  <a:gd name="T19" fmla="*/ 2147483646 h 226"/>
                  <a:gd name="T20" fmla="*/ 1174480137 w 234"/>
                  <a:gd name="T21" fmla="*/ 2147483646 h 226"/>
                  <a:gd name="T22" fmla="*/ 1174480137 w 234"/>
                  <a:gd name="T23" fmla="*/ 2147483646 h 226"/>
                  <a:gd name="T24" fmla="*/ 1174480137 w 234"/>
                  <a:gd name="T25" fmla="*/ 2147483646 h 226"/>
                  <a:gd name="T26" fmla="*/ 1174480137 w 234"/>
                  <a:gd name="T27" fmla="*/ 2147483646 h 226"/>
                  <a:gd name="T28" fmla="*/ 1174480137 w 234"/>
                  <a:gd name="T29" fmla="*/ 2147483646 h 226"/>
                  <a:gd name="T30" fmla="*/ 1174480137 w 234"/>
                  <a:gd name="T31" fmla="*/ 2147483646 h 226"/>
                  <a:gd name="T32" fmla="*/ 1174480137 w 234"/>
                  <a:gd name="T33" fmla="*/ 2147483646 h 226"/>
                  <a:gd name="T34" fmla="*/ 1174480137 w 234"/>
                  <a:gd name="T35" fmla="*/ 2147483646 h 226"/>
                  <a:gd name="T36" fmla="*/ 0 w 234"/>
                  <a:gd name="T37" fmla="*/ 2147483646 h 22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234"/>
                  <a:gd name="T58" fmla="*/ 0 h 226"/>
                  <a:gd name="T59" fmla="*/ 234 w 234"/>
                  <a:gd name="T60" fmla="*/ 226 h 22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234" h="226">
                    <a:moveTo>
                      <a:pt x="0" y="158"/>
                    </a:moveTo>
                    <a:lnTo>
                      <a:pt x="0" y="158"/>
                    </a:lnTo>
                    <a:lnTo>
                      <a:pt x="17" y="147"/>
                    </a:lnTo>
                    <a:lnTo>
                      <a:pt x="18" y="119"/>
                    </a:lnTo>
                    <a:lnTo>
                      <a:pt x="49" y="81"/>
                    </a:lnTo>
                    <a:lnTo>
                      <a:pt x="62" y="14"/>
                    </a:lnTo>
                    <a:lnTo>
                      <a:pt x="86" y="0"/>
                    </a:lnTo>
                    <a:lnTo>
                      <a:pt x="103" y="44"/>
                    </a:lnTo>
                    <a:lnTo>
                      <a:pt x="156" y="84"/>
                    </a:lnTo>
                    <a:lnTo>
                      <a:pt x="137" y="107"/>
                    </a:lnTo>
                    <a:lnTo>
                      <a:pt x="153" y="112"/>
                    </a:lnTo>
                    <a:lnTo>
                      <a:pt x="172" y="141"/>
                    </a:lnTo>
                    <a:lnTo>
                      <a:pt x="234" y="156"/>
                    </a:lnTo>
                    <a:lnTo>
                      <a:pt x="185" y="203"/>
                    </a:lnTo>
                    <a:lnTo>
                      <a:pt x="138" y="220"/>
                    </a:lnTo>
                    <a:lnTo>
                      <a:pt x="93" y="226"/>
                    </a:lnTo>
                    <a:lnTo>
                      <a:pt x="44" y="210"/>
                    </a:lnTo>
                    <a:lnTo>
                      <a:pt x="27" y="177"/>
                    </a:lnTo>
                    <a:lnTo>
                      <a:pt x="0" y="15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0" name="Freeform 198"/>
              <p:cNvSpPr>
                <a:spLocks/>
              </p:cNvSpPr>
              <p:nvPr/>
            </p:nvSpPr>
            <p:spPr bwMode="gray">
              <a:xfrm>
                <a:off x="3346" y="2623"/>
                <a:ext cx="23" cy="33"/>
              </a:xfrm>
              <a:custGeom>
                <a:avLst/>
                <a:gdLst>
                  <a:gd name="T0" fmla="*/ 0 w 23"/>
                  <a:gd name="T1" fmla="*/ 2147483646 h 28"/>
                  <a:gd name="T2" fmla="*/ 0 w 23"/>
                  <a:gd name="T3" fmla="*/ 2147483646 h 28"/>
                  <a:gd name="T4" fmla="*/ 2147451704 w 23"/>
                  <a:gd name="T5" fmla="*/ 2147483646 h 28"/>
                  <a:gd name="T6" fmla="*/ 2147451704 w 23"/>
                  <a:gd name="T7" fmla="*/ 2147483646 h 28"/>
                  <a:gd name="T8" fmla="*/ 2147451704 w 23"/>
                  <a:gd name="T9" fmla="*/ 2147483646 h 28"/>
                  <a:gd name="T10" fmla="*/ 2147451704 w 23"/>
                  <a:gd name="T11" fmla="*/ 2147483646 h 28"/>
                  <a:gd name="T12" fmla="*/ 2147451704 w 23"/>
                  <a:gd name="T13" fmla="*/ 0 h 28"/>
                  <a:gd name="T14" fmla="*/ 0 w 23"/>
                  <a:gd name="T15" fmla="*/ 2147483646 h 2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3"/>
                  <a:gd name="T25" fmla="*/ 0 h 28"/>
                  <a:gd name="T26" fmla="*/ 23 w 23"/>
                  <a:gd name="T27" fmla="*/ 28 h 28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3" h="28">
                    <a:moveTo>
                      <a:pt x="0" y="23"/>
                    </a:moveTo>
                    <a:lnTo>
                      <a:pt x="0" y="23"/>
                    </a:lnTo>
                    <a:lnTo>
                      <a:pt x="16" y="28"/>
                    </a:lnTo>
                    <a:lnTo>
                      <a:pt x="23" y="20"/>
                    </a:lnTo>
                    <a:lnTo>
                      <a:pt x="11" y="18"/>
                    </a:lnTo>
                    <a:lnTo>
                      <a:pt x="23" y="11"/>
                    </a:lnTo>
                    <a:lnTo>
                      <a:pt x="19" y="0"/>
                    </a:lnTo>
                    <a:lnTo>
                      <a:pt x="0" y="2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1" name="Freeform 199"/>
              <p:cNvSpPr>
                <a:spLocks/>
              </p:cNvSpPr>
              <p:nvPr/>
            </p:nvSpPr>
            <p:spPr bwMode="gray">
              <a:xfrm>
                <a:off x="2454" y="2608"/>
                <a:ext cx="46" cy="9"/>
              </a:xfrm>
              <a:custGeom>
                <a:avLst/>
                <a:gdLst>
                  <a:gd name="T0" fmla="*/ 0 w 47"/>
                  <a:gd name="T1" fmla="*/ 2147483646 h 8"/>
                  <a:gd name="T2" fmla="*/ 0 w 47"/>
                  <a:gd name="T3" fmla="*/ 2147483646 h 8"/>
                  <a:gd name="T4" fmla="*/ 1011635466 w 47"/>
                  <a:gd name="T5" fmla="*/ 0 h 8"/>
                  <a:gd name="T6" fmla="*/ 1011635466 w 47"/>
                  <a:gd name="T7" fmla="*/ 2147483646 h 8"/>
                  <a:gd name="T8" fmla="*/ 0 w 47"/>
                  <a:gd name="T9" fmla="*/ 2147483646 h 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7"/>
                  <a:gd name="T16" fmla="*/ 0 h 8"/>
                  <a:gd name="T17" fmla="*/ 47 w 47"/>
                  <a:gd name="T18" fmla="*/ 8 h 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7" h="8">
                    <a:moveTo>
                      <a:pt x="0" y="8"/>
                    </a:moveTo>
                    <a:lnTo>
                      <a:pt x="0" y="8"/>
                    </a:lnTo>
                    <a:lnTo>
                      <a:pt x="3" y="0"/>
                    </a:lnTo>
                    <a:lnTo>
                      <a:pt x="47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2" name="Freeform 200"/>
              <p:cNvSpPr>
                <a:spLocks/>
              </p:cNvSpPr>
              <p:nvPr/>
            </p:nvSpPr>
            <p:spPr bwMode="gray">
              <a:xfrm>
                <a:off x="2480" y="2623"/>
                <a:ext cx="112" cy="96"/>
              </a:xfrm>
              <a:custGeom>
                <a:avLst/>
                <a:gdLst>
                  <a:gd name="T0" fmla="*/ 0 w 113"/>
                  <a:gd name="T1" fmla="*/ 2147483646 h 83"/>
                  <a:gd name="T2" fmla="*/ 0 w 113"/>
                  <a:gd name="T3" fmla="*/ 2147483646 h 83"/>
                  <a:gd name="T4" fmla="*/ 1573297625 w 113"/>
                  <a:gd name="T5" fmla="*/ 2147483646 h 83"/>
                  <a:gd name="T6" fmla="*/ 1573297625 w 113"/>
                  <a:gd name="T7" fmla="*/ 0 h 83"/>
                  <a:gd name="T8" fmla="*/ 1573297625 w 113"/>
                  <a:gd name="T9" fmla="*/ 2147483646 h 83"/>
                  <a:gd name="T10" fmla="*/ 1573297625 w 113"/>
                  <a:gd name="T11" fmla="*/ 2147483646 h 83"/>
                  <a:gd name="T12" fmla="*/ 1573297625 w 113"/>
                  <a:gd name="T13" fmla="*/ 2147483646 h 83"/>
                  <a:gd name="T14" fmla="*/ 1573297625 w 113"/>
                  <a:gd name="T15" fmla="*/ 2147483646 h 83"/>
                  <a:gd name="T16" fmla="*/ 1573297625 w 113"/>
                  <a:gd name="T17" fmla="*/ 2147483646 h 83"/>
                  <a:gd name="T18" fmla="*/ 1573297625 w 113"/>
                  <a:gd name="T19" fmla="*/ 2147483646 h 83"/>
                  <a:gd name="T20" fmla="*/ 1573297625 w 113"/>
                  <a:gd name="T21" fmla="*/ 2147483646 h 83"/>
                  <a:gd name="T22" fmla="*/ 1573297625 w 113"/>
                  <a:gd name="T23" fmla="*/ 2147483646 h 83"/>
                  <a:gd name="T24" fmla="*/ 1573297625 w 113"/>
                  <a:gd name="T25" fmla="*/ 2147483646 h 83"/>
                  <a:gd name="T26" fmla="*/ 1573297625 w 113"/>
                  <a:gd name="T27" fmla="*/ 2147483646 h 83"/>
                  <a:gd name="T28" fmla="*/ 1573297625 w 113"/>
                  <a:gd name="T29" fmla="*/ 2147483646 h 83"/>
                  <a:gd name="T30" fmla="*/ 1573297625 w 113"/>
                  <a:gd name="T31" fmla="*/ 2147483646 h 83"/>
                  <a:gd name="T32" fmla="*/ 0 w 113"/>
                  <a:gd name="T33" fmla="*/ 2147483646 h 83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13"/>
                  <a:gd name="T52" fmla="*/ 0 h 83"/>
                  <a:gd name="T53" fmla="*/ 113 w 113"/>
                  <a:gd name="T54" fmla="*/ 83 h 83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13" h="83">
                    <a:moveTo>
                      <a:pt x="0" y="27"/>
                    </a:moveTo>
                    <a:lnTo>
                      <a:pt x="0" y="27"/>
                    </a:lnTo>
                    <a:lnTo>
                      <a:pt x="19" y="16"/>
                    </a:lnTo>
                    <a:lnTo>
                      <a:pt x="19" y="0"/>
                    </a:lnTo>
                    <a:lnTo>
                      <a:pt x="56" y="2"/>
                    </a:lnTo>
                    <a:lnTo>
                      <a:pt x="66" y="11"/>
                    </a:lnTo>
                    <a:lnTo>
                      <a:pt x="93" y="2"/>
                    </a:lnTo>
                    <a:lnTo>
                      <a:pt x="108" y="39"/>
                    </a:lnTo>
                    <a:lnTo>
                      <a:pt x="113" y="67"/>
                    </a:lnTo>
                    <a:lnTo>
                      <a:pt x="103" y="65"/>
                    </a:lnTo>
                    <a:lnTo>
                      <a:pt x="101" y="80"/>
                    </a:lnTo>
                    <a:lnTo>
                      <a:pt x="85" y="83"/>
                    </a:lnTo>
                    <a:lnTo>
                      <a:pt x="85" y="67"/>
                    </a:lnTo>
                    <a:lnTo>
                      <a:pt x="74" y="66"/>
                    </a:lnTo>
                    <a:lnTo>
                      <a:pt x="59" y="43"/>
                    </a:lnTo>
                    <a:lnTo>
                      <a:pt x="26" y="56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3" name="Freeform 201"/>
              <p:cNvSpPr>
                <a:spLocks/>
              </p:cNvSpPr>
              <p:nvPr/>
            </p:nvSpPr>
            <p:spPr bwMode="gray">
              <a:xfrm>
                <a:off x="3389" y="2318"/>
                <a:ext cx="28" cy="10"/>
              </a:xfrm>
              <a:custGeom>
                <a:avLst/>
                <a:gdLst>
                  <a:gd name="T0" fmla="*/ 0 w 29"/>
                  <a:gd name="T1" fmla="*/ 0 h 8"/>
                  <a:gd name="T2" fmla="*/ 0 w 29"/>
                  <a:gd name="T3" fmla="*/ 0 h 8"/>
                  <a:gd name="T4" fmla="*/ 628822172 w 29"/>
                  <a:gd name="T5" fmla="*/ 2147483646 h 8"/>
                  <a:gd name="T6" fmla="*/ 628822172 w 29"/>
                  <a:gd name="T7" fmla="*/ 2147483646 h 8"/>
                  <a:gd name="T8" fmla="*/ 0 w 29"/>
                  <a:gd name="T9" fmla="*/ 0 h 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8"/>
                  <a:gd name="T17" fmla="*/ 29 w 29"/>
                  <a:gd name="T18" fmla="*/ 8 h 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" h="8">
                    <a:moveTo>
                      <a:pt x="0" y="0"/>
                    </a:moveTo>
                    <a:lnTo>
                      <a:pt x="0" y="0"/>
                    </a:lnTo>
                    <a:lnTo>
                      <a:pt x="15" y="8"/>
                    </a:lnTo>
                    <a:lnTo>
                      <a:pt x="29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4" name="Freeform 202"/>
              <p:cNvSpPr>
                <a:spLocks/>
              </p:cNvSpPr>
              <p:nvPr/>
            </p:nvSpPr>
            <p:spPr bwMode="gray">
              <a:xfrm>
                <a:off x="3228" y="2238"/>
                <a:ext cx="22" cy="78"/>
              </a:xfrm>
              <a:custGeom>
                <a:avLst/>
                <a:gdLst>
                  <a:gd name="T0" fmla="*/ 0 w 23"/>
                  <a:gd name="T1" fmla="*/ 2147483646 h 68"/>
                  <a:gd name="T2" fmla="*/ 0 w 23"/>
                  <a:gd name="T3" fmla="*/ 2147483646 h 68"/>
                  <a:gd name="T4" fmla="*/ 453153902 w 23"/>
                  <a:gd name="T5" fmla="*/ 2147483646 h 68"/>
                  <a:gd name="T6" fmla="*/ 453153902 w 23"/>
                  <a:gd name="T7" fmla="*/ 2147483646 h 68"/>
                  <a:gd name="T8" fmla="*/ 453153902 w 23"/>
                  <a:gd name="T9" fmla="*/ 2147483646 h 68"/>
                  <a:gd name="T10" fmla="*/ 453153902 w 23"/>
                  <a:gd name="T11" fmla="*/ 2147483646 h 68"/>
                  <a:gd name="T12" fmla="*/ 453153902 w 23"/>
                  <a:gd name="T13" fmla="*/ 2147483646 h 68"/>
                  <a:gd name="T14" fmla="*/ 453153902 w 23"/>
                  <a:gd name="T15" fmla="*/ 2147483646 h 68"/>
                  <a:gd name="T16" fmla="*/ 453153902 w 23"/>
                  <a:gd name="T17" fmla="*/ 0 h 68"/>
                  <a:gd name="T18" fmla="*/ 453153902 w 23"/>
                  <a:gd name="T19" fmla="*/ 2147483646 h 68"/>
                  <a:gd name="T20" fmla="*/ 0 w 23"/>
                  <a:gd name="T21" fmla="*/ 2147483646 h 6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3"/>
                  <a:gd name="T34" fmla="*/ 0 h 68"/>
                  <a:gd name="T35" fmla="*/ 23 w 23"/>
                  <a:gd name="T36" fmla="*/ 68 h 6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3" h="68">
                    <a:moveTo>
                      <a:pt x="0" y="35"/>
                    </a:moveTo>
                    <a:lnTo>
                      <a:pt x="0" y="35"/>
                    </a:lnTo>
                    <a:lnTo>
                      <a:pt x="12" y="68"/>
                    </a:lnTo>
                    <a:lnTo>
                      <a:pt x="14" y="67"/>
                    </a:lnTo>
                    <a:lnTo>
                      <a:pt x="21" y="32"/>
                    </a:lnTo>
                    <a:lnTo>
                      <a:pt x="12" y="35"/>
                    </a:lnTo>
                    <a:lnTo>
                      <a:pt x="14" y="18"/>
                    </a:lnTo>
                    <a:lnTo>
                      <a:pt x="22" y="9"/>
                    </a:lnTo>
                    <a:lnTo>
                      <a:pt x="23" y="0"/>
                    </a:lnTo>
                    <a:lnTo>
                      <a:pt x="16" y="1"/>
                    </a:lnTo>
                    <a:lnTo>
                      <a:pt x="0" y="3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5" name="Freeform 203"/>
              <p:cNvSpPr>
                <a:spLocks/>
              </p:cNvSpPr>
              <p:nvPr/>
            </p:nvSpPr>
            <p:spPr bwMode="gray">
              <a:xfrm>
                <a:off x="3240" y="2237"/>
                <a:ext cx="64" cy="84"/>
              </a:xfrm>
              <a:custGeom>
                <a:avLst/>
                <a:gdLst>
                  <a:gd name="T0" fmla="*/ 0 w 66"/>
                  <a:gd name="T1" fmla="*/ 2147483646 h 73"/>
                  <a:gd name="T2" fmla="*/ 0 w 66"/>
                  <a:gd name="T3" fmla="*/ 2147483646 h 73"/>
                  <a:gd name="T4" fmla="*/ 731451472 w 66"/>
                  <a:gd name="T5" fmla="*/ 2147483646 h 73"/>
                  <a:gd name="T6" fmla="*/ 731451472 w 66"/>
                  <a:gd name="T7" fmla="*/ 2147483646 h 73"/>
                  <a:gd name="T8" fmla="*/ 731451472 w 66"/>
                  <a:gd name="T9" fmla="*/ 2147483646 h 73"/>
                  <a:gd name="T10" fmla="*/ 731451472 w 66"/>
                  <a:gd name="T11" fmla="*/ 0 h 73"/>
                  <a:gd name="T12" fmla="*/ 731451472 w 66"/>
                  <a:gd name="T13" fmla="*/ 2147483646 h 73"/>
                  <a:gd name="T14" fmla="*/ 731451472 w 66"/>
                  <a:gd name="T15" fmla="*/ 2147483646 h 73"/>
                  <a:gd name="T16" fmla="*/ 731451472 w 66"/>
                  <a:gd name="T17" fmla="*/ 2147483646 h 73"/>
                  <a:gd name="T18" fmla="*/ 731451472 w 66"/>
                  <a:gd name="T19" fmla="*/ 2147483646 h 73"/>
                  <a:gd name="T20" fmla="*/ 731451472 w 66"/>
                  <a:gd name="T21" fmla="*/ 2147483646 h 73"/>
                  <a:gd name="T22" fmla="*/ 731451472 w 66"/>
                  <a:gd name="T23" fmla="*/ 2147483646 h 73"/>
                  <a:gd name="T24" fmla="*/ 731451472 w 66"/>
                  <a:gd name="T25" fmla="*/ 2147483646 h 73"/>
                  <a:gd name="T26" fmla="*/ 0 w 66"/>
                  <a:gd name="T27" fmla="*/ 2147483646 h 73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66"/>
                  <a:gd name="T43" fmla="*/ 0 h 73"/>
                  <a:gd name="T44" fmla="*/ 66 w 66"/>
                  <a:gd name="T45" fmla="*/ 73 h 73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66" h="73">
                    <a:moveTo>
                      <a:pt x="0" y="36"/>
                    </a:moveTo>
                    <a:lnTo>
                      <a:pt x="0" y="36"/>
                    </a:lnTo>
                    <a:lnTo>
                      <a:pt x="2" y="19"/>
                    </a:lnTo>
                    <a:lnTo>
                      <a:pt x="10" y="10"/>
                    </a:lnTo>
                    <a:lnTo>
                      <a:pt x="26" y="16"/>
                    </a:lnTo>
                    <a:lnTo>
                      <a:pt x="59" y="0"/>
                    </a:lnTo>
                    <a:lnTo>
                      <a:pt x="66" y="19"/>
                    </a:lnTo>
                    <a:lnTo>
                      <a:pt x="32" y="32"/>
                    </a:lnTo>
                    <a:lnTo>
                      <a:pt x="48" y="48"/>
                    </a:lnTo>
                    <a:lnTo>
                      <a:pt x="40" y="58"/>
                    </a:lnTo>
                    <a:lnTo>
                      <a:pt x="19" y="73"/>
                    </a:lnTo>
                    <a:lnTo>
                      <a:pt x="2" y="68"/>
                    </a:lnTo>
                    <a:lnTo>
                      <a:pt x="9" y="33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6" name="Freeform 204"/>
              <p:cNvSpPr>
                <a:spLocks/>
              </p:cNvSpPr>
              <p:nvPr/>
            </p:nvSpPr>
            <p:spPr bwMode="gray">
              <a:xfrm>
                <a:off x="3228" y="2768"/>
                <a:ext cx="120" cy="163"/>
              </a:xfrm>
              <a:custGeom>
                <a:avLst/>
                <a:gdLst>
                  <a:gd name="T0" fmla="*/ 0 w 122"/>
                  <a:gd name="T1" fmla="*/ 2147483646 h 142"/>
                  <a:gd name="T2" fmla="*/ 0 w 122"/>
                  <a:gd name="T3" fmla="*/ 2147483646 h 142"/>
                  <a:gd name="T4" fmla="*/ 1204136352 w 122"/>
                  <a:gd name="T5" fmla="*/ 2147483646 h 142"/>
                  <a:gd name="T6" fmla="*/ 0 w 122"/>
                  <a:gd name="T7" fmla="*/ 2147483646 h 142"/>
                  <a:gd name="T8" fmla="*/ 1204136352 w 122"/>
                  <a:gd name="T9" fmla="*/ 2147483646 h 142"/>
                  <a:gd name="T10" fmla="*/ 1204136352 w 122"/>
                  <a:gd name="T11" fmla="*/ 2147483646 h 142"/>
                  <a:gd name="T12" fmla="*/ 1204136352 w 122"/>
                  <a:gd name="T13" fmla="*/ 2147483646 h 142"/>
                  <a:gd name="T14" fmla="*/ 1204136352 w 122"/>
                  <a:gd name="T15" fmla="*/ 2147483646 h 142"/>
                  <a:gd name="T16" fmla="*/ 1204136352 w 122"/>
                  <a:gd name="T17" fmla="*/ 2147483646 h 142"/>
                  <a:gd name="T18" fmla="*/ 1204136352 w 122"/>
                  <a:gd name="T19" fmla="*/ 2147483646 h 142"/>
                  <a:gd name="T20" fmla="*/ 1204136352 w 122"/>
                  <a:gd name="T21" fmla="*/ 2147483646 h 142"/>
                  <a:gd name="T22" fmla="*/ 1204136352 w 122"/>
                  <a:gd name="T23" fmla="*/ 2147483646 h 142"/>
                  <a:gd name="T24" fmla="*/ 1204136352 w 122"/>
                  <a:gd name="T25" fmla="*/ 0 h 142"/>
                  <a:gd name="T26" fmla="*/ 0 w 122"/>
                  <a:gd name="T27" fmla="*/ 2147483646 h 14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22"/>
                  <a:gd name="T43" fmla="*/ 0 h 142"/>
                  <a:gd name="T44" fmla="*/ 122 w 122"/>
                  <a:gd name="T45" fmla="*/ 142 h 14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22" h="142">
                    <a:moveTo>
                      <a:pt x="0" y="8"/>
                    </a:moveTo>
                    <a:lnTo>
                      <a:pt x="0" y="8"/>
                    </a:lnTo>
                    <a:lnTo>
                      <a:pt x="16" y="39"/>
                    </a:lnTo>
                    <a:lnTo>
                      <a:pt x="0" y="66"/>
                    </a:lnTo>
                    <a:lnTo>
                      <a:pt x="12" y="74"/>
                    </a:lnTo>
                    <a:lnTo>
                      <a:pt x="2" y="85"/>
                    </a:lnTo>
                    <a:lnTo>
                      <a:pt x="83" y="142"/>
                    </a:lnTo>
                    <a:lnTo>
                      <a:pt x="117" y="96"/>
                    </a:lnTo>
                    <a:lnTo>
                      <a:pt x="110" y="84"/>
                    </a:lnTo>
                    <a:lnTo>
                      <a:pt x="110" y="27"/>
                    </a:lnTo>
                    <a:lnTo>
                      <a:pt x="122" y="10"/>
                    </a:lnTo>
                    <a:lnTo>
                      <a:pt x="77" y="16"/>
                    </a:lnTo>
                    <a:lnTo>
                      <a:pt x="28" y="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7" name="Freeform 205"/>
              <p:cNvSpPr>
                <a:spLocks/>
              </p:cNvSpPr>
              <p:nvPr/>
            </p:nvSpPr>
            <p:spPr bwMode="gray">
              <a:xfrm>
                <a:off x="3417" y="2304"/>
                <a:ext cx="28" cy="27"/>
              </a:xfrm>
              <a:custGeom>
                <a:avLst/>
                <a:gdLst>
                  <a:gd name="T0" fmla="*/ 0 w 28"/>
                  <a:gd name="T1" fmla="*/ 2147483646 h 24"/>
                  <a:gd name="T2" fmla="*/ 0 w 28"/>
                  <a:gd name="T3" fmla="*/ 2147483646 h 24"/>
                  <a:gd name="T4" fmla="*/ 2147451831 w 28"/>
                  <a:gd name="T5" fmla="*/ 0 h 24"/>
                  <a:gd name="T6" fmla="*/ 2147451831 w 28"/>
                  <a:gd name="T7" fmla="*/ 2147483646 h 24"/>
                  <a:gd name="T8" fmla="*/ 0 w 28"/>
                  <a:gd name="T9" fmla="*/ 2147483646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24"/>
                  <a:gd name="T17" fmla="*/ 28 w 28"/>
                  <a:gd name="T18" fmla="*/ 24 h 2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24">
                    <a:moveTo>
                      <a:pt x="0" y="15"/>
                    </a:moveTo>
                    <a:lnTo>
                      <a:pt x="0" y="15"/>
                    </a:lnTo>
                    <a:lnTo>
                      <a:pt x="23" y="0"/>
                    </a:lnTo>
                    <a:lnTo>
                      <a:pt x="28" y="24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8" name="Freeform 206"/>
              <p:cNvSpPr>
                <a:spLocks/>
              </p:cNvSpPr>
              <p:nvPr/>
            </p:nvSpPr>
            <p:spPr bwMode="gray">
              <a:xfrm>
                <a:off x="3244" y="2208"/>
                <a:ext cx="23" cy="31"/>
              </a:xfrm>
              <a:custGeom>
                <a:avLst/>
                <a:gdLst>
                  <a:gd name="T0" fmla="*/ 0 w 24"/>
                  <a:gd name="T1" fmla="*/ 2147483646 h 27"/>
                  <a:gd name="T2" fmla="*/ 0 w 24"/>
                  <a:gd name="T3" fmla="*/ 2147483646 h 27"/>
                  <a:gd name="T4" fmla="*/ 484179792 w 24"/>
                  <a:gd name="T5" fmla="*/ 2147483646 h 27"/>
                  <a:gd name="T6" fmla="*/ 484179792 w 24"/>
                  <a:gd name="T7" fmla="*/ 2147483646 h 27"/>
                  <a:gd name="T8" fmla="*/ 484179792 w 24"/>
                  <a:gd name="T9" fmla="*/ 0 h 27"/>
                  <a:gd name="T10" fmla="*/ 0 w 24"/>
                  <a:gd name="T11" fmla="*/ 2147483646 h 2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4"/>
                  <a:gd name="T19" fmla="*/ 0 h 27"/>
                  <a:gd name="T20" fmla="*/ 24 w 24"/>
                  <a:gd name="T21" fmla="*/ 27 h 2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4" h="27">
                    <a:moveTo>
                      <a:pt x="0" y="27"/>
                    </a:moveTo>
                    <a:lnTo>
                      <a:pt x="0" y="27"/>
                    </a:lnTo>
                    <a:lnTo>
                      <a:pt x="7" y="26"/>
                    </a:lnTo>
                    <a:lnTo>
                      <a:pt x="24" y="8"/>
                    </a:lnTo>
                    <a:lnTo>
                      <a:pt x="13" y="0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89" name="Freeform 207"/>
              <p:cNvSpPr>
                <a:spLocks/>
              </p:cNvSpPr>
              <p:nvPr/>
            </p:nvSpPr>
            <p:spPr bwMode="gray">
              <a:xfrm>
                <a:off x="3209" y="3016"/>
                <a:ext cx="48" cy="140"/>
              </a:xfrm>
              <a:custGeom>
                <a:avLst/>
                <a:gdLst>
                  <a:gd name="T0" fmla="*/ 0 w 48"/>
                  <a:gd name="T1" fmla="*/ 2147483646 h 121"/>
                  <a:gd name="T2" fmla="*/ 0 w 48"/>
                  <a:gd name="T3" fmla="*/ 2147483646 h 121"/>
                  <a:gd name="T4" fmla="*/ 2147451733 w 48"/>
                  <a:gd name="T5" fmla="*/ 2147483646 h 121"/>
                  <a:gd name="T6" fmla="*/ 2147451733 w 48"/>
                  <a:gd name="T7" fmla="*/ 2147483646 h 121"/>
                  <a:gd name="T8" fmla="*/ 2147451733 w 48"/>
                  <a:gd name="T9" fmla="*/ 2147483646 h 121"/>
                  <a:gd name="T10" fmla="*/ 2147451733 w 48"/>
                  <a:gd name="T11" fmla="*/ 2147483646 h 121"/>
                  <a:gd name="T12" fmla="*/ 2147451733 w 48"/>
                  <a:gd name="T13" fmla="*/ 2147483646 h 121"/>
                  <a:gd name="T14" fmla="*/ 2147451733 w 48"/>
                  <a:gd name="T15" fmla="*/ 2147483646 h 121"/>
                  <a:gd name="T16" fmla="*/ 2147451733 w 48"/>
                  <a:gd name="T17" fmla="*/ 2147483646 h 121"/>
                  <a:gd name="T18" fmla="*/ 2147451733 w 48"/>
                  <a:gd name="T19" fmla="*/ 2147483646 h 121"/>
                  <a:gd name="T20" fmla="*/ 2147451733 w 48"/>
                  <a:gd name="T21" fmla="*/ 2147483646 h 121"/>
                  <a:gd name="T22" fmla="*/ 2147451733 w 48"/>
                  <a:gd name="T23" fmla="*/ 2147483646 h 121"/>
                  <a:gd name="T24" fmla="*/ 2147451733 w 48"/>
                  <a:gd name="T25" fmla="*/ 0 h 121"/>
                  <a:gd name="T26" fmla="*/ 2147451733 w 48"/>
                  <a:gd name="T27" fmla="*/ 2147483646 h 121"/>
                  <a:gd name="T28" fmla="*/ 0 w 48"/>
                  <a:gd name="T29" fmla="*/ 2147483646 h 121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48"/>
                  <a:gd name="T46" fmla="*/ 0 h 121"/>
                  <a:gd name="T47" fmla="*/ 48 w 48"/>
                  <a:gd name="T48" fmla="*/ 121 h 121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48" h="121">
                    <a:moveTo>
                      <a:pt x="0" y="66"/>
                    </a:moveTo>
                    <a:lnTo>
                      <a:pt x="0" y="66"/>
                    </a:lnTo>
                    <a:lnTo>
                      <a:pt x="6" y="73"/>
                    </a:lnTo>
                    <a:lnTo>
                      <a:pt x="25" y="79"/>
                    </a:lnTo>
                    <a:lnTo>
                      <a:pt x="22" y="102"/>
                    </a:lnTo>
                    <a:lnTo>
                      <a:pt x="40" y="121"/>
                    </a:lnTo>
                    <a:lnTo>
                      <a:pt x="48" y="86"/>
                    </a:lnTo>
                    <a:lnTo>
                      <a:pt x="33" y="62"/>
                    </a:lnTo>
                    <a:lnTo>
                      <a:pt x="38" y="76"/>
                    </a:lnTo>
                    <a:lnTo>
                      <a:pt x="28" y="75"/>
                    </a:lnTo>
                    <a:lnTo>
                      <a:pt x="19" y="44"/>
                    </a:lnTo>
                    <a:lnTo>
                      <a:pt x="17" y="2"/>
                    </a:lnTo>
                    <a:lnTo>
                      <a:pt x="3" y="0"/>
                    </a:lnTo>
                    <a:lnTo>
                      <a:pt x="15" y="18"/>
                    </a:lnTo>
                    <a:lnTo>
                      <a:pt x="0" y="6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0" name="Freeform 208"/>
              <p:cNvSpPr>
                <a:spLocks/>
              </p:cNvSpPr>
              <p:nvPr/>
            </p:nvSpPr>
            <p:spPr bwMode="gray">
              <a:xfrm>
                <a:off x="2454" y="2623"/>
                <a:ext cx="46" cy="32"/>
              </a:xfrm>
              <a:custGeom>
                <a:avLst/>
                <a:gdLst>
                  <a:gd name="T0" fmla="*/ 0 w 47"/>
                  <a:gd name="T1" fmla="*/ 2147483646 h 27"/>
                  <a:gd name="T2" fmla="*/ 0 w 47"/>
                  <a:gd name="T3" fmla="*/ 2147483646 h 27"/>
                  <a:gd name="T4" fmla="*/ 1011635466 w 47"/>
                  <a:gd name="T5" fmla="*/ 2147483646 h 27"/>
                  <a:gd name="T6" fmla="*/ 1011635466 w 47"/>
                  <a:gd name="T7" fmla="*/ 2147483646 h 27"/>
                  <a:gd name="T8" fmla="*/ 1011635466 w 47"/>
                  <a:gd name="T9" fmla="*/ 2147483646 h 27"/>
                  <a:gd name="T10" fmla="*/ 1011635466 w 47"/>
                  <a:gd name="T11" fmla="*/ 2147483646 h 27"/>
                  <a:gd name="T12" fmla="*/ 1011635466 w 47"/>
                  <a:gd name="T13" fmla="*/ 2147483646 h 27"/>
                  <a:gd name="T14" fmla="*/ 1011635466 w 47"/>
                  <a:gd name="T15" fmla="*/ 0 h 27"/>
                  <a:gd name="T16" fmla="*/ 0 w 47"/>
                  <a:gd name="T17" fmla="*/ 2147483646 h 2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47"/>
                  <a:gd name="T28" fmla="*/ 0 h 27"/>
                  <a:gd name="T29" fmla="*/ 47 w 47"/>
                  <a:gd name="T30" fmla="*/ 27 h 27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47" h="27">
                    <a:moveTo>
                      <a:pt x="0" y="2"/>
                    </a:moveTo>
                    <a:lnTo>
                      <a:pt x="0" y="2"/>
                    </a:lnTo>
                    <a:lnTo>
                      <a:pt x="14" y="16"/>
                    </a:lnTo>
                    <a:lnTo>
                      <a:pt x="30" y="12"/>
                    </a:lnTo>
                    <a:lnTo>
                      <a:pt x="20" y="16"/>
                    </a:lnTo>
                    <a:lnTo>
                      <a:pt x="28" y="27"/>
                    </a:lnTo>
                    <a:lnTo>
                      <a:pt x="47" y="16"/>
                    </a:lnTo>
                    <a:lnTo>
                      <a:pt x="47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1" name="Freeform 209"/>
              <p:cNvSpPr>
                <a:spLocks/>
              </p:cNvSpPr>
              <p:nvPr/>
            </p:nvSpPr>
            <p:spPr bwMode="gray">
              <a:xfrm>
                <a:off x="3482" y="2379"/>
                <a:ext cx="9" cy="28"/>
              </a:xfrm>
              <a:custGeom>
                <a:avLst/>
                <a:gdLst>
                  <a:gd name="T0" fmla="*/ 0 w 10"/>
                  <a:gd name="T1" fmla="*/ 2147483646 h 25"/>
                  <a:gd name="T2" fmla="*/ 0 w 10"/>
                  <a:gd name="T3" fmla="*/ 2147483646 h 25"/>
                  <a:gd name="T4" fmla="*/ 53754236 w 10"/>
                  <a:gd name="T5" fmla="*/ 2147483646 h 25"/>
                  <a:gd name="T6" fmla="*/ 53754236 w 10"/>
                  <a:gd name="T7" fmla="*/ 2147483646 h 25"/>
                  <a:gd name="T8" fmla="*/ 53754236 w 10"/>
                  <a:gd name="T9" fmla="*/ 0 h 25"/>
                  <a:gd name="T10" fmla="*/ 0 w 10"/>
                  <a:gd name="T11" fmla="*/ 2147483646 h 2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0"/>
                  <a:gd name="T19" fmla="*/ 0 h 25"/>
                  <a:gd name="T20" fmla="*/ 10 w 10"/>
                  <a:gd name="T21" fmla="*/ 25 h 2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0" h="25">
                    <a:moveTo>
                      <a:pt x="0" y="20"/>
                    </a:moveTo>
                    <a:lnTo>
                      <a:pt x="0" y="20"/>
                    </a:lnTo>
                    <a:lnTo>
                      <a:pt x="5" y="25"/>
                    </a:lnTo>
                    <a:lnTo>
                      <a:pt x="10" y="23"/>
                    </a:lnTo>
                    <a:lnTo>
                      <a:pt x="6" y="0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2" name="Freeform 210"/>
              <p:cNvSpPr>
                <a:spLocks/>
              </p:cNvSpPr>
              <p:nvPr/>
            </p:nvSpPr>
            <p:spPr bwMode="gray">
              <a:xfrm>
                <a:off x="3152" y="2866"/>
                <a:ext cx="25" cy="30"/>
              </a:xfrm>
              <a:custGeom>
                <a:avLst/>
                <a:gdLst>
                  <a:gd name="T0" fmla="*/ 0 w 26"/>
                  <a:gd name="T1" fmla="*/ 2147483646 h 26"/>
                  <a:gd name="T2" fmla="*/ 0 w 26"/>
                  <a:gd name="T3" fmla="*/ 2147483646 h 26"/>
                  <a:gd name="T4" fmla="*/ 544200313 w 26"/>
                  <a:gd name="T5" fmla="*/ 2147483646 h 26"/>
                  <a:gd name="T6" fmla="*/ 544200313 w 26"/>
                  <a:gd name="T7" fmla="*/ 0 h 26"/>
                  <a:gd name="T8" fmla="*/ 544200313 w 26"/>
                  <a:gd name="T9" fmla="*/ 2147483646 h 26"/>
                  <a:gd name="T10" fmla="*/ 0 w 26"/>
                  <a:gd name="T11" fmla="*/ 2147483646 h 2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6"/>
                  <a:gd name="T19" fmla="*/ 0 h 26"/>
                  <a:gd name="T20" fmla="*/ 26 w 26"/>
                  <a:gd name="T21" fmla="*/ 26 h 2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6" h="26">
                    <a:moveTo>
                      <a:pt x="0" y="26"/>
                    </a:moveTo>
                    <a:lnTo>
                      <a:pt x="0" y="26"/>
                    </a:lnTo>
                    <a:lnTo>
                      <a:pt x="11" y="5"/>
                    </a:lnTo>
                    <a:lnTo>
                      <a:pt x="23" y="0"/>
                    </a:lnTo>
                    <a:lnTo>
                      <a:pt x="26" y="21"/>
                    </a:lnTo>
                    <a:lnTo>
                      <a:pt x="0" y="2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3" name="Freeform 211"/>
              <p:cNvSpPr>
                <a:spLocks/>
              </p:cNvSpPr>
              <p:nvPr/>
            </p:nvSpPr>
            <p:spPr bwMode="gray">
              <a:xfrm>
                <a:off x="2507" y="2674"/>
                <a:ext cx="47" cy="53"/>
              </a:xfrm>
              <a:custGeom>
                <a:avLst/>
                <a:gdLst>
                  <a:gd name="T0" fmla="*/ 0 w 48"/>
                  <a:gd name="T1" fmla="*/ 2147483646 h 47"/>
                  <a:gd name="T2" fmla="*/ 0 w 48"/>
                  <a:gd name="T3" fmla="*/ 2147483646 h 47"/>
                  <a:gd name="T4" fmla="*/ 1027796566 w 48"/>
                  <a:gd name="T5" fmla="*/ 2147483646 h 47"/>
                  <a:gd name="T6" fmla="*/ 1027796566 w 48"/>
                  <a:gd name="T7" fmla="*/ 2147483646 h 47"/>
                  <a:gd name="T8" fmla="*/ 1027796566 w 48"/>
                  <a:gd name="T9" fmla="*/ 2147483646 h 47"/>
                  <a:gd name="T10" fmla="*/ 1027796566 w 48"/>
                  <a:gd name="T11" fmla="*/ 0 h 47"/>
                  <a:gd name="T12" fmla="*/ 0 w 48"/>
                  <a:gd name="T13" fmla="*/ 2147483646 h 4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48"/>
                  <a:gd name="T22" fmla="*/ 0 h 47"/>
                  <a:gd name="T23" fmla="*/ 48 w 48"/>
                  <a:gd name="T24" fmla="*/ 47 h 47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48" h="47">
                    <a:moveTo>
                      <a:pt x="0" y="13"/>
                    </a:moveTo>
                    <a:lnTo>
                      <a:pt x="0" y="13"/>
                    </a:lnTo>
                    <a:lnTo>
                      <a:pt x="5" y="31"/>
                    </a:lnTo>
                    <a:lnTo>
                      <a:pt x="29" y="47"/>
                    </a:lnTo>
                    <a:lnTo>
                      <a:pt x="48" y="23"/>
                    </a:lnTo>
                    <a:lnTo>
                      <a:pt x="33" y="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4" name="Freeform 212"/>
              <p:cNvSpPr>
                <a:spLocks/>
              </p:cNvSpPr>
              <p:nvPr/>
            </p:nvSpPr>
            <p:spPr bwMode="gray">
              <a:xfrm>
                <a:off x="3336" y="2638"/>
                <a:ext cx="153" cy="241"/>
              </a:xfrm>
              <a:custGeom>
                <a:avLst/>
                <a:gdLst>
                  <a:gd name="T0" fmla="*/ 0 w 157"/>
                  <a:gd name="T1" fmla="*/ 2147483646 h 210"/>
                  <a:gd name="T2" fmla="*/ 0 w 157"/>
                  <a:gd name="T3" fmla="*/ 2147483646 h 210"/>
                  <a:gd name="T4" fmla="*/ 0 w 157"/>
                  <a:gd name="T5" fmla="*/ 2147483646 h 210"/>
                  <a:gd name="T6" fmla="*/ 870236121 w 157"/>
                  <a:gd name="T7" fmla="*/ 2147483646 h 210"/>
                  <a:gd name="T8" fmla="*/ 870236121 w 157"/>
                  <a:gd name="T9" fmla="*/ 2147483646 h 210"/>
                  <a:gd name="T10" fmla="*/ 870236121 w 157"/>
                  <a:gd name="T11" fmla="*/ 2147483646 h 210"/>
                  <a:gd name="T12" fmla="*/ 870236121 w 157"/>
                  <a:gd name="T13" fmla="*/ 2147483646 h 210"/>
                  <a:gd name="T14" fmla="*/ 870236121 w 157"/>
                  <a:gd name="T15" fmla="*/ 2147483646 h 210"/>
                  <a:gd name="T16" fmla="*/ 870236121 w 157"/>
                  <a:gd name="T17" fmla="*/ 2147483646 h 210"/>
                  <a:gd name="T18" fmla="*/ 870236121 w 157"/>
                  <a:gd name="T19" fmla="*/ 2147483646 h 210"/>
                  <a:gd name="T20" fmla="*/ 870236121 w 157"/>
                  <a:gd name="T21" fmla="*/ 0 h 210"/>
                  <a:gd name="T22" fmla="*/ 870236121 w 157"/>
                  <a:gd name="T23" fmla="*/ 2147483646 h 210"/>
                  <a:gd name="T24" fmla="*/ 870236121 w 157"/>
                  <a:gd name="T25" fmla="*/ 2147483646 h 210"/>
                  <a:gd name="T26" fmla="*/ 870236121 w 157"/>
                  <a:gd name="T27" fmla="*/ 2147483646 h 210"/>
                  <a:gd name="T28" fmla="*/ 0 w 157"/>
                  <a:gd name="T29" fmla="*/ 2147483646 h 2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57"/>
                  <a:gd name="T46" fmla="*/ 0 h 210"/>
                  <a:gd name="T47" fmla="*/ 157 w 157"/>
                  <a:gd name="T48" fmla="*/ 210 h 2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57" h="210">
                    <a:moveTo>
                      <a:pt x="0" y="198"/>
                    </a:moveTo>
                    <a:lnTo>
                      <a:pt x="0" y="198"/>
                    </a:lnTo>
                    <a:lnTo>
                      <a:pt x="0" y="141"/>
                    </a:lnTo>
                    <a:lnTo>
                      <a:pt x="12" y="124"/>
                    </a:lnTo>
                    <a:lnTo>
                      <a:pt x="59" y="107"/>
                    </a:lnTo>
                    <a:lnTo>
                      <a:pt x="108" y="60"/>
                    </a:lnTo>
                    <a:lnTo>
                      <a:pt x="46" y="45"/>
                    </a:lnTo>
                    <a:lnTo>
                      <a:pt x="27" y="16"/>
                    </a:lnTo>
                    <a:lnTo>
                      <a:pt x="34" y="8"/>
                    </a:lnTo>
                    <a:lnTo>
                      <a:pt x="58" y="25"/>
                    </a:lnTo>
                    <a:lnTo>
                      <a:pt x="150" y="0"/>
                    </a:lnTo>
                    <a:lnTo>
                      <a:pt x="157" y="25"/>
                    </a:lnTo>
                    <a:lnTo>
                      <a:pt x="101" y="122"/>
                    </a:lnTo>
                    <a:lnTo>
                      <a:pt x="7" y="210"/>
                    </a:lnTo>
                    <a:lnTo>
                      <a:pt x="0" y="19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5" name="Freeform 213"/>
              <p:cNvSpPr>
                <a:spLocks/>
              </p:cNvSpPr>
              <p:nvPr/>
            </p:nvSpPr>
            <p:spPr bwMode="gray">
              <a:xfrm>
                <a:off x="3178" y="3313"/>
                <a:ext cx="20" cy="28"/>
              </a:xfrm>
              <a:custGeom>
                <a:avLst/>
                <a:gdLst>
                  <a:gd name="T0" fmla="*/ 0 w 19"/>
                  <a:gd name="T1" fmla="*/ 2147483646 h 25"/>
                  <a:gd name="T2" fmla="*/ 0 w 19"/>
                  <a:gd name="T3" fmla="*/ 2147483646 h 25"/>
                  <a:gd name="T4" fmla="*/ 2147483646 w 19"/>
                  <a:gd name="T5" fmla="*/ 2147483646 h 25"/>
                  <a:gd name="T6" fmla="*/ 2147483646 w 19"/>
                  <a:gd name="T7" fmla="*/ 2147483646 h 25"/>
                  <a:gd name="T8" fmla="*/ 2147483646 w 19"/>
                  <a:gd name="T9" fmla="*/ 0 h 25"/>
                  <a:gd name="T10" fmla="*/ 0 w 19"/>
                  <a:gd name="T11" fmla="*/ 2147483646 h 2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9"/>
                  <a:gd name="T19" fmla="*/ 0 h 25"/>
                  <a:gd name="T20" fmla="*/ 19 w 19"/>
                  <a:gd name="T21" fmla="*/ 25 h 25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9" h="25">
                    <a:moveTo>
                      <a:pt x="0" y="14"/>
                    </a:moveTo>
                    <a:lnTo>
                      <a:pt x="0" y="14"/>
                    </a:lnTo>
                    <a:lnTo>
                      <a:pt x="11" y="25"/>
                    </a:lnTo>
                    <a:lnTo>
                      <a:pt x="19" y="16"/>
                    </a:lnTo>
                    <a:lnTo>
                      <a:pt x="17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6" name="Freeform 214"/>
              <p:cNvSpPr>
                <a:spLocks/>
              </p:cNvSpPr>
              <p:nvPr/>
            </p:nvSpPr>
            <p:spPr bwMode="gray">
              <a:xfrm>
                <a:off x="2706" y="2652"/>
                <a:ext cx="33" cy="89"/>
              </a:xfrm>
              <a:custGeom>
                <a:avLst/>
                <a:gdLst>
                  <a:gd name="T0" fmla="*/ 0 w 34"/>
                  <a:gd name="T1" fmla="*/ 0 h 78"/>
                  <a:gd name="T2" fmla="*/ 0 w 34"/>
                  <a:gd name="T3" fmla="*/ 0 h 78"/>
                  <a:gd name="T4" fmla="*/ 755351163 w 34"/>
                  <a:gd name="T5" fmla="*/ 2147483646 h 78"/>
                  <a:gd name="T6" fmla="*/ 755351163 w 34"/>
                  <a:gd name="T7" fmla="*/ 2147483646 h 78"/>
                  <a:gd name="T8" fmla="*/ 755351163 w 34"/>
                  <a:gd name="T9" fmla="*/ 2147483646 h 78"/>
                  <a:gd name="T10" fmla="*/ 0 w 34"/>
                  <a:gd name="T11" fmla="*/ 0 h 7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4"/>
                  <a:gd name="T19" fmla="*/ 0 h 78"/>
                  <a:gd name="T20" fmla="*/ 34 w 34"/>
                  <a:gd name="T21" fmla="*/ 78 h 7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4" h="78">
                    <a:moveTo>
                      <a:pt x="0" y="0"/>
                    </a:moveTo>
                    <a:lnTo>
                      <a:pt x="0" y="0"/>
                    </a:lnTo>
                    <a:lnTo>
                      <a:pt x="16" y="3"/>
                    </a:lnTo>
                    <a:lnTo>
                      <a:pt x="34" y="75"/>
                    </a:lnTo>
                    <a:lnTo>
                      <a:pt x="22" y="7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7" name="Freeform 215"/>
              <p:cNvSpPr>
                <a:spLocks/>
              </p:cNvSpPr>
              <p:nvPr/>
            </p:nvSpPr>
            <p:spPr bwMode="gray">
              <a:xfrm>
                <a:off x="3120" y="3372"/>
                <a:ext cx="36" cy="42"/>
              </a:xfrm>
              <a:custGeom>
                <a:avLst/>
                <a:gdLst>
                  <a:gd name="T0" fmla="*/ 0 w 36"/>
                  <a:gd name="T1" fmla="*/ 2147483646 h 37"/>
                  <a:gd name="T2" fmla="*/ 0 w 36"/>
                  <a:gd name="T3" fmla="*/ 2147483646 h 37"/>
                  <a:gd name="T4" fmla="*/ 2147451506 w 36"/>
                  <a:gd name="T5" fmla="*/ 2147483646 h 37"/>
                  <a:gd name="T6" fmla="*/ 2147451506 w 36"/>
                  <a:gd name="T7" fmla="*/ 2147483646 h 37"/>
                  <a:gd name="T8" fmla="*/ 2147451506 w 36"/>
                  <a:gd name="T9" fmla="*/ 0 h 37"/>
                  <a:gd name="T10" fmla="*/ 0 w 36"/>
                  <a:gd name="T11" fmla="*/ 2147483646 h 3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6"/>
                  <a:gd name="T19" fmla="*/ 0 h 37"/>
                  <a:gd name="T20" fmla="*/ 36 w 36"/>
                  <a:gd name="T21" fmla="*/ 37 h 37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6" h="37">
                    <a:moveTo>
                      <a:pt x="0" y="18"/>
                    </a:moveTo>
                    <a:lnTo>
                      <a:pt x="0" y="18"/>
                    </a:lnTo>
                    <a:lnTo>
                      <a:pt x="13" y="37"/>
                    </a:lnTo>
                    <a:lnTo>
                      <a:pt x="36" y="18"/>
                    </a:lnTo>
                    <a:lnTo>
                      <a:pt x="25" y="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8" name="Freeform 216"/>
              <p:cNvSpPr>
                <a:spLocks/>
              </p:cNvSpPr>
              <p:nvPr/>
            </p:nvSpPr>
            <p:spPr bwMode="gray">
              <a:xfrm>
                <a:off x="3064" y="1749"/>
                <a:ext cx="120" cy="110"/>
              </a:xfrm>
              <a:custGeom>
                <a:avLst/>
                <a:gdLst>
                  <a:gd name="T0" fmla="*/ 904878787 w 123"/>
                  <a:gd name="T1" fmla="*/ 0 h 95"/>
                  <a:gd name="T2" fmla="*/ 904878787 w 123"/>
                  <a:gd name="T3" fmla="*/ 2147483646 h 95"/>
                  <a:gd name="T4" fmla="*/ 904878787 w 123"/>
                  <a:gd name="T5" fmla="*/ 2147483646 h 95"/>
                  <a:gd name="T6" fmla="*/ 904878787 w 123"/>
                  <a:gd name="T7" fmla="*/ 2147483646 h 95"/>
                  <a:gd name="T8" fmla="*/ 904878787 w 123"/>
                  <a:gd name="T9" fmla="*/ 2147483646 h 95"/>
                  <a:gd name="T10" fmla="*/ 904878787 w 123"/>
                  <a:gd name="T11" fmla="*/ 2147483646 h 95"/>
                  <a:gd name="T12" fmla="*/ 904878787 w 123"/>
                  <a:gd name="T13" fmla="*/ 2147483646 h 95"/>
                  <a:gd name="T14" fmla="*/ 904878787 w 123"/>
                  <a:gd name="T15" fmla="*/ 2147483646 h 95"/>
                  <a:gd name="T16" fmla="*/ 904878787 w 123"/>
                  <a:gd name="T17" fmla="*/ 2147483646 h 95"/>
                  <a:gd name="T18" fmla="*/ 904878787 w 123"/>
                  <a:gd name="T19" fmla="*/ 2147483646 h 95"/>
                  <a:gd name="T20" fmla="*/ 904878787 w 123"/>
                  <a:gd name="T21" fmla="*/ 2147483646 h 95"/>
                  <a:gd name="T22" fmla="*/ 904878787 w 123"/>
                  <a:gd name="T23" fmla="*/ 2147483646 h 95"/>
                  <a:gd name="T24" fmla="*/ 904878787 w 123"/>
                  <a:gd name="T25" fmla="*/ 2147483646 h 95"/>
                  <a:gd name="T26" fmla="*/ 904878787 w 123"/>
                  <a:gd name="T27" fmla="*/ 2147483646 h 95"/>
                  <a:gd name="T28" fmla="*/ 904878787 w 123"/>
                  <a:gd name="T29" fmla="*/ 2147483646 h 95"/>
                  <a:gd name="T30" fmla="*/ 904878787 w 123"/>
                  <a:gd name="T31" fmla="*/ 2147483646 h 95"/>
                  <a:gd name="T32" fmla="*/ 904878787 w 123"/>
                  <a:gd name="T33" fmla="*/ 2147483646 h 95"/>
                  <a:gd name="T34" fmla="*/ 904878787 w 123"/>
                  <a:gd name="T35" fmla="*/ 2147483646 h 95"/>
                  <a:gd name="T36" fmla="*/ 904878787 w 123"/>
                  <a:gd name="T37" fmla="*/ 2147483646 h 95"/>
                  <a:gd name="T38" fmla="*/ 904878787 w 123"/>
                  <a:gd name="T39" fmla="*/ 2147483646 h 95"/>
                  <a:gd name="T40" fmla="*/ 904878787 w 123"/>
                  <a:gd name="T41" fmla="*/ 2147483646 h 95"/>
                  <a:gd name="T42" fmla="*/ 904878787 w 123"/>
                  <a:gd name="T43" fmla="*/ 2147483646 h 95"/>
                  <a:gd name="T44" fmla="*/ 904878787 w 123"/>
                  <a:gd name="T45" fmla="*/ 2147483646 h 95"/>
                  <a:gd name="T46" fmla="*/ 904878787 w 123"/>
                  <a:gd name="T47" fmla="*/ 2147483646 h 95"/>
                  <a:gd name="T48" fmla="*/ 904878787 w 123"/>
                  <a:gd name="T49" fmla="*/ 2147483646 h 95"/>
                  <a:gd name="T50" fmla="*/ 904878787 w 123"/>
                  <a:gd name="T51" fmla="*/ 2147483646 h 95"/>
                  <a:gd name="T52" fmla="*/ 904878787 w 123"/>
                  <a:gd name="T53" fmla="*/ 2147483646 h 95"/>
                  <a:gd name="T54" fmla="*/ 904878787 w 123"/>
                  <a:gd name="T55" fmla="*/ 2147483646 h 95"/>
                  <a:gd name="T56" fmla="*/ 904878787 w 123"/>
                  <a:gd name="T57" fmla="*/ 2147483646 h 95"/>
                  <a:gd name="T58" fmla="*/ 904878787 w 123"/>
                  <a:gd name="T59" fmla="*/ 2147483646 h 95"/>
                  <a:gd name="T60" fmla="*/ 0 w 123"/>
                  <a:gd name="T61" fmla="*/ 2147483646 h 95"/>
                  <a:gd name="T62" fmla="*/ 904878787 w 123"/>
                  <a:gd name="T63" fmla="*/ 2147483646 h 95"/>
                  <a:gd name="T64" fmla="*/ 904878787 w 123"/>
                  <a:gd name="T65" fmla="*/ 2147483646 h 95"/>
                  <a:gd name="T66" fmla="*/ 904878787 w 123"/>
                  <a:gd name="T67" fmla="*/ 2147483646 h 95"/>
                  <a:gd name="T68" fmla="*/ 904878787 w 123"/>
                  <a:gd name="T69" fmla="*/ 2147483646 h 95"/>
                  <a:gd name="T70" fmla="*/ 904878787 w 123"/>
                  <a:gd name="T71" fmla="*/ 2147483646 h 95"/>
                  <a:gd name="T72" fmla="*/ 904878787 w 123"/>
                  <a:gd name="T73" fmla="*/ 2147483646 h 95"/>
                  <a:gd name="T74" fmla="*/ 904878787 w 123"/>
                  <a:gd name="T75" fmla="*/ 2147483646 h 95"/>
                  <a:gd name="T76" fmla="*/ 904878787 w 123"/>
                  <a:gd name="T77" fmla="*/ 2147483646 h 95"/>
                  <a:gd name="T78" fmla="*/ 904878787 w 123"/>
                  <a:gd name="T79" fmla="*/ 0 h 95"/>
                  <a:gd name="T80" fmla="*/ 904878787 w 123"/>
                  <a:gd name="T81" fmla="*/ 0 h 95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23"/>
                  <a:gd name="T124" fmla="*/ 0 h 95"/>
                  <a:gd name="T125" fmla="*/ 123 w 123"/>
                  <a:gd name="T126" fmla="*/ 95 h 95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23" h="95">
                    <a:moveTo>
                      <a:pt x="40" y="0"/>
                    </a:moveTo>
                    <a:lnTo>
                      <a:pt x="51" y="1"/>
                    </a:lnTo>
                    <a:lnTo>
                      <a:pt x="60" y="7"/>
                    </a:lnTo>
                    <a:lnTo>
                      <a:pt x="77" y="7"/>
                    </a:lnTo>
                    <a:lnTo>
                      <a:pt x="95" y="10"/>
                    </a:lnTo>
                    <a:lnTo>
                      <a:pt x="102" y="22"/>
                    </a:lnTo>
                    <a:lnTo>
                      <a:pt x="109" y="38"/>
                    </a:lnTo>
                    <a:lnTo>
                      <a:pt x="112" y="43"/>
                    </a:lnTo>
                    <a:lnTo>
                      <a:pt x="118" y="49"/>
                    </a:lnTo>
                    <a:lnTo>
                      <a:pt x="123" y="53"/>
                    </a:lnTo>
                    <a:lnTo>
                      <a:pt x="123" y="59"/>
                    </a:lnTo>
                    <a:lnTo>
                      <a:pt x="116" y="59"/>
                    </a:lnTo>
                    <a:lnTo>
                      <a:pt x="103" y="59"/>
                    </a:lnTo>
                    <a:lnTo>
                      <a:pt x="109" y="65"/>
                    </a:lnTo>
                    <a:lnTo>
                      <a:pt x="114" y="68"/>
                    </a:lnTo>
                    <a:lnTo>
                      <a:pt x="116" y="78"/>
                    </a:lnTo>
                    <a:lnTo>
                      <a:pt x="109" y="81"/>
                    </a:lnTo>
                    <a:lnTo>
                      <a:pt x="99" y="81"/>
                    </a:lnTo>
                    <a:lnTo>
                      <a:pt x="98" y="81"/>
                    </a:lnTo>
                    <a:lnTo>
                      <a:pt x="95" y="85"/>
                    </a:lnTo>
                    <a:lnTo>
                      <a:pt x="95" y="93"/>
                    </a:lnTo>
                    <a:lnTo>
                      <a:pt x="87" y="95"/>
                    </a:lnTo>
                    <a:lnTo>
                      <a:pt x="81" y="91"/>
                    </a:lnTo>
                    <a:lnTo>
                      <a:pt x="71" y="89"/>
                    </a:lnTo>
                    <a:lnTo>
                      <a:pt x="63" y="85"/>
                    </a:lnTo>
                    <a:lnTo>
                      <a:pt x="55" y="86"/>
                    </a:lnTo>
                    <a:lnTo>
                      <a:pt x="29" y="78"/>
                    </a:lnTo>
                    <a:lnTo>
                      <a:pt x="20" y="80"/>
                    </a:lnTo>
                    <a:lnTo>
                      <a:pt x="10" y="78"/>
                    </a:lnTo>
                    <a:lnTo>
                      <a:pt x="6" y="85"/>
                    </a:lnTo>
                    <a:lnTo>
                      <a:pt x="0" y="68"/>
                    </a:lnTo>
                    <a:lnTo>
                      <a:pt x="12" y="59"/>
                    </a:lnTo>
                    <a:lnTo>
                      <a:pt x="2" y="38"/>
                    </a:lnTo>
                    <a:lnTo>
                      <a:pt x="10" y="40"/>
                    </a:lnTo>
                    <a:lnTo>
                      <a:pt x="12" y="35"/>
                    </a:lnTo>
                    <a:lnTo>
                      <a:pt x="14" y="28"/>
                    </a:lnTo>
                    <a:lnTo>
                      <a:pt x="18" y="24"/>
                    </a:lnTo>
                    <a:lnTo>
                      <a:pt x="20" y="15"/>
                    </a:lnTo>
                    <a:lnTo>
                      <a:pt x="27" y="7"/>
                    </a:lnTo>
                    <a:lnTo>
                      <a:pt x="33" y="0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699" name="Freeform 217"/>
              <p:cNvSpPr>
                <a:spLocks/>
              </p:cNvSpPr>
              <p:nvPr/>
            </p:nvSpPr>
            <p:spPr bwMode="gray">
              <a:xfrm>
                <a:off x="3045" y="1827"/>
                <a:ext cx="268" cy="180"/>
              </a:xfrm>
              <a:custGeom>
                <a:avLst/>
                <a:gdLst>
                  <a:gd name="T0" fmla="*/ 1278586416 w 272"/>
                  <a:gd name="T1" fmla="*/ 2147483646 h 157"/>
                  <a:gd name="T2" fmla="*/ 1278586416 w 272"/>
                  <a:gd name="T3" fmla="*/ 0 h 157"/>
                  <a:gd name="T4" fmla="*/ 1278586416 w 272"/>
                  <a:gd name="T5" fmla="*/ 2147483646 h 157"/>
                  <a:gd name="T6" fmla="*/ 1278586416 w 272"/>
                  <a:gd name="T7" fmla="*/ 2147483646 h 157"/>
                  <a:gd name="T8" fmla="*/ 1278586416 w 272"/>
                  <a:gd name="T9" fmla="*/ 2147483646 h 157"/>
                  <a:gd name="T10" fmla="*/ 1278586416 w 272"/>
                  <a:gd name="T11" fmla="*/ 2147483646 h 157"/>
                  <a:gd name="T12" fmla="*/ 1278586416 w 272"/>
                  <a:gd name="T13" fmla="*/ 2147483646 h 157"/>
                  <a:gd name="T14" fmla="*/ 1278586416 w 272"/>
                  <a:gd name="T15" fmla="*/ 2147483646 h 157"/>
                  <a:gd name="T16" fmla="*/ 1278586416 w 272"/>
                  <a:gd name="T17" fmla="*/ 2147483646 h 157"/>
                  <a:gd name="T18" fmla="*/ 1278586416 w 272"/>
                  <a:gd name="T19" fmla="*/ 2147483646 h 157"/>
                  <a:gd name="T20" fmla="*/ 1278586416 w 272"/>
                  <a:gd name="T21" fmla="*/ 2147483646 h 157"/>
                  <a:gd name="T22" fmla="*/ 1278586416 w 272"/>
                  <a:gd name="T23" fmla="*/ 2147483646 h 157"/>
                  <a:gd name="T24" fmla="*/ 1278586416 w 272"/>
                  <a:gd name="T25" fmla="*/ 2147483646 h 157"/>
                  <a:gd name="T26" fmla="*/ 1278586416 w 272"/>
                  <a:gd name="T27" fmla="*/ 2147483646 h 157"/>
                  <a:gd name="T28" fmla="*/ 1278586416 w 272"/>
                  <a:gd name="T29" fmla="*/ 2147483646 h 157"/>
                  <a:gd name="T30" fmla="*/ 1278586416 w 272"/>
                  <a:gd name="T31" fmla="*/ 2147483646 h 157"/>
                  <a:gd name="T32" fmla="*/ 1278586416 w 272"/>
                  <a:gd name="T33" fmla="*/ 2147483646 h 157"/>
                  <a:gd name="T34" fmla="*/ 1278586416 w 272"/>
                  <a:gd name="T35" fmla="*/ 2147483646 h 157"/>
                  <a:gd name="T36" fmla="*/ 1278586416 w 272"/>
                  <a:gd name="T37" fmla="*/ 2147483646 h 157"/>
                  <a:gd name="T38" fmla="*/ 1278586416 w 272"/>
                  <a:gd name="T39" fmla="*/ 2147483646 h 157"/>
                  <a:gd name="T40" fmla="*/ 1278586416 w 272"/>
                  <a:gd name="T41" fmla="*/ 2147483646 h 157"/>
                  <a:gd name="T42" fmla="*/ 1278586416 w 272"/>
                  <a:gd name="T43" fmla="*/ 2147483646 h 157"/>
                  <a:gd name="T44" fmla="*/ 1278586416 w 272"/>
                  <a:gd name="T45" fmla="*/ 2147483646 h 157"/>
                  <a:gd name="T46" fmla="*/ 1278586416 w 272"/>
                  <a:gd name="T47" fmla="*/ 2147483646 h 157"/>
                  <a:gd name="T48" fmla="*/ 1278586416 w 272"/>
                  <a:gd name="T49" fmla="*/ 2147483646 h 157"/>
                  <a:gd name="T50" fmla="*/ 1278586416 w 272"/>
                  <a:gd name="T51" fmla="*/ 2147483646 h 157"/>
                  <a:gd name="T52" fmla="*/ 1278586416 w 272"/>
                  <a:gd name="T53" fmla="*/ 2147483646 h 157"/>
                  <a:gd name="T54" fmla="*/ 1278586416 w 272"/>
                  <a:gd name="T55" fmla="*/ 2147483646 h 157"/>
                  <a:gd name="T56" fmla="*/ 1278586416 w 272"/>
                  <a:gd name="T57" fmla="*/ 2147483646 h 157"/>
                  <a:gd name="T58" fmla="*/ 1278586416 w 272"/>
                  <a:gd name="T59" fmla="*/ 2147483646 h 157"/>
                  <a:gd name="T60" fmla="*/ 1278586416 w 272"/>
                  <a:gd name="T61" fmla="*/ 2147483646 h 157"/>
                  <a:gd name="T62" fmla="*/ 1278586416 w 272"/>
                  <a:gd name="T63" fmla="*/ 2147483646 h 157"/>
                  <a:gd name="T64" fmla="*/ 1278586416 w 272"/>
                  <a:gd name="T65" fmla="*/ 2147483646 h 157"/>
                  <a:gd name="T66" fmla="*/ 1278586416 w 272"/>
                  <a:gd name="T67" fmla="*/ 2147483646 h 157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272"/>
                  <a:gd name="T103" fmla="*/ 0 h 157"/>
                  <a:gd name="T104" fmla="*/ 272 w 272"/>
                  <a:gd name="T105" fmla="*/ 157 h 157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272" h="157">
                    <a:moveTo>
                      <a:pt x="135" y="7"/>
                    </a:moveTo>
                    <a:lnTo>
                      <a:pt x="140" y="6"/>
                    </a:lnTo>
                    <a:lnTo>
                      <a:pt x="148" y="1"/>
                    </a:lnTo>
                    <a:lnTo>
                      <a:pt x="153" y="0"/>
                    </a:lnTo>
                    <a:lnTo>
                      <a:pt x="166" y="1"/>
                    </a:lnTo>
                    <a:lnTo>
                      <a:pt x="170" y="11"/>
                    </a:lnTo>
                    <a:lnTo>
                      <a:pt x="173" y="19"/>
                    </a:lnTo>
                    <a:lnTo>
                      <a:pt x="175" y="23"/>
                    </a:lnTo>
                    <a:lnTo>
                      <a:pt x="182" y="22"/>
                    </a:lnTo>
                    <a:lnTo>
                      <a:pt x="196" y="33"/>
                    </a:lnTo>
                    <a:lnTo>
                      <a:pt x="203" y="44"/>
                    </a:lnTo>
                    <a:lnTo>
                      <a:pt x="221" y="51"/>
                    </a:lnTo>
                    <a:lnTo>
                      <a:pt x="234" y="53"/>
                    </a:lnTo>
                    <a:lnTo>
                      <a:pt x="239" y="51"/>
                    </a:lnTo>
                    <a:lnTo>
                      <a:pt x="250" y="57"/>
                    </a:lnTo>
                    <a:lnTo>
                      <a:pt x="264" y="58"/>
                    </a:lnTo>
                    <a:lnTo>
                      <a:pt x="272" y="82"/>
                    </a:lnTo>
                    <a:lnTo>
                      <a:pt x="258" y="85"/>
                    </a:lnTo>
                    <a:lnTo>
                      <a:pt x="256" y="96"/>
                    </a:lnTo>
                    <a:lnTo>
                      <a:pt x="236" y="109"/>
                    </a:lnTo>
                    <a:lnTo>
                      <a:pt x="203" y="118"/>
                    </a:lnTo>
                    <a:lnTo>
                      <a:pt x="201" y="129"/>
                    </a:lnTo>
                    <a:lnTo>
                      <a:pt x="187" y="124"/>
                    </a:lnTo>
                    <a:lnTo>
                      <a:pt x="201" y="138"/>
                    </a:lnTo>
                    <a:lnTo>
                      <a:pt x="220" y="141"/>
                    </a:lnTo>
                    <a:lnTo>
                      <a:pt x="185" y="157"/>
                    </a:lnTo>
                    <a:lnTo>
                      <a:pt x="163" y="139"/>
                    </a:lnTo>
                    <a:lnTo>
                      <a:pt x="181" y="126"/>
                    </a:lnTo>
                    <a:lnTo>
                      <a:pt x="163" y="122"/>
                    </a:lnTo>
                    <a:lnTo>
                      <a:pt x="152" y="122"/>
                    </a:lnTo>
                    <a:lnTo>
                      <a:pt x="154" y="110"/>
                    </a:lnTo>
                    <a:lnTo>
                      <a:pt x="151" y="113"/>
                    </a:lnTo>
                    <a:lnTo>
                      <a:pt x="125" y="119"/>
                    </a:lnTo>
                    <a:lnTo>
                      <a:pt x="116" y="139"/>
                    </a:lnTo>
                    <a:lnTo>
                      <a:pt x="99" y="138"/>
                    </a:lnTo>
                    <a:lnTo>
                      <a:pt x="104" y="124"/>
                    </a:lnTo>
                    <a:lnTo>
                      <a:pt x="105" y="118"/>
                    </a:lnTo>
                    <a:lnTo>
                      <a:pt x="115" y="115"/>
                    </a:lnTo>
                    <a:lnTo>
                      <a:pt x="120" y="110"/>
                    </a:lnTo>
                    <a:lnTo>
                      <a:pt x="120" y="106"/>
                    </a:lnTo>
                    <a:lnTo>
                      <a:pt x="115" y="103"/>
                    </a:lnTo>
                    <a:lnTo>
                      <a:pt x="108" y="89"/>
                    </a:lnTo>
                    <a:lnTo>
                      <a:pt x="97" y="81"/>
                    </a:lnTo>
                    <a:lnTo>
                      <a:pt x="82" y="81"/>
                    </a:lnTo>
                    <a:lnTo>
                      <a:pt x="66" y="84"/>
                    </a:lnTo>
                    <a:lnTo>
                      <a:pt x="41" y="85"/>
                    </a:lnTo>
                    <a:lnTo>
                      <a:pt x="30" y="88"/>
                    </a:lnTo>
                    <a:lnTo>
                      <a:pt x="11" y="88"/>
                    </a:lnTo>
                    <a:lnTo>
                      <a:pt x="0" y="80"/>
                    </a:lnTo>
                    <a:lnTo>
                      <a:pt x="6" y="65"/>
                    </a:lnTo>
                    <a:lnTo>
                      <a:pt x="18" y="50"/>
                    </a:lnTo>
                    <a:lnTo>
                      <a:pt x="30" y="35"/>
                    </a:lnTo>
                    <a:lnTo>
                      <a:pt x="24" y="17"/>
                    </a:lnTo>
                    <a:lnTo>
                      <a:pt x="24" y="14"/>
                    </a:lnTo>
                    <a:lnTo>
                      <a:pt x="28" y="11"/>
                    </a:lnTo>
                    <a:lnTo>
                      <a:pt x="38" y="13"/>
                    </a:lnTo>
                    <a:lnTo>
                      <a:pt x="47" y="11"/>
                    </a:lnTo>
                    <a:lnTo>
                      <a:pt x="59" y="15"/>
                    </a:lnTo>
                    <a:lnTo>
                      <a:pt x="72" y="19"/>
                    </a:lnTo>
                    <a:lnTo>
                      <a:pt x="81" y="17"/>
                    </a:lnTo>
                    <a:lnTo>
                      <a:pt x="89" y="22"/>
                    </a:lnTo>
                    <a:lnTo>
                      <a:pt x="99" y="24"/>
                    </a:lnTo>
                    <a:lnTo>
                      <a:pt x="105" y="28"/>
                    </a:lnTo>
                    <a:lnTo>
                      <a:pt x="113" y="26"/>
                    </a:lnTo>
                    <a:lnTo>
                      <a:pt x="113" y="18"/>
                    </a:lnTo>
                    <a:lnTo>
                      <a:pt x="116" y="14"/>
                    </a:lnTo>
                    <a:lnTo>
                      <a:pt x="127" y="14"/>
                    </a:lnTo>
                    <a:lnTo>
                      <a:pt x="132" y="13"/>
                    </a:lnTo>
                    <a:lnTo>
                      <a:pt x="135" y="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1700" name="Group 218"/>
              <p:cNvGrpSpPr>
                <a:grpSpLocks/>
              </p:cNvGrpSpPr>
              <p:nvPr/>
            </p:nvGrpSpPr>
            <p:grpSpPr bwMode="auto">
              <a:xfrm>
                <a:off x="2568" y="1314"/>
                <a:ext cx="621" cy="866"/>
                <a:chOff x="2770" y="1252"/>
                <a:chExt cx="673" cy="866"/>
              </a:xfrm>
            </p:grpSpPr>
            <p:sp>
              <p:nvSpPr>
                <p:cNvPr id="61708" name="Freeform 219"/>
                <p:cNvSpPr>
                  <a:spLocks/>
                </p:cNvSpPr>
                <p:nvPr/>
              </p:nvSpPr>
              <p:spPr bwMode="gray">
                <a:xfrm>
                  <a:off x="3354" y="2000"/>
                  <a:ext cx="45" cy="36"/>
                </a:xfrm>
                <a:custGeom>
                  <a:avLst/>
                  <a:gdLst>
                    <a:gd name="T0" fmla="*/ 0 w 43"/>
                    <a:gd name="T1" fmla="*/ 2859 h 32"/>
                    <a:gd name="T2" fmla="*/ 0 w 43"/>
                    <a:gd name="T3" fmla="*/ 2859 h 32"/>
                    <a:gd name="T4" fmla="*/ 4 w 43"/>
                    <a:gd name="T5" fmla="*/ 1 h 32"/>
                    <a:gd name="T6" fmla="*/ 189 w 43"/>
                    <a:gd name="T7" fmla="*/ 0 h 32"/>
                    <a:gd name="T8" fmla="*/ 273 w 43"/>
                    <a:gd name="T9" fmla="*/ 1917 h 32"/>
                    <a:gd name="T10" fmla="*/ 138 w 43"/>
                    <a:gd name="T11" fmla="*/ 2111 h 32"/>
                    <a:gd name="T12" fmla="*/ 3 w 43"/>
                    <a:gd name="T13" fmla="*/ 3971 h 32"/>
                    <a:gd name="T14" fmla="*/ 80 w 43"/>
                    <a:gd name="T15" fmla="*/ 2859 h 32"/>
                    <a:gd name="T16" fmla="*/ 0 w 43"/>
                    <a:gd name="T17" fmla="*/ 2859 h 32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43"/>
                    <a:gd name="T28" fmla="*/ 0 h 32"/>
                    <a:gd name="T29" fmla="*/ 43 w 43"/>
                    <a:gd name="T30" fmla="*/ 32 h 32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43" h="32">
                      <a:moveTo>
                        <a:pt x="0" y="23"/>
                      </a:moveTo>
                      <a:lnTo>
                        <a:pt x="0" y="23"/>
                      </a:lnTo>
                      <a:lnTo>
                        <a:pt x="4" y="1"/>
                      </a:lnTo>
                      <a:lnTo>
                        <a:pt x="30" y="0"/>
                      </a:lnTo>
                      <a:lnTo>
                        <a:pt x="43" y="16"/>
                      </a:lnTo>
                      <a:lnTo>
                        <a:pt x="23" y="17"/>
                      </a:lnTo>
                      <a:lnTo>
                        <a:pt x="3" y="32"/>
                      </a:lnTo>
                      <a:lnTo>
                        <a:pt x="11" y="23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DDDDDD"/>
                </a:solidFill>
                <a:ln w="317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61709" name="Group 220"/>
                <p:cNvGrpSpPr>
                  <a:grpSpLocks/>
                </p:cNvGrpSpPr>
                <p:nvPr/>
              </p:nvGrpSpPr>
              <p:grpSpPr bwMode="auto">
                <a:xfrm>
                  <a:off x="2770" y="1252"/>
                  <a:ext cx="673" cy="866"/>
                  <a:chOff x="2770" y="1252"/>
                  <a:chExt cx="673" cy="866"/>
                </a:xfrm>
              </p:grpSpPr>
              <p:sp>
                <p:nvSpPr>
                  <p:cNvPr id="61710" name="Freeform 221"/>
                  <p:cNvSpPr>
                    <a:spLocks/>
                  </p:cNvSpPr>
                  <p:nvPr/>
                </p:nvSpPr>
                <p:spPr bwMode="gray">
                  <a:xfrm>
                    <a:off x="3240" y="1985"/>
                    <a:ext cx="31" cy="60"/>
                  </a:xfrm>
                  <a:custGeom>
                    <a:avLst/>
                    <a:gdLst>
                      <a:gd name="T0" fmla="*/ 0 w 29"/>
                      <a:gd name="T1" fmla="*/ 13682 h 52"/>
                      <a:gd name="T2" fmla="*/ 0 w 29"/>
                      <a:gd name="T3" fmla="*/ 13682 h 52"/>
                      <a:gd name="T4" fmla="*/ 2 w 29"/>
                      <a:gd name="T5" fmla="*/ 4232 h 52"/>
                      <a:gd name="T6" fmla="*/ 201 w 29"/>
                      <a:gd name="T7" fmla="*/ 0 h 52"/>
                      <a:gd name="T8" fmla="*/ 447 w 29"/>
                      <a:gd name="T9" fmla="*/ 10861 h 52"/>
                      <a:gd name="T10" fmla="*/ 215 w 29"/>
                      <a:gd name="T11" fmla="*/ 18216 h 52"/>
                      <a:gd name="T12" fmla="*/ 0 w 29"/>
                      <a:gd name="T13" fmla="*/ 13682 h 52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w 29"/>
                      <a:gd name="T22" fmla="*/ 0 h 52"/>
                      <a:gd name="T23" fmla="*/ 29 w 29"/>
                      <a:gd name="T24" fmla="*/ 52 h 52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T21" t="T22" r="T23" b="T24"/>
                    <a:pathLst>
                      <a:path w="29" h="52">
                        <a:moveTo>
                          <a:pt x="0" y="39"/>
                        </a:moveTo>
                        <a:lnTo>
                          <a:pt x="0" y="39"/>
                        </a:lnTo>
                        <a:lnTo>
                          <a:pt x="2" y="12"/>
                        </a:lnTo>
                        <a:lnTo>
                          <a:pt x="14" y="0"/>
                        </a:lnTo>
                        <a:lnTo>
                          <a:pt x="29" y="31"/>
                        </a:lnTo>
                        <a:lnTo>
                          <a:pt x="15" y="52"/>
                        </a:lnTo>
                        <a:lnTo>
                          <a:pt x="0" y="39"/>
                        </a:lnTo>
                        <a:close/>
                      </a:path>
                    </a:pathLst>
                  </a:custGeom>
                  <a:solidFill>
                    <a:srgbClr val="DDDDDD"/>
                  </a:solidFill>
                  <a:ln w="3175">
                    <a:solidFill>
                      <a:schemeClr val="bg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grpSp>
                <p:nvGrpSpPr>
                  <p:cNvPr id="61711" name="Group 222"/>
                  <p:cNvGrpSpPr>
                    <a:grpSpLocks/>
                  </p:cNvGrpSpPr>
                  <p:nvPr/>
                </p:nvGrpSpPr>
                <p:grpSpPr bwMode="auto">
                  <a:xfrm>
                    <a:off x="2770" y="1252"/>
                    <a:ext cx="673" cy="866"/>
                    <a:chOff x="2770" y="1252"/>
                    <a:chExt cx="673" cy="866"/>
                  </a:xfrm>
                </p:grpSpPr>
                <p:sp>
                  <p:nvSpPr>
                    <p:cNvPr id="61712" name="Freeform 223"/>
                    <p:cNvSpPr>
                      <a:spLocks/>
                    </p:cNvSpPr>
                    <p:nvPr/>
                  </p:nvSpPr>
                  <p:spPr bwMode="gray">
                    <a:xfrm>
                      <a:off x="3255" y="2001"/>
                      <a:ext cx="103" cy="111"/>
                    </a:xfrm>
                    <a:custGeom>
                      <a:avLst/>
                      <a:gdLst>
                        <a:gd name="T0" fmla="*/ 0 w 96"/>
                        <a:gd name="T1" fmla="*/ 9725 h 97"/>
                        <a:gd name="T2" fmla="*/ 0 w 96"/>
                        <a:gd name="T3" fmla="*/ 9725 h 97"/>
                        <a:gd name="T4" fmla="*/ 237 w 96"/>
                        <a:gd name="T5" fmla="*/ 4572 h 97"/>
                        <a:gd name="T6" fmla="*/ 783 w 96"/>
                        <a:gd name="T7" fmla="*/ 2449 h 97"/>
                        <a:gd name="T8" fmla="*/ 1475 w 96"/>
                        <a:gd name="T9" fmla="*/ 2449 h 97"/>
                        <a:gd name="T10" fmla="*/ 1724 w 96"/>
                        <a:gd name="T11" fmla="*/ 0 h 97"/>
                        <a:gd name="T12" fmla="*/ 1661 w 96"/>
                        <a:gd name="T13" fmla="*/ 5499 h 97"/>
                        <a:gd name="T14" fmla="*/ 1183 w 96"/>
                        <a:gd name="T15" fmla="*/ 4572 h 97"/>
                        <a:gd name="T16" fmla="*/ 928 w 96"/>
                        <a:gd name="T17" fmla="*/ 8240 h 97"/>
                        <a:gd name="T18" fmla="*/ 680 w 96"/>
                        <a:gd name="T19" fmla="*/ 5987 h 97"/>
                        <a:gd name="T20" fmla="*/ 865 w 96"/>
                        <a:gd name="T21" fmla="*/ 12358 h 97"/>
                        <a:gd name="T22" fmla="*/ 652 w 96"/>
                        <a:gd name="T23" fmla="*/ 13549 h 97"/>
                        <a:gd name="T24" fmla="*/ 1069 w 96"/>
                        <a:gd name="T25" fmla="*/ 16183 h 97"/>
                        <a:gd name="T26" fmla="*/ 1069 w 96"/>
                        <a:gd name="T27" fmla="*/ 19083 h 97"/>
                        <a:gd name="T28" fmla="*/ 730 w 96"/>
                        <a:gd name="T29" fmla="*/ 20148 h 97"/>
                        <a:gd name="T30" fmla="*/ 865 w 96"/>
                        <a:gd name="T31" fmla="*/ 24251 h 97"/>
                        <a:gd name="T32" fmla="*/ 416 w 96"/>
                        <a:gd name="T33" fmla="*/ 23018 h 97"/>
                        <a:gd name="T34" fmla="*/ 254 w 96"/>
                        <a:gd name="T35" fmla="*/ 18519 h 97"/>
                        <a:gd name="T36" fmla="*/ 865 w 96"/>
                        <a:gd name="T37" fmla="*/ 16676 h 97"/>
                        <a:gd name="T38" fmla="*/ 254 w 96"/>
                        <a:gd name="T39" fmla="*/ 16168 h 97"/>
                        <a:gd name="T40" fmla="*/ 0 w 96"/>
                        <a:gd name="T41" fmla="*/ 9725 h 97"/>
                        <a:gd name="T42" fmla="*/ 0 60000 65536"/>
                        <a:gd name="T43" fmla="*/ 0 60000 65536"/>
                        <a:gd name="T44" fmla="*/ 0 60000 65536"/>
                        <a:gd name="T45" fmla="*/ 0 60000 65536"/>
                        <a:gd name="T46" fmla="*/ 0 60000 65536"/>
                        <a:gd name="T47" fmla="*/ 0 60000 65536"/>
                        <a:gd name="T48" fmla="*/ 0 60000 65536"/>
                        <a:gd name="T49" fmla="*/ 0 60000 65536"/>
                        <a:gd name="T50" fmla="*/ 0 60000 65536"/>
                        <a:gd name="T51" fmla="*/ 0 60000 65536"/>
                        <a:gd name="T52" fmla="*/ 0 60000 65536"/>
                        <a:gd name="T53" fmla="*/ 0 60000 65536"/>
                        <a:gd name="T54" fmla="*/ 0 60000 65536"/>
                        <a:gd name="T55" fmla="*/ 0 60000 65536"/>
                        <a:gd name="T56" fmla="*/ 0 60000 65536"/>
                        <a:gd name="T57" fmla="*/ 0 60000 65536"/>
                        <a:gd name="T58" fmla="*/ 0 60000 65536"/>
                        <a:gd name="T59" fmla="*/ 0 60000 65536"/>
                        <a:gd name="T60" fmla="*/ 0 60000 65536"/>
                        <a:gd name="T61" fmla="*/ 0 60000 65536"/>
                        <a:gd name="T62" fmla="*/ 0 60000 65536"/>
                        <a:gd name="T63" fmla="*/ 0 w 96"/>
                        <a:gd name="T64" fmla="*/ 0 h 97"/>
                        <a:gd name="T65" fmla="*/ 96 w 96"/>
                        <a:gd name="T66" fmla="*/ 97 h 97"/>
                      </a:gdLst>
                      <a:ahLst/>
                      <a:cxnLst>
                        <a:cxn ang="T42">
                          <a:pos x="T0" y="T1"/>
                        </a:cxn>
                        <a:cxn ang="T43">
                          <a:pos x="T2" y="T3"/>
                        </a:cxn>
                        <a:cxn ang="T44">
                          <a:pos x="T4" y="T5"/>
                        </a:cxn>
                        <a:cxn ang="T45">
                          <a:pos x="T6" y="T7"/>
                        </a:cxn>
                        <a:cxn ang="T46">
                          <a:pos x="T8" y="T9"/>
                        </a:cxn>
                        <a:cxn ang="T47">
                          <a:pos x="T10" y="T11"/>
                        </a:cxn>
                        <a:cxn ang="T48">
                          <a:pos x="T12" y="T13"/>
                        </a:cxn>
                        <a:cxn ang="T49">
                          <a:pos x="T14" y="T15"/>
                        </a:cxn>
                        <a:cxn ang="T50">
                          <a:pos x="T16" y="T17"/>
                        </a:cxn>
                        <a:cxn ang="T51">
                          <a:pos x="T18" y="T19"/>
                        </a:cxn>
                        <a:cxn ang="T52">
                          <a:pos x="T20" y="T21"/>
                        </a:cxn>
                        <a:cxn ang="T53">
                          <a:pos x="T22" y="T23"/>
                        </a:cxn>
                        <a:cxn ang="T54">
                          <a:pos x="T24" y="T25"/>
                        </a:cxn>
                        <a:cxn ang="T55">
                          <a:pos x="T26" y="T27"/>
                        </a:cxn>
                        <a:cxn ang="T56">
                          <a:pos x="T28" y="T29"/>
                        </a:cxn>
                        <a:cxn ang="T57">
                          <a:pos x="T30" y="T31"/>
                        </a:cxn>
                        <a:cxn ang="T58">
                          <a:pos x="T32" y="T33"/>
                        </a:cxn>
                        <a:cxn ang="T59">
                          <a:pos x="T34" y="T35"/>
                        </a:cxn>
                        <a:cxn ang="T60">
                          <a:pos x="T36" y="T37"/>
                        </a:cxn>
                        <a:cxn ang="T61">
                          <a:pos x="T38" y="T39"/>
                        </a:cxn>
                        <a:cxn ang="T62">
                          <a:pos x="T40" y="T41"/>
                        </a:cxn>
                      </a:cxnLst>
                      <a:rect l="T63" t="T64" r="T65" b="T66"/>
                      <a:pathLst>
                        <a:path w="96" h="97">
                          <a:moveTo>
                            <a:pt x="0" y="39"/>
                          </a:moveTo>
                          <a:lnTo>
                            <a:pt x="0" y="39"/>
                          </a:lnTo>
                          <a:lnTo>
                            <a:pt x="14" y="18"/>
                          </a:lnTo>
                          <a:lnTo>
                            <a:pt x="44" y="10"/>
                          </a:lnTo>
                          <a:lnTo>
                            <a:pt x="83" y="10"/>
                          </a:lnTo>
                          <a:lnTo>
                            <a:pt x="96" y="0"/>
                          </a:lnTo>
                          <a:lnTo>
                            <a:pt x="92" y="22"/>
                          </a:lnTo>
                          <a:lnTo>
                            <a:pt x="66" y="18"/>
                          </a:lnTo>
                          <a:lnTo>
                            <a:pt x="52" y="33"/>
                          </a:lnTo>
                          <a:lnTo>
                            <a:pt x="38" y="24"/>
                          </a:lnTo>
                          <a:lnTo>
                            <a:pt x="48" y="50"/>
                          </a:lnTo>
                          <a:lnTo>
                            <a:pt x="36" y="54"/>
                          </a:lnTo>
                          <a:lnTo>
                            <a:pt x="60" y="65"/>
                          </a:lnTo>
                          <a:lnTo>
                            <a:pt x="60" y="76"/>
                          </a:lnTo>
                          <a:lnTo>
                            <a:pt x="41" y="80"/>
                          </a:lnTo>
                          <a:lnTo>
                            <a:pt x="48" y="97"/>
                          </a:lnTo>
                          <a:lnTo>
                            <a:pt x="23" y="91"/>
                          </a:lnTo>
                          <a:lnTo>
                            <a:pt x="15" y="74"/>
                          </a:lnTo>
                          <a:lnTo>
                            <a:pt x="48" y="66"/>
                          </a:lnTo>
                          <a:lnTo>
                            <a:pt x="15" y="64"/>
                          </a:lnTo>
                          <a:lnTo>
                            <a:pt x="0" y="39"/>
                          </a:lnTo>
                          <a:close/>
                        </a:path>
                      </a:pathLst>
                    </a:custGeom>
                    <a:solidFill>
                      <a:srgbClr val="DDDDDD"/>
                    </a:solidFill>
                    <a:ln w="3175">
                      <a:solidFill>
                        <a:schemeClr val="bg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grpSp>
                  <p:nvGrpSpPr>
                    <p:cNvPr id="61713" name="Group 224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770" y="1252"/>
                      <a:ext cx="673" cy="866"/>
                      <a:chOff x="2770" y="1252"/>
                      <a:chExt cx="673" cy="866"/>
                    </a:xfrm>
                  </p:grpSpPr>
                  <p:grpSp>
                    <p:nvGrpSpPr>
                      <p:cNvPr id="61714" name="Group 225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2770" y="1252"/>
                        <a:ext cx="673" cy="866"/>
                        <a:chOff x="2770" y="1252"/>
                        <a:chExt cx="673" cy="866"/>
                      </a:xfrm>
                    </p:grpSpPr>
                    <p:sp>
                      <p:nvSpPr>
                        <p:cNvPr id="61716" name="Freeform 226"/>
                        <p:cNvSpPr>
                          <a:spLocks/>
                        </p:cNvSpPr>
                        <p:nvPr/>
                      </p:nvSpPr>
                      <p:spPr bwMode="gray">
                        <a:xfrm>
                          <a:off x="3064" y="1973"/>
                          <a:ext cx="14" cy="39"/>
                        </a:xfrm>
                        <a:custGeom>
                          <a:avLst/>
                          <a:gdLst>
                            <a:gd name="T0" fmla="*/ 0 w 13"/>
                            <a:gd name="T1" fmla="*/ 14898 h 33"/>
                            <a:gd name="T2" fmla="*/ 0 w 13"/>
                            <a:gd name="T3" fmla="*/ 14898 h 33"/>
                            <a:gd name="T4" fmla="*/ 238 w 13"/>
                            <a:gd name="T5" fmla="*/ 31220 h 33"/>
                            <a:gd name="T6" fmla="*/ 256 w 13"/>
                            <a:gd name="T7" fmla="*/ 0 h 33"/>
                            <a:gd name="T8" fmla="*/ 0 w 13"/>
                            <a:gd name="T9" fmla="*/ 14898 h 33"/>
                            <a:gd name="T10" fmla="*/ 0 60000 65536"/>
                            <a:gd name="T11" fmla="*/ 0 60000 65536"/>
                            <a:gd name="T12" fmla="*/ 0 60000 65536"/>
                            <a:gd name="T13" fmla="*/ 0 60000 65536"/>
                            <a:gd name="T14" fmla="*/ 0 60000 65536"/>
                            <a:gd name="T15" fmla="*/ 0 w 13"/>
                            <a:gd name="T16" fmla="*/ 0 h 33"/>
                            <a:gd name="T17" fmla="*/ 13 w 13"/>
                            <a:gd name="T18" fmla="*/ 33 h 33"/>
                          </a:gdLst>
                          <a:ahLst/>
                          <a:cxnLst>
                            <a:cxn ang="T10">
                              <a:pos x="T0" y="T1"/>
                            </a:cxn>
                            <a:cxn ang="T11">
                              <a:pos x="T2" y="T3"/>
                            </a:cxn>
                            <a:cxn ang="T12">
                              <a:pos x="T4" y="T5"/>
                            </a:cxn>
                            <a:cxn ang="T13">
                              <a:pos x="T6" y="T7"/>
                            </a:cxn>
                            <a:cxn ang="T14">
                              <a:pos x="T8" y="T9"/>
                            </a:cxn>
                          </a:cxnLst>
                          <a:rect l="T15" t="T16" r="T17" b="T18"/>
                          <a:pathLst>
                            <a:path w="13" h="33">
                              <a:moveTo>
                                <a:pt x="0" y="16"/>
                              </a:moveTo>
                              <a:lnTo>
                                <a:pt x="0" y="16"/>
                              </a:lnTo>
                              <a:lnTo>
                                <a:pt x="12" y="33"/>
                              </a:lnTo>
                              <a:lnTo>
                                <a:pt x="13" y="0"/>
                              </a:lnTo>
                              <a:lnTo>
                                <a:pt x="0" y="16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DDDDDD"/>
                        </a:solidFill>
                        <a:ln w="3175">
                          <a:solidFill>
                            <a:schemeClr val="bg1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GB"/>
                        </a:p>
                      </p:txBody>
                    </p:sp>
                    <p:grpSp>
                      <p:nvGrpSpPr>
                        <p:cNvPr id="61717" name="Group 227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2770" y="1252"/>
                          <a:ext cx="673" cy="866"/>
                          <a:chOff x="2770" y="1252"/>
                          <a:chExt cx="673" cy="866"/>
                        </a:xfrm>
                      </p:grpSpPr>
                      <p:sp>
                        <p:nvSpPr>
                          <p:cNvPr id="61718" name="Freeform 228"/>
                          <p:cNvSpPr>
                            <a:spLocks/>
                          </p:cNvSpPr>
                          <p:nvPr/>
                        </p:nvSpPr>
                        <p:spPr bwMode="gray">
                          <a:xfrm>
                            <a:off x="3078" y="1848"/>
                            <a:ext cx="127" cy="52"/>
                          </a:xfrm>
                          <a:custGeom>
                            <a:avLst/>
                            <a:gdLst>
                              <a:gd name="T0" fmla="*/ 0 w 119"/>
                              <a:gd name="T1" fmla="*/ 3831 h 46"/>
                              <a:gd name="T2" fmla="*/ 0 w 119"/>
                              <a:gd name="T3" fmla="*/ 3831 h 46"/>
                              <a:gd name="T4" fmla="*/ 3 w 119"/>
                              <a:gd name="T5" fmla="*/ 4273 h 46"/>
                              <a:gd name="T6" fmla="*/ 3 w 119"/>
                              <a:gd name="T7" fmla="*/ 5535 h 46"/>
                              <a:gd name="T8" fmla="*/ 226 w 119"/>
                              <a:gd name="T9" fmla="*/ 5799 h 46"/>
                              <a:gd name="T10" fmla="*/ 581 w 119"/>
                              <a:gd name="T11" fmla="*/ 5130 h 46"/>
                              <a:gd name="T12" fmla="*/ 942 w 119"/>
                              <a:gd name="T13" fmla="*/ 7073 h 46"/>
                              <a:gd name="T14" fmla="*/ 1475 w 119"/>
                              <a:gd name="T15" fmla="*/ 5547 h 46"/>
                              <a:gd name="T16" fmla="*/ 1712 w 119"/>
                              <a:gd name="T17" fmla="*/ 2315 h 46"/>
                              <a:gd name="T18" fmla="*/ 1645 w 119"/>
                              <a:gd name="T19" fmla="*/ 0 h 46"/>
                              <a:gd name="T20" fmla="*/ 980 w 119"/>
                              <a:gd name="T21" fmla="*/ 1 h 46"/>
                              <a:gd name="T22" fmla="*/ 761 w 119"/>
                              <a:gd name="T23" fmla="*/ 3780 h 46"/>
                              <a:gd name="T24" fmla="*/ 0 w 119"/>
                              <a:gd name="T25" fmla="*/ 3831 h 46"/>
                              <a:gd name="T26" fmla="*/ 0 60000 65536"/>
                              <a:gd name="T27" fmla="*/ 0 60000 65536"/>
                              <a:gd name="T28" fmla="*/ 0 60000 65536"/>
                              <a:gd name="T29" fmla="*/ 0 60000 65536"/>
                              <a:gd name="T30" fmla="*/ 0 60000 65536"/>
                              <a:gd name="T31" fmla="*/ 0 60000 65536"/>
                              <a:gd name="T32" fmla="*/ 0 60000 65536"/>
                              <a:gd name="T33" fmla="*/ 0 60000 65536"/>
                              <a:gd name="T34" fmla="*/ 0 60000 65536"/>
                              <a:gd name="T35" fmla="*/ 0 60000 65536"/>
                              <a:gd name="T36" fmla="*/ 0 60000 65536"/>
                              <a:gd name="T37" fmla="*/ 0 60000 65536"/>
                              <a:gd name="T38" fmla="*/ 0 60000 65536"/>
                              <a:gd name="T39" fmla="*/ 0 w 119"/>
                              <a:gd name="T40" fmla="*/ 0 h 46"/>
                              <a:gd name="T41" fmla="*/ 119 w 119"/>
                              <a:gd name="T42" fmla="*/ 46 h 46"/>
                            </a:gdLst>
                            <a:ahLst/>
                            <a:cxnLst>
                              <a:cxn ang="T26">
                                <a:pos x="T0" y="T1"/>
                              </a:cxn>
                              <a:cxn ang="T27">
                                <a:pos x="T2" y="T3"/>
                              </a:cxn>
                              <a:cxn ang="T28">
                                <a:pos x="T4" y="T5"/>
                              </a:cxn>
                              <a:cxn ang="T29">
                                <a:pos x="T6" y="T7"/>
                              </a:cxn>
                              <a:cxn ang="T30">
                                <a:pos x="T8" y="T9"/>
                              </a:cxn>
                              <a:cxn ang="T31">
                                <a:pos x="T10" y="T11"/>
                              </a:cxn>
                              <a:cxn ang="T32">
                                <a:pos x="T12" y="T13"/>
                              </a:cxn>
                              <a:cxn ang="T33">
                                <a:pos x="T14" y="T15"/>
                              </a:cxn>
                              <a:cxn ang="T34">
                                <a:pos x="T16" y="T17"/>
                              </a:cxn>
                              <a:cxn ang="T35">
                                <a:pos x="T18" y="T19"/>
                              </a:cxn>
                              <a:cxn ang="T36">
                                <a:pos x="T20" y="T21"/>
                              </a:cxn>
                              <a:cxn ang="T37">
                                <a:pos x="T22" y="T23"/>
                              </a:cxn>
                              <a:cxn ang="T38">
                                <a:pos x="T24" y="T25"/>
                              </a:cxn>
                            </a:cxnLst>
                            <a:rect l="T39" t="T40" r="T41" b="T42"/>
                            <a:pathLst>
                              <a:path w="119" h="46">
                                <a:moveTo>
                                  <a:pt x="0" y="25"/>
                                </a:moveTo>
                                <a:lnTo>
                                  <a:pt x="0" y="25"/>
                                </a:lnTo>
                                <a:lnTo>
                                  <a:pt x="3" y="27"/>
                                </a:lnTo>
                                <a:lnTo>
                                  <a:pt x="3" y="36"/>
                                </a:lnTo>
                                <a:lnTo>
                                  <a:pt x="17" y="38"/>
                                </a:lnTo>
                                <a:lnTo>
                                  <a:pt x="40" y="34"/>
                                </a:lnTo>
                                <a:lnTo>
                                  <a:pt x="66" y="46"/>
                                </a:lnTo>
                                <a:lnTo>
                                  <a:pt x="103" y="37"/>
                                </a:lnTo>
                                <a:lnTo>
                                  <a:pt x="119" y="15"/>
                                </a:lnTo>
                                <a:lnTo>
                                  <a:pt x="113" y="0"/>
                                </a:lnTo>
                                <a:lnTo>
                                  <a:pt x="67" y="1"/>
                                </a:lnTo>
                                <a:lnTo>
                                  <a:pt x="53" y="24"/>
                                </a:lnTo>
                                <a:lnTo>
                                  <a:pt x="0" y="25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DDDDDD"/>
                          </a:solidFill>
                          <a:ln w="3175">
                            <a:solidFill>
                              <a:schemeClr val="bg1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1719" name="Freeform 229"/>
                          <p:cNvSpPr>
                            <a:spLocks/>
                          </p:cNvSpPr>
                          <p:nvPr/>
                        </p:nvSpPr>
                        <p:spPr bwMode="gray">
                          <a:xfrm>
                            <a:off x="2968" y="1787"/>
                            <a:ext cx="56" cy="42"/>
                          </a:xfrm>
                          <a:custGeom>
                            <a:avLst/>
                            <a:gdLst>
                              <a:gd name="T0" fmla="*/ 0 w 53"/>
                              <a:gd name="T1" fmla="*/ 1366 h 37"/>
                              <a:gd name="T2" fmla="*/ 0 w 53"/>
                              <a:gd name="T3" fmla="*/ 1366 h 37"/>
                              <a:gd name="T4" fmla="*/ 116 w 53"/>
                              <a:gd name="T5" fmla="*/ 3 h 37"/>
                              <a:gd name="T6" fmla="*/ 331 w 53"/>
                              <a:gd name="T7" fmla="*/ 0 h 37"/>
                              <a:gd name="T8" fmla="*/ 492 w 53"/>
                              <a:gd name="T9" fmla="*/ 2576 h 37"/>
                              <a:gd name="T10" fmla="*/ 501 w 53"/>
                              <a:gd name="T11" fmla="*/ 4855 h 37"/>
                              <a:gd name="T12" fmla="*/ 461 w 53"/>
                              <a:gd name="T13" fmla="*/ 6648 h 37"/>
                              <a:gd name="T14" fmla="*/ 0 w 53"/>
                              <a:gd name="T15" fmla="*/ 1366 h 37"/>
                              <a:gd name="T16" fmla="*/ 0 60000 65536"/>
                              <a:gd name="T17" fmla="*/ 0 60000 65536"/>
                              <a:gd name="T18" fmla="*/ 0 60000 65536"/>
                              <a:gd name="T19" fmla="*/ 0 60000 65536"/>
                              <a:gd name="T20" fmla="*/ 0 60000 65536"/>
                              <a:gd name="T21" fmla="*/ 0 60000 65536"/>
                              <a:gd name="T22" fmla="*/ 0 60000 65536"/>
                              <a:gd name="T23" fmla="*/ 0 60000 65536"/>
                              <a:gd name="T24" fmla="*/ 0 w 53"/>
                              <a:gd name="T25" fmla="*/ 0 h 37"/>
                              <a:gd name="T26" fmla="*/ 53 w 53"/>
                              <a:gd name="T27" fmla="*/ 37 h 37"/>
                            </a:gdLst>
                            <a:ahLst/>
                            <a:cxnLst>
                              <a:cxn ang="T16">
                                <a:pos x="T0" y="T1"/>
                              </a:cxn>
                              <a:cxn ang="T17">
                                <a:pos x="T2" y="T3"/>
                              </a:cxn>
                              <a:cxn ang="T18">
                                <a:pos x="T4" y="T5"/>
                              </a:cxn>
                              <a:cxn ang="T19">
                                <a:pos x="T6" y="T7"/>
                              </a:cxn>
                              <a:cxn ang="T20">
                                <a:pos x="T8" y="T9"/>
                              </a:cxn>
                              <a:cxn ang="T21">
                                <a:pos x="T10" y="T11"/>
                              </a:cxn>
                              <a:cxn ang="T22">
                                <a:pos x="T12" y="T13"/>
                              </a:cxn>
                              <a:cxn ang="T23">
                                <a:pos x="T14" y="T15"/>
                              </a:cxn>
                            </a:cxnLst>
                            <a:rect l="T24" t="T25" r="T26" b="T27"/>
                            <a:pathLst>
                              <a:path w="53" h="37">
                                <a:moveTo>
                                  <a:pt x="0" y="8"/>
                                </a:moveTo>
                                <a:lnTo>
                                  <a:pt x="0" y="8"/>
                                </a:lnTo>
                                <a:lnTo>
                                  <a:pt x="12" y="3"/>
                                </a:lnTo>
                                <a:lnTo>
                                  <a:pt x="35" y="0"/>
                                </a:lnTo>
                                <a:lnTo>
                                  <a:pt x="52" y="14"/>
                                </a:lnTo>
                                <a:lnTo>
                                  <a:pt x="53" y="26"/>
                                </a:lnTo>
                                <a:lnTo>
                                  <a:pt x="48" y="37"/>
                                </a:lnTo>
                                <a:lnTo>
                                  <a:pt x="0" y="8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DDDDDD"/>
                          </a:solidFill>
                          <a:ln w="3175">
                            <a:solidFill>
                              <a:schemeClr val="bg1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1720" name="Freeform 230"/>
                          <p:cNvSpPr>
                            <a:spLocks/>
                          </p:cNvSpPr>
                          <p:nvPr/>
                        </p:nvSpPr>
                        <p:spPr bwMode="gray">
                          <a:xfrm>
                            <a:off x="3060" y="2012"/>
                            <a:ext cx="23" cy="48"/>
                          </a:xfrm>
                          <a:custGeom>
                            <a:avLst/>
                            <a:gdLst>
                              <a:gd name="T0" fmla="*/ 0 w 22"/>
                              <a:gd name="T1" fmla="*/ 1800 h 42"/>
                              <a:gd name="T2" fmla="*/ 0 w 22"/>
                              <a:gd name="T3" fmla="*/ 1800 h 42"/>
                              <a:gd name="T4" fmla="*/ 3 w 22"/>
                              <a:gd name="T5" fmla="*/ 9205 h 42"/>
                              <a:gd name="T6" fmla="*/ 86 w 22"/>
                              <a:gd name="T7" fmla="*/ 10011 h 42"/>
                              <a:gd name="T8" fmla="*/ 128 w 22"/>
                              <a:gd name="T9" fmla="*/ 3810 h 42"/>
                              <a:gd name="T10" fmla="*/ 86 w 22"/>
                              <a:gd name="T11" fmla="*/ 0 h 42"/>
                              <a:gd name="T12" fmla="*/ 0 w 22"/>
                              <a:gd name="T13" fmla="*/ 1800 h 42"/>
                              <a:gd name="T14" fmla="*/ 0 60000 65536"/>
                              <a:gd name="T15" fmla="*/ 0 60000 65536"/>
                              <a:gd name="T16" fmla="*/ 0 60000 65536"/>
                              <a:gd name="T17" fmla="*/ 0 60000 65536"/>
                              <a:gd name="T18" fmla="*/ 0 60000 65536"/>
                              <a:gd name="T19" fmla="*/ 0 60000 65536"/>
                              <a:gd name="T20" fmla="*/ 0 60000 65536"/>
                              <a:gd name="T21" fmla="*/ 0 w 22"/>
                              <a:gd name="T22" fmla="*/ 0 h 42"/>
                              <a:gd name="T23" fmla="*/ 22 w 22"/>
                              <a:gd name="T24" fmla="*/ 42 h 42"/>
                            </a:gdLst>
                            <a:ahLst/>
                            <a:cxnLst>
                              <a:cxn ang="T14">
                                <a:pos x="T0" y="T1"/>
                              </a:cxn>
                              <a:cxn ang="T15">
                                <a:pos x="T2" y="T3"/>
                              </a:cxn>
                              <a:cxn ang="T16">
                                <a:pos x="T4" y="T5"/>
                              </a:cxn>
                              <a:cxn ang="T17">
                                <a:pos x="T6" y="T7"/>
                              </a:cxn>
                              <a:cxn ang="T18">
                                <a:pos x="T8" y="T9"/>
                              </a:cxn>
                              <a:cxn ang="T19">
                                <a:pos x="T10" y="T11"/>
                              </a:cxn>
                              <a:cxn ang="T20">
                                <a:pos x="T12" y="T13"/>
                              </a:cxn>
                            </a:cxnLst>
                            <a:rect l="T21" t="T22" r="T23" b="T24"/>
                            <a:pathLst>
                              <a:path w="22" h="42">
                                <a:moveTo>
                                  <a:pt x="0" y="8"/>
                                </a:moveTo>
                                <a:lnTo>
                                  <a:pt x="0" y="8"/>
                                </a:lnTo>
                                <a:lnTo>
                                  <a:pt x="3" y="39"/>
                                </a:lnTo>
                                <a:lnTo>
                                  <a:pt x="13" y="42"/>
                                </a:lnTo>
                                <a:lnTo>
                                  <a:pt x="22" y="16"/>
                                </a:lnTo>
                                <a:lnTo>
                                  <a:pt x="13" y="0"/>
                                </a:lnTo>
                                <a:lnTo>
                                  <a:pt x="0" y="8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DDDDDD"/>
                          </a:solidFill>
                          <a:ln w="3175">
                            <a:solidFill>
                              <a:schemeClr val="bg1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1721" name="Freeform 231"/>
                          <p:cNvSpPr>
                            <a:spLocks/>
                          </p:cNvSpPr>
                          <p:nvPr/>
                        </p:nvSpPr>
                        <p:spPr bwMode="gray">
                          <a:xfrm>
                            <a:off x="3131" y="2075"/>
                            <a:ext cx="50" cy="31"/>
                          </a:xfrm>
                          <a:custGeom>
                            <a:avLst/>
                            <a:gdLst>
                              <a:gd name="T0" fmla="*/ 0 w 47"/>
                              <a:gd name="T1" fmla="*/ 1638 h 27"/>
                              <a:gd name="T2" fmla="*/ 0 w 47"/>
                              <a:gd name="T3" fmla="*/ 1638 h 27"/>
                              <a:gd name="T4" fmla="*/ 495 w 47"/>
                              <a:gd name="T5" fmla="*/ 7813 h 27"/>
                              <a:gd name="T6" fmla="*/ 597 w 47"/>
                              <a:gd name="T7" fmla="*/ 0 h 27"/>
                              <a:gd name="T8" fmla="*/ 0 w 47"/>
                              <a:gd name="T9" fmla="*/ 1638 h 27"/>
                              <a:gd name="T10" fmla="*/ 0 60000 65536"/>
                              <a:gd name="T11" fmla="*/ 0 60000 65536"/>
                              <a:gd name="T12" fmla="*/ 0 60000 65536"/>
                              <a:gd name="T13" fmla="*/ 0 60000 65536"/>
                              <a:gd name="T14" fmla="*/ 0 60000 65536"/>
                              <a:gd name="T15" fmla="*/ 0 w 47"/>
                              <a:gd name="T16" fmla="*/ 0 h 27"/>
                              <a:gd name="T17" fmla="*/ 47 w 47"/>
                              <a:gd name="T18" fmla="*/ 27 h 27"/>
                            </a:gdLst>
                            <a:ahLst/>
                            <a:cxnLst>
                              <a:cxn ang="T10">
                                <a:pos x="T0" y="T1"/>
                              </a:cxn>
                              <a:cxn ang="T11">
                                <a:pos x="T2" y="T3"/>
                              </a:cxn>
                              <a:cxn ang="T12">
                                <a:pos x="T4" y="T5"/>
                              </a:cxn>
                              <a:cxn ang="T13">
                                <a:pos x="T6" y="T7"/>
                              </a:cxn>
                              <a:cxn ang="T14">
                                <a:pos x="T8" y="T9"/>
                              </a:cxn>
                            </a:cxnLst>
                            <a:rect l="T15" t="T16" r="T17" b="T18"/>
                            <a:pathLst>
                              <a:path w="47" h="27">
                                <a:moveTo>
                                  <a:pt x="0" y="6"/>
                                </a:moveTo>
                                <a:lnTo>
                                  <a:pt x="0" y="6"/>
                                </a:lnTo>
                                <a:lnTo>
                                  <a:pt x="39" y="27"/>
                                </a:lnTo>
                                <a:lnTo>
                                  <a:pt x="47" y="0"/>
                                </a:lnTo>
                                <a:lnTo>
                                  <a:pt x="0" y="6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DDDDDD"/>
                          </a:solidFill>
                          <a:ln w="3175">
                            <a:solidFill>
                              <a:schemeClr val="bg1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GB"/>
                          </a:p>
                        </p:txBody>
                      </p:sp>
                      <p:grpSp>
                        <p:nvGrpSpPr>
                          <p:cNvPr id="61722" name="Group 232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2770" y="1252"/>
                            <a:ext cx="673" cy="866"/>
                            <a:chOff x="2770" y="1252"/>
                            <a:chExt cx="673" cy="866"/>
                          </a:xfrm>
                        </p:grpSpPr>
                        <p:sp>
                          <p:nvSpPr>
                            <p:cNvPr id="61723" name="Freeform 233"/>
                            <p:cNvSpPr>
                              <a:spLocks/>
                            </p:cNvSpPr>
                            <p:nvPr/>
                          </p:nvSpPr>
                          <p:spPr bwMode="gray">
                            <a:xfrm>
                              <a:off x="2770" y="2001"/>
                              <a:ext cx="53" cy="98"/>
                            </a:xfrm>
                            <a:custGeom>
                              <a:avLst/>
                              <a:gdLst>
                                <a:gd name="T0" fmla="*/ 0 w 49"/>
                                <a:gd name="T1" fmla="*/ 11989 h 86"/>
                                <a:gd name="T2" fmla="*/ 0 w 49"/>
                                <a:gd name="T3" fmla="*/ 11989 h 86"/>
                                <a:gd name="T4" fmla="*/ 244 w 49"/>
                                <a:gd name="T5" fmla="*/ 0 h 86"/>
                                <a:gd name="T6" fmla="*/ 1213 w 49"/>
                                <a:gd name="T7" fmla="*/ 974 h 86"/>
                                <a:gd name="T8" fmla="*/ 790 w 49"/>
                                <a:gd name="T9" fmla="*/ 8422 h 86"/>
                                <a:gd name="T10" fmla="*/ 790 w 49"/>
                                <a:gd name="T11" fmla="*/ 18095 h 86"/>
                                <a:gd name="T12" fmla="*/ 209 w 49"/>
                                <a:gd name="T13" fmla="*/ 18255 h 86"/>
                                <a:gd name="T14" fmla="*/ 264 w 49"/>
                                <a:gd name="T15" fmla="*/ 12462 h 86"/>
                                <a:gd name="T16" fmla="*/ 0 w 49"/>
                                <a:gd name="T17" fmla="*/ 11989 h 86"/>
                                <a:gd name="T18" fmla="*/ 0 60000 65536"/>
                                <a:gd name="T19" fmla="*/ 0 60000 65536"/>
                                <a:gd name="T20" fmla="*/ 0 60000 65536"/>
                                <a:gd name="T21" fmla="*/ 0 60000 65536"/>
                                <a:gd name="T22" fmla="*/ 0 60000 65536"/>
                                <a:gd name="T23" fmla="*/ 0 60000 65536"/>
                                <a:gd name="T24" fmla="*/ 0 60000 65536"/>
                                <a:gd name="T25" fmla="*/ 0 60000 65536"/>
                                <a:gd name="T26" fmla="*/ 0 60000 65536"/>
                                <a:gd name="T27" fmla="*/ 0 w 49"/>
                                <a:gd name="T28" fmla="*/ 0 h 86"/>
                                <a:gd name="T29" fmla="*/ 49 w 49"/>
                                <a:gd name="T30" fmla="*/ 86 h 86"/>
                              </a:gdLst>
                              <a:ahLst/>
                              <a:cxnLst>
                                <a:cxn ang="T18">
                                  <a:pos x="T0" y="T1"/>
                                </a:cxn>
                                <a:cxn ang="T19">
                                  <a:pos x="T2" y="T3"/>
                                </a:cxn>
                                <a:cxn ang="T20">
                                  <a:pos x="T4" y="T5"/>
                                </a:cxn>
                                <a:cxn ang="T21">
                                  <a:pos x="T6" y="T7"/>
                                </a:cxn>
                                <a:cxn ang="T22">
                                  <a:pos x="T8" y="T9"/>
                                </a:cxn>
                                <a:cxn ang="T23">
                                  <a:pos x="T10" y="T11"/>
                                </a:cxn>
                                <a:cxn ang="T24">
                                  <a:pos x="T12" y="T13"/>
                                </a:cxn>
                                <a:cxn ang="T25">
                                  <a:pos x="T14" y="T15"/>
                                </a:cxn>
                                <a:cxn ang="T26">
                                  <a:pos x="T16" y="T17"/>
                                </a:cxn>
                              </a:cxnLst>
                              <a:rect l="T27" t="T28" r="T29" b="T30"/>
                              <a:pathLst>
                                <a:path w="49" h="86">
                                  <a:moveTo>
                                    <a:pt x="0" y="57"/>
                                  </a:moveTo>
                                  <a:lnTo>
                                    <a:pt x="0" y="57"/>
                                  </a:lnTo>
                                  <a:lnTo>
                                    <a:pt x="10" y="0"/>
                                  </a:lnTo>
                                  <a:lnTo>
                                    <a:pt x="49" y="4"/>
                                  </a:lnTo>
                                  <a:lnTo>
                                    <a:pt x="31" y="40"/>
                                  </a:lnTo>
                                  <a:lnTo>
                                    <a:pt x="31" y="85"/>
                                  </a:lnTo>
                                  <a:lnTo>
                                    <a:pt x="8" y="86"/>
                                  </a:lnTo>
                                  <a:lnTo>
                                    <a:pt x="11" y="59"/>
                                  </a:lnTo>
                                  <a:lnTo>
                                    <a:pt x="0" y="57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DDDDDD"/>
                            </a:solidFill>
                            <a:ln w="3175">
                              <a:solidFill>
                                <a:schemeClr val="bg1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1724" name="Freeform 234"/>
                            <p:cNvSpPr>
                              <a:spLocks/>
                            </p:cNvSpPr>
                            <p:nvPr/>
                          </p:nvSpPr>
                          <p:spPr bwMode="gray">
                            <a:xfrm>
                              <a:off x="3119" y="1794"/>
                              <a:ext cx="173" cy="78"/>
                            </a:xfrm>
                            <a:custGeom>
                              <a:avLst/>
                              <a:gdLst>
                                <a:gd name="T0" fmla="*/ 0 w 163"/>
                                <a:gd name="T1" fmla="*/ 8448 h 67"/>
                                <a:gd name="T2" fmla="*/ 0 w 163"/>
                                <a:gd name="T3" fmla="*/ 8448 h 67"/>
                                <a:gd name="T4" fmla="*/ 324 w 163"/>
                                <a:gd name="T5" fmla="*/ 23958 h 67"/>
                                <a:gd name="T6" fmla="*/ 855 w 163"/>
                                <a:gd name="T7" fmla="*/ 23657 h 67"/>
                                <a:gd name="T8" fmla="*/ 914 w 163"/>
                                <a:gd name="T9" fmla="*/ 31393 h 67"/>
                                <a:gd name="T10" fmla="*/ 1158 w 163"/>
                                <a:gd name="T11" fmla="*/ 33960 h 67"/>
                                <a:gd name="T12" fmla="*/ 1562 w 163"/>
                                <a:gd name="T13" fmla="*/ 25788 h 67"/>
                                <a:gd name="T14" fmla="*/ 1826 w 163"/>
                                <a:gd name="T15" fmla="*/ 27891 h 67"/>
                                <a:gd name="T16" fmla="*/ 1868 w 163"/>
                                <a:gd name="T17" fmla="*/ 19896 h 67"/>
                                <a:gd name="T18" fmla="*/ 1439 w 163"/>
                                <a:gd name="T19" fmla="*/ 18975 h 67"/>
                                <a:gd name="T20" fmla="*/ 491 w 163"/>
                                <a:gd name="T21" fmla="*/ 2504 h 67"/>
                                <a:gd name="T22" fmla="*/ 387 w 163"/>
                                <a:gd name="T23" fmla="*/ 0 h 67"/>
                                <a:gd name="T24" fmla="*/ 0 w 163"/>
                                <a:gd name="T25" fmla="*/ 8448 h 67"/>
                                <a:gd name="T26" fmla="*/ 0 60000 65536"/>
                                <a:gd name="T27" fmla="*/ 0 60000 65536"/>
                                <a:gd name="T28" fmla="*/ 0 60000 65536"/>
                                <a:gd name="T29" fmla="*/ 0 60000 65536"/>
                                <a:gd name="T30" fmla="*/ 0 60000 65536"/>
                                <a:gd name="T31" fmla="*/ 0 60000 65536"/>
                                <a:gd name="T32" fmla="*/ 0 60000 65536"/>
                                <a:gd name="T33" fmla="*/ 0 60000 65536"/>
                                <a:gd name="T34" fmla="*/ 0 60000 65536"/>
                                <a:gd name="T35" fmla="*/ 0 60000 65536"/>
                                <a:gd name="T36" fmla="*/ 0 60000 65536"/>
                                <a:gd name="T37" fmla="*/ 0 60000 65536"/>
                                <a:gd name="T38" fmla="*/ 0 60000 65536"/>
                                <a:gd name="T39" fmla="*/ 0 w 163"/>
                                <a:gd name="T40" fmla="*/ 0 h 67"/>
                                <a:gd name="T41" fmla="*/ 163 w 163"/>
                                <a:gd name="T42" fmla="*/ 67 h 67"/>
                              </a:gdLst>
                              <a:ahLst/>
                              <a:cxnLst>
                                <a:cxn ang="T26">
                                  <a:pos x="T0" y="T1"/>
                                </a:cxn>
                                <a:cxn ang="T27">
                                  <a:pos x="T2" y="T3"/>
                                </a:cxn>
                                <a:cxn ang="T28">
                                  <a:pos x="T4" y="T5"/>
                                </a:cxn>
                                <a:cxn ang="T29">
                                  <a:pos x="T6" y="T7"/>
                                </a:cxn>
                                <a:cxn ang="T30">
                                  <a:pos x="T8" y="T9"/>
                                </a:cxn>
                                <a:cxn ang="T31">
                                  <a:pos x="T10" y="T11"/>
                                </a:cxn>
                                <a:cxn ang="T32">
                                  <a:pos x="T12" y="T13"/>
                                </a:cxn>
                                <a:cxn ang="T33">
                                  <a:pos x="T14" y="T15"/>
                                </a:cxn>
                                <a:cxn ang="T34">
                                  <a:pos x="T16" y="T17"/>
                                </a:cxn>
                                <a:cxn ang="T35">
                                  <a:pos x="T18" y="T19"/>
                                </a:cxn>
                                <a:cxn ang="T36">
                                  <a:pos x="T20" y="T21"/>
                                </a:cxn>
                                <a:cxn ang="T37">
                                  <a:pos x="T22" y="T23"/>
                                </a:cxn>
                                <a:cxn ang="T38">
                                  <a:pos x="T24" y="T25"/>
                                </a:cxn>
                              </a:cxnLst>
                              <a:rect l="T39" t="T40" r="T41" b="T42"/>
                              <a:pathLst>
                                <a:path w="163" h="67">
                                  <a:moveTo>
                                    <a:pt x="0" y="16"/>
                                  </a:moveTo>
                                  <a:lnTo>
                                    <a:pt x="0" y="16"/>
                                  </a:lnTo>
                                  <a:lnTo>
                                    <a:pt x="28" y="47"/>
                                  </a:lnTo>
                                  <a:lnTo>
                                    <a:pt x="74" y="46"/>
                                  </a:lnTo>
                                  <a:lnTo>
                                    <a:pt x="80" y="61"/>
                                  </a:lnTo>
                                  <a:lnTo>
                                    <a:pt x="101" y="67"/>
                                  </a:lnTo>
                                  <a:lnTo>
                                    <a:pt x="137" y="51"/>
                                  </a:lnTo>
                                  <a:lnTo>
                                    <a:pt x="158" y="55"/>
                                  </a:lnTo>
                                  <a:lnTo>
                                    <a:pt x="163" y="39"/>
                                  </a:lnTo>
                                  <a:lnTo>
                                    <a:pt x="124" y="37"/>
                                  </a:lnTo>
                                  <a:lnTo>
                                    <a:pt x="42" y="5"/>
                                  </a:lnTo>
                                  <a:lnTo>
                                    <a:pt x="34" y="0"/>
                                  </a:lnTo>
                                  <a:lnTo>
                                    <a:pt x="0" y="16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DDDDDD"/>
                            </a:solidFill>
                            <a:ln w="3175">
                              <a:solidFill>
                                <a:schemeClr val="bg1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1725" name="Freeform 235"/>
                            <p:cNvSpPr>
                              <a:spLocks/>
                            </p:cNvSpPr>
                            <p:nvPr/>
                          </p:nvSpPr>
                          <p:spPr bwMode="gray">
                            <a:xfrm>
                              <a:off x="3058" y="1635"/>
                              <a:ext cx="43" cy="69"/>
                            </a:xfrm>
                            <a:custGeom>
                              <a:avLst/>
                              <a:gdLst>
                                <a:gd name="T0" fmla="*/ 0 w 40"/>
                                <a:gd name="T1" fmla="*/ 14156 h 60"/>
                                <a:gd name="T2" fmla="*/ 0 w 40"/>
                                <a:gd name="T3" fmla="*/ 14156 h 60"/>
                                <a:gd name="T4" fmla="*/ 3 w 40"/>
                                <a:gd name="T5" fmla="*/ 4935 h 60"/>
                                <a:gd name="T6" fmla="*/ 692 w 40"/>
                                <a:gd name="T7" fmla="*/ 0 h 60"/>
                                <a:gd name="T8" fmla="*/ 549 w 40"/>
                                <a:gd name="T9" fmla="*/ 7038 h 60"/>
                                <a:gd name="T10" fmla="*/ 779 w 40"/>
                                <a:gd name="T11" fmla="*/ 9308 h 60"/>
                                <a:gd name="T12" fmla="*/ 411 w 40"/>
                                <a:gd name="T13" fmla="*/ 13922 h 60"/>
                                <a:gd name="T14" fmla="*/ 378 w 40"/>
                                <a:gd name="T15" fmla="*/ 18617 h 60"/>
                                <a:gd name="T16" fmla="*/ 158 w 40"/>
                                <a:gd name="T17" fmla="*/ 18617 h 60"/>
                                <a:gd name="T18" fmla="*/ 0 w 40"/>
                                <a:gd name="T19" fmla="*/ 14156 h 60"/>
                                <a:gd name="T20" fmla="*/ 0 60000 65536"/>
                                <a:gd name="T21" fmla="*/ 0 60000 65536"/>
                                <a:gd name="T22" fmla="*/ 0 60000 65536"/>
                                <a:gd name="T23" fmla="*/ 0 60000 65536"/>
                                <a:gd name="T24" fmla="*/ 0 60000 65536"/>
                                <a:gd name="T25" fmla="*/ 0 60000 65536"/>
                                <a:gd name="T26" fmla="*/ 0 60000 65536"/>
                                <a:gd name="T27" fmla="*/ 0 60000 65536"/>
                                <a:gd name="T28" fmla="*/ 0 60000 65536"/>
                                <a:gd name="T29" fmla="*/ 0 60000 65536"/>
                                <a:gd name="T30" fmla="*/ 0 w 40"/>
                                <a:gd name="T31" fmla="*/ 0 h 60"/>
                                <a:gd name="T32" fmla="*/ 40 w 40"/>
                                <a:gd name="T33" fmla="*/ 60 h 60"/>
                              </a:gdLst>
                              <a:ahLst/>
                              <a:cxnLst>
                                <a:cxn ang="T20">
                                  <a:pos x="T0" y="T1"/>
                                </a:cxn>
                                <a:cxn ang="T21">
                                  <a:pos x="T2" y="T3"/>
                                </a:cxn>
                                <a:cxn ang="T22">
                                  <a:pos x="T4" y="T5"/>
                                </a:cxn>
                                <a:cxn ang="T23">
                                  <a:pos x="T6" y="T7"/>
                                </a:cxn>
                                <a:cxn ang="T24">
                                  <a:pos x="T8" y="T9"/>
                                </a:cxn>
                                <a:cxn ang="T25">
                                  <a:pos x="T10" y="T11"/>
                                </a:cxn>
                                <a:cxn ang="T26">
                                  <a:pos x="T12" y="T13"/>
                                </a:cxn>
                                <a:cxn ang="T27">
                                  <a:pos x="T14" y="T15"/>
                                </a:cxn>
                                <a:cxn ang="T28">
                                  <a:pos x="T16" y="T17"/>
                                </a:cxn>
                                <a:cxn ang="T29">
                                  <a:pos x="T18" y="T19"/>
                                </a:cxn>
                              </a:cxnLst>
                              <a:rect l="T30" t="T31" r="T32" b="T33"/>
                              <a:pathLst>
                                <a:path w="40" h="60">
                                  <a:moveTo>
                                    <a:pt x="0" y="46"/>
                                  </a:moveTo>
                                  <a:lnTo>
                                    <a:pt x="0" y="46"/>
                                  </a:lnTo>
                                  <a:lnTo>
                                    <a:pt x="3" y="16"/>
                                  </a:lnTo>
                                  <a:lnTo>
                                    <a:pt x="36" y="0"/>
                                  </a:lnTo>
                                  <a:lnTo>
                                    <a:pt x="29" y="23"/>
                                  </a:lnTo>
                                  <a:lnTo>
                                    <a:pt x="40" y="30"/>
                                  </a:lnTo>
                                  <a:lnTo>
                                    <a:pt x="21" y="44"/>
                                  </a:lnTo>
                                  <a:lnTo>
                                    <a:pt x="19" y="60"/>
                                  </a:lnTo>
                                  <a:lnTo>
                                    <a:pt x="7" y="60"/>
                                  </a:lnTo>
                                  <a:lnTo>
                                    <a:pt x="0" y="46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DDDDDD"/>
                            </a:solidFill>
                            <a:ln w="3175">
                              <a:solidFill>
                                <a:schemeClr val="bg1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1726" name="Freeform 236"/>
                            <p:cNvSpPr>
                              <a:spLocks/>
                            </p:cNvSpPr>
                            <p:nvPr/>
                          </p:nvSpPr>
                          <p:spPr bwMode="gray">
                            <a:xfrm>
                              <a:off x="2981" y="1744"/>
                              <a:ext cx="60" cy="59"/>
                            </a:xfrm>
                            <a:custGeom>
                              <a:avLst/>
                              <a:gdLst>
                                <a:gd name="T0" fmla="*/ 0 w 57"/>
                                <a:gd name="T1" fmla="*/ 15606 h 51"/>
                                <a:gd name="T2" fmla="*/ 0 w 57"/>
                                <a:gd name="T3" fmla="*/ 15606 h 51"/>
                                <a:gd name="T4" fmla="*/ 171 w 57"/>
                                <a:gd name="T5" fmla="*/ 12760 h 51"/>
                                <a:gd name="T6" fmla="*/ 92 w 57"/>
                                <a:gd name="T7" fmla="*/ 9887 h 51"/>
                                <a:gd name="T8" fmla="*/ 171 w 57"/>
                                <a:gd name="T9" fmla="*/ 3565 h 51"/>
                                <a:gd name="T10" fmla="*/ 261 w 57"/>
                                <a:gd name="T11" fmla="*/ 7387 h 51"/>
                                <a:gd name="T12" fmla="*/ 261 w 57"/>
                                <a:gd name="T13" fmla="*/ 0 h 51"/>
                                <a:gd name="T14" fmla="*/ 460 w 57"/>
                                <a:gd name="T15" fmla="*/ 0 h 51"/>
                                <a:gd name="T16" fmla="*/ 459 w 57"/>
                                <a:gd name="T17" fmla="*/ 7387 h 51"/>
                                <a:gd name="T18" fmla="*/ 316 w 57"/>
                                <a:gd name="T19" fmla="*/ 10982 h 51"/>
                                <a:gd name="T20" fmla="*/ 320 w 57"/>
                                <a:gd name="T21" fmla="*/ 19757 h 51"/>
                                <a:gd name="T22" fmla="*/ 180 w 57"/>
                                <a:gd name="T23" fmla="*/ 14698 h 51"/>
                                <a:gd name="T24" fmla="*/ 0 w 57"/>
                                <a:gd name="T25" fmla="*/ 15606 h 51"/>
                                <a:gd name="T26" fmla="*/ 0 60000 65536"/>
                                <a:gd name="T27" fmla="*/ 0 60000 65536"/>
                                <a:gd name="T28" fmla="*/ 0 60000 65536"/>
                                <a:gd name="T29" fmla="*/ 0 60000 65536"/>
                                <a:gd name="T30" fmla="*/ 0 60000 65536"/>
                                <a:gd name="T31" fmla="*/ 0 60000 65536"/>
                                <a:gd name="T32" fmla="*/ 0 60000 65536"/>
                                <a:gd name="T33" fmla="*/ 0 60000 65536"/>
                                <a:gd name="T34" fmla="*/ 0 60000 65536"/>
                                <a:gd name="T35" fmla="*/ 0 60000 65536"/>
                                <a:gd name="T36" fmla="*/ 0 60000 65536"/>
                                <a:gd name="T37" fmla="*/ 0 60000 65536"/>
                                <a:gd name="T38" fmla="*/ 0 60000 65536"/>
                                <a:gd name="T39" fmla="*/ 0 w 57"/>
                                <a:gd name="T40" fmla="*/ 0 h 51"/>
                                <a:gd name="T41" fmla="*/ 57 w 57"/>
                                <a:gd name="T42" fmla="*/ 51 h 51"/>
                              </a:gdLst>
                              <a:ahLst/>
                              <a:cxnLst>
                                <a:cxn ang="T26">
                                  <a:pos x="T0" y="T1"/>
                                </a:cxn>
                                <a:cxn ang="T27">
                                  <a:pos x="T2" y="T3"/>
                                </a:cxn>
                                <a:cxn ang="T28">
                                  <a:pos x="T4" y="T5"/>
                                </a:cxn>
                                <a:cxn ang="T29">
                                  <a:pos x="T6" y="T7"/>
                                </a:cxn>
                                <a:cxn ang="T30">
                                  <a:pos x="T8" y="T9"/>
                                </a:cxn>
                                <a:cxn ang="T31">
                                  <a:pos x="T10" y="T11"/>
                                </a:cxn>
                                <a:cxn ang="T32">
                                  <a:pos x="T12" y="T13"/>
                                </a:cxn>
                                <a:cxn ang="T33">
                                  <a:pos x="T14" y="T15"/>
                                </a:cxn>
                                <a:cxn ang="T34">
                                  <a:pos x="T16" y="T17"/>
                                </a:cxn>
                                <a:cxn ang="T35">
                                  <a:pos x="T18" y="T19"/>
                                </a:cxn>
                                <a:cxn ang="T36">
                                  <a:pos x="T20" y="T21"/>
                                </a:cxn>
                                <a:cxn ang="T37">
                                  <a:pos x="T22" y="T23"/>
                                </a:cxn>
                                <a:cxn ang="T38">
                                  <a:pos x="T24" y="T25"/>
                                </a:cxn>
                              </a:cxnLst>
                              <a:rect l="T39" t="T40" r="T41" b="T42"/>
                              <a:pathLst>
                                <a:path w="57" h="51">
                                  <a:moveTo>
                                    <a:pt x="0" y="40"/>
                                  </a:moveTo>
                                  <a:lnTo>
                                    <a:pt x="0" y="40"/>
                                  </a:lnTo>
                                  <a:lnTo>
                                    <a:pt x="22" y="33"/>
                                  </a:lnTo>
                                  <a:lnTo>
                                    <a:pt x="10" y="25"/>
                                  </a:lnTo>
                                  <a:lnTo>
                                    <a:pt x="22" y="9"/>
                                  </a:lnTo>
                                  <a:lnTo>
                                    <a:pt x="32" y="19"/>
                                  </a:lnTo>
                                  <a:lnTo>
                                    <a:pt x="32" y="0"/>
                                  </a:lnTo>
                                  <a:lnTo>
                                    <a:pt x="57" y="0"/>
                                  </a:lnTo>
                                  <a:lnTo>
                                    <a:pt x="56" y="19"/>
                                  </a:lnTo>
                                  <a:lnTo>
                                    <a:pt x="39" y="28"/>
                                  </a:lnTo>
                                  <a:lnTo>
                                    <a:pt x="40" y="51"/>
                                  </a:lnTo>
                                  <a:lnTo>
                                    <a:pt x="23" y="37"/>
                                  </a:lnTo>
                                  <a:lnTo>
                                    <a:pt x="0" y="40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DDDDDD"/>
                            </a:solidFill>
                            <a:ln w="3175">
                              <a:solidFill>
                                <a:schemeClr val="bg1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GB"/>
                            </a:p>
                          </p:txBody>
                        </p:sp>
                        <p:grpSp>
                          <p:nvGrpSpPr>
                            <p:cNvPr id="61727" name="Group 237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2773" y="1252"/>
                              <a:ext cx="670" cy="866"/>
                              <a:chOff x="2773" y="1252"/>
                              <a:chExt cx="670" cy="866"/>
                            </a:xfrm>
                          </p:grpSpPr>
                          <p:sp>
                            <p:nvSpPr>
                              <p:cNvPr id="61730" name="Freeform 238"/>
                              <p:cNvSpPr>
                                <a:spLocks/>
                              </p:cNvSpPr>
                              <p:nvPr/>
                            </p:nvSpPr>
                            <p:spPr bwMode="gray">
                              <a:xfrm>
                                <a:off x="3292" y="1949"/>
                                <a:ext cx="103" cy="63"/>
                              </a:xfrm>
                              <a:custGeom>
                                <a:avLst/>
                                <a:gdLst>
                                  <a:gd name="T0" fmla="*/ 0 w 96"/>
                                  <a:gd name="T1" fmla="*/ 19895 h 54"/>
                                  <a:gd name="T2" fmla="*/ 0 w 96"/>
                                  <a:gd name="T3" fmla="*/ 19895 h 54"/>
                                  <a:gd name="T4" fmla="*/ 6 w 96"/>
                                  <a:gd name="T5" fmla="*/ 0 h 54"/>
                                  <a:gd name="T6" fmla="*/ 1724 w 96"/>
                                  <a:gd name="T7" fmla="*/ 4317 h 54"/>
                                  <a:gd name="T8" fmla="*/ 1417 w 96"/>
                                  <a:gd name="T9" fmla="*/ 17232 h 54"/>
                                  <a:gd name="T10" fmla="*/ 1564 w 96"/>
                                  <a:gd name="T11" fmla="*/ 23535 h 54"/>
                                  <a:gd name="T12" fmla="*/ 1090 w 96"/>
                                  <a:gd name="T13" fmla="*/ 24995 h 54"/>
                                  <a:gd name="T14" fmla="*/ 865 w 96"/>
                                  <a:gd name="T15" fmla="*/ 30028 h 54"/>
                                  <a:gd name="T16" fmla="*/ 167 w 96"/>
                                  <a:gd name="T17" fmla="*/ 30028 h 54"/>
                                  <a:gd name="T18" fmla="*/ 0 w 96"/>
                                  <a:gd name="T19" fmla="*/ 19895 h 54"/>
                                  <a:gd name="T20" fmla="*/ 0 60000 65536"/>
                                  <a:gd name="T21" fmla="*/ 0 60000 65536"/>
                                  <a:gd name="T22" fmla="*/ 0 60000 65536"/>
                                  <a:gd name="T23" fmla="*/ 0 60000 65536"/>
                                  <a:gd name="T24" fmla="*/ 0 60000 65536"/>
                                  <a:gd name="T25" fmla="*/ 0 60000 65536"/>
                                  <a:gd name="T26" fmla="*/ 0 60000 65536"/>
                                  <a:gd name="T27" fmla="*/ 0 60000 65536"/>
                                  <a:gd name="T28" fmla="*/ 0 60000 65536"/>
                                  <a:gd name="T29" fmla="*/ 0 60000 65536"/>
                                  <a:gd name="T30" fmla="*/ 0 w 96"/>
                                  <a:gd name="T31" fmla="*/ 0 h 54"/>
                                  <a:gd name="T32" fmla="*/ 96 w 96"/>
                                  <a:gd name="T33" fmla="*/ 54 h 54"/>
                                </a:gdLst>
                                <a:ahLst/>
                                <a:cxnLst>
                                  <a:cxn ang="T20">
                                    <a:pos x="T0" y="T1"/>
                                  </a:cxn>
                                  <a:cxn ang="T21">
                                    <a:pos x="T2" y="T3"/>
                                  </a:cxn>
                                  <a:cxn ang="T22">
                                    <a:pos x="T4" y="T5"/>
                                  </a:cxn>
                                  <a:cxn ang="T23">
                                    <a:pos x="T6" y="T7"/>
                                  </a:cxn>
                                  <a:cxn ang="T24">
                                    <a:pos x="T8" y="T9"/>
                                  </a:cxn>
                                  <a:cxn ang="T25">
                                    <a:pos x="T10" y="T11"/>
                                  </a:cxn>
                                  <a:cxn ang="T26">
                                    <a:pos x="T12" y="T13"/>
                                  </a:cxn>
                                  <a:cxn ang="T27">
                                    <a:pos x="T14" y="T15"/>
                                  </a:cxn>
                                  <a:cxn ang="T28">
                                    <a:pos x="T16" y="T17"/>
                                  </a:cxn>
                                  <a:cxn ang="T29">
                                    <a:pos x="T18" y="T19"/>
                                  </a:cxn>
                                </a:cxnLst>
                                <a:rect l="T30" t="T31" r="T32" b="T33"/>
                                <a:pathLst>
                                  <a:path w="96" h="54">
                                    <a:moveTo>
                                      <a:pt x="0" y="36"/>
                                    </a:moveTo>
                                    <a:lnTo>
                                      <a:pt x="0" y="36"/>
                                    </a:lnTo>
                                    <a:lnTo>
                                      <a:pt x="6" y="0"/>
                                    </a:lnTo>
                                    <a:lnTo>
                                      <a:pt x="96" y="8"/>
                                    </a:lnTo>
                                    <a:lnTo>
                                      <a:pt x="79" y="31"/>
                                    </a:lnTo>
                                    <a:lnTo>
                                      <a:pt x="87" y="43"/>
                                    </a:lnTo>
                                    <a:lnTo>
                                      <a:pt x="61" y="44"/>
                                    </a:lnTo>
                                    <a:lnTo>
                                      <a:pt x="48" y="54"/>
                                    </a:lnTo>
                                    <a:lnTo>
                                      <a:pt x="9" y="54"/>
                                    </a:lnTo>
                                    <a:lnTo>
                                      <a:pt x="0" y="36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DDDDDD"/>
                              </a:solidFill>
                              <a:ln w="3175">
                                <a:solidFill>
                                  <a:schemeClr val="bg1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61731" name="Freeform 239"/>
                              <p:cNvSpPr>
                                <a:spLocks/>
                              </p:cNvSpPr>
                              <p:nvPr/>
                            </p:nvSpPr>
                            <p:spPr bwMode="gray">
                              <a:xfrm>
                                <a:off x="3187" y="1853"/>
                                <a:ext cx="112" cy="64"/>
                              </a:xfrm>
                              <a:custGeom>
                                <a:avLst/>
                                <a:gdLst>
                                  <a:gd name="T0" fmla="*/ 0 w 105"/>
                                  <a:gd name="T1" fmla="*/ 15722 h 55"/>
                                  <a:gd name="T2" fmla="*/ 0 w 105"/>
                                  <a:gd name="T3" fmla="*/ 15722 h 55"/>
                                  <a:gd name="T4" fmla="*/ 208 w 105"/>
                                  <a:gd name="T5" fmla="*/ 5257 h 55"/>
                                  <a:gd name="T6" fmla="*/ 513 w 105"/>
                                  <a:gd name="T7" fmla="*/ 8283 h 55"/>
                                  <a:gd name="T8" fmla="*/ 1038 w 105"/>
                                  <a:gd name="T9" fmla="*/ 0 h 55"/>
                                  <a:gd name="T10" fmla="*/ 1343 w 105"/>
                                  <a:gd name="T11" fmla="*/ 2118 h 55"/>
                                  <a:gd name="T12" fmla="*/ 1468 w 105"/>
                                  <a:gd name="T13" fmla="*/ 6117 h 55"/>
                                  <a:gd name="T14" fmla="*/ 912 w 105"/>
                                  <a:gd name="T15" fmla="*/ 24368 h 55"/>
                                  <a:gd name="T16" fmla="*/ 422 w 105"/>
                                  <a:gd name="T17" fmla="*/ 27223 h 55"/>
                                  <a:gd name="T18" fmla="*/ 0 w 105"/>
                                  <a:gd name="T19" fmla="*/ 15722 h 55"/>
                                  <a:gd name="T20" fmla="*/ 0 60000 65536"/>
                                  <a:gd name="T21" fmla="*/ 0 60000 65536"/>
                                  <a:gd name="T22" fmla="*/ 0 60000 65536"/>
                                  <a:gd name="T23" fmla="*/ 0 60000 65536"/>
                                  <a:gd name="T24" fmla="*/ 0 60000 65536"/>
                                  <a:gd name="T25" fmla="*/ 0 60000 65536"/>
                                  <a:gd name="T26" fmla="*/ 0 60000 65536"/>
                                  <a:gd name="T27" fmla="*/ 0 60000 65536"/>
                                  <a:gd name="T28" fmla="*/ 0 60000 65536"/>
                                  <a:gd name="T29" fmla="*/ 0 60000 65536"/>
                                  <a:gd name="T30" fmla="*/ 0 w 105"/>
                                  <a:gd name="T31" fmla="*/ 0 h 55"/>
                                  <a:gd name="T32" fmla="*/ 105 w 105"/>
                                  <a:gd name="T33" fmla="*/ 55 h 55"/>
                                </a:gdLst>
                                <a:ahLst/>
                                <a:cxnLst>
                                  <a:cxn ang="T20">
                                    <a:pos x="T0" y="T1"/>
                                  </a:cxn>
                                  <a:cxn ang="T21">
                                    <a:pos x="T2" y="T3"/>
                                  </a:cxn>
                                  <a:cxn ang="T22">
                                    <a:pos x="T4" y="T5"/>
                                  </a:cxn>
                                  <a:cxn ang="T23">
                                    <a:pos x="T6" y="T7"/>
                                  </a:cxn>
                                  <a:cxn ang="T24">
                                    <a:pos x="T8" y="T9"/>
                                  </a:cxn>
                                  <a:cxn ang="T25">
                                    <a:pos x="T10" y="T11"/>
                                  </a:cxn>
                                  <a:cxn ang="T26">
                                    <a:pos x="T12" y="T13"/>
                                  </a:cxn>
                                  <a:cxn ang="T27">
                                    <a:pos x="T14" y="T15"/>
                                  </a:cxn>
                                  <a:cxn ang="T28">
                                    <a:pos x="T16" y="T17"/>
                                  </a:cxn>
                                  <a:cxn ang="T29">
                                    <a:pos x="T18" y="T19"/>
                                  </a:cxn>
                                </a:cxnLst>
                                <a:rect l="T30" t="T31" r="T32" b="T33"/>
                                <a:pathLst>
                                  <a:path w="105" h="55">
                                    <a:moveTo>
                                      <a:pt x="0" y="32"/>
                                    </a:moveTo>
                                    <a:lnTo>
                                      <a:pt x="0" y="32"/>
                                    </a:lnTo>
                                    <a:lnTo>
                                      <a:pt x="16" y="10"/>
                                    </a:lnTo>
                                    <a:lnTo>
                                      <a:pt x="37" y="16"/>
                                    </a:lnTo>
                                    <a:lnTo>
                                      <a:pt x="73" y="0"/>
                                    </a:lnTo>
                                    <a:lnTo>
                                      <a:pt x="94" y="4"/>
                                    </a:lnTo>
                                    <a:lnTo>
                                      <a:pt x="105" y="12"/>
                                    </a:lnTo>
                                    <a:lnTo>
                                      <a:pt x="64" y="49"/>
                                    </a:lnTo>
                                    <a:lnTo>
                                      <a:pt x="30" y="55"/>
                                    </a:lnTo>
                                    <a:lnTo>
                                      <a:pt x="0" y="32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DDDDDD"/>
                              </a:solidFill>
                              <a:ln w="3175">
                                <a:solidFill>
                                  <a:schemeClr val="bg1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61732" name="Freeform 240"/>
                              <p:cNvSpPr>
                                <a:spLocks/>
                              </p:cNvSpPr>
                              <p:nvPr/>
                            </p:nvSpPr>
                            <p:spPr bwMode="gray">
                              <a:xfrm>
                                <a:off x="3156" y="1707"/>
                                <a:ext cx="163" cy="132"/>
                              </a:xfrm>
                              <a:custGeom>
                                <a:avLst/>
                                <a:gdLst>
                                  <a:gd name="T0" fmla="*/ 0 w 154"/>
                                  <a:gd name="T1" fmla="*/ 5907 h 115"/>
                                  <a:gd name="T2" fmla="*/ 0 w 154"/>
                                  <a:gd name="T3" fmla="*/ 5907 h 115"/>
                                  <a:gd name="T4" fmla="*/ 8 w 154"/>
                                  <a:gd name="T5" fmla="*/ 22993 h 115"/>
                                  <a:gd name="T6" fmla="*/ 918 w 154"/>
                                  <a:gd name="T7" fmla="*/ 32147 h 115"/>
                                  <a:gd name="T8" fmla="*/ 1327 w 154"/>
                                  <a:gd name="T9" fmla="*/ 32910 h 115"/>
                                  <a:gd name="T10" fmla="*/ 1588 w 154"/>
                                  <a:gd name="T11" fmla="*/ 24440 h 115"/>
                                  <a:gd name="T12" fmla="*/ 1446 w 154"/>
                                  <a:gd name="T13" fmla="*/ 14652 h 115"/>
                                  <a:gd name="T14" fmla="*/ 1531 w 154"/>
                                  <a:gd name="T15" fmla="*/ 11768 h 115"/>
                                  <a:gd name="T16" fmla="*/ 1481 w 154"/>
                                  <a:gd name="T17" fmla="*/ 4289 h 115"/>
                                  <a:gd name="T18" fmla="*/ 867 w 154"/>
                                  <a:gd name="T19" fmla="*/ 1635 h 115"/>
                                  <a:gd name="T20" fmla="*/ 482 w 154"/>
                                  <a:gd name="T21" fmla="*/ 0 h 115"/>
                                  <a:gd name="T22" fmla="*/ 0 w 154"/>
                                  <a:gd name="T23" fmla="*/ 5907 h 115"/>
                                  <a:gd name="T24" fmla="*/ 0 60000 65536"/>
                                  <a:gd name="T25" fmla="*/ 0 60000 65536"/>
                                  <a:gd name="T26" fmla="*/ 0 60000 65536"/>
                                  <a:gd name="T27" fmla="*/ 0 60000 65536"/>
                                  <a:gd name="T28" fmla="*/ 0 60000 65536"/>
                                  <a:gd name="T29" fmla="*/ 0 60000 65536"/>
                                  <a:gd name="T30" fmla="*/ 0 60000 65536"/>
                                  <a:gd name="T31" fmla="*/ 0 60000 65536"/>
                                  <a:gd name="T32" fmla="*/ 0 60000 65536"/>
                                  <a:gd name="T33" fmla="*/ 0 60000 65536"/>
                                  <a:gd name="T34" fmla="*/ 0 60000 65536"/>
                                  <a:gd name="T35" fmla="*/ 0 60000 65536"/>
                                  <a:gd name="T36" fmla="*/ 0 w 154"/>
                                  <a:gd name="T37" fmla="*/ 0 h 115"/>
                                  <a:gd name="T38" fmla="*/ 154 w 154"/>
                                  <a:gd name="T39" fmla="*/ 115 h 115"/>
                                </a:gdLst>
                                <a:ahLst/>
                                <a:cxnLst>
                                  <a:cxn ang="T24">
                                    <a:pos x="T0" y="T1"/>
                                  </a:cxn>
                                  <a:cxn ang="T25">
                                    <a:pos x="T2" y="T3"/>
                                  </a:cxn>
                                  <a:cxn ang="T26">
                                    <a:pos x="T4" y="T5"/>
                                  </a:cxn>
                                  <a:cxn ang="T27">
                                    <a:pos x="T6" y="T7"/>
                                  </a:cxn>
                                  <a:cxn ang="T28">
                                    <a:pos x="T8" y="T9"/>
                                  </a:cxn>
                                  <a:cxn ang="T29">
                                    <a:pos x="T10" y="T11"/>
                                  </a:cxn>
                                  <a:cxn ang="T30">
                                    <a:pos x="T12" y="T13"/>
                                  </a:cxn>
                                  <a:cxn ang="T31">
                                    <a:pos x="T14" y="T15"/>
                                  </a:cxn>
                                  <a:cxn ang="T32">
                                    <a:pos x="T16" y="T17"/>
                                  </a:cxn>
                                  <a:cxn ang="T33">
                                    <a:pos x="T18" y="T19"/>
                                  </a:cxn>
                                  <a:cxn ang="T34">
                                    <a:pos x="T20" y="T21"/>
                                  </a:cxn>
                                  <a:cxn ang="T35">
                                    <a:pos x="T22" y="T23"/>
                                  </a:cxn>
                                </a:cxnLst>
                                <a:rect l="T36" t="T37" r="T38" b="T39"/>
                                <a:pathLst>
                                  <a:path w="154" h="115">
                                    <a:moveTo>
                                      <a:pt x="0" y="21"/>
                                    </a:moveTo>
                                    <a:lnTo>
                                      <a:pt x="0" y="21"/>
                                    </a:lnTo>
                                    <a:lnTo>
                                      <a:pt x="8" y="81"/>
                                    </a:lnTo>
                                    <a:lnTo>
                                      <a:pt x="90" y="113"/>
                                    </a:lnTo>
                                    <a:lnTo>
                                      <a:pt x="129" y="115"/>
                                    </a:lnTo>
                                    <a:lnTo>
                                      <a:pt x="154" y="86"/>
                                    </a:lnTo>
                                    <a:lnTo>
                                      <a:pt x="142" y="51"/>
                                    </a:lnTo>
                                    <a:lnTo>
                                      <a:pt x="150" y="42"/>
                                    </a:lnTo>
                                    <a:lnTo>
                                      <a:pt x="144" y="15"/>
                                    </a:lnTo>
                                    <a:lnTo>
                                      <a:pt x="85" y="6"/>
                                    </a:lnTo>
                                    <a:lnTo>
                                      <a:pt x="47" y="0"/>
                                    </a:lnTo>
                                    <a:lnTo>
                                      <a:pt x="0" y="21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DDDDDD"/>
                              </a:solidFill>
                              <a:ln w="3175">
                                <a:solidFill>
                                  <a:schemeClr val="bg1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61733" name="Freeform 241"/>
                              <p:cNvSpPr>
                                <a:spLocks/>
                              </p:cNvSpPr>
                              <p:nvPr/>
                            </p:nvSpPr>
                            <p:spPr bwMode="gray">
                              <a:xfrm>
                                <a:off x="3255" y="1860"/>
                                <a:ext cx="157" cy="99"/>
                              </a:xfrm>
                              <a:custGeom>
                                <a:avLst/>
                                <a:gdLst>
                                  <a:gd name="T0" fmla="*/ 0 w 147"/>
                                  <a:gd name="T1" fmla="*/ 14003 h 86"/>
                                  <a:gd name="T2" fmla="*/ 0 w 147"/>
                                  <a:gd name="T3" fmla="*/ 14003 h 86"/>
                                  <a:gd name="T4" fmla="*/ 608 w 147"/>
                                  <a:gd name="T5" fmla="*/ 25404 h 86"/>
                                  <a:gd name="T6" fmla="*/ 1940 w 147"/>
                                  <a:gd name="T7" fmla="*/ 27521 h 86"/>
                                  <a:gd name="T8" fmla="*/ 2189 w 147"/>
                                  <a:gd name="T9" fmla="*/ 18031 h 86"/>
                                  <a:gd name="T10" fmla="*/ 1841 w 147"/>
                                  <a:gd name="T11" fmla="*/ 17185 h 86"/>
                                  <a:gd name="T12" fmla="*/ 1801 w 147"/>
                                  <a:gd name="T13" fmla="*/ 8501 h 86"/>
                                  <a:gd name="T14" fmla="*/ 1491 w 147"/>
                                  <a:gd name="T15" fmla="*/ 0 h 86"/>
                                  <a:gd name="T16" fmla="*/ 608 w 147"/>
                                  <a:gd name="T17" fmla="*/ 1951 h 86"/>
                                  <a:gd name="T18" fmla="*/ 0 w 147"/>
                                  <a:gd name="T19" fmla="*/ 14003 h 86"/>
                                  <a:gd name="T20" fmla="*/ 0 60000 65536"/>
                                  <a:gd name="T21" fmla="*/ 0 60000 65536"/>
                                  <a:gd name="T22" fmla="*/ 0 60000 65536"/>
                                  <a:gd name="T23" fmla="*/ 0 60000 65536"/>
                                  <a:gd name="T24" fmla="*/ 0 60000 65536"/>
                                  <a:gd name="T25" fmla="*/ 0 60000 65536"/>
                                  <a:gd name="T26" fmla="*/ 0 60000 65536"/>
                                  <a:gd name="T27" fmla="*/ 0 60000 65536"/>
                                  <a:gd name="T28" fmla="*/ 0 60000 65536"/>
                                  <a:gd name="T29" fmla="*/ 0 60000 65536"/>
                                  <a:gd name="T30" fmla="*/ 0 w 147"/>
                                  <a:gd name="T31" fmla="*/ 0 h 86"/>
                                  <a:gd name="T32" fmla="*/ 147 w 147"/>
                                  <a:gd name="T33" fmla="*/ 86 h 86"/>
                                </a:gdLst>
                                <a:ahLst/>
                                <a:cxnLst>
                                  <a:cxn ang="T20">
                                    <a:pos x="T0" y="T1"/>
                                  </a:cxn>
                                  <a:cxn ang="T21">
                                    <a:pos x="T2" y="T3"/>
                                  </a:cxn>
                                  <a:cxn ang="T22">
                                    <a:pos x="T4" y="T5"/>
                                  </a:cxn>
                                  <a:cxn ang="T23">
                                    <a:pos x="T6" y="T7"/>
                                  </a:cxn>
                                  <a:cxn ang="T24">
                                    <a:pos x="T8" y="T9"/>
                                  </a:cxn>
                                  <a:cxn ang="T25">
                                    <a:pos x="T10" y="T11"/>
                                  </a:cxn>
                                  <a:cxn ang="T26">
                                    <a:pos x="T12" y="T13"/>
                                  </a:cxn>
                                  <a:cxn ang="T27">
                                    <a:pos x="T14" y="T15"/>
                                  </a:cxn>
                                  <a:cxn ang="T28">
                                    <a:pos x="T16" y="T17"/>
                                  </a:cxn>
                                  <a:cxn ang="T29">
                                    <a:pos x="T18" y="T19"/>
                                  </a:cxn>
                                </a:cxnLst>
                                <a:rect l="T30" t="T31" r="T32" b="T33"/>
                                <a:pathLst>
                                  <a:path w="147" h="86">
                                    <a:moveTo>
                                      <a:pt x="0" y="43"/>
                                    </a:moveTo>
                                    <a:lnTo>
                                      <a:pt x="0" y="43"/>
                                    </a:lnTo>
                                    <a:lnTo>
                                      <a:pt x="41" y="78"/>
                                    </a:lnTo>
                                    <a:lnTo>
                                      <a:pt x="131" y="86"/>
                                    </a:lnTo>
                                    <a:lnTo>
                                      <a:pt x="147" y="56"/>
                                    </a:lnTo>
                                    <a:lnTo>
                                      <a:pt x="124" y="54"/>
                                    </a:lnTo>
                                    <a:lnTo>
                                      <a:pt x="122" y="27"/>
                                    </a:lnTo>
                                    <a:lnTo>
                                      <a:pt x="101" y="0"/>
                                    </a:lnTo>
                                    <a:lnTo>
                                      <a:pt x="41" y="6"/>
                                    </a:lnTo>
                                    <a:lnTo>
                                      <a:pt x="0" y="43"/>
                                    </a:lnTo>
                                    <a:close/>
                                  </a:path>
                                </a:pathLst>
                              </a:custGeom>
                              <a:solidFill>
                                <a:srgbClr val="DDDDDD"/>
                              </a:solidFill>
                              <a:ln w="3175">
                                <a:solidFill>
                                  <a:schemeClr val="bg1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grpSp>
                            <p:nvGrpSpPr>
                              <p:cNvPr id="61734" name="Group 242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2773" y="1252"/>
                                <a:ext cx="670" cy="866"/>
                                <a:chOff x="2773" y="1252"/>
                                <a:chExt cx="670" cy="866"/>
                              </a:xfrm>
                            </p:grpSpPr>
                            <p:sp>
                              <p:nvSpPr>
                                <p:cNvPr id="61735" name="Freeform 243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2773" y="1962"/>
                                  <a:ext cx="203" cy="156"/>
                                </a:xfrm>
                                <a:custGeom>
                                  <a:avLst/>
                                  <a:gdLst>
                                    <a:gd name="T0" fmla="*/ 0 w 190"/>
                                    <a:gd name="T1" fmla="*/ 3198 h 136"/>
                                    <a:gd name="T2" fmla="*/ 0 w 190"/>
                                    <a:gd name="T3" fmla="*/ 3198 h 136"/>
                                    <a:gd name="T4" fmla="*/ 7 w 190"/>
                                    <a:gd name="T5" fmla="*/ 9172 h 136"/>
                                    <a:gd name="T6" fmla="*/ 688 w 190"/>
                                    <a:gd name="T7" fmla="*/ 10062 h 136"/>
                                    <a:gd name="T8" fmla="*/ 418 w 190"/>
                                    <a:gd name="T9" fmla="*/ 20157 h 136"/>
                                    <a:gd name="T10" fmla="*/ 418 w 190"/>
                                    <a:gd name="T11" fmla="*/ 32571 h 136"/>
                                    <a:gd name="T12" fmla="*/ 869 w 190"/>
                                    <a:gd name="T13" fmla="*/ 37791 h 136"/>
                                    <a:gd name="T14" fmla="*/ 1692 w 190"/>
                                    <a:gd name="T15" fmla="*/ 34181 h 136"/>
                                    <a:gd name="T16" fmla="*/ 2167 w 190"/>
                                    <a:gd name="T17" fmla="*/ 25040 h 136"/>
                                    <a:gd name="T18" fmla="*/ 2064 w 190"/>
                                    <a:gd name="T19" fmla="*/ 21556 h 136"/>
                                    <a:gd name="T20" fmla="*/ 2315 w 190"/>
                                    <a:gd name="T21" fmla="*/ 14899 h 136"/>
                                    <a:gd name="T22" fmla="*/ 2873 w 190"/>
                                    <a:gd name="T23" fmla="*/ 9172 h 136"/>
                                    <a:gd name="T24" fmla="*/ 2873 w 190"/>
                                    <a:gd name="T25" fmla="*/ 6667 h 136"/>
                                    <a:gd name="T26" fmla="*/ 2517 w 190"/>
                                    <a:gd name="T27" fmla="*/ 5812 h 136"/>
                                    <a:gd name="T28" fmla="*/ 2460 w 190"/>
                                    <a:gd name="T29" fmla="*/ 5298 h 136"/>
                                    <a:gd name="T30" fmla="*/ 1695 w 190"/>
                                    <a:gd name="T31" fmla="*/ 1404 h 136"/>
                                    <a:gd name="T32" fmla="*/ 215 w 190"/>
                                    <a:gd name="T33" fmla="*/ 0 h 136"/>
                                    <a:gd name="T34" fmla="*/ 0 w 190"/>
                                    <a:gd name="T35" fmla="*/ 3198 h 136"/>
                                    <a:gd name="T36" fmla="*/ 0 60000 65536"/>
                                    <a:gd name="T37" fmla="*/ 0 60000 65536"/>
                                    <a:gd name="T38" fmla="*/ 0 60000 65536"/>
                                    <a:gd name="T39" fmla="*/ 0 60000 65536"/>
                                    <a:gd name="T40" fmla="*/ 0 60000 65536"/>
                                    <a:gd name="T41" fmla="*/ 0 60000 65536"/>
                                    <a:gd name="T42" fmla="*/ 0 60000 65536"/>
                                    <a:gd name="T43" fmla="*/ 0 60000 65536"/>
                                    <a:gd name="T44" fmla="*/ 0 60000 65536"/>
                                    <a:gd name="T45" fmla="*/ 0 60000 65536"/>
                                    <a:gd name="T46" fmla="*/ 0 60000 65536"/>
                                    <a:gd name="T47" fmla="*/ 0 60000 65536"/>
                                    <a:gd name="T48" fmla="*/ 0 60000 65536"/>
                                    <a:gd name="T49" fmla="*/ 0 60000 65536"/>
                                    <a:gd name="T50" fmla="*/ 0 60000 65536"/>
                                    <a:gd name="T51" fmla="*/ 0 60000 65536"/>
                                    <a:gd name="T52" fmla="*/ 0 60000 65536"/>
                                    <a:gd name="T53" fmla="*/ 0 60000 65536"/>
                                    <a:gd name="T54" fmla="*/ 0 w 190"/>
                                    <a:gd name="T55" fmla="*/ 0 h 136"/>
                                    <a:gd name="T56" fmla="*/ 190 w 190"/>
                                    <a:gd name="T57" fmla="*/ 136 h 136"/>
                                  </a:gdLst>
                                  <a:ahLst/>
                                  <a:cxnLst>
                                    <a:cxn ang="T36">
                                      <a:pos x="T0" y="T1"/>
                                    </a:cxn>
                                    <a:cxn ang="T37">
                                      <a:pos x="T2" y="T3"/>
                                    </a:cxn>
                                    <a:cxn ang="T38">
                                      <a:pos x="T4" y="T5"/>
                                    </a:cxn>
                                    <a:cxn ang="T39">
                                      <a:pos x="T6" y="T7"/>
                                    </a:cxn>
                                    <a:cxn ang="T40">
                                      <a:pos x="T8" y="T9"/>
                                    </a:cxn>
                                    <a:cxn ang="T41">
                                      <a:pos x="T10" y="T11"/>
                                    </a:cxn>
                                    <a:cxn ang="T42">
                                      <a:pos x="T12" y="T13"/>
                                    </a:cxn>
                                    <a:cxn ang="T43">
                                      <a:pos x="T14" y="T15"/>
                                    </a:cxn>
                                    <a:cxn ang="T44">
                                      <a:pos x="T16" y="T17"/>
                                    </a:cxn>
                                    <a:cxn ang="T45">
                                      <a:pos x="T18" y="T19"/>
                                    </a:cxn>
                                    <a:cxn ang="T46">
                                      <a:pos x="T20" y="T21"/>
                                    </a:cxn>
                                    <a:cxn ang="T47">
                                      <a:pos x="T22" y="T23"/>
                                    </a:cxn>
                                    <a:cxn ang="T48">
                                      <a:pos x="T24" y="T25"/>
                                    </a:cxn>
                                    <a:cxn ang="T49">
                                      <a:pos x="T26" y="T27"/>
                                    </a:cxn>
                                    <a:cxn ang="T50">
                                      <a:pos x="T28" y="T29"/>
                                    </a:cxn>
                                    <a:cxn ang="T51">
                                      <a:pos x="T30" y="T31"/>
                                    </a:cxn>
                                    <a:cxn ang="T52">
                                      <a:pos x="T32" y="T33"/>
                                    </a:cxn>
                                    <a:cxn ang="T53">
                                      <a:pos x="T34" y="T35"/>
                                    </a:cxn>
                                  </a:cxnLst>
                                  <a:rect l="T54" t="T55" r="T56" b="T57"/>
                                  <a:pathLst>
                                    <a:path w="190" h="136">
                                      <a:moveTo>
                                        <a:pt x="0" y="11"/>
                                      </a:moveTo>
                                      <a:lnTo>
                                        <a:pt x="0" y="11"/>
                                      </a:lnTo>
                                      <a:lnTo>
                                        <a:pt x="7" y="33"/>
                                      </a:lnTo>
                                      <a:lnTo>
                                        <a:pt x="46" y="37"/>
                                      </a:lnTo>
                                      <a:lnTo>
                                        <a:pt x="28" y="73"/>
                                      </a:lnTo>
                                      <a:lnTo>
                                        <a:pt x="28" y="118"/>
                                      </a:lnTo>
                                      <a:lnTo>
                                        <a:pt x="57" y="136"/>
                                      </a:lnTo>
                                      <a:lnTo>
                                        <a:pt x="112" y="124"/>
                                      </a:lnTo>
                                      <a:lnTo>
                                        <a:pt x="143" y="91"/>
                                      </a:lnTo>
                                      <a:lnTo>
                                        <a:pt x="137" y="78"/>
                                      </a:lnTo>
                                      <a:lnTo>
                                        <a:pt x="153" y="53"/>
                                      </a:lnTo>
                                      <a:lnTo>
                                        <a:pt x="190" y="33"/>
                                      </a:lnTo>
                                      <a:lnTo>
                                        <a:pt x="190" y="24"/>
                                      </a:lnTo>
                                      <a:lnTo>
                                        <a:pt x="167" y="21"/>
                                      </a:lnTo>
                                      <a:lnTo>
                                        <a:pt x="162" y="19"/>
                                      </a:lnTo>
                                      <a:lnTo>
                                        <a:pt x="113" y="5"/>
                                      </a:lnTo>
                                      <a:lnTo>
                                        <a:pt x="15" y="0"/>
                                      </a:lnTo>
                                      <a:lnTo>
                                        <a:pt x="0" y="11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61736" name="Freeform 244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3263" y="1286"/>
                                  <a:ext cx="180" cy="291"/>
                                </a:xfrm>
                                <a:custGeom>
                                  <a:avLst/>
                                  <a:gdLst>
                                    <a:gd name="T0" fmla="*/ 0 w 169"/>
                                    <a:gd name="T1" fmla="*/ 7329 h 254"/>
                                    <a:gd name="T2" fmla="*/ 0 w 169"/>
                                    <a:gd name="T3" fmla="*/ 7329 h 254"/>
                                    <a:gd name="T4" fmla="*/ 134 w 169"/>
                                    <a:gd name="T5" fmla="*/ 5013 h 254"/>
                                    <a:gd name="T6" fmla="*/ 387 w 169"/>
                                    <a:gd name="T7" fmla="*/ 9201 h 254"/>
                                    <a:gd name="T8" fmla="*/ 806 w 169"/>
                                    <a:gd name="T9" fmla="*/ 9676 h 254"/>
                                    <a:gd name="T10" fmla="*/ 1060 w 169"/>
                                    <a:gd name="T11" fmla="*/ 7329 h 254"/>
                                    <a:gd name="T12" fmla="*/ 1129 w 169"/>
                                    <a:gd name="T13" fmla="*/ 1474 h 254"/>
                                    <a:gd name="T14" fmla="*/ 1520 w 169"/>
                                    <a:gd name="T15" fmla="*/ 0 h 254"/>
                                    <a:gd name="T16" fmla="*/ 1733 w 169"/>
                                    <a:gd name="T17" fmla="*/ 2217 h 254"/>
                                    <a:gd name="T18" fmla="*/ 1724 w 169"/>
                                    <a:gd name="T19" fmla="*/ 7329 h 254"/>
                                    <a:gd name="T20" fmla="*/ 1627 w 169"/>
                                    <a:gd name="T21" fmla="*/ 12077 h 254"/>
                                    <a:gd name="T22" fmla="*/ 1925 w 169"/>
                                    <a:gd name="T23" fmla="*/ 17725 h 254"/>
                                    <a:gd name="T24" fmla="*/ 1741 w 169"/>
                                    <a:gd name="T25" fmla="*/ 21879 h 254"/>
                                    <a:gd name="T26" fmla="*/ 1956 w 169"/>
                                    <a:gd name="T27" fmla="*/ 29367 h 254"/>
                                    <a:gd name="T28" fmla="*/ 1869 w 169"/>
                                    <a:gd name="T29" fmla="*/ 35832 h 254"/>
                                    <a:gd name="T30" fmla="*/ 2230 w 169"/>
                                    <a:gd name="T31" fmla="*/ 49475 h 254"/>
                                    <a:gd name="T32" fmla="*/ 1427 w 169"/>
                                    <a:gd name="T33" fmla="*/ 62953 h 254"/>
                                    <a:gd name="T34" fmla="*/ 498 w 169"/>
                                    <a:gd name="T35" fmla="*/ 67090 h 254"/>
                                    <a:gd name="T36" fmla="*/ 447 w 169"/>
                                    <a:gd name="T37" fmla="*/ 64005 h 254"/>
                                    <a:gd name="T38" fmla="*/ 134 w 169"/>
                                    <a:gd name="T39" fmla="*/ 62230 h 254"/>
                                    <a:gd name="T40" fmla="*/ 118 w 169"/>
                                    <a:gd name="T41" fmla="*/ 49475 h 254"/>
                                    <a:gd name="T42" fmla="*/ 1013 w 169"/>
                                    <a:gd name="T43" fmla="*/ 34985 h 254"/>
                                    <a:gd name="T44" fmla="*/ 700 w 169"/>
                                    <a:gd name="T45" fmla="*/ 28551 h 254"/>
                                    <a:gd name="T46" fmla="*/ 601 w 169"/>
                                    <a:gd name="T47" fmla="*/ 14465 h 254"/>
                                    <a:gd name="T48" fmla="*/ 0 w 169"/>
                                    <a:gd name="T49" fmla="*/ 7329 h 254"/>
                                    <a:gd name="T50" fmla="*/ 0 60000 65536"/>
                                    <a:gd name="T51" fmla="*/ 0 60000 65536"/>
                                    <a:gd name="T52" fmla="*/ 0 60000 65536"/>
                                    <a:gd name="T53" fmla="*/ 0 60000 65536"/>
                                    <a:gd name="T54" fmla="*/ 0 60000 65536"/>
                                    <a:gd name="T55" fmla="*/ 0 60000 65536"/>
                                    <a:gd name="T56" fmla="*/ 0 60000 65536"/>
                                    <a:gd name="T57" fmla="*/ 0 60000 65536"/>
                                    <a:gd name="T58" fmla="*/ 0 60000 65536"/>
                                    <a:gd name="T59" fmla="*/ 0 60000 65536"/>
                                    <a:gd name="T60" fmla="*/ 0 60000 65536"/>
                                    <a:gd name="T61" fmla="*/ 0 60000 65536"/>
                                    <a:gd name="T62" fmla="*/ 0 60000 65536"/>
                                    <a:gd name="T63" fmla="*/ 0 60000 65536"/>
                                    <a:gd name="T64" fmla="*/ 0 60000 65536"/>
                                    <a:gd name="T65" fmla="*/ 0 60000 65536"/>
                                    <a:gd name="T66" fmla="*/ 0 60000 65536"/>
                                    <a:gd name="T67" fmla="*/ 0 60000 65536"/>
                                    <a:gd name="T68" fmla="*/ 0 60000 65536"/>
                                    <a:gd name="T69" fmla="*/ 0 60000 65536"/>
                                    <a:gd name="T70" fmla="*/ 0 60000 65536"/>
                                    <a:gd name="T71" fmla="*/ 0 60000 65536"/>
                                    <a:gd name="T72" fmla="*/ 0 60000 65536"/>
                                    <a:gd name="T73" fmla="*/ 0 60000 65536"/>
                                    <a:gd name="T74" fmla="*/ 0 60000 65536"/>
                                    <a:gd name="T75" fmla="*/ 0 w 169"/>
                                    <a:gd name="T76" fmla="*/ 0 h 254"/>
                                    <a:gd name="T77" fmla="*/ 169 w 169"/>
                                    <a:gd name="T78" fmla="*/ 254 h 254"/>
                                  </a:gdLst>
                                  <a:ahLst/>
                                  <a:cxnLst>
                                    <a:cxn ang="T50">
                                      <a:pos x="T0" y="T1"/>
                                    </a:cxn>
                                    <a:cxn ang="T51">
                                      <a:pos x="T2" y="T3"/>
                                    </a:cxn>
                                    <a:cxn ang="T52">
                                      <a:pos x="T4" y="T5"/>
                                    </a:cxn>
                                    <a:cxn ang="T53">
                                      <a:pos x="T6" y="T7"/>
                                    </a:cxn>
                                    <a:cxn ang="T54">
                                      <a:pos x="T8" y="T9"/>
                                    </a:cxn>
                                    <a:cxn ang="T55">
                                      <a:pos x="T10" y="T11"/>
                                    </a:cxn>
                                    <a:cxn ang="T56">
                                      <a:pos x="T12" y="T13"/>
                                    </a:cxn>
                                    <a:cxn ang="T57">
                                      <a:pos x="T14" y="T15"/>
                                    </a:cxn>
                                    <a:cxn ang="T58">
                                      <a:pos x="T16" y="T17"/>
                                    </a:cxn>
                                    <a:cxn ang="T59">
                                      <a:pos x="T18" y="T19"/>
                                    </a:cxn>
                                    <a:cxn ang="T60">
                                      <a:pos x="T20" y="T21"/>
                                    </a:cxn>
                                    <a:cxn ang="T61">
                                      <a:pos x="T22" y="T23"/>
                                    </a:cxn>
                                    <a:cxn ang="T62">
                                      <a:pos x="T24" y="T25"/>
                                    </a:cxn>
                                    <a:cxn ang="T63">
                                      <a:pos x="T26" y="T27"/>
                                    </a:cxn>
                                    <a:cxn ang="T64">
                                      <a:pos x="T28" y="T29"/>
                                    </a:cxn>
                                    <a:cxn ang="T65">
                                      <a:pos x="T30" y="T31"/>
                                    </a:cxn>
                                    <a:cxn ang="T66">
                                      <a:pos x="T32" y="T33"/>
                                    </a:cxn>
                                    <a:cxn ang="T67">
                                      <a:pos x="T34" y="T35"/>
                                    </a:cxn>
                                    <a:cxn ang="T68">
                                      <a:pos x="T36" y="T37"/>
                                    </a:cxn>
                                    <a:cxn ang="T69">
                                      <a:pos x="T38" y="T39"/>
                                    </a:cxn>
                                    <a:cxn ang="T70">
                                      <a:pos x="T40" y="T41"/>
                                    </a:cxn>
                                    <a:cxn ang="T71">
                                      <a:pos x="T42" y="T43"/>
                                    </a:cxn>
                                    <a:cxn ang="T72">
                                      <a:pos x="T44" y="T45"/>
                                    </a:cxn>
                                    <a:cxn ang="T73">
                                      <a:pos x="T46" y="T47"/>
                                    </a:cxn>
                                    <a:cxn ang="T74">
                                      <a:pos x="T48" y="T49"/>
                                    </a:cxn>
                                  </a:cxnLst>
                                  <a:rect l="T75" t="T76" r="T77" b="T78"/>
                                  <a:pathLst>
                                    <a:path w="169" h="254">
                                      <a:moveTo>
                                        <a:pt x="0" y="27"/>
                                      </a:moveTo>
                                      <a:lnTo>
                                        <a:pt x="0" y="27"/>
                                      </a:lnTo>
                                      <a:lnTo>
                                        <a:pt x="10" y="19"/>
                                      </a:lnTo>
                                      <a:lnTo>
                                        <a:pt x="29" y="34"/>
                                      </a:lnTo>
                                      <a:lnTo>
                                        <a:pt x="61" y="37"/>
                                      </a:lnTo>
                                      <a:lnTo>
                                        <a:pt x="80" y="27"/>
                                      </a:lnTo>
                                      <a:lnTo>
                                        <a:pt x="85" y="6"/>
                                      </a:lnTo>
                                      <a:lnTo>
                                        <a:pt x="115" y="0"/>
                                      </a:lnTo>
                                      <a:lnTo>
                                        <a:pt x="131" y="9"/>
                                      </a:lnTo>
                                      <a:lnTo>
                                        <a:pt x="130" y="27"/>
                                      </a:lnTo>
                                      <a:lnTo>
                                        <a:pt x="123" y="45"/>
                                      </a:lnTo>
                                      <a:lnTo>
                                        <a:pt x="144" y="67"/>
                                      </a:lnTo>
                                      <a:lnTo>
                                        <a:pt x="132" y="82"/>
                                      </a:lnTo>
                                      <a:lnTo>
                                        <a:pt x="147" y="111"/>
                                      </a:lnTo>
                                      <a:lnTo>
                                        <a:pt x="142" y="135"/>
                                      </a:lnTo>
                                      <a:lnTo>
                                        <a:pt x="169" y="187"/>
                                      </a:lnTo>
                                      <a:lnTo>
                                        <a:pt x="108" y="238"/>
                                      </a:lnTo>
                                      <a:lnTo>
                                        <a:pt x="37" y="254"/>
                                      </a:lnTo>
                                      <a:lnTo>
                                        <a:pt x="34" y="243"/>
                                      </a:lnTo>
                                      <a:lnTo>
                                        <a:pt x="10" y="236"/>
                                      </a:lnTo>
                                      <a:lnTo>
                                        <a:pt x="8" y="187"/>
                                      </a:lnTo>
                                      <a:lnTo>
                                        <a:pt x="76" y="133"/>
                                      </a:lnTo>
                                      <a:lnTo>
                                        <a:pt x="53" y="107"/>
                                      </a:lnTo>
                                      <a:lnTo>
                                        <a:pt x="45" y="54"/>
                                      </a:lnTo>
                                      <a:lnTo>
                                        <a:pt x="0" y="27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61737" name="Freeform 245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2847" y="1795"/>
                                  <a:ext cx="209" cy="195"/>
                                </a:xfrm>
                                <a:custGeom>
                                  <a:avLst/>
                                  <a:gdLst>
                                    <a:gd name="T0" fmla="*/ 0 w 196"/>
                                    <a:gd name="T1" fmla="*/ 17702 h 169"/>
                                    <a:gd name="T2" fmla="*/ 0 w 196"/>
                                    <a:gd name="T3" fmla="*/ 17702 h 169"/>
                                    <a:gd name="T4" fmla="*/ 6 w 196"/>
                                    <a:gd name="T5" fmla="*/ 23525 h 169"/>
                                    <a:gd name="T6" fmla="*/ 629 w 196"/>
                                    <a:gd name="T7" fmla="*/ 27144 h 169"/>
                                    <a:gd name="T8" fmla="*/ 547 w 196"/>
                                    <a:gd name="T9" fmla="*/ 29388 h 169"/>
                                    <a:gd name="T10" fmla="*/ 754 w 196"/>
                                    <a:gd name="T11" fmla="*/ 33819 h 169"/>
                                    <a:gd name="T12" fmla="*/ 856 w 196"/>
                                    <a:gd name="T13" fmla="*/ 40293 h 169"/>
                                    <a:gd name="T14" fmla="*/ 590 w 196"/>
                                    <a:gd name="T15" fmla="*/ 53240 h 169"/>
                                    <a:gd name="T16" fmla="*/ 1275 w 196"/>
                                    <a:gd name="T17" fmla="*/ 58178 h 169"/>
                                    <a:gd name="T18" fmla="*/ 1345 w 196"/>
                                    <a:gd name="T19" fmla="*/ 58636 h 169"/>
                                    <a:gd name="T20" fmla="*/ 1666 w 196"/>
                                    <a:gd name="T21" fmla="*/ 59735 h 169"/>
                                    <a:gd name="T22" fmla="*/ 1666 w 196"/>
                                    <a:gd name="T23" fmla="*/ 54268 h 169"/>
                                    <a:gd name="T24" fmla="*/ 1853 w 196"/>
                                    <a:gd name="T25" fmla="*/ 51442 h 169"/>
                                    <a:gd name="T26" fmla="*/ 2334 w 196"/>
                                    <a:gd name="T27" fmla="*/ 54839 h 169"/>
                                    <a:gd name="T28" fmla="*/ 2613 w 196"/>
                                    <a:gd name="T29" fmla="*/ 50421 h 169"/>
                                    <a:gd name="T30" fmla="*/ 2449 w 196"/>
                                    <a:gd name="T31" fmla="*/ 42969 h 169"/>
                                    <a:gd name="T32" fmla="*/ 2547 w 196"/>
                                    <a:gd name="T33" fmla="*/ 36138 h 169"/>
                                    <a:gd name="T34" fmla="*/ 2297 w 196"/>
                                    <a:gd name="T35" fmla="*/ 32275 h 169"/>
                                    <a:gd name="T36" fmla="*/ 2613 w 196"/>
                                    <a:gd name="T37" fmla="*/ 23627 h 169"/>
                                    <a:gd name="T38" fmla="*/ 2728 w 196"/>
                                    <a:gd name="T39" fmla="*/ 14369 h 169"/>
                                    <a:gd name="T40" fmla="*/ 2373 w 196"/>
                                    <a:gd name="T41" fmla="*/ 10861 h 169"/>
                                    <a:gd name="T42" fmla="*/ 2247 w 196"/>
                                    <a:gd name="T43" fmla="*/ 10013 h 169"/>
                                    <a:gd name="T44" fmla="*/ 1562 w 196"/>
                                    <a:gd name="T45" fmla="*/ 0 h 169"/>
                                    <a:gd name="T46" fmla="*/ 1374 w 196"/>
                                    <a:gd name="T47" fmla="*/ 1555 h 169"/>
                                    <a:gd name="T48" fmla="*/ 1109 w 196"/>
                                    <a:gd name="T49" fmla="*/ 11523 h 169"/>
                                    <a:gd name="T50" fmla="*/ 590 w 196"/>
                                    <a:gd name="T51" fmla="*/ 9987 h 169"/>
                                    <a:gd name="T52" fmla="*/ 663 w 196"/>
                                    <a:gd name="T53" fmla="*/ 17670 h 169"/>
                                    <a:gd name="T54" fmla="*/ 0 w 196"/>
                                    <a:gd name="T55" fmla="*/ 17702 h 169"/>
                                    <a:gd name="T56" fmla="*/ 0 60000 65536"/>
                                    <a:gd name="T57" fmla="*/ 0 60000 65536"/>
                                    <a:gd name="T58" fmla="*/ 0 60000 65536"/>
                                    <a:gd name="T59" fmla="*/ 0 60000 65536"/>
                                    <a:gd name="T60" fmla="*/ 0 60000 65536"/>
                                    <a:gd name="T61" fmla="*/ 0 60000 65536"/>
                                    <a:gd name="T62" fmla="*/ 0 60000 65536"/>
                                    <a:gd name="T63" fmla="*/ 0 60000 65536"/>
                                    <a:gd name="T64" fmla="*/ 0 60000 65536"/>
                                    <a:gd name="T65" fmla="*/ 0 60000 65536"/>
                                    <a:gd name="T66" fmla="*/ 0 60000 65536"/>
                                    <a:gd name="T67" fmla="*/ 0 60000 65536"/>
                                    <a:gd name="T68" fmla="*/ 0 60000 65536"/>
                                    <a:gd name="T69" fmla="*/ 0 60000 65536"/>
                                    <a:gd name="T70" fmla="*/ 0 60000 65536"/>
                                    <a:gd name="T71" fmla="*/ 0 60000 65536"/>
                                    <a:gd name="T72" fmla="*/ 0 60000 65536"/>
                                    <a:gd name="T73" fmla="*/ 0 60000 65536"/>
                                    <a:gd name="T74" fmla="*/ 0 60000 65536"/>
                                    <a:gd name="T75" fmla="*/ 0 60000 65536"/>
                                    <a:gd name="T76" fmla="*/ 0 60000 65536"/>
                                    <a:gd name="T77" fmla="*/ 0 60000 65536"/>
                                    <a:gd name="T78" fmla="*/ 0 60000 65536"/>
                                    <a:gd name="T79" fmla="*/ 0 60000 65536"/>
                                    <a:gd name="T80" fmla="*/ 0 60000 65536"/>
                                    <a:gd name="T81" fmla="*/ 0 60000 65536"/>
                                    <a:gd name="T82" fmla="*/ 0 60000 65536"/>
                                    <a:gd name="T83" fmla="*/ 0 60000 65536"/>
                                    <a:gd name="T84" fmla="*/ 0 w 196"/>
                                    <a:gd name="T85" fmla="*/ 0 h 169"/>
                                    <a:gd name="T86" fmla="*/ 196 w 196"/>
                                    <a:gd name="T87" fmla="*/ 169 h 169"/>
                                  </a:gdLst>
                                  <a:ahLst/>
                                  <a:cxnLst>
                                    <a:cxn ang="T56">
                                      <a:pos x="T0" y="T1"/>
                                    </a:cxn>
                                    <a:cxn ang="T57">
                                      <a:pos x="T2" y="T3"/>
                                    </a:cxn>
                                    <a:cxn ang="T58">
                                      <a:pos x="T4" y="T5"/>
                                    </a:cxn>
                                    <a:cxn ang="T59">
                                      <a:pos x="T6" y="T7"/>
                                    </a:cxn>
                                    <a:cxn ang="T60">
                                      <a:pos x="T8" y="T9"/>
                                    </a:cxn>
                                    <a:cxn ang="T61">
                                      <a:pos x="T10" y="T11"/>
                                    </a:cxn>
                                    <a:cxn ang="T62">
                                      <a:pos x="T12" y="T13"/>
                                    </a:cxn>
                                    <a:cxn ang="T63">
                                      <a:pos x="T14" y="T15"/>
                                    </a:cxn>
                                    <a:cxn ang="T64">
                                      <a:pos x="T16" y="T17"/>
                                    </a:cxn>
                                    <a:cxn ang="T65">
                                      <a:pos x="T18" y="T19"/>
                                    </a:cxn>
                                    <a:cxn ang="T66">
                                      <a:pos x="T20" y="T21"/>
                                    </a:cxn>
                                    <a:cxn ang="T67">
                                      <a:pos x="T22" y="T23"/>
                                    </a:cxn>
                                    <a:cxn ang="T68">
                                      <a:pos x="T24" y="T25"/>
                                    </a:cxn>
                                    <a:cxn ang="T69">
                                      <a:pos x="T26" y="T27"/>
                                    </a:cxn>
                                    <a:cxn ang="T70">
                                      <a:pos x="T28" y="T29"/>
                                    </a:cxn>
                                    <a:cxn ang="T71">
                                      <a:pos x="T30" y="T31"/>
                                    </a:cxn>
                                    <a:cxn ang="T72">
                                      <a:pos x="T32" y="T33"/>
                                    </a:cxn>
                                    <a:cxn ang="T73">
                                      <a:pos x="T34" y="T35"/>
                                    </a:cxn>
                                    <a:cxn ang="T74">
                                      <a:pos x="T36" y="T37"/>
                                    </a:cxn>
                                    <a:cxn ang="T75">
                                      <a:pos x="T38" y="T39"/>
                                    </a:cxn>
                                    <a:cxn ang="T76">
                                      <a:pos x="T40" y="T41"/>
                                    </a:cxn>
                                    <a:cxn ang="T77">
                                      <a:pos x="T42" y="T43"/>
                                    </a:cxn>
                                    <a:cxn ang="T78">
                                      <a:pos x="T44" y="T45"/>
                                    </a:cxn>
                                    <a:cxn ang="T79">
                                      <a:pos x="T46" y="T47"/>
                                    </a:cxn>
                                    <a:cxn ang="T80">
                                      <a:pos x="T48" y="T49"/>
                                    </a:cxn>
                                    <a:cxn ang="T81">
                                      <a:pos x="T50" y="T51"/>
                                    </a:cxn>
                                    <a:cxn ang="T82">
                                      <a:pos x="T52" y="T53"/>
                                    </a:cxn>
                                    <a:cxn ang="T83">
                                      <a:pos x="T54" y="T55"/>
                                    </a:cxn>
                                  </a:cxnLst>
                                  <a:rect l="T84" t="T85" r="T86" b="T87"/>
                                  <a:pathLst>
                                    <a:path w="196" h="169">
                                      <a:moveTo>
                                        <a:pt x="0" y="50"/>
                                      </a:moveTo>
                                      <a:lnTo>
                                        <a:pt x="0" y="50"/>
                                      </a:lnTo>
                                      <a:lnTo>
                                        <a:pt x="6" y="66"/>
                                      </a:lnTo>
                                      <a:lnTo>
                                        <a:pt x="46" y="76"/>
                                      </a:lnTo>
                                      <a:lnTo>
                                        <a:pt x="39" y="83"/>
                                      </a:lnTo>
                                      <a:lnTo>
                                        <a:pt x="54" y="95"/>
                                      </a:lnTo>
                                      <a:lnTo>
                                        <a:pt x="61" y="114"/>
                                      </a:lnTo>
                                      <a:lnTo>
                                        <a:pt x="43" y="150"/>
                                      </a:lnTo>
                                      <a:lnTo>
                                        <a:pt x="92" y="164"/>
                                      </a:lnTo>
                                      <a:lnTo>
                                        <a:pt x="97" y="166"/>
                                      </a:lnTo>
                                      <a:lnTo>
                                        <a:pt x="120" y="169"/>
                                      </a:lnTo>
                                      <a:lnTo>
                                        <a:pt x="120" y="154"/>
                                      </a:lnTo>
                                      <a:lnTo>
                                        <a:pt x="133" y="146"/>
                                      </a:lnTo>
                                      <a:lnTo>
                                        <a:pt x="168" y="155"/>
                                      </a:lnTo>
                                      <a:lnTo>
                                        <a:pt x="188" y="142"/>
                                      </a:lnTo>
                                      <a:lnTo>
                                        <a:pt x="176" y="121"/>
                                      </a:lnTo>
                                      <a:lnTo>
                                        <a:pt x="181" y="102"/>
                                      </a:lnTo>
                                      <a:lnTo>
                                        <a:pt x="165" y="91"/>
                                      </a:lnTo>
                                      <a:lnTo>
                                        <a:pt x="188" y="68"/>
                                      </a:lnTo>
                                      <a:lnTo>
                                        <a:pt x="196" y="41"/>
                                      </a:lnTo>
                                      <a:lnTo>
                                        <a:pt x="169" y="31"/>
                                      </a:lnTo>
                                      <a:lnTo>
                                        <a:pt x="161" y="29"/>
                                      </a:lnTo>
                                      <a:lnTo>
                                        <a:pt x="113" y="0"/>
                                      </a:lnTo>
                                      <a:lnTo>
                                        <a:pt x="99" y="4"/>
                                      </a:lnTo>
                                      <a:lnTo>
                                        <a:pt x="80" y="32"/>
                                      </a:lnTo>
                                      <a:lnTo>
                                        <a:pt x="43" y="28"/>
                                      </a:lnTo>
                                      <a:lnTo>
                                        <a:pt x="48" y="49"/>
                                      </a:lnTo>
                                      <a:lnTo>
                                        <a:pt x="0" y="50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61738" name="Freeform 246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3022" y="1704"/>
                                  <a:ext cx="142" cy="172"/>
                                </a:xfrm>
                                <a:custGeom>
                                  <a:avLst/>
                                  <a:gdLst>
                                    <a:gd name="T0" fmla="*/ 0 w 134"/>
                                    <a:gd name="T1" fmla="*/ 17277 h 150"/>
                                    <a:gd name="T2" fmla="*/ 0 w 134"/>
                                    <a:gd name="T3" fmla="*/ 17277 h 150"/>
                                    <a:gd name="T4" fmla="*/ 1 w 134"/>
                                    <a:gd name="T5" fmla="*/ 23684 h 150"/>
                                    <a:gd name="T6" fmla="*/ 2 w 134"/>
                                    <a:gd name="T7" fmla="*/ 26733 h 150"/>
                                    <a:gd name="T8" fmla="*/ 5 w 134"/>
                                    <a:gd name="T9" fmla="*/ 30194 h 150"/>
                                    <a:gd name="T10" fmla="*/ 344 w 134"/>
                                    <a:gd name="T11" fmla="*/ 33112 h 150"/>
                                    <a:gd name="T12" fmla="*/ 259 w 134"/>
                                    <a:gd name="T13" fmla="*/ 40683 h 150"/>
                                    <a:gd name="T14" fmla="*/ 567 w 134"/>
                                    <a:gd name="T15" fmla="*/ 40945 h 150"/>
                                    <a:gd name="T16" fmla="*/ 1137 w 134"/>
                                    <a:gd name="T17" fmla="*/ 40842 h 150"/>
                                    <a:gd name="T18" fmla="*/ 1296 w 134"/>
                                    <a:gd name="T19" fmla="*/ 34303 h 150"/>
                                    <a:gd name="T20" fmla="*/ 995 w 134"/>
                                    <a:gd name="T21" fmla="*/ 26049 h 150"/>
                                    <a:gd name="T22" fmla="*/ 1353 w 134"/>
                                    <a:gd name="T23" fmla="*/ 21414 h 150"/>
                                    <a:gd name="T24" fmla="*/ 1434 w 134"/>
                                    <a:gd name="T25" fmla="*/ 22717 h 150"/>
                                    <a:gd name="T26" fmla="*/ 1353 w 134"/>
                                    <a:gd name="T27" fmla="*/ 6628 h 150"/>
                                    <a:gd name="T28" fmla="*/ 1089 w 134"/>
                                    <a:gd name="T29" fmla="*/ 2313 h 150"/>
                                    <a:gd name="T30" fmla="*/ 789 w 134"/>
                                    <a:gd name="T31" fmla="*/ 5449 h 150"/>
                                    <a:gd name="T32" fmla="*/ 836 w 134"/>
                                    <a:gd name="T33" fmla="*/ 3487 h 150"/>
                                    <a:gd name="T34" fmla="*/ 567 w 134"/>
                                    <a:gd name="T35" fmla="*/ 0 h 150"/>
                                    <a:gd name="T36" fmla="*/ 443 w 134"/>
                                    <a:gd name="T37" fmla="*/ 0 h 150"/>
                                    <a:gd name="T38" fmla="*/ 434 w 134"/>
                                    <a:gd name="T39" fmla="*/ 9087 h 150"/>
                                    <a:gd name="T40" fmla="*/ 294 w 134"/>
                                    <a:gd name="T41" fmla="*/ 6911 h 150"/>
                                    <a:gd name="T42" fmla="*/ 182 w 134"/>
                                    <a:gd name="T43" fmla="*/ 9626 h 150"/>
                                    <a:gd name="T44" fmla="*/ 172 w 134"/>
                                    <a:gd name="T45" fmla="*/ 14814 h 150"/>
                                    <a:gd name="T46" fmla="*/ 0 w 134"/>
                                    <a:gd name="T47" fmla="*/ 17277 h 150"/>
                                    <a:gd name="T48" fmla="*/ 0 60000 65536"/>
                                    <a:gd name="T49" fmla="*/ 0 60000 65536"/>
                                    <a:gd name="T50" fmla="*/ 0 60000 65536"/>
                                    <a:gd name="T51" fmla="*/ 0 60000 65536"/>
                                    <a:gd name="T52" fmla="*/ 0 60000 65536"/>
                                    <a:gd name="T53" fmla="*/ 0 60000 65536"/>
                                    <a:gd name="T54" fmla="*/ 0 60000 65536"/>
                                    <a:gd name="T55" fmla="*/ 0 60000 65536"/>
                                    <a:gd name="T56" fmla="*/ 0 60000 65536"/>
                                    <a:gd name="T57" fmla="*/ 0 60000 65536"/>
                                    <a:gd name="T58" fmla="*/ 0 60000 65536"/>
                                    <a:gd name="T59" fmla="*/ 0 60000 65536"/>
                                    <a:gd name="T60" fmla="*/ 0 60000 65536"/>
                                    <a:gd name="T61" fmla="*/ 0 60000 65536"/>
                                    <a:gd name="T62" fmla="*/ 0 60000 65536"/>
                                    <a:gd name="T63" fmla="*/ 0 60000 65536"/>
                                    <a:gd name="T64" fmla="*/ 0 60000 65536"/>
                                    <a:gd name="T65" fmla="*/ 0 60000 65536"/>
                                    <a:gd name="T66" fmla="*/ 0 60000 65536"/>
                                    <a:gd name="T67" fmla="*/ 0 60000 65536"/>
                                    <a:gd name="T68" fmla="*/ 0 60000 65536"/>
                                    <a:gd name="T69" fmla="*/ 0 60000 65536"/>
                                    <a:gd name="T70" fmla="*/ 0 60000 65536"/>
                                    <a:gd name="T71" fmla="*/ 0 60000 65536"/>
                                    <a:gd name="T72" fmla="*/ 0 w 134"/>
                                    <a:gd name="T73" fmla="*/ 0 h 150"/>
                                    <a:gd name="T74" fmla="*/ 134 w 134"/>
                                    <a:gd name="T75" fmla="*/ 150 h 150"/>
                                  </a:gdLst>
                                  <a:ahLst/>
                                  <a:cxnLst>
                                    <a:cxn ang="T48">
                                      <a:pos x="T0" y="T1"/>
                                    </a:cxn>
                                    <a:cxn ang="T49">
                                      <a:pos x="T2" y="T3"/>
                                    </a:cxn>
                                    <a:cxn ang="T50">
                                      <a:pos x="T4" y="T5"/>
                                    </a:cxn>
                                    <a:cxn ang="T51">
                                      <a:pos x="T6" y="T7"/>
                                    </a:cxn>
                                    <a:cxn ang="T52">
                                      <a:pos x="T8" y="T9"/>
                                    </a:cxn>
                                    <a:cxn ang="T53">
                                      <a:pos x="T10" y="T11"/>
                                    </a:cxn>
                                    <a:cxn ang="T54">
                                      <a:pos x="T12" y="T13"/>
                                    </a:cxn>
                                    <a:cxn ang="T55">
                                      <a:pos x="T14" y="T15"/>
                                    </a:cxn>
                                    <a:cxn ang="T56">
                                      <a:pos x="T16" y="T17"/>
                                    </a:cxn>
                                    <a:cxn ang="T57">
                                      <a:pos x="T18" y="T19"/>
                                    </a:cxn>
                                    <a:cxn ang="T58">
                                      <a:pos x="T20" y="T21"/>
                                    </a:cxn>
                                    <a:cxn ang="T59">
                                      <a:pos x="T22" y="T23"/>
                                    </a:cxn>
                                    <a:cxn ang="T60">
                                      <a:pos x="T24" y="T25"/>
                                    </a:cxn>
                                    <a:cxn ang="T61">
                                      <a:pos x="T26" y="T27"/>
                                    </a:cxn>
                                    <a:cxn ang="T62">
                                      <a:pos x="T28" y="T29"/>
                                    </a:cxn>
                                    <a:cxn ang="T63">
                                      <a:pos x="T30" y="T31"/>
                                    </a:cxn>
                                    <a:cxn ang="T64">
                                      <a:pos x="T32" y="T33"/>
                                    </a:cxn>
                                    <a:cxn ang="T65">
                                      <a:pos x="T34" y="T35"/>
                                    </a:cxn>
                                    <a:cxn ang="T66">
                                      <a:pos x="T36" y="T37"/>
                                    </a:cxn>
                                    <a:cxn ang="T67">
                                      <a:pos x="T38" y="T39"/>
                                    </a:cxn>
                                    <a:cxn ang="T68">
                                      <a:pos x="T40" y="T41"/>
                                    </a:cxn>
                                    <a:cxn ang="T69">
                                      <a:pos x="T42" y="T43"/>
                                    </a:cxn>
                                    <a:cxn ang="T70">
                                      <a:pos x="T44" y="T45"/>
                                    </a:cxn>
                                    <a:cxn ang="T71">
                                      <a:pos x="T46" y="T47"/>
                                    </a:cxn>
                                  </a:cxnLst>
                                  <a:rect l="T72" t="T73" r="T74" b="T75"/>
                                  <a:pathLst>
                                    <a:path w="134" h="150">
                                      <a:moveTo>
                                        <a:pt x="0" y="63"/>
                                      </a:moveTo>
                                      <a:lnTo>
                                        <a:pt x="0" y="63"/>
                                      </a:lnTo>
                                      <a:lnTo>
                                        <a:pt x="1" y="86"/>
                                      </a:lnTo>
                                      <a:lnTo>
                                        <a:pt x="2" y="98"/>
                                      </a:lnTo>
                                      <a:lnTo>
                                        <a:pt x="5" y="111"/>
                                      </a:lnTo>
                                      <a:lnTo>
                                        <a:pt x="32" y="121"/>
                                      </a:lnTo>
                                      <a:lnTo>
                                        <a:pt x="24" y="148"/>
                                      </a:lnTo>
                                      <a:lnTo>
                                        <a:pt x="53" y="150"/>
                                      </a:lnTo>
                                      <a:lnTo>
                                        <a:pt x="106" y="149"/>
                                      </a:lnTo>
                                      <a:lnTo>
                                        <a:pt x="120" y="126"/>
                                      </a:lnTo>
                                      <a:lnTo>
                                        <a:pt x="92" y="95"/>
                                      </a:lnTo>
                                      <a:lnTo>
                                        <a:pt x="126" y="79"/>
                                      </a:lnTo>
                                      <a:lnTo>
                                        <a:pt x="134" y="83"/>
                                      </a:lnTo>
                                      <a:lnTo>
                                        <a:pt x="126" y="24"/>
                                      </a:lnTo>
                                      <a:lnTo>
                                        <a:pt x="101" y="9"/>
                                      </a:lnTo>
                                      <a:lnTo>
                                        <a:pt x="73" y="20"/>
                                      </a:lnTo>
                                      <a:lnTo>
                                        <a:pt x="77" y="13"/>
                                      </a:lnTo>
                                      <a:lnTo>
                                        <a:pt x="53" y="0"/>
                                      </a:lnTo>
                                      <a:lnTo>
                                        <a:pt x="41" y="0"/>
                                      </a:lnTo>
                                      <a:lnTo>
                                        <a:pt x="40" y="33"/>
                                      </a:lnTo>
                                      <a:lnTo>
                                        <a:pt x="27" y="25"/>
                                      </a:lnTo>
                                      <a:lnTo>
                                        <a:pt x="18" y="35"/>
                                      </a:lnTo>
                                      <a:lnTo>
                                        <a:pt x="17" y="54"/>
                                      </a:lnTo>
                                      <a:lnTo>
                                        <a:pt x="0" y="63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61739" name="Freeform 247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3035" y="1886"/>
                                  <a:ext cx="192" cy="194"/>
                                </a:xfrm>
                                <a:custGeom>
                                  <a:avLst/>
                                  <a:gdLst>
                                    <a:gd name="T0" fmla="*/ 0 w 181"/>
                                    <a:gd name="T1" fmla="*/ 11796 h 169"/>
                                    <a:gd name="T2" fmla="*/ 0 w 181"/>
                                    <a:gd name="T3" fmla="*/ 11796 h 169"/>
                                    <a:gd name="T4" fmla="*/ 5 w 181"/>
                                    <a:gd name="T5" fmla="*/ 6501 h 169"/>
                                    <a:gd name="T6" fmla="*/ 296 w 181"/>
                                    <a:gd name="T7" fmla="*/ 3743 h 169"/>
                                    <a:gd name="T8" fmla="*/ 389 w 181"/>
                                    <a:gd name="T9" fmla="*/ 6432 h 169"/>
                                    <a:gd name="T10" fmla="*/ 663 w 181"/>
                                    <a:gd name="T11" fmla="*/ 1241 h 169"/>
                                    <a:gd name="T12" fmla="*/ 907 w 181"/>
                                    <a:gd name="T13" fmla="*/ 0 h 169"/>
                                    <a:gd name="T14" fmla="*/ 1201 w 181"/>
                                    <a:gd name="T15" fmla="*/ 3408 h 169"/>
                                    <a:gd name="T16" fmla="*/ 1201 w 181"/>
                                    <a:gd name="T17" fmla="*/ 8567 h 169"/>
                                    <a:gd name="T18" fmla="*/ 962 w 181"/>
                                    <a:gd name="T19" fmla="*/ 9729 h 169"/>
                                    <a:gd name="T20" fmla="*/ 1002 w 181"/>
                                    <a:gd name="T21" fmla="*/ 15544 h 169"/>
                                    <a:gd name="T22" fmla="*/ 1368 w 181"/>
                                    <a:gd name="T23" fmla="*/ 26891 h 169"/>
                                    <a:gd name="T24" fmla="*/ 1612 w 181"/>
                                    <a:gd name="T25" fmla="*/ 27795 h 169"/>
                                    <a:gd name="T26" fmla="*/ 1608 w 181"/>
                                    <a:gd name="T27" fmla="*/ 30224 h 169"/>
                                    <a:gd name="T28" fmla="*/ 2038 w 181"/>
                                    <a:gd name="T29" fmla="*/ 36993 h 169"/>
                                    <a:gd name="T30" fmla="*/ 1735 w 181"/>
                                    <a:gd name="T31" fmla="*/ 35566 h 169"/>
                                    <a:gd name="T32" fmla="*/ 1810 w 181"/>
                                    <a:gd name="T33" fmla="*/ 43218 h 169"/>
                                    <a:gd name="T34" fmla="*/ 1612 w 181"/>
                                    <a:gd name="T35" fmla="*/ 48348 h 169"/>
                                    <a:gd name="T36" fmla="*/ 1539 w 181"/>
                                    <a:gd name="T37" fmla="*/ 36993 h 169"/>
                                    <a:gd name="T38" fmla="*/ 791 w 181"/>
                                    <a:gd name="T39" fmla="*/ 25034 h 169"/>
                                    <a:gd name="T40" fmla="*/ 592 w 181"/>
                                    <a:gd name="T41" fmla="*/ 17077 h 169"/>
                                    <a:gd name="T42" fmla="*/ 353 w 181"/>
                                    <a:gd name="T43" fmla="*/ 14716 h 169"/>
                                    <a:gd name="T44" fmla="*/ 133 w 181"/>
                                    <a:gd name="T45" fmla="*/ 17843 h 169"/>
                                    <a:gd name="T46" fmla="*/ 0 w 181"/>
                                    <a:gd name="T47" fmla="*/ 11796 h 169"/>
                                    <a:gd name="T48" fmla="*/ 0 60000 65536"/>
                                    <a:gd name="T49" fmla="*/ 0 60000 65536"/>
                                    <a:gd name="T50" fmla="*/ 0 60000 65536"/>
                                    <a:gd name="T51" fmla="*/ 0 60000 65536"/>
                                    <a:gd name="T52" fmla="*/ 0 60000 65536"/>
                                    <a:gd name="T53" fmla="*/ 0 60000 65536"/>
                                    <a:gd name="T54" fmla="*/ 0 60000 65536"/>
                                    <a:gd name="T55" fmla="*/ 0 60000 65536"/>
                                    <a:gd name="T56" fmla="*/ 0 60000 65536"/>
                                    <a:gd name="T57" fmla="*/ 0 60000 65536"/>
                                    <a:gd name="T58" fmla="*/ 0 60000 65536"/>
                                    <a:gd name="T59" fmla="*/ 0 60000 65536"/>
                                    <a:gd name="T60" fmla="*/ 0 60000 65536"/>
                                    <a:gd name="T61" fmla="*/ 0 60000 65536"/>
                                    <a:gd name="T62" fmla="*/ 0 60000 65536"/>
                                    <a:gd name="T63" fmla="*/ 0 60000 65536"/>
                                    <a:gd name="T64" fmla="*/ 0 60000 65536"/>
                                    <a:gd name="T65" fmla="*/ 0 60000 65536"/>
                                    <a:gd name="T66" fmla="*/ 0 60000 65536"/>
                                    <a:gd name="T67" fmla="*/ 0 60000 65536"/>
                                    <a:gd name="T68" fmla="*/ 0 60000 65536"/>
                                    <a:gd name="T69" fmla="*/ 0 60000 65536"/>
                                    <a:gd name="T70" fmla="*/ 0 60000 65536"/>
                                    <a:gd name="T71" fmla="*/ 0 60000 65536"/>
                                    <a:gd name="T72" fmla="*/ 0 w 181"/>
                                    <a:gd name="T73" fmla="*/ 0 h 169"/>
                                    <a:gd name="T74" fmla="*/ 181 w 181"/>
                                    <a:gd name="T75" fmla="*/ 169 h 169"/>
                                  </a:gdLst>
                                  <a:ahLst/>
                                  <a:cxnLst>
                                    <a:cxn ang="T48">
                                      <a:pos x="T0" y="T1"/>
                                    </a:cxn>
                                    <a:cxn ang="T49">
                                      <a:pos x="T2" y="T3"/>
                                    </a:cxn>
                                    <a:cxn ang="T50">
                                      <a:pos x="T4" y="T5"/>
                                    </a:cxn>
                                    <a:cxn ang="T51">
                                      <a:pos x="T6" y="T7"/>
                                    </a:cxn>
                                    <a:cxn ang="T52">
                                      <a:pos x="T8" y="T9"/>
                                    </a:cxn>
                                    <a:cxn ang="T53">
                                      <a:pos x="T10" y="T11"/>
                                    </a:cxn>
                                    <a:cxn ang="T54">
                                      <a:pos x="T12" y="T13"/>
                                    </a:cxn>
                                    <a:cxn ang="T55">
                                      <a:pos x="T14" y="T15"/>
                                    </a:cxn>
                                    <a:cxn ang="T56">
                                      <a:pos x="T16" y="T17"/>
                                    </a:cxn>
                                    <a:cxn ang="T57">
                                      <a:pos x="T18" y="T19"/>
                                    </a:cxn>
                                    <a:cxn ang="T58">
                                      <a:pos x="T20" y="T21"/>
                                    </a:cxn>
                                    <a:cxn ang="T59">
                                      <a:pos x="T22" y="T23"/>
                                    </a:cxn>
                                    <a:cxn ang="T60">
                                      <a:pos x="T24" y="T25"/>
                                    </a:cxn>
                                    <a:cxn ang="T61">
                                      <a:pos x="T26" y="T27"/>
                                    </a:cxn>
                                    <a:cxn ang="T62">
                                      <a:pos x="T28" y="T29"/>
                                    </a:cxn>
                                    <a:cxn ang="T63">
                                      <a:pos x="T30" y="T31"/>
                                    </a:cxn>
                                    <a:cxn ang="T64">
                                      <a:pos x="T32" y="T33"/>
                                    </a:cxn>
                                    <a:cxn ang="T65">
                                      <a:pos x="T34" y="T35"/>
                                    </a:cxn>
                                    <a:cxn ang="T66">
                                      <a:pos x="T36" y="T37"/>
                                    </a:cxn>
                                    <a:cxn ang="T67">
                                      <a:pos x="T38" y="T39"/>
                                    </a:cxn>
                                    <a:cxn ang="T68">
                                      <a:pos x="T40" y="T41"/>
                                    </a:cxn>
                                    <a:cxn ang="T69">
                                      <a:pos x="T42" y="T43"/>
                                    </a:cxn>
                                    <a:cxn ang="T70">
                                      <a:pos x="T44" y="T45"/>
                                    </a:cxn>
                                    <a:cxn ang="T71">
                                      <a:pos x="T46" y="T47"/>
                                    </a:cxn>
                                  </a:cxnLst>
                                  <a:rect l="T72" t="T73" r="T74" b="T75"/>
                                  <a:pathLst>
                                    <a:path w="181" h="169">
                                      <a:moveTo>
                                        <a:pt x="0" y="42"/>
                                      </a:moveTo>
                                      <a:lnTo>
                                        <a:pt x="0" y="42"/>
                                      </a:lnTo>
                                      <a:lnTo>
                                        <a:pt x="5" y="23"/>
                                      </a:lnTo>
                                      <a:lnTo>
                                        <a:pt x="26" y="13"/>
                                      </a:lnTo>
                                      <a:lnTo>
                                        <a:pt x="35" y="22"/>
                                      </a:lnTo>
                                      <a:lnTo>
                                        <a:pt x="58" y="4"/>
                                      </a:lnTo>
                                      <a:lnTo>
                                        <a:pt x="81" y="0"/>
                                      </a:lnTo>
                                      <a:lnTo>
                                        <a:pt x="107" y="12"/>
                                      </a:lnTo>
                                      <a:lnTo>
                                        <a:pt x="107" y="30"/>
                                      </a:lnTo>
                                      <a:lnTo>
                                        <a:pt x="86" y="33"/>
                                      </a:lnTo>
                                      <a:lnTo>
                                        <a:pt x="89" y="55"/>
                                      </a:lnTo>
                                      <a:lnTo>
                                        <a:pt x="122" y="94"/>
                                      </a:lnTo>
                                      <a:lnTo>
                                        <a:pt x="144" y="97"/>
                                      </a:lnTo>
                                      <a:lnTo>
                                        <a:pt x="142" y="105"/>
                                      </a:lnTo>
                                      <a:lnTo>
                                        <a:pt x="181" y="130"/>
                                      </a:lnTo>
                                      <a:lnTo>
                                        <a:pt x="155" y="125"/>
                                      </a:lnTo>
                                      <a:lnTo>
                                        <a:pt x="160" y="151"/>
                                      </a:lnTo>
                                      <a:lnTo>
                                        <a:pt x="144" y="169"/>
                                      </a:lnTo>
                                      <a:lnTo>
                                        <a:pt x="137" y="130"/>
                                      </a:lnTo>
                                      <a:lnTo>
                                        <a:pt x="70" y="87"/>
                                      </a:lnTo>
                                      <a:lnTo>
                                        <a:pt x="53" y="60"/>
                                      </a:lnTo>
                                      <a:lnTo>
                                        <a:pt x="32" y="51"/>
                                      </a:lnTo>
                                      <a:lnTo>
                                        <a:pt x="12" y="63"/>
                                      </a:lnTo>
                                      <a:lnTo>
                                        <a:pt x="0" y="42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61740" name="Freeform 248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3005" y="1252"/>
                                  <a:ext cx="427" cy="369"/>
                                </a:xfrm>
                                <a:custGeom>
                                  <a:avLst/>
                                  <a:gdLst>
                                    <a:gd name="T0" fmla="*/ 0 w 402"/>
                                    <a:gd name="T1" fmla="*/ 73032 h 321"/>
                                    <a:gd name="T2" fmla="*/ 473 w 402"/>
                                    <a:gd name="T3" fmla="*/ 74348 h 321"/>
                                    <a:gd name="T4" fmla="*/ 0 w 402"/>
                                    <a:gd name="T5" fmla="*/ 78640 h 321"/>
                                    <a:gd name="T6" fmla="*/ 115 w 402"/>
                                    <a:gd name="T7" fmla="*/ 85465 h 321"/>
                                    <a:gd name="T8" fmla="*/ 5 w 402"/>
                                    <a:gd name="T9" fmla="*/ 88491 h 321"/>
                                    <a:gd name="T10" fmla="*/ 147 w 402"/>
                                    <a:gd name="T11" fmla="*/ 94836 h 321"/>
                                    <a:gd name="T12" fmla="*/ 961 w 402"/>
                                    <a:gd name="T13" fmla="*/ 91620 h 321"/>
                                    <a:gd name="T14" fmla="*/ 1156 w 402"/>
                                    <a:gd name="T15" fmla="*/ 91620 h 321"/>
                                    <a:gd name="T16" fmla="*/ 1311 w 402"/>
                                    <a:gd name="T17" fmla="*/ 78098 h 321"/>
                                    <a:gd name="T18" fmla="*/ 1311 w 402"/>
                                    <a:gd name="T19" fmla="*/ 72610 h 321"/>
                                    <a:gd name="T20" fmla="*/ 1677 w 402"/>
                                    <a:gd name="T21" fmla="*/ 54948 h 321"/>
                                    <a:gd name="T22" fmla="*/ 1762 w 402"/>
                                    <a:gd name="T23" fmla="*/ 40338 h 321"/>
                                    <a:gd name="T24" fmla="*/ 2135 w 402"/>
                                    <a:gd name="T25" fmla="*/ 26536 h 321"/>
                                    <a:gd name="T26" fmla="*/ 2463 w 402"/>
                                    <a:gd name="T27" fmla="*/ 21561 h 321"/>
                                    <a:gd name="T28" fmla="*/ 2798 w 402"/>
                                    <a:gd name="T29" fmla="*/ 17023 h 321"/>
                                    <a:gd name="T30" fmla="*/ 3023 w 402"/>
                                    <a:gd name="T31" fmla="*/ 14409 h 321"/>
                                    <a:gd name="T32" fmla="*/ 3623 w 402"/>
                                    <a:gd name="T33" fmla="*/ 20081 h 321"/>
                                    <a:gd name="T34" fmla="*/ 3884 w 402"/>
                                    <a:gd name="T35" fmla="*/ 10568 h 321"/>
                                    <a:gd name="T36" fmla="*/ 4434 w 402"/>
                                    <a:gd name="T37" fmla="*/ 11741 h 321"/>
                                    <a:gd name="T38" fmla="*/ 4756 w 402"/>
                                    <a:gd name="T39" fmla="*/ 10568 h 321"/>
                                    <a:gd name="T40" fmla="*/ 4611 w 402"/>
                                    <a:gd name="T41" fmla="*/ 10498 h 321"/>
                                    <a:gd name="T42" fmla="*/ 4784 w 402"/>
                                    <a:gd name="T43" fmla="*/ 5583 h 321"/>
                                    <a:gd name="T44" fmla="*/ 4209 w 402"/>
                                    <a:gd name="T45" fmla="*/ 5583 h 321"/>
                                    <a:gd name="T46" fmla="*/ 4171 w 402"/>
                                    <a:gd name="T47" fmla="*/ 0 h 321"/>
                                    <a:gd name="T48" fmla="*/ 3996 w 402"/>
                                    <a:gd name="T49" fmla="*/ 5849 h 321"/>
                                    <a:gd name="T50" fmla="*/ 3697 w 402"/>
                                    <a:gd name="T51" fmla="*/ 8885 h 321"/>
                                    <a:gd name="T52" fmla="*/ 3697 w 402"/>
                                    <a:gd name="T53" fmla="*/ 2 h 321"/>
                                    <a:gd name="T54" fmla="*/ 3041 w 402"/>
                                    <a:gd name="T55" fmla="*/ 6418 h 321"/>
                                    <a:gd name="T56" fmla="*/ 3023 w 402"/>
                                    <a:gd name="T57" fmla="*/ 8885 h 321"/>
                                    <a:gd name="T58" fmla="*/ 2846 w 402"/>
                                    <a:gd name="T59" fmla="*/ 10214 h 321"/>
                                    <a:gd name="T60" fmla="*/ 2584 w 402"/>
                                    <a:gd name="T61" fmla="*/ 10742 h 321"/>
                                    <a:gd name="T62" fmla="*/ 2409 w 402"/>
                                    <a:gd name="T63" fmla="*/ 13873 h 321"/>
                                    <a:gd name="T64" fmla="*/ 2125 w 402"/>
                                    <a:gd name="T65" fmla="*/ 21561 h 321"/>
                                    <a:gd name="T66" fmla="*/ 1969 w 402"/>
                                    <a:gd name="T67" fmla="*/ 24785 h 321"/>
                                    <a:gd name="T68" fmla="*/ 2001 w 402"/>
                                    <a:gd name="T69" fmla="*/ 29021 h 321"/>
                                    <a:gd name="T70" fmla="*/ 1385 w 402"/>
                                    <a:gd name="T71" fmla="*/ 47307 h 321"/>
                                    <a:gd name="T72" fmla="*/ 961 w 402"/>
                                    <a:gd name="T73" fmla="*/ 59511 h 321"/>
                                    <a:gd name="T74" fmla="*/ 668 w 402"/>
                                    <a:gd name="T75" fmla="*/ 60455 h 321"/>
                                    <a:gd name="T76" fmla="*/ 473 w 402"/>
                                    <a:gd name="T77" fmla="*/ 66473 h 321"/>
                                    <a:gd name="T78" fmla="*/ 286 w 402"/>
                                    <a:gd name="T79" fmla="*/ 70385 h 321"/>
                                    <a:gd name="T80" fmla="*/ 253 w 402"/>
                                    <a:gd name="T81" fmla="*/ 70899 h 321"/>
                                    <a:gd name="T82" fmla="*/ 0 60000 65536"/>
                                    <a:gd name="T83" fmla="*/ 0 60000 65536"/>
                                    <a:gd name="T84" fmla="*/ 0 60000 65536"/>
                                    <a:gd name="T85" fmla="*/ 0 60000 65536"/>
                                    <a:gd name="T86" fmla="*/ 0 60000 65536"/>
                                    <a:gd name="T87" fmla="*/ 0 60000 65536"/>
                                    <a:gd name="T88" fmla="*/ 0 60000 65536"/>
                                    <a:gd name="T89" fmla="*/ 0 60000 65536"/>
                                    <a:gd name="T90" fmla="*/ 0 60000 65536"/>
                                    <a:gd name="T91" fmla="*/ 0 60000 65536"/>
                                    <a:gd name="T92" fmla="*/ 0 60000 65536"/>
                                    <a:gd name="T93" fmla="*/ 0 60000 65536"/>
                                    <a:gd name="T94" fmla="*/ 0 60000 65536"/>
                                    <a:gd name="T95" fmla="*/ 0 60000 65536"/>
                                    <a:gd name="T96" fmla="*/ 0 60000 65536"/>
                                    <a:gd name="T97" fmla="*/ 0 60000 65536"/>
                                    <a:gd name="T98" fmla="*/ 0 60000 65536"/>
                                    <a:gd name="T99" fmla="*/ 0 60000 65536"/>
                                    <a:gd name="T100" fmla="*/ 0 60000 65536"/>
                                    <a:gd name="T101" fmla="*/ 0 60000 65536"/>
                                    <a:gd name="T102" fmla="*/ 0 60000 65536"/>
                                    <a:gd name="T103" fmla="*/ 0 60000 65536"/>
                                    <a:gd name="T104" fmla="*/ 0 60000 65536"/>
                                    <a:gd name="T105" fmla="*/ 0 60000 65536"/>
                                    <a:gd name="T106" fmla="*/ 0 60000 65536"/>
                                    <a:gd name="T107" fmla="*/ 0 60000 65536"/>
                                    <a:gd name="T108" fmla="*/ 0 60000 65536"/>
                                    <a:gd name="T109" fmla="*/ 0 60000 65536"/>
                                    <a:gd name="T110" fmla="*/ 0 60000 65536"/>
                                    <a:gd name="T111" fmla="*/ 0 60000 65536"/>
                                    <a:gd name="T112" fmla="*/ 0 60000 65536"/>
                                    <a:gd name="T113" fmla="*/ 0 60000 65536"/>
                                    <a:gd name="T114" fmla="*/ 0 60000 65536"/>
                                    <a:gd name="T115" fmla="*/ 0 60000 65536"/>
                                    <a:gd name="T116" fmla="*/ 0 60000 65536"/>
                                    <a:gd name="T117" fmla="*/ 0 60000 65536"/>
                                    <a:gd name="T118" fmla="*/ 0 60000 65536"/>
                                    <a:gd name="T119" fmla="*/ 0 60000 65536"/>
                                    <a:gd name="T120" fmla="*/ 0 60000 65536"/>
                                    <a:gd name="T121" fmla="*/ 0 60000 65536"/>
                                    <a:gd name="T122" fmla="*/ 0 60000 65536"/>
                                    <a:gd name="T123" fmla="*/ 0 w 402"/>
                                    <a:gd name="T124" fmla="*/ 0 h 321"/>
                                    <a:gd name="T125" fmla="*/ 402 w 402"/>
                                    <a:gd name="T126" fmla="*/ 321 h 321"/>
                                  </a:gdLst>
                                  <a:ahLst/>
                                  <a:cxnLst>
                                    <a:cxn ang="T82">
                                      <a:pos x="T0" y="T1"/>
                                    </a:cxn>
                                    <a:cxn ang="T83">
                                      <a:pos x="T2" y="T3"/>
                                    </a:cxn>
                                    <a:cxn ang="T84">
                                      <a:pos x="T4" y="T5"/>
                                    </a:cxn>
                                    <a:cxn ang="T85">
                                      <a:pos x="T6" y="T7"/>
                                    </a:cxn>
                                    <a:cxn ang="T86">
                                      <a:pos x="T8" y="T9"/>
                                    </a:cxn>
                                    <a:cxn ang="T87">
                                      <a:pos x="T10" y="T11"/>
                                    </a:cxn>
                                    <a:cxn ang="T88">
                                      <a:pos x="T12" y="T13"/>
                                    </a:cxn>
                                    <a:cxn ang="T89">
                                      <a:pos x="T14" y="T15"/>
                                    </a:cxn>
                                    <a:cxn ang="T90">
                                      <a:pos x="T16" y="T17"/>
                                    </a:cxn>
                                    <a:cxn ang="T91">
                                      <a:pos x="T18" y="T19"/>
                                    </a:cxn>
                                    <a:cxn ang="T92">
                                      <a:pos x="T20" y="T21"/>
                                    </a:cxn>
                                    <a:cxn ang="T93">
                                      <a:pos x="T22" y="T23"/>
                                    </a:cxn>
                                    <a:cxn ang="T94">
                                      <a:pos x="T24" y="T25"/>
                                    </a:cxn>
                                    <a:cxn ang="T95">
                                      <a:pos x="T26" y="T27"/>
                                    </a:cxn>
                                    <a:cxn ang="T96">
                                      <a:pos x="T28" y="T29"/>
                                    </a:cxn>
                                    <a:cxn ang="T97">
                                      <a:pos x="T30" y="T31"/>
                                    </a:cxn>
                                    <a:cxn ang="T98">
                                      <a:pos x="T32" y="T33"/>
                                    </a:cxn>
                                    <a:cxn ang="T99">
                                      <a:pos x="T34" y="T35"/>
                                    </a:cxn>
                                    <a:cxn ang="T100">
                                      <a:pos x="T36" y="T37"/>
                                    </a:cxn>
                                    <a:cxn ang="T101">
                                      <a:pos x="T38" y="T39"/>
                                    </a:cxn>
                                    <a:cxn ang="T102">
                                      <a:pos x="T40" y="T41"/>
                                    </a:cxn>
                                    <a:cxn ang="T103">
                                      <a:pos x="T42" y="T43"/>
                                    </a:cxn>
                                    <a:cxn ang="T104">
                                      <a:pos x="T44" y="T45"/>
                                    </a:cxn>
                                    <a:cxn ang="T105">
                                      <a:pos x="T46" y="T47"/>
                                    </a:cxn>
                                    <a:cxn ang="T106">
                                      <a:pos x="T48" y="T49"/>
                                    </a:cxn>
                                    <a:cxn ang="T107">
                                      <a:pos x="T50" y="T51"/>
                                    </a:cxn>
                                    <a:cxn ang="T108">
                                      <a:pos x="T52" y="T53"/>
                                    </a:cxn>
                                    <a:cxn ang="T109">
                                      <a:pos x="T54" y="T55"/>
                                    </a:cxn>
                                    <a:cxn ang="T110">
                                      <a:pos x="T56" y="T57"/>
                                    </a:cxn>
                                    <a:cxn ang="T111">
                                      <a:pos x="T58" y="T59"/>
                                    </a:cxn>
                                    <a:cxn ang="T112">
                                      <a:pos x="T60" y="T61"/>
                                    </a:cxn>
                                    <a:cxn ang="T113">
                                      <a:pos x="T62" y="T63"/>
                                    </a:cxn>
                                    <a:cxn ang="T114">
                                      <a:pos x="T64" y="T65"/>
                                    </a:cxn>
                                    <a:cxn ang="T115">
                                      <a:pos x="T66" y="T67"/>
                                    </a:cxn>
                                    <a:cxn ang="T116">
                                      <a:pos x="T68" y="T69"/>
                                    </a:cxn>
                                    <a:cxn ang="T117">
                                      <a:pos x="T70" y="T71"/>
                                    </a:cxn>
                                    <a:cxn ang="T118">
                                      <a:pos x="T72" y="T73"/>
                                    </a:cxn>
                                    <a:cxn ang="T119">
                                      <a:pos x="T74" y="T75"/>
                                    </a:cxn>
                                    <a:cxn ang="T120">
                                      <a:pos x="T76" y="T77"/>
                                    </a:cxn>
                                    <a:cxn ang="T121">
                                      <a:pos x="T78" y="T79"/>
                                    </a:cxn>
                                    <a:cxn ang="T122">
                                      <a:pos x="T80" y="T81"/>
                                    </a:cxn>
                                  </a:cxnLst>
                                  <a:rect l="T123" t="T124" r="T125" b="T126"/>
                                  <a:pathLst>
                                    <a:path w="402" h="321">
                                      <a:moveTo>
                                        <a:pt x="0" y="241"/>
                                      </a:moveTo>
                                      <a:lnTo>
                                        <a:pt x="0" y="241"/>
                                      </a:lnTo>
                                      <a:lnTo>
                                        <a:pt x="1" y="253"/>
                                      </a:lnTo>
                                      <a:lnTo>
                                        <a:pt x="40" y="245"/>
                                      </a:lnTo>
                                      <a:lnTo>
                                        <a:pt x="41" y="250"/>
                                      </a:lnTo>
                                      <a:lnTo>
                                        <a:pt x="0" y="259"/>
                                      </a:lnTo>
                                      <a:lnTo>
                                        <a:pt x="13" y="265"/>
                                      </a:lnTo>
                                      <a:lnTo>
                                        <a:pt x="9" y="282"/>
                                      </a:lnTo>
                                      <a:lnTo>
                                        <a:pt x="34" y="268"/>
                                      </a:lnTo>
                                      <a:lnTo>
                                        <a:pt x="5" y="292"/>
                                      </a:lnTo>
                                      <a:lnTo>
                                        <a:pt x="21" y="292"/>
                                      </a:lnTo>
                                      <a:lnTo>
                                        <a:pt x="13" y="312"/>
                                      </a:lnTo>
                                      <a:lnTo>
                                        <a:pt x="50" y="321"/>
                                      </a:lnTo>
                                      <a:lnTo>
                                        <a:pt x="81" y="302"/>
                                      </a:lnTo>
                                      <a:lnTo>
                                        <a:pt x="87" y="283"/>
                                      </a:lnTo>
                                      <a:lnTo>
                                        <a:pt x="98" y="302"/>
                                      </a:lnTo>
                                      <a:lnTo>
                                        <a:pt x="115" y="278"/>
                                      </a:lnTo>
                                      <a:lnTo>
                                        <a:pt x="111" y="258"/>
                                      </a:lnTo>
                                      <a:lnTo>
                                        <a:pt x="120" y="250"/>
                                      </a:lnTo>
                                      <a:lnTo>
                                        <a:pt x="111" y="240"/>
                                      </a:lnTo>
                                      <a:lnTo>
                                        <a:pt x="114" y="193"/>
                                      </a:lnTo>
                                      <a:lnTo>
                                        <a:pt x="142" y="182"/>
                                      </a:lnTo>
                                      <a:lnTo>
                                        <a:pt x="136" y="169"/>
                                      </a:lnTo>
                                      <a:lnTo>
                                        <a:pt x="149" y="133"/>
                                      </a:lnTo>
                                      <a:lnTo>
                                        <a:pt x="176" y="108"/>
                                      </a:lnTo>
                                      <a:lnTo>
                                        <a:pt x="181" y="87"/>
                                      </a:lnTo>
                                      <a:lnTo>
                                        <a:pt x="200" y="83"/>
                                      </a:lnTo>
                                      <a:lnTo>
                                        <a:pt x="207" y="71"/>
                                      </a:lnTo>
                                      <a:lnTo>
                                        <a:pt x="235" y="73"/>
                                      </a:lnTo>
                                      <a:lnTo>
                                        <a:pt x="235" y="56"/>
                                      </a:lnTo>
                                      <a:lnTo>
                                        <a:pt x="243" y="56"/>
                                      </a:lnTo>
                                      <a:lnTo>
                                        <a:pt x="253" y="48"/>
                                      </a:lnTo>
                                      <a:lnTo>
                                        <a:pt x="272" y="63"/>
                                      </a:lnTo>
                                      <a:lnTo>
                                        <a:pt x="304" y="66"/>
                                      </a:lnTo>
                                      <a:lnTo>
                                        <a:pt x="323" y="56"/>
                                      </a:lnTo>
                                      <a:lnTo>
                                        <a:pt x="328" y="35"/>
                                      </a:lnTo>
                                      <a:lnTo>
                                        <a:pt x="358" y="29"/>
                                      </a:lnTo>
                                      <a:lnTo>
                                        <a:pt x="374" y="38"/>
                                      </a:lnTo>
                                      <a:lnTo>
                                        <a:pt x="373" y="56"/>
                                      </a:lnTo>
                                      <a:lnTo>
                                        <a:pt x="401" y="35"/>
                                      </a:lnTo>
                                      <a:lnTo>
                                        <a:pt x="382" y="39"/>
                                      </a:lnTo>
                                      <a:lnTo>
                                        <a:pt x="387" y="34"/>
                                      </a:lnTo>
                                      <a:lnTo>
                                        <a:pt x="367" y="28"/>
                                      </a:lnTo>
                                      <a:lnTo>
                                        <a:pt x="402" y="18"/>
                                      </a:lnTo>
                                      <a:lnTo>
                                        <a:pt x="374" y="7"/>
                                      </a:lnTo>
                                      <a:lnTo>
                                        <a:pt x="355" y="18"/>
                                      </a:lnTo>
                                      <a:lnTo>
                                        <a:pt x="365" y="2"/>
                                      </a:lnTo>
                                      <a:lnTo>
                                        <a:pt x="351" y="0"/>
                                      </a:lnTo>
                                      <a:lnTo>
                                        <a:pt x="342" y="18"/>
                                      </a:lnTo>
                                      <a:lnTo>
                                        <a:pt x="337" y="19"/>
                                      </a:lnTo>
                                      <a:lnTo>
                                        <a:pt x="337" y="4"/>
                                      </a:lnTo>
                                      <a:lnTo>
                                        <a:pt x="311" y="29"/>
                                      </a:lnTo>
                                      <a:lnTo>
                                        <a:pt x="324" y="7"/>
                                      </a:lnTo>
                                      <a:lnTo>
                                        <a:pt x="311" y="2"/>
                                      </a:lnTo>
                                      <a:lnTo>
                                        <a:pt x="284" y="30"/>
                                      </a:lnTo>
                                      <a:lnTo>
                                        <a:pt x="257" y="21"/>
                                      </a:lnTo>
                                      <a:lnTo>
                                        <a:pt x="265" y="38"/>
                                      </a:lnTo>
                                      <a:lnTo>
                                        <a:pt x="253" y="29"/>
                                      </a:lnTo>
                                      <a:lnTo>
                                        <a:pt x="235" y="49"/>
                                      </a:lnTo>
                                      <a:lnTo>
                                        <a:pt x="238" y="33"/>
                                      </a:lnTo>
                                      <a:lnTo>
                                        <a:pt x="227" y="47"/>
                                      </a:lnTo>
                                      <a:lnTo>
                                        <a:pt x="219" y="36"/>
                                      </a:lnTo>
                                      <a:lnTo>
                                        <a:pt x="226" y="50"/>
                                      </a:lnTo>
                                      <a:lnTo>
                                        <a:pt x="204" y="45"/>
                                      </a:lnTo>
                                      <a:lnTo>
                                        <a:pt x="198" y="64"/>
                                      </a:lnTo>
                                      <a:lnTo>
                                        <a:pt x="180" y="71"/>
                                      </a:lnTo>
                                      <a:lnTo>
                                        <a:pt x="197" y="72"/>
                                      </a:lnTo>
                                      <a:lnTo>
                                        <a:pt x="165" y="82"/>
                                      </a:lnTo>
                                      <a:lnTo>
                                        <a:pt x="160" y="96"/>
                                      </a:lnTo>
                                      <a:lnTo>
                                        <a:pt x="169" y="96"/>
                                      </a:lnTo>
                                      <a:lnTo>
                                        <a:pt x="130" y="117"/>
                                      </a:lnTo>
                                      <a:lnTo>
                                        <a:pt x="117" y="156"/>
                                      </a:lnTo>
                                      <a:lnTo>
                                        <a:pt x="74" y="188"/>
                                      </a:lnTo>
                                      <a:lnTo>
                                        <a:pt x="81" y="196"/>
                                      </a:lnTo>
                                      <a:lnTo>
                                        <a:pt x="99" y="190"/>
                                      </a:lnTo>
                                      <a:lnTo>
                                        <a:pt x="56" y="200"/>
                                      </a:lnTo>
                                      <a:lnTo>
                                        <a:pt x="34" y="213"/>
                                      </a:lnTo>
                                      <a:lnTo>
                                        <a:pt x="40" y="219"/>
                                      </a:lnTo>
                                      <a:lnTo>
                                        <a:pt x="22" y="219"/>
                                      </a:lnTo>
                                      <a:lnTo>
                                        <a:pt x="24" y="231"/>
                                      </a:lnTo>
                                      <a:lnTo>
                                        <a:pt x="2" y="231"/>
                                      </a:lnTo>
                                      <a:lnTo>
                                        <a:pt x="22" y="235"/>
                                      </a:lnTo>
                                      <a:lnTo>
                                        <a:pt x="0" y="241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61741" name="Freeform 249"/>
                                <p:cNvSpPr>
                                  <a:spLocks/>
                                </p:cNvSpPr>
                                <p:nvPr/>
                              </p:nvSpPr>
                              <p:spPr bwMode="gray">
                                <a:xfrm>
                                  <a:off x="3109" y="1317"/>
                                  <a:ext cx="210" cy="375"/>
                                </a:xfrm>
                                <a:custGeom>
                                  <a:avLst/>
                                  <a:gdLst>
                                    <a:gd name="T0" fmla="*/ 0 w 198"/>
                                    <a:gd name="T1" fmla="*/ 76807 h 326"/>
                                    <a:gd name="T2" fmla="*/ 0 w 198"/>
                                    <a:gd name="T3" fmla="*/ 76807 h 326"/>
                                    <a:gd name="T4" fmla="*/ 8 w 198"/>
                                    <a:gd name="T5" fmla="*/ 88510 h 326"/>
                                    <a:gd name="T6" fmla="*/ 288 w 198"/>
                                    <a:gd name="T7" fmla="*/ 93542 h 326"/>
                                    <a:gd name="T8" fmla="*/ 256 w 198"/>
                                    <a:gd name="T9" fmla="*/ 101632 h 326"/>
                                    <a:gd name="T10" fmla="*/ 793 w 198"/>
                                    <a:gd name="T11" fmla="*/ 96768 h 326"/>
                                    <a:gd name="T12" fmla="*/ 945 w 198"/>
                                    <a:gd name="T13" fmla="*/ 80198 h 326"/>
                                    <a:gd name="T14" fmla="*/ 828 w 198"/>
                                    <a:gd name="T15" fmla="*/ 79558 h 326"/>
                                    <a:gd name="T16" fmla="*/ 1248 w 198"/>
                                    <a:gd name="T17" fmla="*/ 74785 h 326"/>
                                    <a:gd name="T18" fmla="*/ 852 w 198"/>
                                    <a:gd name="T19" fmla="*/ 73429 h 326"/>
                                    <a:gd name="T20" fmla="*/ 1131 w 198"/>
                                    <a:gd name="T21" fmla="*/ 74785 h 326"/>
                                    <a:gd name="T22" fmla="*/ 1303 w 198"/>
                                    <a:gd name="T23" fmla="*/ 70538 h 326"/>
                                    <a:gd name="T24" fmla="*/ 1064 w 198"/>
                                    <a:gd name="T25" fmla="*/ 65013 h 326"/>
                                    <a:gd name="T26" fmla="*/ 852 w 198"/>
                                    <a:gd name="T27" fmla="*/ 68833 h 326"/>
                                    <a:gd name="T28" fmla="*/ 1017 w 198"/>
                                    <a:gd name="T29" fmla="*/ 65964 h 326"/>
                                    <a:gd name="T30" fmla="*/ 1031 w 198"/>
                                    <a:gd name="T31" fmla="*/ 50653 h 326"/>
                                    <a:gd name="T32" fmla="*/ 1777 w 198"/>
                                    <a:gd name="T33" fmla="*/ 37675 h 326"/>
                                    <a:gd name="T34" fmla="*/ 1707 w 198"/>
                                    <a:gd name="T35" fmla="*/ 34024 h 326"/>
                                    <a:gd name="T36" fmla="*/ 1852 w 198"/>
                                    <a:gd name="T37" fmla="*/ 27068 h 326"/>
                                    <a:gd name="T38" fmla="*/ 2209 w 198"/>
                                    <a:gd name="T39" fmla="*/ 24887 h 326"/>
                                    <a:gd name="T40" fmla="*/ 2120 w 198"/>
                                    <a:gd name="T41" fmla="*/ 8295 h 326"/>
                                    <a:gd name="T42" fmla="*/ 1611 w 198"/>
                                    <a:gd name="T43" fmla="*/ 0 h 326"/>
                                    <a:gd name="T44" fmla="*/ 1519 w 198"/>
                                    <a:gd name="T45" fmla="*/ 0 h 326"/>
                                    <a:gd name="T46" fmla="*/ 1519 w 198"/>
                                    <a:gd name="T47" fmla="*/ 5370 h 326"/>
                                    <a:gd name="T48" fmla="*/ 1213 w 198"/>
                                    <a:gd name="T49" fmla="*/ 4668 h 326"/>
                                    <a:gd name="T50" fmla="*/ 1131 w 198"/>
                                    <a:gd name="T51" fmla="*/ 8295 h 326"/>
                                    <a:gd name="T52" fmla="*/ 931 w 198"/>
                                    <a:gd name="T53" fmla="*/ 9542 h 326"/>
                                    <a:gd name="T54" fmla="*/ 878 w 198"/>
                                    <a:gd name="T55" fmla="*/ 16321 h 326"/>
                                    <a:gd name="T56" fmla="*/ 565 w 198"/>
                                    <a:gd name="T57" fmla="*/ 23953 h 326"/>
                                    <a:gd name="T58" fmla="*/ 421 w 198"/>
                                    <a:gd name="T59" fmla="*/ 35455 h 326"/>
                                    <a:gd name="T60" fmla="*/ 495 w 198"/>
                                    <a:gd name="T61" fmla="*/ 39314 h 326"/>
                                    <a:gd name="T62" fmla="*/ 169 w 198"/>
                                    <a:gd name="T63" fmla="*/ 42713 h 326"/>
                                    <a:gd name="T64" fmla="*/ 141 w 198"/>
                                    <a:gd name="T65" fmla="*/ 57553 h 326"/>
                                    <a:gd name="T66" fmla="*/ 241 w 198"/>
                                    <a:gd name="T67" fmla="*/ 60609 h 326"/>
                                    <a:gd name="T68" fmla="*/ 141 w 198"/>
                                    <a:gd name="T69" fmla="*/ 62813 h 326"/>
                                    <a:gd name="T70" fmla="*/ 179 w 198"/>
                                    <a:gd name="T71" fmla="*/ 68972 h 326"/>
                                    <a:gd name="T72" fmla="*/ 0 w 198"/>
                                    <a:gd name="T73" fmla="*/ 76807 h 326"/>
                                    <a:gd name="T74" fmla="*/ 0 60000 65536"/>
                                    <a:gd name="T75" fmla="*/ 0 60000 65536"/>
                                    <a:gd name="T76" fmla="*/ 0 60000 65536"/>
                                    <a:gd name="T77" fmla="*/ 0 60000 65536"/>
                                    <a:gd name="T78" fmla="*/ 0 60000 65536"/>
                                    <a:gd name="T79" fmla="*/ 0 60000 65536"/>
                                    <a:gd name="T80" fmla="*/ 0 60000 65536"/>
                                    <a:gd name="T81" fmla="*/ 0 60000 65536"/>
                                    <a:gd name="T82" fmla="*/ 0 60000 65536"/>
                                    <a:gd name="T83" fmla="*/ 0 60000 65536"/>
                                    <a:gd name="T84" fmla="*/ 0 60000 65536"/>
                                    <a:gd name="T85" fmla="*/ 0 60000 65536"/>
                                    <a:gd name="T86" fmla="*/ 0 60000 65536"/>
                                    <a:gd name="T87" fmla="*/ 0 60000 65536"/>
                                    <a:gd name="T88" fmla="*/ 0 60000 65536"/>
                                    <a:gd name="T89" fmla="*/ 0 60000 65536"/>
                                    <a:gd name="T90" fmla="*/ 0 60000 65536"/>
                                    <a:gd name="T91" fmla="*/ 0 60000 65536"/>
                                    <a:gd name="T92" fmla="*/ 0 60000 65536"/>
                                    <a:gd name="T93" fmla="*/ 0 60000 65536"/>
                                    <a:gd name="T94" fmla="*/ 0 60000 65536"/>
                                    <a:gd name="T95" fmla="*/ 0 60000 65536"/>
                                    <a:gd name="T96" fmla="*/ 0 60000 65536"/>
                                    <a:gd name="T97" fmla="*/ 0 60000 65536"/>
                                    <a:gd name="T98" fmla="*/ 0 60000 65536"/>
                                    <a:gd name="T99" fmla="*/ 0 60000 65536"/>
                                    <a:gd name="T100" fmla="*/ 0 60000 65536"/>
                                    <a:gd name="T101" fmla="*/ 0 60000 65536"/>
                                    <a:gd name="T102" fmla="*/ 0 60000 65536"/>
                                    <a:gd name="T103" fmla="*/ 0 60000 65536"/>
                                    <a:gd name="T104" fmla="*/ 0 60000 65536"/>
                                    <a:gd name="T105" fmla="*/ 0 60000 65536"/>
                                    <a:gd name="T106" fmla="*/ 0 60000 65536"/>
                                    <a:gd name="T107" fmla="*/ 0 60000 65536"/>
                                    <a:gd name="T108" fmla="*/ 0 60000 65536"/>
                                    <a:gd name="T109" fmla="*/ 0 60000 65536"/>
                                    <a:gd name="T110" fmla="*/ 0 60000 65536"/>
                                    <a:gd name="T111" fmla="*/ 0 w 198"/>
                                    <a:gd name="T112" fmla="*/ 0 h 326"/>
                                    <a:gd name="T113" fmla="*/ 198 w 198"/>
                                    <a:gd name="T114" fmla="*/ 326 h 326"/>
                                  </a:gdLst>
                                  <a:ahLst/>
                                  <a:cxnLst>
                                    <a:cxn ang="T74">
                                      <a:pos x="T0" y="T1"/>
                                    </a:cxn>
                                    <a:cxn ang="T75">
                                      <a:pos x="T2" y="T3"/>
                                    </a:cxn>
                                    <a:cxn ang="T76">
                                      <a:pos x="T4" y="T5"/>
                                    </a:cxn>
                                    <a:cxn ang="T77">
                                      <a:pos x="T6" y="T7"/>
                                    </a:cxn>
                                    <a:cxn ang="T78">
                                      <a:pos x="T8" y="T9"/>
                                    </a:cxn>
                                    <a:cxn ang="T79">
                                      <a:pos x="T10" y="T11"/>
                                    </a:cxn>
                                    <a:cxn ang="T80">
                                      <a:pos x="T12" y="T13"/>
                                    </a:cxn>
                                    <a:cxn ang="T81">
                                      <a:pos x="T14" y="T15"/>
                                    </a:cxn>
                                    <a:cxn ang="T82">
                                      <a:pos x="T16" y="T17"/>
                                    </a:cxn>
                                    <a:cxn ang="T83">
                                      <a:pos x="T18" y="T19"/>
                                    </a:cxn>
                                    <a:cxn ang="T84">
                                      <a:pos x="T20" y="T21"/>
                                    </a:cxn>
                                    <a:cxn ang="T85">
                                      <a:pos x="T22" y="T23"/>
                                    </a:cxn>
                                    <a:cxn ang="T86">
                                      <a:pos x="T24" y="T25"/>
                                    </a:cxn>
                                    <a:cxn ang="T87">
                                      <a:pos x="T26" y="T27"/>
                                    </a:cxn>
                                    <a:cxn ang="T88">
                                      <a:pos x="T28" y="T29"/>
                                    </a:cxn>
                                    <a:cxn ang="T89">
                                      <a:pos x="T30" y="T31"/>
                                    </a:cxn>
                                    <a:cxn ang="T90">
                                      <a:pos x="T32" y="T33"/>
                                    </a:cxn>
                                    <a:cxn ang="T91">
                                      <a:pos x="T34" y="T35"/>
                                    </a:cxn>
                                    <a:cxn ang="T92">
                                      <a:pos x="T36" y="T37"/>
                                    </a:cxn>
                                    <a:cxn ang="T93">
                                      <a:pos x="T38" y="T39"/>
                                    </a:cxn>
                                    <a:cxn ang="T94">
                                      <a:pos x="T40" y="T41"/>
                                    </a:cxn>
                                    <a:cxn ang="T95">
                                      <a:pos x="T42" y="T43"/>
                                    </a:cxn>
                                    <a:cxn ang="T96">
                                      <a:pos x="T44" y="T45"/>
                                    </a:cxn>
                                    <a:cxn ang="T97">
                                      <a:pos x="T46" y="T47"/>
                                    </a:cxn>
                                    <a:cxn ang="T98">
                                      <a:pos x="T48" y="T49"/>
                                    </a:cxn>
                                    <a:cxn ang="T99">
                                      <a:pos x="T50" y="T51"/>
                                    </a:cxn>
                                    <a:cxn ang="T100">
                                      <a:pos x="T52" y="T53"/>
                                    </a:cxn>
                                    <a:cxn ang="T101">
                                      <a:pos x="T54" y="T55"/>
                                    </a:cxn>
                                    <a:cxn ang="T102">
                                      <a:pos x="T56" y="T57"/>
                                    </a:cxn>
                                    <a:cxn ang="T103">
                                      <a:pos x="T58" y="T59"/>
                                    </a:cxn>
                                    <a:cxn ang="T104">
                                      <a:pos x="T60" y="T61"/>
                                    </a:cxn>
                                    <a:cxn ang="T105">
                                      <a:pos x="T62" y="T63"/>
                                    </a:cxn>
                                    <a:cxn ang="T106">
                                      <a:pos x="T64" y="T65"/>
                                    </a:cxn>
                                    <a:cxn ang="T107">
                                      <a:pos x="T66" y="T67"/>
                                    </a:cxn>
                                    <a:cxn ang="T108">
                                      <a:pos x="T68" y="T69"/>
                                    </a:cxn>
                                    <a:cxn ang="T109">
                                      <a:pos x="T70" y="T71"/>
                                    </a:cxn>
                                    <a:cxn ang="T110">
                                      <a:pos x="T72" y="T73"/>
                                    </a:cxn>
                                  </a:cxnLst>
                                  <a:rect l="T111" t="T112" r="T113" b="T114"/>
                                  <a:pathLst>
                                    <a:path w="198" h="326">
                                      <a:moveTo>
                                        <a:pt x="0" y="246"/>
                                      </a:moveTo>
                                      <a:lnTo>
                                        <a:pt x="0" y="246"/>
                                      </a:lnTo>
                                      <a:lnTo>
                                        <a:pt x="8" y="284"/>
                                      </a:lnTo>
                                      <a:lnTo>
                                        <a:pt x="25" y="300"/>
                                      </a:lnTo>
                                      <a:lnTo>
                                        <a:pt x="23" y="326"/>
                                      </a:lnTo>
                                      <a:lnTo>
                                        <a:pt x="71" y="310"/>
                                      </a:lnTo>
                                      <a:lnTo>
                                        <a:pt x="84" y="257"/>
                                      </a:lnTo>
                                      <a:lnTo>
                                        <a:pt x="74" y="256"/>
                                      </a:lnTo>
                                      <a:lnTo>
                                        <a:pt x="111" y="240"/>
                                      </a:lnTo>
                                      <a:lnTo>
                                        <a:pt x="76" y="236"/>
                                      </a:lnTo>
                                      <a:lnTo>
                                        <a:pt x="102" y="240"/>
                                      </a:lnTo>
                                      <a:lnTo>
                                        <a:pt x="117" y="226"/>
                                      </a:lnTo>
                                      <a:lnTo>
                                        <a:pt x="95" y="209"/>
                                      </a:lnTo>
                                      <a:lnTo>
                                        <a:pt x="76" y="221"/>
                                      </a:lnTo>
                                      <a:lnTo>
                                        <a:pt x="91" y="211"/>
                                      </a:lnTo>
                                      <a:lnTo>
                                        <a:pt x="92" y="163"/>
                                      </a:lnTo>
                                      <a:lnTo>
                                        <a:pt x="159" y="120"/>
                                      </a:lnTo>
                                      <a:lnTo>
                                        <a:pt x="153" y="109"/>
                                      </a:lnTo>
                                      <a:lnTo>
                                        <a:pt x="166" y="87"/>
                                      </a:lnTo>
                                      <a:lnTo>
                                        <a:pt x="198" y="80"/>
                                      </a:lnTo>
                                      <a:lnTo>
                                        <a:pt x="190" y="27"/>
                                      </a:lnTo>
                                      <a:lnTo>
                                        <a:pt x="145" y="0"/>
                                      </a:lnTo>
                                      <a:lnTo>
                                        <a:pt x="137" y="0"/>
                                      </a:lnTo>
                                      <a:lnTo>
                                        <a:pt x="137" y="17"/>
                                      </a:lnTo>
                                      <a:lnTo>
                                        <a:pt x="109" y="15"/>
                                      </a:lnTo>
                                      <a:lnTo>
                                        <a:pt x="102" y="27"/>
                                      </a:lnTo>
                                      <a:lnTo>
                                        <a:pt x="83" y="31"/>
                                      </a:lnTo>
                                      <a:lnTo>
                                        <a:pt x="78" y="52"/>
                                      </a:lnTo>
                                      <a:lnTo>
                                        <a:pt x="51" y="77"/>
                                      </a:lnTo>
                                      <a:lnTo>
                                        <a:pt x="38" y="113"/>
                                      </a:lnTo>
                                      <a:lnTo>
                                        <a:pt x="44" y="126"/>
                                      </a:lnTo>
                                      <a:lnTo>
                                        <a:pt x="16" y="137"/>
                                      </a:lnTo>
                                      <a:lnTo>
                                        <a:pt x="13" y="184"/>
                                      </a:lnTo>
                                      <a:lnTo>
                                        <a:pt x="22" y="194"/>
                                      </a:lnTo>
                                      <a:lnTo>
                                        <a:pt x="13" y="202"/>
                                      </a:lnTo>
                                      <a:lnTo>
                                        <a:pt x="17" y="222"/>
                                      </a:lnTo>
                                      <a:lnTo>
                                        <a:pt x="0" y="246"/>
                                      </a:lnTo>
                                      <a:close/>
                                    </a:path>
                                  </a:pathLst>
                                </a:custGeom>
                                <a:solidFill>
                                  <a:srgbClr val="DDDDDD"/>
                                </a:solidFill>
                                <a:ln w="3175">
                                  <a:solidFill>
                                    <a:schemeClr val="bg1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</p:grpSp>
                        </p:grpSp>
                        <p:sp>
                          <p:nvSpPr>
                            <p:cNvPr id="61728" name="Freeform 250"/>
                            <p:cNvSpPr>
                              <a:spLocks/>
                            </p:cNvSpPr>
                            <p:nvPr/>
                          </p:nvSpPr>
                          <p:spPr bwMode="gray">
                            <a:xfrm>
                              <a:off x="3023" y="1874"/>
                              <a:ext cx="73" cy="39"/>
                            </a:xfrm>
                            <a:custGeom>
                              <a:avLst/>
                              <a:gdLst>
                                <a:gd name="T0" fmla="*/ 0 w 69"/>
                                <a:gd name="T1" fmla="*/ 6352 h 34"/>
                                <a:gd name="T2" fmla="*/ 0 w 69"/>
                                <a:gd name="T3" fmla="*/ 6352 h 34"/>
                                <a:gd name="T4" fmla="*/ 154 w 69"/>
                                <a:gd name="T5" fmla="*/ 9593 h 34"/>
                                <a:gd name="T6" fmla="*/ 364 w 69"/>
                                <a:gd name="T7" fmla="*/ 6667 h 34"/>
                                <a:gd name="T8" fmla="*/ 466 w 69"/>
                                <a:gd name="T9" fmla="*/ 9172 h 34"/>
                                <a:gd name="T10" fmla="*/ 692 w 69"/>
                                <a:gd name="T11" fmla="*/ 4207 h 34"/>
                                <a:gd name="T12" fmla="*/ 552 w 69"/>
                                <a:gd name="T13" fmla="*/ 3672 h 34"/>
                                <a:gd name="T14" fmla="*/ 552 w 69"/>
                                <a:gd name="T15" fmla="*/ 1224 h 34"/>
                                <a:gd name="T16" fmla="*/ 522 w 69"/>
                                <a:gd name="T17" fmla="*/ 2 h 34"/>
                                <a:gd name="T18" fmla="*/ 229 w 69"/>
                                <a:gd name="T19" fmla="*/ 0 h 34"/>
                                <a:gd name="T20" fmla="*/ 0 w 69"/>
                                <a:gd name="T21" fmla="*/ 6352 h 34"/>
                                <a:gd name="T22" fmla="*/ 0 60000 65536"/>
                                <a:gd name="T23" fmla="*/ 0 60000 65536"/>
                                <a:gd name="T24" fmla="*/ 0 60000 65536"/>
                                <a:gd name="T25" fmla="*/ 0 60000 65536"/>
                                <a:gd name="T26" fmla="*/ 0 60000 65536"/>
                                <a:gd name="T27" fmla="*/ 0 60000 65536"/>
                                <a:gd name="T28" fmla="*/ 0 60000 65536"/>
                                <a:gd name="T29" fmla="*/ 0 60000 65536"/>
                                <a:gd name="T30" fmla="*/ 0 60000 65536"/>
                                <a:gd name="T31" fmla="*/ 0 60000 65536"/>
                                <a:gd name="T32" fmla="*/ 0 60000 65536"/>
                                <a:gd name="T33" fmla="*/ 0 w 69"/>
                                <a:gd name="T34" fmla="*/ 0 h 34"/>
                                <a:gd name="T35" fmla="*/ 69 w 69"/>
                                <a:gd name="T36" fmla="*/ 34 h 34"/>
                              </a:gdLst>
                              <a:ahLst/>
                              <a:cxnLst>
                                <a:cxn ang="T22">
                                  <a:pos x="T0" y="T1"/>
                                </a:cxn>
                                <a:cxn ang="T23">
                                  <a:pos x="T2" y="T3"/>
                                </a:cxn>
                                <a:cxn ang="T24">
                                  <a:pos x="T4" y="T5"/>
                                </a:cxn>
                                <a:cxn ang="T25">
                                  <a:pos x="T6" y="T7"/>
                                </a:cxn>
                                <a:cxn ang="T26">
                                  <a:pos x="T8" y="T9"/>
                                </a:cxn>
                                <a:cxn ang="T27">
                                  <a:pos x="T10" y="T11"/>
                                </a:cxn>
                                <a:cxn ang="T28">
                                  <a:pos x="T12" y="T13"/>
                                </a:cxn>
                                <a:cxn ang="T29">
                                  <a:pos x="T14" y="T15"/>
                                </a:cxn>
                                <a:cxn ang="T30">
                                  <a:pos x="T16" y="T17"/>
                                </a:cxn>
                                <a:cxn ang="T31">
                                  <a:pos x="T18" y="T19"/>
                                </a:cxn>
                                <a:cxn ang="T32">
                                  <a:pos x="T20" y="T21"/>
                                </a:cxn>
                              </a:cxnLst>
                              <a:rect l="T33" t="T34" r="T35" b="T36"/>
                              <a:pathLst>
                                <a:path w="69" h="34">
                                  <a:moveTo>
                                    <a:pt x="0" y="23"/>
                                  </a:moveTo>
                                  <a:lnTo>
                                    <a:pt x="0" y="23"/>
                                  </a:lnTo>
                                  <a:lnTo>
                                    <a:pt x="16" y="34"/>
                                  </a:lnTo>
                                  <a:lnTo>
                                    <a:pt x="37" y="24"/>
                                  </a:lnTo>
                                  <a:lnTo>
                                    <a:pt x="46" y="33"/>
                                  </a:lnTo>
                                  <a:lnTo>
                                    <a:pt x="69" y="15"/>
                                  </a:lnTo>
                                  <a:lnTo>
                                    <a:pt x="55" y="13"/>
                                  </a:lnTo>
                                  <a:lnTo>
                                    <a:pt x="55" y="4"/>
                                  </a:lnTo>
                                  <a:lnTo>
                                    <a:pt x="52" y="2"/>
                                  </a:lnTo>
                                  <a:lnTo>
                                    <a:pt x="23" y="0"/>
                                  </a:lnTo>
                                  <a:lnTo>
                                    <a:pt x="0" y="23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DDDDDD"/>
                            </a:solidFill>
                            <a:ln w="3175">
                              <a:solidFill>
                                <a:schemeClr val="bg1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1729" name="Freeform 251"/>
                            <p:cNvSpPr>
                              <a:spLocks/>
                            </p:cNvSpPr>
                            <p:nvPr/>
                          </p:nvSpPr>
                          <p:spPr bwMode="gray">
                            <a:xfrm>
                              <a:off x="3149" y="1890"/>
                              <a:ext cx="154" cy="131"/>
                            </a:xfrm>
                            <a:custGeom>
                              <a:avLst/>
                              <a:gdLst>
                                <a:gd name="T0" fmla="*/ 0 w 145"/>
                                <a:gd name="T1" fmla="*/ 7989 h 114"/>
                                <a:gd name="T2" fmla="*/ 0 w 145"/>
                                <a:gd name="T3" fmla="*/ 7989 h 114"/>
                                <a:gd name="T4" fmla="*/ 0 w 145"/>
                                <a:gd name="T5" fmla="*/ 2568 h 114"/>
                                <a:gd name="T6" fmla="*/ 437 w 145"/>
                                <a:gd name="T7" fmla="*/ 0 h 114"/>
                                <a:gd name="T8" fmla="*/ 800 w 145"/>
                                <a:gd name="T9" fmla="*/ 6795 h 114"/>
                                <a:gd name="T10" fmla="*/ 1208 w 145"/>
                                <a:gd name="T11" fmla="*/ 5146 h 114"/>
                                <a:gd name="T12" fmla="*/ 1669 w 145"/>
                                <a:gd name="T13" fmla="*/ 15644 h 114"/>
                                <a:gd name="T14" fmla="*/ 1589 w 145"/>
                                <a:gd name="T15" fmla="*/ 26354 h 114"/>
                                <a:gd name="T16" fmla="*/ 1722 w 145"/>
                                <a:gd name="T17" fmla="*/ 31789 h 114"/>
                                <a:gd name="T18" fmla="*/ 1376 w 145"/>
                                <a:gd name="T19" fmla="*/ 34273 h 114"/>
                                <a:gd name="T20" fmla="*/ 1175 w 145"/>
                                <a:gd name="T21" fmla="*/ 24633 h 114"/>
                                <a:gd name="T22" fmla="*/ 1031 w 145"/>
                                <a:gd name="T23" fmla="*/ 28306 h 114"/>
                                <a:gd name="T24" fmla="*/ 437 w 145"/>
                                <a:gd name="T25" fmla="*/ 19375 h 114"/>
                                <a:gd name="T26" fmla="*/ 156 w 145"/>
                                <a:gd name="T27" fmla="*/ 9670 h 114"/>
                                <a:gd name="T28" fmla="*/ 2 w 145"/>
                                <a:gd name="T29" fmla="*/ 11847 h 114"/>
                                <a:gd name="T30" fmla="*/ 0 w 145"/>
                                <a:gd name="T31" fmla="*/ 7989 h 114"/>
                                <a:gd name="T32" fmla="*/ 0 60000 65536"/>
                                <a:gd name="T33" fmla="*/ 0 60000 65536"/>
                                <a:gd name="T34" fmla="*/ 0 60000 65536"/>
                                <a:gd name="T35" fmla="*/ 0 60000 65536"/>
                                <a:gd name="T36" fmla="*/ 0 60000 65536"/>
                                <a:gd name="T37" fmla="*/ 0 60000 65536"/>
                                <a:gd name="T38" fmla="*/ 0 60000 65536"/>
                                <a:gd name="T39" fmla="*/ 0 60000 65536"/>
                                <a:gd name="T40" fmla="*/ 0 60000 65536"/>
                                <a:gd name="T41" fmla="*/ 0 60000 65536"/>
                                <a:gd name="T42" fmla="*/ 0 60000 65536"/>
                                <a:gd name="T43" fmla="*/ 0 60000 65536"/>
                                <a:gd name="T44" fmla="*/ 0 60000 65536"/>
                                <a:gd name="T45" fmla="*/ 0 60000 65536"/>
                                <a:gd name="T46" fmla="*/ 0 60000 65536"/>
                                <a:gd name="T47" fmla="*/ 0 60000 65536"/>
                                <a:gd name="T48" fmla="*/ 0 w 145"/>
                                <a:gd name="T49" fmla="*/ 0 h 114"/>
                                <a:gd name="T50" fmla="*/ 145 w 145"/>
                                <a:gd name="T51" fmla="*/ 114 h 114"/>
                              </a:gdLst>
                              <a:ahLst/>
                              <a:cxnLst>
                                <a:cxn ang="T32">
                                  <a:pos x="T0" y="T1"/>
                                </a:cxn>
                                <a:cxn ang="T33">
                                  <a:pos x="T2" y="T3"/>
                                </a:cxn>
                                <a:cxn ang="T34">
                                  <a:pos x="T4" y="T5"/>
                                </a:cxn>
                                <a:cxn ang="T35">
                                  <a:pos x="T6" y="T7"/>
                                </a:cxn>
                                <a:cxn ang="T36">
                                  <a:pos x="T8" y="T9"/>
                                </a:cxn>
                                <a:cxn ang="T37">
                                  <a:pos x="T10" y="T11"/>
                                </a:cxn>
                                <a:cxn ang="T38">
                                  <a:pos x="T12" y="T13"/>
                                </a:cxn>
                                <a:cxn ang="T39">
                                  <a:pos x="T14" y="T15"/>
                                </a:cxn>
                                <a:cxn ang="T40">
                                  <a:pos x="T16" y="T17"/>
                                </a:cxn>
                                <a:cxn ang="T41">
                                  <a:pos x="T18" y="T19"/>
                                </a:cxn>
                                <a:cxn ang="T42">
                                  <a:pos x="T20" y="T21"/>
                                </a:cxn>
                                <a:cxn ang="T43">
                                  <a:pos x="T22" y="T23"/>
                                </a:cxn>
                                <a:cxn ang="T44">
                                  <a:pos x="T24" y="T25"/>
                                </a:cxn>
                                <a:cxn ang="T45">
                                  <a:pos x="T26" y="T27"/>
                                </a:cxn>
                                <a:cxn ang="T46">
                                  <a:pos x="T28" y="T29"/>
                                </a:cxn>
                                <a:cxn ang="T47">
                                  <a:pos x="T30" y="T31"/>
                                </a:cxn>
                              </a:cxnLst>
                              <a:rect l="T48" t="T49" r="T50" b="T51"/>
                              <a:pathLst>
                                <a:path w="145" h="114">
                                  <a:moveTo>
                                    <a:pt x="0" y="27"/>
                                  </a:moveTo>
                                  <a:lnTo>
                                    <a:pt x="0" y="27"/>
                                  </a:lnTo>
                                  <a:lnTo>
                                    <a:pt x="0" y="9"/>
                                  </a:lnTo>
                                  <a:lnTo>
                                    <a:pt x="37" y="0"/>
                                  </a:lnTo>
                                  <a:lnTo>
                                    <a:pt x="67" y="23"/>
                                  </a:lnTo>
                                  <a:lnTo>
                                    <a:pt x="101" y="17"/>
                                  </a:lnTo>
                                  <a:lnTo>
                                    <a:pt x="142" y="52"/>
                                  </a:lnTo>
                                  <a:lnTo>
                                    <a:pt x="136" y="88"/>
                                  </a:lnTo>
                                  <a:lnTo>
                                    <a:pt x="145" y="106"/>
                                  </a:lnTo>
                                  <a:lnTo>
                                    <a:pt x="115" y="114"/>
                                  </a:lnTo>
                                  <a:lnTo>
                                    <a:pt x="100" y="83"/>
                                  </a:lnTo>
                                  <a:lnTo>
                                    <a:pt x="88" y="95"/>
                                  </a:lnTo>
                                  <a:lnTo>
                                    <a:pt x="37" y="64"/>
                                  </a:lnTo>
                                  <a:lnTo>
                                    <a:pt x="14" y="32"/>
                                  </a:lnTo>
                                  <a:lnTo>
                                    <a:pt x="2" y="39"/>
                                  </a:lnTo>
                                  <a:lnTo>
                                    <a:pt x="0" y="27"/>
                                  </a:lnTo>
                                  <a:close/>
                                </a:path>
                              </a:pathLst>
                            </a:custGeom>
                            <a:solidFill>
                              <a:srgbClr val="DDDDDD"/>
                            </a:solidFill>
                            <a:ln w="3175">
                              <a:solidFill>
                                <a:schemeClr val="bg1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GB"/>
                            </a:p>
                          </p:txBody>
                        </p:sp>
                      </p:grpSp>
                    </p:grpSp>
                  </p:grpSp>
                  <p:sp>
                    <p:nvSpPr>
                      <p:cNvPr id="61715" name="Freeform 252"/>
                      <p:cNvSpPr>
                        <a:spLocks/>
                      </p:cNvSpPr>
                      <p:nvPr/>
                    </p:nvSpPr>
                    <p:spPr bwMode="gray">
                      <a:xfrm>
                        <a:off x="3363" y="1858"/>
                        <a:ext cx="54" cy="64"/>
                      </a:xfrm>
                      <a:custGeom>
                        <a:avLst/>
                        <a:gdLst>
                          <a:gd name="T0" fmla="*/ 246 w 50"/>
                          <a:gd name="T1" fmla="*/ 3334 h 56"/>
                          <a:gd name="T2" fmla="*/ 391 w 50"/>
                          <a:gd name="T3" fmla="*/ 5239 h 56"/>
                          <a:gd name="T4" fmla="*/ 492 w 50"/>
                          <a:gd name="T5" fmla="*/ 6842 h 56"/>
                          <a:gd name="T6" fmla="*/ 531 w 50"/>
                          <a:gd name="T7" fmla="*/ 13075 h 56"/>
                          <a:gd name="T8" fmla="*/ 650 w 50"/>
                          <a:gd name="T9" fmla="*/ 13339 h 56"/>
                          <a:gd name="T10" fmla="*/ 781 w 50"/>
                          <a:gd name="T11" fmla="*/ 10213 h 56"/>
                          <a:gd name="T12" fmla="*/ 800 w 50"/>
                          <a:gd name="T13" fmla="*/ 8760 h 56"/>
                          <a:gd name="T14" fmla="*/ 1089 w 50"/>
                          <a:gd name="T15" fmla="*/ 7665 h 56"/>
                          <a:gd name="T16" fmla="*/ 1176 w 50"/>
                          <a:gd name="T17" fmla="*/ 6166 h 56"/>
                          <a:gd name="T18" fmla="*/ 1032 w 50"/>
                          <a:gd name="T19" fmla="*/ 5395 h 56"/>
                          <a:gd name="T20" fmla="*/ 864 w 50"/>
                          <a:gd name="T21" fmla="*/ 2057 h 56"/>
                          <a:gd name="T22" fmla="*/ 602 w 50"/>
                          <a:gd name="T23" fmla="*/ 0 h 56"/>
                          <a:gd name="T24" fmla="*/ 246 w 50"/>
                          <a:gd name="T25" fmla="*/ 0 h 56"/>
                          <a:gd name="T26" fmla="*/ 0 w 50"/>
                          <a:gd name="T27" fmla="*/ 1 h 56"/>
                          <a:gd name="T28" fmla="*/ 246 w 50"/>
                          <a:gd name="T29" fmla="*/ 3334 h 56"/>
                          <a:gd name="T30" fmla="*/ 0 60000 65536"/>
                          <a:gd name="T31" fmla="*/ 0 60000 65536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w 50"/>
                          <a:gd name="T46" fmla="*/ 0 h 56"/>
                          <a:gd name="T47" fmla="*/ 50 w 50"/>
                          <a:gd name="T48" fmla="*/ 56 h 56"/>
                        </a:gdLst>
                        <a:ahLst/>
                        <a:cxnLst>
                          <a:cxn ang="T30">
                            <a:pos x="T0" y="T1"/>
                          </a:cxn>
                          <a:cxn ang="T31">
                            <a:pos x="T2" y="T3"/>
                          </a:cxn>
                          <a:cxn ang="T32">
                            <a:pos x="T4" y="T5"/>
                          </a:cxn>
                          <a:cxn ang="T33">
                            <a:pos x="T6" y="T7"/>
                          </a:cxn>
                          <a:cxn ang="T34">
                            <a:pos x="T8" y="T9"/>
                          </a:cxn>
                          <a:cxn ang="T35">
                            <a:pos x="T10" y="T11"/>
                          </a:cxn>
                          <a:cxn ang="T36">
                            <a:pos x="T12" y="T13"/>
                          </a:cxn>
                          <a:cxn ang="T37">
                            <a:pos x="T14" y="T15"/>
                          </a:cxn>
                          <a:cxn ang="T38">
                            <a:pos x="T16" y="T17"/>
                          </a:cxn>
                          <a:cxn ang="T39">
                            <a:pos x="T18" y="T19"/>
                          </a:cxn>
                          <a:cxn ang="T40">
                            <a:pos x="T20" y="T21"/>
                          </a:cxn>
                          <a:cxn ang="T41">
                            <a:pos x="T22" y="T23"/>
                          </a:cxn>
                          <a:cxn ang="T42">
                            <a:pos x="T24" y="T25"/>
                          </a:cxn>
                          <a:cxn ang="T43">
                            <a:pos x="T26" y="T27"/>
                          </a:cxn>
                          <a:cxn ang="T44">
                            <a:pos x="T28" y="T29"/>
                          </a:cxn>
                        </a:cxnLst>
                        <a:rect l="T45" t="T46" r="T47" b="T48"/>
                        <a:pathLst>
                          <a:path w="50" h="56">
                            <a:moveTo>
                              <a:pt x="11" y="14"/>
                            </a:moveTo>
                            <a:lnTo>
                              <a:pt x="17" y="22"/>
                            </a:lnTo>
                            <a:lnTo>
                              <a:pt x="21" y="29"/>
                            </a:lnTo>
                            <a:lnTo>
                              <a:pt x="23" y="55"/>
                            </a:lnTo>
                            <a:lnTo>
                              <a:pt x="28" y="56"/>
                            </a:lnTo>
                            <a:lnTo>
                              <a:pt x="33" y="43"/>
                            </a:lnTo>
                            <a:lnTo>
                              <a:pt x="34" y="37"/>
                            </a:lnTo>
                            <a:lnTo>
                              <a:pt x="46" y="32"/>
                            </a:lnTo>
                            <a:lnTo>
                              <a:pt x="50" y="26"/>
                            </a:lnTo>
                            <a:lnTo>
                              <a:pt x="44" y="23"/>
                            </a:lnTo>
                            <a:lnTo>
                              <a:pt x="37" y="9"/>
                            </a:lnTo>
                            <a:lnTo>
                              <a:pt x="26" y="0"/>
                            </a:lnTo>
                            <a:lnTo>
                              <a:pt x="11" y="0"/>
                            </a:lnTo>
                            <a:lnTo>
                              <a:pt x="0" y="1"/>
                            </a:lnTo>
                            <a:lnTo>
                              <a:pt x="11" y="14"/>
                            </a:lnTo>
                            <a:close/>
                          </a:path>
                        </a:pathLst>
                      </a:custGeom>
                      <a:solidFill>
                        <a:srgbClr val="DDDDDD"/>
                      </a:solidFill>
                      <a:ln w="3175">
                        <a:solidFill>
                          <a:schemeClr val="bg1"/>
                        </a:solidFill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</p:grpSp>
          <p:sp>
            <p:nvSpPr>
              <p:cNvPr id="61701" name="Freeform 253"/>
              <p:cNvSpPr>
                <a:spLocks/>
              </p:cNvSpPr>
              <p:nvPr/>
            </p:nvSpPr>
            <p:spPr bwMode="gray">
              <a:xfrm>
                <a:off x="3296" y="2008"/>
                <a:ext cx="115" cy="59"/>
              </a:xfrm>
              <a:custGeom>
                <a:avLst/>
                <a:gdLst>
                  <a:gd name="T0" fmla="*/ 0 w 115"/>
                  <a:gd name="T1" fmla="*/ 2147483646 h 51"/>
                  <a:gd name="T2" fmla="*/ 2147451846 w 115"/>
                  <a:gd name="T3" fmla="*/ 0 h 51"/>
                  <a:gd name="T4" fmla="*/ 2147451846 w 115"/>
                  <a:gd name="T5" fmla="*/ 2147483646 h 51"/>
                  <a:gd name="T6" fmla="*/ 2147451846 w 115"/>
                  <a:gd name="T7" fmla="*/ 2147483646 h 51"/>
                  <a:gd name="T8" fmla="*/ 2147451846 w 115"/>
                  <a:gd name="T9" fmla="*/ 2147483646 h 51"/>
                  <a:gd name="T10" fmla="*/ 2147451846 w 115"/>
                  <a:gd name="T11" fmla="*/ 2147483646 h 51"/>
                  <a:gd name="T12" fmla="*/ 2147451846 w 115"/>
                  <a:gd name="T13" fmla="*/ 2147483646 h 51"/>
                  <a:gd name="T14" fmla="*/ 2147451846 w 115"/>
                  <a:gd name="T15" fmla="*/ 2147483646 h 51"/>
                  <a:gd name="T16" fmla="*/ 2147451846 w 115"/>
                  <a:gd name="T17" fmla="*/ 2147483646 h 51"/>
                  <a:gd name="T18" fmla="*/ 2147451846 w 115"/>
                  <a:gd name="T19" fmla="*/ 2147483646 h 51"/>
                  <a:gd name="T20" fmla="*/ 2147451846 w 115"/>
                  <a:gd name="T21" fmla="*/ 2147483646 h 51"/>
                  <a:gd name="T22" fmla="*/ 2147451846 w 115"/>
                  <a:gd name="T23" fmla="*/ 2147483646 h 51"/>
                  <a:gd name="T24" fmla="*/ 2147451846 w 115"/>
                  <a:gd name="T25" fmla="*/ 2147483646 h 51"/>
                  <a:gd name="T26" fmla="*/ 2147451846 w 115"/>
                  <a:gd name="T27" fmla="*/ 2147483646 h 51"/>
                  <a:gd name="T28" fmla="*/ 2147451846 w 115"/>
                  <a:gd name="T29" fmla="*/ 2147483646 h 51"/>
                  <a:gd name="T30" fmla="*/ 2147451846 w 115"/>
                  <a:gd name="T31" fmla="*/ 2147483646 h 51"/>
                  <a:gd name="T32" fmla="*/ 2147451846 w 115"/>
                  <a:gd name="T33" fmla="*/ 2147483646 h 51"/>
                  <a:gd name="T34" fmla="*/ 2147451846 w 115"/>
                  <a:gd name="T35" fmla="*/ 2147483646 h 51"/>
                  <a:gd name="T36" fmla="*/ 2147451846 w 115"/>
                  <a:gd name="T37" fmla="*/ 2147483646 h 51"/>
                  <a:gd name="T38" fmla="*/ 2147451846 w 115"/>
                  <a:gd name="T39" fmla="*/ 2147483646 h 51"/>
                  <a:gd name="T40" fmla="*/ 2147451846 w 115"/>
                  <a:gd name="T41" fmla="*/ 2147483646 h 51"/>
                  <a:gd name="T42" fmla="*/ 0 w 115"/>
                  <a:gd name="T43" fmla="*/ 2147483646 h 51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15"/>
                  <a:gd name="T67" fmla="*/ 0 h 51"/>
                  <a:gd name="T68" fmla="*/ 115 w 115"/>
                  <a:gd name="T69" fmla="*/ 51 h 51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15" h="51">
                    <a:moveTo>
                      <a:pt x="0" y="3"/>
                    </a:moveTo>
                    <a:lnTo>
                      <a:pt x="27" y="0"/>
                    </a:lnTo>
                    <a:lnTo>
                      <a:pt x="54" y="10"/>
                    </a:lnTo>
                    <a:lnTo>
                      <a:pt x="65" y="22"/>
                    </a:lnTo>
                    <a:lnTo>
                      <a:pt x="78" y="22"/>
                    </a:lnTo>
                    <a:lnTo>
                      <a:pt x="87" y="16"/>
                    </a:lnTo>
                    <a:lnTo>
                      <a:pt x="94" y="14"/>
                    </a:lnTo>
                    <a:lnTo>
                      <a:pt x="101" y="27"/>
                    </a:lnTo>
                    <a:lnTo>
                      <a:pt x="114" y="28"/>
                    </a:lnTo>
                    <a:lnTo>
                      <a:pt x="112" y="34"/>
                    </a:lnTo>
                    <a:lnTo>
                      <a:pt x="115" y="43"/>
                    </a:lnTo>
                    <a:lnTo>
                      <a:pt x="114" y="51"/>
                    </a:lnTo>
                    <a:lnTo>
                      <a:pt x="101" y="39"/>
                    </a:lnTo>
                    <a:lnTo>
                      <a:pt x="94" y="35"/>
                    </a:lnTo>
                    <a:lnTo>
                      <a:pt x="88" y="35"/>
                    </a:lnTo>
                    <a:lnTo>
                      <a:pt x="85" y="47"/>
                    </a:lnTo>
                    <a:lnTo>
                      <a:pt x="77" y="44"/>
                    </a:lnTo>
                    <a:lnTo>
                      <a:pt x="61" y="51"/>
                    </a:lnTo>
                    <a:lnTo>
                      <a:pt x="45" y="50"/>
                    </a:lnTo>
                    <a:lnTo>
                      <a:pt x="44" y="28"/>
                    </a:lnTo>
                    <a:lnTo>
                      <a:pt x="15" y="1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702" name="Freeform 254"/>
              <p:cNvSpPr>
                <a:spLocks/>
              </p:cNvSpPr>
              <p:nvPr/>
            </p:nvSpPr>
            <p:spPr bwMode="gray">
              <a:xfrm>
                <a:off x="3380" y="2041"/>
                <a:ext cx="94" cy="88"/>
              </a:xfrm>
              <a:custGeom>
                <a:avLst/>
                <a:gdLst>
                  <a:gd name="T0" fmla="*/ 1482769684 w 95"/>
                  <a:gd name="T1" fmla="*/ 2147483646 h 77"/>
                  <a:gd name="T2" fmla="*/ 1482769684 w 95"/>
                  <a:gd name="T3" fmla="*/ 2147483646 h 77"/>
                  <a:gd name="T4" fmla="*/ 1482769684 w 95"/>
                  <a:gd name="T5" fmla="*/ 2147483646 h 77"/>
                  <a:gd name="T6" fmla="*/ 1482769684 w 95"/>
                  <a:gd name="T7" fmla="*/ 2147483646 h 77"/>
                  <a:gd name="T8" fmla="*/ 1482769684 w 95"/>
                  <a:gd name="T9" fmla="*/ 2147483646 h 77"/>
                  <a:gd name="T10" fmla="*/ 1482769684 w 95"/>
                  <a:gd name="T11" fmla="*/ 2147483646 h 77"/>
                  <a:gd name="T12" fmla="*/ 1482769684 w 95"/>
                  <a:gd name="T13" fmla="*/ 2147483646 h 77"/>
                  <a:gd name="T14" fmla="*/ 1482769684 w 95"/>
                  <a:gd name="T15" fmla="*/ 2147483646 h 77"/>
                  <a:gd name="T16" fmla="*/ 1482769684 w 95"/>
                  <a:gd name="T17" fmla="*/ 2147483646 h 77"/>
                  <a:gd name="T18" fmla="*/ 1482769684 w 95"/>
                  <a:gd name="T19" fmla="*/ 2147483646 h 77"/>
                  <a:gd name="T20" fmla="*/ 1482769684 w 95"/>
                  <a:gd name="T21" fmla="*/ 2147483646 h 77"/>
                  <a:gd name="T22" fmla="*/ 1482769684 w 95"/>
                  <a:gd name="T23" fmla="*/ 2147483646 h 77"/>
                  <a:gd name="T24" fmla="*/ 1482769684 w 95"/>
                  <a:gd name="T25" fmla="*/ 2147483646 h 77"/>
                  <a:gd name="T26" fmla="*/ 1482769684 w 95"/>
                  <a:gd name="T27" fmla="*/ 2147483646 h 77"/>
                  <a:gd name="T28" fmla="*/ 1482769684 w 95"/>
                  <a:gd name="T29" fmla="*/ 2147483646 h 77"/>
                  <a:gd name="T30" fmla="*/ 1482769684 w 95"/>
                  <a:gd name="T31" fmla="*/ 2147483646 h 77"/>
                  <a:gd name="T32" fmla="*/ 1482769684 w 95"/>
                  <a:gd name="T33" fmla="*/ 2147483646 h 77"/>
                  <a:gd name="T34" fmla="*/ 1482769684 w 95"/>
                  <a:gd name="T35" fmla="*/ 2147483646 h 77"/>
                  <a:gd name="T36" fmla="*/ 1482769684 w 95"/>
                  <a:gd name="T37" fmla="*/ 2147483646 h 77"/>
                  <a:gd name="T38" fmla="*/ 1482769684 w 95"/>
                  <a:gd name="T39" fmla="*/ 2147483646 h 77"/>
                  <a:gd name="T40" fmla="*/ 1482769684 w 95"/>
                  <a:gd name="T41" fmla="*/ 2147483646 h 77"/>
                  <a:gd name="T42" fmla="*/ 1482769684 w 95"/>
                  <a:gd name="T43" fmla="*/ 2147483646 h 77"/>
                  <a:gd name="T44" fmla="*/ 1482769684 w 95"/>
                  <a:gd name="T45" fmla="*/ 2147483646 h 77"/>
                  <a:gd name="T46" fmla="*/ 1482769684 w 95"/>
                  <a:gd name="T47" fmla="*/ 2147483646 h 77"/>
                  <a:gd name="T48" fmla="*/ 1482769684 w 95"/>
                  <a:gd name="T49" fmla="*/ 2147483646 h 77"/>
                  <a:gd name="T50" fmla="*/ 1482769684 w 95"/>
                  <a:gd name="T51" fmla="*/ 2147483646 h 77"/>
                  <a:gd name="T52" fmla="*/ 0 w 95"/>
                  <a:gd name="T53" fmla="*/ 2147483646 h 77"/>
                  <a:gd name="T54" fmla="*/ 1482769684 w 95"/>
                  <a:gd name="T55" fmla="*/ 2147483646 h 77"/>
                  <a:gd name="T56" fmla="*/ 1482769684 w 95"/>
                  <a:gd name="T57" fmla="*/ 2147483646 h 77"/>
                  <a:gd name="T58" fmla="*/ 1482769684 w 95"/>
                  <a:gd name="T59" fmla="*/ 2147483646 h 77"/>
                  <a:gd name="T60" fmla="*/ 1482769684 w 95"/>
                  <a:gd name="T61" fmla="*/ 2147483646 h 77"/>
                  <a:gd name="T62" fmla="*/ 1482769684 w 95"/>
                  <a:gd name="T63" fmla="*/ 2147483646 h 77"/>
                  <a:gd name="T64" fmla="*/ 1482769684 w 95"/>
                  <a:gd name="T65" fmla="*/ 2147483646 h 77"/>
                  <a:gd name="T66" fmla="*/ 1482769684 w 95"/>
                  <a:gd name="T67" fmla="*/ 2147483646 h 77"/>
                  <a:gd name="T68" fmla="*/ 1482769684 w 95"/>
                  <a:gd name="T69" fmla="*/ 0 h 77"/>
                  <a:gd name="T70" fmla="*/ 1482769684 w 95"/>
                  <a:gd name="T71" fmla="*/ 2147483646 h 77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5"/>
                  <a:gd name="T109" fmla="*/ 0 h 77"/>
                  <a:gd name="T110" fmla="*/ 95 w 95"/>
                  <a:gd name="T111" fmla="*/ 77 h 77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5" h="77">
                    <a:moveTo>
                      <a:pt x="36" y="4"/>
                    </a:moveTo>
                    <a:lnTo>
                      <a:pt x="40" y="4"/>
                    </a:lnTo>
                    <a:lnTo>
                      <a:pt x="55" y="7"/>
                    </a:lnTo>
                    <a:lnTo>
                      <a:pt x="69" y="18"/>
                    </a:lnTo>
                    <a:lnTo>
                      <a:pt x="77" y="30"/>
                    </a:lnTo>
                    <a:lnTo>
                      <a:pt x="95" y="45"/>
                    </a:lnTo>
                    <a:lnTo>
                      <a:pt x="86" y="48"/>
                    </a:lnTo>
                    <a:lnTo>
                      <a:pt x="78" y="57"/>
                    </a:lnTo>
                    <a:lnTo>
                      <a:pt x="78" y="61"/>
                    </a:lnTo>
                    <a:lnTo>
                      <a:pt x="75" y="77"/>
                    </a:lnTo>
                    <a:lnTo>
                      <a:pt x="62" y="73"/>
                    </a:lnTo>
                    <a:lnTo>
                      <a:pt x="58" y="59"/>
                    </a:lnTo>
                    <a:lnTo>
                      <a:pt x="46" y="65"/>
                    </a:lnTo>
                    <a:lnTo>
                      <a:pt x="32" y="73"/>
                    </a:lnTo>
                    <a:lnTo>
                      <a:pt x="24" y="71"/>
                    </a:lnTo>
                    <a:lnTo>
                      <a:pt x="17" y="64"/>
                    </a:lnTo>
                    <a:lnTo>
                      <a:pt x="13" y="57"/>
                    </a:lnTo>
                    <a:lnTo>
                      <a:pt x="19" y="50"/>
                    </a:lnTo>
                    <a:lnTo>
                      <a:pt x="23" y="56"/>
                    </a:lnTo>
                    <a:lnTo>
                      <a:pt x="39" y="64"/>
                    </a:lnTo>
                    <a:lnTo>
                      <a:pt x="42" y="57"/>
                    </a:lnTo>
                    <a:lnTo>
                      <a:pt x="27" y="44"/>
                    </a:lnTo>
                    <a:lnTo>
                      <a:pt x="22" y="34"/>
                    </a:lnTo>
                    <a:lnTo>
                      <a:pt x="16" y="30"/>
                    </a:lnTo>
                    <a:lnTo>
                      <a:pt x="16" y="24"/>
                    </a:lnTo>
                    <a:lnTo>
                      <a:pt x="9" y="23"/>
                    </a:lnTo>
                    <a:lnTo>
                      <a:pt x="0" y="19"/>
                    </a:lnTo>
                    <a:lnTo>
                      <a:pt x="2" y="12"/>
                    </a:lnTo>
                    <a:lnTo>
                      <a:pt x="4" y="7"/>
                    </a:lnTo>
                    <a:lnTo>
                      <a:pt x="11" y="7"/>
                    </a:lnTo>
                    <a:lnTo>
                      <a:pt x="16" y="11"/>
                    </a:lnTo>
                    <a:lnTo>
                      <a:pt x="29" y="23"/>
                    </a:lnTo>
                    <a:lnTo>
                      <a:pt x="30" y="15"/>
                    </a:lnTo>
                    <a:lnTo>
                      <a:pt x="27" y="7"/>
                    </a:lnTo>
                    <a:lnTo>
                      <a:pt x="29" y="0"/>
                    </a:lnTo>
                    <a:lnTo>
                      <a:pt x="36" y="4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703" name="Freeform 255"/>
              <p:cNvSpPr>
                <a:spLocks/>
              </p:cNvSpPr>
              <p:nvPr/>
            </p:nvSpPr>
            <p:spPr bwMode="gray">
              <a:xfrm>
                <a:off x="3361" y="2059"/>
                <a:ext cx="61" cy="55"/>
              </a:xfrm>
              <a:custGeom>
                <a:avLst/>
                <a:gdLst>
                  <a:gd name="T0" fmla="*/ 0 w 62"/>
                  <a:gd name="T1" fmla="*/ 2147483646 h 48"/>
                  <a:gd name="T2" fmla="*/ 1215517901 w 62"/>
                  <a:gd name="T3" fmla="*/ 2147483646 h 48"/>
                  <a:gd name="T4" fmla="*/ 1215517901 w 62"/>
                  <a:gd name="T5" fmla="*/ 2147483646 h 48"/>
                  <a:gd name="T6" fmla="*/ 1215517901 w 62"/>
                  <a:gd name="T7" fmla="*/ 2147483646 h 48"/>
                  <a:gd name="T8" fmla="*/ 1215517901 w 62"/>
                  <a:gd name="T9" fmla="*/ 2147483646 h 48"/>
                  <a:gd name="T10" fmla="*/ 1215517901 w 62"/>
                  <a:gd name="T11" fmla="*/ 2147483646 h 48"/>
                  <a:gd name="T12" fmla="*/ 1215517901 w 62"/>
                  <a:gd name="T13" fmla="*/ 2147483646 h 48"/>
                  <a:gd name="T14" fmla="*/ 1215517901 w 62"/>
                  <a:gd name="T15" fmla="*/ 2147483646 h 48"/>
                  <a:gd name="T16" fmla="*/ 1215517901 w 62"/>
                  <a:gd name="T17" fmla="*/ 2147483646 h 48"/>
                  <a:gd name="T18" fmla="*/ 1215517901 w 62"/>
                  <a:gd name="T19" fmla="*/ 2147483646 h 48"/>
                  <a:gd name="T20" fmla="*/ 1215517901 w 62"/>
                  <a:gd name="T21" fmla="*/ 2147483646 h 48"/>
                  <a:gd name="T22" fmla="*/ 1215517901 w 62"/>
                  <a:gd name="T23" fmla="*/ 2147483646 h 48"/>
                  <a:gd name="T24" fmla="*/ 1215517901 w 62"/>
                  <a:gd name="T25" fmla="*/ 2147483646 h 48"/>
                  <a:gd name="T26" fmla="*/ 1215517901 w 62"/>
                  <a:gd name="T27" fmla="*/ 2147483646 h 48"/>
                  <a:gd name="T28" fmla="*/ 1215517901 w 62"/>
                  <a:gd name="T29" fmla="*/ 2147483646 h 48"/>
                  <a:gd name="T30" fmla="*/ 1215517901 w 62"/>
                  <a:gd name="T31" fmla="*/ 0 h 48"/>
                  <a:gd name="T32" fmla="*/ 1215517901 w 62"/>
                  <a:gd name="T33" fmla="*/ 2147483646 h 48"/>
                  <a:gd name="T34" fmla="*/ 0 w 62"/>
                  <a:gd name="T35" fmla="*/ 214748364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62"/>
                  <a:gd name="T55" fmla="*/ 0 h 48"/>
                  <a:gd name="T56" fmla="*/ 62 w 62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62" h="48">
                    <a:moveTo>
                      <a:pt x="0" y="7"/>
                    </a:moveTo>
                    <a:lnTo>
                      <a:pt x="8" y="15"/>
                    </a:lnTo>
                    <a:lnTo>
                      <a:pt x="17" y="26"/>
                    </a:lnTo>
                    <a:lnTo>
                      <a:pt x="31" y="41"/>
                    </a:lnTo>
                    <a:lnTo>
                      <a:pt x="41" y="33"/>
                    </a:lnTo>
                    <a:lnTo>
                      <a:pt x="41" y="41"/>
                    </a:lnTo>
                    <a:lnTo>
                      <a:pt x="48" y="41"/>
                    </a:lnTo>
                    <a:lnTo>
                      <a:pt x="58" y="48"/>
                    </a:lnTo>
                    <a:lnTo>
                      <a:pt x="62" y="41"/>
                    </a:lnTo>
                    <a:lnTo>
                      <a:pt x="47" y="28"/>
                    </a:lnTo>
                    <a:lnTo>
                      <a:pt x="43" y="19"/>
                    </a:lnTo>
                    <a:lnTo>
                      <a:pt x="36" y="14"/>
                    </a:lnTo>
                    <a:lnTo>
                      <a:pt x="36" y="8"/>
                    </a:lnTo>
                    <a:lnTo>
                      <a:pt x="29" y="7"/>
                    </a:lnTo>
                    <a:lnTo>
                      <a:pt x="20" y="3"/>
                    </a:lnTo>
                    <a:lnTo>
                      <a:pt x="10" y="0"/>
                    </a:lnTo>
                    <a:lnTo>
                      <a:pt x="4" y="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704" name="Freeform 256"/>
              <p:cNvSpPr>
                <a:spLocks/>
              </p:cNvSpPr>
              <p:nvPr/>
            </p:nvSpPr>
            <p:spPr bwMode="gray">
              <a:xfrm>
                <a:off x="3549" y="1962"/>
                <a:ext cx="277" cy="198"/>
              </a:xfrm>
              <a:custGeom>
                <a:avLst/>
                <a:gdLst>
                  <a:gd name="T0" fmla="*/ 1148145506 w 282"/>
                  <a:gd name="T1" fmla="*/ 2147483646 h 172"/>
                  <a:gd name="T2" fmla="*/ 1148145506 w 282"/>
                  <a:gd name="T3" fmla="*/ 2147483646 h 172"/>
                  <a:gd name="T4" fmla="*/ 1148145506 w 282"/>
                  <a:gd name="T5" fmla="*/ 2147483646 h 172"/>
                  <a:gd name="T6" fmla="*/ 1148145506 w 282"/>
                  <a:gd name="T7" fmla="*/ 2147483646 h 172"/>
                  <a:gd name="T8" fmla="*/ 1148145506 w 282"/>
                  <a:gd name="T9" fmla="*/ 2147483646 h 172"/>
                  <a:gd name="T10" fmla="*/ 1148145506 w 282"/>
                  <a:gd name="T11" fmla="*/ 2147483646 h 172"/>
                  <a:gd name="T12" fmla="*/ 1148145506 w 282"/>
                  <a:gd name="T13" fmla="*/ 2147483646 h 172"/>
                  <a:gd name="T14" fmla="*/ 1148145506 w 282"/>
                  <a:gd name="T15" fmla="*/ 2147483646 h 172"/>
                  <a:gd name="T16" fmla="*/ 1148145506 w 282"/>
                  <a:gd name="T17" fmla="*/ 2147483646 h 172"/>
                  <a:gd name="T18" fmla="*/ 1148145506 w 282"/>
                  <a:gd name="T19" fmla="*/ 2147483646 h 172"/>
                  <a:gd name="T20" fmla="*/ 1148145506 w 282"/>
                  <a:gd name="T21" fmla="*/ 2147483646 h 172"/>
                  <a:gd name="T22" fmla="*/ 1148145506 w 282"/>
                  <a:gd name="T23" fmla="*/ 2147483646 h 172"/>
                  <a:gd name="T24" fmla="*/ 1148145506 w 282"/>
                  <a:gd name="T25" fmla="*/ 2147483646 h 172"/>
                  <a:gd name="T26" fmla="*/ 1148145506 w 282"/>
                  <a:gd name="T27" fmla="*/ 2147483646 h 172"/>
                  <a:gd name="T28" fmla="*/ 1148145506 w 282"/>
                  <a:gd name="T29" fmla="*/ 2147483646 h 172"/>
                  <a:gd name="T30" fmla="*/ 1148145506 w 282"/>
                  <a:gd name="T31" fmla="*/ 2147483646 h 172"/>
                  <a:gd name="T32" fmla="*/ 1148145506 w 282"/>
                  <a:gd name="T33" fmla="*/ 2147483646 h 172"/>
                  <a:gd name="T34" fmla="*/ 1148145506 w 282"/>
                  <a:gd name="T35" fmla="*/ 2147483646 h 172"/>
                  <a:gd name="T36" fmla="*/ 1148145506 w 282"/>
                  <a:gd name="T37" fmla="*/ 2147483646 h 172"/>
                  <a:gd name="T38" fmla="*/ 1148145506 w 282"/>
                  <a:gd name="T39" fmla="*/ 2147483646 h 172"/>
                  <a:gd name="T40" fmla="*/ 1148145506 w 282"/>
                  <a:gd name="T41" fmla="*/ 2147483646 h 172"/>
                  <a:gd name="T42" fmla="*/ 1148145506 w 282"/>
                  <a:gd name="T43" fmla="*/ 2147483646 h 172"/>
                  <a:gd name="T44" fmla="*/ 1148145506 w 282"/>
                  <a:gd name="T45" fmla="*/ 2147483646 h 172"/>
                  <a:gd name="T46" fmla="*/ 1148145506 w 282"/>
                  <a:gd name="T47" fmla="*/ 2147483646 h 172"/>
                  <a:gd name="T48" fmla="*/ 1148145506 w 282"/>
                  <a:gd name="T49" fmla="*/ 2147483646 h 172"/>
                  <a:gd name="T50" fmla="*/ 1148145506 w 282"/>
                  <a:gd name="T51" fmla="*/ 2147483646 h 172"/>
                  <a:gd name="T52" fmla="*/ 1148145506 w 282"/>
                  <a:gd name="T53" fmla="*/ 2147483646 h 172"/>
                  <a:gd name="T54" fmla="*/ 1148145506 w 282"/>
                  <a:gd name="T55" fmla="*/ 2147483646 h 172"/>
                  <a:gd name="T56" fmla="*/ 1148145506 w 282"/>
                  <a:gd name="T57" fmla="*/ 2147483646 h 172"/>
                  <a:gd name="T58" fmla="*/ 1148145506 w 282"/>
                  <a:gd name="T59" fmla="*/ 2147483646 h 172"/>
                  <a:gd name="T60" fmla="*/ 1148145506 w 282"/>
                  <a:gd name="T61" fmla="*/ 2147483646 h 172"/>
                  <a:gd name="T62" fmla="*/ 1148145506 w 282"/>
                  <a:gd name="T63" fmla="*/ 2147483646 h 172"/>
                  <a:gd name="T64" fmla="*/ 1148145506 w 282"/>
                  <a:gd name="T65" fmla="*/ 2147483646 h 172"/>
                  <a:gd name="T66" fmla="*/ 1148145506 w 282"/>
                  <a:gd name="T67" fmla="*/ 0 h 172"/>
                  <a:gd name="T68" fmla="*/ 1148145506 w 282"/>
                  <a:gd name="T69" fmla="*/ 2147483646 h 172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282"/>
                  <a:gd name="T106" fmla="*/ 0 h 172"/>
                  <a:gd name="T107" fmla="*/ 282 w 282"/>
                  <a:gd name="T108" fmla="*/ 172 h 172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282" h="172">
                    <a:moveTo>
                      <a:pt x="19" y="78"/>
                    </a:moveTo>
                    <a:lnTo>
                      <a:pt x="26" y="75"/>
                    </a:lnTo>
                    <a:lnTo>
                      <a:pt x="29" y="70"/>
                    </a:lnTo>
                    <a:lnTo>
                      <a:pt x="31" y="64"/>
                    </a:lnTo>
                    <a:lnTo>
                      <a:pt x="39" y="67"/>
                    </a:lnTo>
                    <a:lnTo>
                      <a:pt x="38" y="58"/>
                    </a:lnTo>
                    <a:lnTo>
                      <a:pt x="46" y="55"/>
                    </a:lnTo>
                    <a:lnTo>
                      <a:pt x="50" y="60"/>
                    </a:lnTo>
                    <a:lnTo>
                      <a:pt x="58" y="60"/>
                    </a:lnTo>
                    <a:lnTo>
                      <a:pt x="64" y="64"/>
                    </a:lnTo>
                    <a:lnTo>
                      <a:pt x="67" y="67"/>
                    </a:lnTo>
                    <a:lnTo>
                      <a:pt x="67" y="68"/>
                    </a:lnTo>
                    <a:lnTo>
                      <a:pt x="69" y="74"/>
                    </a:lnTo>
                    <a:lnTo>
                      <a:pt x="77" y="75"/>
                    </a:lnTo>
                    <a:lnTo>
                      <a:pt x="77" y="84"/>
                    </a:lnTo>
                    <a:lnTo>
                      <a:pt x="84" y="97"/>
                    </a:lnTo>
                    <a:lnTo>
                      <a:pt x="91" y="98"/>
                    </a:lnTo>
                    <a:lnTo>
                      <a:pt x="93" y="94"/>
                    </a:lnTo>
                    <a:lnTo>
                      <a:pt x="103" y="91"/>
                    </a:lnTo>
                    <a:lnTo>
                      <a:pt x="110" y="97"/>
                    </a:lnTo>
                    <a:lnTo>
                      <a:pt x="119" y="106"/>
                    </a:lnTo>
                    <a:lnTo>
                      <a:pt x="131" y="119"/>
                    </a:lnTo>
                    <a:lnTo>
                      <a:pt x="155" y="125"/>
                    </a:lnTo>
                    <a:lnTo>
                      <a:pt x="155" y="133"/>
                    </a:lnTo>
                    <a:lnTo>
                      <a:pt x="171" y="139"/>
                    </a:lnTo>
                    <a:lnTo>
                      <a:pt x="179" y="147"/>
                    </a:lnTo>
                    <a:lnTo>
                      <a:pt x="173" y="172"/>
                    </a:lnTo>
                    <a:lnTo>
                      <a:pt x="188" y="172"/>
                    </a:lnTo>
                    <a:lnTo>
                      <a:pt x="195" y="160"/>
                    </a:lnTo>
                    <a:lnTo>
                      <a:pt x="201" y="152"/>
                    </a:lnTo>
                    <a:lnTo>
                      <a:pt x="206" y="145"/>
                    </a:lnTo>
                    <a:lnTo>
                      <a:pt x="202" y="134"/>
                    </a:lnTo>
                    <a:lnTo>
                      <a:pt x="192" y="130"/>
                    </a:lnTo>
                    <a:lnTo>
                      <a:pt x="194" y="109"/>
                    </a:lnTo>
                    <a:lnTo>
                      <a:pt x="205" y="101"/>
                    </a:lnTo>
                    <a:lnTo>
                      <a:pt x="214" y="105"/>
                    </a:lnTo>
                    <a:lnTo>
                      <a:pt x="234" y="99"/>
                    </a:lnTo>
                    <a:lnTo>
                      <a:pt x="237" y="109"/>
                    </a:lnTo>
                    <a:lnTo>
                      <a:pt x="250" y="109"/>
                    </a:lnTo>
                    <a:lnTo>
                      <a:pt x="276" y="106"/>
                    </a:lnTo>
                    <a:lnTo>
                      <a:pt x="282" y="97"/>
                    </a:lnTo>
                    <a:lnTo>
                      <a:pt x="276" y="91"/>
                    </a:lnTo>
                    <a:lnTo>
                      <a:pt x="259" y="91"/>
                    </a:lnTo>
                    <a:lnTo>
                      <a:pt x="230" y="91"/>
                    </a:lnTo>
                    <a:lnTo>
                      <a:pt x="219" y="91"/>
                    </a:lnTo>
                    <a:lnTo>
                      <a:pt x="208" y="89"/>
                    </a:lnTo>
                    <a:lnTo>
                      <a:pt x="188" y="98"/>
                    </a:lnTo>
                    <a:lnTo>
                      <a:pt x="187" y="97"/>
                    </a:lnTo>
                    <a:lnTo>
                      <a:pt x="182" y="92"/>
                    </a:lnTo>
                    <a:lnTo>
                      <a:pt x="173" y="94"/>
                    </a:lnTo>
                    <a:lnTo>
                      <a:pt x="163" y="98"/>
                    </a:lnTo>
                    <a:lnTo>
                      <a:pt x="161" y="95"/>
                    </a:lnTo>
                    <a:lnTo>
                      <a:pt x="160" y="92"/>
                    </a:lnTo>
                    <a:lnTo>
                      <a:pt x="149" y="89"/>
                    </a:lnTo>
                    <a:lnTo>
                      <a:pt x="146" y="87"/>
                    </a:lnTo>
                    <a:lnTo>
                      <a:pt x="148" y="83"/>
                    </a:lnTo>
                    <a:lnTo>
                      <a:pt x="154" y="79"/>
                    </a:lnTo>
                    <a:lnTo>
                      <a:pt x="146" y="63"/>
                    </a:lnTo>
                    <a:lnTo>
                      <a:pt x="134" y="40"/>
                    </a:lnTo>
                    <a:lnTo>
                      <a:pt x="101" y="47"/>
                    </a:lnTo>
                    <a:lnTo>
                      <a:pt x="93" y="40"/>
                    </a:lnTo>
                    <a:lnTo>
                      <a:pt x="79" y="33"/>
                    </a:lnTo>
                    <a:lnTo>
                      <a:pt x="65" y="43"/>
                    </a:lnTo>
                    <a:lnTo>
                      <a:pt x="51" y="40"/>
                    </a:lnTo>
                    <a:lnTo>
                      <a:pt x="34" y="30"/>
                    </a:lnTo>
                    <a:lnTo>
                      <a:pt x="33" y="17"/>
                    </a:lnTo>
                    <a:lnTo>
                      <a:pt x="34" y="8"/>
                    </a:lnTo>
                    <a:lnTo>
                      <a:pt x="33" y="0"/>
                    </a:lnTo>
                    <a:lnTo>
                      <a:pt x="0" y="17"/>
                    </a:lnTo>
                    <a:lnTo>
                      <a:pt x="19" y="7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705" name="Freeform 257"/>
              <p:cNvSpPr>
                <a:spLocks/>
              </p:cNvSpPr>
              <p:nvPr/>
            </p:nvSpPr>
            <p:spPr bwMode="gray">
              <a:xfrm>
                <a:off x="3750" y="2022"/>
                <a:ext cx="177" cy="90"/>
              </a:xfrm>
              <a:custGeom>
                <a:avLst/>
                <a:gdLst>
                  <a:gd name="T0" fmla="*/ 1192480660 w 180"/>
                  <a:gd name="T1" fmla="*/ 2147483646 h 78"/>
                  <a:gd name="T2" fmla="*/ 1192480660 w 180"/>
                  <a:gd name="T3" fmla="*/ 2147483646 h 78"/>
                  <a:gd name="T4" fmla="*/ 1192480660 w 180"/>
                  <a:gd name="T5" fmla="*/ 2147483646 h 78"/>
                  <a:gd name="T6" fmla="*/ 0 w 180"/>
                  <a:gd name="T7" fmla="*/ 2147483646 h 78"/>
                  <a:gd name="T8" fmla="*/ 1192480660 w 180"/>
                  <a:gd name="T9" fmla="*/ 2147483646 h 78"/>
                  <a:gd name="T10" fmla="*/ 1192480660 w 180"/>
                  <a:gd name="T11" fmla="*/ 2147483646 h 78"/>
                  <a:gd name="T12" fmla="*/ 1192480660 w 180"/>
                  <a:gd name="T13" fmla="*/ 2147483646 h 78"/>
                  <a:gd name="T14" fmla="*/ 1192480660 w 180"/>
                  <a:gd name="T15" fmla="*/ 2147483646 h 78"/>
                  <a:gd name="T16" fmla="*/ 1192480660 w 180"/>
                  <a:gd name="T17" fmla="*/ 2147483646 h 78"/>
                  <a:gd name="T18" fmla="*/ 1192480660 w 180"/>
                  <a:gd name="T19" fmla="*/ 2147483646 h 78"/>
                  <a:gd name="T20" fmla="*/ 1192480660 w 180"/>
                  <a:gd name="T21" fmla="*/ 2147483646 h 78"/>
                  <a:gd name="T22" fmla="*/ 1192480660 w 180"/>
                  <a:gd name="T23" fmla="*/ 2147483646 h 78"/>
                  <a:gd name="T24" fmla="*/ 1192480660 w 180"/>
                  <a:gd name="T25" fmla="*/ 2147483646 h 78"/>
                  <a:gd name="T26" fmla="*/ 1192480660 w 180"/>
                  <a:gd name="T27" fmla="*/ 2147483646 h 78"/>
                  <a:gd name="T28" fmla="*/ 1192480660 w 180"/>
                  <a:gd name="T29" fmla="*/ 2147483646 h 78"/>
                  <a:gd name="T30" fmla="*/ 1192480660 w 180"/>
                  <a:gd name="T31" fmla="*/ 2147483646 h 78"/>
                  <a:gd name="T32" fmla="*/ 1192480660 w 180"/>
                  <a:gd name="T33" fmla="*/ 2147483646 h 78"/>
                  <a:gd name="T34" fmla="*/ 1192480660 w 180"/>
                  <a:gd name="T35" fmla="*/ 2147483646 h 78"/>
                  <a:gd name="T36" fmla="*/ 1192480660 w 180"/>
                  <a:gd name="T37" fmla="*/ 2147483646 h 78"/>
                  <a:gd name="T38" fmla="*/ 1192480660 w 180"/>
                  <a:gd name="T39" fmla="*/ 2147483646 h 78"/>
                  <a:gd name="T40" fmla="*/ 1192480660 w 180"/>
                  <a:gd name="T41" fmla="*/ 2147483646 h 78"/>
                  <a:gd name="T42" fmla="*/ 1192480660 w 180"/>
                  <a:gd name="T43" fmla="*/ 0 h 78"/>
                  <a:gd name="T44" fmla="*/ 1192480660 w 180"/>
                  <a:gd name="T45" fmla="*/ 2147483646 h 78"/>
                  <a:gd name="T46" fmla="*/ 1192480660 w 180"/>
                  <a:gd name="T47" fmla="*/ 2147483646 h 78"/>
                  <a:gd name="T48" fmla="*/ 1192480660 w 180"/>
                  <a:gd name="T49" fmla="*/ 2147483646 h 78"/>
                  <a:gd name="T50" fmla="*/ 1192480660 w 180"/>
                  <a:gd name="T51" fmla="*/ 2147483646 h 78"/>
                  <a:gd name="T52" fmla="*/ 1192480660 w 180"/>
                  <a:gd name="T53" fmla="*/ 2147483646 h 78"/>
                  <a:gd name="T54" fmla="*/ 1192480660 w 180"/>
                  <a:gd name="T55" fmla="*/ 2147483646 h 78"/>
                  <a:gd name="T56" fmla="*/ 1192480660 w 180"/>
                  <a:gd name="T57" fmla="*/ 2147483646 h 78"/>
                  <a:gd name="T58" fmla="*/ 1192480660 w 180"/>
                  <a:gd name="T59" fmla="*/ 2147483646 h 78"/>
                  <a:gd name="T60" fmla="*/ 1192480660 w 180"/>
                  <a:gd name="T61" fmla="*/ 2147483646 h 78"/>
                  <a:gd name="T62" fmla="*/ 1192480660 w 180"/>
                  <a:gd name="T63" fmla="*/ 2147483646 h 78"/>
                  <a:gd name="T64" fmla="*/ 1192480660 w 180"/>
                  <a:gd name="T65" fmla="*/ 2147483646 h 78"/>
                  <a:gd name="T66" fmla="*/ 1192480660 w 180"/>
                  <a:gd name="T67" fmla="*/ 2147483646 h 78"/>
                  <a:gd name="T68" fmla="*/ 1192480660 w 180"/>
                  <a:gd name="T69" fmla="*/ 2147483646 h 78"/>
                  <a:gd name="T70" fmla="*/ 1192480660 w 180"/>
                  <a:gd name="T71" fmla="*/ 2147483646 h 78"/>
                  <a:gd name="T72" fmla="*/ 1192480660 w 180"/>
                  <a:gd name="T73" fmla="*/ 2147483646 h 78"/>
                  <a:gd name="T74" fmla="*/ 1192480660 w 180"/>
                  <a:gd name="T75" fmla="*/ 2147483646 h 78"/>
                  <a:gd name="T76" fmla="*/ 1192480660 w 180"/>
                  <a:gd name="T77" fmla="*/ 2147483646 h 78"/>
                  <a:gd name="T78" fmla="*/ 1192480660 w 180"/>
                  <a:gd name="T79" fmla="*/ 2147483646 h 78"/>
                  <a:gd name="T80" fmla="*/ 1192480660 w 180"/>
                  <a:gd name="T81" fmla="*/ 2147483646 h 78"/>
                  <a:gd name="T82" fmla="*/ 1192480660 w 180"/>
                  <a:gd name="T83" fmla="*/ 2147483646 h 78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180"/>
                  <a:gd name="T127" fmla="*/ 0 h 78"/>
                  <a:gd name="T128" fmla="*/ 180 w 180"/>
                  <a:gd name="T129" fmla="*/ 78 h 78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180" h="78">
                    <a:moveTo>
                      <a:pt x="46" y="57"/>
                    </a:moveTo>
                    <a:lnTo>
                      <a:pt x="32" y="57"/>
                    </a:lnTo>
                    <a:lnTo>
                      <a:pt x="7" y="59"/>
                    </a:lnTo>
                    <a:lnTo>
                      <a:pt x="0" y="67"/>
                    </a:lnTo>
                    <a:lnTo>
                      <a:pt x="7" y="71"/>
                    </a:lnTo>
                    <a:lnTo>
                      <a:pt x="12" y="73"/>
                    </a:lnTo>
                    <a:lnTo>
                      <a:pt x="49" y="73"/>
                    </a:lnTo>
                    <a:lnTo>
                      <a:pt x="73" y="73"/>
                    </a:lnTo>
                    <a:lnTo>
                      <a:pt x="84" y="78"/>
                    </a:lnTo>
                    <a:lnTo>
                      <a:pt x="87" y="68"/>
                    </a:lnTo>
                    <a:lnTo>
                      <a:pt x="98" y="67"/>
                    </a:lnTo>
                    <a:lnTo>
                      <a:pt x="112" y="64"/>
                    </a:lnTo>
                    <a:lnTo>
                      <a:pt x="125" y="61"/>
                    </a:lnTo>
                    <a:lnTo>
                      <a:pt x="148" y="49"/>
                    </a:lnTo>
                    <a:lnTo>
                      <a:pt x="172" y="37"/>
                    </a:lnTo>
                    <a:lnTo>
                      <a:pt x="180" y="30"/>
                    </a:lnTo>
                    <a:lnTo>
                      <a:pt x="177" y="20"/>
                    </a:lnTo>
                    <a:lnTo>
                      <a:pt x="166" y="20"/>
                    </a:lnTo>
                    <a:lnTo>
                      <a:pt x="154" y="13"/>
                    </a:lnTo>
                    <a:lnTo>
                      <a:pt x="143" y="8"/>
                    </a:lnTo>
                    <a:lnTo>
                      <a:pt x="111" y="6"/>
                    </a:lnTo>
                    <a:lnTo>
                      <a:pt x="74" y="0"/>
                    </a:lnTo>
                    <a:lnTo>
                      <a:pt x="66" y="3"/>
                    </a:lnTo>
                    <a:lnTo>
                      <a:pt x="70" y="8"/>
                    </a:lnTo>
                    <a:lnTo>
                      <a:pt x="73" y="15"/>
                    </a:lnTo>
                    <a:lnTo>
                      <a:pt x="63" y="16"/>
                    </a:lnTo>
                    <a:lnTo>
                      <a:pt x="59" y="12"/>
                    </a:lnTo>
                    <a:lnTo>
                      <a:pt x="47" y="11"/>
                    </a:lnTo>
                    <a:lnTo>
                      <a:pt x="31" y="12"/>
                    </a:lnTo>
                    <a:lnTo>
                      <a:pt x="38" y="16"/>
                    </a:lnTo>
                    <a:lnTo>
                      <a:pt x="39" y="21"/>
                    </a:lnTo>
                    <a:lnTo>
                      <a:pt x="35" y="26"/>
                    </a:lnTo>
                    <a:lnTo>
                      <a:pt x="35" y="34"/>
                    </a:lnTo>
                    <a:lnTo>
                      <a:pt x="41" y="39"/>
                    </a:lnTo>
                    <a:lnTo>
                      <a:pt x="63" y="39"/>
                    </a:lnTo>
                    <a:lnTo>
                      <a:pt x="70" y="39"/>
                    </a:lnTo>
                    <a:lnTo>
                      <a:pt x="77" y="46"/>
                    </a:lnTo>
                    <a:lnTo>
                      <a:pt x="70" y="54"/>
                    </a:lnTo>
                    <a:lnTo>
                      <a:pt x="62" y="54"/>
                    </a:lnTo>
                    <a:lnTo>
                      <a:pt x="54" y="54"/>
                    </a:lnTo>
                    <a:lnTo>
                      <a:pt x="50" y="54"/>
                    </a:lnTo>
                    <a:lnTo>
                      <a:pt x="46" y="57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706" name="Freeform 258"/>
              <p:cNvSpPr>
                <a:spLocks/>
              </p:cNvSpPr>
              <p:nvPr/>
            </p:nvSpPr>
            <p:spPr bwMode="gray">
              <a:xfrm>
                <a:off x="3734" y="2076"/>
                <a:ext cx="112" cy="92"/>
              </a:xfrm>
              <a:custGeom>
                <a:avLst/>
                <a:gdLst>
                  <a:gd name="T0" fmla="*/ 0 w 115"/>
                  <a:gd name="T1" fmla="*/ 2147483646 h 80"/>
                  <a:gd name="T2" fmla="*/ 851397524 w 115"/>
                  <a:gd name="T3" fmla="*/ 2147483646 h 80"/>
                  <a:gd name="T4" fmla="*/ 851397524 w 115"/>
                  <a:gd name="T5" fmla="*/ 2147483646 h 80"/>
                  <a:gd name="T6" fmla="*/ 851397524 w 115"/>
                  <a:gd name="T7" fmla="*/ 2147483646 h 80"/>
                  <a:gd name="T8" fmla="*/ 851397524 w 115"/>
                  <a:gd name="T9" fmla="*/ 2147483646 h 80"/>
                  <a:gd name="T10" fmla="*/ 851397524 w 115"/>
                  <a:gd name="T11" fmla="*/ 2147483646 h 80"/>
                  <a:gd name="T12" fmla="*/ 851397524 w 115"/>
                  <a:gd name="T13" fmla="*/ 2147483646 h 80"/>
                  <a:gd name="T14" fmla="*/ 851397524 w 115"/>
                  <a:gd name="T15" fmla="*/ 2147483646 h 80"/>
                  <a:gd name="T16" fmla="*/ 851397524 w 115"/>
                  <a:gd name="T17" fmla="*/ 2147483646 h 80"/>
                  <a:gd name="T18" fmla="*/ 851397524 w 115"/>
                  <a:gd name="T19" fmla="*/ 2147483646 h 80"/>
                  <a:gd name="T20" fmla="*/ 851397524 w 115"/>
                  <a:gd name="T21" fmla="*/ 2147483646 h 80"/>
                  <a:gd name="T22" fmla="*/ 851397524 w 115"/>
                  <a:gd name="T23" fmla="*/ 2147483646 h 80"/>
                  <a:gd name="T24" fmla="*/ 851397524 w 115"/>
                  <a:gd name="T25" fmla="*/ 2147483646 h 80"/>
                  <a:gd name="T26" fmla="*/ 851397524 w 115"/>
                  <a:gd name="T27" fmla="*/ 2147483646 h 80"/>
                  <a:gd name="T28" fmla="*/ 851397524 w 115"/>
                  <a:gd name="T29" fmla="*/ 2147483646 h 80"/>
                  <a:gd name="T30" fmla="*/ 851397524 w 115"/>
                  <a:gd name="T31" fmla="*/ 2147483646 h 80"/>
                  <a:gd name="T32" fmla="*/ 851397524 w 115"/>
                  <a:gd name="T33" fmla="*/ 2147483646 h 80"/>
                  <a:gd name="T34" fmla="*/ 851397524 w 115"/>
                  <a:gd name="T35" fmla="*/ 2147483646 h 80"/>
                  <a:gd name="T36" fmla="*/ 851397524 w 115"/>
                  <a:gd name="T37" fmla="*/ 2147483646 h 80"/>
                  <a:gd name="T38" fmla="*/ 851397524 w 115"/>
                  <a:gd name="T39" fmla="*/ 2147483646 h 80"/>
                  <a:gd name="T40" fmla="*/ 851397524 w 115"/>
                  <a:gd name="T41" fmla="*/ 2147483646 h 80"/>
                  <a:gd name="T42" fmla="*/ 851397524 w 115"/>
                  <a:gd name="T43" fmla="*/ 2147483646 h 80"/>
                  <a:gd name="T44" fmla="*/ 851397524 w 115"/>
                  <a:gd name="T45" fmla="*/ 2147483646 h 80"/>
                  <a:gd name="T46" fmla="*/ 851397524 w 115"/>
                  <a:gd name="T47" fmla="*/ 2147483646 h 80"/>
                  <a:gd name="T48" fmla="*/ 851397524 w 115"/>
                  <a:gd name="T49" fmla="*/ 0 h 80"/>
                  <a:gd name="T50" fmla="*/ 851397524 w 115"/>
                  <a:gd name="T51" fmla="*/ 2147483646 h 80"/>
                  <a:gd name="T52" fmla="*/ 851397524 w 115"/>
                  <a:gd name="T53" fmla="*/ 2147483646 h 80"/>
                  <a:gd name="T54" fmla="*/ 851397524 w 115"/>
                  <a:gd name="T55" fmla="*/ 2147483646 h 80"/>
                  <a:gd name="T56" fmla="*/ 851397524 w 115"/>
                  <a:gd name="T57" fmla="*/ 2147483646 h 80"/>
                  <a:gd name="T58" fmla="*/ 851397524 w 115"/>
                  <a:gd name="T59" fmla="*/ 2147483646 h 80"/>
                  <a:gd name="T60" fmla="*/ 851397524 w 115"/>
                  <a:gd name="T61" fmla="*/ 2147483646 h 80"/>
                  <a:gd name="T62" fmla="*/ 851397524 w 115"/>
                  <a:gd name="T63" fmla="*/ 2147483646 h 80"/>
                  <a:gd name="T64" fmla="*/ 851397524 w 115"/>
                  <a:gd name="T65" fmla="*/ 2147483646 h 80"/>
                  <a:gd name="T66" fmla="*/ 851397524 w 115"/>
                  <a:gd name="T67" fmla="*/ 2147483646 h 80"/>
                  <a:gd name="T68" fmla="*/ 851397524 w 115"/>
                  <a:gd name="T69" fmla="*/ 2147483646 h 80"/>
                  <a:gd name="T70" fmla="*/ 851397524 w 115"/>
                  <a:gd name="T71" fmla="*/ 2147483646 h 80"/>
                  <a:gd name="T72" fmla="*/ 0 w 115"/>
                  <a:gd name="T73" fmla="*/ 2147483646 h 80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15"/>
                  <a:gd name="T112" fmla="*/ 0 h 80"/>
                  <a:gd name="T113" fmla="*/ 115 w 115"/>
                  <a:gd name="T114" fmla="*/ 80 h 80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15" h="80">
                    <a:moveTo>
                      <a:pt x="0" y="68"/>
                    </a:moveTo>
                    <a:lnTo>
                      <a:pt x="1" y="72"/>
                    </a:lnTo>
                    <a:lnTo>
                      <a:pt x="10" y="73"/>
                    </a:lnTo>
                    <a:lnTo>
                      <a:pt x="31" y="73"/>
                    </a:lnTo>
                    <a:lnTo>
                      <a:pt x="55" y="48"/>
                    </a:lnTo>
                    <a:lnTo>
                      <a:pt x="61" y="65"/>
                    </a:lnTo>
                    <a:lnTo>
                      <a:pt x="67" y="80"/>
                    </a:lnTo>
                    <a:lnTo>
                      <a:pt x="82" y="74"/>
                    </a:lnTo>
                    <a:lnTo>
                      <a:pt x="99" y="68"/>
                    </a:lnTo>
                    <a:lnTo>
                      <a:pt x="114" y="73"/>
                    </a:lnTo>
                    <a:lnTo>
                      <a:pt x="115" y="49"/>
                    </a:lnTo>
                    <a:lnTo>
                      <a:pt x="103" y="45"/>
                    </a:lnTo>
                    <a:lnTo>
                      <a:pt x="98" y="45"/>
                    </a:lnTo>
                    <a:lnTo>
                      <a:pt x="102" y="30"/>
                    </a:lnTo>
                    <a:lnTo>
                      <a:pt x="89" y="27"/>
                    </a:lnTo>
                    <a:lnTo>
                      <a:pt x="77" y="26"/>
                    </a:lnTo>
                    <a:lnTo>
                      <a:pt x="61" y="26"/>
                    </a:lnTo>
                    <a:lnTo>
                      <a:pt x="48" y="26"/>
                    </a:lnTo>
                    <a:lnTo>
                      <a:pt x="33" y="26"/>
                    </a:lnTo>
                    <a:lnTo>
                      <a:pt x="20" y="24"/>
                    </a:lnTo>
                    <a:lnTo>
                      <a:pt x="18" y="21"/>
                    </a:lnTo>
                    <a:lnTo>
                      <a:pt x="20" y="15"/>
                    </a:lnTo>
                    <a:lnTo>
                      <a:pt x="27" y="12"/>
                    </a:lnTo>
                    <a:lnTo>
                      <a:pt x="48" y="8"/>
                    </a:lnTo>
                    <a:lnTo>
                      <a:pt x="46" y="0"/>
                    </a:lnTo>
                    <a:lnTo>
                      <a:pt x="30" y="3"/>
                    </a:lnTo>
                    <a:lnTo>
                      <a:pt x="16" y="3"/>
                    </a:lnTo>
                    <a:lnTo>
                      <a:pt x="6" y="10"/>
                    </a:lnTo>
                    <a:lnTo>
                      <a:pt x="3" y="26"/>
                    </a:lnTo>
                    <a:lnTo>
                      <a:pt x="4" y="30"/>
                    </a:lnTo>
                    <a:lnTo>
                      <a:pt x="3" y="31"/>
                    </a:lnTo>
                    <a:lnTo>
                      <a:pt x="13" y="34"/>
                    </a:lnTo>
                    <a:lnTo>
                      <a:pt x="18" y="43"/>
                    </a:lnTo>
                    <a:lnTo>
                      <a:pt x="14" y="53"/>
                    </a:lnTo>
                    <a:lnTo>
                      <a:pt x="12" y="54"/>
                    </a:lnTo>
                    <a:lnTo>
                      <a:pt x="9" y="59"/>
                    </a:lnTo>
                    <a:lnTo>
                      <a:pt x="0" y="68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707" name="Freeform 259"/>
              <p:cNvSpPr>
                <a:spLocks/>
              </p:cNvSpPr>
              <p:nvPr/>
            </p:nvSpPr>
            <p:spPr bwMode="gray">
              <a:xfrm>
                <a:off x="1585" y="2759"/>
                <a:ext cx="594" cy="709"/>
              </a:xfrm>
              <a:custGeom>
                <a:avLst/>
                <a:gdLst>
                  <a:gd name="T0" fmla="*/ 0 w 606"/>
                  <a:gd name="T1" fmla="*/ 2147483646 h 618"/>
                  <a:gd name="T2" fmla="*/ 1066371245 w 606"/>
                  <a:gd name="T3" fmla="*/ 2147483646 h 618"/>
                  <a:gd name="T4" fmla="*/ 1066371245 w 606"/>
                  <a:gd name="T5" fmla="*/ 2147483646 h 618"/>
                  <a:gd name="T6" fmla="*/ 1066371245 w 606"/>
                  <a:gd name="T7" fmla="*/ 2147483646 h 618"/>
                  <a:gd name="T8" fmla="*/ 1066371245 w 606"/>
                  <a:gd name="T9" fmla="*/ 2147483646 h 618"/>
                  <a:gd name="T10" fmla="*/ 1066371245 w 606"/>
                  <a:gd name="T11" fmla="*/ 2147483646 h 618"/>
                  <a:gd name="T12" fmla="*/ 1066371245 w 606"/>
                  <a:gd name="T13" fmla="*/ 2147483646 h 618"/>
                  <a:gd name="T14" fmla="*/ 1066371245 w 606"/>
                  <a:gd name="T15" fmla="*/ 2147483646 h 618"/>
                  <a:gd name="T16" fmla="*/ 1066371245 w 606"/>
                  <a:gd name="T17" fmla="*/ 2147483646 h 618"/>
                  <a:gd name="T18" fmla="*/ 1066371245 w 606"/>
                  <a:gd name="T19" fmla="*/ 2147483646 h 618"/>
                  <a:gd name="T20" fmla="*/ 1066371245 w 606"/>
                  <a:gd name="T21" fmla="*/ 2147483646 h 618"/>
                  <a:gd name="T22" fmla="*/ 1066371245 w 606"/>
                  <a:gd name="T23" fmla="*/ 2147483646 h 618"/>
                  <a:gd name="T24" fmla="*/ 1066371245 w 606"/>
                  <a:gd name="T25" fmla="*/ 2147483646 h 618"/>
                  <a:gd name="T26" fmla="*/ 1066371245 w 606"/>
                  <a:gd name="T27" fmla="*/ 2147483646 h 618"/>
                  <a:gd name="T28" fmla="*/ 1066371245 w 606"/>
                  <a:gd name="T29" fmla="*/ 2147483646 h 618"/>
                  <a:gd name="T30" fmla="*/ 1066371245 w 606"/>
                  <a:gd name="T31" fmla="*/ 2147483646 h 618"/>
                  <a:gd name="T32" fmla="*/ 1066371245 w 606"/>
                  <a:gd name="T33" fmla="*/ 2147483646 h 618"/>
                  <a:gd name="T34" fmla="*/ 1066371245 w 606"/>
                  <a:gd name="T35" fmla="*/ 2147483646 h 618"/>
                  <a:gd name="T36" fmla="*/ 1066371245 w 606"/>
                  <a:gd name="T37" fmla="*/ 2147483646 h 618"/>
                  <a:gd name="T38" fmla="*/ 1066371245 w 606"/>
                  <a:gd name="T39" fmla="*/ 2147483646 h 618"/>
                  <a:gd name="T40" fmla="*/ 1066371245 w 606"/>
                  <a:gd name="T41" fmla="*/ 2147483646 h 618"/>
                  <a:gd name="T42" fmla="*/ 1066371245 w 606"/>
                  <a:gd name="T43" fmla="*/ 2147483646 h 618"/>
                  <a:gd name="T44" fmla="*/ 1066371245 w 606"/>
                  <a:gd name="T45" fmla="*/ 2147483646 h 618"/>
                  <a:gd name="T46" fmla="*/ 1066371245 w 606"/>
                  <a:gd name="T47" fmla="*/ 2147483646 h 618"/>
                  <a:gd name="T48" fmla="*/ 1066371245 w 606"/>
                  <a:gd name="T49" fmla="*/ 2147483646 h 618"/>
                  <a:gd name="T50" fmla="*/ 1066371245 w 606"/>
                  <a:gd name="T51" fmla="*/ 2147483646 h 618"/>
                  <a:gd name="T52" fmla="*/ 1066371245 w 606"/>
                  <a:gd name="T53" fmla="*/ 2147483646 h 618"/>
                  <a:gd name="T54" fmla="*/ 1066371245 w 606"/>
                  <a:gd name="T55" fmla="*/ 2147483646 h 618"/>
                  <a:gd name="T56" fmla="*/ 1066371245 w 606"/>
                  <a:gd name="T57" fmla="*/ 2147483646 h 618"/>
                  <a:gd name="T58" fmla="*/ 1066371245 w 606"/>
                  <a:gd name="T59" fmla="*/ 2147483646 h 618"/>
                  <a:gd name="T60" fmla="*/ 1066371245 w 606"/>
                  <a:gd name="T61" fmla="*/ 2147483646 h 618"/>
                  <a:gd name="T62" fmla="*/ 1066371245 w 606"/>
                  <a:gd name="T63" fmla="*/ 2147483646 h 618"/>
                  <a:gd name="T64" fmla="*/ 1066371245 w 606"/>
                  <a:gd name="T65" fmla="*/ 2147483646 h 618"/>
                  <a:gd name="T66" fmla="*/ 1066371245 w 606"/>
                  <a:gd name="T67" fmla="*/ 2147483646 h 618"/>
                  <a:gd name="T68" fmla="*/ 1066371245 w 606"/>
                  <a:gd name="T69" fmla="*/ 2147483646 h 618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606"/>
                  <a:gd name="T106" fmla="*/ 0 h 618"/>
                  <a:gd name="T107" fmla="*/ 606 w 606"/>
                  <a:gd name="T108" fmla="*/ 618 h 618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606" h="618">
                    <a:moveTo>
                      <a:pt x="0" y="196"/>
                    </a:moveTo>
                    <a:lnTo>
                      <a:pt x="0" y="196"/>
                    </a:lnTo>
                    <a:lnTo>
                      <a:pt x="14" y="225"/>
                    </a:lnTo>
                    <a:lnTo>
                      <a:pt x="35" y="234"/>
                    </a:lnTo>
                    <a:lnTo>
                      <a:pt x="52" y="223"/>
                    </a:lnTo>
                    <a:lnTo>
                      <a:pt x="52" y="248"/>
                    </a:lnTo>
                    <a:lnTo>
                      <a:pt x="66" y="248"/>
                    </a:lnTo>
                    <a:lnTo>
                      <a:pt x="85" y="249"/>
                    </a:lnTo>
                    <a:lnTo>
                      <a:pt x="132" y="227"/>
                    </a:lnTo>
                    <a:lnTo>
                      <a:pt x="134" y="262"/>
                    </a:lnTo>
                    <a:lnTo>
                      <a:pt x="203" y="291"/>
                    </a:lnTo>
                    <a:lnTo>
                      <a:pt x="215" y="332"/>
                    </a:lnTo>
                    <a:lnTo>
                      <a:pt x="241" y="334"/>
                    </a:lnTo>
                    <a:lnTo>
                      <a:pt x="250" y="361"/>
                    </a:lnTo>
                    <a:lnTo>
                      <a:pt x="245" y="393"/>
                    </a:lnTo>
                    <a:lnTo>
                      <a:pt x="249" y="424"/>
                    </a:lnTo>
                    <a:lnTo>
                      <a:pt x="280" y="429"/>
                    </a:lnTo>
                    <a:lnTo>
                      <a:pt x="285" y="451"/>
                    </a:lnTo>
                    <a:lnTo>
                      <a:pt x="301" y="455"/>
                    </a:lnTo>
                    <a:lnTo>
                      <a:pt x="298" y="482"/>
                    </a:lnTo>
                    <a:lnTo>
                      <a:pt x="310" y="483"/>
                    </a:lnTo>
                    <a:lnTo>
                      <a:pt x="313" y="506"/>
                    </a:lnTo>
                    <a:lnTo>
                      <a:pt x="253" y="558"/>
                    </a:lnTo>
                    <a:lnTo>
                      <a:pt x="264" y="556"/>
                    </a:lnTo>
                    <a:lnTo>
                      <a:pt x="310" y="588"/>
                    </a:lnTo>
                    <a:lnTo>
                      <a:pt x="320" y="601"/>
                    </a:lnTo>
                    <a:lnTo>
                      <a:pt x="317" y="618"/>
                    </a:lnTo>
                    <a:lnTo>
                      <a:pt x="391" y="525"/>
                    </a:lnTo>
                    <a:lnTo>
                      <a:pt x="395" y="479"/>
                    </a:lnTo>
                    <a:lnTo>
                      <a:pt x="454" y="436"/>
                    </a:lnTo>
                    <a:lnTo>
                      <a:pt x="492" y="436"/>
                    </a:lnTo>
                    <a:lnTo>
                      <a:pt x="506" y="423"/>
                    </a:lnTo>
                    <a:lnTo>
                      <a:pt x="537" y="353"/>
                    </a:lnTo>
                    <a:lnTo>
                      <a:pt x="541" y="284"/>
                    </a:lnTo>
                    <a:lnTo>
                      <a:pt x="599" y="218"/>
                    </a:lnTo>
                    <a:lnTo>
                      <a:pt x="606" y="190"/>
                    </a:lnTo>
                    <a:lnTo>
                      <a:pt x="595" y="160"/>
                    </a:lnTo>
                    <a:lnTo>
                      <a:pt x="571" y="157"/>
                    </a:lnTo>
                    <a:lnTo>
                      <a:pt x="532" y="126"/>
                    </a:lnTo>
                    <a:lnTo>
                      <a:pt x="458" y="121"/>
                    </a:lnTo>
                    <a:lnTo>
                      <a:pt x="450" y="103"/>
                    </a:lnTo>
                    <a:lnTo>
                      <a:pt x="415" y="90"/>
                    </a:lnTo>
                    <a:lnTo>
                      <a:pt x="401" y="90"/>
                    </a:lnTo>
                    <a:lnTo>
                      <a:pt x="381" y="117"/>
                    </a:lnTo>
                    <a:lnTo>
                      <a:pt x="381" y="107"/>
                    </a:lnTo>
                    <a:lnTo>
                      <a:pt x="349" y="112"/>
                    </a:lnTo>
                    <a:lnTo>
                      <a:pt x="362" y="106"/>
                    </a:lnTo>
                    <a:lnTo>
                      <a:pt x="349" y="86"/>
                    </a:lnTo>
                    <a:lnTo>
                      <a:pt x="372" y="56"/>
                    </a:lnTo>
                    <a:lnTo>
                      <a:pt x="347" y="17"/>
                    </a:lnTo>
                    <a:lnTo>
                      <a:pt x="325" y="48"/>
                    </a:lnTo>
                    <a:lnTo>
                      <a:pt x="302" y="46"/>
                    </a:lnTo>
                    <a:lnTo>
                      <a:pt x="269" y="50"/>
                    </a:lnTo>
                    <a:lnTo>
                      <a:pt x="226" y="56"/>
                    </a:lnTo>
                    <a:lnTo>
                      <a:pt x="217" y="41"/>
                    </a:lnTo>
                    <a:lnTo>
                      <a:pt x="221" y="10"/>
                    </a:lnTo>
                    <a:lnTo>
                      <a:pt x="206" y="0"/>
                    </a:lnTo>
                    <a:lnTo>
                      <a:pt x="168" y="19"/>
                    </a:lnTo>
                    <a:lnTo>
                      <a:pt x="141" y="13"/>
                    </a:lnTo>
                    <a:lnTo>
                      <a:pt x="150" y="42"/>
                    </a:lnTo>
                    <a:lnTo>
                      <a:pt x="164" y="46"/>
                    </a:lnTo>
                    <a:lnTo>
                      <a:pt x="127" y="67"/>
                    </a:lnTo>
                    <a:lnTo>
                      <a:pt x="108" y="60"/>
                    </a:lnTo>
                    <a:lnTo>
                      <a:pt x="100" y="48"/>
                    </a:lnTo>
                    <a:lnTo>
                      <a:pt x="63" y="55"/>
                    </a:lnTo>
                    <a:lnTo>
                      <a:pt x="74" y="71"/>
                    </a:lnTo>
                    <a:lnTo>
                      <a:pt x="61" y="71"/>
                    </a:lnTo>
                    <a:lnTo>
                      <a:pt x="68" y="99"/>
                    </a:lnTo>
                    <a:lnTo>
                      <a:pt x="62" y="144"/>
                    </a:lnTo>
                    <a:lnTo>
                      <a:pt x="22" y="159"/>
                    </a:lnTo>
                    <a:lnTo>
                      <a:pt x="0" y="196"/>
                    </a:lnTo>
                    <a:close/>
                  </a:path>
                </a:pathLst>
              </a:custGeom>
              <a:solidFill>
                <a:srgbClr val="DDDDDD"/>
              </a:solidFill>
              <a:ln w="317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pic>
          <p:nvPicPr>
            <p:cNvPr id="61449" name="Picture 7" descr="Europe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0725" y="1730003"/>
              <a:ext cx="1990725" cy="1700212"/>
            </a:xfrm>
            <a:prstGeom prst="rect">
              <a:avLst/>
            </a:prstGeom>
            <a:noFill/>
            <a:ln w="19050">
              <a:solidFill>
                <a:srgbClr val="8FC8D5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450" name="Rectangle 261"/>
            <p:cNvSpPr>
              <a:spLocks noChangeAspect="1" noChangeArrowheads="1"/>
            </p:cNvSpPr>
            <p:nvPr/>
          </p:nvSpPr>
          <p:spPr bwMode="auto">
            <a:xfrm>
              <a:off x="609600" y="5171704"/>
              <a:ext cx="1644681" cy="184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200">
                  <a:solidFill>
                    <a:srgbClr val="000000"/>
                  </a:solidFill>
                </a:rPr>
                <a:t>Steel making operations</a:t>
              </a:r>
              <a:endParaRPr lang="de-DE" altLang="nl-NL" sz="1200">
                <a:solidFill>
                  <a:srgbClr val="000000"/>
                </a:solidFill>
              </a:endParaRPr>
            </a:p>
          </p:txBody>
        </p:sp>
        <p:sp>
          <p:nvSpPr>
            <p:cNvPr id="61451" name="Rectangle 262"/>
            <p:cNvSpPr>
              <a:spLocks noChangeAspect="1" noChangeArrowheads="1"/>
            </p:cNvSpPr>
            <p:nvPr/>
          </p:nvSpPr>
          <p:spPr bwMode="auto">
            <a:xfrm>
              <a:off x="609600" y="5428879"/>
              <a:ext cx="132247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200">
                  <a:solidFill>
                    <a:srgbClr val="FFA100"/>
                  </a:solidFill>
                </a:rPr>
                <a:t>Distribution and</a:t>
              </a:r>
              <a:br>
                <a:rPr lang="en-US" altLang="nl-NL" sz="1200">
                  <a:solidFill>
                    <a:srgbClr val="FFA100"/>
                  </a:solidFill>
                </a:rPr>
              </a:br>
              <a:r>
                <a:rPr lang="en-US" altLang="nl-NL" sz="1200">
                  <a:solidFill>
                    <a:srgbClr val="FFA100"/>
                  </a:solidFill>
                </a:rPr>
                <a:t>downstream assets</a:t>
              </a:r>
              <a:endParaRPr lang="de-DE" altLang="nl-NL" sz="1200">
                <a:solidFill>
                  <a:srgbClr val="FFA100"/>
                </a:solidFill>
              </a:endParaRPr>
            </a:p>
          </p:txBody>
        </p:sp>
        <p:sp>
          <p:nvSpPr>
            <p:cNvPr id="61452" name="Oval 264"/>
            <p:cNvSpPr>
              <a:spLocks noChangeAspect="1" noChangeArrowheads="1"/>
            </p:cNvSpPr>
            <p:nvPr/>
          </p:nvSpPr>
          <p:spPr bwMode="auto">
            <a:xfrm>
              <a:off x="400050" y="5195516"/>
              <a:ext cx="130175" cy="130175"/>
            </a:xfrm>
            <a:prstGeom prst="rect">
              <a:avLst/>
            </a:prstGeom>
            <a:solidFill>
              <a:srgbClr val="5A245A"/>
            </a:solidFill>
            <a:ln w="19050">
              <a:solidFill>
                <a:srgbClr val="DDDDDD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53" name="Oval 265"/>
            <p:cNvSpPr>
              <a:spLocks noChangeAspect="1" noChangeArrowheads="1"/>
            </p:cNvSpPr>
            <p:nvPr/>
          </p:nvSpPr>
          <p:spPr bwMode="auto">
            <a:xfrm>
              <a:off x="400050" y="5466979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rgbClr val="DDDDDD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597" name="Oval 267"/>
            <p:cNvSpPr>
              <a:spLocks noChangeAspect="1" noChangeArrowheads="1"/>
            </p:cNvSpPr>
            <p:nvPr/>
          </p:nvSpPr>
          <p:spPr bwMode="auto">
            <a:xfrm>
              <a:off x="2228291" y="3511178"/>
              <a:ext cx="98554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55" name="Rectangle 268"/>
            <p:cNvSpPr>
              <a:spLocks noChangeAspect="1" noChangeArrowheads="1"/>
            </p:cNvSpPr>
            <p:nvPr/>
          </p:nvSpPr>
          <p:spPr bwMode="auto">
            <a:xfrm>
              <a:off x="833634" y="3431803"/>
              <a:ext cx="1134670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North America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456" name="Oval 269"/>
            <p:cNvSpPr>
              <a:spLocks noChangeAspect="1" noChangeArrowheads="1"/>
            </p:cNvSpPr>
            <p:nvPr/>
          </p:nvSpPr>
          <p:spPr bwMode="auto">
            <a:xfrm>
              <a:off x="2393950" y="3576265"/>
              <a:ext cx="128588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57" name="Rectangle 270"/>
            <p:cNvSpPr>
              <a:spLocks noChangeAspect="1" noChangeArrowheads="1"/>
            </p:cNvSpPr>
            <p:nvPr/>
          </p:nvSpPr>
          <p:spPr bwMode="auto">
            <a:xfrm>
              <a:off x="2624136" y="2917453"/>
              <a:ext cx="663579" cy="3877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GB" altLang="nl-NL" sz="1400">
                  <a:solidFill>
                    <a:srgbClr val="3D7EDB"/>
                  </a:solidFill>
                </a:rPr>
                <a:t>Western</a:t>
              </a:r>
            </a:p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GB" altLang="nl-NL" sz="1400">
                  <a:solidFill>
                    <a:srgbClr val="3D7EDB"/>
                  </a:solidFill>
                </a:rPr>
                <a:t>Europe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458" name="Rectangle 274"/>
            <p:cNvSpPr>
              <a:spLocks noChangeAspect="1" noChangeArrowheads="1"/>
            </p:cNvSpPr>
            <p:nvPr/>
          </p:nvSpPr>
          <p:spPr bwMode="auto">
            <a:xfrm>
              <a:off x="4219617" y="2365003"/>
              <a:ext cx="976229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Scandinavia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02" name="Oval 275"/>
            <p:cNvSpPr>
              <a:spLocks noChangeAspect="1" noChangeArrowheads="1"/>
            </p:cNvSpPr>
            <p:nvPr/>
          </p:nvSpPr>
          <p:spPr bwMode="auto">
            <a:xfrm>
              <a:off x="4984532" y="2952378"/>
              <a:ext cx="96911" cy="9842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60" name="Rectangle 276"/>
            <p:cNvSpPr>
              <a:spLocks noChangeAspect="1" noChangeArrowheads="1"/>
            </p:cNvSpPr>
            <p:nvPr/>
          </p:nvSpPr>
          <p:spPr bwMode="auto">
            <a:xfrm>
              <a:off x="5126970" y="2920628"/>
              <a:ext cx="299762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CIS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461" name="Rectangle 279"/>
            <p:cNvSpPr>
              <a:spLocks noChangeAspect="1" noChangeArrowheads="1"/>
            </p:cNvSpPr>
            <p:nvPr/>
          </p:nvSpPr>
          <p:spPr bwMode="auto">
            <a:xfrm>
              <a:off x="3240086" y="4003304"/>
              <a:ext cx="663579" cy="3877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Western</a:t>
              </a:r>
            </a:p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Africa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05" name="Oval 280"/>
            <p:cNvSpPr>
              <a:spLocks noChangeAspect="1" noChangeArrowheads="1"/>
            </p:cNvSpPr>
            <p:nvPr/>
          </p:nvSpPr>
          <p:spPr bwMode="auto">
            <a:xfrm>
              <a:off x="4329144" y="4397003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63" name="Rectangle 283"/>
            <p:cNvSpPr>
              <a:spLocks noChangeAspect="1" noChangeArrowheads="1"/>
            </p:cNvSpPr>
            <p:nvPr/>
          </p:nvSpPr>
          <p:spPr bwMode="auto">
            <a:xfrm>
              <a:off x="4244975" y="5616204"/>
              <a:ext cx="968375" cy="3877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de-DE" altLang="nl-NL" sz="1400">
                  <a:solidFill>
                    <a:srgbClr val="3D7EDB"/>
                  </a:solidFill>
                </a:rPr>
                <a:t> South Africa</a:t>
              </a:r>
            </a:p>
          </p:txBody>
        </p:sp>
        <p:sp>
          <p:nvSpPr>
            <p:cNvPr id="607" name="Oval 284"/>
            <p:cNvSpPr>
              <a:spLocks noChangeAspect="1" noChangeArrowheads="1"/>
            </p:cNvSpPr>
            <p:nvPr/>
          </p:nvSpPr>
          <p:spPr bwMode="auto">
            <a:xfrm>
              <a:off x="3182627" y="5119316"/>
              <a:ext cx="96912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65" name="Rectangle 285"/>
            <p:cNvSpPr>
              <a:spLocks noChangeAspect="1" noChangeArrowheads="1"/>
            </p:cNvSpPr>
            <p:nvPr/>
          </p:nvSpPr>
          <p:spPr bwMode="auto">
            <a:xfrm>
              <a:off x="3146423" y="5430466"/>
              <a:ext cx="657231" cy="3877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Latin </a:t>
              </a:r>
            </a:p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America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09" name="Oval 286"/>
            <p:cNvSpPr>
              <a:spLocks noChangeAspect="1" noChangeArrowheads="1"/>
            </p:cNvSpPr>
            <p:nvPr/>
          </p:nvSpPr>
          <p:spPr bwMode="auto">
            <a:xfrm>
              <a:off x="6625463" y="3642941"/>
              <a:ext cx="96912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0" name="Oval 287"/>
            <p:cNvSpPr>
              <a:spLocks noChangeAspect="1" noChangeArrowheads="1"/>
            </p:cNvSpPr>
            <p:nvPr/>
          </p:nvSpPr>
          <p:spPr bwMode="auto">
            <a:xfrm>
              <a:off x="4654374" y="5422528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68" name="Rectangle 293"/>
            <p:cNvSpPr>
              <a:spLocks noChangeAspect="1" noChangeArrowheads="1"/>
            </p:cNvSpPr>
            <p:nvPr/>
          </p:nvSpPr>
          <p:spPr bwMode="auto">
            <a:xfrm>
              <a:off x="6044525" y="3666753"/>
              <a:ext cx="468077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China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5" name="Oval 294"/>
            <p:cNvSpPr>
              <a:spLocks noChangeAspect="1" noChangeArrowheads="1"/>
            </p:cNvSpPr>
            <p:nvPr/>
          </p:nvSpPr>
          <p:spPr bwMode="auto">
            <a:xfrm>
              <a:off x="7177368" y="3674691"/>
              <a:ext cx="96912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70" name="Rectangle 295"/>
            <p:cNvSpPr>
              <a:spLocks noChangeAspect="1" noChangeArrowheads="1"/>
            </p:cNvSpPr>
            <p:nvPr/>
          </p:nvSpPr>
          <p:spPr bwMode="auto">
            <a:xfrm>
              <a:off x="7337450" y="3771528"/>
              <a:ext cx="487313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Japan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471" name="Oval 298"/>
            <p:cNvSpPr>
              <a:spLocks noChangeAspect="1" noChangeArrowheads="1"/>
            </p:cNvSpPr>
            <p:nvPr/>
          </p:nvSpPr>
          <p:spPr bwMode="auto">
            <a:xfrm>
              <a:off x="6910388" y="5092329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2" name="Oval 299"/>
            <p:cNvSpPr>
              <a:spLocks noChangeAspect="1" noChangeArrowheads="1"/>
            </p:cNvSpPr>
            <p:nvPr/>
          </p:nvSpPr>
          <p:spPr bwMode="auto">
            <a:xfrm>
              <a:off x="6718300" y="5259016"/>
              <a:ext cx="128588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3" name="Oval 300"/>
            <p:cNvSpPr>
              <a:spLocks noChangeAspect="1" noChangeArrowheads="1"/>
            </p:cNvSpPr>
            <p:nvPr/>
          </p:nvSpPr>
          <p:spPr bwMode="auto">
            <a:xfrm>
              <a:off x="7337425" y="5486029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4" name="Oval 301"/>
            <p:cNvSpPr>
              <a:spLocks noChangeAspect="1" noChangeArrowheads="1"/>
            </p:cNvSpPr>
            <p:nvPr/>
          </p:nvSpPr>
          <p:spPr bwMode="auto">
            <a:xfrm>
              <a:off x="6627813" y="4646241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5" name="Oval 302"/>
            <p:cNvSpPr>
              <a:spLocks noChangeAspect="1" noChangeArrowheads="1"/>
            </p:cNvSpPr>
            <p:nvPr/>
          </p:nvSpPr>
          <p:spPr bwMode="auto">
            <a:xfrm>
              <a:off x="6332538" y="4612904"/>
              <a:ext cx="161925" cy="161925"/>
            </a:xfrm>
            <a:prstGeom prst="rect">
              <a:avLst/>
            </a:prstGeom>
            <a:solidFill>
              <a:srgbClr val="5A245A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6" name="Oval 303"/>
            <p:cNvSpPr>
              <a:spLocks noChangeAspect="1" noChangeArrowheads="1"/>
            </p:cNvSpPr>
            <p:nvPr/>
          </p:nvSpPr>
          <p:spPr bwMode="auto">
            <a:xfrm>
              <a:off x="5905500" y="3969965"/>
              <a:ext cx="161925" cy="160338"/>
            </a:xfrm>
            <a:prstGeom prst="rect">
              <a:avLst/>
            </a:prstGeom>
            <a:solidFill>
              <a:srgbClr val="5A245A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7" name="Oval 304"/>
            <p:cNvSpPr>
              <a:spLocks noChangeAspect="1" noChangeArrowheads="1"/>
            </p:cNvSpPr>
            <p:nvPr/>
          </p:nvSpPr>
          <p:spPr bwMode="auto">
            <a:xfrm>
              <a:off x="6332538" y="4235079"/>
              <a:ext cx="161925" cy="161925"/>
            </a:xfrm>
            <a:prstGeom prst="rect">
              <a:avLst/>
            </a:prstGeom>
            <a:solidFill>
              <a:srgbClr val="5A245A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8" name="Oval 305"/>
            <p:cNvSpPr>
              <a:spLocks noChangeAspect="1" noChangeArrowheads="1"/>
            </p:cNvSpPr>
            <p:nvPr/>
          </p:nvSpPr>
          <p:spPr bwMode="auto">
            <a:xfrm>
              <a:off x="6400800" y="4158879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79" name="Rectangle 307"/>
            <p:cNvSpPr>
              <a:spLocks noChangeAspect="1" noChangeArrowheads="1"/>
            </p:cNvSpPr>
            <p:nvPr/>
          </p:nvSpPr>
          <p:spPr bwMode="auto">
            <a:xfrm>
              <a:off x="5540880" y="4222379"/>
              <a:ext cx="387927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India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26" name="Oval 308"/>
            <p:cNvSpPr>
              <a:spLocks noChangeAspect="1" noChangeArrowheads="1"/>
            </p:cNvSpPr>
            <p:nvPr/>
          </p:nvSpPr>
          <p:spPr bwMode="auto">
            <a:xfrm>
              <a:off x="5807461" y="4135066"/>
              <a:ext cx="96912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27" name="Oval 311"/>
            <p:cNvSpPr>
              <a:spLocks noChangeAspect="1" noChangeArrowheads="1"/>
            </p:cNvSpPr>
            <p:nvPr/>
          </p:nvSpPr>
          <p:spPr bwMode="auto">
            <a:xfrm>
              <a:off x="4815346" y="3901703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28" name="Oval 312"/>
            <p:cNvSpPr>
              <a:spLocks noChangeAspect="1" noChangeArrowheads="1"/>
            </p:cNvSpPr>
            <p:nvPr/>
          </p:nvSpPr>
          <p:spPr bwMode="auto">
            <a:xfrm>
              <a:off x="5138934" y="3989016"/>
              <a:ext cx="96911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83" name="Oval 286"/>
            <p:cNvSpPr>
              <a:spLocks noChangeAspect="1" noChangeArrowheads="1"/>
            </p:cNvSpPr>
            <p:nvPr/>
          </p:nvSpPr>
          <p:spPr bwMode="auto">
            <a:xfrm>
              <a:off x="6692900" y="3938215"/>
              <a:ext cx="128588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30" name="Oval 286"/>
            <p:cNvSpPr>
              <a:spLocks noChangeAspect="1" noChangeArrowheads="1"/>
            </p:cNvSpPr>
            <p:nvPr/>
          </p:nvSpPr>
          <p:spPr bwMode="auto">
            <a:xfrm>
              <a:off x="6592612" y="4036641"/>
              <a:ext cx="96912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85" name="Rectangle 295"/>
            <p:cNvSpPr>
              <a:spLocks noChangeAspect="1" noChangeArrowheads="1"/>
            </p:cNvSpPr>
            <p:nvPr/>
          </p:nvSpPr>
          <p:spPr bwMode="auto">
            <a:xfrm>
              <a:off x="6636973" y="4084266"/>
              <a:ext cx="896078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Hong Kong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32" name="Oval 286"/>
            <p:cNvSpPr>
              <a:spLocks noChangeAspect="1" noChangeArrowheads="1"/>
            </p:cNvSpPr>
            <p:nvPr/>
          </p:nvSpPr>
          <p:spPr bwMode="auto">
            <a:xfrm>
              <a:off x="6919485" y="3641353"/>
              <a:ext cx="96911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87" name="Oval 286"/>
            <p:cNvSpPr>
              <a:spLocks noChangeAspect="1" noChangeArrowheads="1"/>
            </p:cNvSpPr>
            <p:nvPr/>
          </p:nvSpPr>
          <p:spPr bwMode="auto">
            <a:xfrm>
              <a:off x="6692900" y="3774703"/>
              <a:ext cx="128588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88" name="Oval 269"/>
            <p:cNvSpPr>
              <a:spLocks noChangeAspect="1" noChangeArrowheads="1"/>
            </p:cNvSpPr>
            <p:nvPr/>
          </p:nvSpPr>
          <p:spPr bwMode="auto">
            <a:xfrm>
              <a:off x="2262188" y="3674690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89" name="Oval 300"/>
            <p:cNvSpPr>
              <a:spLocks noChangeAspect="1" noChangeArrowheads="1"/>
            </p:cNvSpPr>
            <p:nvPr/>
          </p:nvSpPr>
          <p:spPr bwMode="auto">
            <a:xfrm>
              <a:off x="7969250" y="5708279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490" name="Rectangle 306"/>
            <p:cNvSpPr>
              <a:spLocks noChangeAspect="1" noChangeArrowheads="1"/>
            </p:cNvSpPr>
            <p:nvPr/>
          </p:nvSpPr>
          <p:spPr bwMode="auto">
            <a:xfrm>
              <a:off x="7472632" y="5901954"/>
              <a:ext cx="1093249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New Zealand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37" name="Oval 260"/>
            <p:cNvSpPr>
              <a:spLocks noChangeAspect="1" noChangeArrowheads="1"/>
            </p:cNvSpPr>
            <p:nvPr/>
          </p:nvSpPr>
          <p:spPr bwMode="auto">
            <a:xfrm>
              <a:off x="398463" y="5878141"/>
              <a:ext cx="129763" cy="13017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rgbClr val="DDDDDD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92" name="Rectangle 263"/>
            <p:cNvSpPr>
              <a:spLocks noChangeAspect="1" noChangeArrowheads="1"/>
            </p:cNvSpPr>
            <p:nvPr/>
          </p:nvSpPr>
          <p:spPr bwMode="auto">
            <a:xfrm>
              <a:off x="615950" y="5840041"/>
              <a:ext cx="868363" cy="184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en-US" sz="1200">
                  <a:solidFill>
                    <a:srgbClr val="B1CBF1"/>
                  </a:solidFill>
                  <a:ea typeface="ＭＳ Ｐゴシック" panose="020B0600070205080204" pitchFamily="34" charset="-128"/>
                </a:rPr>
                <a:t>Sales </a:t>
              </a:r>
              <a:r>
                <a:rPr lang="en-GB" altLang="en-US" sz="1200">
                  <a:solidFill>
                    <a:srgbClr val="B1CBF1"/>
                  </a:solidFill>
                  <a:ea typeface="ＭＳ Ｐゴシック" panose="020B0600070205080204" pitchFamily="34" charset="-128"/>
                </a:rPr>
                <a:t>offices</a:t>
              </a:r>
              <a:endParaRPr lang="de-DE" altLang="en-US" sz="1200">
                <a:solidFill>
                  <a:srgbClr val="B1CBF1"/>
                </a:solidFill>
                <a:ea typeface="ＭＳ Ｐゴシック" panose="020B0600070205080204" pitchFamily="34" charset="-128"/>
              </a:endParaRPr>
            </a:p>
          </p:txBody>
        </p:sp>
        <p:sp>
          <p:nvSpPr>
            <p:cNvPr id="639" name="Oval 284"/>
            <p:cNvSpPr>
              <a:spLocks noChangeAspect="1" noChangeArrowheads="1"/>
            </p:cNvSpPr>
            <p:nvPr/>
          </p:nvSpPr>
          <p:spPr bwMode="auto">
            <a:xfrm>
              <a:off x="2492745" y="4822453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40" name="Oval 284"/>
            <p:cNvSpPr>
              <a:spLocks noChangeAspect="1" noChangeArrowheads="1"/>
            </p:cNvSpPr>
            <p:nvPr/>
          </p:nvSpPr>
          <p:spPr bwMode="auto">
            <a:xfrm>
              <a:off x="2458252" y="4430341"/>
              <a:ext cx="96911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41" name="Oval 286"/>
            <p:cNvSpPr>
              <a:spLocks noChangeAspect="1" noChangeArrowheads="1"/>
            </p:cNvSpPr>
            <p:nvPr/>
          </p:nvSpPr>
          <p:spPr bwMode="auto">
            <a:xfrm>
              <a:off x="6789721" y="3808041"/>
              <a:ext cx="98554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96" name="Rectangle 306"/>
            <p:cNvSpPr>
              <a:spLocks noChangeAspect="1" noChangeArrowheads="1"/>
            </p:cNvSpPr>
            <p:nvPr/>
          </p:nvSpPr>
          <p:spPr bwMode="auto">
            <a:xfrm>
              <a:off x="6720145" y="4420816"/>
              <a:ext cx="629723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SE Asia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497" name="Oval 305"/>
            <p:cNvSpPr>
              <a:spLocks noChangeAspect="1" noChangeArrowheads="1"/>
            </p:cNvSpPr>
            <p:nvPr/>
          </p:nvSpPr>
          <p:spPr bwMode="auto">
            <a:xfrm>
              <a:off x="6888163" y="4300166"/>
              <a:ext cx="130175" cy="128588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44" name="Oval 312"/>
            <p:cNvSpPr>
              <a:spLocks noChangeAspect="1" noChangeArrowheads="1"/>
            </p:cNvSpPr>
            <p:nvPr/>
          </p:nvSpPr>
          <p:spPr bwMode="auto">
            <a:xfrm>
              <a:off x="5345898" y="4035053"/>
              <a:ext cx="96911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499" name="Rectangle 261"/>
            <p:cNvSpPr>
              <a:spLocks noChangeAspect="1" noChangeArrowheads="1"/>
            </p:cNvSpPr>
            <p:nvPr/>
          </p:nvSpPr>
          <p:spPr bwMode="auto">
            <a:xfrm>
              <a:off x="606425" y="4917704"/>
              <a:ext cx="309380" cy="2154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Key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47" name="Oval 280"/>
            <p:cNvSpPr>
              <a:spLocks noChangeAspect="1" noChangeArrowheads="1"/>
            </p:cNvSpPr>
            <p:nvPr/>
          </p:nvSpPr>
          <p:spPr bwMode="auto">
            <a:xfrm>
              <a:off x="2123166" y="3533403"/>
              <a:ext cx="96911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0" name="Oval 280"/>
            <p:cNvSpPr>
              <a:spLocks noChangeAspect="1" noChangeArrowheads="1"/>
            </p:cNvSpPr>
            <p:nvPr/>
          </p:nvSpPr>
          <p:spPr bwMode="auto">
            <a:xfrm>
              <a:off x="6797934" y="2288803"/>
              <a:ext cx="98554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1" name="Oval 280"/>
            <p:cNvSpPr>
              <a:spLocks noChangeAspect="1" noChangeArrowheads="1"/>
            </p:cNvSpPr>
            <p:nvPr/>
          </p:nvSpPr>
          <p:spPr bwMode="auto">
            <a:xfrm>
              <a:off x="6457921" y="2472953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2" name="Oval 280"/>
            <p:cNvSpPr>
              <a:spLocks noChangeAspect="1" noChangeArrowheads="1"/>
            </p:cNvSpPr>
            <p:nvPr/>
          </p:nvSpPr>
          <p:spPr bwMode="auto">
            <a:xfrm>
              <a:off x="6863637" y="2719016"/>
              <a:ext cx="96911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3" name="Oval 280"/>
            <p:cNvSpPr>
              <a:spLocks noChangeAspect="1" noChangeArrowheads="1"/>
            </p:cNvSpPr>
            <p:nvPr/>
          </p:nvSpPr>
          <p:spPr bwMode="auto">
            <a:xfrm>
              <a:off x="6144189" y="3084141"/>
              <a:ext cx="96911" cy="96837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4" name="Oval 280"/>
            <p:cNvSpPr>
              <a:spLocks noChangeAspect="1" noChangeArrowheads="1"/>
            </p:cNvSpPr>
            <p:nvPr/>
          </p:nvSpPr>
          <p:spPr bwMode="auto">
            <a:xfrm>
              <a:off x="5909301" y="3146053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5" name="Oval 280"/>
            <p:cNvSpPr>
              <a:spLocks noChangeAspect="1" noChangeArrowheads="1"/>
            </p:cNvSpPr>
            <p:nvPr/>
          </p:nvSpPr>
          <p:spPr bwMode="auto">
            <a:xfrm>
              <a:off x="7055818" y="2404691"/>
              <a:ext cx="96912" cy="9842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6" name="Oval 280"/>
            <p:cNvSpPr>
              <a:spLocks noChangeAspect="1" noChangeArrowheads="1"/>
            </p:cNvSpPr>
            <p:nvPr/>
          </p:nvSpPr>
          <p:spPr bwMode="auto">
            <a:xfrm>
              <a:off x="7591297" y="2726953"/>
              <a:ext cx="96912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57" name="Oval 280"/>
            <p:cNvSpPr>
              <a:spLocks noChangeAspect="1" noChangeArrowheads="1"/>
            </p:cNvSpPr>
            <p:nvPr/>
          </p:nvSpPr>
          <p:spPr bwMode="auto">
            <a:xfrm>
              <a:off x="6939196" y="1787153"/>
              <a:ext cx="96911" cy="9842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509" name="Oval 273"/>
            <p:cNvSpPr>
              <a:spLocks noChangeAspect="1" noChangeArrowheads="1"/>
            </p:cNvSpPr>
            <p:nvPr/>
          </p:nvSpPr>
          <p:spPr bwMode="auto">
            <a:xfrm>
              <a:off x="6186488" y="2130053"/>
              <a:ext cx="128587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10" name="Oval 273"/>
            <p:cNvSpPr>
              <a:spLocks noChangeAspect="1" noChangeArrowheads="1"/>
            </p:cNvSpPr>
            <p:nvPr/>
          </p:nvSpPr>
          <p:spPr bwMode="auto">
            <a:xfrm>
              <a:off x="7097713" y="1764928"/>
              <a:ext cx="128587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11" name="Oval 273"/>
            <p:cNvSpPr>
              <a:spLocks noChangeAspect="1" noChangeArrowheads="1"/>
            </p:cNvSpPr>
            <p:nvPr/>
          </p:nvSpPr>
          <p:spPr bwMode="auto">
            <a:xfrm>
              <a:off x="6834188" y="2190378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12" name="Oval 272"/>
            <p:cNvSpPr>
              <a:spLocks noChangeAspect="1" noChangeArrowheads="1"/>
            </p:cNvSpPr>
            <p:nvPr/>
          </p:nvSpPr>
          <p:spPr bwMode="auto">
            <a:xfrm>
              <a:off x="6299200" y="2163390"/>
              <a:ext cx="161925" cy="160338"/>
            </a:xfrm>
            <a:prstGeom prst="rect">
              <a:avLst/>
            </a:prstGeom>
            <a:solidFill>
              <a:srgbClr val="5A245A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13" name="Oval 272"/>
            <p:cNvSpPr>
              <a:spLocks noChangeAspect="1" noChangeArrowheads="1"/>
            </p:cNvSpPr>
            <p:nvPr/>
          </p:nvSpPr>
          <p:spPr bwMode="auto">
            <a:xfrm>
              <a:off x="6545725" y="2207378"/>
              <a:ext cx="160337" cy="161925"/>
            </a:xfrm>
            <a:prstGeom prst="rect">
              <a:avLst/>
            </a:prstGeom>
            <a:solidFill>
              <a:srgbClr val="5A245A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cxnSp>
          <p:nvCxnSpPr>
            <p:cNvPr id="61514" name="Straight Arrow Connector 5"/>
            <p:cNvCxnSpPr>
              <a:cxnSpLocks noChangeShapeType="1"/>
            </p:cNvCxnSpPr>
            <p:nvPr/>
          </p:nvCxnSpPr>
          <p:spPr bwMode="auto">
            <a:xfrm flipH="1">
              <a:off x="4867275" y="2172915"/>
              <a:ext cx="927100" cy="808038"/>
            </a:xfrm>
            <a:prstGeom prst="straightConnector1">
              <a:avLst/>
            </a:prstGeom>
            <a:noFill/>
            <a:ln w="19050" algn="ctr">
              <a:solidFill>
                <a:srgbClr val="8FC8D5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sp>
          <p:nvSpPr>
            <p:cNvPr id="61515" name="Rectangle 9"/>
            <p:cNvSpPr>
              <a:spLocks noChangeArrowheads="1"/>
            </p:cNvSpPr>
            <p:nvPr/>
          </p:nvSpPr>
          <p:spPr bwMode="auto">
            <a:xfrm>
              <a:off x="3938588" y="2980953"/>
              <a:ext cx="928687" cy="782637"/>
            </a:xfrm>
            <a:prstGeom prst="rect">
              <a:avLst/>
            </a:prstGeom>
            <a:noFill/>
            <a:ln w="12700" algn="ctr">
              <a:solidFill>
                <a:srgbClr val="8FC8D5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>
                <a:solidFill>
                  <a:srgbClr val="000000"/>
                </a:solidFill>
              </a:endParaRPr>
            </a:p>
          </p:txBody>
        </p:sp>
        <p:sp>
          <p:nvSpPr>
            <p:cNvPr id="61516" name="Rectangle 290"/>
            <p:cNvSpPr>
              <a:spLocks noChangeAspect="1" noChangeArrowheads="1"/>
            </p:cNvSpPr>
            <p:nvPr/>
          </p:nvSpPr>
          <p:spPr bwMode="auto">
            <a:xfrm>
              <a:off x="4440135" y="3673103"/>
              <a:ext cx="539956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Turkey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1517" name="Rectangle 292"/>
            <p:cNvSpPr>
              <a:spLocks noChangeAspect="1" noChangeArrowheads="1"/>
            </p:cNvSpPr>
            <p:nvPr/>
          </p:nvSpPr>
          <p:spPr bwMode="auto">
            <a:xfrm>
              <a:off x="4635297" y="3338140"/>
              <a:ext cx="370294" cy="193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r>
                <a:rPr lang="en-US" altLang="nl-NL" sz="1400">
                  <a:solidFill>
                    <a:srgbClr val="3D7EDB"/>
                  </a:solidFill>
                </a:rPr>
                <a:t>CEE</a:t>
              </a:r>
              <a:endParaRPr lang="de-DE" altLang="nl-NL" sz="1400">
                <a:solidFill>
                  <a:srgbClr val="3D7EDB"/>
                </a:solidFill>
              </a:endParaRPr>
            </a:p>
          </p:txBody>
        </p:sp>
        <p:sp>
          <p:nvSpPr>
            <p:cNvPr id="646" name="Oval 280"/>
            <p:cNvSpPr>
              <a:spLocks noChangeAspect="1" noChangeArrowheads="1"/>
            </p:cNvSpPr>
            <p:nvPr/>
          </p:nvSpPr>
          <p:spPr bwMode="auto">
            <a:xfrm>
              <a:off x="4908973" y="3612778"/>
              <a:ext cx="96911" cy="9683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1905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lIns="92075" tIns="46038" rIns="92075" bIns="46038" anchor="ctr"/>
            <a:lstStyle/>
            <a:p>
              <a:pPr algn="ctr" defTabSz="7620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000" dirty="0">
                <a:solidFill>
                  <a:srgbClr val="0000CC"/>
                </a:solidFill>
                <a:latin typeface="+mn-lt"/>
                <a:cs typeface="+mn-cs"/>
              </a:endParaRPr>
            </a:p>
          </p:txBody>
        </p:sp>
        <p:sp>
          <p:nvSpPr>
            <p:cNvPr id="61519" name="Oval 291"/>
            <p:cNvSpPr>
              <a:spLocks noChangeAspect="1" noChangeArrowheads="1"/>
            </p:cNvSpPr>
            <p:nvPr/>
          </p:nvSpPr>
          <p:spPr bwMode="auto">
            <a:xfrm>
              <a:off x="4814888" y="3544515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20" name="Oval 273"/>
            <p:cNvSpPr>
              <a:spLocks noChangeAspect="1" noChangeArrowheads="1"/>
            </p:cNvSpPr>
            <p:nvPr/>
          </p:nvSpPr>
          <p:spPr bwMode="auto">
            <a:xfrm>
              <a:off x="6462713" y="2565028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21" name="Oval 273"/>
            <p:cNvSpPr>
              <a:spLocks noChangeAspect="1" noChangeArrowheads="1"/>
            </p:cNvSpPr>
            <p:nvPr/>
          </p:nvSpPr>
          <p:spPr bwMode="auto">
            <a:xfrm>
              <a:off x="6183313" y="2911103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22" name="Oval 273"/>
            <p:cNvSpPr>
              <a:spLocks noChangeAspect="1" noChangeArrowheads="1"/>
            </p:cNvSpPr>
            <p:nvPr/>
          </p:nvSpPr>
          <p:spPr bwMode="auto">
            <a:xfrm>
              <a:off x="6662738" y="2320553"/>
              <a:ext cx="130175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23" name="Oval 273"/>
            <p:cNvSpPr>
              <a:spLocks noChangeAspect="1" noChangeArrowheads="1"/>
            </p:cNvSpPr>
            <p:nvPr/>
          </p:nvSpPr>
          <p:spPr bwMode="auto">
            <a:xfrm>
              <a:off x="6766934" y="2593299"/>
              <a:ext cx="81422" cy="81422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  <p:sp>
          <p:nvSpPr>
            <p:cNvPr id="61524" name="Oval 273"/>
            <p:cNvSpPr>
              <a:spLocks noChangeAspect="1" noChangeArrowheads="1"/>
            </p:cNvSpPr>
            <p:nvPr/>
          </p:nvSpPr>
          <p:spPr bwMode="auto">
            <a:xfrm>
              <a:off x="6990015" y="1895103"/>
              <a:ext cx="128587" cy="130175"/>
            </a:xfrm>
            <a:prstGeom prst="rect">
              <a:avLst/>
            </a:prstGeom>
            <a:solidFill>
              <a:srgbClr val="FFA100"/>
            </a:solidFill>
            <a:ln w="19050">
              <a:solidFill>
                <a:schemeClr val="bg1"/>
              </a:solidFill>
              <a:round/>
              <a:headEnd/>
              <a:tailEnd/>
            </a:ln>
          </p:spPr>
          <p:txBody>
            <a:bodyPr wrap="none" lIns="92075" tIns="46038" rIns="92075" bIns="46038" anchor="ctr"/>
            <a:lstStyle>
              <a:lvl1pPr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FFA100"/>
                </a:buClr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lnSpc>
                  <a:spcPts val="1800"/>
                </a:lnSpc>
                <a:spcBef>
                  <a:spcPts val="600"/>
                </a:spcBef>
                <a:spcAft>
                  <a:spcPts val="600"/>
                </a:spcAft>
                <a:buClr>
                  <a:schemeClr val="tx2"/>
                </a:buClr>
                <a:buFont typeface="Wingdings" panose="05000000000000000000" pitchFamily="2" charset="2"/>
                <a:buChar char="§"/>
                <a:defRPr sz="16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nl-NL" sz="2000">
                <a:solidFill>
                  <a:srgbClr val="0000CC"/>
                </a:solidFill>
              </a:endParaRPr>
            </a:p>
          </p:txBody>
        </p:sp>
      </p:grpSp>
      <p:sp>
        <p:nvSpPr>
          <p:cNvPr id="341" name="Oval 260"/>
          <p:cNvSpPr>
            <a:spLocks noChangeAspect="1" noChangeArrowheads="1"/>
          </p:cNvSpPr>
          <p:nvPr/>
        </p:nvSpPr>
        <p:spPr bwMode="auto">
          <a:xfrm>
            <a:off x="4465638" y="3019425"/>
            <a:ext cx="130175" cy="1301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9050">
            <a:solidFill>
              <a:srgbClr val="DDDDDD"/>
            </a:solidFill>
            <a:round/>
            <a:headEnd/>
            <a:tailEnd/>
          </a:ln>
          <a:effectLst/>
        </p:spPr>
        <p:txBody>
          <a:bodyPr wrap="none" lIns="92075" tIns="46038" rIns="92075" bIns="46038" anchor="ctr"/>
          <a:lstStyle/>
          <a:p>
            <a:pPr algn="ctr" defTabSz="7620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0" dirty="0">
              <a:solidFill>
                <a:srgbClr val="0000CC"/>
              </a:solidFill>
              <a:latin typeface="+mn-lt"/>
              <a:cs typeface="+mn-cs"/>
            </a:endParaRPr>
          </a:p>
        </p:txBody>
      </p:sp>
      <p:sp>
        <p:nvSpPr>
          <p:cNvPr id="342" name="Oval 260"/>
          <p:cNvSpPr>
            <a:spLocks noChangeAspect="1" noChangeArrowheads="1"/>
          </p:cNvSpPr>
          <p:nvPr/>
        </p:nvSpPr>
        <p:spPr bwMode="auto">
          <a:xfrm>
            <a:off x="4679950" y="2857500"/>
            <a:ext cx="130175" cy="1301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9050">
            <a:solidFill>
              <a:srgbClr val="DDDDDD"/>
            </a:solidFill>
            <a:round/>
            <a:headEnd/>
            <a:tailEnd/>
          </a:ln>
          <a:effectLst/>
        </p:spPr>
        <p:txBody>
          <a:bodyPr wrap="none" lIns="92075" tIns="46038" rIns="92075" bIns="46038" anchor="ctr"/>
          <a:lstStyle/>
          <a:p>
            <a:pPr algn="ctr" defTabSz="7620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0" dirty="0">
              <a:solidFill>
                <a:srgbClr val="0000CC"/>
              </a:solidFill>
              <a:latin typeface="+mn-lt"/>
              <a:cs typeface="+mn-cs"/>
            </a:endParaRPr>
          </a:p>
        </p:txBody>
      </p:sp>
      <p:sp>
        <p:nvSpPr>
          <p:cNvPr id="61446" name="Rectangle 2"/>
          <p:cNvSpPr>
            <a:spLocks noGrp="1" noChangeArrowheads="1"/>
          </p:cNvSpPr>
          <p:nvPr>
            <p:ph type="title"/>
          </p:nvPr>
        </p:nvSpPr>
        <p:spPr>
          <a:xfrm>
            <a:off x="404813" y="746125"/>
            <a:ext cx="8332787" cy="36036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fi-FI" dirty="0">
                <a:solidFill>
                  <a:schemeClr val="bg1"/>
                </a:solidFill>
                <a:cs typeface="Arial" panose="020B0604020202020204" pitchFamily="34" charset="0"/>
              </a:rPr>
              <a:t> Introducing Tata Steel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06400" y="393072"/>
            <a:ext cx="3581400" cy="215900"/>
          </a:xfrm>
        </p:spPr>
        <p:txBody>
          <a:bodyPr/>
          <a:lstStyle/>
          <a:p>
            <a:pPr>
              <a:defRPr/>
            </a:pPr>
            <a:r>
              <a:rPr lang="en-GB" sz="1100" b="1" dirty="0">
                <a:solidFill>
                  <a:schemeClr val="bg1"/>
                </a:solidFill>
              </a:rPr>
              <a:t>TSE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740335357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7"/>
          <p:cNvSpPr>
            <a:spLocks noChangeArrowheads="1"/>
          </p:cNvSpPr>
          <p:nvPr/>
        </p:nvSpPr>
        <p:spPr bwMode="gray">
          <a:xfrm>
            <a:off x="404813" y="1201738"/>
            <a:ext cx="8332787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marL="180975" indent="-180975" eaLnBrk="1" hangingPunct="1">
              <a:lnSpc>
                <a:spcPct val="90000"/>
              </a:lnSpc>
              <a:defRPr/>
            </a:pPr>
            <a:r>
              <a:rPr lang="en-GB" altLang="fi-FI" sz="2000" dirty="0">
                <a:solidFill>
                  <a:srgbClr val="000000"/>
                </a:solidFill>
                <a:latin typeface="+mn-lt"/>
                <a:ea typeface="ＭＳ Ｐゴシック" pitchFamily="34" charset="-128"/>
                <a:cs typeface="Arial" charset="0"/>
              </a:rPr>
              <a:t>Tata Steel inherited a long serving workforce  </a:t>
            </a:r>
          </a:p>
        </p:txBody>
      </p:sp>
      <p:sp>
        <p:nvSpPr>
          <p:cNvPr id="65539" name="Tijdelijke aanduiding voor inhoud 13"/>
          <p:cNvSpPr>
            <a:spLocks noGrp="1"/>
          </p:cNvSpPr>
          <p:nvPr>
            <p:ph sz="quarter" idx="12"/>
          </p:nvPr>
        </p:nvSpPr>
        <p:spPr bwMode="auto">
          <a:xfrm>
            <a:off x="4679950" y="2459038"/>
            <a:ext cx="4057650" cy="38989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 dirty="0"/>
              <a:t>Steelmaking in Wales began in 1901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 dirty="0"/>
              <a:t>Dramatic changes, from privatisation to changes in ownership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fi-FI" dirty="0"/>
              <a:t>Culture developed from 100 years of generational service</a:t>
            </a:r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altLang="fi-FI" dirty="0"/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altLang="fi-FI" dirty="0"/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altLang="fi-FI" dirty="0"/>
          </a:p>
          <a:p>
            <a:pPr marL="179388" indent="-179388" eaLnBrk="1" hangingPunct="1">
              <a:lnSpc>
                <a:spcPct val="95000"/>
              </a:lnSpc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altLang="fi-FI" dirty="0"/>
          </a:p>
          <a:p>
            <a:pPr marL="179388" indent="-179388" eaLnBrk="1" hangingPunct="1">
              <a:spcBef>
                <a:spcPct val="40000"/>
              </a:spcBef>
            </a:pPr>
            <a:endParaRPr lang="en-GB" altLang="fi-FI" dirty="0"/>
          </a:p>
          <a:p>
            <a:pPr marL="179388" indent="-179388" eaLnBrk="1" hangingPunct="1">
              <a:spcBef>
                <a:spcPts val="863"/>
              </a:spcBef>
            </a:pPr>
            <a:endParaRPr lang="en-GB" altLang="fi-FI" dirty="0"/>
          </a:p>
        </p:txBody>
      </p:sp>
      <p:sp>
        <p:nvSpPr>
          <p:cNvPr id="65540" name="Tijdelijke aanduiding voor tekst 17"/>
          <p:cNvSpPr>
            <a:spLocks noGrp="1"/>
          </p:cNvSpPr>
          <p:nvPr>
            <p:ph type="body" sz="quarter" idx="15"/>
          </p:nvPr>
        </p:nvSpPr>
        <p:spPr bwMode="auto">
          <a:xfrm>
            <a:off x="4679950" y="2087563"/>
            <a:ext cx="4057650" cy="360362"/>
          </a:xfrm>
          <a:solidFill>
            <a:schemeClr val="accent1"/>
          </a:solidFill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fi-FI" dirty="0"/>
              <a:t>History of our Workforce</a:t>
            </a:r>
          </a:p>
        </p:txBody>
      </p:sp>
      <p:sp>
        <p:nvSpPr>
          <p:cNvPr id="65541" name="Rectangle 2"/>
          <p:cNvSpPr>
            <a:spLocks noGrp="1" noChangeArrowheads="1"/>
          </p:cNvSpPr>
          <p:nvPr>
            <p:ph type="title"/>
          </p:nvPr>
        </p:nvSpPr>
        <p:spPr>
          <a:xfrm>
            <a:off x="404813" y="746125"/>
            <a:ext cx="8332787" cy="36036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fi-FI" dirty="0">
                <a:solidFill>
                  <a:schemeClr val="bg1"/>
                </a:solidFill>
              </a:rPr>
              <a:t> Introducing Tata Steel</a:t>
            </a:r>
          </a:p>
        </p:txBody>
      </p:sp>
      <p:pic>
        <p:nvPicPr>
          <p:cNvPr id="65542" name="Picture Placeholder 44" descr="Picture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82" r="14682" b="23306"/>
          <a:stretch>
            <a:fillRect/>
          </a:stretch>
        </p:blipFill>
        <p:spPr bwMode="auto">
          <a:xfrm>
            <a:off x="404813" y="2116138"/>
            <a:ext cx="4059237" cy="4027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8"/>
          </p:nvPr>
        </p:nvSpPr>
        <p:spPr>
          <a:xfrm>
            <a:off x="406400" y="371806"/>
            <a:ext cx="3581400" cy="215900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bg1"/>
                </a:solidFill>
              </a:rPr>
              <a:t>TSE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3503110010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jdelijke aanduiding voor dianummer 5"/>
          <p:cNvSpPr txBox="1">
            <a:spLocks noGrp="1"/>
          </p:cNvSpPr>
          <p:nvPr/>
        </p:nvSpPr>
        <p:spPr bwMode="auto">
          <a:xfrm>
            <a:off x="8497888" y="414338"/>
            <a:ext cx="263525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72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7D5F719-F6DA-44E1-BAE6-096D02C44F79}" type="slidenum">
              <a:rPr lang="en-US" altLang="nl-NL" sz="1000" b="1">
                <a:solidFill>
                  <a:schemeClr val="bg1"/>
                </a:solidFill>
                <a:ea typeface="ＭＳ Ｐゴシック" panose="020B0600070205080204" pitchFamily="34" charset="-128"/>
              </a:rPr>
              <a:pPr eaLnBrk="1" hangingPunct="1"/>
              <a:t>5</a:t>
            </a:fld>
            <a:endParaRPr lang="en-US" altLang="nl-NL" sz="1000" b="1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099" b="82321"/>
          <a:stretch>
            <a:fillRect/>
          </a:stretch>
        </p:blipFill>
        <p:spPr bwMode="auto">
          <a:xfrm>
            <a:off x="719138" y="1565275"/>
            <a:ext cx="12954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Text Box 5"/>
          <p:cNvSpPr txBox="1">
            <a:spLocks noChangeArrowheads="1"/>
          </p:cNvSpPr>
          <p:nvPr/>
        </p:nvSpPr>
        <p:spPr bwMode="auto">
          <a:xfrm>
            <a:off x="2051050" y="1773238"/>
            <a:ext cx="511333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nl-NL" sz="1400">
                <a:ea typeface="ＭＳ Ｐゴシック" panose="020B0600070205080204" pitchFamily="34" charset="-128"/>
              </a:rPr>
              <a:t>Exco, BRM/BMT, GSM (320      107 growth/high potential)</a:t>
            </a:r>
            <a:endParaRPr lang="nl-NL" altLang="nl-NL" sz="1400">
              <a:solidFill>
                <a:schemeClr val="tx2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8198" name="Text Box 9"/>
          <p:cNvSpPr txBox="1">
            <a:spLocks noChangeArrowheads="1"/>
          </p:cNvSpPr>
          <p:nvPr/>
        </p:nvSpPr>
        <p:spPr bwMode="auto">
          <a:xfrm>
            <a:off x="2084388" y="3602038"/>
            <a:ext cx="48133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nl-NL" sz="1400">
                <a:ea typeface="ＭＳ Ｐゴシック" panose="020B0600070205080204" pitchFamily="34" charset="-128"/>
              </a:rPr>
              <a:t>High Potentials (60)</a:t>
            </a:r>
            <a:endParaRPr lang="en-GB" altLang="nl-NL" sz="1400">
              <a:solidFill>
                <a:schemeClr val="tx2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8199" name="Rectangle 21"/>
          <p:cNvSpPr>
            <a:spLocks noChangeArrowheads="1"/>
          </p:cNvSpPr>
          <p:nvPr/>
        </p:nvSpPr>
        <p:spPr bwMode="auto">
          <a:xfrm>
            <a:off x="644525" y="1560513"/>
            <a:ext cx="1354138" cy="757237"/>
          </a:xfrm>
          <a:prstGeom prst="rect">
            <a:avLst/>
          </a:prstGeom>
          <a:solidFill>
            <a:srgbClr val="34B2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nl-NL" altLang="nl-NL" sz="1200" b="1">
                <a:solidFill>
                  <a:schemeClr val="bg1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Executive Leaders </a:t>
            </a:r>
          </a:p>
          <a:p>
            <a:pPr algn="ctr"/>
            <a:r>
              <a:rPr lang="nl-NL" altLang="nl-NL" sz="1200" b="1">
                <a:solidFill>
                  <a:schemeClr val="bg1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(GGS 18,19)</a:t>
            </a:r>
          </a:p>
          <a:p>
            <a:pPr algn="ctr"/>
            <a:r>
              <a:rPr lang="nl-NL" altLang="nl-NL" sz="1200" b="1">
                <a:solidFill>
                  <a:schemeClr val="bg1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Senior Leaders</a:t>
            </a:r>
          </a:p>
          <a:p>
            <a:pPr algn="ctr"/>
            <a:r>
              <a:rPr lang="nl-NL" altLang="nl-NL" sz="1200" b="1">
                <a:solidFill>
                  <a:schemeClr val="bg1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(GGS 15, 16, 17)</a:t>
            </a:r>
          </a:p>
        </p:txBody>
      </p:sp>
      <p:sp>
        <p:nvSpPr>
          <p:cNvPr id="8200" name="Rectangle 23"/>
          <p:cNvSpPr>
            <a:spLocks noChangeArrowheads="1"/>
          </p:cNvSpPr>
          <p:nvPr/>
        </p:nvSpPr>
        <p:spPr bwMode="auto">
          <a:xfrm>
            <a:off x="644525" y="2601913"/>
            <a:ext cx="1354138" cy="576262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nl-NL" altLang="nl-NL" sz="1200" b="1">
                <a:latin typeface="Calibri" panose="020F0502020204030204" pitchFamily="34" charset="0"/>
                <a:ea typeface="ＭＳ Ｐゴシック" panose="020B0600070205080204" pitchFamily="34" charset="-128"/>
              </a:rPr>
              <a:t>Business Leaders </a:t>
            </a:r>
          </a:p>
          <a:p>
            <a:pPr algn="ctr"/>
            <a:r>
              <a:rPr lang="nl-NL" altLang="nl-NL" sz="1200" b="1">
                <a:latin typeface="Calibri" panose="020F0502020204030204" pitchFamily="34" charset="0"/>
                <a:ea typeface="ＭＳ Ｐゴシック" panose="020B0600070205080204" pitchFamily="34" charset="-128"/>
              </a:rPr>
              <a:t>(GGS 13, 14)</a:t>
            </a:r>
          </a:p>
        </p:txBody>
      </p:sp>
      <p:sp>
        <p:nvSpPr>
          <p:cNvPr id="8201" name="Rectangle 24"/>
          <p:cNvSpPr>
            <a:spLocks noChangeArrowheads="1"/>
          </p:cNvSpPr>
          <p:nvPr/>
        </p:nvSpPr>
        <p:spPr bwMode="auto">
          <a:xfrm>
            <a:off x="644525" y="3529013"/>
            <a:ext cx="1354138" cy="576262"/>
          </a:xfrm>
          <a:prstGeom prst="rect">
            <a:avLst/>
          </a:prstGeom>
          <a:solidFill>
            <a:srgbClr val="ED293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nl-NL" altLang="nl-NL" sz="1200" b="1">
                <a:solidFill>
                  <a:schemeClr val="bg1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Future Leaders</a:t>
            </a:r>
          </a:p>
          <a:p>
            <a:pPr algn="ctr"/>
            <a:r>
              <a:rPr lang="nl-NL" altLang="nl-NL" sz="1200" b="1">
                <a:solidFill>
                  <a:schemeClr val="bg1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TSE Top Trainees</a:t>
            </a:r>
            <a:endParaRPr lang="nl-NL" altLang="nl-NL" b="1">
              <a:solidFill>
                <a:schemeClr val="bg1"/>
              </a:solidFill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  <p:grpSp>
        <p:nvGrpSpPr>
          <p:cNvPr id="8202" name="Group 47"/>
          <p:cNvGrpSpPr>
            <a:grpSpLocks/>
          </p:cNvGrpSpPr>
          <p:nvPr/>
        </p:nvGrpSpPr>
        <p:grpSpPr bwMode="auto">
          <a:xfrm>
            <a:off x="654050" y="4529138"/>
            <a:ext cx="5680075" cy="576262"/>
            <a:chOff x="300" y="3413"/>
            <a:chExt cx="3578" cy="363"/>
          </a:xfrm>
        </p:grpSpPr>
        <p:sp>
          <p:nvSpPr>
            <p:cNvPr id="8235" name="Text Box 20"/>
            <p:cNvSpPr txBox="1">
              <a:spLocks noChangeArrowheads="1"/>
            </p:cNvSpPr>
            <p:nvPr/>
          </p:nvSpPr>
          <p:spPr bwMode="auto">
            <a:xfrm>
              <a:off x="1201" y="3502"/>
              <a:ext cx="26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177800" indent="-177800"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8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marL="0" indent="0">
                <a:buClr>
                  <a:schemeClr val="tx2"/>
                </a:buClr>
              </a:pPr>
              <a:endParaRPr lang="nl-NL" altLang="nl-NL" sz="1400" dirty="0">
                <a:solidFill>
                  <a:schemeClr val="tx2"/>
                </a:solidFill>
                <a:ea typeface="ＭＳ Ｐゴシック" panose="020B0600070205080204" pitchFamily="34" charset="-128"/>
              </a:endParaRPr>
            </a:p>
          </p:txBody>
        </p:sp>
        <p:sp>
          <p:nvSpPr>
            <p:cNvPr id="8236" name="Rectangle 26"/>
            <p:cNvSpPr>
              <a:spLocks noChangeArrowheads="1"/>
            </p:cNvSpPr>
            <p:nvPr/>
          </p:nvSpPr>
          <p:spPr bwMode="auto">
            <a:xfrm>
              <a:off x="300" y="3413"/>
              <a:ext cx="853" cy="363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1200" b="1">
                  <a:solidFill>
                    <a:schemeClr val="bg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rPr>
                <a:t>General Population</a:t>
              </a:r>
            </a:p>
          </p:txBody>
        </p:sp>
      </p:grpSp>
      <p:sp>
        <p:nvSpPr>
          <p:cNvPr id="8203" name="Tijdelijke aanduiding voor verticale tekst 25"/>
          <p:cNvSpPr>
            <a:spLocks/>
          </p:cNvSpPr>
          <p:nvPr/>
        </p:nvSpPr>
        <p:spPr bwMode="auto">
          <a:xfrm>
            <a:off x="404813" y="714375"/>
            <a:ext cx="8307387" cy="369888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80000" tIns="72000" rIns="216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Clr>
                <a:srgbClr val="FFA100"/>
              </a:buClr>
              <a:buFont typeface="Wingdings" panose="05000000000000000000" pitchFamily="2" charset="2"/>
              <a:buNone/>
            </a:pPr>
            <a:r>
              <a:rPr lang="en-US" altLang="nl-NL" b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Target Strategy</a:t>
            </a:r>
          </a:p>
        </p:txBody>
      </p:sp>
      <p:sp>
        <p:nvSpPr>
          <p:cNvPr id="8216" name="AutoShape 44"/>
          <p:cNvSpPr>
            <a:spLocks/>
          </p:cNvSpPr>
          <p:nvPr/>
        </p:nvSpPr>
        <p:spPr bwMode="auto">
          <a:xfrm>
            <a:off x="501650" y="1544638"/>
            <a:ext cx="71438" cy="2592387"/>
          </a:xfrm>
          <a:prstGeom prst="leftBracket">
            <a:avLst>
              <a:gd name="adj" fmla="val 302405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nl-NL">
              <a:ea typeface="ＭＳ Ｐゴシック" panose="020B0600070205080204" pitchFamily="34" charset="-128"/>
            </a:endParaRPr>
          </a:p>
        </p:txBody>
      </p:sp>
      <p:sp>
        <p:nvSpPr>
          <p:cNvPr id="8217" name="AutoShape 45"/>
          <p:cNvSpPr>
            <a:spLocks/>
          </p:cNvSpPr>
          <p:nvPr/>
        </p:nvSpPr>
        <p:spPr bwMode="auto">
          <a:xfrm>
            <a:off x="501650" y="4495800"/>
            <a:ext cx="71438" cy="1512888"/>
          </a:xfrm>
          <a:prstGeom prst="leftBracket">
            <a:avLst>
              <a:gd name="adj" fmla="val 17648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nl-NL">
              <a:ea typeface="ＭＳ Ｐゴシック" panose="020B0600070205080204" pitchFamily="34" charset="-128"/>
            </a:endParaRPr>
          </a:p>
        </p:txBody>
      </p:sp>
      <p:sp>
        <p:nvSpPr>
          <p:cNvPr id="8218" name="Text Box 48"/>
          <p:cNvSpPr txBox="1">
            <a:spLocks noChangeArrowheads="1"/>
          </p:cNvSpPr>
          <p:nvPr/>
        </p:nvSpPr>
        <p:spPr bwMode="auto">
          <a:xfrm rot="-5400000">
            <a:off x="-746918" y="2574131"/>
            <a:ext cx="2089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nl-NL" altLang="nl-NL">
                <a:ea typeface="ＭＳ Ｐゴシック" panose="020B0600070205080204" pitchFamily="34" charset="-128"/>
              </a:rPr>
              <a:t>The Few</a:t>
            </a:r>
          </a:p>
        </p:txBody>
      </p:sp>
      <p:sp>
        <p:nvSpPr>
          <p:cNvPr id="8219" name="Text Box 49"/>
          <p:cNvSpPr txBox="1">
            <a:spLocks noChangeArrowheads="1"/>
          </p:cNvSpPr>
          <p:nvPr/>
        </p:nvSpPr>
        <p:spPr bwMode="auto">
          <a:xfrm rot="-5400000">
            <a:off x="-727075" y="5006975"/>
            <a:ext cx="20748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nl-NL" altLang="nl-NL">
                <a:ea typeface="ＭＳ Ｐゴシック" panose="020B0600070205080204" pitchFamily="34" charset="-128"/>
              </a:rPr>
              <a:t>The Many</a:t>
            </a:r>
          </a:p>
        </p:txBody>
      </p:sp>
      <p:grpSp>
        <p:nvGrpSpPr>
          <p:cNvPr id="8220" name="Group 46"/>
          <p:cNvGrpSpPr>
            <a:grpSpLocks/>
          </p:cNvGrpSpPr>
          <p:nvPr/>
        </p:nvGrpSpPr>
        <p:grpSpPr bwMode="auto">
          <a:xfrm>
            <a:off x="646113" y="5360988"/>
            <a:ext cx="5684837" cy="576262"/>
            <a:chOff x="297" y="2850"/>
            <a:chExt cx="3581" cy="363"/>
          </a:xfrm>
        </p:grpSpPr>
        <p:sp>
          <p:nvSpPr>
            <p:cNvPr id="8233" name="Text Box 10"/>
            <p:cNvSpPr txBox="1">
              <a:spLocks noChangeArrowheads="1"/>
            </p:cNvSpPr>
            <p:nvPr/>
          </p:nvSpPr>
          <p:spPr bwMode="auto">
            <a:xfrm>
              <a:off x="1201" y="2925"/>
              <a:ext cx="26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177800" indent="-1778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marL="0" indent="0">
                <a:spcBef>
                  <a:spcPct val="10000"/>
                </a:spcBef>
                <a:buClr>
                  <a:schemeClr val="tx2"/>
                </a:buClr>
              </a:pPr>
              <a:endParaRPr lang="nl-NL" altLang="nl-NL" sz="1400" dirty="0">
                <a:solidFill>
                  <a:schemeClr val="tx2"/>
                </a:solidFill>
                <a:ea typeface="ＭＳ Ｐゴシック" panose="020B0600070205080204" pitchFamily="34" charset="-128"/>
              </a:endParaRPr>
            </a:p>
          </p:txBody>
        </p:sp>
        <p:sp>
          <p:nvSpPr>
            <p:cNvPr id="8234" name="Rectangle 25"/>
            <p:cNvSpPr>
              <a:spLocks noChangeArrowheads="1"/>
            </p:cNvSpPr>
            <p:nvPr/>
          </p:nvSpPr>
          <p:spPr bwMode="auto">
            <a:xfrm>
              <a:off x="297" y="2850"/>
              <a:ext cx="853" cy="363"/>
            </a:xfrm>
            <a:prstGeom prst="rect">
              <a:avLst/>
            </a:prstGeom>
            <a:solidFill>
              <a:srgbClr val="5A245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1200" b="1">
                  <a:solidFill>
                    <a:schemeClr val="bg1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</a:rPr>
                <a:t>Local Graduates</a:t>
              </a:r>
            </a:p>
          </p:txBody>
        </p:sp>
      </p:grpSp>
      <p:sp>
        <p:nvSpPr>
          <p:cNvPr id="8222" name="AutoShape 131"/>
          <p:cNvSpPr>
            <a:spLocks noChangeArrowheads="1"/>
          </p:cNvSpPr>
          <p:nvPr/>
        </p:nvSpPr>
        <p:spPr bwMode="auto">
          <a:xfrm>
            <a:off x="4583113" y="1865313"/>
            <a:ext cx="215900" cy="142875"/>
          </a:xfrm>
          <a:prstGeom prst="rightArrow">
            <a:avLst>
              <a:gd name="adj1" fmla="val 50000"/>
              <a:gd name="adj2" fmla="val 37778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nl-NL">
              <a:ea typeface="ＭＳ Ｐゴシック" panose="020B0600070205080204" pitchFamily="34" charset="-128"/>
            </a:endParaRPr>
          </a:p>
        </p:txBody>
      </p:sp>
      <p:sp>
        <p:nvSpPr>
          <p:cNvPr id="8223" name="AutoShape 132"/>
          <p:cNvSpPr>
            <a:spLocks noChangeArrowheads="1"/>
          </p:cNvSpPr>
          <p:nvPr/>
        </p:nvSpPr>
        <p:spPr bwMode="auto">
          <a:xfrm>
            <a:off x="3319463" y="2763838"/>
            <a:ext cx="215900" cy="142875"/>
          </a:xfrm>
          <a:prstGeom prst="rightArrow">
            <a:avLst>
              <a:gd name="adj1" fmla="val 50000"/>
              <a:gd name="adj2" fmla="val 37778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nl-NL">
              <a:ea typeface="ＭＳ Ｐゴシック" panose="020B0600070205080204" pitchFamily="34" charset="-128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3649076" y="2078038"/>
            <a:ext cx="5634589" cy="4684712"/>
            <a:chOff x="5679565" y="3836988"/>
            <a:chExt cx="3254375" cy="2925762"/>
          </a:xfrm>
        </p:grpSpPr>
        <p:pic>
          <p:nvPicPr>
            <p:cNvPr id="8204" name="Picture 2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522" t="17027" r="2188" b="6250"/>
            <a:stretch>
              <a:fillRect/>
            </a:stretch>
          </p:blipFill>
          <p:spPr bwMode="auto">
            <a:xfrm>
              <a:off x="5679565" y="4139406"/>
              <a:ext cx="3254375" cy="2424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205" name="Rectangle 25"/>
            <p:cNvSpPr>
              <a:spLocks noChangeArrowheads="1"/>
            </p:cNvSpPr>
            <p:nvPr/>
          </p:nvSpPr>
          <p:spPr bwMode="auto">
            <a:xfrm>
              <a:off x="6743700" y="5405438"/>
              <a:ext cx="495300" cy="6731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900" b="1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General </a:t>
              </a:r>
            </a:p>
            <a:p>
              <a:pPr algn="ctr"/>
              <a:r>
                <a:rPr lang="nl-NL" altLang="nl-NL" sz="900" b="1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Population</a:t>
              </a:r>
            </a:p>
          </p:txBody>
        </p:sp>
        <p:sp>
          <p:nvSpPr>
            <p:cNvPr id="8206" name="Rectangle 26"/>
            <p:cNvSpPr>
              <a:spLocks noChangeArrowheads="1"/>
            </p:cNvSpPr>
            <p:nvPr/>
          </p:nvSpPr>
          <p:spPr bwMode="auto">
            <a:xfrm>
              <a:off x="7052021" y="4578973"/>
              <a:ext cx="339895" cy="273666"/>
            </a:xfrm>
            <a:prstGeom prst="rect">
              <a:avLst/>
            </a:prstGeom>
            <a:solidFill>
              <a:srgbClr val="34B2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900" b="1" dirty="0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Executive</a:t>
              </a:r>
            </a:p>
          </p:txBody>
        </p:sp>
        <p:sp>
          <p:nvSpPr>
            <p:cNvPr id="8207" name="Rectangle 27"/>
            <p:cNvSpPr>
              <a:spLocks noChangeArrowheads="1"/>
            </p:cNvSpPr>
            <p:nvPr/>
          </p:nvSpPr>
          <p:spPr bwMode="auto">
            <a:xfrm>
              <a:off x="6715125" y="6396038"/>
              <a:ext cx="600075" cy="142875"/>
            </a:xfrm>
            <a:prstGeom prst="rect">
              <a:avLst/>
            </a:prstGeom>
            <a:solidFill>
              <a:srgbClr val="5A24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900" b="1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Local Graduates</a:t>
              </a:r>
            </a:p>
          </p:txBody>
        </p:sp>
        <p:sp>
          <p:nvSpPr>
            <p:cNvPr id="8208" name="Rectangle 28"/>
            <p:cNvSpPr>
              <a:spLocks noChangeArrowheads="1"/>
            </p:cNvSpPr>
            <p:nvPr/>
          </p:nvSpPr>
          <p:spPr bwMode="auto">
            <a:xfrm rot="3762104">
              <a:off x="7628731" y="5488782"/>
              <a:ext cx="574675" cy="201612"/>
            </a:xfrm>
            <a:prstGeom prst="rect">
              <a:avLst/>
            </a:prstGeom>
            <a:solidFill>
              <a:srgbClr val="FFBB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500" b="1">
                  <a:ea typeface="ＭＳ Ｐゴシック" panose="020B0600070205080204" pitchFamily="34" charset="-128"/>
                </a:rPr>
                <a:t>Future</a:t>
              </a:r>
            </a:p>
            <a:p>
              <a:pPr algn="ctr"/>
              <a:r>
                <a:rPr lang="nl-NL" altLang="nl-NL" sz="500" b="1">
                  <a:ea typeface="ＭＳ Ｐゴシック" panose="020B0600070205080204" pitchFamily="34" charset="-128"/>
                </a:rPr>
                <a:t> Leaders</a:t>
              </a:r>
            </a:p>
          </p:txBody>
        </p:sp>
        <p:sp>
          <p:nvSpPr>
            <p:cNvPr id="8209" name="Rectangle 29"/>
            <p:cNvSpPr>
              <a:spLocks noChangeArrowheads="1"/>
            </p:cNvSpPr>
            <p:nvPr/>
          </p:nvSpPr>
          <p:spPr bwMode="auto">
            <a:xfrm rot="3762104">
              <a:off x="7942758" y="6175375"/>
              <a:ext cx="517525" cy="20637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900" b="1" dirty="0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TSE Top</a:t>
              </a:r>
            </a:p>
            <a:p>
              <a:pPr algn="ctr"/>
              <a:r>
                <a:rPr lang="nl-NL" altLang="nl-NL" sz="900" b="1" dirty="0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 Trainees</a:t>
              </a:r>
            </a:p>
          </p:txBody>
        </p:sp>
        <p:sp>
          <p:nvSpPr>
            <p:cNvPr id="8210" name="AutoShape 36"/>
            <p:cNvSpPr>
              <a:spLocks noChangeArrowheads="1"/>
            </p:cNvSpPr>
            <p:nvPr/>
          </p:nvSpPr>
          <p:spPr bwMode="auto">
            <a:xfrm flipV="1">
              <a:off x="6527800" y="4808538"/>
              <a:ext cx="1476375" cy="574675"/>
            </a:xfrm>
            <a:custGeom>
              <a:avLst/>
              <a:gdLst>
                <a:gd name="T0" fmla="*/ 2147483647 w 21600"/>
                <a:gd name="T1" fmla="*/ 203390233 h 21600"/>
                <a:gd name="T2" fmla="*/ 2147483647 w 21600"/>
                <a:gd name="T3" fmla="*/ 406779614 h 21600"/>
                <a:gd name="T4" fmla="*/ 862169606 w 21600"/>
                <a:gd name="T5" fmla="*/ 203390233 h 21600"/>
                <a:gd name="T6" fmla="*/ 2147483647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6C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 sz="6000"/>
            </a:p>
          </p:txBody>
        </p:sp>
        <p:sp>
          <p:nvSpPr>
            <p:cNvPr id="8211" name="Line 37"/>
            <p:cNvSpPr>
              <a:spLocks noChangeShapeType="1"/>
            </p:cNvSpPr>
            <p:nvPr/>
          </p:nvSpPr>
          <p:spPr bwMode="auto">
            <a:xfrm>
              <a:off x="6456363" y="5384800"/>
              <a:ext cx="1873250" cy="0"/>
            </a:xfrm>
            <a:prstGeom prst="line">
              <a:avLst/>
            </a:prstGeom>
            <a:noFill/>
            <a:ln w="4445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12" name="Rectangle 26"/>
            <p:cNvSpPr>
              <a:spLocks noChangeArrowheads="1"/>
            </p:cNvSpPr>
            <p:nvPr/>
          </p:nvSpPr>
          <p:spPr bwMode="auto">
            <a:xfrm>
              <a:off x="6877050" y="5084763"/>
              <a:ext cx="495300" cy="177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1100" b="1" dirty="0">
                  <a:ea typeface="ＭＳ Ｐゴシック" panose="020B0600070205080204" pitchFamily="34" charset="-128"/>
                </a:rPr>
                <a:t>Business Leaders</a:t>
              </a:r>
            </a:p>
          </p:txBody>
        </p:sp>
        <p:sp>
          <p:nvSpPr>
            <p:cNvPr id="8213" name="Freeform 39"/>
            <p:cNvSpPr>
              <a:spLocks/>
            </p:cNvSpPr>
            <p:nvPr/>
          </p:nvSpPr>
          <p:spPr bwMode="auto">
            <a:xfrm>
              <a:off x="7620000" y="5311775"/>
              <a:ext cx="695325" cy="590550"/>
            </a:xfrm>
            <a:custGeom>
              <a:avLst/>
              <a:gdLst>
                <a:gd name="T0" fmla="*/ 85685313 w 438"/>
                <a:gd name="T1" fmla="*/ 191531862 h 372"/>
                <a:gd name="T2" fmla="*/ 118448154 w 438"/>
                <a:gd name="T3" fmla="*/ 330141253 h 372"/>
                <a:gd name="T4" fmla="*/ 171370627 w 438"/>
                <a:gd name="T5" fmla="*/ 468749107 h 372"/>
                <a:gd name="T6" fmla="*/ 224294737 w 438"/>
                <a:gd name="T7" fmla="*/ 609877811 h 372"/>
                <a:gd name="T8" fmla="*/ 332660632 w 438"/>
                <a:gd name="T9" fmla="*/ 937498214 h 372"/>
                <a:gd name="T10" fmla="*/ 1093747905 w 438"/>
                <a:gd name="T11" fmla="*/ 917336971 h 372"/>
                <a:gd name="T12" fmla="*/ 851812972 w 438"/>
                <a:gd name="T13" fmla="*/ 504031283 h 372"/>
                <a:gd name="T14" fmla="*/ 705643752 w 438"/>
                <a:gd name="T15" fmla="*/ 277217196 h 372"/>
                <a:gd name="T16" fmla="*/ 602318168 w 438"/>
                <a:gd name="T17" fmla="*/ 118448148 h 372"/>
                <a:gd name="T18" fmla="*/ 65524069 w 438"/>
                <a:gd name="T19" fmla="*/ 221773776 h 37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38"/>
                <a:gd name="T31" fmla="*/ 0 h 372"/>
                <a:gd name="T32" fmla="*/ 438 w 438"/>
                <a:gd name="T33" fmla="*/ 372 h 37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38" h="372">
                  <a:moveTo>
                    <a:pt x="34" y="76"/>
                  </a:moveTo>
                  <a:cubicBezTo>
                    <a:pt x="24" y="84"/>
                    <a:pt x="41" y="113"/>
                    <a:pt x="47" y="131"/>
                  </a:cubicBezTo>
                  <a:cubicBezTo>
                    <a:pt x="53" y="149"/>
                    <a:pt x="61" y="168"/>
                    <a:pt x="68" y="186"/>
                  </a:cubicBezTo>
                  <a:cubicBezTo>
                    <a:pt x="76" y="220"/>
                    <a:pt x="81" y="217"/>
                    <a:pt x="89" y="242"/>
                  </a:cubicBezTo>
                  <a:cubicBezTo>
                    <a:pt x="95" y="285"/>
                    <a:pt x="118" y="331"/>
                    <a:pt x="132" y="372"/>
                  </a:cubicBezTo>
                  <a:cubicBezTo>
                    <a:pt x="174" y="371"/>
                    <a:pt x="438" y="368"/>
                    <a:pt x="434" y="364"/>
                  </a:cubicBezTo>
                  <a:cubicBezTo>
                    <a:pt x="412" y="314"/>
                    <a:pt x="364" y="253"/>
                    <a:pt x="338" y="200"/>
                  </a:cubicBezTo>
                  <a:cubicBezTo>
                    <a:pt x="321" y="167"/>
                    <a:pt x="306" y="136"/>
                    <a:pt x="280" y="110"/>
                  </a:cubicBezTo>
                  <a:cubicBezTo>
                    <a:pt x="248" y="44"/>
                    <a:pt x="254" y="44"/>
                    <a:pt x="239" y="47"/>
                  </a:cubicBezTo>
                  <a:cubicBezTo>
                    <a:pt x="222" y="44"/>
                    <a:pt x="0" y="0"/>
                    <a:pt x="26" y="88"/>
                  </a:cubicBezTo>
                </a:path>
              </a:pathLst>
            </a:custGeom>
            <a:solidFill>
              <a:srgbClr val="ED29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14" name="Line 40"/>
            <p:cNvSpPr>
              <a:spLocks noChangeShapeType="1"/>
            </p:cNvSpPr>
            <p:nvPr/>
          </p:nvSpPr>
          <p:spPr bwMode="auto">
            <a:xfrm>
              <a:off x="6311900" y="5383213"/>
              <a:ext cx="1690688" cy="0"/>
            </a:xfrm>
            <a:prstGeom prst="line">
              <a:avLst/>
            </a:prstGeom>
            <a:noFill/>
            <a:ln w="4445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15" name="Rectangle 29"/>
            <p:cNvSpPr>
              <a:spLocks noChangeArrowheads="1"/>
            </p:cNvSpPr>
            <p:nvPr/>
          </p:nvSpPr>
          <p:spPr bwMode="auto">
            <a:xfrm rot="3762104">
              <a:off x="7747000" y="5546725"/>
              <a:ext cx="250825" cy="20637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900" b="1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Future</a:t>
              </a:r>
            </a:p>
            <a:p>
              <a:pPr algn="ctr"/>
              <a:r>
                <a:rPr lang="nl-NL" altLang="nl-NL" sz="900" b="1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 Leaders</a:t>
              </a:r>
            </a:p>
            <a:p>
              <a:pPr algn="ctr"/>
              <a:endParaRPr lang="nl-NL" altLang="nl-NL" sz="900" b="1">
                <a:solidFill>
                  <a:schemeClr val="bg1"/>
                </a:solidFill>
                <a:ea typeface="ＭＳ Ｐゴシック" panose="020B0600070205080204" pitchFamily="34" charset="-128"/>
              </a:endParaRPr>
            </a:p>
            <a:p>
              <a:pPr algn="ctr"/>
              <a:endParaRPr lang="nl-NL" altLang="nl-NL" sz="900" b="1">
                <a:solidFill>
                  <a:schemeClr val="bg1"/>
                </a:solidFill>
                <a:ea typeface="ＭＳ Ｐゴシック" panose="020B0600070205080204" pitchFamily="34" charset="-128"/>
              </a:endParaRPr>
            </a:p>
          </p:txBody>
        </p:sp>
        <p:sp>
          <p:nvSpPr>
            <p:cNvPr id="8221" name="Text Box 50"/>
            <p:cNvSpPr txBox="1">
              <a:spLocks noChangeArrowheads="1"/>
            </p:cNvSpPr>
            <p:nvPr/>
          </p:nvSpPr>
          <p:spPr bwMode="auto">
            <a:xfrm rot="3767417">
              <a:off x="7425531" y="5059597"/>
              <a:ext cx="522287" cy="1344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nl-NL" sz="900" b="1">
                  <a:ea typeface="ＭＳ Ｐゴシック" panose="020B0600070205080204" pitchFamily="34" charset="-128"/>
                </a:rPr>
                <a:t>Potentials</a:t>
              </a:r>
              <a:endParaRPr lang="nl-NL" altLang="nl-NL" sz="900" b="1">
                <a:ea typeface="ＭＳ Ｐゴシック" panose="020B0600070205080204" pitchFamily="34" charset="-128"/>
              </a:endParaRPr>
            </a:p>
          </p:txBody>
        </p:sp>
        <p:sp>
          <p:nvSpPr>
            <p:cNvPr id="8224" name="AutoShape 134"/>
            <p:cNvSpPr>
              <a:spLocks noChangeArrowheads="1"/>
            </p:cNvSpPr>
            <p:nvPr/>
          </p:nvSpPr>
          <p:spPr bwMode="auto">
            <a:xfrm flipV="1">
              <a:off x="6945313" y="4508500"/>
              <a:ext cx="144462" cy="215900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endParaRPr lang="en-GB" altLang="nl-NL">
                <a:ea typeface="ＭＳ Ｐゴシック" panose="020B0600070205080204" pitchFamily="34" charset="-128"/>
              </a:endParaRPr>
            </a:p>
          </p:txBody>
        </p:sp>
        <p:sp>
          <p:nvSpPr>
            <p:cNvPr id="8225" name="Rectangle 26"/>
            <p:cNvSpPr>
              <a:spLocks noChangeArrowheads="1"/>
            </p:cNvSpPr>
            <p:nvPr/>
          </p:nvSpPr>
          <p:spPr bwMode="auto">
            <a:xfrm rot="3790939">
              <a:off x="7138193" y="4517232"/>
              <a:ext cx="506413" cy="101600"/>
            </a:xfrm>
            <a:prstGeom prst="rect">
              <a:avLst/>
            </a:prstGeom>
            <a:solidFill>
              <a:srgbClr val="34B2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/>
              <a:r>
                <a:rPr lang="nl-NL" altLang="nl-NL" sz="900" b="1">
                  <a:solidFill>
                    <a:schemeClr val="bg1"/>
                  </a:solidFill>
                  <a:ea typeface="ＭＳ Ｐゴシック" panose="020B0600070205080204" pitchFamily="34" charset="-128"/>
                </a:rPr>
                <a:t>Potentials</a:t>
              </a:r>
            </a:p>
          </p:txBody>
        </p:sp>
        <p:sp>
          <p:nvSpPr>
            <p:cNvPr id="8226" name="Line 42"/>
            <p:cNvSpPr>
              <a:spLocks noChangeShapeType="1"/>
            </p:cNvSpPr>
            <p:nvPr/>
          </p:nvSpPr>
          <p:spPr bwMode="auto">
            <a:xfrm flipH="1" flipV="1">
              <a:off x="7205663" y="4313238"/>
              <a:ext cx="846137" cy="2270125"/>
            </a:xfrm>
            <a:prstGeom prst="line">
              <a:avLst/>
            </a:prstGeom>
            <a:noFill/>
            <a:ln w="47625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en-GB" sz="3600"/>
            </a:p>
          </p:txBody>
        </p:sp>
        <p:sp>
          <p:nvSpPr>
            <p:cNvPr id="8227" name="Rectangle 136"/>
            <p:cNvSpPr>
              <a:spLocks noChangeArrowheads="1"/>
            </p:cNvSpPr>
            <p:nvPr/>
          </p:nvSpPr>
          <p:spPr bwMode="auto">
            <a:xfrm>
              <a:off x="7399338" y="4719638"/>
              <a:ext cx="71437" cy="73025"/>
            </a:xfrm>
            <a:prstGeom prst="rect">
              <a:avLst/>
            </a:prstGeom>
            <a:solidFill>
              <a:srgbClr val="34B2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endParaRPr lang="en-GB" altLang="nl-NL">
                <a:ea typeface="ＭＳ Ｐゴシック" panose="020B0600070205080204" pitchFamily="34" charset="-128"/>
              </a:endParaRPr>
            </a:p>
          </p:txBody>
        </p:sp>
        <p:sp>
          <p:nvSpPr>
            <p:cNvPr id="8228" name="AutoShape 137"/>
            <p:cNvSpPr>
              <a:spLocks noChangeArrowheads="1"/>
            </p:cNvSpPr>
            <p:nvPr/>
          </p:nvSpPr>
          <p:spPr bwMode="auto">
            <a:xfrm rot="19503325">
              <a:off x="7929563" y="3836988"/>
              <a:ext cx="382587" cy="2925762"/>
            </a:xfrm>
            <a:prstGeom prst="parallelogram">
              <a:avLst>
                <a:gd name="adj" fmla="val 25000"/>
              </a:avLst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endParaRPr lang="en-GB" altLang="nl-NL">
                <a:ea typeface="ＭＳ Ｐゴシック" panose="020B0600070205080204" pitchFamily="34" charset="-128"/>
              </a:endParaRPr>
            </a:p>
          </p:txBody>
        </p:sp>
        <p:sp>
          <p:nvSpPr>
            <p:cNvPr id="8229" name="AutoShape 138"/>
            <p:cNvSpPr>
              <a:spLocks noChangeArrowheads="1"/>
            </p:cNvSpPr>
            <p:nvPr/>
          </p:nvSpPr>
          <p:spPr bwMode="auto">
            <a:xfrm rot="19571953">
              <a:off x="8310563" y="5335588"/>
              <a:ext cx="382587" cy="1244600"/>
            </a:xfrm>
            <a:prstGeom prst="parallelogram">
              <a:avLst>
                <a:gd name="adj" fmla="val 25000"/>
              </a:avLst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endParaRPr lang="en-GB" altLang="nl-NL">
                <a:ea typeface="ＭＳ Ｐゴシック" panose="020B0600070205080204" pitchFamily="34" charset="-128"/>
              </a:endParaRPr>
            </a:p>
          </p:txBody>
        </p:sp>
        <p:sp>
          <p:nvSpPr>
            <p:cNvPr id="8230" name="Line 139"/>
            <p:cNvSpPr>
              <a:spLocks noChangeShapeType="1"/>
            </p:cNvSpPr>
            <p:nvPr/>
          </p:nvSpPr>
          <p:spPr bwMode="auto">
            <a:xfrm flipV="1">
              <a:off x="6415088" y="5351463"/>
              <a:ext cx="53975" cy="84137"/>
            </a:xfrm>
            <a:prstGeom prst="line">
              <a:avLst/>
            </a:prstGeom>
            <a:noFill/>
            <a:ln w="12700">
              <a:solidFill>
                <a:srgbClr val="888888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31" name="Line 140"/>
            <p:cNvSpPr>
              <a:spLocks noChangeShapeType="1"/>
            </p:cNvSpPr>
            <p:nvPr/>
          </p:nvSpPr>
          <p:spPr bwMode="auto">
            <a:xfrm flipV="1">
              <a:off x="6945313" y="4508500"/>
              <a:ext cx="60325" cy="95250"/>
            </a:xfrm>
            <a:prstGeom prst="line">
              <a:avLst/>
            </a:prstGeom>
            <a:noFill/>
            <a:ln w="12700">
              <a:solidFill>
                <a:srgbClr val="888888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7" name="Text Box 7"/>
          <p:cNvSpPr txBox="1">
            <a:spLocks noChangeArrowheads="1"/>
          </p:cNvSpPr>
          <p:nvPr/>
        </p:nvSpPr>
        <p:spPr bwMode="auto">
          <a:xfrm>
            <a:off x="2084388" y="2673350"/>
            <a:ext cx="48133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177800" marR="0" lvl="0" indent="-177800" defTabSz="914400" eaLnBrk="0" fontAlgn="auto" latinLnBrk="0" hangingPunct="0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>
                <a:srgbClr val="3D7EDB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</a:rPr>
              <a:t>BSM (1018       314 growth/high potential)</a:t>
            </a:r>
            <a:endParaRPr kumimoji="0" lang="nl-NL" altLang="en-US" sz="1400" b="0" i="0" u="none" strike="noStrike" kern="0" cap="none" spc="0" normalizeH="0" baseline="0" noProof="0" dirty="0">
              <a:ln>
                <a:noFill/>
              </a:ln>
              <a:solidFill>
                <a:srgbClr val="3D7EDB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8" name="AutoShape 131"/>
          <p:cNvSpPr>
            <a:spLocks noChangeArrowheads="1"/>
          </p:cNvSpPr>
          <p:nvPr/>
        </p:nvSpPr>
        <p:spPr bwMode="auto">
          <a:xfrm>
            <a:off x="3310493" y="2750440"/>
            <a:ext cx="215900" cy="142875"/>
          </a:xfrm>
          <a:prstGeom prst="rightArrow">
            <a:avLst>
              <a:gd name="adj1" fmla="val 50000"/>
              <a:gd name="adj2" fmla="val 37778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nl-NL">
              <a:ea typeface="ＭＳ Ｐゴシック" panose="020B0600070205080204" pitchFamily="34" charset="-128"/>
            </a:endParaRPr>
          </a:p>
        </p:txBody>
      </p:sp>
      <p:sp>
        <p:nvSpPr>
          <p:cNvPr id="49" name="Text Box 54"/>
          <p:cNvSpPr txBox="1">
            <a:spLocks noChangeArrowheads="1"/>
          </p:cNvSpPr>
          <p:nvPr/>
        </p:nvSpPr>
        <p:spPr bwMode="auto">
          <a:xfrm>
            <a:off x="395288" y="404813"/>
            <a:ext cx="2849562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nl-NL" altLang="en-US" sz="900" b="1" dirty="0">
                <a:solidFill>
                  <a:schemeClr val="bg1"/>
                </a:solidFill>
              </a:rPr>
              <a:t>TSE Talent Management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1"/>
          <p:cNvSpPr>
            <a:spLocks noChangeArrowheads="1"/>
          </p:cNvSpPr>
          <p:nvPr/>
        </p:nvSpPr>
        <p:spPr bwMode="auto">
          <a:xfrm>
            <a:off x="403225" y="1664957"/>
            <a:ext cx="8255000" cy="2984500"/>
          </a:xfrm>
          <a:prstGeom prst="rect">
            <a:avLst/>
          </a:prstGeom>
          <a:solidFill>
            <a:srgbClr val="EEEEEE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7171" name="Slide Number Placeholder 8"/>
          <p:cNvSpPr txBox="1">
            <a:spLocks noGrp="1"/>
          </p:cNvSpPr>
          <p:nvPr/>
        </p:nvSpPr>
        <p:spPr bwMode="auto">
          <a:xfrm>
            <a:off x="8459788" y="377825"/>
            <a:ext cx="50323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85E4F3D-0953-4E72-A533-AC2A0ABA902B}" type="slidenum">
              <a:rPr lang="en-GB" altLang="nl-NL" sz="1000" b="1">
                <a:solidFill>
                  <a:schemeClr val="bg1"/>
                </a:solidFill>
              </a:rPr>
              <a:pPr eaLnBrk="1" hangingPunct="1"/>
              <a:t>6</a:t>
            </a:fld>
            <a:endParaRPr lang="en-GB" altLang="nl-NL" sz="1000" b="1">
              <a:solidFill>
                <a:schemeClr val="bg1"/>
              </a:solidFill>
            </a:endParaRPr>
          </a:p>
        </p:txBody>
      </p:sp>
      <p:sp>
        <p:nvSpPr>
          <p:cNvPr id="7172" name="Rectangle 3"/>
          <p:cNvSpPr>
            <a:spLocks noChangeArrowheads="1"/>
          </p:cNvSpPr>
          <p:nvPr/>
        </p:nvSpPr>
        <p:spPr bwMode="gray">
          <a:xfrm>
            <a:off x="4448175" y="2309813"/>
            <a:ext cx="4267200" cy="454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rgbClr val="000000"/>
                </a:solidFill>
                <a:miter lim="800000"/>
                <a:headEnd type="none" w="lg" len="lg"/>
                <a:tailEnd type="none" w="lg" len="lg"/>
              </a14:hiddenLine>
            </a:ext>
          </a:extLst>
        </p:spPr>
        <p:txBody>
          <a:bodyPr tIns="91440" bIns="91440"/>
          <a:lstStyle>
            <a:lvl1pPr marL="168275" indent="-16827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buClr>
                <a:srgbClr val="3D7EDB"/>
              </a:buClr>
              <a:buFontTx/>
              <a:buChar char="•"/>
            </a:pPr>
            <a:endParaRPr lang="en-GB" altLang="nl-NL" sz="1400">
              <a:solidFill>
                <a:srgbClr val="000000"/>
              </a:solidFill>
            </a:endParaRPr>
          </a:p>
        </p:txBody>
      </p:sp>
      <p:sp>
        <p:nvSpPr>
          <p:cNvPr id="7173" name="Text Box 13"/>
          <p:cNvSpPr txBox="1">
            <a:spLocks noChangeArrowheads="1"/>
          </p:cNvSpPr>
          <p:nvPr/>
        </p:nvSpPr>
        <p:spPr bwMode="auto">
          <a:xfrm>
            <a:off x="1174750" y="12557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nl-NL" altLang="nl-NL"/>
          </a:p>
        </p:txBody>
      </p:sp>
      <p:sp>
        <p:nvSpPr>
          <p:cNvPr id="7175" name="AutoShape 39"/>
          <p:cNvSpPr>
            <a:spLocks noChangeAspect="1" noChangeArrowheads="1"/>
          </p:cNvSpPr>
          <p:nvPr/>
        </p:nvSpPr>
        <p:spPr bwMode="auto">
          <a:xfrm>
            <a:off x="1101725" y="2884488"/>
            <a:ext cx="1470025" cy="1108075"/>
          </a:xfrm>
          <a:prstGeom prst="triangle">
            <a:avLst>
              <a:gd name="adj" fmla="val 50000"/>
            </a:avLst>
          </a:prstGeom>
          <a:solidFill>
            <a:srgbClr val="CC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7176" name="Text Box 49"/>
          <p:cNvSpPr txBox="1">
            <a:spLocks noChangeArrowheads="1"/>
          </p:cNvSpPr>
          <p:nvPr/>
        </p:nvSpPr>
        <p:spPr bwMode="auto">
          <a:xfrm>
            <a:off x="3781425" y="2420938"/>
            <a:ext cx="4857750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nl-NL" sz="1600" b="1" dirty="0"/>
              <a:t>HR-BP:</a:t>
            </a:r>
            <a:r>
              <a:rPr lang="en-GB" altLang="nl-NL" sz="1600" dirty="0"/>
              <a:t> Responsible for planning and running (=directing) the talent cycle in their area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nl-NL" sz="1600" b="1" dirty="0"/>
              <a:t>HR-OPS:</a:t>
            </a:r>
            <a:r>
              <a:rPr lang="en-GB" altLang="nl-NL" sz="1600" dirty="0"/>
              <a:t> Responsible for availability and quality of the data 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nl-NL" sz="1600" b="1" dirty="0"/>
              <a:t>HR-Talent:</a:t>
            </a:r>
            <a:r>
              <a:rPr lang="en-GB" altLang="nl-NL" sz="1600" dirty="0"/>
              <a:t> Responsible for the quality of the Talent Development processes and tools and for supporting selected potentials in their development</a:t>
            </a:r>
          </a:p>
          <a:p>
            <a:pPr eaLnBrk="1" hangingPunct="1">
              <a:spcBef>
                <a:spcPct val="50000"/>
              </a:spcBef>
            </a:pPr>
            <a:endParaRPr lang="en-GB" altLang="nl-NL" sz="1600" dirty="0"/>
          </a:p>
        </p:txBody>
      </p:sp>
      <p:sp>
        <p:nvSpPr>
          <p:cNvPr id="7177" name="Rectangle 51"/>
          <p:cNvSpPr>
            <a:spLocks noChangeArrowheads="1"/>
          </p:cNvSpPr>
          <p:nvPr/>
        </p:nvSpPr>
        <p:spPr bwMode="auto">
          <a:xfrm>
            <a:off x="301625" y="4751388"/>
            <a:ext cx="8267700" cy="110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nl-NL" altLang="nl-NL" sz="1600"/>
              <a:t>For Talent Development this means that HR-OPS provides reliable data on employees, HR-BP </a:t>
            </a:r>
            <a:r>
              <a:rPr lang="nl-NL" altLang="nl-NL"/>
              <a:t>together</a:t>
            </a:r>
            <a:r>
              <a:rPr lang="nl-NL" altLang="nl-NL" sz="1600"/>
              <a:t> with Line Management identifies Potentials in their part of the organisation and Talent Managers support selected Potentials with their (career) development and visibility </a:t>
            </a:r>
          </a:p>
        </p:txBody>
      </p:sp>
      <p:sp>
        <p:nvSpPr>
          <p:cNvPr id="7179" name="Rectangle 5"/>
          <p:cNvSpPr>
            <a:spLocks noChangeArrowheads="1"/>
          </p:cNvSpPr>
          <p:nvPr/>
        </p:nvSpPr>
        <p:spPr bwMode="gray">
          <a:xfrm>
            <a:off x="403225" y="663575"/>
            <a:ext cx="8332788" cy="36036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18000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Talent Strategy</a:t>
            </a:r>
          </a:p>
        </p:txBody>
      </p:sp>
      <p:sp>
        <p:nvSpPr>
          <p:cNvPr id="7180" name="Oval 22"/>
          <p:cNvSpPr>
            <a:spLocks noChangeArrowheads="1"/>
          </p:cNvSpPr>
          <p:nvPr/>
        </p:nvSpPr>
        <p:spPr bwMode="auto">
          <a:xfrm>
            <a:off x="1390650" y="2452688"/>
            <a:ext cx="862013" cy="423862"/>
          </a:xfrm>
          <a:prstGeom prst="ellipse">
            <a:avLst/>
          </a:prstGeom>
          <a:solidFill>
            <a:srgbClr val="3333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1200">
                <a:solidFill>
                  <a:schemeClr val="bg1"/>
                </a:solidFill>
              </a:rPr>
              <a:t>HR BP</a:t>
            </a:r>
            <a:endParaRPr lang="nl-NL" altLang="en-US" sz="1200">
              <a:solidFill>
                <a:schemeClr val="bg1"/>
              </a:solidFill>
            </a:endParaRPr>
          </a:p>
        </p:txBody>
      </p:sp>
      <p:sp>
        <p:nvSpPr>
          <p:cNvPr id="7181" name="Oval 23"/>
          <p:cNvSpPr>
            <a:spLocks noChangeArrowheads="1"/>
          </p:cNvSpPr>
          <p:nvPr/>
        </p:nvSpPr>
        <p:spPr bwMode="auto">
          <a:xfrm>
            <a:off x="403225" y="3951288"/>
            <a:ext cx="862013" cy="423862"/>
          </a:xfrm>
          <a:prstGeom prst="ellipse">
            <a:avLst/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1200">
                <a:solidFill>
                  <a:schemeClr val="bg1"/>
                </a:solidFill>
              </a:rPr>
              <a:t>HR OPS</a:t>
            </a:r>
            <a:endParaRPr lang="nl-NL" altLang="en-US" sz="1200">
              <a:solidFill>
                <a:schemeClr val="bg1"/>
              </a:solidFill>
            </a:endParaRPr>
          </a:p>
        </p:txBody>
      </p:sp>
      <p:sp>
        <p:nvSpPr>
          <p:cNvPr id="7182" name="Oval 24"/>
          <p:cNvSpPr>
            <a:spLocks noChangeArrowheads="1"/>
          </p:cNvSpPr>
          <p:nvPr/>
        </p:nvSpPr>
        <p:spPr bwMode="auto">
          <a:xfrm>
            <a:off x="2390775" y="3960813"/>
            <a:ext cx="862013" cy="423862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1200"/>
              <a:t>HR Talent</a:t>
            </a:r>
            <a:endParaRPr lang="nl-NL" altLang="en-US" sz="1200"/>
          </a:p>
        </p:txBody>
      </p:sp>
      <p:sp>
        <p:nvSpPr>
          <p:cNvPr id="15" name="Text Box 54"/>
          <p:cNvSpPr txBox="1">
            <a:spLocks noChangeArrowheads="1"/>
          </p:cNvSpPr>
          <p:nvPr/>
        </p:nvSpPr>
        <p:spPr bwMode="auto">
          <a:xfrm>
            <a:off x="395288" y="404813"/>
            <a:ext cx="2849562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nl-NL" altLang="en-US" sz="900" b="1" dirty="0">
                <a:solidFill>
                  <a:schemeClr val="bg1"/>
                </a:solidFill>
              </a:rPr>
              <a:t>TSE Talent Management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Vertical Text Placeholder 30"/>
          <p:cNvSpPr>
            <a:spLocks noGrp="1"/>
          </p:cNvSpPr>
          <p:nvPr>
            <p:ph type="body" orient="vert" idx="13"/>
          </p:nvPr>
        </p:nvSpPr>
        <p:spPr bwMode="auto">
          <a:xfrm>
            <a:off x="406400" y="715963"/>
            <a:ext cx="8316913" cy="369887"/>
          </a:xfrm>
          <a:solidFill>
            <a:schemeClr val="accent2"/>
          </a:solidFill>
        </p:spPr>
        <p:txBody>
          <a:bodyPr numCol="1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</a:pPr>
            <a:r>
              <a:rPr lang="en-GB" altLang="en-US" dirty="0"/>
              <a:t>Talent Strategy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313900" y="1007673"/>
            <a:ext cx="8793588" cy="5305815"/>
            <a:chOff x="313900" y="1007673"/>
            <a:chExt cx="8793588" cy="5305815"/>
          </a:xfrm>
        </p:grpSpPr>
        <p:graphicFrame>
          <p:nvGraphicFramePr>
            <p:cNvPr id="41" name="Content Placeholder 11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691409012"/>
                </p:ext>
              </p:extLst>
            </p:nvPr>
          </p:nvGraphicFramePr>
          <p:xfrm>
            <a:off x="313900" y="1007673"/>
            <a:ext cx="8447963" cy="3963201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grpSp>
          <p:nvGrpSpPr>
            <p:cNvPr id="42" name="Group 41"/>
            <p:cNvGrpSpPr/>
            <p:nvPr/>
          </p:nvGrpSpPr>
          <p:grpSpPr>
            <a:xfrm>
              <a:off x="430213" y="1439863"/>
              <a:ext cx="8677275" cy="4873625"/>
              <a:chOff x="430213" y="1439863"/>
              <a:chExt cx="8677275" cy="4873625"/>
            </a:xfrm>
          </p:grpSpPr>
          <p:cxnSp>
            <p:nvCxnSpPr>
              <p:cNvPr id="43" name="Straight Arrow Connector 42"/>
              <p:cNvCxnSpPr/>
              <p:nvPr/>
            </p:nvCxnSpPr>
            <p:spPr>
              <a:xfrm rot="5400000">
                <a:off x="6134894" y="4356545"/>
                <a:ext cx="1065212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4" name="Straight Arrow Connector 43"/>
              <p:cNvCxnSpPr/>
              <p:nvPr/>
            </p:nvCxnSpPr>
            <p:spPr>
              <a:xfrm flipH="1">
                <a:off x="5255768" y="5204221"/>
                <a:ext cx="793751" cy="821531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5" name="Straight Arrow Connector 44"/>
              <p:cNvCxnSpPr/>
              <p:nvPr/>
            </p:nvCxnSpPr>
            <p:spPr>
              <a:xfrm>
                <a:off x="1587500" y="4292600"/>
                <a:ext cx="1314450" cy="904875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6" name="Straight Arrow Connector 45"/>
              <p:cNvCxnSpPr>
                <a:cxnSpLocks noChangeShapeType="1"/>
              </p:cNvCxnSpPr>
              <p:nvPr/>
            </p:nvCxnSpPr>
            <p:spPr bwMode="auto">
              <a:xfrm rot="5400000">
                <a:off x="3145631" y="4031457"/>
                <a:ext cx="909637" cy="1397000"/>
              </a:xfrm>
              <a:prstGeom prst="straightConnector1">
                <a:avLst/>
              </a:prstGeom>
              <a:noFill/>
              <a:ln w="25400" algn="ctr">
                <a:solidFill>
                  <a:schemeClr val="accent2"/>
                </a:solidFill>
                <a:round/>
                <a:headEnd/>
                <a:tailEnd type="arrow" w="med" len="med"/>
              </a:ln>
              <a:effectLst>
                <a:outerShdw dist="20000" dir="5400000" rotWithShape="0">
                  <a:srgbClr val="000000">
                    <a:alpha val="37999"/>
                  </a:srgbClr>
                </a:outerShdw>
              </a:effectLst>
            </p:spPr>
          </p:cxnSp>
          <p:sp>
            <p:nvSpPr>
              <p:cNvPr id="47" name="TextBox 46"/>
              <p:cNvSpPr txBox="1"/>
              <p:nvPr/>
            </p:nvSpPr>
            <p:spPr>
              <a:xfrm>
                <a:off x="430213" y="1447800"/>
                <a:ext cx="1398587" cy="277813"/>
              </a:xfrm>
              <a:prstGeom prst="rect">
                <a:avLst/>
              </a:prstGeom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GB" sz="1200" dirty="0"/>
                  <a:t>Jan - Mar</a:t>
                </a:r>
              </a:p>
            </p:txBody>
          </p:sp>
          <p:sp>
            <p:nvSpPr>
              <p:cNvPr id="48" name="TextBox 47"/>
              <p:cNvSpPr txBox="1"/>
              <p:nvPr/>
            </p:nvSpPr>
            <p:spPr>
              <a:xfrm>
                <a:off x="4745038" y="1450975"/>
                <a:ext cx="1398587" cy="276225"/>
              </a:xfrm>
              <a:prstGeom prst="rect">
                <a:avLst/>
              </a:prstGeom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GB" sz="1200" dirty="0"/>
                  <a:t>Jul - Sep</a:t>
                </a:r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2576513" y="1439863"/>
                <a:ext cx="1400175" cy="276225"/>
              </a:xfrm>
              <a:prstGeom prst="rect">
                <a:avLst/>
              </a:prstGeom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GB" sz="1200" dirty="0"/>
                  <a:t>Apr - Jun</a:t>
                </a: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6851650" y="1441450"/>
                <a:ext cx="1398588" cy="277813"/>
              </a:xfrm>
              <a:prstGeom prst="rect">
                <a:avLst/>
              </a:prstGeom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GB" sz="1200" dirty="0"/>
                  <a:t>Ongoing</a:t>
                </a:r>
              </a:p>
            </p:txBody>
          </p:sp>
          <p:sp>
            <p:nvSpPr>
              <p:cNvPr id="51" name="Rounded Rectangle 50"/>
              <p:cNvSpPr/>
              <p:nvPr/>
            </p:nvSpPr>
            <p:spPr>
              <a:xfrm>
                <a:off x="7759700" y="3505200"/>
                <a:ext cx="1347788" cy="777875"/>
              </a:xfrm>
              <a:prstGeom prst="round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GB" sz="1400" dirty="0">
                    <a:solidFill>
                      <a:srgbClr val="FFFFFF"/>
                    </a:solidFill>
                    <a:cs typeface="Arial" charset="0"/>
                  </a:rPr>
                  <a:t>Developing Talent</a:t>
                </a:r>
              </a:p>
            </p:txBody>
          </p:sp>
          <p:cxnSp>
            <p:nvCxnSpPr>
              <p:cNvPr id="52" name="Straight Arrow Connector 51"/>
              <p:cNvCxnSpPr/>
              <p:nvPr/>
            </p:nvCxnSpPr>
            <p:spPr>
              <a:xfrm rot="5400000">
                <a:off x="8128000" y="2987675"/>
                <a:ext cx="1012825" cy="22225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53" name="Rounded Rectangle 52"/>
              <p:cNvSpPr/>
              <p:nvPr/>
            </p:nvSpPr>
            <p:spPr>
              <a:xfrm>
                <a:off x="774700" y="3562350"/>
                <a:ext cx="3970338" cy="750888"/>
              </a:xfrm>
              <a:prstGeom prst="round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GB" sz="1400" dirty="0">
                    <a:solidFill>
                      <a:srgbClr val="FFFFFF"/>
                    </a:solidFill>
                    <a:cs typeface="Arial" charset="0"/>
                  </a:rPr>
                  <a:t>Identification of  Talent </a:t>
                </a:r>
              </a:p>
            </p:txBody>
          </p:sp>
          <p:cxnSp>
            <p:nvCxnSpPr>
              <p:cNvPr id="54" name="Straight Arrow Connector 53"/>
              <p:cNvCxnSpPr/>
              <p:nvPr/>
            </p:nvCxnSpPr>
            <p:spPr>
              <a:xfrm rot="16200000" flipH="1">
                <a:off x="1692275" y="3038476"/>
                <a:ext cx="1074737" cy="11112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55" name="Rounded Rectangle 54"/>
              <p:cNvSpPr/>
              <p:nvPr/>
            </p:nvSpPr>
            <p:spPr>
              <a:xfrm>
                <a:off x="6007100" y="4933950"/>
                <a:ext cx="1346200" cy="784225"/>
              </a:xfrm>
              <a:prstGeom prst="round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GB" sz="1400" dirty="0"/>
                  <a:t>Review Talent Gaps</a:t>
                </a:r>
              </a:p>
            </p:txBody>
          </p:sp>
          <p:sp>
            <p:nvSpPr>
              <p:cNvPr id="56" name="Rounded Rectangle 55"/>
              <p:cNvSpPr/>
              <p:nvPr/>
            </p:nvSpPr>
            <p:spPr>
              <a:xfrm>
                <a:off x="4051300" y="5575300"/>
                <a:ext cx="1174750" cy="738188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GB" sz="1200" dirty="0"/>
                  <a:t>Need for External Recruitment </a:t>
                </a:r>
              </a:p>
            </p:txBody>
          </p:sp>
          <p:sp>
            <p:nvSpPr>
              <p:cNvPr id="57" name="Rounded Rectangle 56"/>
              <p:cNvSpPr/>
              <p:nvPr/>
            </p:nvSpPr>
            <p:spPr>
              <a:xfrm>
                <a:off x="5448300" y="3578225"/>
                <a:ext cx="2095500" cy="750888"/>
              </a:xfrm>
              <a:prstGeom prst="round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GB" sz="1400" dirty="0">
                    <a:solidFill>
                      <a:srgbClr val="FFFFFF"/>
                    </a:solidFill>
                    <a:cs typeface="Arial" charset="0"/>
                  </a:rPr>
                  <a:t>Managing Talent</a:t>
                </a:r>
              </a:p>
            </p:txBody>
          </p:sp>
          <p:cxnSp>
            <p:nvCxnSpPr>
              <p:cNvPr id="58" name="Straight Arrow Connector 57"/>
              <p:cNvCxnSpPr>
                <a:endCxn id="57" idx="0"/>
              </p:cNvCxnSpPr>
              <p:nvPr/>
            </p:nvCxnSpPr>
            <p:spPr>
              <a:xfrm rot="5400000">
                <a:off x="5963444" y="3045619"/>
                <a:ext cx="1065212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59" name="Rounded Rectangle 58"/>
              <p:cNvSpPr/>
              <p:nvPr/>
            </p:nvSpPr>
            <p:spPr>
              <a:xfrm>
                <a:off x="2401888" y="5222875"/>
                <a:ext cx="998537" cy="784225"/>
              </a:xfrm>
              <a:prstGeom prst="round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en-GB" sz="1400" dirty="0"/>
                  <a:t>Talent Pools</a:t>
                </a:r>
              </a:p>
            </p:txBody>
          </p:sp>
          <p:cxnSp>
            <p:nvCxnSpPr>
              <p:cNvPr id="60" name="Straight Arrow Connector 59"/>
              <p:cNvCxnSpPr/>
              <p:nvPr/>
            </p:nvCxnSpPr>
            <p:spPr>
              <a:xfrm rot="5400000">
                <a:off x="3833019" y="3017044"/>
                <a:ext cx="1023937" cy="3175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/>
              <p:cNvCxnSpPr/>
              <p:nvPr/>
            </p:nvCxnSpPr>
            <p:spPr>
              <a:xfrm flipV="1">
                <a:off x="7315426" y="4316095"/>
                <a:ext cx="1079500" cy="855663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406400" y="371806"/>
            <a:ext cx="3581400" cy="215900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bg1"/>
                </a:solidFill>
              </a:rPr>
              <a:t>TSE Talent Management</a:t>
            </a:r>
            <a:endParaRPr lang="en-US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193077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1201480"/>
            <a:ext cx="9010650" cy="542260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5"/>
          <p:cNvSpPr>
            <a:spLocks noChangeArrowheads="1"/>
          </p:cNvSpPr>
          <p:nvPr/>
        </p:nvSpPr>
        <p:spPr bwMode="gray">
          <a:xfrm>
            <a:off x="403225" y="663575"/>
            <a:ext cx="8332788" cy="36036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18000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Talent Strategy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4"/>
          </p:nvPr>
        </p:nvSpPr>
        <p:spPr>
          <a:xfrm>
            <a:off x="406400" y="371806"/>
            <a:ext cx="3581400" cy="215900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bg1"/>
                </a:solidFill>
              </a:rPr>
              <a:t>TSE Talent Management</a:t>
            </a:r>
            <a:endParaRPr lang="en-US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286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82" name="Group 62"/>
          <p:cNvGraphicFramePr>
            <a:graphicFrameLocks noGrp="1"/>
          </p:cNvGraphicFramePr>
          <p:nvPr>
            <p:ph idx="4294967295"/>
          </p:nvPr>
        </p:nvGraphicFramePr>
        <p:xfrm>
          <a:off x="406400" y="1379538"/>
          <a:ext cx="8229600" cy="4641632"/>
        </p:xfrm>
        <a:graphic>
          <a:graphicData uri="http://schemas.openxmlformats.org/drawingml/2006/table">
            <a:tbl>
              <a:tblPr/>
              <a:tblGrid>
                <a:gridCol w="8016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605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25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98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128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620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95497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</a:rPr>
                        <a:t>Trio Manufacturing/ Technical/Engineering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</a:rPr>
                        <a:t>S&amp;M Assets, DSO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Sales &amp; Marketing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Supply Chain / Procurement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H&amp;S/Environ.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BEX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Finance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Comms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GIS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HR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4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Legal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099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Inge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Maria / Julie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nl-NL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Sandra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nl-NL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Ineke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nl-NL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Ingrid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nl-NL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Vacancy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197">
                <a:tc gridSpan="6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Strip NL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750">
                <a:tc gridSpan="6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Strip UK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0338">
                <a:tc gridSpan="6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ROW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0022">
                <a:tc gridSpan="6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DSO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34967">
                <a:tc gridSpan="6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nl-NL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18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		Procesownership	        Leadership	Future Leaders/Top Trainees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07971">
                <a:tc gridSpan="6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ts val="11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nl-NL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ts val="11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>
                          <a:srgbClr val="FFA1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nl-NL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Talent and Leadership Tools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254" name="Line 37"/>
          <p:cNvSpPr>
            <a:spLocks noChangeShapeType="1"/>
          </p:cNvSpPr>
          <p:nvPr/>
        </p:nvSpPr>
        <p:spPr bwMode="auto">
          <a:xfrm>
            <a:off x="1938338" y="2493963"/>
            <a:ext cx="1223962" cy="0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55" name="Line 38"/>
          <p:cNvSpPr>
            <a:spLocks noChangeShapeType="1"/>
          </p:cNvSpPr>
          <p:nvPr/>
        </p:nvSpPr>
        <p:spPr bwMode="auto">
          <a:xfrm>
            <a:off x="3863975" y="3051175"/>
            <a:ext cx="0" cy="936625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56" name="Line 39"/>
          <p:cNvSpPr>
            <a:spLocks noChangeShapeType="1"/>
          </p:cNvSpPr>
          <p:nvPr/>
        </p:nvSpPr>
        <p:spPr bwMode="auto">
          <a:xfrm flipH="1">
            <a:off x="1390650" y="3997325"/>
            <a:ext cx="2447925" cy="0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57" name="Line 40"/>
          <p:cNvSpPr>
            <a:spLocks noChangeShapeType="1"/>
          </p:cNvSpPr>
          <p:nvPr/>
        </p:nvSpPr>
        <p:spPr bwMode="auto">
          <a:xfrm>
            <a:off x="4945063" y="3051175"/>
            <a:ext cx="0" cy="1946275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58" name="Line 41"/>
          <p:cNvSpPr>
            <a:spLocks noChangeShapeType="1"/>
          </p:cNvSpPr>
          <p:nvPr/>
        </p:nvSpPr>
        <p:spPr bwMode="auto">
          <a:xfrm flipH="1">
            <a:off x="7464425" y="3051175"/>
            <a:ext cx="433388" cy="1944688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59" name="Line 42"/>
          <p:cNvSpPr>
            <a:spLocks noChangeShapeType="1"/>
          </p:cNvSpPr>
          <p:nvPr/>
        </p:nvSpPr>
        <p:spPr bwMode="auto">
          <a:xfrm>
            <a:off x="1560513" y="3051175"/>
            <a:ext cx="0" cy="144463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60" name="Line 43"/>
          <p:cNvSpPr>
            <a:spLocks noChangeShapeType="1"/>
          </p:cNvSpPr>
          <p:nvPr/>
        </p:nvSpPr>
        <p:spPr bwMode="auto">
          <a:xfrm flipH="1">
            <a:off x="1250950" y="3195638"/>
            <a:ext cx="309563" cy="0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61" name="Line 44"/>
          <p:cNvSpPr>
            <a:spLocks noChangeShapeType="1"/>
          </p:cNvSpPr>
          <p:nvPr/>
        </p:nvSpPr>
        <p:spPr bwMode="auto">
          <a:xfrm flipH="1">
            <a:off x="2063750" y="3051175"/>
            <a:ext cx="19049" cy="1261517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62" name="Line 45"/>
          <p:cNvSpPr>
            <a:spLocks noChangeShapeType="1"/>
          </p:cNvSpPr>
          <p:nvPr/>
        </p:nvSpPr>
        <p:spPr bwMode="auto">
          <a:xfrm flipH="1">
            <a:off x="1428750" y="3624263"/>
            <a:ext cx="636588" cy="0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63" name="Line 47"/>
          <p:cNvSpPr>
            <a:spLocks noChangeShapeType="1"/>
          </p:cNvSpPr>
          <p:nvPr/>
        </p:nvSpPr>
        <p:spPr bwMode="auto">
          <a:xfrm>
            <a:off x="3144838" y="2547938"/>
            <a:ext cx="0" cy="2447925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64" name="Line 48"/>
          <p:cNvSpPr>
            <a:spLocks noChangeShapeType="1"/>
          </p:cNvSpPr>
          <p:nvPr/>
        </p:nvSpPr>
        <p:spPr bwMode="auto">
          <a:xfrm>
            <a:off x="6529388" y="3051175"/>
            <a:ext cx="0" cy="1944688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67" name="Text Box 54"/>
          <p:cNvSpPr txBox="1">
            <a:spLocks noChangeArrowheads="1"/>
          </p:cNvSpPr>
          <p:nvPr/>
        </p:nvSpPr>
        <p:spPr bwMode="auto">
          <a:xfrm>
            <a:off x="395288" y="404813"/>
            <a:ext cx="2849562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nl-NL" altLang="en-US" sz="900" b="1" dirty="0">
                <a:solidFill>
                  <a:schemeClr val="bg1"/>
                </a:solidFill>
              </a:rPr>
              <a:t>TSE Talent Management</a:t>
            </a:r>
          </a:p>
        </p:txBody>
      </p:sp>
      <p:sp>
        <p:nvSpPr>
          <p:cNvPr id="9268" name="Rectangle 5"/>
          <p:cNvSpPr>
            <a:spLocks noChangeArrowheads="1"/>
          </p:cNvSpPr>
          <p:nvPr/>
        </p:nvSpPr>
        <p:spPr bwMode="gray">
          <a:xfrm>
            <a:off x="403225" y="669925"/>
            <a:ext cx="8332788" cy="36036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18000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Talent Strategy</a:t>
            </a:r>
          </a:p>
        </p:txBody>
      </p:sp>
      <p:sp>
        <p:nvSpPr>
          <p:cNvPr id="19" name="Line 45"/>
          <p:cNvSpPr>
            <a:spLocks noChangeShapeType="1"/>
          </p:cNvSpPr>
          <p:nvPr/>
        </p:nvSpPr>
        <p:spPr bwMode="auto">
          <a:xfrm flipH="1">
            <a:off x="1381454" y="4312692"/>
            <a:ext cx="636588" cy="0"/>
          </a:xfrm>
          <a:prstGeom prst="line">
            <a:avLst/>
          </a:prstGeom>
          <a:noFill/>
          <a:ln w="25400">
            <a:solidFill>
              <a:srgbClr val="3366FF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>
          <a:xfrm>
            <a:off x="394176" y="1320859"/>
            <a:ext cx="8318832" cy="4856613"/>
          </a:xfrm>
        </p:spPr>
        <p:txBody>
          <a:bodyPr/>
          <a:lstStyle/>
          <a:p>
            <a:r>
              <a:rPr lang="en-GB" sz="2800" dirty="0"/>
              <a:t>October 2015 – 1200 job cuts announced in NE and Scotland</a:t>
            </a:r>
          </a:p>
          <a:p>
            <a:r>
              <a:rPr lang="en-GB" sz="2800" dirty="0"/>
              <a:t>January 2016 – 1050 more job cuts announced, mostly in Port Talbot</a:t>
            </a:r>
          </a:p>
          <a:p>
            <a:r>
              <a:rPr lang="en-GB" sz="2800" dirty="0"/>
              <a:t>March 30</a:t>
            </a:r>
            <a:r>
              <a:rPr lang="en-GB" sz="2800" baseline="30000" dirty="0"/>
              <a:t>th</a:t>
            </a:r>
            <a:r>
              <a:rPr lang="en-GB" sz="2800" dirty="0"/>
              <a:t> 2016 – Tata announce exit from UK</a:t>
            </a:r>
          </a:p>
          <a:p>
            <a:r>
              <a:rPr lang="en-GB" sz="2800" dirty="0"/>
              <a:t>July 9</a:t>
            </a:r>
            <a:r>
              <a:rPr lang="en-GB" sz="2800" baseline="30000" dirty="0"/>
              <a:t>th</a:t>
            </a:r>
            <a:r>
              <a:rPr lang="en-GB" sz="2800" dirty="0"/>
              <a:t> 2016 – Tata cancels sale of UK assets </a:t>
            </a:r>
          </a:p>
          <a:p>
            <a:endParaRPr lang="en-GB" sz="2800" dirty="0"/>
          </a:p>
          <a:p>
            <a:r>
              <a:rPr lang="en-GB" sz="2800" dirty="0"/>
              <a:t>What is the Impact on talent recruitment and retention?</a:t>
            </a:r>
          </a:p>
          <a:p>
            <a:endParaRPr lang="en-GB" sz="2800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>
          <a:xfrm>
            <a:off x="394176" y="720457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Current Conditions and Impact on Talent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4"/>
          </p:nvPr>
        </p:nvSpPr>
        <p:spPr>
          <a:xfrm>
            <a:off x="406400" y="393072"/>
            <a:ext cx="3581400" cy="215900"/>
          </a:xfrm>
        </p:spPr>
        <p:txBody>
          <a:bodyPr/>
          <a:lstStyle/>
          <a:p>
            <a:pPr>
              <a:defRPr/>
            </a:pPr>
            <a:r>
              <a:rPr lang="en-GB" sz="1100" b="1" dirty="0">
                <a:solidFill>
                  <a:schemeClr val="bg1"/>
                </a:solidFill>
              </a:rPr>
              <a:t>TSE Talent Management</a:t>
            </a:r>
            <a:endParaRPr lang="en-US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581605"/>
      </p:ext>
    </p:extLst>
  </p:cSld>
  <p:clrMapOvr>
    <a:masterClrMapping/>
  </p:clrMapOvr>
</p:sld>
</file>

<file path=ppt/theme/theme1.xml><?xml version="1.0" encoding="utf-8"?>
<a:theme xmlns:a="http://schemas.openxmlformats.org/drawingml/2006/main" name="PP-2007-2010-slidepool-full">
  <a:themeElements>
    <a:clrScheme name="Tata Steel">
      <a:dk1>
        <a:srgbClr val="000000"/>
      </a:dk1>
      <a:lt1>
        <a:srgbClr val="FFFFFF"/>
      </a:lt1>
      <a:dk2>
        <a:srgbClr val="3D7EDB"/>
      </a:dk2>
      <a:lt2>
        <a:srgbClr val="999999"/>
      </a:lt2>
      <a:accent1>
        <a:srgbClr val="5A245A"/>
      </a:accent1>
      <a:accent2>
        <a:srgbClr val="ED2939"/>
      </a:accent2>
      <a:accent3>
        <a:srgbClr val="FFA100"/>
      </a:accent3>
      <a:accent4>
        <a:srgbClr val="34B233"/>
      </a:accent4>
      <a:accent5>
        <a:srgbClr val="0083A9"/>
      </a:accent5>
      <a:accent6>
        <a:srgbClr val="002B45"/>
      </a:accent6>
      <a:hlink>
        <a:srgbClr val="000000"/>
      </a:hlink>
      <a:folHlink>
        <a:srgbClr val="000000"/>
      </a:folHlink>
    </a:clrScheme>
    <a:fontScheme name="Tata Steel them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9050" cap="flat" cmpd="sng" algn="ctr">
          <a:solidFill>
            <a:srgbClr val="808080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nl-NL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9050" cap="flat" cmpd="sng" algn="ctr">
          <a:solidFill>
            <a:srgbClr val="808080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nl-NL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Tata Steel theme 1">
        <a:dk1>
          <a:srgbClr val="000000"/>
        </a:dk1>
        <a:lt1>
          <a:srgbClr val="FFFFFF"/>
        </a:lt1>
        <a:dk2>
          <a:srgbClr val="3D7EDB"/>
        </a:dk2>
        <a:lt2>
          <a:srgbClr val="999999"/>
        </a:lt2>
        <a:accent1>
          <a:srgbClr val="002B45"/>
        </a:accent1>
        <a:accent2>
          <a:srgbClr val="0083A9"/>
        </a:accent2>
        <a:accent3>
          <a:srgbClr val="FFFFFF"/>
        </a:accent3>
        <a:accent4>
          <a:srgbClr val="000000"/>
        </a:accent4>
        <a:accent5>
          <a:srgbClr val="AAACB0"/>
        </a:accent5>
        <a:accent6>
          <a:srgbClr val="007699"/>
        </a:accent6>
        <a:hlink>
          <a:srgbClr val="34B233"/>
        </a:hlink>
        <a:folHlink>
          <a:srgbClr val="ED293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-th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h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PP-2007-2010-slidepool-full</Template>
  <TotalTime>2942</TotalTime>
  <Words>648</Words>
  <Application>Microsoft Macintosh PowerPoint</Application>
  <PresentationFormat>On-screen Show (4:3)</PresentationFormat>
  <Paragraphs>175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ＭＳ Ｐゴシック</vt:lpstr>
      <vt:lpstr>Arial</vt:lpstr>
      <vt:lpstr>Calibri</vt:lpstr>
      <vt:lpstr>Tahoma</vt:lpstr>
      <vt:lpstr>Wingdings</vt:lpstr>
      <vt:lpstr>PP-2007-2010-slidepool-full</vt:lpstr>
      <vt:lpstr>PowerPoint Presentation</vt:lpstr>
      <vt:lpstr> Introducing Tata Steel</vt:lpstr>
      <vt:lpstr> Introducing Tata Steel</vt:lpstr>
      <vt:lpstr> Introducing Tata Steel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TSE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Talent in Functions</dc:title>
  <dc:creator>a559716</dc:creator>
  <cp:lastModifiedBy>Microsoft Office User</cp:lastModifiedBy>
  <cp:revision>74</cp:revision>
  <dcterms:created xsi:type="dcterms:W3CDTF">2014-06-10T10:56:06Z</dcterms:created>
  <dcterms:modified xsi:type="dcterms:W3CDTF">2018-11-13T12:50:00Z</dcterms:modified>
</cp:coreProperties>
</file>