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8" autoAdjust="0"/>
    <p:restoredTop sz="94660"/>
  </p:normalViewPr>
  <p:slideViewPr>
    <p:cSldViewPr snapToGrid="0">
      <p:cViewPr varScale="1">
        <p:scale>
          <a:sx n="109" d="100"/>
          <a:sy n="109" d="100"/>
        </p:scale>
        <p:origin x="120" y="38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9/27/2022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9/27/2022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9/27/2022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9/27/2022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9/27/2022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9/27/2022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9/27/2022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3E97F-3FE2-3C36-FF68-2B66E5F2B7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3161523"/>
            <a:ext cx="7766936" cy="1646302"/>
          </a:xfrm>
        </p:spPr>
        <p:txBody>
          <a:bodyPr/>
          <a:lstStyle/>
          <a:p>
            <a:r>
              <a:rPr lang="en-GB" dirty="0"/>
              <a:t>ACCA7000 – Programming and Software Testing</a:t>
            </a:r>
            <a:br>
              <a:rPr lang="en-GB" dirty="0"/>
            </a:br>
            <a:br>
              <a:rPr lang="en-GB" dirty="0"/>
            </a:br>
            <a:r>
              <a:rPr lang="en-GB" dirty="0"/>
              <a:t>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F0E426-963A-1E69-24A2-9938304CDA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4972266"/>
            <a:ext cx="7766936" cy="1096899"/>
          </a:xfrm>
        </p:spPr>
        <p:txBody>
          <a:bodyPr/>
          <a:lstStyle/>
          <a:p>
            <a:r>
              <a:rPr lang="en-GB" dirty="0"/>
              <a:t>Dr Tim Bashford</a:t>
            </a:r>
          </a:p>
        </p:txBody>
      </p:sp>
    </p:spTree>
    <p:extLst>
      <p:ext uri="{BB962C8B-B14F-4D97-AF65-F5344CB8AC3E}">
        <p14:creationId xmlns:p14="http://schemas.microsoft.com/office/powerpoint/2010/main" val="24541791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9EC33-2FF8-3979-BF10-21B1719A7D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this module…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52B7DF-BB32-793B-5FC3-3CC57B856C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23889"/>
            <a:ext cx="8596668" cy="5024511"/>
          </a:xfrm>
        </p:spPr>
        <p:txBody>
          <a:bodyPr>
            <a:normAutofit/>
          </a:bodyPr>
          <a:lstStyle/>
          <a:p>
            <a:r>
              <a:rPr lang="en-GB" dirty="0"/>
              <a:t>Fundamental programming constructs</a:t>
            </a:r>
          </a:p>
          <a:p>
            <a:pPr lvl="1"/>
            <a:r>
              <a:rPr lang="en-GB" dirty="0"/>
              <a:t>Sequence</a:t>
            </a:r>
          </a:p>
          <a:p>
            <a:pPr lvl="1"/>
            <a:r>
              <a:rPr lang="en-GB" dirty="0"/>
              <a:t>Selection (if/switch)</a:t>
            </a:r>
          </a:p>
          <a:p>
            <a:pPr lvl="1"/>
            <a:r>
              <a:rPr lang="en-GB" dirty="0"/>
              <a:t>Iteration (while/for/iterator)</a:t>
            </a:r>
          </a:p>
          <a:p>
            <a:pPr lvl="1"/>
            <a:r>
              <a:rPr lang="en-GB" dirty="0"/>
              <a:t>Functions</a:t>
            </a:r>
          </a:p>
          <a:p>
            <a:pPr lvl="1"/>
            <a:r>
              <a:rPr lang="en-GB" dirty="0"/>
              <a:t>Rudimentary data structures (arrays/lists)</a:t>
            </a:r>
          </a:p>
          <a:p>
            <a:r>
              <a:rPr lang="en-GB" dirty="0"/>
              <a:t>Problem solving</a:t>
            </a:r>
          </a:p>
          <a:p>
            <a:r>
              <a:rPr lang="en-GB" dirty="0"/>
              <a:t>Testing</a:t>
            </a:r>
          </a:p>
          <a:p>
            <a:pPr lvl="1"/>
            <a:r>
              <a:rPr lang="en-GB" dirty="0"/>
              <a:t>Unit Tests</a:t>
            </a:r>
          </a:p>
          <a:p>
            <a:pPr lvl="1"/>
            <a:r>
              <a:rPr lang="en-GB" dirty="0"/>
              <a:t>TDD</a:t>
            </a:r>
          </a:p>
          <a:p>
            <a:r>
              <a:rPr lang="en-GB" dirty="0"/>
              <a:t>Pair programming</a:t>
            </a:r>
          </a:p>
          <a:p>
            <a:r>
              <a:rPr lang="en-GB" dirty="0"/>
              <a:t>Using git during development</a:t>
            </a:r>
          </a:p>
          <a:p>
            <a:r>
              <a:rPr lang="en-GB" dirty="0"/>
              <a:t>Database programming</a:t>
            </a:r>
          </a:p>
        </p:txBody>
      </p:sp>
    </p:spTree>
    <p:extLst>
      <p:ext uri="{BB962C8B-B14F-4D97-AF65-F5344CB8AC3E}">
        <p14:creationId xmlns:p14="http://schemas.microsoft.com/office/powerpoint/2010/main" val="32842857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F95847-8C28-6C98-9E0F-D4E7596A62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And if we have time…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C52038-AF39-886D-5B96-A94D30C9BE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Object orientation</a:t>
            </a:r>
          </a:p>
          <a:p>
            <a:r>
              <a:rPr lang="en-GB" dirty="0"/>
              <a:t>More advanced data structures (trees, heaps etc.)</a:t>
            </a:r>
          </a:p>
          <a:p>
            <a:r>
              <a:rPr lang="en-GB" dirty="0"/>
              <a:t>Basic algorithms</a:t>
            </a:r>
          </a:p>
          <a:p>
            <a:pPr lvl="1"/>
            <a:r>
              <a:rPr lang="en-GB" dirty="0"/>
              <a:t>Sort</a:t>
            </a:r>
          </a:p>
          <a:p>
            <a:pPr lvl="1"/>
            <a:r>
              <a:rPr lang="en-GB" dirty="0"/>
              <a:t>Search</a:t>
            </a:r>
          </a:p>
          <a:p>
            <a:r>
              <a:rPr lang="en-GB" dirty="0"/>
              <a:t>Further development paradigms e.g. BDD</a:t>
            </a:r>
          </a:p>
          <a:p>
            <a:r>
              <a:rPr lang="en-GB" dirty="0"/>
              <a:t>Generics</a:t>
            </a:r>
          </a:p>
          <a:p>
            <a:pPr lvl="1"/>
            <a:r>
              <a:rPr lang="en-GB" dirty="0"/>
              <a:t>Templates</a:t>
            </a:r>
          </a:p>
          <a:p>
            <a:pPr lvl="1"/>
            <a:r>
              <a:rPr lang="en-GB" dirty="0" err="1"/>
              <a:t>Varargs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77855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74B0C0-50BA-9145-6CD5-5CB8E8E10D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Baselining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E3FF1F-3EDD-63E6-F827-D183163885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You’re all coming in at different levels – at the end of the module, you should be familiar and comfortable with core programming constructs and solving problems with them.</a:t>
            </a:r>
          </a:p>
          <a:p>
            <a:r>
              <a:rPr lang="en-GB" dirty="0"/>
              <a:t>We will be moving brisky, but ultimately at your speed. Don’t be afraid to ask me to slow down, speed up, repeat topics, cover stuff in more detail etc. if needed.</a:t>
            </a:r>
          </a:p>
          <a:p>
            <a:r>
              <a:rPr lang="en-GB" dirty="0"/>
              <a:t>Practice is key. Use downtime to build experience.</a:t>
            </a:r>
          </a:p>
          <a:p>
            <a:pPr lvl="1"/>
            <a:r>
              <a:rPr lang="en-GB" dirty="0"/>
              <a:t>~10,000 hours to mastery.</a:t>
            </a:r>
          </a:p>
          <a:p>
            <a:r>
              <a:rPr lang="en-GB" dirty="0"/>
              <a:t>Get comfortable with other people seeing and critiquing your code.</a:t>
            </a:r>
          </a:p>
          <a:p>
            <a:pPr lvl="1"/>
            <a:r>
              <a:rPr lang="en-GB" dirty="0"/>
              <a:t>Get used to critiquing other people’s code too.</a:t>
            </a:r>
          </a:p>
          <a:p>
            <a:pPr lvl="1"/>
            <a:r>
              <a:rPr lang="en-GB" dirty="0"/>
              <a:t>Critique my code!</a:t>
            </a:r>
          </a:p>
        </p:txBody>
      </p:sp>
    </p:spTree>
    <p:extLst>
      <p:ext uri="{BB962C8B-B14F-4D97-AF65-F5344CB8AC3E}">
        <p14:creationId xmlns:p14="http://schemas.microsoft.com/office/powerpoint/2010/main" val="16901282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941F6A-5B46-2B7E-25A3-A7DF10BBCE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This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AE7353-6EC3-05AE-9737-5E879FDE88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Sequence, selection, iteration.</a:t>
            </a:r>
          </a:p>
          <a:p>
            <a:r>
              <a:rPr lang="en-GB" dirty="0"/>
              <a:t>Maybe functions if we’re quick.</a:t>
            </a:r>
          </a:p>
          <a:p>
            <a:r>
              <a:rPr lang="en-GB" dirty="0"/>
              <a:t>We can use these to solve literally any programming problem!</a:t>
            </a:r>
          </a:p>
          <a:p>
            <a:pPr lvl="1"/>
            <a:r>
              <a:rPr lang="en-GB" dirty="0"/>
              <a:t>From here, it’s all a game of efficiency.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326454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41</TotalTime>
  <Words>235</Words>
  <Application>Microsoft Office PowerPoint</Application>
  <PresentationFormat>Widescreen</PresentationFormat>
  <Paragraphs>39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Trebuchet MS</vt:lpstr>
      <vt:lpstr>Wingdings 3</vt:lpstr>
      <vt:lpstr>Facet</vt:lpstr>
      <vt:lpstr>ACCA7000 – Programming and Software Testing  Introduction</vt:lpstr>
      <vt:lpstr>In this module…</vt:lpstr>
      <vt:lpstr>And if we have time…</vt:lpstr>
      <vt:lpstr>Baselining</vt:lpstr>
      <vt:lpstr>This week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ACCA7000 – Programming and Software Testing  Introduction</dc:title>
  <dc:creator>Tim Bashford</dc:creator>
  <cp:lastModifiedBy>Tim Bashford</cp:lastModifiedBy>
  <cp:revision>1</cp:revision>
  <dcterms:created xsi:type="dcterms:W3CDTF">2022-09-27T13:55:05Z</dcterms:created>
  <dcterms:modified xsi:type="dcterms:W3CDTF">2022-09-27T14:36:52Z</dcterms:modified>
</cp:coreProperties>
</file>