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8" name="Shape 63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639" name="Shape 63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 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0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9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89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8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90" cy="823914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0">
              <a:buSzTx/>
              <a:buFontTx/>
              <a:buNone/>
              <a:defRPr b="1" sz="2400"/>
            </a:lvl2pPr>
            <a:lvl3pPr marL="0" indent="0">
              <a:buSzTx/>
              <a:buFontTx/>
              <a:buNone/>
              <a:defRPr b="1" sz="2400"/>
            </a:lvl3pPr>
            <a:lvl4pPr marL="0" indent="0">
              <a:buSzTx/>
              <a:buFontTx/>
              <a:buNone/>
              <a:defRPr b="1" sz="2400"/>
            </a:lvl4pPr>
            <a:lvl5pPr marL="0" indent="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5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82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3" name="Text Placeholder 3"/>
          <p:cNvSpPr/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8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92" name="Picture Placeholder 2"/>
          <p:cNvSpPr/>
          <p:nvPr>
            <p:ph type="pic" sz="half" idx="21"/>
          </p:nvPr>
        </p:nvSpPr>
        <p:spPr>
          <a:xfrm>
            <a:off x="5183187" y="987425"/>
            <a:ext cx="6172202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3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131" name="Group 7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102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03" name="Straight Connector 81"/>
            <p:cNvSpPr/>
            <p:nvPr/>
          </p:nvSpPr>
          <p:spPr>
            <a:xfrm flipH="1">
              <a:off x="621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04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05" name="Straight Connector 83"/>
            <p:cNvSpPr/>
            <p:nvPr/>
          </p:nvSpPr>
          <p:spPr>
            <a:xfrm flipH="1">
              <a:off x="19874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06" name="Straight Connector 84"/>
            <p:cNvSpPr/>
            <p:nvPr/>
          </p:nvSpPr>
          <p:spPr>
            <a:xfrm flipH="1">
              <a:off x="1198179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07" name="Straight Connector 85"/>
            <p:cNvSpPr/>
            <p:nvPr/>
          </p:nvSpPr>
          <p:spPr>
            <a:xfrm flipH="1">
              <a:off x="2197617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08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09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0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1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2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3" name="Straight Connector 92"/>
            <p:cNvSpPr/>
            <p:nvPr/>
          </p:nvSpPr>
          <p:spPr>
            <a:xfrm flipH="1">
              <a:off x="8194245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4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5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6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7" name="Straight Connector 96"/>
            <p:cNvSpPr/>
            <p:nvPr/>
          </p:nvSpPr>
          <p:spPr>
            <a:xfrm flipH="1">
              <a:off x="1219200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8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9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0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1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2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3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4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5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6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7" name="Straight Connector 106"/>
            <p:cNvSpPr/>
            <p:nvPr/>
          </p:nvSpPr>
          <p:spPr>
            <a:xfrm>
              <a:off x="6213" y="518642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8" name="Straight Connector 107"/>
            <p:cNvSpPr/>
            <p:nvPr/>
          </p:nvSpPr>
          <p:spPr>
            <a:xfrm>
              <a:off x="6213" y="57436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9" name="Straight Connector 108"/>
            <p:cNvSpPr/>
            <p:nvPr/>
          </p:nvSpPr>
          <p:spPr>
            <a:xfrm>
              <a:off x="6213" y="6858000"/>
              <a:ext cx="1219200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30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32" name="Freeform: Shape 148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33" name="Freeform: Shape 76"/>
          <p:cNvSpPr/>
          <p:nvPr/>
        </p:nvSpPr>
        <p:spPr>
          <a:xfrm>
            <a:off x="7979726" y="-1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34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35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6" name="Slide Number"/>
          <p:cNvSpPr txBox="1"/>
          <p:nvPr>
            <p:ph type="sldNum" sz="quarter" idx="2"/>
          </p:nvPr>
        </p:nvSpPr>
        <p:spPr>
          <a:xfrm>
            <a:off x="11455658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173" name="Group 7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144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5" name="Straight Connector 81"/>
            <p:cNvSpPr/>
            <p:nvPr/>
          </p:nvSpPr>
          <p:spPr>
            <a:xfrm flipH="1">
              <a:off x="621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6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7" name="Straight Connector 83"/>
            <p:cNvSpPr/>
            <p:nvPr/>
          </p:nvSpPr>
          <p:spPr>
            <a:xfrm flipH="1">
              <a:off x="19874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8" name="Straight Connector 84"/>
            <p:cNvSpPr/>
            <p:nvPr/>
          </p:nvSpPr>
          <p:spPr>
            <a:xfrm flipH="1">
              <a:off x="1198179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9" name="Straight Connector 85"/>
            <p:cNvSpPr/>
            <p:nvPr/>
          </p:nvSpPr>
          <p:spPr>
            <a:xfrm flipH="1">
              <a:off x="2197617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0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1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2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3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4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5" name="Straight Connector 92"/>
            <p:cNvSpPr/>
            <p:nvPr/>
          </p:nvSpPr>
          <p:spPr>
            <a:xfrm flipH="1">
              <a:off x="8194245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6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7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8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9" name="Straight Connector 96"/>
            <p:cNvSpPr/>
            <p:nvPr/>
          </p:nvSpPr>
          <p:spPr>
            <a:xfrm flipH="1">
              <a:off x="1219200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0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1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2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3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4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5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6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7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8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9" name="Straight Connector 106"/>
            <p:cNvSpPr/>
            <p:nvPr/>
          </p:nvSpPr>
          <p:spPr>
            <a:xfrm>
              <a:off x="6213" y="518642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0" name="Straight Connector 107"/>
            <p:cNvSpPr/>
            <p:nvPr/>
          </p:nvSpPr>
          <p:spPr>
            <a:xfrm>
              <a:off x="6213" y="57436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1" name="Straight Connector 108"/>
            <p:cNvSpPr/>
            <p:nvPr/>
          </p:nvSpPr>
          <p:spPr>
            <a:xfrm>
              <a:off x="6213" y="6858000"/>
              <a:ext cx="1219200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2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74" name="Freeform: Shape 148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75" name="Freeform: Shape 76"/>
          <p:cNvSpPr/>
          <p:nvPr/>
        </p:nvSpPr>
        <p:spPr>
          <a:xfrm>
            <a:off x="7979726" y="-1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76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77" name="Body Level One…"/>
          <p:cNvSpPr txBox="1"/>
          <p:nvPr>
            <p:ph type="body" idx="1"/>
          </p:nvPr>
        </p:nvSpPr>
        <p:spPr>
          <a:xfrm>
            <a:off x="457200" y="1825625"/>
            <a:ext cx="10722934" cy="4351338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67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2003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78" name="Slide Number"/>
          <p:cNvSpPr txBox="1"/>
          <p:nvPr>
            <p:ph type="sldNum" sz="quarter" idx="2"/>
          </p:nvPr>
        </p:nvSpPr>
        <p:spPr>
          <a:xfrm>
            <a:off x="11455658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15" name="Group 7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186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81"/>
            <p:cNvSpPr/>
            <p:nvPr/>
          </p:nvSpPr>
          <p:spPr>
            <a:xfrm flipH="1">
              <a:off x="621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83"/>
            <p:cNvSpPr/>
            <p:nvPr/>
          </p:nvSpPr>
          <p:spPr>
            <a:xfrm flipH="1">
              <a:off x="19874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84"/>
            <p:cNvSpPr/>
            <p:nvPr/>
          </p:nvSpPr>
          <p:spPr>
            <a:xfrm flipH="1">
              <a:off x="1198179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85"/>
            <p:cNvSpPr/>
            <p:nvPr/>
          </p:nvSpPr>
          <p:spPr>
            <a:xfrm flipH="1">
              <a:off x="2197617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92"/>
            <p:cNvSpPr/>
            <p:nvPr/>
          </p:nvSpPr>
          <p:spPr>
            <a:xfrm flipH="1">
              <a:off x="8194245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96"/>
            <p:cNvSpPr/>
            <p:nvPr/>
          </p:nvSpPr>
          <p:spPr>
            <a:xfrm flipH="1">
              <a:off x="1219200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3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4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5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6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7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8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9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0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1" name="Straight Connector 106"/>
            <p:cNvSpPr/>
            <p:nvPr/>
          </p:nvSpPr>
          <p:spPr>
            <a:xfrm>
              <a:off x="6213" y="518642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2" name="Straight Connector 107"/>
            <p:cNvSpPr/>
            <p:nvPr/>
          </p:nvSpPr>
          <p:spPr>
            <a:xfrm>
              <a:off x="6213" y="57436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3" name="Straight Connector 108"/>
            <p:cNvSpPr/>
            <p:nvPr/>
          </p:nvSpPr>
          <p:spPr>
            <a:xfrm>
              <a:off x="6213" y="6858000"/>
              <a:ext cx="1219200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4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16" name="Freeform: Shape 148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7" name="Freeform: Shape 76"/>
          <p:cNvSpPr/>
          <p:nvPr/>
        </p:nvSpPr>
        <p:spPr>
          <a:xfrm>
            <a:off x="7979726" y="-1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8" name="Title Text"/>
          <p:cNvSpPr txBox="1"/>
          <p:nvPr>
            <p:ph type="title"/>
          </p:nvPr>
        </p:nvSpPr>
        <p:spPr>
          <a:xfrm>
            <a:off x="457200" y="1709738"/>
            <a:ext cx="10890250" cy="2852737"/>
          </a:xfrm>
          <a:prstGeom prst="rect">
            <a:avLst/>
          </a:prstGeom>
        </p:spPr>
        <p:txBody>
          <a:bodyPr anchor="b"/>
          <a:lstStyle>
            <a:lvl1pPr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19" name="Body Level One…"/>
          <p:cNvSpPr txBox="1"/>
          <p:nvPr>
            <p:ph type="body" sz="quarter" idx="1"/>
          </p:nvPr>
        </p:nvSpPr>
        <p:spPr>
          <a:xfrm>
            <a:off x="457200" y="4589462"/>
            <a:ext cx="10890250" cy="15001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0" name="Slide Number"/>
          <p:cNvSpPr txBox="1"/>
          <p:nvPr>
            <p:ph type="sldNum" sz="quarter" idx="2"/>
          </p:nvPr>
        </p:nvSpPr>
        <p:spPr>
          <a:xfrm>
            <a:off x="11455658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57" name="Group 7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228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9" name="Straight Connector 81"/>
            <p:cNvSpPr/>
            <p:nvPr/>
          </p:nvSpPr>
          <p:spPr>
            <a:xfrm flipH="1">
              <a:off x="621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0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1" name="Straight Connector 83"/>
            <p:cNvSpPr/>
            <p:nvPr/>
          </p:nvSpPr>
          <p:spPr>
            <a:xfrm flipH="1">
              <a:off x="19874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2" name="Straight Connector 84"/>
            <p:cNvSpPr/>
            <p:nvPr/>
          </p:nvSpPr>
          <p:spPr>
            <a:xfrm flipH="1">
              <a:off x="1198179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3" name="Straight Connector 85"/>
            <p:cNvSpPr/>
            <p:nvPr/>
          </p:nvSpPr>
          <p:spPr>
            <a:xfrm flipH="1">
              <a:off x="2197617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4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5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6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7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8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9" name="Straight Connector 92"/>
            <p:cNvSpPr/>
            <p:nvPr/>
          </p:nvSpPr>
          <p:spPr>
            <a:xfrm flipH="1">
              <a:off x="8194245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0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1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2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3" name="Straight Connector 96"/>
            <p:cNvSpPr/>
            <p:nvPr/>
          </p:nvSpPr>
          <p:spPr>
            <a:xfrm flipH="1">
              <a:off x="1219200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4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5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6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7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8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9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0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1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2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3" name="Straight Connector 106"/>
            <p:cNvSpPr/>
            <p:nvPr/>
          </p:nvSpPr>
          <p:spPr>
            <a:xfrm>
              <a:off x="6213" y="518642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4" name="Straight Connector 107"/>
            <p:cNvSpPr/>
            <p:nvPr/>
          </p:nvSpPr>
          <p:spPr>
            <a:xfrm>
              <a:off x="6213" y="57436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5" name="Straight Connector 108"/>
            <p:cNvSpPr/>
            <p:nvPr/>
          </p:nvSpPr>
          <p:spPr>
            <a:xfrm>
              <a:off x="6213" y="6858000"/>
              <a:ext cx="1219200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6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58" name="Freeform: Shape 148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59" name="Freeform: Shape 76"/>
          <p:cNvSpPr/>
          <p:nvPr/>
        </p:nvSpPr>
        <p:spPr>
          <a:xfrm>
            <a:off x="7979726" y="-1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60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61" name="Body Level One…"/>
          <p:cNvSpPr txBox="1"/>
          <p:nvPr>
            <p:ph type="body" sz="half" idx="1"/>
          </p:nvPr>
        </p:nvSpPr>
        <p:spPr>
          <a:xfrm>
            <a:off x="457200" y="1825625"/>
            <a:ext cx="5562600" cy="4351338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67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2003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62" name="Slide Number"/>
          <p:cNvSpPr txBox="1"/>
          <p:nvPr>
            <p:ph type="sldNum" sz="quarter" idx="2"/>
          </p:nvPr>
        </p:nvSpPr>
        <p:spPr>
          <a:xfrm>
            <a:off x="11455658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99" name="Group 7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270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81"/>
            <p:cNvSpPr/>
            <p:nvPr/>
          </p:nvSpPr>
          <p:spPr>
            <a:xfrm flipH="1">
              <a:off x="621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83"/>
            <p:cNvSpPr/>
            <p:nvPr/>
          </p:nvSpPr>
          <p:spPr>
            <a:xfrm flipH="1">
              <a:off x="19874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84"/>
            <p:cNvSpPr/>
            <p:nvPr/>
          </p:nvSpPr>
          <p:spPr>
            <a:xfrm flipH="1">
              <a:off x="1198179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5" name="Straight Connector 85"/>
            <p:cNvSpPr/>
            <p:nvPr/>
          </p:nvSpPr>
          <p:spPr>
            <a:xfrm flipH="1">
              <a:off x="2197617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6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7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8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9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92"/>
            <p:cNvSpPr/>
            <p:nvPr/>
          </p:nvSpPr>
          <p:spPr>
            <a:xfrm flipH="1">
              <a:off x="8194245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2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3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4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5" name="Straight Connector 96"/>
            <p:cNvSpPr/>
            <p:nvPr/>
          </p:nvSpPr>
          <p:spPr>
            <a:xfrm flipH="1">
              <a:off x="1219200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6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7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8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9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0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1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2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3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4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5" name="Straight Connector 106"/>
            <p:cNvSpPr/>
            <p:nvPr/>
          </p:nvSpPr>
          <p:spPr>
            <a:xfrm>
              <a:off x="6213" y="518642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6" name="Straight Connector 107"/>
            <p:cNvSpPr/>
            <p:nvPr/>
          </p:nvSpPr>
          <p:spPr>
            <a:xfrm>
              <a:off x="6213" y="57436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7" name="Straight Connector 108"/>
            <p:cNvSpPr/>
            <p:nvPr/>
          </p:nvSpPr>
          <p:spPr>
            <a:xfrm>
              <a:off x="6213" y="6858000"/>
              <a:ext cx="1219200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8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00" name="Freeform: Shape 148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01" name="Freeform: Shape 76"/>
          <p:cNvSpPr/>
          <p:nvPr/>
        </p:nvSpPr>
        <p:spPr>
          <a:xfrm>
            <a:off x="7979726" y="-1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02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03" name="Body Level One…"/>
          <p:cNvSpPr txBox="1"/>
          <p:nvPr>
            <p:ph type="body" sz="quarter" idx="1"/>
          </p:nvPr>
        </p:nvSpPr>
        <p:spPr>
          <a:xfrm>
            <a:off x="839787" y="1820863"/>
            <a:ext cx="5157790" cy="1150939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04" name="Text Placeholder 4"/>
          <p:cNvSpPr/>
          <p:nvPr>
            <p:ph type="body" sz="quarter" idx="21"/>
          </p:nvPr>
        </p:nvSpPr>
        <p:spPr>
          <a:xfrm>
            <a:off x="6172200" y="1820863"/>
            <a:ext cx="5183188" cy="1150939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305" name="Slide Number"/>
          <p:cNvSpPr txBox="1"/>
          <p:nvPr>
            <p:ph type="sldNum" sz="quarter" idx="2"/>
          </p:nvPr>
        </p:nvSpPr>
        <p:spPr>
          <a:xfrm>
            <a:off x="11455658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42" name="Group 7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313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4" name="Straight Connector 81"/>
            <p:cNvSpPr/>
            <p:nvPr/>
          </p:nvSpPr>
          <p:spPr>
            <a:xfrm flipH="1">
              <a:off x="621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5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6" name="Straight Connector 83"/>
            <p:cNvSpPr/>
            <p:nvPr/>
          </p:nvSpPr>
          <p:spPr>
            <a:xfrm flipH="1">
              <a:off x="19874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7" name="Straight Connector 84"/>
            <p:cNvSpPr/>
            <p:nvPr/>
          </p:nvSpPr>
          <p:spPr>
            <a:xfrm flipH="1">
              <a:off x="1198179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8" name="Straight Connector 85"/>
            <p:cNvSpPr/>
            <p:nvPr/>
          </p:nvSpPr>
          <p:spPr>
            <a:xfrm flipH="1">
              <a:off x="2197617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9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0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1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2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3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4" name="Straight Connector 92"/>
            <p:cNvSpPr/>
            <p:nvPr/>
          </p:nvSpPr>
          <p:spPr>
            <a:xfrm flipH="1">
              <a:off x="8194245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5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6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7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8" name="Straight Connector 96"/>
            <p:cNvSpPr/>
            <p:nvPr/>
          </p:nvSpPr>
          <p:spPr>
            <a:xfrm flipH="1">
              <a:off x="1219200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9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0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1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2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3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4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5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6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7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8" name="Straight Connector 106"/>
            <p:cNvSpPr/>
            <p:nvPr/>
          </p:nvSpPr>
          <p:spPr>
            <a:xfrm>
              <a:off x="6213" y="518642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9" name="Straight Connector 107"/>
            <p:cNvSpPr/>
            <p:nvPr/>
          </p:nvSpPr>
          <p:spPr>
            <a:xfrm>
              <a:off x="6213" y="57436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0" name="Straight Connector 108"/>
            <p:cNvSpPr/>
            <p:nvPr/>
          </p:nvSpPr>
          <p:spPr>
            <a:xfrm>
              <a:off x="6213" y="6858000"/>
              <a:ext cx="1219200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1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43" name="Freeform: Shape 148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44" name="Freeform: Shape 76"/>
          <p:cNvSpPr/>
          <p:nvPr/>
        </p:nvSpPr>
        <p:spPr>
          <a:xfrm>
            <a:off x="7979726" y="-1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45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46" name="Slide Number"/>
          <p:cNvSpPr txBox="1"/>
          <p:nvPr>
            <p:ph type="sldNum" sz="quarter" idx="2"/>
          </p:nvPr>
        </p:nvSpPr>
        <p:spPr>
          <a:xfrm>
            <a:off x="11455658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83" name="Group 7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354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5" name="Straight Connector 81"/>
            <p:cNvSpPr/>
            <p:nvPr/>
          </p:nvSpPr>
          <p:spPr>
            <a:xfrm flipH="1">
              <a:off x="621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6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7" name="Straight Connector 83"/>
            <p:cNvSpPr/>
            <p:nvPr/>
          </p:nvSpPr>
          <p:spPr>
            <a:xfrm flipH="1">
              <a:off x="19874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8" name="Straight Connector 84"/>
            <p:cNvSpPr/>
            <p:nvPr/>
          </p:nvSpPr>
          <p:spPr>
            <a:xfrm flipH="1">
              <a:off x="1198179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9" name="Straight Connector 85"/>
            <p:cNvSpPr/>
            <p:nvPr/>
          </p:nvSpPr>
          <p:spPr>
            <a:xfrm flipH="1">
              <a:off x="2197617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0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1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2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3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92"/>
            <p:cNvSpPr/>
            <p:nvPr/>
          </p:nvSpPr>
          <p:spPr>
            <a:xfrm flipH="1">
              <a:off x="8194245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96"/>
            <p:cNvSpPr/>
            <p:nvPr/>
          </p:nvSpPr>
          <p:spPr>
            <a:xfrm flipH="1">
              <a:off x="1219200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4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5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6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7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8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9" name="Straight Connector 106"/>
            <p:cNvSpPr/>
            <p:nvPr/>
          </p:nvSpPr>
          <p:spPr>
            <a:xfrm>
              <a:off x="6213" y="518642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0" name="Straight Connector 107"/>
            <p:cNvSpPr/>
            <p:nvPr/>
          </p:nvSpPr>
          <p:spPr>
            <a:xfrm>
              <a:off x="6213" y="57436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1" name="Straight Connector 108"/>
            <p:cNvSpPr/>
            <p:nvPr/>
          </p:nvSpPr>
          <p:spPr>
            <a:xfrm>
              <a:off x="6213" y="6858000"/>
              <a:ext cx="1219200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2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84" name="Freeform: Shape 148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85" name="Freeform: Shape 76"/>
          <p:cNvSpPr/>
          <p:nvPr/>
        </p:nvSpPr>
        <p:spPr>
          <a:xfrm>
            <a:off x="7979726" y="-1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86" name="Slide Number"/>
          <p:cNvSpPr txBox="1"/>
          <p:nvPr>
            <p:ph type="sldNum" sz="quarter" idx="2"/>
          </p:nvPr>
        </p:nvSpPr>
        <p:spPr>
          <a:xfrm>
            <a:off x="11455658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23" name="Group 7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394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5" name="Straight Connector 81"/>
            <p:cNvSpPr/>
            <p:nvPr/>
          </p:nvSpPr>
          <p:spPr>
            <a:xfrm flipH="1">
              <a:off x="621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6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7" name="Straight Connector 83"/>
            <p:cNvSpPr/>
            <p:nvPr/>
          </p:nvSpPr>
          <p:spPr>
            <a:xfrm flipH="1">
              <a:off x="19874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8" name="Straight Connector 84"/>
            <p:cNvSpPr/>
            <p:nvPr/>
          </p:nvSpPr>
          <p:spPr>
            <a:xfrm flipH="1">
              <a:off x="1198179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9" name="Straight Connector 85"/>
            <p:cNvSpPr/>
            <p:nvPr/>
          </p:nvSpPr>
          <p:spPr>
            <a:xfrm flipH="1">
              <a:off x="2197617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0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1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2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3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4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5" name="Straight Connector 92"/>
            <p:cNvSpPr/>
            <p:nvPr/>
          </p:nvSpPr>
          <p:spPr>
            <a:xfrm flipH="1">
              <a:off x="8194245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6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7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8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9" name="Straight Connector 96"/>
            <p:cNvSpPr/>
            <p:nvPr/>
          </p:nvSpPr>
          <p:spPr>
            <a:xfrm flipH="1">
              <a:off x="1219200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0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1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2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3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4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5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9" name="Straight Connector 106"/>
            <p:cNvSpPr/>
            <p:nvPr/>
          </p:nvSpPr>
          <p:spPr>
            <a:xfrm>
              <a:off x="6213" y="518642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0" name="Straight Connector 107"/>
            <p:cNvSpPr/>
            <p:nvPr/>
          </p:nvSpPr>
          <p:spPr>
            <a:xfrm>
              <a:off x="6213" y="57436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1" name="Straight Connector 108"/>
            <p:cNvSpPr/>
            <p:nvPr/>
          </p:nvSpPr>
          <p:spPr>
            <a:xfrm>
              <a:off x="6213" y="6858000"/>
              <a:ext cx="1219200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2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24" name="Freeform: Shape 148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25" name="Freeform: Shape 76"/>
          <p:cNvSpPr/>
          <p:nvPr/>
        </p:nvSpPr>
        <p:spPr>
          <a:xfrm>
            <a:off x="7979726" y="-1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26" name="Title Text"/>
          <p:cNvSpPr txBox="1"/>
          <p:nvPr>
            <p:ph type="title"/>
          </p:nvPr>
        </p:nvSpPr>
        <p:spPr>
          <a:xfrm>
            <a:off x="839787" y="685800"/>
            <a:ext cx="3932240" cy="19812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27" name="Body Level One…"/>
          <p:cNvSpPr txBox="1"/>
          <p:nvPr>
            <p:ph type="body" sz="half" idx="1"/>
          </p:nvPr>
        </p:nvSpPr>
        <p:spPr>
          <a:xfrm>
            <a:off x="5183187" y="685801"/>
            <a:ext cx="6172202" cy="5175252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1256" indent="-261256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04800" indent="-3048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65758" indent="-36575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65758" indent="-36575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28" name="Text Placeholder 3"/>
          <p:cNvSpPr/>
          <p:nvPr>
            <p:ph type="body" sz="quarter" idx="21"/>
          </p:nvPr>
        </p:nvSpPr>
        <p:spPr>
          <a:xfrm>
            <a:off x="839787" y="2971799"/>
            <a:ext cx="3932238" cy="2897191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429" name="Slide Number"/>
          <p:cNvSpPr txBox="1"/>
          <p:nvPr>
            <p:ph type="sldNum" sz="quarter" idx="2"/>
          </p:nvPr>
        </p:nvSpPr>
        <p:spPr>
          <a:xfrm>
            <a:off x="11455658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66" name="Group 7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437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81"/>
            <p:cNvSpPr/>
            <p:nvPr/>
          </p:nvSpPr>
          <p:spPr>
            <a:xfrm flipH="1">
              <a:off x="621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83"/>
            <p:cNvSpPr/>
            <p:nvPr/>
          </p:nvSpPr>
          <p:spPr>
            <a:xfrm flipH="1">
              <a:off x="19874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84"/>
            <p:cNvSpPr/>
            <p:nvPr/>
          </p:nvSpPr>
          <p:spPr>
            <a:xfrm flipH="1">
              <a:off x="1198179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85"/>
            <p:cNvSpPr/>
            <p:nvPr/>
          </p:nvSpPr>
          <p:spPr>
            <a:xfrm flipH="1">
              <a:off x="2197617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4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5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6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7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8" name="Straight Connector 92"/>
            <p:cNvSpPr/>
            <p:nvPr/>
          </p:nvSpPr>
          <p:spPr>
            <a:xfrm flipH="1">
              <a:off x="8194245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9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0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1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2" name="Straight Connector 96"/>
            <p:cNvSpPr/>
            <p:nvPr/>
          </p:nvSpPr>
          <p:spPr>
            <a:xfrm flipH="1">
              <a:off x="1219200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3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4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5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6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7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8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106"/>
            <p:cNvSpPr/>
            <p:nvPr/>
          </p:nvSpPr>
          <p:spPr>
            <a:xfrm>
              <a:off x="6213" y="518642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107"/>
            <p:cNvSpPr/>
            <p:nvPr/>
          </p:nvSpPr>
          <p:spPr>
            <a:xfrm>
              <a:off x="6213" y="57436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4" name="Straight Connector 108"/>
            <p:cNvSpPr/>
            <p:nvPr/>
          </p:nvSpPr>
          <p:spPr>
            <a:xfrm>
              <a:off x="6213" y="6858000"/>
              <a:ext cx="1219200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5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67" name="Freeform: Shape 148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68" name="Freeform: Shape 76"/>
          <p:cNvSpPr/>
          <p:nvPr/>
        </p:nvSpPr>
        <p:spPr>
          <a:xfrm>
            <a:off x="7979726" y="-1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69" name="Title Text"/>
          <p:cNvSpPr txBox="1"/>
          <p:nvPr>
            <p:ph type="title"/>
          </p:nvPr>
        </p:nvSpPr>
        <p:spPr>
          <a:xfrm>
            <a:off x="839787" y="685800"/>
            <a:ext cx="3932240" cy="22098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70" name="Picture Placeholder 2"/>
          <p:cNvSpPr/>
          <p:nvPr>
            <p:ph type="pic" sz="half" idx="21"/>
          </p:nvPr>
        </p:nvSpPr>
        <p:spPr>
          <a:xfrm>
            <a:off x="5183187" y="685801"/>
            <a:ext cx="6172202" cy="517525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471" name="Body Level One…"/>
          <p:cNvSpPr txBox="1"/>
          <p:nvPr>
            <p:ph type="body" sz="quarter" idx="1"/>
          </p:nvPr>
        </p:nvSpPr>
        <p:spPr>
          <a:xfrm>
            <a:off x="839787" y="2971800"/>
            <a:ext cx="3932240" cy="289719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72" name="Slide Number"/>
          <p:cNvSpPr txBox="1"/>
          <p:nvPr>
            <p:ph type="sldNum" sz="quarter" idx="2"/>
          </p:nvPr>
        </p:nvSpPr>
        <p:spPr>
          <a:xfrm>
            <a:off x="11455658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Rule LineStraight Connector 8"/>
          <p:cNvSpPr/>
          <p:nvPr/>
        </p:nvSpPr>
        <p:spPr>
          <a:xfrm>
            <a:off x="1920239" y="2176009"/>
            <a:ext cx="8770572" cy="2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480" name="Freeform: Shape 27"/>
          <p:cNvSpPr/>
          <p:nvPr/>
        </p:nvSpPr>
        <p:spPr>
          <a:xfrm>
            <a:off x="-2" y="0"/>
            <a:ext cx="3496424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81" name="Title Text"/>
          <p:cNvSpPr txBox="1"/>
          <p:nvPr>
            <p:ph type="title"/>
          </p:nvPr>
        </p:nvSpPr>
        <p:spPr>
          <a:xfrm>
            <a:off x="4654293" y="1346268"/>
            <a:ext cx="7060137" cy="3285207"/>
          </a:xfrm>
          <a:prstGeom prst="rect">
            <a:avLst/>
          </a:prstGeom>
        </p:spPr>
        <p:txBody>
          <a:bodyPr lIns="91438" tIns="91438" rIns="91438" bIns="91438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82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19" cy="1150202"/>
          </a:xfrm>
          <a:prstGeom prst="rect">
            <a:avLst/>
          </a:prstGeom>
        </p:spPr>
        <p:txBody>
          <a:bodyPr lIns="91438" tIns="91438" rIns="91438" bIns="91438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83" name="Freeform: Shape 3"/>
          <p:cNvSpPr/>
          <p:nvPr/>
        </p:nvSpPr>
        <p:spPr>
          <a:xfrm>
            <a:off x="1375409" y="0"/>
            <a:ext cx="2529778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84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85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86" name="Slide Number"/>
          <p:cNvSpPr txBox="1"/>
          <p:nvPr>
            <p:ph type="sldNum" sz="quarter" idx="2"/>
          </p:nvPr>
        </p:nvSpPr>
        <p:spPr>
          <a:xfrm>
            <a:off x="11292831" y="6203513"/>
            <a:ext cx="421599" cy="424179"/>
          </a:xfrm>
          <a:prstGeom prst="rect">
            <a:avLst/>
          </a:prstGeom>
        </p:spPr>
        <p:txBody>
          <a:bodyPr lIns="91438" tIns="91438" rIns="91438" bIns="91438" anchor="b"/>
          <a:lstStyle>
            <a:lvl1pPr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Rule LineStraight Connector 8"/>
          <p:cNvSpPr/>
          <p:nvPr/>
        </p:nvSpPr>
        <p:spPr>
          <a:xfrm>
            <a:off x="1920239" y="2176009"/>
            <a:ext cx="8770572" cy="2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494" name="Title Text"/>
          <p:cNvSpPr txBox="1"/>
          <p:nvPr>
            <p:ph type="title"/>
          </p:nvPr>
        </p:nvSpPr>
        <p:spPr>
          <a:xfrm>
            <a:off x="1920238" y="442220"/>
            <a:ext cx="8770573" cy="1345269"/>
          </a:xfrm>
          <a:prstGeom prst="rect">
            <a:avLst/>
          </a:prstGeom>
        </p:spPr>
        <p:txBody>
          <a:bodyPr lIns="91438" tIns="91438" rIns="91438" bIns="91438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95" name="Body Level One…"/>
          <p:cNvSpPr txBox="1"/>
          <p:nvPr>
            <p:ph type="body" sz="half" idx="1"/>
          </p:nvPr>
        </p:nvSpPr>
        <p:spPr>
          <a:xfrm>
            <a:off x="1920238" y="2312274"/>
            <a:ext cx="8770573" cy="3651506"/>
          </a:xfrm>
          <a:prstGeom prst="rect">
            <a:avLst/>
          </a:prstGeom>
        </p:spPr>
        <p:txBody>
          <a:bodyPr lIns="91438" tIns="91438" rIns="91438" bIns="91438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6" name="Slide Number"/>
          <p:cNvSpPr txBox="1"/>
          <p:nvPr>
            <p:ph type="sldNum" sz="quarter" idx="2"/>
          </p:nvPr>
        </p:nvSpPr>
        <p:spPr>
          <a:xfrm>
            <a:off x="10853742" y="6203513"/>
            <a:ext cx="421600" cy="424179"/>
          </a:xfrm>
          <a:prstGeom prst="rect">
            <a:avLst/>
          </a:prstGeom>
        </p:spPr>
        <p:txBody>
          <a:bodyPr lIns="91438" tIns="91438" rIns="91438" bIns="91438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Rule LineStraight Connector 8"/>
          <p:cNvSpPr/>
          <p:nvPr/>
        </p:nvSpPr>
        <p:spPr>
          <a:xfrm>
            <a:off x="1920239" y="2176009"/>
            <a:ext cx="8770572" cy="2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508" name="Group 6"/>
          <p:cNvGrpSpPr/>
          <p:nvPr/>
        </p:nvGrpSpPr>
        <p:grpSpPr>
          <a:xfrm>
            <a:off x="3124573" y="-1"/>
            <a:ext cx="4389680" cy="2917008"/>
            <a:chOff x="0" y="0"/>
            <a:chExt cx="4389679" cy="2917006"/>
          </a:xfrm>
        </p:grpSpPr>
        <p:sp>
          <p:nvSpPr>
            <p:cNvPr id="504" name="Freeform: Shape 48"/>
            <p:cNvSpPr/>
            <p:nvPr/>
          </p:nvSpPr>
          <p:spPr>
            <a:xfrm>
              <a:off x="196062" y="0"/>
              <a:ext cx="4013334" cy="274213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583" y="0"/>
                  </a:moveTo>
                  <a:lnTo>
                    <a:pt x="20689" y="0"/>
                  </a:lnTo>
                  <a:lnTo>
                    <a:pt x="20950" y="1035"/>
                  </a:lnTo>
                  <a:cubicBezTo>
                    <a:pt x="21376" y="2984"/>
                    <a:pt x="21600" y="5142"/>
                    <a:pt x="21600" y="7414"/>
                  </a:cubicBezTo>
                  <a:cubicBezTo>
                    <a:pt x="21600" y="9227"/>
                    <a:pt x="21254" y="10683"/>
                    <a:pt x="20478" y="12133"/>
                  </a:cubicBezTo>
                  <a:cubicBezTo>
                    <a:pt x="19666" y="13650"/>
                    <a:pt x="18447" y="15048"/>
                    <a:pt x="17155" y="16527"/>
                  </a:cubicBezTo>
                  <a:cubicBezTo>
                    <a:pt x="16917" y="16799"/>
                    <a:pt x="16671" y="17082"/>
                    <a:pt x="16425" y="17367"/>
                  </a:cubicBezTo>
                  <a:cubicBezTo>
                    <a:pt x="14222" y="19924"/>
                    <a:pt x="12614" y="21600"/>
                    <a:pt x="10422" y="21600"/>
                  </a:cubicBezTo>
                  <a:cubicBezTo>
                    <a:pt x="7083" y="21600"/>
                    <a:pt x="4718" y="19542"/>
                    <a:pt x="2515" y="14720"/>
                  </a:cubicBezTo>
                  <a:cubicBezTo>
                    <a:pt x="2227" y="14089"/>
                    <a:pt x="1945" y="13515"/>
                    <a:pt x="1672" y="12960"/>
                  </a:cubicBezTo>
                  <a:cubicBezTo>
                    <a:pt x="543" y="10659"/>
                    <a:pt x="0" y="9463"/>
                    <a:pt x="0" y="7414"/>
                  </a:cubicBezTo>
                  <a:cubicBezTo>
                    <a:pt x="0" y="5380"/>
                    <a:pt x="340" y="3371"/>
                    <a:pt x="1010" y="1442"/>
                  </a:cubicBezTo>
                  <a:cubicBezTo>
                    <a:pt x="1174" y="970"/>
                    <a:pt x="1356" y="509"/>
                    <a:pt x="1555" y="58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05" name="Freeform: Shape 49"/>
            <p:cNvSpPr/>
            <p:nvPr/>
          </p:nvSpPr>
          <p:spPr>
            <a:xfrm>
              <a:off x="441744" y="0"/>
              <a:ext cx="3401418" cy="24404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14" y="0"/>
                  </a:moveTo>
                  <a:lnTo>
                    <a:pt x="20366" y="0"/>
                  </a:lnTo>
                  <a:lnTo>
                    <a:pt x="20592" y="663"/>
                  </a:lnTo>
                  <a:cubicBezTo>
                    <a:pt x="21251" y="2852"/>
                    <a:pt x="21600" y="5386"/>
                    <a:pt x="21600" y="8091"/>
                  </a:cubicBezTo>
                  <a:cubicBezTo>
                    <a:pt x="21600" y="9818"/>
                    <a:pt x="21254" y="11204"/>
                    <a:pt x="20478" y="12585"/>
                  </a:cubicBezTo>
                  <a:cubicBezTo>
                    <a:pt x="19666" y="14029"/>
                    <a:pt x="18447" y="15360"/>
                    <a:pt x="17155" y="16769"/>
                  </a:cubicBezTo>
                  <a:cubicBezTo>
                    <a:pt x="16917" y="17028"/>
                    <a:pt x="16671" y="17297"/>
                    <a:pt x="16425" y="17569"/>
                  </a:cubicBezTo>
                  <a:cubicBezTo>
                    <a:pt x="14222" y="20004"/>
                    <a:pt x="12614" y="21600"/>
                    <a:pt x="10422" y="21600"/>
                  </a:cubicBezTo>
                  <a:cubicBezTo>
                    <a:pt x="7083" y="21600"/>
                    <a:pt x="4718" y="19641"/>
                    <a:pt x="2515" y="15048"/>
                  </a:cubicBezTo>
                  <a:cubicBezTo>
                    <a:pt x="2227" y="14447"/>
                    <a:pt x="1945" y="13900"/>
                    <a:pt x="1672" y="13372"/>
                  </a:cubicBezTo>
                  <a:cubicBezTo>
                    <a:pt x="543" y="11181"/>
                    <a:pt x="0" y="10042"/>
                    <a:pt x="0" y="8091"/>
                  </a:cubicBezTo>
                  <a:cubicBezTo>
                    <a:pt x="0" y="6154"/>
                    <a:pt x="340" y="4241"/>
                    <a:pt x="1010" y="2404"/>
                  </a:cubicBezTo>
                  <a:cubicBezTo>
                    <a:pt x="1174" y="1955"/>
                    <a:pt x="1356" y="1515"/>
                    <a:pt x="1555" y="108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06" name="Freeform: Shape 50"/>
            <p:cNvSpPr/>
            <p:nvPr/>
          </p:nvSpPr>
          <p:spPr>
            <a:xfrm>
              <a:off x="107916" y="0"/>
              <a:ext cx="4164600" cy="281718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241" y="0"/>
                  </a:moveTo>
                  <a:lnTo>
                    <a:pt x="20904" y="0"/>
                  </a:lnTo>
                  <a:lnTo>
                    <a:pt x="20950" y="187"/>
                  </a:lnTo>
                  <a:cubicBezTo>
                    <a:pt x="21376" y="2217"/>
                    <a:pt x="21600" y="4463"/>
                    <a:pt x="21600" y="6829"/>
                  </a:cubicBezTo>
                  <a:cubicBezTo>
                    <a:pt x="21600" y="8717"/>
                    <a:pt x="21254" y="10232"/>
                    <a:pt x="20478" y="11743"/>
                  </a:cubicBezTo>
                  <a:cubicBezTo>
                    <a:pt x="19666" y="13322"/>
                    <a:pt x="18447" y="14777"/>
                    <a:pt x="17155" y="16318"/>
                  </a:cubicBezTo>
                  <a:cubicBezTo>
                    <a:pt x="16917" y="16601"/>
                    <a:pt x="16671" y="16895"/>
                    <a:pt x="16425" y="17193"/>
                  </a:cubicBezTo>
                  <a:cubicBezTo>
                    <a:pt x="14222" y="19855"/>
                    <a:pt x="12614" y="21600"/>
                    <a:pt x="10422" y="21600"/>
                  </a:cubicBezTo>
                  <a:cubicBezTo>
                    <a:pt x="7083" y="21600"/>
                    <a:pt x="4718" y="19458"/>
                    <a:pt x="2515" y="14436"/>
                  </a:cubicBezTo>
                  <a:cubicBezTo>
                    <a:pt x="2227" y="13779"/>
                    <a:pt x="1945" y="13181"/>
                    <a:pt x="1672" y="12603"/>
                  </a:cubicBezTo>
                  <a:cubicBezTo>
                    <a:pt x="543" y="10208"/>
                    <a:pt x="0" y="8962"/>
                    <a:pt x="0" y="6829"/>
                  </a:cubicBezTo>
                  <a:cubicBezTo>
                    <a:pt x="0" y="4711"/>
                    <a:pt x="340" y="2619"/>
                    <a:pt x="1010" y="61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07" name="Freeform: Shape 51"/>
            <p:cNvSpPr/>
            <p:nvPr/>
          </p:nvSpPr>
          <p:spPr>
            <a:xfrm>
              <a:off x="0" y="0"/>
              <a:ext cx="4389680" cy="291700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29" h="21349" fill="norm" stroke="1" extrusionOk="0">
                  <a:moveTo>
                    <a:pt x="1017" y="0"/>
                  </a:moveTo>
                  <a:lnTo>
                    <a:pt x="20914" y="0"/>
                  </a:lnTo>
                  <a:lnTo>
                    <a:pt x="21166" y="1522"/>
                  </a:lnTo>
                  <a:cubicBezTo>
                    <a:pt x="21425" y="3511"/>
                    <a:pt x="21495" y="5664"/>
                    <a:pt x="21365" y="7896"/>
                  </a:cubicBezTo>
                  <a:cubicBezTo>
                    <a:pt x="21254" y="9797"/>
                    <a:pt x="20823" y="11277"/>
                    <a:pt x="19967" y="12697"/>
                  </a:cubicBezTo>
                  <a:cubicBezTo>
                    <a:pt x="19072" y="14182"/>
                    <a:pt x="17782" y="15488"/>
                    <a:pt x="16415" y="16871"/>
                  </a:cubicBezTo>
                  <a:cubicBezTo>
                    <a:pt x="16163" y="17126"/>
                    <a:pt x="15903" y="17390"/>
                    <a:pt x="15642" y="17658"/>
                  </a:cubicBezTo>
                  <a:cubicBezTo>
                    <a:pt x="13309" y="20052"/>
                    <a:pt x="11617" y="21600"/>
                    <a:pt x="9452" y="21316"/>
                  </a:cubicBezTo>
                  <a:cubicBezTo>
                    <a:pt x="6152" y="20883"/>
                    <a:pt x="3941" y="18420"/>
                    <a:pt x="2059" y="13080"/>
                  </a:cubicBezTo>
                  <a:cubicBezTo>
                    <a:pt x="1812" y="12381"/>
                    <a:pt x="1569" y="11743"/>
                    <a:pt x="1334" y="11126"/>
                  </a:cubicBezTo>
                  <a:cubicBezTo>
                    <a:pt x="358" y="8568"/>
                    <a:pt x="-105" y="7244"/>
                    <a:pt x="20" y="5097"/>
                  </a:cubicBezTo>
                  <a:cubicBezTo>
                    <a:pt x="114" y="3498"/>
                    <a:pt x="395" y="1938"/>
                    <a:pt x="859" y="442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</p:grpSp>
      <p:grpSp>
        <p:nvGrpSpPr>
          <p:cNvPr id="513" name="Group 7"/>
          <p:cNvGrpSpPr/>
          <p:nvPr/>
        </p:nvGrpSpPr>
        <p:grpSpPr>
          <a:xfrm>
            <a:off x="8122986" y="-2"/>
            <a:ext cx="4069017" cy="3547051"/>
            <a:chOff x="43" y="0"/>
            <a:chExt cx="4069016" cy="3547050"/>
          </a:xfrm>
        </p:grpSpPr>
        <p:sp>
          <p:nvSpPr>
            <p:cNvPr id="509" name="Freeform: Shape 53"/>
            <p:cNvSpPr/>
            <p:nvPr/>
          </p:nvSpPr>
          <p:spPr>
            <a:xfrm>
              <a:off x="43" y="-1"/>
              <a:ext cx="4069017" cy="354705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31" h="21371" fill="norm" stroke="1" extrusionOk="0">
                  <a:moveTo>
                    <a:pt x="1608" y="0"/>
                  </a:moveTo>
                  <a:lnTo>
                    <a:pt x="21431" y="0"/>
                  </a:lnTo>
                  <a:lnTo>
                    <a:pt x="21431" y="17266"/>
                  </a:lnTo>
                  <a:lnTo>
                    <a:pt x="21051" y="17759"/>
                  </a:lnTo>
                  <a:cubicBezTo>
                    <a:pt x="19250" y="19952"/>
                    <a:pt x="17130" y="21065"/>
                    <a:pt x="14393" y="21339"/>
                  </a:cubicBezTo>
                  <a:cubicBezTo>
                    <a:pt x="11780" y="21600"/>
                    <a:pt x="9746" y="20252"/>
                    <a:pt x="6940" y="18166"/>
                  </a:cubicBezTo>
                  <a:cubicBezTo>
                    <a:pt x="6626" y="17933"/>
                    <a:pt x="6313" y="17703"/>
                    <a:pt x="6010" y="17481"/>
                  </a:cubicBezTo>
                  <a:cubicBezTo>
                    <a:pt x="4366" y="16276"/>
                    <a:pt x="2814" y="15138"/>
                    <a:pt x="1740" y="13841"/>
                  </a:cubicBezTo>
                  <a:cubicBezTo>
                    <a:pt x="713" y="12601"/>
                    <a:pt x="198" y="11306"/>
                    <a:pt x="70" y="9640"/>
                  </a:cubicBezTo>
                  <a:cubicBezTo>
                    <a:pt x="-169" y="6509"/>
                    <a:pt x="210" y="3554"/>
                    <a:pt x="1146" y="107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10" name="Freeform: Shape 54"/>
            <p:cNvSpPr/>
            <p:nvPr/>
          </p:nvSpPr>
          <p:spPr>
            <a:xfrm flipH="1">
              <a:off x="197052" y="0"/>
              <a:ext cx="3872009" cy="332159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338" y="0"/>
                  </a:moveTo>
                  <a:lnTo>
                    <a:pt x="367" y="0"/>
                  </a:lnTo>
                  <a:lnTo>
                    <a:pt x="0" y="387"/>
                  </a:lnTo>
                  <a:lnTo>
                    <a:pt x="0" y="16377"/>
                  </a:lnTo>
                  <a:lnTo>
                    <a:pt x="447" y="17029"/>
                  </a:lnTo>
                  <a:cubicBezTo>
                    <a:pt x="2735" y="20215"/>
                    <a:pt x="5257" y="21600"/>
                    <a:pt x="8644" y="21600"/>
                  </a:cubicBezTo>
                  <a:cubicBezTo>
                    <a:pt x="11184" y="21600"/>
                    <a:pt x="13048" y="20127"/>
                    <a:pt x="15601" y="17879"/>
                  </a:cubicBezTo>
                  <a:cubicBezTo>
                    <a:pt x="15887" y="17628"/>
                    <a:pt x="16172" y="17380"/>
                    <a:pt x="16448" y="17141"/>
                  </a:cubicBezTo>
                  <a:cubicBezTo>
                    <a:pt x="17945" y="15840"/>
                    <a:pt x="19359" y="14612"/>
                    <a:pt x="20299" y="13278"/>
                  </a:cubicBezTo>
                  <a:cubicBezTo>
                    <a:pt x="21199" y="12003"/>
                    <a:pt x="21600" y="10724"/>
                    <a:pt x="21600" y="9130"/>
                  </a:cubicBezTo>
                  <a:cubicBezTo>
                    <a:pt x="21600" y="5635"/>
                    <a:pt x="20806" y="2448"/>
                    <a:pt x="19346" y="13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11" name="Freeform: Shape 55"/>
            <p:cNvSpPr/>
            <p:nvPr/>
          </p:nvSpPr>
          <p:spPr>
            <a:xfrm flipH="1">
              <a:off x="606297" y="9273"/>
              <a:ext cx="3462457" cy="301096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425" y="0"/>
                  </a:moveTo>
                  <a:lnTo>
                    <a:pt x="2980" y="0"/>
                  </a:lnTo>
                  <a:lnTo>
                    <a:pt x="2042" y="816"/>
                  </a:lnTo>
                  <a:cubicBezTo>
                    <a:pt x="1387" y="1439"/>
                    <a:pt x="802" y="2106"/>
                    <a:pt x="290" y="2811"/>
                  </a:cubicBezTo>
                  <a:lnTo>
                    <a:pt x="0" y="3253"/>
                  </a:lnTo>
                  <a:lnTo>
                    <a:pt x="0" y="14946"/>
                  </a:lnTo>
                  <a:lnTo>
                    <a:pt x="165" y="15199"/>
                  </a:lnTo>
                  <a:cubicBezTo>
                    <a:pt x="319" y="15438"/>
                    <a:pt x="476" y="15686"/>
                    <a:pt x="634" y="15945"/>
                  </a:cubicBezTo>
                  <a:cubicBezTo>
                    <a:pt x="3054" y="19909"/>
                    <a:pt x="5652" y="21600"/>
                    <a:pt x="9320" y="21600"/>
                  </a:cubicBezTo>
                  <a:cubicBezTo>
                    <a:pt x="11728" y="21600"/>
                    <a:pt x="13494" y="20222"/>
                    <a:pt x="15915" y="18121"/>
                  </a:cubicBezTo>
                  <a:cubicBezTo>
                    <a:pt x="16185" y="17887"/>
                    <a:pt x="16455" y="17655"/>
                    <a:pt x="16717" y="17431"/>
                  </a:cubicBezTo>
                  <a:cubicBezTo>
                    <a:pt x="18136" y="16215"/>
                    <a:pt x="19476" y="15066"/>
                    <a:pt x="20367" y="13819"/>
                  </a:cubicBezTo>
                  <a:cubicBezTo>
                    <a:pt x="21220" y="12627"/>
                    <a:pt x="21600" y="11432"/>
                    <a:pt x="21600" y="9941"/>
                  </a:cubicBezTo>
                  <a:cubicBezTo>
                    <a:pt x="21600" y="6206"/>
                    <a:pt x="20617" y="2848"/>
                    <a:pt x="18832" y="485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12" name="Freeform: Shape 56"/>
            <p:cNvSpPr/>
            <p:nvPr/>
          </p:nvSpPr>
          <p:spPr>
            <a:xfrm flipH="1">
              <a:off x="120305" y="9273"/>
              <a:ext cx="3948450" cy="341146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721" y="0"/>
                  </a:moveTo>
                  <a:lnTo>
                    <a:pt x="0" y="0"/>
                  </a:lnTo>
                  <a:lnTo>
                    <a:pt x="0" y="16842"/>
                  </a:lnTo>
                  <a:lnTo>
                    <a:pt x="10" y="16857"/>
                  </a:lnTo>
                  <a:cubicBezTo>
                    <a:pt x="2346" y="20163"/>
                    <a:pt x="4920" y="21600"/>
                    <a:pt x="8376" y="21600"/>
                  </a:cubicBezTo>
                  <a:cubicBezTo>
                    <a:pt x="10969" y="21600"/>
                    <a:pt x="12871" y="20071"/>
                    <a:pt x="15478" y="17740"/>
                  </a:cubicBezTo>
                  <a:cubicBezTo>
                    <a:pt x="15769" y="17479"/>
                    <a:pt x="16060" y="17222"/>
                    <a:pt x="16342" y="16973"/>
                  </a:cubicBezTo>
                  <a:cubicBezTo>
                    <a:pt x="17870" y="15624"/>
                    <a:pt x="19312" y="14349"/>
                    <a:pt x="20272" y="12966"/>
                  </a:cubicBezTo>
                  <a:cubicBezTo>
                    <a:pt x="21190" y="11643"/>
                    <a:pt x="21600" y="10316"/>
                    <a:pt x="21600" y="8662"/>
                  </a:cubicBezTo>
                  <a:cubicBezTo>
                    <a:pt x="21600" y="5553"/>
                    <a:pt x="21005" y="2680"/>
                    <a:pt x="19896" y="33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</p:grpSp>
      <p:grpSp>
        <p:nvGrpSpPr>
          <p:cNvPr id="518" name="Group 8"/>
          <p:cNvGrpSpPr/>
          <p:nvPr/>
        </p:nvGrpSpPr>
        <p:grpSpPr>
          <a:xfrm>
            <a:off x="-4" y="1355204"/>
            <a:ext cx="4381376" cy="5510751"/>
            <a:chOff x="-1" y="-33"/>
            <a:chExt cx="4381374" cy="5510750"/>
          </a:xfrm>
        </p:grpSpPr>
        <p:sp>
          <p:nvSpPr>
            <p:cNvPr id="514" name="Freeform: Shape 58"/>
            <p:cNvSpPr/>
            <p:nvPr/>
          </p:nvSpPr>
          <p:spPr>
            <a:xfrm>
              <a:off x="-2" y="329229"/>
              <a:ext cx="4293314" cy="518148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273" h="21563" fill="norm" stroke="1" extrusionOk="0">
                  <a:moveTo>
                    <a:pt x="5333" y="4"/>
                  </a:moveTo>
                  <a:cubicBezTo>
                    <a:pt x="7224" y="53"/>
                    <a:pt x="9163" y="538"/>
                    <a:pt x="11067" y="1529"/>
                  </a:cubicBezTo>
                  <a:cubicBezTo>
                    <a:pt x="17876" y="5072"/>
                    <a:pt x="21600" y="13635"/>
                    <a:pt x="17674" y="19765"/>
                  </a:cubicBezTo>
                  <a:cubicBezTo>
                    <a:pt x="17306" y="20339"/>
                    <a:pt x="16893" y="20801"/>
                    <a:pt x="16444" y="21186"/>
                  </a:cubicBezTo>
                  <a:lnTo>
                    <a:pt x="15941" y="21563"/>
                  </a:lnTo>
                  <a:lnTo>
                    <a:pt x="0" y="21563"/>
                  </a:lnTo>
                  <a:lnTo>
                    <a:pt x="0" y="1047"/>
                  </a:lnTo>
                  <a:lnTo>
                    <a:pt x="727" y="760"/>
                  </a:lnTo>
                  <a:cubicBezTo>
                    <a:pt x="2196" y="229"/>
                    <a:pt x="3748" y="-37"/>
                    <a:pt x="5333" y="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15" name="Freeform: Shape 59"/>
            <p:cNvSpPr/>
            <p:nvPr/>
          </p:nvSpPr>
          <p:spPr>
            <a:xfrm>
              <a:off x="-1" y="-35"/>
              <a:ext cx="4381375" cy="551075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37" h="21570" fill="norm" stroke="1" extrusionOk="0">
                  <a:moveTo>
                    <a:pt x="4263" y="6"/>
                  </a:moveTo>
                  <a:cubicBezTo>
                    <a:pt x="6268" y="66"/>
                    <a:pt x="8326" y="570"/>
                    <a:pt x="10351" y="1588"/>
                  </a:cubicBezTo>
                  <a:cubicBezTo>
                    <a:pt x="17594" y="5232"/>
                    <a:pt x="21600" y="13967"/>
                    <a:pt x="17480" y="20184"/>
                  </a:cubicBezTo>
                  <a:cubicBezTo>
                    <a:pt x="17191" y="20621"/>
                    <a:pt x="16874" y="20993"/>
                    <a:pt x="16534" y="21316"/>
                  </a:cubicBezTo>
                  <a:lnTo>
                    <a:pt x="16247" y="21570"/>
                  </a:lnTo>
                  <a:lnTo>
                    <a:pt x="0" y="21570"/>
                  </a:lnTo>
                  <a:lnTo>
                    <a:pt x="0" y="567"/>
                  </a:lnTo>
                  <a:lnTo>
                    <a:pt x="738" y="361"/>
                  </a:lnTo>
                  <a:cubicBezTo>
                    <a:pt x="1881" y="93"/>
                    <a:pt x="3062" y="-30"/>
                    <a:pt x="4263" y="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16" name="Freeform: Shape 60"/>
            <p:cNvSpPr/>
            <p:nvPr/>
          </p:nvSpPr>
          <p:spPr>
            <a:xfrm>
              <a:off x="-1" y="245488"/>
              <a:ext cx="4144264" cy="52652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81" h="21598" fill="norm" stroke="1" extrusionOk="0">
                  <a:moveTo>
                    <a:pt x="3870" y="3"/>
                  </a:moveTo>
                  <a:cubicBezTo>
                    <a:pt x="4104" y="-2"/>
                    <a:pt x="4339" y="-1"/>
                    <a:pt x="4575" y="6"/>
                  </a:cubicBezTo>
                  <a:cubicBezTo>
                    <a:pt x="6543" y="64"/>
                    <a:pt x="8565" y="553"/>
                    <a:pt x="10554" y="1543"/>
                  </a:cubicBezTo>
                  <a:cubicBezTo>
                    <a:pt x="17666" y="5081"/>
                    <a:pt x="21600" y="13564"/>
                    <a:pt x="17554" y="19602"/>
                  </a:cubicBezTo>
                  <a:cubicBezTo>
                    <a:pt x="16985" y="20451"/>
                    <a:pt x="16311" y="21048"/>
                    <a:pt x="15556" y="21518"/>
                  </a:cubicBezTo>
                  <a:lnTo>
                    <a:pt x="15411" y="21598"/>
                  </a:lnTo>
                  <a:lnTo>
                    <a:pt x="0" y="21598"/>
                  </a:lnTo>
                  <a:lnTo>
                    <a:pt x="0" y="668"/>
                  </a:lnTo>
                  <a:lnTo>
                    <a:pt x="278" y="571"/>
                  </a:lnTo>
                  <a:cubicBezTo>
                    <a:pt x="1436" y="226"/>
                    <a:pt x="2640" y="31"/>
                    <a:pt x="3870" y="3"/>
                  </a:cubicBezTo>
                  <a:close/>
                </a:path>
              </a:pathLst>
            </a:custGeom>
            <a:noFill/>
            <a:ln w="19050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17" name="Freeform: Shape 61"/>
            <p:cNvSpPr/>
            <p:nvPr/>
          </p:nvSpPr>
          <p:spPr>
            <a:xfrm>
              <a:off x="-1" y="800098"/>
              <a:ext cx="3807702" cy="471061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315" h="21552" fill="norm" stroke="1" extrusionOk="0">
                  <a:moveTo>
                    <a:pt x="5518" y="6"/>
                  </a:moveTo>
                  <a:cubicBezTo>
                    <a:pt x="7377" y="62"/>
                    <a:pt x="9287" y="532"/>
                    <a:pt x="11165" y="1483"/>
                  </a:cubicBezTo>
                  <a:cubicBezTo>
                    <a:pt x="17883" y="4884"/>
                    <a:pt x="21600" y="13039"/>
                    <a:pt x="17778" y="18844"/>
                  </a:cubicBezTo>
                  <a:cubicBezTo>
                    <a:pt x="16883" y="20204"/>
                    <a:pt x="15710" y="20890"/>
                    <a:pt x="14369" y="21462"/>
                  </a:cubicBezTo>
                  <a:lnTo>
                    <a:pt x="14147" y="21552"/>
                  </a:lnTo>
                  <a:lnTo>
                    <a:pt x="0" y="21552"/>
                  </a:lnTo>
                  <a:lnTo>
                    <a:pt x="0" y="1096"/>
                  </a:lnTo>
                  <a:lnTo>
                    <a:pt x="380" y="929"/>
                  </a:lnTo>
                  <a:cubicBezTo>
                    <a:pt x="1999" y="279"/>
                    <a:pt x="3735" y="-48"/>
                    <a:pt x="5518" y="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</p:grpSp>
      <p:sp>
        <p:nvSpPr>
          <p:cNvPr id="519" name="Title Text"/>
          <p:cNvSpPr txBox="1"/>
          <p:nvPr>
            <p:ph type="title"/>
          </p:nvPr>
        </p:nvSpPr>
        <p:spPr>
          <a:xfrm>
            <a:off x="4654296" y="3420733"/>
            <a:ext cx="6665977" cy="2129676"/>
          </a:xfrm>
          <a:prstGeom prst="rect">
            <a:avLst/>
          </a:prstGeom>
        </p:spPr>
        <p:txBody>
          <a:bodyPr lIns="91438" tIns="91438" rIns="91438" bIns="91438" anchor="b"/>
          <a:lstStyle>
            <a:lvl1pPr>
              <a:lnSpc>
                <a:spcPct val="110000"/>
              </a:lnSpc>
              <a:defRPr b="1" spc="150" sz="4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20" name="Body Level One…"/>
          <p:cNvSpPr txBox="1"/>
          <p:nvPr>
            <p:ph type="body" sz="quarter" idx="1"/>
          </p:nvPr>
        </p:nvSpPr>
        <p:spPr>
          <a:xfrm>
            <a:off x="4654293" y="5550408"/>
            <a:ext cx="6665978" cy="512066"/>
          </a:xfrm>
          <a:prstGeom prst="rect">
            <a:avLst/>
          </a:prstGeom>
        </p:spPr>
        <p:txBody>
          <a:bodyPr lIns="91438" tIns="91438" rIns="91438" bIns="91438"/>
          <a:lstStyle>
            <a:lvl1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21" name="Slide Number"/>
          <p:cNvSpPr txBox="1"/>
          <p:nvPr>
            <p:ph type="sldNum" sz="quarter" idx="2"/>
          </p:nvPr>
        </p:nvSpPr>
        <p:spPr>
          <a:xfrm>
            <a:off x="10853742" y="6203513"/>
            <a:ext cx="421600" cy="424179"/>
          </a:xfrm>
          <a:prstGeom prst="rect">
            <a:avLst/>
          </a:prstGeom>
        </p:spPr>
        <p:txBody>
          <a:bodyPr lIns="91438" tIns="91438" rIns="91438" bIns="91438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Rule LineStraight Connector 8"/>
          <p:cNvSpPr/>
          <p:nvPr/>
        </p:nvSpPr>
        <p:spPr>
          <a:xfrm>
            <a:off x="1920239" y="2176009"/>
            <a:ext cx="8770572" cy="2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529" name="Title Text"/>
          <p:cNvSpPr txBox="1"/>
          <p:nvPr>
            <p:ph type="title"/>
          </p:nvPr>
        </p:nvSpPr>
        <p:spPr>
          <a:xfrm>
            <a:off x="1920238" y="442220"/>
            <a:ext cx="8770573" cy="1345269"/>
          </a:xfrm>
          <a:prstGeom prst="rect">
            <a:avLst/>
          </a:prstGeom>
        </p:spPr>
        <p:txBody>
          <a:bodyPr lIns="91438" tIns="91438" rIns="91438" bIns="91438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30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8" tIns="91438" rIns="91438" bIns="91438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31" name="Slide Number"/>
          <p:cNvSpPr txBox="1"/>
          <p:nvPr>
            <p:ph type="sldNum" sz="quarter" idx="2"/>
          </p:nvPr>
        </p:nvSpPr>
        <p:spPr>
          <a:xfrm>
            <a:off x="10853742" y="6203513"/>
            <a:ext cx="421600" cy="424179"/>
          </a:xfrm>
          <a:prstGeom prst="rect">
            <a:avLst/>
          </a:prstGeom>
        </p:spPr>
        <p:txBody>
          <a:bodyPr lIns="91438" tIns="91438" rIns="91438" bIns="91438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Rule LineStraight Connector 8"/>
          <p:cNvSpPr/>
          <p:nvPr/>
        </p:nvSpPr>
        <p:spPr>
          <a:xfrm>
            <a:off x="1920239" y="2176009"/>
            <a:ext cx="8770572" cy="2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539" name="Body Level One…"/>
          <p:cNvSpPr txBox="1"/>
          <p:nvPr>
            <p:ph type="body" sz="quarter" idx="1"/>
          </p:nvPr>
        </p:nvSpPr>
        <p:spPr>
          <a:xfrm>
            <a:off x="1920239" y="2456408"/>
            <a:ext cx="4160523" cy="823913"/>
          </a:xfrm>
          <a:prstGeom prst="rect">
            <a:avLst/>
          </a:prstGeom>
        </p:spPr>
        <p:txBody>
          <a:bodyPr lIns="91438" tIns="91438" rIns="91438" bIns="91438" anchor="b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40" name="Text Placeholder 4"/>
          <p:cNvSpPr/>
          <p:nvPr>
            <p:ph type="body" sz="quarter" idx="21"/>
          </p:nvPr>
        </p:nvSpPr>
        <p:spPr>
          <a:xfrm>
            <a:off x="6530288" y="2456408"/>
            <a:ext cx="4160522" cy="823914"/>
          </a:xfrm>
          <a:prstGeom prst="rect">
            <a:avLst/>
          </a:prstGeom>
        </p:spPr>
        <p:txBody>
          <a:bodyPr lIns="91438" tIns="91438" rIns="91438" bIns="91438" anchor="b"/>
          <a:lstStyle/>
          <a:p>
            <a:pPr/>
          </a:p>
        </p:txBody>
      </p:sp>
      <p:sp>
        <p:nvSpPr>
          <p:cNvPr id="541" name="Title Text"/>
          <p:cNvSpPr txBox="1"/>
          <p:nvPr>
            <p:ph type="title"/>
          </p:nvPr>
        </p:nvSpPr>
        <p:spPr>
          <a:xfrm>
            <a:off x="1920238" y="442220"/>
            <a:ext cx="8770573" cy="1345269"/>
          </a:xfrm>
          <a:prstGeom prst="rect">
            <a:avLst/>
          </a:prstGeom>
        </p:spPr>
        <p:txBody>
          <a:bodyPr lIns="91438" tIns="91438" rIns="91438" bIns="91438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42" name="Slide Number"/>
          <p:cNvSpPr txBox="1"/>
          <p:nvPr>
            <p:ph type="sldNum" sz="quarter" idx="2"/>
          </p:nvPr>
        </p:nvSpPr>
        <p:spPr>
          <a:xfrm>
            <a:off x="10853742" y="6203513"/>
            <a:ext cx="421600" cy="424179"/>
          </a:xfrm>
          <a:prstGeom prst="rect">
            <a:avLst/>
          </a:prstGeom>
        </p:spPr>
        <p:txBody>
          <a:bodyPr lIns="91438" tIns="91438" rIns="91438" bIns="91438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Rule LineStraight Connector 8"/>
          <p:cNvSpPr/>
          <p:nvPr/>
        </p:nvSpPr>
        <p:spPr>
          <a:xfrm>
            <a:off x="1920239" y="2176009"/>
            <a:ext cx="8770572" cy="2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550" name="Title Text"/>
          <p:cNvSpPr txBox="1"/>
          <p:nvPr>
            <p:ph type="title"/>
          </p:nvPr>
        </p:nvSpPr>
        <p:spPr>
          <a:xfrm>
            <a:off x="1920238" y="442220"/>
            <a:ext cx="8770573" cy="1345269"/>
          </a:xfrm>
          <a:prstGeom prst="rect">
            <a:avLst/>
          </a:prstGeom>
        </p:spPr>
        <p:txBody>
          <a:bodyPr lIns="91438" tIns="91438" rIns="91438" bIns="91438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51" name="Slide Number"/>
          <p:cNvSpPr txBox="1"/>
          <p:nvPr>
            <p:ph type="sldNum" sz="quarter" idx="2"/>
          </p:nvPr>
        </p:nvSpPr>
        <p:spPr>
          <a:xfrm>
            <a:off x="10853742" y="6203513"/>
            <a:ext cx="421600" cy="424179"/>
          </a:xfrm>
          <a:prstGeom prst="rect">
            <a:avLst/>
          </a:prstGeom>
        </p:spPr>
        <p:txBody>
          <a:bodyPr lIns="91438" tIns="91438" rIns="91438" bIns="91438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Rule LineStraight Connector 8"/>
          <p:cNvSpPr/>
          <p:nvPr/>
        </p:nvSpPr>
        <p:spPr>
          <a:xfrm>
            <a:off x="1920239" y="2176009"/>
            <a:ext cx="8770572" cy="2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559" name="Slide Number"/>
          <p:cNvSpPr txBox="1"/>
          <p:nvPr>
            <p:ph type="sldNum" sz="quarter" idx="2"/>
          </p:nvPr>
        </p:nvSpPr>
        <p:spPr>
          <a:xfrm>
            <a:off x="10853742" y="6203513"/>
            <a:ext cx="421600" cy="424179"/>
          </a:xfrm>
          <a:prstGeom prst="rect">
            <a:avLst/>
          </a:prstGeom>
        </p:spPr>
        <p:txBody>
          <a:bodyPr lIns="91438" tIns="91438" rIns="91438" bIns="91438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Rule LineStraight Connector 8"/>
          <p:cNvSpPr/>
          <p:nvPr/>
        </p:nvSpPr>
        <p:spPr>
          <a:xfrm>
            <a:off x="1920239" y="2176009"/>
            <a:ext cx="8770572" cy="2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567" name="Title Text"/>
          <p:cNvSpPr txBox="1"/>
          <p:nvPr>
            <p:ph type="title"/>
          </p:nvPr>
        </p:nvSpPr>
        <p:spPr>
          <a:xfrm>
            <a:off x="8476488" y="640080"/>
            <a:ext cx="3227716" cy="2551753"/>
          </a:xfrm>
          <a:prstGeom prst="rect">
            <a:avLst/>
          </a:prstGeom>
        </p:spPr>
        <p:txBody>
          <a:bodyPr lIns="91438" tIns="91438" rIns="91438" bIns="91438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68" name="Body Level One…"/>
          <p:cNvSpPr txBox="1"/>
          <p:nvPr>
            <p:ph type="body" idx="1"/>
          </p:nvPr>
        </p:nvSpPr>
        <p:spPr>
          <a:xfrm>
            <a:off x="1280160" y="640080"/>
            <a:ext cx="6949441" cy="5455919"/>
          </a:xfrm>
          <a:prstGeom prst="rect">
            <a:avLst/>
          </a:prstGeom>
        </p:spPr>
        <p:txBody>
          <a:bodyPr lIns="91438" tIns="91438" rIns="91438" bIns="91438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80008" indent="-40005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137158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137158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69" name="Text Placeholder 3"/>
          <p:cNvSpPr/>
          <p:nvPr>
            <p:ph type="body" sz="quarter" idx="21"/>
          </p:nvPr>
        </p:nvSpPr>
        <p:spPr>
          <a:xfrm>
            <a:off x="8476488" y="3223803"/>
            <a:ext cx="3227717" cy="2872198"/>
          </a:xfrm>
          <a:prstGeom prst="rect">
            <a:avLst/>
          </a:prstGeom>
        </p:spPr>
        <p:txBody>
          <a:bodyPr lIns="91438" tIns="91438" rIns="91438" bIns="91438"/>
          <a:lstStyle/>
          <a:p>
            <a:pPr/>
          </a:p>
        </p:txBody>
      </p:sp>
      <p:sp>
        <p:nvSpPr>
          <p:cNvPr id="570" name="Slide Number"/>
          <p:cNvSpPr txBox="1"/>
          <p:nvPr>
            <p:ph type="sldNum" sz="quarter" idx="2"/>
          </p:nvPr>
        </p:nvSpPr>
        <p:spPr>
          <a:xfrm>
            <a:off x="10853742" y="6203513"/>
            <a:ext cx="421600" cy="424179"/>
          </a:xfrm>
          <a:prstGeom prst="rect">
            <a:avLst/>
          </a:prstGeom>
        </p:spPr>
        <p:txBody>
          <a:bodyPr lIns="91438" tIns="91438" rIns="91438" bIns="91438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7" name="Rule LineStraight Connector 8"/>
          <p:cNvSpPr/>
          <p:nvPr/>
        </p:nvSpPr>
        <p:spPr>
          <a:xfrm>
            <a:off x="1920239" y="2176009"/>
            <a:ext cx="8770572" cy="2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578" name="Picture Placeholder 2"/>
          <p:cNvSpPr/>
          <p:nvPr>
            <p:ph type="pic" idx="21"/>
          </p:nvPr>
        </p:nvSpPr>
        <p:spPr>
          <a:xfrm>
            <a:off x="0" y="0"/>
            <a:ext cx="8102652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579" name="Title Text"/>
          <p:cNvSpPr txBox="1"/>
          <p:nvPr>
            <p:ph type="title"/>
          </p:nvPr>
        </p:nvSpPr>
        <p:spPr>
          <a:xfrm>
            <a:off x="8476488" y="1503910"/>
            <a:ext cx="3230627" cy="1687924"/>
          </a:xfrm>
          <a:prstGeom prst="rect">
            <a:avLst/>
          </a:prstGeom>
        </p:spPr>
        <p:txBody>
          <a:bodyPr lIns="91438" tIns="91438" rIns="91438" bIns="91438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80" name="Body Level One…"/>
          <p:cNvSpPr txBox="1"/>
          <p:nvPr>
            <p:ph type="body" sz="quarter" idx="1"/>
          </p:nvPr>
        </p:nvSpPr>
        <p:spPr>
          <a:xfrm>
            <a:off x="8476488" y="3223804"/>
            <a:ext cx="3227834" cy="2872196"/>
          </a:xfrm>
          <a:prstGeom prst="rect">
            <a:avLst/>
          </a:prstGeom>
        </p:spPr>
        <p:txBody>
          <a:bodyPr lIns="91438" tIns="91438" rIns="91438" bIns="91438"/>
          <a:lstStyle>
            <a:lvl1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1" name="Slide Number"/>
          <p:cNvSpPr txBox="1"/>
          <p:nvPr>
            <p:ph type="sldNum" sz="quarter" idx="2"/>
          </p:nvPr>
        </p:nvSpPr>
        <p:spPr>
          <a:xfrm>
            <a:off x="10853742" y="6203513"/>
            <a:ext cx="421600" cy="424179"/>
          </a:xfrm>
          <a:prstGeom prst="rect">
            <a:avLst/>
          </a:prstGeom>
        </p:spPr>
        <p:txBody>
          <a:bodyPr lIns="91438" tIns="91438" rIns="91438" bIns="91438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18" name="Group 7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589" name="Straight Connector 80"/>
            <p:cNvSpPr/>
            <p:nvPr/>
          </p:nvSpPr>
          <p:spPr>
            <a:xfrm>
              <a:off x="-1" y="6686284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0" name="Straight Connector 81"/>
            <p:cNvSpPr/>
            <p:nvPr/>
          </p:nvSpPr>
          <p:spPr>
            <a:xfrm flipH="1">
              <a:off x="621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1" name="Straight Connector 82"/>
            <p:cNvSpPr/>
            <p:nvPr/>
          </p:nvSpPr>
          <p:spPr>
            <a:xfrm flipH="1">
              <a:off x="11999474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2" name="Straight Connector 83"/>
            <p:cNvSpPr/>
            <p:nvPr/>
          </p:nvSpPr>
          <p:spPr>
            <a:xfrm flipH="1">
              <a:off x="19874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3" name="Straight Connector 84"/>
            <p:cNvSpPr/>
            <p:nvPr/>
          </p:nvSpPr>
          <p:spPr>
            <a:xfrm flipH="1">
              <a:off x="1198179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4" name="Straight Connector 85"/>
            <p:cNvSpPr/>
            <p:nvPr/>
          </p:nvSpPr>
          <p:spPr>
            <a:xfrm flipH="1">
              <a:off x="2197617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5" name="Straight Connector 86"/>
            <p:cNvSpPr/>
            <p:nvPr/>
          </p:nvSpPr>
          <p:spPr>
            <a:xfrm flipH="1">
              <a:off x="3197056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6" name="Straight Connector 88"/>
            <p:cNvSpPr/>
            <p:nvPr/>
          </p:nvSpPr>
          <p:spPr>
            <a:xfrm flipH="1">
              <a:off x="4196494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7" name="Straight Connector 89"/>
            <p:cNvSpPr/>
            <p:nvPr/>
          </p:nvSpPr>
          <p:spPr>
            <a:xfrm flipH="1">
              <a:off x="519593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8" name="Straight Connector 90"/>
            <p:cNvSpPr/>
            <p:nvPr/>
          </p:nvSpPr>
          <p:spPr>
            <a:xfrm flipH="1">
              <a:off x="619537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9" name="Straight Connector 91"/>
            <p:cNvSpPr/>
            <p:nvPr/>
          </p:nvSpPr>
          <p:spPr>
            <a:xfrm flipH="1">
              <a:off x="7194809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0" name="Straight Connector 92"/>
            <p:cNvSpPr/>
            <p:nvPr/>
          </p:nvSpPr>
          <p:spPr>
            <a:xfrm flipH="1">
              <a:off x="8194246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1" name="Straight Connector 93"/>
            <p:cNvSpPr/>
            <p:nvPr/>
          </p:nvSpPr>
          <p:spPr>
            <a:xfrm flipH="1">
              <a:off x="9193685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2" name="Straight Connector 94"/>
            <p:cNvSpPr/>
            <p:nvPr/>
          </p:nvSpPr>
          <p:spPr>
            <a:xfrm flipH="1">
              <a:off x="1019312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3" name="Straight Connector 95"/>
            <p:cNvSpPr/>
            <p:nvPr/>
          </p:nvSpPr>
          <p:spPr>
            <a:xfrm flipH="1">
              <a:off x="1119256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4" name="Straight Connector 96"/>
            <p:cNvSpPr/>
            <p:nvPr/>
          </p:nvSpPr>
          <p:spPr>
            <a:xfrm flipH="1">
              <a:off x="1219200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5" name="Straight Connector 97"/>
            <p:cNvSpPr/>
            <p:nvPr/>
          </p:nvSpPr>
          <p:spPr>
            <a:xfrm>
              <a:off x="6213" y="17171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6" name="Straight Connector 98"/>
            <p:cNvSpPr/>
            <p:nvPr/>
          </p:nvSpPr>
          <p:spPr>
            <a:xfrm>
              <a:off x="6213" y="72890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7" name="Straight Connector 99"/>
            <p:cNvSpPr/>
            <p:nvPr/>
          </p:nvSpPr>
          <p:spPr>
            <a:xfrm>
              <a:off x="6213" y="128609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8" name="Straight Connector 100"/>
            <p:cNvSpPr/>
            <p:nvPr/>
          </p:nvSpPr>
          <p:spPr>
            <a:xfrm>
              <a:off x="6213" y="184328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9" name="Straight Connector 101"/>
            <p:cNvSpPr/>
            <p:nvPr/>
          </p:nvSpPr>
          <p:spPr>
            <a:xfrm>
              <a:off x="6213" y="240047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0" name="Straight Connector 102"/>
            <p:cNvSpPr/>
            <p:nvPr/>
          </p:nvSpPr>
          <p:spPr>
            <a:xfrm>
              <a:off x="6213" y="295766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1" name="Straight Connector 103"/>
            <p:cNvSpPr/>
            <p:nvPr/>
          </p:nvSpPr>
          <p:spPr>
            <a:xfrm>
              <a:off x="6213" y="351485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2" name="Straight Connector 104"/>
            <p:cNvSpPr/>
            <p:nvPr/>
          </p:nvSpPr>
          <p:spPr>
            <a:xfrm>
              <a:off x="6213" y="407204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3" name="Straight Connector 105"/>
            <p:cNvSpPr/>
            <p:nvPr/>
          </p:nvSpPr>
          <p:spPr>
            <a:xfrm>
              <a:off x="6213" y="462923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4" name="Straight Connector 106"/>
            <p:cNvSpPr/>
            <p:nvPr/>
          </p:nvSpPr>
          <p:spPr>
            <a:xfrm>
              <a:off x="6213" y="518642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5" name="Straight Connector 107"/>
            <p:cNvSpPr/>
            <p:nvPr/>
          </p:nvSpPr>
          <p:spPr>
            <a:xfrm>
              <a:off x="6213" y="574361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6" name="Straight Connector 108"/>
            <p:cNvSpPr/>
            <p:nvPr/>
          </p:nvSpPr>
          <p:spPr>
            <a:xfrm>
              <a:off x="6213" y="6858000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7" name="Straight Connector 109"/>
            <p:cNvSpPr/>
            <p:nvPr/>
          </p:nvSpPr>
          <p:spPr>
            <a:xfrm>
              <a:off x="22826" y="6248402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19" name="Freeform: Shape 148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20" name="Freeform: Shape 76"/>
          <p:cNvSpPr/>
          <p:nvPr/>
        </p:nvSpPr>
        <p:spPr>
          <a:xfrm>
            <a:off x="7979726" y="-1"/>
            <a:ext cx="4209226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21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622" name="Body Level One…"/>
          <p:cNvSpPr txBox="1"/>
          <p:nvPr>
            <p:ph type="body" sz="half" idx="1"/>
          </p:nvPr>
        </p:nvSpPr>
        <p:spPr>
          <a:xfrm>
            <a:off x="457200" y="1825625"/>
            <a:ext cx="5562600" cy="4351338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67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2003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23" name="Slide Number"/>
          <p:cNvSpPr txBox="1"/>
          <p:nvPr>
            <p:ph type="sldNum" sz="quarter" idx="2"/>
          </p:nvPr>
        </p:nvSpPr>
        <p:spPr>
          <a:xfrm>
            <a:off x="11455658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 lIns="45719" tIns="45719" rIns="45719" bIns="45719"/>
          <a:lstStyle/>
          <a:p>
            <a:pPr/>
            <a:r>
              <a:t>Title Text</a:t>
            </a:r>
          </a:p>
        </p:txBody>
      </p:sp>
      <p:sp>
        <p:nvSpPr>
          <p:cNvPr id="63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 lIns="45719" tIns="45719" rIns="45719" bIns="45719"/>
          <a:lstStyle>
            <a:lvl3pPr marL="1234439" indent="-320039"/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32" name="Slide Number"/>
          <p:cNvSpPr txBox="1"/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</p:spPr>
        <p:txBody>
          <a:bodyPr lIns="45719" tIns="45719" rIns="45719" bIns="45719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Relationship Id="rId27" Type="http://schemas.openxmlformats.org/officeDocument/2006/relationships/slideLayout" Target="../slideLayouts/slideLayout26.xml"/><Relationship Id="rId28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28.xml"/><Relationship Id="rId30" Type="http://schemas.openxmlformats.org/officeDocument/2006/relationships/slideLayout" Target="../slideLayouts/slideLayout29.xml"/><Relationship Id="rId31" Type="http://schemas.openxmlformats.org/officeDocument/2006/relationships/slideLayout" Target="../slideLayouts/slideLayout30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78" y="6414761"/>
            <a:ext cx="258623" cy="248303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.tif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image" Target="../media/image4.png"/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hyperlink" Target="https://hwb.gov.wales/curriculum-for-wales-2008" TargetMode="External"/><Relationship Id="rId6" Type="http://schemas.openxmlformats.org/officeDocument/2006/relationships/hyperlink" Target="https://hwb.gov.wales/cwricwlwm-i-gymru/mathemateg-a-rhifedd/" TargetMode="External"/><Relationship Id="rId7" Type="http://schemas.openxmlformats.org/officeDocument/2006/relationships/hyperlink" Target="https://hwb.gov.wales/api/storage/f0f6edf7-415f-42aa-9053-6f8e691e2eff/fframwaith-rhifedd.pdf" TargetMode="External"/><Relationship Id="rId8" Type="http://schemas.openxmlformats.org/officeDocument/2006/relationships/image" Target="../media/image7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s://www.estyn.gov.wales/thematic-report/active-and-experiential-learning-effective-foundation-phase-practice-delivering" TargetMode="External"/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5" Type="http://schemas.openxmlformats.org/officeDocument/2006/relationships/image" Target="../media/image1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4.png"/><Relationship Id="rId3" Type="http://schemas.openxmlformats.org/officeDocument/2006/relationships/image" Target="../media/image15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8.png"/><Relationship Id="rId3" Type="http://schemas.openxmlformats.org/officeDocument/2006/relationships/image" Target="../media/image19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2.tif"/><Relationship Id="rId3" Type="http://schemas.openxmlformats.org/officeDocument/2006/relationships/image" Target="../media/image20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3.tif"/><Relationship Id="rId3" Type="http://schemas.openxmlformats.org/officeDocument/2006/relationships/image" Target="../media/image21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22.png"/><Relationship Id="rId3" Type="http://schemas.openxmlformats.org/officeDocument/2006/relationships/image" Target="../media/image23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24.png"/><Relationship Id="rId3" Type="http://schemas.openxmlformats.org/officeDocument/2006/relationships/image" Target="../media/image25.png"/><Relationship Id="rId4" Type="http://schemas.openxmlformats.org/officeDocument/2006/relationships/image" Target="../media/image26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27.png"/><Relationship Id="rId3" Type="http://schemas.openxmlformats.org/officeDocument/2006/relationships/image" Target="../media/image28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31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Rectangle 4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71" name="Group 44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642" name="Straight Connector 45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3" name="Straight Connector 46"/>
            <p:cNvSpPr/>
            <p:nvPr/>
          </p:nvSpPr>
          <p:spPr>
            <a:xfrm flipH="1">
              <a:off x="621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4" name="Straight Connector 47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5" name="Straight Connector 48"/>
            <p:cNvSpPr/>
            <p:nvPr/>
          </p:nvSpPr>
          <p:spPr>
            <a:xfrm flipH="1">
              <a:off x="19874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6" name="Straight Connector 49"/>
            <p:cNvSpPr/>
            <p:nvPr/>
          </p:nvSpPr>
          <p:spPr>
            <a:xfrm flipH="1">
              <a:off x="1198179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7" name="Straight Connector 50"/>
            <p:cNvSpPr/>
            <p:nvPr/>
          </p:nvSpPr>
          <p:spPr>
            <a:xfrm flipH="1">
              <a:off x="2197617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8" name="Straight Connector 51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9" name="Straight Connector 52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0" name="Straight Connector 53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1" name="Straight Connector 54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2" name="Straight Connector 55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3" name="Straight Connector 56"/>
            <p:cNvSpPr/>
            <p:nvPr/>
          </p:nvSpPr>
          <p:spPr>
            <a:xfrm flipH="1">
              <a:off x="8194245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4" name="Straight Connector 57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5" name="Straight Connector 58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6" name="Straight Connector 59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7" name="Straight Connector 60"/>
            <p:cNvSpPr/>
            <p:nvPr/>
          </p:nvSpPr>
          <p:spPr>
            <a:xfrm flipH="1">
              <a:off x="1219200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8" name="Straight Connector 61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9" name="Straight Connector 62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0" name="Straight Connector 63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1" name="Straight Connector 64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2" name="Straight Connector 65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3" name="Straight Connector 66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4" name="Straight Connector 67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5" name="Straight Connector 68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6" name="Straight Connector 69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7" name="Straight Connector 70"/>
            <p:cNvSpPr/>
            <p:nvPr/>
          </p:nvSpPr>
          <p:spPr>
            <a:xfrm>
              <a:off x="6213" y="518642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8" name="Straight Connector 71"/>
            <p:cNvSpPr/>
            <p:nvPr/>
          </p:nvSpPr>
          <p:spPr>
            <a:xfrm>
              <a:off x="6213" y="57436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9" name="Straight Connector 72"/>
            <p:cNvSpPr/>
            <p:nvPr/>
          </p:nvSpPr>
          <p:spPr>
            <a:xfrm>
              <a:off x="6213" y="6858000"/>
              <a:ext cx="1219200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0" name="Straight Connector 73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72" name="Freeform: Shape 75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73" name="Freeform: Shape 77"/>
          <p:cNvSpPr/>
          <p:nvPr/>
        </p:nvSpPr>
        <p:spPr>
          <a:xfrm>
            <a:off x="7979726" y="-1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74" name="Freeform: Shape 79"/>
          <p:cNvSpPr/>
          <p:nvPr/>
        </p:nvSpPr>
        <p:spPr>
          <a:xfrm>
            <a:off x="7979726" y="-1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704" name="Group 81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675" name="Straight Connector 82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6" name="Straight Connector 83"/>
            <p:cNvSpPr/>
            <p:nvPr/>
          </p:nvSpPr>
          <p:spPr>
            <a:xfrm flipH="1">
              <a:off x="621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7" name="Straight Connector 84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8" name="Straight Connector 85"/>
            <p:cNvSpPr/>
            <p:nvPr/>
          </p:nvSpPr>
          <p:spPr>
            <a:xfrm flipH="1">
              <a:off x="19874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9" name="Straight Connector 86"/>
            <p:cNvSpPr/>
            <p:nvPr/>
          </p:nvSpPr>
          <p:spPr>
            <a:xfrm flipH="1">
              <a:off x="1198179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0" name="Straight Connector 87"/>
            <p:cNvSpPr/>
            <p:nvPr/>
          </p:nvSpPr>
          <p:spPr>
            <a:xfrm flipH="1">
              <a:off x="2197617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1" name="Straight Connector 88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2" name="Straight Connector 89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3" name="Straight Connector 90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4" name="Straight Connector 91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5" name="Straight Connector 92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6" name="Straight Connector 93"/>
            <p:cNvSpPr/>
            <p:nvPr/>
          </p:nvSpPr>
          <p:spPr>
            <a:xfrm flipH="1">
              <a:off x="8194245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7" name="Straight Connector 94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8" name="Straight Connector 95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9" name="Straight Connector 96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0" name="Straight Connector 97"/>
            <p:cNvSpPr/>
            <p:nvPr/>
          </p:nvSpPr>
          <p:spPr>
            <a:xfrm flipH="1">
              <a:off x="1219200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1" name="Straight Connector 98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2" name="Straight Connector 99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3" name="Straight Connector 100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4" name="Straight Connector 101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5" name="Straight Connector 102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6" name="Straight Connector 103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7" name="Straight Connector 104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8" name="Straight Connector 105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9" name="Straight Connector 106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0" name="Straight Connector 107"/>
            <p:cNvSpPr/>
            <p:nvPr/>
          </p:nvSpPr>
          <p:spPr>
            <a:xfrm>
              <a:off x="6213" y="518642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1" name="Straight Connector 108"/>
            <p:cNvSpPr/>
            <p:nvPr/>
          </p:nvSpPr>
          <p:spPr>
            <a:xfrm>
              <a:off x="6213" y="57436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2" name="Straight Connector 109"/>
            <p:cNvSpPr/>
            <p:nvPr/>
          </p:nvSpPr>
          <p:spPr>
            <a:xfrm>
              <a:off x="6213" y="6858000"/>
              <a:ext cx="1219200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3" name="Straight Connector 110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705" name="Rectangle 11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706" name="Rectangle 114"/>
          <p:cNvSpPr/>
          <p:nvPr/>
        </p:nvSpPr>
        <p:spPr>
          <a:xfrm>
            <a:off x="-604269" y="-1"/>
            <a:ext cx="12188953" cy="6858001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707" name="Right Triangle 116"/>
          <p:cNvSpPr/>
          <p:nvPr/>
        </p:nvSpPr>
        <p:spPr>
          <a:xfrm rot="13500000">
            <a:off x="-284147" y="1559143"/>
            <a:ext cx="568292" cy="56829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737" name="Group 118"/>
          <p:cNvGrpSpPr/>
          <p:nvPr/>
        </p:nvGrpSpPr>
        <p:grpSpPr>
          <a:xfrm>
            <a:off x="-1" y="0"/>
            <a:ext cx="12214831" cy="6858001"/>
            <a:chOff x="0" y="0"/>
            <a:chExt cx="12214829" cy="6858000"/>
          </a:xfrm>
        </p:grpSpPr>
        <p:sp>
          <p:nvSpPr>
            <p:cNvPr id="708" name="Straight Connector 119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9" name="Straight Connector 120"/>
            <p:cNvSpPr/>
            <p:nvPr/>
          </p:nvSpPr>
          <p:spPr>
            <a:xfrm flipH="1">
              <a:off x="621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0" name="Straight Connector 121"/>
            <p:cNvSpPr/>
            <p:nvPr/>
          </p:nvSpPr>
          <p:spPr>
            <a:xfrm flipH="1">
              <a:off x="11999473" y="-1"/>
              <a:ext cx="2" cy="685800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1" name="Straight Connector 122"/>
            <p:cNvSpPr/>
            <p:nvPr/>
          </p:nvSpPr>
          <p:spPr>
            <a:xfrm flipH="1">
              <a:off x="19874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2" name="Straight Connector 123"/>
            <p:cNvSpPr/>
            <p:nvPr/>
          </p:nvSpPr>
          <p:spPr>
            <a:xfrm flipH="1">
              <a:off x="1198179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3" name="Straight Connector 124"/>
            <p:cNvSpPr/>
            <p:nvPr/>
          </p:nvSpPr>
          <p:spPr>
            <a:xfrm flipH="1">
              <a:off x="2197617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4" name="Straight Connector 125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5" name="Straight Connector 126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6" name="Straight Connector 127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7" name="Straight Connector 128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8" name="Straight Connector 129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9" name="Straight Connector 130"/>
            <p:cNvSpPr/>
            <p:nvPr/>
          </p:nvSpPr>
          <p:spPr>
            <a:xfrm flipH="1">
              <a:off x="8194245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0" name="Straight Connector 131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1" name="Straight Connector 132"/>
            <p:cNvSpPr/>
            <p:nvPr/>
          </p:nvSpPr>
          <p:spPr>
            <a:xfrm flipH="1">
              <a:off x="10193122" y="-1"/>
              <a:ext cx="2" cy="685800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2" name="Straight Connector 133"/>
            <p:cNvSpPr/>
            <p:nvPr/>
          </p:nvSpPr>
          <p:spPr>
            <a:xfrm flipH="1">
              <a:off x="11192561" y="-1"/>
              <a:ext cx="2" cy="685800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3" name="Straight Connector 134"/>
            <p:cNvSpPr/>
            <p:nvPr/>
          </p:nvSpPr>
          <p:spPr>
            <a:xfrm flipH="1">
              <a:off x="12192000" y="-1"/>
              <a:ext cx="2" cy="685800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4" name="Straight Connector 135"/>
            <p:cNvSpPr/>
            <p:nvPr/>
          </p:nvSpPr>
          <p:spPr>
            <a:xfrm>
              <a:off x="6213" y="171715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5" name="Straight Connector 136"/>
            <p:cNvSpPr/>
            <p:nvPr/>
          </p:nvSpPr>
          <p:spPr>
            <a:xfrm>
              <a:off x="6213" y="728905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6" name="Straight Connector 137"/>
            <p:cNvSpPr/>
            <p:nvPr/>
          </p:nvSpPr>
          <p:spPr>
            <a:xfrm>
              <a:off x="6213" y="1286095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7" name="Straight Connector 138"/>
            <p:cNvSpPr/>
            <p:nvPr/>
          </p:nvSpPr>
          <p:spPr>
            <a:xfrm>
              <a:off x="6213" y="1843285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8" name="Straight Connector 139"/>
            <p:cNvSpPr/>
            <p:nvPr/>
          </p:nvSpPr>
          <p:spPr>
            <a:xfrm>
              <a:off x="6213" y="2400475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9" name="Straight Connector 140"/>
            <p:cNvSpPr/>
            <p:nvPr/>
          </p:nvSpPr>
          <p:spPr>
            <a:xfrm>
              <a:off x="6213" y="2957665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0" name="Straight Connector 141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1" name="Straight Connector 142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2" name="Straight Connector 143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3" name="Straight Connector 144"/>
            <p:cNvSpPr/>
            <p:nvPr/>
          </p:nvSpPr>
          <p:spPr>
            <a:xfrm>
              <a:off x="6213" y="518642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4" name="Straight Connector 145"/>
            <p:cNvSpPr/>
            <p:nvPr/>
          </p:nvSpPr>
          <p:spPr>
            <a:xfrm>
              <a:off x="6213" y="57436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5" name="Straight Connector 146"/>
            <p:cNvSpPr/>
            <p:nvPr/>
          </p:nvSpPr>
          <p:spPr>
            <a:xfrm>
              <a:off x="6213" y="6858000"/>
              <a:ext cx="1219200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6" name="Straight Connector 147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738" name="Title 1"/>
          <p:cNvSpPr txBox="1"/>
          <p:nvPr>
            <p:ph type="title"/>
          </p:nvPr>
        </p:nvSpPr>
        <p:spPr>
          <a:xfrm>
            <a:off x="457200" y="725467"/>
            <a:ext cx="4952999" cy="2247616"/>
          </a:xfrm>
          <a:prstGeom prst="rect">
            <a:avLst/>
          </a:prstGeom>
        </p:spPr>
        <p:txBody>
          <a:bodyPr anchor="ctr"/>
          <a:lstStyle/>
          <a:p>
            <a:pPr>
              <a:defRPr sz="3700">
                <a:solidFill>
                  <a:srgbClr val="000000"/>
                </a:solidFill>
              </a:defRPr>
            </a:pPr>
            <a:r>
              <a:t>Mathemateg a Rhifedd</a:t>
            </a:r>
            <a:br/>
            <a:r>
              <a:t>Mathematics and Numeracy </a:t>
            </a:r>
          </a:p>
        </p:txBody>
      </p:sp>
      <p:sp>
        <p:nvSpPr>
          <p:cNvPr id="739" name="Subtitle 2"/>
          <p:cNvSpPr txBox="1"/>
          <p:nvPr>
            <p:ph type="body" sz="quarter" idx="1"/>
          </p:nvPr>
        </p:nvSpPr>
        <p:spPr>
          <a:xfrm>
            <a:off x="457200" y="3264832"/>
            <a:ext cx="4952999" cy="3009496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88000"/>
              </a:lnSpc>
              <a:defRPr b="1" sz="25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ECAD6008C </a:t>
            </a:r>
            <a:endParaRPr sz="2800"/>
          </a:p>
          <a:p>
            <a:pPr>
              <a:lnSpc>
                <a:spcPct val="88000"/>
              </a:lnSpc>
              <a:defRPr b="1" sz="22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>
              <a:lnSpc>
                <a:spcPct val="88000"/>
              </a:lnSpc>
              <a:defRPr b="1"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PCK</a:t>
            </a:r>
            <a:endParaRPr sz="2800"/>
          </a:p>
          <a:p>
            <a:pPr>
              <a:lnSpc>
                <a:spcPct val="88000"/>
              </a:lnSpc>
              <a:defRPr b="1" sz="25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Darlithydd: Fiona Jones</a:t>
            </a:r>
            <a:endParaRPr sz="2800"/>
          </a:p>
          <a:p>
            <a:pPr>
              <a:lnSpc>
                <a:spcPct val="88000"/>
              </a:lnSpc>
              <a:defRPr b="1" sz="25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f.jones@uwtsd.ac.uk</a:t>
            </a:r>
          </a:p>
        </p:txBody>
      </p:sp>
      <p:pic>
        <p:nvPicPr>
          <p:cNvPr id="74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7" t="0" r="23115" b="0"/>
          <a:stretch>
            <a:fillRect/>
          </a:stretch>
        </p:blipFill>
        <p:spPr>
          <a:xfrm>
            <a:off x="6075729" y="-3441"/>
            <a:ext cx="6129241" cy="686137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/>
            <a:r>
              <a:t>Rydym yn mynd i edrych ar:</a:t>
            </a:r>
          </a:p>
        </p:txBody>
      </p:sp>
      <p:sp>
        <p:nvSpPr>
          <p:cNvPr id="743" name="Content Placeholder 2"/>
          <p:cNvSpPr txBox="1"/>
          <p:nvPr>
            <p:ph type="body" sz="half" idx="1"/>
          </p:nvPr>
        </p:nvSpPr>
        <p:spPr>
          <a:xfrm>
            <a:off x="1085163" y="1399082"/>
            <a:ext cx="4982774" cy="4059836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99000"/>
              </a:lnSpc>
              <a:buSzTx/>
              <a:buNone/>
              <a:defRPr sz="2500"/>
            </a:pPr>
          </a:p>
          <a:p>
            <a:pPr marL="342900" indent="-342900">
              <a:lnSpc>
                <a:spcPct val="99000"/>
              </a:lnSpc>
              <a:buFont typeface="Comic Sans MS"/>
              <a:buChar char="❖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381000" indent="-381000">
              <a:lnSpc>
                <a:spcPct val="99000"/>
              </a:lnSpc>
              <a:buFont typeface="Comic Sans MS"/>
              <a:buChar char="❖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Fframwaith Rhifedd</a:t>
            </a:r>
          </a:p>
          <a:p>
            <a:pPr marL="381000" indent="-381000">
              <a:lnSpc>
                <a:spcPct val="99000"/>
              </a:lnSpc>
              <a:buFont typeface="Comic Sans MS"/>
              <a:buChar char="❖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Dysgu Mathemateg ar draws y Cwricwlwm</a:t>
            </a:r>
            <a:r>
              <a:t> </a:t>
            </a:r>
          </a:p>
          <a:p>
            <a:pPr marL="381000" indent="-381000">
              <a:lnSpc>
                <a:spcPct val="99000"/>
              </a:lnSpc>
              <a:buFont typeface="Comic Sans MS"/>
              <a:buChar char="❖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Datrys Problemau</a:t>
            </a:r>
          </a:p>
          <a:p>
            <a:pPr marL="381000" indent="-381000">
              <a:lnSpc>
                <a:spcPct val="99000"/>
              </a:lnSpc>
              <a:buFont typeface="Comic Sans MS"/>
              <a:buChar char="❖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Arfer effeithiol wrth gyflwyno rhifedd</a:t>
            </a:r>
          </a:p>
        </p:txBody>
      </p:sp>
      <p:pic>
        <p:nvPicPr>
          <p:cNvPr id="744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239846" y="4472601"/>
            <a:ext cx="2597429" cy="1452002"/>
          </a:xfrm>
          <a:prstGeom prst="rect">
            <a:avLst/>
          </a:prstGeom>
          <a:ln w="12700">
            <a:miter lim="400000"/>
          </a:ln>
        </p:spPr>
      </p:pic>
      <p:pic>
        <p:nvPicPr>
          <p:cNvPr id="745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978486" y="319390"/>
            <a:ext cx="3702746" cy="14170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" name="Agree or disagree?…"/>
          <p:cNvSpPr txBox="1"/>
          <p:nvPr>
            <p:ph type="title"/>
          </p:nvPr>
        </p:nvSpPr>
        <p:spPr>
          <a:xfrm>
            <a:off x="848641" y="1003877"/>
            <a:ext cx="9144001" cy="2387602"/>
          </a:xfrm>
          <a:prstGeom prst="rect">
            <a:avLst/>
          </a:prstGeom>
        </p:spPr>
        <p:txBody>
          <a:bodyPr/>
          <a:lstStyle/>
          <a:p>
            <a:pPr marL="123664" indent="-123664" algn="l" defTabSz="307787">
              <a:spcBef>
                <a:spcPts val="300"/>
              </a:spcBef>
              <a:buSzPct val="100000"/>
              <a:buFont typeface="Arial"/>
              <a:buChar char="•"/>
              <a:defRPr sz="1848">
                <a:solidFill>
                  <a:srgbClr val="000000"/>
                </a:solidFill>
                <a:latin typeface="Segoe UI Web (West European)"/>
                <a:ea typeface="Segoe UI Web (West European)"/>
                <a:cs typeface="Segoe UI Web (West European)"/>
                <a:sym typeface="Segoe UI Web (West European)"/>
              </a:defRPr>
            </a:pPr>
            <a:r>
              <a:rPr sz="2970"/>
              <a:t>Cytuno neu Anghytuno?</a:t>
            </a:r>
            <a:r>
              <a:t> </a:t>
            </a:r>
          </a:p>
          <a:p>
            <a:pPr marL="76946" indent="-76946" algn="l" defTabSz="307787">
              <a:spcBef>
                <a:spcPts val="300"/>
              </a:spcBef>
              <a:buSzPct val="100000"/>
              <a:buFont typeface="Arial"/>
              <a:defRPr sz="2244">
                <a:solidFill>
                  <a:srgbClr val="000000"/>
                </a:solidFill>
                <a:latin typeface="Segoe UI Web (West European)"/>
                <a:ea typeface="Segoe UI Web (West European)"/>
                <a:cs typeface="Segoe UI Web (West European)"/>
                <a:sym typeface="Segoe UI Web (West European)"/>
              </a:defRPr>
            </a:pPr>
            <a:r>
              <a:t>Mae bechgyn yn well na merched mewn mathemateg</a:t>
            </a:r>
          </a:p>
          <a:p>
            <a:pPr marL="150876" indent="-150876" algn="l" defTabSz="603504">
              <a:spcBef>
                <a:spcPts val="600"/>
              </a:spcBef>
              <a:buSzPct val="100000"/>
              <a:buFont typeface="Arial"/>
              <a:defRPr sz="2244">
                <a:solidFill>
                  <a:srgbClr val="000000"/>
                </a:solidFill>
                <a:latin typeface="Segoe UI Web (West European)"/>
                <a:ea typeface="Segoe UI Web (West European)"/>
                <a:cs typeface="Segoe UI Web (West European)"/>
                <a:sym typeface="Segoe UI Web (West European)"/>
              </a:defRPr>
            </a:pPr>
            <a:r>
              <a:t> Mae mathemateg yn ymwneud â rheolau a’r cof a chael atebion cyn gynted â phosibl </a:t>
            </a:r>
          </a:p>
          <a:p>
            <a:pPr marL="150876" indent="-150876" algn="l" defTabSz="603504">
              <a:spcBef>
                <a:spcPts val="600"/>
              </a:spcBef>
              <a:buSzPct val="100000"/>
              <a:buFont typeface="Arial"/>
              <a:defRPr sz="2244">
                <a:solidFill>
                  <a:srgbClr val="000000"/>
                </a:solidFill>
                <a:latin typeface="Segoe UI Web (West European)"/>
                <a:ea typeface="Segoe UI Web (West European)"/>
                <a:cs typeface="Segoe UI Web (West European)"/>
                <a:sym typeface="Segoe UI Web (West European)"/>
              </a:defRPr>
            </a:pPr>
            <a:r>
              <a:t>Mae mathemateg yn ymwneud â chael un ateb cywir </a:t>
            </a:r>
          </a:p>
          <a:p>
            <a:pPr marL="150876" indent="-150876" algn="l" defTabSz="603504">
              <a:spcBef>
                <a:spcPts val="600"/>
              </a:spcBef>
              <a:buSzPct val="100000"/>
              <a:buFont typeface="Arial"/>
              <a:defRPr sz="2244">
                <a:solidFill>
                  <a:srgbClr val="000000"/>
                </a:solidFill>
                <a:latin typeface="Segoe UI Web (West European)"/>
                <a:ea typeface="Segoe UI Web (West European)"/>
                <a:cs typeface="Segoe UI Web (West European)"/>
                <a:sym typeface="Segoe UI Web (West European)"/>
              </a:defRPr>
            </a:pPr>
            <a:r>
              <a:t>Gall rhai pobl wneud mathemateg ac ni all rhai pobl </a:t>
            </a:r>
          </a:p>
        </p:txBody>
      </p:sp>
      <p:pic>
        <p:nvPicPr>
          <p:cNvPr id="748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727167" y="2970039"/>
            <a:ext cx="2714347" cy="271434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0" name="Title 1"/>
          <p:cNvSpPr txBox="1"/>
          <p:nvPr/>
        </p:nvSpPr>
        <p:spPr>
          <a:xfrm>
            <a:off x="838200" y="365126"/>
            <a:ext cx="10515600" cy="13255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>
            <a:lvl1pPr>
              <a:lnSpc>
                <a:spcPct val="90000"/>
              </a:lnSpc>
              <a:defRPr sz="44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Cwestiwn…                     Question…</a:t>
            </a:r>
          </a:p>
        </p:txBody>
      </p:sp>
      <p:sp>
        <p:nvSpPr>
          <p:cNvPr id="751" name="Content Placeholder 2"/>
          <p:cNvSpPr txBox="1"/>
          <p:nvPr/>
        </p:nvSpPr>
        <p:spPr>
          <a:xfrm>
            <a:off x="577534" y="1873019"/>
            <a:ext cx="5181603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defRPr sz="2800">
                <a:latin typeface="Segoe UI Web (West European)"/>
                <a:ea typeface="Segoe UI Web (West European)"/>
                <a:cs typeface="Segoe UI Web (West European)"/>
                <a:sym typeface="Segoe UI Web (West European)"/>
              </a:defRPr>
            </a:pPr>
            <a:r>
              <a:t>Cewch eich talu £9/awr ac rydych yn cael codiad cyflog o 5%. Beth yw eich cyfradd gyflog newydd?</a:t>
            </a:r>
          </a:p>
          <a:p>
            <a:pPr>
              <a:lnSpc>
                <a:spcPct val="90000"/>
              </a:lnSpc>
              <a:spcBef>
                <a:spcPts val="1000"/>
              </a:spcBef>
              <a:defRPr sz="2800">
                <a:latin typeface="Segoe UI Web (West European)"/>
                <a:ea typeface="Segoe UI Web (West European)"/>
                <a:cs typeface="Segoe UI Web (West European)"/>
                <a:sym typeface="Segoe UI Web (West European)"/>
              </a:defRPr>
            </a:pPr>
          </a:p>
          <a:p>
            <a:pPr>
              <a:lnSpc>
                <a:spcPct val="90000"/>
              </a:lnSpc>
              <a:spcBef>
                <a:spcPts val="1000"/>
              </a:spcBef>
              <a:defRPr sz="2800">
                <a:latin typeface="Segoe UI Web (West European)"/>
                <a:ea typeface="Segoe UI Web (West European)"/>
                <a:cs typeface="Segoe UI Web (West European)"/>
                <a:sym typeface="Segoe UI Web (West European)"/>
              </a:defRPr>
            </a:pPr>
            <a:r>
              <a:t>Sut gwnaethoch chi weithio hyn allan? </a:t>
            </a:r>
          </a:p>
        </p:txBody>
      </p:sp>
      <p:sp>
        <p:nvSpPr>
          <p:cNvPr id="752" name="Content Placeholder 3"/>
          <p:cNvSpPr txBox="1"/>
          <p:nvPr/>
        </p:nvSpPr>
        <p:spPr>
          <a:xfrm>
            <a:off x="6582998" y="1873019"/>
            <a:ext cx="5090162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defRPr sz="2800">
                <a:latin typeface="+mj-lt"/>
                <a:ea typeface="+mj-ea"/>
                <a:cs typeface="+mj-cs"/>
                <a:sym typeface="Calibri"/>
              </a:defRPr>
            </a:pPr>
            <a:r>
              <a:t>You are paid £9/hour and receive a 5% pay rise. What is your new rate of pay?</a:t>
            </a:r>
          </a:p>
          <a:p>
            <a:pPr>
              <a:lnSpc>
                <a:spcPct val="90000"/>
              </a:lnSpc>
              <a:spcBef>
                <a:spcPts val="1000"/>
              </a:spcBef>
              <a:defRPr sz="2800">
                <a:latin typeface="+mj-lt"/>
                <a:ea typeface="+mj-ea"/>
                <a:cs typeface="+mj-cs"/>
                <a:sym typeface="Calibri"/>
              </a:defRPr>
            </a:pPr>
          </a:p>
          <a:p>
            <a:pPr>
              <a:lnSpc>
                <a:spcPct val="90000"/>
              </a:lnSpc>
              <a:spcBef>
                <a:spcPts val="1000"/>
              </a:spcBef>
              <a:defRPr sz="2800">
                <a:latin typeface="+mj-lt"/>
                <a:ea typeface="+mj-ea"/>
                <a:cs typeface="+mj-cs"/>
                <a:sym typeface="Calibri"/>
              </a:defRPr>
            </a:pPr>
          </a:p>
          <a:p>
            <a:pPr>
              <a:lnSpc>
                <a:spcPct val="90000"/>
              </a:lnSpc>
              <a:spcBef>
                <a:spcPts val="1000"/>
              </a:spcBef>
              <a:defRPr sz="2800">
                <a:latin typeface="+mj-lt"/>
                <a:ea typeface="+mj-ea"/>
                <a:cs typeface="+mj-cs"/>
                <a:sym typeface="Calibri"/>
              </a:defRPr>
            </a:pPr>
            <a:r>
              <a:t>How did you work this out?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4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8100000"/>
          </a:gra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755" name="Graphic 13"/>
          <p:cNvSpPr/>
          <p:nvPr/>
        </p:nvSpPr>
        <p:spPr>
          <a:xfrm>
            <a:off x="3474358" y="583345"/>
            <a:ext cx="139041" cy="1390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0134" y="9334"/>
                </a:moveTo>
                <a:lnTo>
                  <a:pt x="12266" y="9334"/>
                </a:lnTo>
                <a:lnTo>
                  <a:pt x="12266" y="1466"/>
                </a:lnTo>
                <a:cubicBezTo>
                  <a:pt x="12266" y="656"/>
                  <a:pt x="11610" y="0"/>
                  <a:pt x="10800" y="0"/>
                </a:cubicBezTo>
                <a:cubicBezTo>
                  <a:pt x="9990" y="0"/>
                  <a:pt x="9334" y="656"/>
                  <a:pt x="9334" y="1466"/>
                </a:cubicBezTo>
                <a:lnTo>
                  <a:pt x="9334" y="9334"/>
                </a:lnTo>
                <a:lnTo>
                  <a:pt x="1466" y="9334"/>
                </a:lnTo>
                <a:cubicBezTo>
                  <a:pt x="656" y="9334"/>
                  <a:pt x="0" y="9990"/>
                  <a:pt x="0" y="10800"/>
                </a:cubicBezTo>
                <a:cubicBezTo>
                  <a:pt x="0" y="11610"/>
                  <a:pt x="656" y="12266"/>
                  <a:pt x="1466" y="12266"/>
                </a:cubicBezTo>
                <a:lnTo>
                  <a:pt x="9334" y="12266"/>
                </a:lnTo>
                <a:lnTo>
                  <a:pt x="9334" y="20134"/>
                </a:lnTo>
                <a:cubicBezTo>
                  <a:pt x="9334" y="20944"/>
                  <a:pt x="9990" y="21600"/>
                  <a:pt x="10800" y="21600"/>
                </a:cubicBezTo>
                <a:cubicBezTo>
                  <a:pt x="11610" y="21600"/>
                  <a:pt x="12266" y="20944"/>
                  <a:pt x="12266" y="20134"/>
                </a:cubicBezTo>
                <a:lnTo>
                  <a:pt x="12266" y="12266"/>
                </a:lnTo>
                <a:lnTo>
                  <a:pt x="20134" y="12266"/>
                </a:lnTo>
                <a:cubicBezTo>
                  <a:pt x="20944" y="12266"/>
                  <a:pt x="21600" y="11610"/>
                  <a:pt x="21600" y="10800"/>
                </a:cubicBezTo>
                <a:cubicBezTo>
                  <a:pt x="21600" y="9990"/>
                  <a:pt x="20944" y="9334"/>
                  <a:pt x="20134" y="933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756" name="Graphic 12"/>
          <p:cNvSpPr/>
          <p:nvPr/>
        </p:nvSpPr>
        <p:spPr>
          <a:xfrm>
            <a:off x="3833138" y="812639"/>
            <a:ext cx="91141" cy="91141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757" name="Graphic 15"/>
          <p:cNvSpPr/>
          <p:nvPr/>
        </p:nvSpPr>
        <p:spPr>
          <a:xfrm>
            <a:off x="3458819" y="1037064"/>
            <a:ext cx="127716" cy="1277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3192"/>
                </a:moveTo>
                <a:cubicBezTo>
                  <a:pt x="15002" y="3192"/>
                  <a:pt x="18408" y="6598"/>
                  <a:pt x="18408" y="10800"/>
                </a:cubicBezTo>
                <a:cubicBezTo>
                  <a:pt x="18408" y="15002"/>
                  <a:pt x="15002" y="18408"/>
                  <a:pt x="10800" y="18408"/>
                </a:cubicBezTo>
                <a:cubicBezTo>
                  <a:pt x="6598" y="18408"/>
                  <a:pt x="3192" y="15002"/>
                  <a:pt x="3192" y="10800"/>
                </a:cubicBezTo>
                <a:cubicBezTo>
                  <a:pt x="3196" y="6600"/>
                  <a:pt x="6600" y="3196"/>
                  <a:pt x="10800" y="3192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758" name="Straight Connector 15"/>
          <p:cNvSpPr/>
          <p:nvPr/>
        </p:nvSpPr>
        <p:spPr>
          <a:xfrm flipH="1">
            <a:off x="856112" y="3503031"/>
            <a:ext cx="2" cy="3346092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759" name="Graphic 22"/>
          <p:cNvSpPr/>
          <p:nvPr/>
        </p:nvSpPr>
        <p:spPr>
          <a:xfrm>
            <a:off x="10836425" y="5636678"/>
            <a:ext cx="151538" cy="15153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0134" y="9334"/>
                </a:moveTo>
                <a:lnTo>
                  <a:pt x="12266" y="9334"/>
                </a:lnTo>
                <a:lnTo>
                  <a:pt x="12266" y="1466"/>
                </a:lnTo>
                <a:cubicBezTo>
                  <a:pt x="12266" y="656"/>
                  <a:pt x="11610" y="0"/>
                  <a:pt x="10800" y="0"/>
                </a:cubicBezTo>
                <a:cubicBezTo>
                  <a:pt x="9990" y="0"/>
                  <a:pt x="9334" y="656"/>
                  <a:pt x="9334" y="1466"/>
                </a:cubicBezTo>
                <a:lnTo>
                  <a:pt x="9334" y="9334"/>
                </a:lnTo>
                <a:lnTo>
                  <a:pt x="1466" y="9334"/>
                </a:lnTo>
                <a:cubicBezTo>
                  <a:pt x="656" y="9334"/>
                  <a:pt x="0" y="9990"/>
                  <a:pt x="0" y="10800"/>
                </a:cubicBezTo>
                <a:cubicBezTo>
                  <a:pt x="0" y="11610"/>
                  <a:pt x="656" y="12266"/>
                  <a:pt x="1466" y="12266"/>
                </a:cubicBezTo>
                <a:lnTo>
                  <a:pt x="9334" y="12266"/>
                </a:lnTo>
                <a:lnTo>
                  <a:pt x="9334" y="20134"/>
                </a:lnTo>
                <a:cubicBezTo>
                  <a:pt x="9334" y="20944"/>
                  <a:pt x="9990" y="21600"/>
                  <a:pt x="10800" y="21600"/>
                </a:cubicBezTo>
                <a:cubicBezTo>
                  <a:pt x="11610" y="21600"/>
                  <a:pt x="12266" y="20944"/>
                  <a:pt x="12266" y="20134"/>
                </a:cubicBezTo>
                <a:lnTo>
                  <a:pt x="12266" y="12266"/>
                </a:lnTo>
                <a:lnTo>
                  <a:pt x="20134" y="12266"/>
                </a:lnTo>
                <a:cubicBezTo>
                  <a:pt x="20944" y="12266"/>
                  <a:pt x="21600" y="11610"/>
                  <a:pt x="21600" y="10800"/>
                </a:cubicBezTo>
                <a:cubicBezTo>
                  <a:pt x="21600" y="9990"/>
                  <a:pt x="20944" y="9334"/>
                  <a:pt x="20134" y="933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760" name="Graphic 23"/>
          <p:cNvSpPr/>
          <p:nvPr/>
        </p:nvSpPr>
        <p:spPr>
          <a:xfrm>
            <a:off x="11245174" y="6096758"/>
            <a:ext cx="108627" cy="10862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3192"/>
                </a:moveTo>
                <a:cubicBezTo>
                  <a:pt x="15002" y="3192"/>
                  <a:pt x="18408" y="6598"/>
                  <a:pt x="18408" y="10800"/>
                </a:cubicBezTo>
                <a:cubicBezTo>
                  <a:pt x="18408" y="15002"/>
                  <a:pt x="15002" y="18408"/>
                  <a:pt x="10800" y="18408"/>
                </a:cubicBezTo>
                <a:cubicBezTo>
                  <a:pt x="6598" y="18408"/>
                  <a:pt x="3192" y="15002"/>
                  <a:pt x="3192" y="10800"/>
                </a:cubicBezTo>
                <a:cubicBezTo>
                  <a:pt x="3196" y="6600"/>
                  <a:pt x="6600" y="3196"/>
                  <a:pt x="10800" y="3192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761" name="Graphic 21"/>
          <p:cNvSpPr/>
          <p:nvPr/>
        </p:nvSpPr>
        <p:spPr>
          <a:xfrm>
            <a:off x="10554288" y="6238028"/>
            <a:ext cx="95761" cy="95761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pic>
        <p:nvPicPr>
          <p:cNvPr id="762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689" y="65726"/>
            <a:ext cx="11915956" cy="672654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B4C7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4" name="Title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/>
            <a:r>
              <a:t>Dogfennau</a:t>
            </a:r>
          </a:p>
        </p:txBody>
      </p:sp>
      <p:pic>
        <p:nvPicPr>
          <p:cNvPr id="765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6902" y="1780868"/>
            <a:ext cx="2368359" cy="3344175"/>
          </a:xfrm>
          <a:prstGeom prst="rect">
            <a:avLst/>
          </a:prstGeom>
          <a:ln w="12700">
            <a:miter lim="400000"/>
          </a:ln>
        </p:spPr>
      </p:pic>
      <p:pic>
        <p:nvPicPr>
          <p:cNvPr id="766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417286" y="847912"/>
            <a:ext cx="3008244" cy="1738458"/>
          </a:xfrm>
          <a:prstGeom prst="rect">
            <a:avLst/>
          </a:prstGeom>
          <a:ln w="12700">
            <a:miter lim="400000"/>
          </a:ln>
        </p:spPr>
      </p:pic>
      <p:pic>
        <p:nvPicPr>
          <p:cNvPr id="767" name="Picture 5" descr="Picture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922355" y="1852304"/>
            <a:ext cx="2743201" cy="1860147"/>
          </a:xfrm>
          <a:prstGeom prst="rect">
            <a:avLst/>
          </a:prstGeom>
          <a:ln w="12700">
            <a:miter lim="400000"/>
          </a:ln>
        </p:spPr>
      </p:pic>
      <p:sp>
        <p:nvSpPr>
          <p:cNvPr id="768" name="TextBox 5"/>
          <p:cNvSpPr txBox="1"/>
          <p:nvPr/>
        </p:nvSpPr>
        <p:spPr>
          <a:xfrm>
            <a:off x="8750188" y="2360359"/>
            <a:ext cx="2942046" cy="13617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400">
                <a:latin typeface="+mj-lt"/>
                <a:ea typeface="+mj-ea"/>
                <a:cs typeface="+mj-cs"/>
                <a:sym typeface="Calibri"/>
              </a:defRPr>
            </a:pPr>
            <a:r>
              <a:t>Linc i Gwricwlwm Cymru 2008</a:t>
            </a:r>
          </a:p>
          <a:p>
            <a:pPr>
              <a:defRPr>
                <a:latin typeface="+mj-lt"/>
                <a:ea typeface="+mj-ea"/>
                <a:cs typeface="+mj-cs"/>
                <a:sym typeface="Calibri"/>
              </a:defRPr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5" invalidUrl="" action="" tgtFrame="" tooltip="" history="1" highlightClick="0" endSnd="0"/>
              </a:rPr>
              <a:t>https://hwb.gov.wales/curriculum-for-wales-2008</a:t>
            </a:r>
          </a:p>
        </p:txBody>
      </p:sp>
      <p:sp>
        <p:nvSpPr>
          <p:cNvPr id="769" name="TextBox 6"/>
          <p:cNvSpPr txBox="1"/>
          <p:nvPr/>
        </p:nvSpPr>
        <p:spPr>
          <a:xfrm>
            <a:off x="2176421" y="5715413"/>
            <a:ext cx="2651761" cy="7607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400">
                <a:latin typeface="+mj-lt"/>
                <a:ea typeface="+mj-ea"/>
                <a:cs typeface="+mj-cs"/>
                <a:sym typeface="Calibri"/>
              </a:defRPr>
            </a:pPr>
            <a:r>
              <a:t>  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6" invalidUrl="" action="" tgtFrame="" tooltip="" history="1" highlightClick="0" endSnd="0"/>
              </a:rPr>
              <a:t>  Mathemateg a Rhifedd </a:t>
            </a:r>
          </a:p>
        </p:txBody>
      </p:sp>
      <p:sp>
        <p:nvSpPr>
          <p:cNvPr id="770" name="TextBox 7"/>
          <p:cNvSpPr txBox="1"/>
          <p:nvPr/>
        </p:nvSpPr>
        <p:spPr>
          <a:xfrm>
            <a:off x="6617850" y="4485230"/>
            <a:ext cx="2651761" cy="11966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800"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+mj-lt"/>
                <a:ea typeface="+mj-ea"/>
                <a:cs typeface="+mj-cs"/>
                <a:sym typeface="Calibri"/>
                <a:hlinkClick r:id="rId7" invalidUrl="" action="" tgtFrame="" tooltip="" history="1" highlightClick="0" endSnd="0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7" invalidUrl="" action="" tgtFrame="" tooltip="" history="1" highlightClick="0" endSnd="0"/>
              </a:rPr>
              <a:t>  Fframwaith Rhifedd </a:t>
            </a:r>
          </a:p>
        </p:txBody>
      </p:sp>
      <p:pic>
        <p:nvPicPr>
          <p:cNvPr id="771" name="Picture 10" descr="Picture 10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6663214" y="5533576"/>
            <a:ext cx="4884058" cy="967610"/>
          </a:xfrm>
          <a:prstGeom prst="rect">
            <a:avLst/>
          </a:prstGeom>
          <a:ln w="12700">
            <a:miter lim="400000"/>
          </a:ln>
        </p:spPr>
      </p:pic>
      <p:sp>
        <p:nvSpPr>
          <p:cNvPr id="772" name="TextBox 10"/>
          <p:cNvSpPr txBox="1"/>
          <p:nvPr/>
        </p:nvSpPr>
        <p:spPr>
          <a:xfrm>
            <a:off x="562555" y="5108712"/>
            <a:ext cx="3340873" cy="3924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r>
              <a:t>Cwricwlwm i Gymru 2022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4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97266" y="328373"/>
            <a:ext cx="5294717" cy="3762309"/>
          </a:xfrm>
          <a:prstGeom prst="rect">
            <a:avLst/>
          </a:prstGeom>
          <a:ln w="12700">
            <a:miter lim="400000"/>
          </a:ln>
        </p:spPr>
      </p:pic>
      <p:pic>
        <p:nvPicPr>
          <p:cNvPr id="775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537565" y="2991761"/>
            <a:ext cx="5294718" cy="342632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7" name="https://www.estyn.gov.wales/thematic-report/active-and-experiential-learning-effective-foundation-phase-practice-delivering"/>
          <p:cNvSpPr txBox="1"/>
          <p:nvPr>
            <p:ph type="body" sz="quarter" idx="1"/>
          </p:nvPr>
        </p:nvSpPr>
        <p:spPr>
          <a:xfrm>
            <a:off x="457200" y="4589462"/>
            <a:ext cx="10890250" cy="1500189"/>
          </a:xfrm>
          <a:prstGeom prst="rect">
            <a:avLst/>
          </a:prstGeom>
        </p:spPr>
        <p:txBody>
          <a:bodyPr/>
          <a:lstStyle>
            <a:lvl1pPr>
              <a:defRPr b="1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defRPr>
            </a:lvl1pPr>
          </a:lstStyle>
          <a:p>
            <a:pPr>
              <a:defRPr>
                <a:solidFill>
                  <a:srgbClr val="000000"/>
                </a:solidFill>
                <a:uFill>
                  <a:solidFill>
                    <a:srgbClr val="0563C1"/>
                  </a:solidFill>
                </a:uFill>
              </a:defRPr>
            </a:pPr>
            <a:r>
              <a:rPr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rPr>
              <a:t>https://www.estyn.gov.wales/thematic-report/active-and-experiential-learning-effective-foundation-phase-practice-delivering</a:t>
            </a:r>
          </a:p>
        </p:txBody>
      </p:sp>
      <p:pic>
        <p:nvPicPr>
          <p:cNvPr id="778" name="Screenshot 2022-02-03 at 08.16.25.png" descr="Screenshot 2022-02-03 at 08.16.25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528968" y="1869130"/>
            <a:ext cx="3134064" cy="2460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779" name="Screenshot 2022-02-03 at 08.17.24.png" descr="Screenshot 2022-02-03 at 08.17.24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76772" y="249232"/>
            <a:ext cx="3217596" cy="2587900"/>
          </a:xfrm>
          <a:prstGeom prst="rect">
            <a:avLst/>
          </a:prstGeom>
          <a:ln w="12700">
            <a:miter lim="400000"/>
          </a:ln>
        </p:spPr>
      </p:pic>
      <p:pic>
        <p:nvPicPr>
          <p:cNvPr id="780" name="Picture 5" descr="Picture 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8916709" y="266420"/>
            <a:ext cx="2975074" cy="16631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2" name="Screenshot 2022-02-10 at 07.07.07.png" descr="Screenshot 2022-02-10 at 07.07.0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93399" y="271971"/>
            <a:ext cx="6183756" cy="6141861"/>
          </a:xfrm>
          <a:prstGeom prst="rect">
            <a:avLst/>
          </a:prstGeom>
          <a:ln w="12700">
            <a:miter lim="400000"/>
          </a:ln>
        </p:spPr>
      </p:pic>
      <p:pic>
        <p:nvPicPr>
          <p:cNvPr id="783" name="Screenshot 2022-02-10 at 07.07.38.png" descr="Screenshot 2022-02-10 at 07.07.3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739570" y="1968257"/>
            <a:ext cx="3974487" cy="292148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5" name="Screenshot 2022-02-10 at 07.31.05.png" descr="Screenshot 2022-02-10 at 07.31.0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5775" y="110291"/>
            <a:ext cx="4900086" cy="6419027"/>
          </a:xfrm>
          <a:prstGeom prst="rect">
            <a:avLst/>
          </a:prstGeom>
          <a:ln w="12700">
            <a:miter lim="400000"/>
          </a:ln>
        </p:spPr>
      </p:pic>
      <p:pic>
        <p:nvPicPr>
          <p:cNvPr id="786" name="Screenshot 2022-02-10 at 07.31.40.png" descr="Screenshot 2022-02-10 at 07.31.4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455899" y="608619"/>
            <a:ext cx="2681447" cy="564076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" name="Screenshot 2022-02-10 at 07.32.28.png" descr="Screenshot 2022-02-10 at 07.32.2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44492" y="472603"/>
            <a:ext cx="5337547" cy="5912794"/>
          </a:xfrm>
          <a:prstGeom prst="rect">
            <a:avLst/>
          </a:prstGeom>
          <a:ln w="12700">
            <a:miter lim="400000"/>
          </a:ln>
        </p:spPr>
      </p:pic>
      <p:pic>
        <p:nvPicPr>
          <p:cNvPr id="789" name="Screenshot 2022-02-10 at 07.36.29.png" descr="Screenshot 2022-02-10 at 07.36.29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341345" y="2603724"/>
            <a:ext cx="5390529" cy="16505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1" name="Screenshot 2022-02-10 at 07.38.04.png" descr="Screenshot 2022-02-10 at 07.38.0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6545" y="808782"/>
            <a:ext cx="7099301" cy="4902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92" name="Screenshot 2022-02-10 at 07.38.21.png" descr="Screenshot 2022-02-10 at 07.38.21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594797" y="1850499"/>
            <a:ext cx="2979084" cy="36146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4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35092" y="1056298"/>
            <a:ext cx="3822702" cy="2120902"/>
          </a:xfrm>
          <a:prstGeom prst="rect">
            <a:avLst/>
          </a:prstGeom>
          <a:ln w="12700">
            <a:miter lim="400000"/>
          </a:ln>
        </p:spPr>
      </p:pic>
      <p:pic>
        <p:nvPicPr>
          <p:cNvPr id="795" name="Screenshot 2022-02-10 at 07.40.42.png" descr="Screenshot 2022-02-10 at 07.40.4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0993" y="273050"/>
            <a:ext cx="7010401" cy="63119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7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856119" y="3369876"/>
            <a:ext cx="2800126" cy="2800126"/>
          </a:xfrm>
          <a:prstGeom prst="rect">
            <a:avLst/>
          </a:prstGeom>
          <a:ln w="12700">
            <a:miter lim="400000"/>
          </a:ln>
        </p:spPr>
      </p:pic>
      <p:pic>
        <p:nvPicPr>
          <p:cNvPr id="798" name="Screenshot 2022-02-10 at 07.41.07.png" descr="Screenshot 2022-02-10 at 07.41.0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60229" y="238172"/>
            <a:ext cx="5466438" cy="629156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0" name="Real Life Problems - Solving Problems"/>
          <p:cNvSpPr txBox="1"/>
          <p:nvPr>
            <p:ph type="title"/>
          </p:nvPr>
        </p:nvSpPr>
        <p:spPr>
          <a:xfrm>
            <a:off x="-623319" y="-368526"/>
            <a:ext cx="9144001" cy="2387601"/>
          </a:xfrm>
          <a:prstGeom prst="rect">
            <a:avLst/>
          </a:prstGeom>
        </p:spPr>
        <p:txBody>
          <a:bodyPr/>
          <a:lstStyle/>
          <a:p>
            <a:pPr/>
            <a:r>
              <a:t>Datrys Problemau</a:t>
            </a:r>
          </a:p>
        </p:txBody>
      </p:sp>
      <p:pic>
        <p:nvPicPr>
          <p:cNvPr id="801" name="Screenshot 2022-02-10 at 07.42.17.png" descr="Screenshot 2022-02-10 at 07.42.1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20157" y="2257988"/>
            <a:ext cx="4062463" cy="2259719"/>
          </a:xfrm>
          <a:prstGeom prst="rect">
            <a:avLst/>
          </a:prstGeom>
          <a:ln w="12700">
            <a:miter lim="400000"/>
          </a:ln>
        </p:spPr>
      </p:pic>
      <p:pic>
        <p:nvPicPr>
          <p:cNvPr id="802" name="Screenshot 2022-02-10 at 07.43.06.png" descr="Screenshot 2022-02-10 at 07.43.0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659956" y="3290235"/>
            <a:ext cx="5092366" cy="304590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4" name="Screenshot 2022-02-10 at 07.43.40.png" descr="Screenshot 2022-02-10 at 07.43.40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60416" y="487309"/>
            <a:ext cx="4458872" cy="2741819"/>
          </a:xfrm>
          <a:prstGeom prst="rect">
            <a:avLst/>
          </a:prstGeom>
          <a:ln w="12700">
            <a:miter lim="400000"/>
          </a:ln>
        </p:spPr>
      </p:pic>
      <p:pic>
        <p:nvPicPr>
          <p:cNvPr id="805" name="Screenshot 2022-02-10 at 07.44.12.png" descr="Screenshot 2022-02-10 at 07.44.1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16289" y="4353778"/>
            <a:ext cx="4871468" cy="1434513"/>
          </a:xfrm>
          <a:prstGeom prst="rect">
            <a:avLst/>
          </a:prstGeom>
          <a:ln w="12700">
            <a:miter lim="400000"/>
          </a:ln>
        </p:spPr>
      </p:pic>
      <p:pic>
        <p:nvPicPr>
          <p:cNvPr id="806" name="Screenshot 2022-02-10 at 07.44.34.png" descr="Screenshot 2022-02-10 at 07.44.34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517126" y="2268297"/>
            <a:ext cx="4670925" cy="21956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" name="Screenshot 2022-02-10 at 07.45.18.png" descr="Screenshot 2022-02-10 at 07.45.1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83603" y="547618"/>
            <a:ext cx="4209225" cy="5713217"/>
          </a:xfrm>
          <a:prstGeom prst="rect">
            <a:avLst/>
          </a:prstGeom>
          <a:ln w="12700">
            <a:miter lim="400000"/>
          </a:ln>
        </p:spPr>
      </p:pic>
      <p:pic>
        <p:nvPicPr>
          <p:cNvPr id="809" name="Screenshot 2022-02-10 at 07.45.38.png" descr="Screenshot 2022-02-10 at 07.45.3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512583" y="557045"/>
            <a:ext cx="3874284" cy="57439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1" name="Screenshot 2022-02-10 at 07.46.23.png" descr="Screenshot 2022-02-10 at 07.46.2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97816" y="286782"/>
            <a:ext cx="4702962" cy="6408315"/>
          </a:xfrm>
          <a:prstGeom prst="rect">
            <a:avLst/>
          </a:prstGeom>
          <a:ln w="12700">
            <a:miter lim="400000"/>
          </a:ln>
        </p:spPr>
      </p:pic>
      <p:pic>
        <p:nvPicPr>
          <p:cNvPr id="812" name="Screenshot 2022-02-10 at 07.46.50.png" descr="Screenshot 2022-02-10 at 07.46.5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194773" y="311807"/>
            <a:ext cx="4614267" cy="623438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4" name="Rectangle 1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pic>
        <p:nvPicPr>
          <p:cNvPr id="815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24079" r="9089" b="18203"/>
          <a:stretch>
            <a:fillRect/>
          </a:stretch>
        </p:blipFill>
        <p:spPr>
          <a:xfrm>
            <a:off x="3523488" y="10"/>
            <a:ext cx="8668513" cy="6857990"/>
          </a:xfrm>
          <a:prstGeom prst="rect">
            <a:avLst/>
          </a:prstGeom>
          <a:ln w="12700">
            <a:miter lim="400000"/>
          </a:ln>
        </p:spPr>
      </p:pic>
      <p:sp>
        <p:nvSpPr>
          <p:cNvPr id="816" name="Rectangle 19"/>
          <p:cNvSpPr/>
          <p:nvPr/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33000">
                <a:srgbClr val="000000">
                  <a:alpha val="64000"/>
                </a:srgbClr>
              </a:gs>
              <a:gs pos="58000">
                <a:srgbClr val="000000"/>
              </a:gs>
              <a:gs pos="100000">
                <a:srgbClr val="000000"/>
              </a:gs>
            </a:gsLst>
            <a:lin ang="10800000"/>
          </a:gra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817" name="Title 1"/>
          <p:cNvSpPr txBox="1"/>
          <p:nvPr>
            <p:ph type="title"/>
          </p:nvPr>
        </p:nvSpPr>
        <p:spPr>
          <a:xfrm>
            <a:off x="477979" y="1122362"/>
            <a:ext cx="4023362" cy="3204137"/>
          </a:xfrm>
          <a:prstGeom prst="rect">
            <a:avLst/>
          </a:prstGeom>
        </p:spPr>
        <p:txBody>
          <a:bodyPr anchor="b"/>
          <a:lstStyle/>
          <a:p>
            <a:pPr/>
            <a:r>
              <a:t>Dysgu trwy thema – Learning through a theme</a:t>
            </a:r>
          </a:p>
        </p:txBody>
      </p:sp>
      <p:sp>
        <p:nvSpPr>
          <p:cNvPr id="818" name="Rectangle 21"/>
          <p:cNvSpPr/>
          <p:nvPr/>
        </p:nvSpPr>
        <p:spPr>
          <a:xfrm rot="5400000">
            <a:off x="759921" y="346790"/>
            <a:ext cx="146306" cy="704090"/>
          </a:xfrm>
          <a:prstGeom prst="rect">
            <a:avLst/>
          </a:prstGeom>
          <a:solidFill>
            <a:schemeClr val="accent2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819" name="Rectangle 23"/>
          <p:cNvSpPr/>
          <p:nvPr/>
        </p:nvSpPr>
        <p:spPr>
          <a:xfrm>
            <a:off x="481027" y="4546920"/>
            <a:ext cx="3977644" cy="1829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