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3" r:id="rId3"/>
    <p:sldId id="258" r:id="rId4"/>
    <p:sldId id="259" r:id="rId5"/>
    <p:sldId id="260" r:id="rId6"/>
    <p:sldId id="262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>
        <p:scale>
          <a:sx n="66" d="100"/>
          <a:sy n="66" d="100"/>
        </p:scale>
        <p:origin x="1086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Gladiator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3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14475" y="108857"/>
            <a:ext cx="13706475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3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484" y="1421733"/>
            <a:ext cx="6673516" cy="3753853"/>
          </a:xfrm>
          <a:prstGeom prst="rect">
            <a:avLst/>
          </a:prstGeom>
        </p:spPr>
      </p:pic>
      <p:pic>
        <p:nvPicPr>
          <p:cNvPr id="1028" name="Picture 4" descr="Image result for gladiator screenshots afterlif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61079" cy="318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6015"/>
            <a:ext cx="5518484" cy="3090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913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3794" y="0"/>
            <a:ext cx="5958206" cy="33528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233220" cy="29677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2251" y="3352800"/>
            <a:ext cx="7361938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788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012615" cy="3352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2823" y="3352800"/>
            <a:ext cx="7158259" cy="340822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183" r="5111" b="7058"/>
          <a:stretch/>
        </p:blipFill>
        <p:spPr>
          <a:xfrm>
            <a:off x="5775157" y="1"/>
            <a:ext cx="6400801" cy="38019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12615" y="3488885"/>
            <a:ext cx="5179385" cy="3369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022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360" b="5875"/>
          <a:stretch/>
        </p:blipFill>
        <p:spPr>
          <a:xfrm>
            <a:off x="0" y="0"/>
            <a:ext cx="6152274" cy="354530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903" r="1853"/>
          <a:stretch/>
        </p:blipFill>
        <p:spPr>
          <a:xfrm>
            <a:off x="0" y="3545305"/>
            <a:ext cx="8289993" cy="322118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2237" t="6546" r="2205" b="5232"/>
          <a:stretch/>
        </p:blipFill>
        <p:spPr>
          <a:xfrm>
            <a:off x="5822805" y="-101820"/>
            <a:ext cx="6743672" cy="37489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7239" t="16058" r="37451" b="8638"/>
          <a:stretch/>
        </p:blipFill>
        <p:spPr>
          <a:xfrm>
            <a:off x="8899594" y="2975110"/>
            <a:ext cx="2740864" cy="388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297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125" y="420914"/>
            <a:ext cx="12217125" cy="584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21120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36</TotalTime>
  <Words>1</Words>
  <Application>Microsoft Office PowerPoint</Application>
  <PresentationFormat>Widescreen</PresentationFormat>
  <Paragraphs>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Corbel</vt:lpstr>
      <vt:lpstr>Wingdings 2</vt:lpstr>
      <vt:lpstr>Frame</vt:lpstr>
      <vt:lpstr>Gladiator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Gladiator</dc:title>
  <dc:creator>Fiona Mitchell</dc:creator>
  <cp:lastModifiedBy>Fiona Mitchell</cp:lastModifiedBy>
  <cp:revision>4</cp:revision>
  <dcterms:created xsi:type="dcterms:W3CDTF">2017-02-09T09:59:59Z</dcterms:created>
  <dcterms:modified xsi:type="dcterms:W3CDTF">2017-02-09T10:36:03Z</dcterms:modified>
</cp:coreProperties>
</file>