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36EF2-D8D7-498B-BD19-79D53C8E76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7A5944-8B7E-4E25-B3F1-2F0264FFC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A29D-8C5F-4B61-B8AE-C7B94F53D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2BEFE-F7E1-4E76-B756-325E42EA4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FA17D-BE90-4F8B-945D-2E1313DA6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235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026D3-E171-40F6-AA5F-6437817FC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78AE9-EB6F-4952-A0BF-CFBE5FACE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799A8-86F2-4330-A992-02ABBA828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0BBCD-3F79-47EE-B726-14BE70328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F4279-E827-4094-90BF-D9E1DD402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001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F7695-F5CE-43A9-9B37-DA007BBDE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525F3E-87D7-4AFA-9678-D7BFABBED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6352C-A01F-473E-B7E4-8F9FC828B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4A1B6-73C0-4567-A1F5-055639F97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6B3CB-30E1-41B7-B9AB-58B858D46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07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34BE4-865B-4D44-A999-1F3410B30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6EAD0-723E-4AC8-945A-4D22BF275F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14FF07-FF72-4F95-88DA-C90D313F44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33C20F-C161-4A9A-9234-EFAC94C34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5411D-4397-4262-A2F1-DC71A0C22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C84301-32D6-4BA2-91FE-AD0249C16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02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76047-16D0-4913-B5F4-E14E76769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03B62-B1AB-41E4-B382-88D518AD14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BB5555-C338-4089-9A7A-45925AC0FB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413F38-7E1E-434C-B5E0-9903662B2E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752C60-7FFE-49FF-A634-E928CDB4A2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DE218E-ED7E-471F-8775-F11BAFCB9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41894C-39AA-46C7-A2C8-F7233F59E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EE014C-9EBA-447D-884B-CFA8D885E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14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DAFC1-E26E-4BDD-B8A8-8362C043E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9D0D7-24AA-4E9C-9A0D-DDA98917A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74103E-1649-473A-95EB-1449CE169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C9DEA6-204D-4775-88D3-9A2857339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01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5D8222-C899-482D-9351-E8EC0DF2C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BB8EC1-F312-4DBF-A037-1CCC4DA38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E79593-F61B-4640-81A5-B8809574A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665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1367F-0220-407B-ADFB-D620020F2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3C7CF-9A67-48CE-B466-252329BD9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2327E-1463-40FA-8C83-A45375116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94AE2-45F8-4C51-B77F-A43C43AC4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EBFAC3-4E27-4AEF-A511-10218AAAF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0A917D-A782-488D-B440-2CAB1B869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605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F9328-65AC-4CB2-B8DE-89DAC494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5A4C74-DDAF-4495-8BE6-B104E45213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83AA6D-B806-451B-88CE-52C0C9DB7F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060E1-7805-4388-8322-56367233F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9C730-7C15-470A-B5FE-CF58F0780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7A2C2-2A43-4D00-ACF9-23867921A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879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E2562-4E4D-49BE-AE26-0E9EFEE0F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E254B0-BF62-4A18-BCD6-2FFBA5B4A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1F58E-E728-442D-BCC3-38943E59E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A0229-7007-42B6-93A9-7AC9D0157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4FC5A-7BB9-4B89-9590-B67D1045E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144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17DE89-57DB-4C77-8233-CE1E40DAA0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A2099D-E977-438D-9A0D-1E64095D63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262BE-C652-48FF-AD0B-2F65781CA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F7CA5-7C43-4AAD-85CC-3042E881D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C81F1-E730-406D-B563-3CD1DFD8A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448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669099-309F-4CC6-B8D8-3D9301905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525006-BADB-43AA-A83F-F92E69CD1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3FEFC-F6B4-4157-93E2-79B14FDF82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96089-EFCD-4955-9975-4B5D353E456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92E65-F039-497F-B347-35FCC4EE60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26607-418A-4FB6-94AB-F7499EBE3A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28A55-0F8A-43AF-A00C-2C169E83AD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187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E299AD-FF8E-44D8-A0E3-DBE5F7313438}"/>
              </a:ext>
            </a:extLst>
          </p:cNvPr>
          <p:cNvSpPr txBox="1"/>
          <p:nvPr/>
        </p:nvSpPr>
        <p:spPr>
          <a:xfrm>
            <a:off x="667910" y="135172"/>
            <a:ext cx="110443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latin typeface="Comic Sans MS" panose="030F0702030302020204" pitchFamily="66" charset="0"/>
              </a:rPr>
              <a:t>Sut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mae’r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tywydd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heddiw</a:t>
            </a:r>
            <a:r>
              <a:rPr lang="en-GB" sz="6000" b="1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061649-5215-492C-BF46-1B89E7BC41BE}"/>
              </a:ext>
            </a:extLst>
          </p:cNvPr>
          <p:cNvSpPr txBox="1"/>
          <p:nvPr/>
        </p:nvSpPr>
        <p:spPr>
          <a:xfrm>
            <a:off x="524783" y="2154805"/>
            <a:ext cx="53114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Mae </a:t>
            </a:r>
            <a:r>
              <a:rPr lang="en-GB" sz="5400" dirty="0" err="1"/>
              <a:t>hi’n</a:t>
            </a:r>
            <a:r>
              <a:rPr lang="en-GB" sz="5400" dirty="0"/>
              <a:t> </a:t>
            </a:r>
            <a:r>
              <a:rPr lang="en-GB" sz="6000" b="1" u="sng" dirty="0" err="1">
                <a:solidFill>
                  <a:srgbClr val="FFFF00"/>
                </a:solidFill>
              </a:rPr>
              <a:t>heulog</a:t>
            </a:r>
            <a:r>
              <a:rPr lang="en-GB" sz="6000" b="1" u="sng" dirty="0">
                <a:solidFill>
                  <a:srgbClr val="FFFF00"/>
                </a:solidFill>
              </a:rPr>
              <a:t>.</a:t>
            </a:r>
            <a:endParaRPr lang="en-GB" sz="4400" b="1" u="sng" dirty="0">
              <a:solidFill>
                <a:srgbClr val="FFFF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872EEC-1E97-44AA-952D-ED379787E7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667" t="53770" r="40000" b="9926"/>
          <a:stretch/>
        </p:blipFill>
        <p:spPr>
          <a:xfrm>
            <a:off x="5753210" y="1621210"/>
            <a:ext cx="4274710" cy="429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51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0C904-329D-4507-97FE-CA75B3D76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3859" y="2413337"/>
            <a:ext cx="3821264" cy="10156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5400" dirty="0"/>
              <a:t>Mae </a:t>
            </a:r>
            <a:r>
              <a:rPr lang="en-GB" sz="5400" dirty="0" err="1"/>
              <a:t>hi’n</a:t>
            </a:r>
            <a:r>
              <a:rPr lang="en-GB" sz="5400" dirty="0"/>
              <a:t> </a:t>
            </a:r>
            <a:r>
              <a:rPr lang="en-GB" sz="6000" b="1" u="sng" dirty="0" err="1">
                <a:solidFill>
                  <a:schemeClr val="accent4"/>
                </a:solidFill>
              </a:rPr>
              <a:t>braf</a:t>
            </a:r>
            <a:r>
              <a:rPr lang="en-GB" sz="6000" b="1" u="sng" dirty="0">
                <a:solidFill>
                  <a:schemeClr val="accent4"/>
                </a:solidFill>
              </a:rPr>
              <a:t>.</a:t>
            </a:r>
            <a:endParaRPr lang="en-GB" sz="5400" b="1" u="sng" dirty="0">
              <a:solidFill>
                <a:schemeClr val="accent4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7395B9-8453-4795-8C93-DAEE5C99A315}"/>
              </a:ext>
            </a:extLst>
          </p:cNvPr>
          <p:cNvSpPr txBox="1"/>
          <p:nvPr/>
        </p:nvSpPr>
        <p:spPr>
          <a:xfrm>
            <a:off x="667910" y="135172"/>
            <a:ext cx="110443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latin typeface="Comic Sans MS" panose="030F0702030302020204" pitchFamily="66" charset="0"/>
              </a:rPr>
              <a:t>Sut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mae’r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tywydd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heddiw</a:t>
            </a:r>
            <a:r>
              <a:rPr lang="en-GB" sz="6000" b="1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39081B-A3B2-45D6-B7E7-A210B9688F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67" t="19852" r="35833" b="48592"/>
          <a:stretch/>
        </p:blipFill>
        <p:spPr>
          <a:xfrm>
            <a:off x="5211198" y="2072640"/>
            <a:ext cx="5546501" cy="345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54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9700A-45DA-464E-B865-4883EA156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000" dirty="0"/>
              <a:t>Mae </a:t>
            </a:r>
            <a:r>
              <a:rPr lang="en-GB" sz="5000" dirty="0" err="1"/>
              <a:t>hi’n</a:t>
            </a:r>
            <a:r>
              <a:rPr lang="en-GB" sz="5000" dirty="0"/>
              <a:t> </a:t>
            </a:r>
            <a:r>
              <a:rPr lang="en-GB" sz="6000" b="1" u="sng" dirty="0" err="1">
                <a:solidFill>
                  <a:srgbClr val="0070C0"/>
                </a:solidFill>
              </a:rPr>
              <a:t>bwrw</a:t>
            </a:r>
            <a:r>
              <a:rPr lang="en-GB" sz="6000" b="1" u="sng" dirty="0">
                <a:solidFill>
                  <a:srgbClr val="0070C0"/>
                </a:solidFill>
              </a:rPr>
              <a:t> </a:t>
            </a:r>
            <a:r>
              <a:rPr lang="en-GB" sz="6000" b="1" u="sng" dirty="0" err="1">
                <a:solidFill>
                  <a:srgbClr val="0070C0"/>
                </a:solidFill>
              </a:rPr>
              <a:t>glaw</a:t>
            </a:r>
            <a:r>
              <a:rPr lang="en-GB" sz="6000" b="1" u="sng" dirty="0">
                <a:solidFill>
                  <a:srgbClr val="0070C0"/>
                </a:solidFill>
              </a:rPr>
              <a:t>. </a:t>
            </a:r>
            <a:endParaRPr lang="en-GB" sz="4400" b="1" u="sng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1E5D7B-08F8-45DF-88B1-D8ECEE80674E}"/>
              </a:ext>
            </a:extLst>
          </p:cNvPr>
          <p:cNvSpPr txBox="1"/>
          <p:nvPr/>
        </p:nvSpPr>
        <p:spPr>
          <a:xfrm>
            <a:off x="667910" y="135172"/>
            <a:ext cx="110443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latin typeface="Comic Sans MS" panose="030F0702030302020204" pitchFamily="66" charset="0"/>
              </a:rPr>
              <a:t>Sut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mae’r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tywydd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heddiw</a:t>
            </a:r>
            <a:r>
              <a:rPr lang="en-GB" sz="6000" b="1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582723-0F84-4BB7-B013-140F9BD690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584" t="16780" r="37250" b="47705"/>
          <a:stretch/>
        </p:blipFill>
        <p:spPr>
          <a:xfrm>
            <a:off x="5913120" y="2696039"/>
            <a:ext cx="5557519" cy="402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75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E609F-E240-4E4F-B189-D55D47AF2E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000" dirty="0"/>
              <a:t>Mae </a:t>
            </a:r>
            <a:r>
              <a:rPr lang="en-GB" sz="5000" dirty="0" err="1"/>
              <a:t>hi’n</a:t>
            </a:r>
            <a:r>
              <a:rPr lang="en-GB" sz="5000" dirty="0"/>
              <a:t> </a:t>
            </a:r>
            <a:r>
              <a:rPr lang="en-GB" sz="6000" b="1" u="sng" dirty="0" err="1">
                <a:solidFill>
                  <a:schemeClr val="accent3">
                    <a:lumMod val="75000"/>
                  </a:schemeClr>
                </a:solidFill>
              </a:rPr>
              <a:t>oer</a:t>
            </a:r>
            <a:r>
              <a:rPr lang="en-GB" sz="6000" b="1" u="sng" dirty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en-GB" sz="5000" b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25A8C0-6D1C-4F51-8928-0AC3FF967D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latin typeface="Comic Sans MS" panose="030F0702030302020204" pitchFamily="66" charset="0"/>
              </a:rPr>
              <a:t>Sut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mae’r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tywydd</a:t>
            </a:r>
            <a:r>
              <a:rPr lang="en-GB" sz="6000" b="1" dirty="0">
                <a:latin typeface="Comic Sans MS" panose="030F0702030302020204" pitchFamily="66" charset="0"/>
              </a:rPr>
              <a:t> </a:t>
            </a:r>
            <a:r>
              <a:rPr lang="en-GB" sz="6000" b="1" dirty="0" err="1">
                <a:latin typeface="Comic Sans MS" panose="030F0702030302020204" pitchFamily="66" charset="0"/>
              </a:rPr>
              <a:t>heddiw</a:t>
            </a:r>
            <a:r>
              <a:rPr lang="en-GB" sz="6000" b="1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CC922F-89CB-4970-A1A2-A1ADFCAFC0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167" t="41334" r="35000" b="26963"/>
          <a:stretch/>
        </p:blipFill>
        <p:spPr>
          <a:xfrm>
            <a:off x="4937759" y="2506345"/>
            <a:ext cx="5767171" cy="3447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77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63029-5A14-4614-A20B-FFED08570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Success criteria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Look at the weather picture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Write the weather in welsh</a:t>
            </a:r>
          </a:p>
        </p:txBody>
      </p:sp>
      <p:pic>
        <p:nvPicPr>
          <p:cNvPr id="6" name="Picture 5" descr="A picture containing wheel, drawing, light&#10;&#10;Description automatically generated">
            <a:extLst>
              <a:ext uri="{FF2B5EF4-FFF2-40B4-BE49-F238E27FC236}">
                <a16:creationId xmlns:a16="http://schemas.microsoft.com/office/drawing/2014/main" id="{F8D81F3B-99AD-4BCD-91C2-E1DF3B64E7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796" y="2368613"/>
            <a:ext cx="1143000" cy="1143000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B6D7E5F-8CB6-49EF-AC83-6BF74D8F75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760" y="3579081"/>
            <a:ext cx="1306036" cy="148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337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255d3701ecfa56f5f20d4b159c83acd5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591e5cac040feae9e82c4c83da47c8a4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2BF6C75-384D-4148-83C9-4C7F329E0E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67929D-4DEF-4F50-A4BE-0A2683B5650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F80A38-44C7-4EAD-AAFF-70A0152FCC4B}">
  <ds:schemaRefs>
    <ds:schemaRef ds:uri="http://purl.org/dc/terms/"/>
    <ds:schemaRef ds:uri="9d0d5cce-d4dc-4043-8325-c992d2f588cd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39a888ec-cc75-402e-856f-ff68cc5460a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49</Words>
  <Application>Microsoft Office PowerPoint</Application>
  <PresentationFormat>Widescreen</PresentationFormat>
  <Paragraphs>13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Sut mae’r tywydd heddiw?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Lainey Gallo (1900747)</dc:creator>
  <cp:lastModifiedBy>Lainey Gallo (1900747)</cp:lastModifiedBy>
  <cp:revision>5</cp:revision>
  <dcterms:created xsi:type="dcterms:W3CDTF">2020-03-09T21:16:43Z</dcterms:created>
  <dcterms:modified xsi:type="dcterms:W3CDTF">2020-03-12T18:55:14Z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