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303" r:id="rId2"/>
    <p:sldId id="476" r:id="rId3"/>
    <p:sldId id="481" r:id="rId4"/>
    <p:sldId id="488" r:id="rId5"/>
    <p:sldId id="482" r:id="rId6"/>
    <p:sldId id="489" r:id="rId7"/>
    <p:sldId id="483" r:id="rId8"/>
    <p:sldId id="485" r:id="rId9"/>
    <p:sldId id="486" r:id="rId10"/>
    <p:sldId id="484" r:id="rId11"/>
    <p:sldId id="490" r:id="rId12"/>
    <p:sldId id="480" r:id="rId13"/>
    <p:sldId id="477" r:id="rId14"/>
    <p:sldId id="479" r:id="rId15"/>
    <p:sldId id="478" r:id="rId16"/>
    <p:sldId id="48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5A08CA-4835-4305-A378-BDCE166DCD7A}" v="2" dt="2024-09-30T13:55:38.5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66" autoAdjust="0"/>
    <p:restoredTop sz="52670" autoAdjust="0"/>
  </p:normalViewPr>
  <p:slideViewPr>
    <p:cSldViewPr snapToGrid="0">
      <p:cViewPr varScale="1">
        <p:scale>
          <a:sx n="58" d="100"/>
          <a:sy n="58" d="100"/>
        </p:scale>
        <p:origin x="198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385A08CA-4835-4305-A378-BDCE166DCD7A}"/>
    <pc:docChg chg="custSel addSld delSld modSld sldOrd delMainMaster">
      <pc:chgData name="Julie Thomas" userId="2af13b6d24d29b42" providerId="LiveId" clId="{385A08CA-4835-4305-A378-BDCE166DCD7A}" dt="2024-10-03T14:22:01.660" v="6158"/>
      <pc:docMkLst>
        <pc:docMk/>
      </pc:docMkLst>
      <pc:sldChg chg="del">
        <pc:chgData name="Julie Thomas" userId="2af13b6d24d29b42" providerId="LiveId" clId="{385A08CA-4835-4305-A378-BDCE166DCD7A}" dt="2024-09-30T13:57:05.250" v="237" actId="2696"/>
        <pc:sldMkLst>
          <pc:docMk/>
          <pc:sldMk cId="306212510" sldId="256"/>
        </pc:sldMkLst>
      </pc:sldChg>
      <pc:sldChg chg="modSp add mod ord">
        <pc:chgData name="Julie Thomas" userId="2af13b6d24d29b42" providerId="LiveId" clId="{385A08CA-4835-4305-A378-BDCE166DCD7A}" dt="2024-09-30T13:54:41.066" v="11" actId="20577"/>
        <pc:sldMkLst>
          <pc:docMk/>
          <pc:sldMk cId="3193330590" sldId="303"/>
        </pc:sldMkLst>
        <pc:spChg chg="mod">
          <ac:chgData name="Julie Thomas" userId="2af13b6d24d29b42" providerId="LiveId" clId="{385A08CA-4835-4305-A378-BDCE166DCD7A}" dt="2024-09-30T13:54:41.066" v="11" actId="20577"/>
          <ac:spMkLst>
            <pc:docMk/>
            <pc:sldMk cId="3193330590" sldId="303"/>
            <ac:spMk id="5" creationId="{00000000-0000-0000-0000-000000000000}"/>
          </ac:spMkLst>
        </pc:spChg>
      </pc:sldChg>
      <pc:sldChg chg="new del">
        <pc:chgData name="Julie Thomas" userId="2af13b6d24d29b42" providerId="LiveId" clId="{385A08CA-4835-4305-A378-BDCE166DCD7A}" dt="2024-09-30T13:57:08.203" v="238" actId="2696"/>
        <pc:sldMkLst>
          <pc:docMk/>
          <pc:sldMk cId="20208044" sldId="304"/>
        </pc:sldMkLst>
      </pc:sldChg>
      <pc:sldChg chg="modSp add mod ord">
        <pc:chgData name="Julie Thomas" userId="2af13b6d24d29b42" providerId="LiveId" clId="{385A08CA-4835-4305-A378-BDCE166DCD7A}" dt="2024-10-03T14:06:01.164" v="5519" actId="20577"/>
        <pc:sldMkLst>
          <pc:docMk/>
          <pc:sldMk cId="1151530094" sldId="476"/>
        </pc:sldMkLst>
        <pc:spChg chg="mod">
          <ac:chgData name="Julie Thomas" userId="2af13b6d24d29b42" providerId="LiveId" clId="{385A08CA-4835-4305-A378-BDCE166DCD7A}" dt="2024-10-03T14:06:01.164" v="5519" actId="20577"/>
          <ac:spMkLst>
            <pc:docMk/>
            <pc:sldMk cId="1151530094" sldId="476"/>
            <ac:spMk id="2" creationId="{6232E53B-B054-D764-7F30-DB340E42D97E}"/>
          </ac:spMkLst>
        </pc:spChg>
        <pc:spChg chg="mod">
          <ac:chgData name="Julie Thomas" userId="2af13b6d24d29b42" providerId="LiveId" clId="{385A08CA-4835-4305-A378-BDCE166DCD7A}" dt="2024-09-30T13:56:48.071" v="235" actId="20577"/>
          <ac:spMkLst>
            <pc:docMk/>
            <pc:sldMk cId="1151530094" sldId="476"/>
            <ac:spMk id="3" creationId="{9068D9DF-76AA-9C78-CB2D-22A7CC1E9EA8}"/>
          </ac:spMkLst>
        </pc:spChg>
      </pc:sldChg>
      <pc:sldChg chg="modSp new mod">
        <pc:chgData name="Julie Thomas" userId="2af13b6d24d29b42" providerId="LiveId" clId="{385A08CA-4835-4305-A378-BDCE166DCD7A}" dt="2024-09-30T14:07:35.925" v="1244" actId="20577"/>
        <pc:sldMkLst>
          <pc:docMk/>
          <pc:sldMk cId="4294153938" sldId="477"/>
        </pc:sldMkLst>
        <pc:spChg chg="mod">
          <ac:chgData name="Julie Thomas" userId="2af13b6d24d29b42" providerId="LiveId" clId="{385A08CA-4835-4305-A378-BDCE166DCD7A}" dt="2024-09-30T14:02:49.065" v="664" actId="113"/>
          <ac:spMkLst>
            <pc:docMk/>
            <pc:sldMk cId="4294153938" sldId="477"/>
            <ac:spMk id="2" creationId="{34197EB6-4BEE-D79D-628B-A6EC731CEE4A}"/>
          </ac:spMkLst>
        </pc:spChg>
        <pc:spChg chg="mod">
          <ac:chgData name="Julie Thomas" userId="2af13b6d24d29b42" providerId="LiveId" clId="{385A08CA-4835-4305-A378-BDCE166DCD7A}" dt="2024-09-30T14:07:35.925" v="1244" actId="20577"/>
          <ac:spMkLst>
            <pc:docMk/>
            <pc:sldMk cId="4294153938" sldId="477"/>
            <ac:spMk id="3" creationId="{D4E58A47-5E6E-28C6-2F8C-C59BE254B208}"/>
          </ac:spMkLst>
        </pc:spChg>
      </pc:sldChg>
      <pc:sldChg chg="modSp new mod">
        <pc:chgData name="Julie Thomas" userId="2af13b6d24d29b42" providerId="LiveId" clId="{385A08CA-4835-4305-A378-BDCE166DCD7A}" dt="2024-09-30T14:15:49.674" v="1833" actId="113"/>
        <pc:sldMkLst>
          <pc:docMk/>
          <pc:sldMk cId="1388412667" sldId="478"/>
        </pc:sldMkLst>
        <pc:spChg chg="mod">
          <ac:chgData name="Julie Thomas" userId="2af13b6d24d29b42" providerId="LiveId" clId="{385A08CA-4835-4305-A378-BDCE166DCD7A}" dt="2024-09-30T14:15:49.674" v="1833" actId="113"/>
          <ac:spMkLst>
            <pc:docMk/>
            <pc:sldMk cId="1388412667" sldId="478"/>
            <ac:spMk id="2" creationId="{AE88A822-A85B-3B17-F073-DBA9516C0C2B}"/>
          </ac:spMkLst>
        </pc:spChg>
        <pc:spChg chg="mod">
          <ac:chgData name="Julie Thomas" userId="2af13b6d24d29b42" providerId="LiveId" clId="{385A08CA-4835-4305-A378-BDCE166DCD7A}" dt="2024-09-30T14:06:29.285" v="1093" actId="20577"/>
          <ac:spMkLst>
            <pc:docMk/>
            <pc:sldMk cId="1388412667" sldId="478"/>
            <ac:spMk id="3" creationId="{C0753135-7BE3-C8BE-3A9F-19EE5063493A}"/>
          </ac:spMkLst>
        </pc:spChg>
      </pc:sldChg>
      <pc:sldChg chg="modSp new mod">
        <pc:chgData name="Julie Thomas" userId="2af13b6d24d29b42" providerId="LiveId" clId="{385A08CA-4835-4305-A378-BDCE166DCD7A}" dt="2024-09-30T14:11:19.401" v="1541" actId="20577"/>
        <pc:sldMkLst>
          <pc:docMk/>
          <pc:sldMk cId="19635091" sldId="479"/>
        </pc:sldMkLst>
        <pc:spChg chg="mod">
          <ac:chgData name="Julie Thomas" userId="2af13b6d24d29b42" providerId="LiveId" clId="{385A08CA-4835-4305-A378-BDCE166DCD7A}" dt="2024-09-30T14:09:15.145" v="1283" actId="113"/>
          <ac:spMkLst>
            <pc:docMk/>
            <pc:sldMk cId="19635091" sldId="479"/>
            <ac:spMk id="2" creationId="{46854FA7-27D5-8CEF-D70C-7F90D42E2B12}"/>
          </ac:spMkLst>
        </pc:spChg>
        <pc:spChg chg="mod">
          <ac:chgData name="Julie Thomas" userId="2af13b6d24d29b42" providerId="LiveId" clId="{385A08CA-4835-4305-A378-BDCE166DCD7A}" dt="2024-09-30T14:11:19.401" v="1541" actId="20577"/>
          <ac:spMkLst>
            <pc:docMk/>
            <pc:sldMk cId="19635091" sldId="479"/>
            <ac:spMk id="3" creationId="{AA705909-7F3A-A3A3-0414-02A38AE3DBAE}"/>
          </ac:spMkLst>
        </pc:spChg>
      </pc:sldChg>
      <pc:sldChg chg="modSp new mod ord">
        <pc:chgData name="Julie Thomas" userId="2af13b6d24d29b42" providerId="LiveId" clId="{385A08CA-4835-4305-A378-BDCE166DCD7A}" dt="2024-09-30T14:16:01.716" v="1835"/>
        <pc:sldMkLst>
          <pc:docMk/>
          <pc:sldMk cId="797032077" sldId="480"/>
        </pc:sldMkLst>
        <pc:spChg chg="mod">
          <ac:chgData name="Julie Thomas" userId="2af13b6d24d29b42" providerId="LiveId" clId="{385A08CA-4835-4305-A378-BDCE166DCD7A}" dt="2024-09-30T14:13:09.500" v="1584" actId="20577"/>
          <ac:spMkLst>
            <pc:docMk/>
            <pc:sldMk cId="797032077" sldId="480"/>
            <ac:spMk id="2" creationId="{3BE94BE0-0459-663D-86EA-7B7207D835E8}"/>
          </ac:spMkLst>
        </pc:spChg>
        <pc:spChg chg="mod">
          <ac:chgData name="Julie Thomas" userId="2af13b6d24d29b42" providerId="LiveId" clId="{385A08CA-4835-4305-A378-BDCE166DCD7A}" dt="2024-09-30T14:15:41.631" v="1832" actId="20577"/>
          <ac:spMkLst>
            <pc:docMk/>
            <pc:sldMk cId="797032077" sldId="480"/>
            <ac:spMk id="3" creationId="{910669C2-B5B0-43B3-FF82-742BDFFEBBF2}"/>
          </ac:spMkLst>
        </pc:spChg>
      </pc:sldChg>
      <pc:sldChg chg="modSp new mod ord">
        <pc:chgData name="Julie Thomas" userId="2af13b6d24d29b42" providerId="LiveId" clId="{385A08CA-4835-4305-A378-BDCE166DCD7A}" dt="2024-09-30T14:28:35.598" v="2625" actId="27636"/>
        <pc:sldMkLst>
          <pc:docMk/>
          <pc:sldMk cId="3637758251" sldId="481"/>
        </pc:sldMkLst>
        <pc:spChg chg="mod">
          <ac:chgData name="Julie Thomas" userId="2af13b6d24d29b42" providerId="LiveId" clId="{385A08CA-4835-4305-A378-BDCE166DCD7A}" dt="2024-09-30T14:24:40.563" v="2333" actId="14100"/>
          <ac:spMkLst>
            <pc:docMk/>
            <pc:sldMk cId="3637758251" sldId="481"/>
            <ac:spMk id="2" creationId="{58BF3C2A-2B8D-FB51-189F-62E9C667F908}"/>
          </ac:spMkLst>
        </pc:spChg>
        <pc:spChg chg="mod">
          <ac:chgData name="Julie Thomas" userId="2af13b6d24d29b42" providerId="LiveId" clId="{385A08CA-4835-4305-A378-BDCE166DCD7A}" dt="2024-09-30T14:28:35.598" v="2625" actId="27636"/>
          <ac:spMkLst>
            <pc:docMk/>
            <pc:sldMk cId="3637758251" sldId="481"/>
            <ac:spMk id="3" creationId="{65790020-9978-F989-191F-D44FDDF5F131}"/>
          </ac:spMkLst>
        </pc:spChg>
      </pc:sldChg>
      <pc:sldChg chg="modSp new mod ord">
        <pc:chgData name="Julie Thomas" userId="2af13b6d24d29b42" providerId="LiveId" clId="{385A08CA-4835-4305-A378-BDCE166DCD7A}" dt="2024-09-30T15:09:41.411" v="4415" actId="20577"/>
        <pc:sldMkLst>
          <pc:docMk/>
          <pc:sldMk cId="2735447782" sldId="482"/>
        </pc:sldMkLst>
        <pc:spChg chg="mod">
          <ac:chgData name="Julie Thomas" userId="2af13b6d24d29b42" providerId="LiveId" clId="{385A08CA-4835-4305-A378-BDCE166DCD7A}" dt="2024-09-30T14:27:25.491" v="2535" actId="14100"/>
          <ac:spMkLst>
            <pc:docMk/>
            <pc:sldMk cId="2735447782" sldId="482"/>
            <ac:spMk id="2" creationId="{3A984DFF-FDCC-81BC-D5F8-F74407002AB8}"/>
          </ac:spMkLst>
        </pc:spChg>
        <pc:spChg chg="mod">
          <ac:chgData name="Julie Thomas" userId="2af13b6d24d29b42" providerId="LiveId" clId="{385A08CA-4835-4305-A378-BDCE166DCD7A}" dt="2024-09-30T15:09:41.411" v="4415" actId="20577"/>
          <ac:spMkLst>
            <pc:docMk/>
            <pc:sldMk cId="2735447782" sldId="482"/>
            <ac:spMk id="3" creationId="{6D65C6CF-35E6-37AA-C386-BBE864F8936E}"/>
          </ac:spMkLst>
        </pc:spChg>
      </pc:sldChg>
      <pc:sldChg chg="modSp new mod ord">
        <pc:chgData name="Julie Thomas" userId="2af13b6d24d29b42" providerId="LiveId" clId="{385A08CA-4835-4305-A378-BDCE166DCD7A}" dt="2024-09-30T15:00:06.591" v="3781"/>
        <pc:sldMkLst>
          <pc:docMk/>
          <pc:sldMk cId="2232360703" sldId="483"/>
        </pc:sldMkLst>
        <pc:spChg chg="mod">
          <ac:chgData name="Julie Thomas" userId="2af13b6d24d29b42" providerId="LiveId" clId="{385A08CA-4835-4305-A378-BDCE166DCD7A}" dt="2024-09-30T14:36:20.821" v="3256" actId="113"/>
          <ac:spMkLst>
            <pc:docMk/>
            <pc:sldMk cId="2232360703" sldId="483"/>
            <ac:spMk id="2" creationId="{192D6609-4292-5A91-0EAF-69F32B871727}"/>
          </ac:spMkLst>
        </pc:spChg>
        <pc:spChg chg="mod">
          <ac:chgData name="Julie Thomas" userId="2af13b6d24d29b42" providerId="LiveId" clId="{385A08CA-4835-4305-A378-BDCE166DCD7A}" dt="2024-09-30T14:35:43.049" v="3255" actId="20577"/>
          <ac:spMkLst>
            <pc:docMk/>
            <pc:sldMk cId="2232360703" sldId="483"/>
            <ac:spMk id="3" creationId="{48F008E6-6903-6C82-6AD6-7593299B5F23}"/>
          </ac:spMkLst>
        </pc:spChg>
      </pc:sldChg>
      <pc:sldChg chg="modSp new mod">
        <pc:chgData name="Julie Thomas" userId="2af13b6d24d29b42" providerId="LiveId" clId="{385A08CA-4835-4305-A378-BDCE166DCD7A}" dt="2024-09-30T15:23:21.592" v="5015" actId="20577"/>
        <pc:sldMkLst>
          <pc:docMk/>
          <pc:sldMk cId="1317950057" sldId="484"/>
        </pc:sldMkLst>
        <pc:spChg chg="mod">
          <ac:chgData name="Julie Thomas" userId="2af13b6d24d29b42" providerId="LiveId" clId="{385A08CA-4835-4305-A378-BDCE166DCD7A}" dt="2024-09-30T14:37:16.242" v="3283" actId="113"/>
          <ac:spMkLst>
            <pc:docMk/>
            <pc:sldMk cId="1317950057" sldId="484"/>
            <ac:spMk id="2" creationId="{E586FF52-FF47-4AD9-2798-359F97BE9D9B}"/>
          </ac:spMkLst>
        </pc:spChg>
        <pc:spChg chg="mod">
          <ac:chgData name="Julie Thomas" userId="2af13b6d24d29b42" providerId="LiveId" clId="{385A08CA-4835-4305-A378-BDCE166DCD7A}" dt="2024-09-30T15:23:21.592" v="5015" actId="20577"/>
          <ac:spMkLst>
            <pc:docMk/>
            <pc:sldMk cId="1317950057" sldId="484"/>
            <ac:spMk id="3" creationId="{E2904156-B06E-C4DE-69BE-3FBA0B201381}"/>
          </ac:spMkLst>
        </pc:spChg>
      </pc:sldChg>
      <pc:sldChg chg="modSp new mod ord">
        <pc:chgData name="Julie Thomas" userId="2af13b6d24d29b42" providerId="LiveId" clId="{385A08CA-4835-4305-A378-BDCE166DCD7A}" dt="2024-09-30T15:16:09.456" v="4742"/>
        <pc:sldMkLst>
          <pc:docMk/>
          <pc:sldMk cId="981776046" sldId="485"/>
        </pc:sldMkLst>
        <pc:spChg chg="mod">
          <ac:chgData name="Julie Thomas" userId="2af13b6d24d29b42" providerId="LiveId" clId="{385A08CA-4835-4305-A378-BDCE166DCD7A}" dt="2024-09-30T14:37:53.486" v="3333" actId="113"/>
          <ac:spMkLst>
            <pc:docMk/>
            <pc:sldMk cId="981776046" sldId="485"/>
            <ac:spMk id="2" creationId="{728F7596-E95D-ABB4-6EA1-19E4DF283DD1}"/>
          </ac:spMkLst>
        </pc:spChg>
        <pc:spChg chg="mod">
          <ac:chgData name="Julie Thomas" userId="2af13b6d24d29b42" providerId="LiveId" clId="{385A08CA-4835-4305-A378-BDCE166DCD7A}" dt="2024-09-30T15:15:36.637" v="4740" actId="27636"/>
          <ac:spMkLst>
            <pc:docMk/>
            <pc:sldMk cId="981776046" sldId="485"/>
            <ac:spMk id="3" creationId="{064769A2-9353-F3FB-5789-C6DAAA3D6BEF}"/>
          </ac:spMkLst>
        </pc:spChg>
      </pc:sldChg>
      <pc:sldChg chg="modSp new mod modNotesTx">
        <pc:chgData name="Julie Thomas" userId="2af13b6d24d29b42" providerId="LiveId" clId="{385A08CA-4835-4305-A378-BDCE166DCD7A}" dt="2024-09-30T15:03:58.407" v="4323" actId="20577"/>
        <pc:sldMkLst>
          <pc:docMk/>
          <pc:sldMk cId="3358970773" sldId="486"/>
        </pc:sldMkLst>
        <pc:spChg chg="mod">
          <ac:chgData name="Julie Thomas" userId="2af13b6d24d29b42" providerId="LiveId" clId="{385A08CA-4835-4305-A378-BDCE166DCD7A}" dt="2024-09-30T15:00:30.639" v="3803" actId="113"/>
          <ac:spMkLst>
            <pc:docMk/>
            <pc:sldMk cId="3358970773" sldId="486"/>
            <ac:spMk id="2" creationId="{928137C7-C28F-50E8-97D7-DA43450CDCE5}"/>
          </ac:spMkLst>
        </pc:spChg>
        <pc:spChg chg="mod">
          <ac:chgData name="Julie Thomas" userId="2af13b6d24d29b42" providerId="LiveId" clId="{385A08CA-4835-4305-A378-BDCE166DCD7A}" dt="2024-09-30T15:01:23.297" v="3886" actId="255"/>
          <ac:spMkLst>
            <pc:docMk/>
            <pc:sldMk cId="3358970773" sldId="486"/>
            <ac:spMk id="3" creationId="{4912B798-0EC5-2A70-D21B-89761CA05154}"/>
          </ac:spMkLst>
        </pc:spChg>
      </pc:sldChg>
      <pc:sldChg chg="modSp new mod">
        <pc:chgData name="Julie Thomas" userId="2af13b6d24d29b42" providerId="LiveId" clId="{385A08CA-4835-4305-A378-BDCE166DCD7A}" dt="2024-09-30T15:50:49.056" v="5502" actId="20577"/>
        <pc:sldMkLst>
          <pc:docMk/>
          <pc:sldMk cId="4276849940" sldId="487"/>
        </pc:sldMkLst>
        <pc:spChg chg="mod">
          <ac:chgData name="Julie Thomas" userId="2af13b6d24d29b42" providerId="LiveId" clId="{385A08CA-4835-4305-A378-BDCE166DCD7A}" dt="2024-09-30T15:37:38.518" v="5024" actId="113"/>
          <ac:spMkLst>
            <pc:docMk/>
            <pc:sldMk cId="4276849940" sldId="487"/>
            <ac:spMk id="2" creationId="{CD0ECB8E-F346-0D06-7DF0-DB72D93B4757}"/>
          </ac:spMkLst>
        </pc:spChg>
        <pc:spChg chg="mod">
          <ac:chgData name="Julie Thomas" userId="2af13b6d24d29b42" providerId="LiveId" clId="{385A08CA-4835-4305-A378-BDCE166DCD7A}" dt="2024-09-30T15:50:49.056" v="5502" actId="20577"/>
          <ac:spMkLst>
            <pc:docMk/>
            <pc:sldMk cId="4276849940" sldId="487"/>
            <ac:spMk id="3" creationId="{057D5D53-8AA1-95FB-3490-072738B8469D}"/>
          </ac:spMkLst>
        </pc:spChg>
      </pc:sldChg>
      <pc:sldChg chg="modSp new mod ord">
        <pc:chgData name="Julie Thomas" userId="2af13b6d24d29b42" providerId="LiveId" clId="{385A08CA-4835-4305-A378-BDCE166DCD7A}" dt="2024-10-03T14:09:40.261" v="5722"/>
        <pc:sldMkLst>
          <pc:docMk/>
          <pc:sldMk cId="1508462367" sldId="488"/>
        </pc:sldMkLst>
        <pc:spChg chg="mod">
          <ac:chgData name="Julie Thomas" userId="2af13b6d24d29b42" providerId="LiveId" clId="{385A08CA-4835-4305-A378-BDCE166DCD7A}" dt="2024-10-03T14:09:35.273" v="5720" actId="113"/>
          <ac:spMkLst>
            <pc:docMk/>
            <pc:sldMk cId="1508462367" sldId="488"/>
            <ac:spMk id="2" creationId="{788D46F3-2220-91F3-D834-CCAF3B1202FB}"/>
          </ac:spMkLst>
        </pc:spChg>
      </pc:sldChg>
      <pc:sldChg chg="modSp new mod ord">
        <pc:chgData name="Julie Thomas" userId="2af13b6d24d29b42" providerId="LiveId" clId="{385A08CA-4835-4305-A378-BDCE166DCD7A}" dt="2024-10-03T14:10:11.310" v="5782"/>
        <pc:sldMkLst>
          <pc:docMk/>
          <pc:sldMk cId="3676427018" sldId="489"/>
        </pc:sldMkLst>
        <pc:spChg chg="mod">
          <ac:chgData name="Julie Thomas" userId="2af13b6d24d29b42" providerId="LiveId" clId="{385A08CA-4835-4305-A378-BDCE166DCD7A}" dt="2024-10-03T14:10:07.289" v="5780" actId="1076"/>
          <ac:spMkLst>
            <pc:docMk/>
            <pc:sldMk cId="3676427018" sldId="489"/>
            <ac:spMk id="2" creationId="{727084F3-69CD-1FE8-5EB2-9B9E16EC740E}"/>
          </ac:spMkLst>
        </pc:spChg>
      </pc:sldChg>
      <pc:sldChg chg="modSp new mod ord">
        <pc:chgData name="Julie Thomas" userId="2af13b6d24d29b42" providerId="LiveId" clId="{385A08CA-4835-4305-A378-BDCE166DCD7A}" dt="2024-10-03T14:22:01.660" v="6158"/>
        <pc:sldMkLst>
          <pc:docMk/>
          <pc:sldMk cId="1199492933" sldId="490"/>
        </pc:sldMkLst>
        <pc:spChg chg="mod">
          <ac:chgData name="Julie Thomas" userId="2af13b6d24d29b42" providerId="LiveId" clId="{385A08CA-4835-4305-A378-BDCE166DCD7A}" dt="2024-10-03T14:11:57.700" v="5792" actId="113"/>
          <ac:spMkLst>
            <pc:docMk/>
            <pc:sldMk cId="1199492933" sldId="490"/>
            <ac:spMk id="2" creationId="{99AC53EF-6F7E-CD7A-22CF-5857939A5E6C}"/>
          </ac:spMkLst>
        </pc:spChg>
        <pc:spChg chg="mod">
          <ac:chgData name="Julie Thomas" userId="2af13b6d24d29b42" providerId="LiveId" clId="{385A08CA-4835-4305-A378-BDCE166DCD7A}" dt="2024-10-03T14:21:19.896" v="6156" actId="27636"/>
          <ac:spMkLst>
            <pc:docMk/>
            <pc:sldMk cId="1199492933" sldId="490"/>
            <ac:spMk id="3" creationId="{CC20A607-8B9E-17C6-561A-6690111AF870}"/>
          </ac:spMkLst>
        </pc:spChg>
      </pc:sldChg>
      <pc:sldMasterChg chg="del delSldLayout">
        <pc:chgData name="Julie Thomas" userId="2af13b6d24d29b42" providerId="LiveId" clId="{385A08CA-4835-4305-A378-BDCE166DCD7A}" dt="2024-09-30T13:57:08.203" v="238" actId="2696"/>
        <pc:sldMasterMkLst>
          <pc:docMk/>
          <pc:sldMasterMk cId="2109097690" sldId="2147483648"/>
        </pc:sldMasterMkLst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729315008" sldId="2147483649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1473972894" sldId="2147483650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3211686973" sldId="2147483651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1511341590" sldId="2147483652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3946487082" sldId="2147483653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3018519996" sldId="2147483654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1063755122" sldId="2147483655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885051609" sldId="2147483656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2343684094" sldId="2147483657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432696578" sldId="2147483658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234810367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5467-ADD1-4067-89F4-C7E07A75EF1A}" type="datetimeFigureOut">
              <a:rPr lang="en-GB" smtClean="0"/>
              <a:t>03/10/2024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24FA6-CE75-4976-B593-72A140BC79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470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2380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1245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156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Training focuses on particular knowledge and skills whilst coaching goes beyond this and focuses on individual growth and transformation.</a:t>
            </a:r>
          </a:p>
          <a:p>
            <a:r>
              <a:rPr lang="en-GB" dirty="0"/>
              <a:t>Coaching is individual and focuses on personal goals and skills development. This tailored approach encourages commitment to the achievement of objectives and lasting change.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1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1613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17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410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616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741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89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363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535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846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071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160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293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03/10/2024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2798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945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s –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>
          <a:xfrm>
            <a:off x="540898" y="414212"/>
            <a:ext cx="4776857" cy="216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Coaching Skills for HRAs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kstvak 6"/>
          <p:cNvSpPr txBox="1"/>
          <p:nvPr userDrawn="1"/>
        </p:nvSpPr>
        <p:spPr>
          <a:xfrm>
            <a:off x="-113408" y="-262268"/>
            <a:ext cx="2753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Colored bars – Two columns</a:t>
            </a:r>
          </a:p>
        </p:txBody>
      </p:sp>
      <p:sp>
        <p:nvSpPr>
          <p:cNvPr id="78" name="Tijdelijke aanduiding voor verticale tekst 2"/>
          <p:cNvSpPr>
            <a:spLocks noGrp="1"/>
          </p:cNvSpPr>
          <p:nvPr>
            <p:ph type="body" orient="vert" idx="13" hasCustomPrompt="1"/>
          </p:nvPr>
        </p:nvSpPr>
        <p:spPr>
          <a:xfrm>
            <a:off x="543560" y="1209041"/>
            <a:ext cx="5408440" cy="367613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0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540779" y="1586673"/>
            <a:ext cx="5407664" cy="4856615"/>
          </a:xfrm>
        </p:spPr>
        <p:txBody>
          <a:bodyPr vert="horz" tIns="108000" rIns="72000" bIns="72000"/>
          <a:lstStyle>
            <a:lvl3pPr>
              <a:defRPr/>
            </a:lvl3pPr>
            <a:lvl4pPr>
              <a:defRPr baseline="0"/>
            </a:lvl4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3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6240002" y="1586673"/>
            <a:ext cx="5392553" cy="4856615"/>
          </a:xfrm>
        </p:spPr>
        <p:txBody>
          <a:bodyPr vert="horz" tIns="108000" rIns="72000" bIns="72000"/>
          <a:lstStyle/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4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6240002" y="1206913"/>
            <a:ext cx="5391167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455902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078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38400" y="3764634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Julie Thomas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3068419" y="1340768"/>
            <a:ext cx="6400800" cy="1752600"/>
          </a:xfrm>
        </p:spPr>
        <p:txBody>
          <a:bodyPr>
            <a:normAutofit fontScale="92500" lnSpcReduction="20000"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BMSW6007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Coaching and Mentoring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Week 2</a:t>
            </a:r>
          </a:p>
          <a:p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193330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2E53B-B054-D764-7F30-DB340E42D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8D9DF-76AA-9C78-CB2D-22A7CC1E9E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Coaching and Mentoring help achieve organisational objectives</a:t>
            </a:r>
          </a:p>
          <a:p>
            <a:r>
              <a:rPr lang="en-GB" dirty="0"/>
              <a:t>Cost of Coaching and Mentoring</a:t>
            </a:r>
          </a:p>
          <a:p>
            <a:r>
              <a:rPr lang="en-GB" dirty="0"/>
              <a:t>Barriers to effective coaching and mentoring</a:t>
            </a:r>
          </a:p>
        </p:txBody>
      </p:sp>
    </p:spTree>
    <p:extLst>
      <p:ext uri="{BB962C8B-B14F-4D97-AF65-F5344CB8AC3E}">
        <p14:creationId xmlns:p14="http://schemas.microsoft.com/office/powerpoint/2010/main" val="1151530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F3C2A-2B8D-FB51-189F-62E9C667F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6329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it helps Achieve Organisational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90020-9978-F989-191F-D44FDDF5F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954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Improves individual performance by developing skills and competencies</a:t>
            </a:r>
          </a:p>
          <a:p>
            <a:r>
              <a:rPr lang="en-GB" dirty="0"/>
              <a:t>Helps individuals set and achieve goals in a structured way</a:t>
            </a:r>
          </a:p>
          <a:p>
            <a:r>
              <a:rPr lang="en-GB" dirty="0"/>
              <a:t>Helps identify problems and solutions</a:t>
            </a:r>
          </a:p>
          <a:p>
            <a:r>
              <a:rPr lang="en-GB" dirty="0"/>
              <a:t>Encourages individuals to take ownership of their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758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D46F3-2220-91F3-D834-CCAF3B120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are the benefits of coaching and mentoring to organisations?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462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84DFF-FDCC-81BC-D5F8-F74407002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64351"/>
          </a:xfrm>
        </p:spPr>
        <p:txBody>
          <a:bodyPr/>
          <a:lstStyle/>
          <a:p>
            <a:r>
              <a:rPr lang="en-GB" b="1" dirty="0"/>
              <a:t>Organisational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5C6CF-35E6-37AA-C386-BBE864F89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Supports a culture of learning and continuous improvement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Helps organisations be agile and change-ready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Builds resilience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Aids engagement and retention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Provides an a</a:t>
            </a:r>
            <a:r>
              <a:rPr lang="en-GB" dirty="0" err="1">
                <a:solidFill>
                  <a:prstClr val="black"/>
                </a:solidFill>
                <a:latin typeface="Myriad Pro"/>
              </a:rPr>
              <a:t>lternative</a:t>
            </a:r>
            <a:r>
              <a:rPr lang="en-GB" dirty="0">
                <a:solidFill>
                  <a:prstClr val="black"/>
                </a:solidFill>
                <a:latin typeface="Myriad Pro"/>
              </a:rPr>
              <a:t> career path for experienced individuals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Capable and motivated leaders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Less customer and staff complaints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Less absenteeism and conflict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447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084F3-69CD-1FE8-5EB2-9B9E16EC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37431"/>
            <a:ext cx="10972800" cy="1143000"/>
          </a:xfrm>
        </p:spPr>
        <p:txBody>
          <a:bodyPr/>
          <a:lstStyle/>
          <a:p>
            <a:r>
              <a:rPr lang="en-GB" b="1" dirty="0"/>
              <a:t>What are the benefits to individuals?</a:t>
            </a:r>
          </a:p>
        </p:txBody>
      </p:sp>
    </p:spTree>
    <p:extLst>
      <p:ext uri="{BB962C8B-B14F-4D97-AF65-F5344CB8AC3E}">
        <p14:creationId xmlns:p14="http://schemas.microsoft.com/office/powerpoint/2010/main" val="3676427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6609-4292-5A91-0EAF-69F32B871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2372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Benefits to the Individual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008E6-6903-6C82-6AD6-7593299B5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53389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Tailored support</a:t>
            </a:r>
          </a:p>
          <a:p>
            <a:r>
              <a:rPr lang="en-GB" dirty="0"/>
              <a:t>Aids motivation, wellbeing and job satisfaction</a:t>
            </a:r>
          </a:p>
          <a:p>
            <a:r>
              <a:rPr lang="en-GB" dirty="0"/>
              <a:t>Enhanced self-awareness</a:t>
            </a:r>
          </a:p>
          <a:p>
            <a:r>
              <a:rPr lang="en-GB" dirty="0"/>
              <a:t>Goal achievement and improved performance</a:t>
            </a:r>
          </a:p>
          <a:p>
            <a:r>
              <a:rPr lang="en-GB" dirty="0"/>
              <a:t>Increased confidence</a:t>
            </a:r>
          </a:p>
          <a:p>
            <a:r>
              <a:rPr lang="en-GB" dirty="0"/>
              <a:t>Better decision-making and communication skills</a:t>
            </a:r>
          </a:p>
          <a:p>
            <a:r>
              <a:rPr lang="en-GB" dirty="0"/>
              <a:t>Career progression and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360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7596-E95D-ABB4-6EA1-19E4DF283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Tangible/Intangible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769A2-9353-F3FB-5789-C6DAAA3D6B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Tangible – Observable and quantifiable - Return on investment (ROI) - increased sales/profits; better customer satisfaction, reduced absence, reduced complaints, more promotions</a:t>
            </a:r>
          </a:p>
          <a:p>
            <a:r>
              <a:rPr lang="en-GB" dirty="0"/>
              <a:t>Intangible – less behaviourally visible - changed mindset, increased motivation, self-awareness and confidence, collaboration; better relationships. Take a while to manifest, when some could eventually be measured. How?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7760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137C7-C28F-50E8-97D7-DA43450CD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2B798-0EC5-2A70-D21B-89761CA05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Coaching versus Traditional Training – how does it compare?</a:t>
            </a:r>
          </a:p>
        </p:txBody>
      </p:sp>
    </p:spTree>
    <p:extLst>
      <p:ext uri="{BB962C8B-B14F-4D97-AF65-F5344CB8AC3E}">
        <p14:creationId xmlns:p14="http://schemas.microsoft.com/office/powerpoint/2010/main" val="3358970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6FF52-FF47-4AD9-2798-359F97BE9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04156-B06E-C4DE-69BE-3FBA0B2013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Direct – costs of an external coach, costs of training internal coaches, resources, room rental, travel expenses, technology if virtual. </a:t>
            </a:r>
          </a:p>
          <a:p>
            <a:r>
              <a:rPr lang="en-GB" dirty="0"/>
              <a:t>Indirect – down-time, marketing, administration. </a:t>
            </a:r>
          </a:p>
        </p:txBody>
      </p:sp>
    </p:spTree>
    <p:extLst>
      <p:ext uri="{BB962C8B-B14F-4D97-AF65-F5344CB8AC3E}">
        <p14:creationId xmlns:p14="http://schemas.microsoft.com/office/powerpoint/2010/main" val="1317950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C53EF-6F7E-CD7A-22CF-5857939A5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0A607-8B9E-17C6-561A-6690111AF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/>
              <a:t>Your task is to find out as much as you can about Reverse Mentoring – What is it? What are the benefits? What are the downsides? What barriers are there to success and how can they be overcome?</a:t>
            </a:r>
          </a:p>
          <a:p>
            <a:r>
              <a:rPr lang="en-GB" sz="3600" dirty="0"/>
              <a:t>Find an example of an organisation that uses reverse mentoring and note down your source – make sure it is credible!</a:t>
            </a:r>
          </a:p>
        </p:txBody>
      </p:sp>
    </p:spTree>
    <p:extLst>
      <p:ext uri="{BB962C8B-B14F-4D97-AF65-F5344CB8AC3E}">
        <p14:creationId xmlns:p14="http://schemas.microsoft.com/office/powerpoint/2010/main" val="11994929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94BE0-0459-663D-86EA-7B7207D8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Reverse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669C2-B5B0-43B3-FF82-742BDFFEB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Mutual learning and growth</a:t>
            </a:r>
          </a:p>
          <a:p>
            <a:r>
              <a:rPr lang="en-GB" dirty="0"/>
              <a:t>Knowledge sharing</a:t>
            </a:r>
          </a:p>
          <a:p>
            <a:r>
              <a:rPr lang="en-GB" dirty="0"/>
              <a:t>Breaks down barriers and encourages collaboration</a:t>
            </a:r>
          </a:p>
          <a:p>
            <a:r>
              <a:rPr lang="en-GB" dirty="0"/>
              <a:t>Fosters understanding of different groups</a:t>
            </a:r>
          </a:p>
          <a:p>
            <a:r>
              <a:rPr lang="en-GB" dirty="0"/>
              <a:t>Encourages fresh perspectives and fosters innovation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032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97EB6-4BEE-D79D-628B-A6EC731CE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Barriers to Effective Coaching and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58A47-5E6E-28C6-2F8C-C59BE254B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No clear link with organisational strategy – not valued</a:t>
            </a:r>
          </a:p>
          <a:p>
            <a:r>
              <a:rPr lang="en-GB" dirty="0"/>
              <a:t>Lack of clear objectives</a:t>
            </a:r>
          </a:p>
          <a:p>
            <a:r>
              <a:rPr lang="en-GB" dirty="0"/>
              <a:t>Insufficient training of coaches/lack of resources</a:t>
            </a:r>
          </a:p>
          <a:p>
            <a:r>
              <a:rPr lang="en-GB" dirty="0"/>
              <a:t>Lack of time</a:t>
            </a:r>
          </a:p>
          <a:p>
            <a:r>
              <a:rPr lang="en-GB" dirty="0"/>
              <a:t>Not enough experienced managers to act as mentors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Organisational culture does not support it</a:t>
            </a:r>
            <a:endParaRPr lang="en-GB" dirty="0"/>
          </a:p>
          <a:p>
            <a:r>
              <a:rPr lang="en-GB" dirty="0"/>
              <a:t>Poor skills – communication, listening</a:t>
            </a:r>
          </a:p>
          <a:p>
            <a:r>
              <a:rPr lang="en-GB" dirty="0"/>
              <a:t>Resistance to change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153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54FA7-27D5-8CEF-D70C-7F90D42E2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Issues with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05909-7F3A-A3A3-0414-02A38AE3D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Mismatch of mentor and mentee</a:t>
            </a:r>
          </a:p>
          <a:p>
            <a:r>
              <a:rPr lang="en-GB" dirty="0"/>
              <a:t>Resistance to mentoring – e.g. reverse mentoring where younger or less experienced employees mentor older or more experienced ones</a:t>
            </a:r>
          </a:p>
          <a:p>
            <a:r>
              <a:rPr lang="en-GB" dirty="0"/>
              <a:t>Imbalance of power can inhibit open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9635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8A822-A85B-3B17-F073-DBA9516C0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53135-7BE3-C8BE-3A9F-19EE50634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Align coaching with organisational strategy and achievement of objectives</a:t>
            </a:r>
          </a:p>
          <a:p>
            <a:r>
              <a:rPr lang="en-GB" dirty="0"/>
              <a:t>Commit sufficient resources to it – train coaches</a:t>
            </a:r>
          </a:p>
          <a:p>
            <a:r>
              <a:rPr lang="en-GB" dirty="0"/>
              <a:t>Give people time to coach and be coached</a:t>
            </a:r>
          </a:p>
          <a:p>
            <a:r>
              <a:rPr lang="en-GB" dirty="0"/>
              <a:t>Recognise the achievement of coaches/those coached</a:t>
            </a:r>
          </a:p>
          <a:p>
            <a:r>
              <a:rPr lang="en-GB" dirty="0"/>
              <a:t>Encourage and support a culture of coaching and mentoring</a:t>
            </a:r>
          </a:p>
        </p:txBody>
      </p:sp>
    </p:spTree>
    <p:extLst>
      <p:ext uri="{BB962C8B-B14F-4D97-AF65-F5344CB8AC3E}">
        <p14:creationId xmlns:p14="http://schemas.microsoft.com/office/powerpoint/2010/main" val="13884126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ECB8E-F346-0D06-7DF0-DB72D93B4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D5D53-8AA1-95FB-3490-072738B84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potential benefits of coaching and mentoring to the organisation and individuals are vast</a:t>
            </a:r>
          </a:p>
          <a:p>
            <a:r>
              <a:rPr lang="en-GB" dirty="0"/>
              <a:t>It isn’t always an easy process, though and there are many barriers. Fortunately, there are strategies to address them.</a:t>
            </a:r>
          </a:p>
          <a:p>
            <a:r>
              <a:rPr lang="en-GB" dirty="0"/>
              <a:t>Costs can be a barrier, but starting small, using internal coaches and developing a learning and supportive culture can overcome some of these. </a:t>
            </a:r>
          </a:p>
        </p:txBody>
      </p:sp>
    </p:spTree>
    <p:extLst>
      <p:ext uri="{BB962C8B-B14F-4D97-AF65-F5344CB8AC3E}">
        <p14:creationId xmlns:p14="http://schemas.microsoft.com/office/powerpoint/2010/main" val="42768499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623</Words>
  <Application>Microsoft Office PowerPoint</Application>
  <PresentationFormat>Widescreen</PresentationFormat>
  <Paragraphs>82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Calibri</vt:lpstr>
      <vt:lpstr>Myriad Pro</vt:lpstr>
      <vt:lpstr>20140311PresentationUWTSDTemplate</vt:lpstr>
      <vt:lpstr>Julie Thomas</vt:lpstr>
      <vt:lpstr>Learning Outcomes</vt:lpstr>
      <vt:lpstr>How it helps Achieve Organisational Goals</vt:lpstr>
      <vt:lpstr>What are the benefits of coaching and mentoring to organisations?  </vt:lpstr>
      <vt:lpstr>Organisational Benefits</vt:lpstr>
      <vt:lpstr>What are the benefits to individuals?</vt:lpstr>
      <vt:lpstr>Benefits to the Individual</vt:lpstr>
      <vt:lpstr>Tangible/Intangible Benefits</vt:lpstr>
      <vt:lpstr>Activity</vt:lpstr>
      <vt:lpstr>Costs </vt:lpstr>
      <vt:lpstr>Activity</vt:lpstr>
      <vt:lpstr>Benefits of Reverse Mentoring</vt:lpstr>
      <vt:lpstr>Barriers to Effective Coaching and Mentoring</vt:lpstr>
      <vt:lpstr>Issues with Mentoring</vt:lpstr>
      <vt:lpstr>Strategies to Overcome Barriers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Julie Thomas</cp:lastModifiedBy>
  <cp:revision>1</cp:revision>
  <dcterms:created xsi:type="dcterms:W3CDTF">2024-09-30T13:53:21Z</dcterms:created>
  <dcterms:modified xsi:type="dcterms:W3CDTF">2024-10-03T14:22:11Z</dcterms:modified>
</cp:coreProperties>
</file>