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MCQs: Search Algorithms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Concept + Application Oriented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of the following best describes a search problem in AI?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Mapping percepts to actions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Finding a path from the initial state to the goal state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Grouping similar states into clusters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Building a neural network model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 a GPS navigation system, the 'state space' corresponds to: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All possible routes from start to destination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Only the fastest route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Only the streets currently visible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User preferences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The cost associated with moving from one state to another in search algorithms is called: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Heuristic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Path cost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Reward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Utility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data structure does Breadth-First Search (BFS) use?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Stack (LIFO)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Queue (FIFO)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Priority Queue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Linked List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Time complexity of BFS is commonly expressed as: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O(b^d)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O(d/b)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O(n log n)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O(b+d)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Depth-First Search (DFS) primarily uses: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Queue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Stack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Random choice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Priority Queue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search method is most space-efficient but risks getting stuck in infinite loops if not handled properly?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BFS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DFS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Greedy Search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Uniform Cost Search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Iterative Deepening DFS combines features of: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BFS and Greedy Search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DFS and Greedy Search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BFS and DFS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DFS and Uniform Cost Search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algorithm expands the lowest path-cost node first?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Uniform Cost Search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BFS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DFS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Hill Climbing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In Greedy Best-First Search, the evaluation function is based only on: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Actual path cost so far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Future estimated cost only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Heuristic estimate (h(n))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Path cost + heuristic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A drawback of Greedy Best-First Search is that: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It is always optimal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It may ignore shorter paths because it does not consider path costs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It requires exponential memory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It cannot handle graphs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A* Search uses which evaluation function?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f(n) = g(n)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f(n) = h(n)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f(n) = g(n) + h(n)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f(n) = max(g(n), h(n))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Which of the following is true about A* Search?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It is incomplete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It is not optimal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It is complete and finds the optimal path (if heuristic is admissible)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It ignores path costs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Monte Carlo Tree Search (MCTS) chooses actions based on: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182880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A) Random guesses only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237744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B) Predefined rules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292608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C) Statistical simulations (Selection, Expansion, Simulation, Backpropagation)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3474719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 algn="l">
              <a:defRPr sz="2000"/>
            </a:pPr>
            <a:r>
              <a:t>D) Depth-first exploration only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023360"/>
            <a:ext cx="73152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2200" b="1"/>
            </a:pPr>
            <a:r>
              <a:rPr dirty="0"/>
              <a:t>✔ Correct Answer: 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601</Words>
  <Application>Microsoft Office PowerPoint</Application>
  <PresentationFormat>On-screen Show (4:3)</PresentationFormat>
  <Paragraphs>156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MCQs: Search Algorithms</vt:lpstr>
      <vt:lpstr>Which of the following best describes a search problem in AI?</vt:lpstr>
      <vt:lpstr>In a GPS navigation system, the 'state space' corresponds to:</vt:lpstr>
      <vt:lpstr>The cost associated with moving from one state to another in search algorithms is called:</vt:lpstr>
      <vt:lpstr>Which data structure does Breadth-First Search (BFS) use?</vt:lpstr>
      <vt:lpstr>Time complexity of BFS is commonly expressed as:</vt:lpstr>
      <vt:lpstr>Depth-First Search (DFS) primarily uses:</vt:lpstr>
      <vt:lpstr>Which search method is most space-efficient but risks getting stuck in infinite loops if not handled properly?</vt:lpstr>
      <vt:lpstr>Iterative Deepening DFS combines features of:</vt:lpstr>
      <vt:lpstr>Which algorithm expands the lowest path-cost node first?</vt:lpstr>
      <vt:lpstr>In Greedy Best-First Search, the evaluation function is based only on:</vt:lpstr>
      <vt:lpstr>A drawback of Greedy Best-First Search is that:</vt:lpstr>
      <vt:lpstr>A* Search uses which evaluation function?</vt:lpstr>
      <vt:lpstr>Which of the following is true about A* Search?</vt:lpstr>
      <vt:lpstr>Monte Carlo Tree Search (MCTS) chooses actions based on: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Malik Uzair Mehmood</cp:lastModifiedBy>
  <cp:revision>2</cp:revision>
  <dcterms:created xsi:type="dcterms:W3CDTF">2013-01-27T09:14:16Z</dcterms:created>
  <dcterms:modified xsi:type="dcterms:W3CDTF">2025-10-06T13:40:26Z</dcterms:modified>
  <cp:category/>
</cp:coreProperties>
</file>