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791DB4-0D0F-43BF-9CE2-9B052FBD2891}" v="126" dt="2022-07-16T09:57:54.2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75" d="100"/>
          <a:sy n="75" d="100"/>
        </p:scale>
        <p:origin x="51" y="6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xandra Apostol" userId="c6c83960808523c7" providerId="LiveId" clId="{16791DB4-0D0F-43BF-9CE2-9B052FBD2891}"/>
    <pc:docChg chg="undo custSel modSld">
      <pc:chgData name="Ruxandra Apostol" userId="c6c83960808523c7" providerId="LiveId" clId="{16791DB4-0D0F-43BF-9CE2-9B052FBD2891}" dt="2022-07-16T09:57:54.212" v="686"/>
      <pc:docMkLst>
        <pc:docMk/>
      </pc:docMkLst>
      <pc:sldChg chg="addSp delSp modSp mod">
        <pc:chgData name="Ruxandra Apostol" userId="c6c83960808523c7" providerId="LiveId" clId="{16791DB4-0D0F-43BF-9CE2-9B052FBD2891}" dt="2022-07-16T09:57:54.212" v="686"/>
        <pc:sldMkLst>
          <pc:docMk/>
          <pc:sldMk cId="316256242" sldId="256"/>
        </pc:sldMkLst>
        <pc:spChg chg="del">
          <ac:chgData name="Ruxandra Apostol" userId="c6c83960808523c7" providerId="LiveId" clId="{16791DB4-0D0F-43BF-9CE2-9B052FBD2891}" dt="2022-07-14T22:07:36.011" v="476"/>
          <ac:spMkLst>
            <pc:docMk/>
            <pc:sldMk cId="316256242" sldId="256"/>
            <ac:spMk id="5" creationId="{6D2C84DE-FB54-042A-6855-8D54041B3594}"/>
          </ac:spMkLst>
        </pc:spChg>
        <pc:spChg chg="mod">
          <ac:chgData name="Ruxandra Apostol" userId="c6c83960808523c7" providerId="LiveId" clId="{16791DB4-0D0F-43BF-9CE2-9B052FBD2891}" dt="2022-07-14T22:36:10.934" v="555" actId="1076"/>
          <ac:spMkLst>
            <pc:docMk/>
            <pc:sldMk cId="316256242" sldId="256"/>
            <ac:spMk id="6" creationId="{190B7CE6-BFA2-FD3F-0479-4F7EE731E52A}"/>
          </ac:spMkLst>
        </pc:spChg>
        <pc:spChg chg="mod">
          <ac:chgData name="Ruxandra Apostol" userId="c6c83960808523c7" providerId="LiveId" clId="{16791DB4-0D0F-43BF-9CE2-9B052FBD2891}" dt="2022-07-14T22:34:32.894" v="534" actId="1076"/>
          <ac:spMkLst>
            <pc:docMk/>
            <pc:sldMk cId="316256242" sldId="256"/>
            <ac:spMk id="7" creationId="{19C111D1-A355-345C-67C4-2B7A8ADBAB9C}"/>
          </ac:spMkLst>
        </pc:spChg>
        <pc:spChg chg="mod">
          <ac:chgData name="Ruxandra Apostol" userId="c6c83960808523c7" providerId="LiveId" clId="{16791DB4-0D0F-43BF-9CE2-9B052FBD2891}" dt="2022-07-14T22:35:32.993" v="547" actId="1076"/>
          <ac:spMkLst>
            <pc:docMk/>
            <pc:sldMk cId="316256242" sldId="256"/>
            <ac:spMk id="8" creationId="{96F8B25F-3D80-B41C-D295-E820208819B4}"/>
          </ac:spMkLst>
        </pc:spChg>
        <pc:spChg chg="add mod">
          <ac:chgData name="Ruxandra Apostol" userId="c6c83960808523c7" providerId="LiveId" clId="{16791DB4-0D0F-43BF-9CE2-9B052FBD2891}" dt="2022-07-14T22:34:35.909" v="535" actId="1076"/>
          <ac:spMkLst>
            <pc:docMk/>
            <pc:sldMk cId="316256242" sldId="256"/>
            <ac:spMk id="10" creationId="{162C9929-E1CA-1DEF-5C62-DB0205980AAA}"/>
          </ac:spMkLst>
        </pc:spChg>
        <pc:spChg chg="add mod">
          <ac:chgData name="Ruxandra Apostol" userId="c6c83960808523c7" providerId="LiveId" clId="{16791DB4-0D0F-43BF-9CE2-9B052FBD2891}" dt="2022-07-14T22:36:33.429" v="557" actId="14100"/>
          <ac:spMkLst>
            <pc:docMk/>
            <pc:sldMk cId="316256242" sldId="256"/>
            <ac:spMk id="12" creationId="{9ACEE529-E3A3-DB31-971E-BB8080BA7D6F}"/>
          </ac:spMkLst>
        </pc:spChg>
        <pc:spChg chg="add del mod">
          <ac:chgData name="Ruxandra Apostol" userId="c6c83960808523c7" providerId="LiveId" clId="{16791DB4-0D0F-43BF-9CE2-9B052FBD2891}" dt="2022-07-14T22:07:36" v="474" actId="478"/>
          <ac:spMkLst>
            <pc:docMk/>
            <pc:sldMk cId="316256242" sldId="256"/>
            <ac:spMk id="20" creationId="{F2ED1EFF-BA04-B833-C6AD-E8CD5DA084A9}"/>
          </ac:spMkLst>
        </pc:spChg>
        <pc:grpChg chg="mod">
          <ac:chgData name="Ruxandra Apostol" userId="c6c83960808523c7" providerId="LiveId" clId="{16791DB4-0D0F-43BF-9CE2-9B052FBD2891}" dt="2022-07-14T22:31:32.197" v="515"/>
          <ac:grpSpMkLst>
            <pc:docMk/>
            <pc:sldMk cId="316256242" sldId="256"/>
            <ac:grpSpMk id="39" creationId="{40E4FE03-2514-EA92-7BAC-2AA8BC86883D}"/>
          </ac:grpSpMkLst>
        </pc:grpChg>
        <pc:graphicFrameChg chg="add del mod modGraphic">
          <ac:chgData name="Ruxandra Apostol" userId="c6c83960808523c7" providerId="LiveId" clId="{16791DB4-0D0F-43BF-9CE2-9B052FBD2891}" dt="2022-07-14T22:10:07.892" v="485" actId="478"/>
          <ac:graphicFrameMkLst>
            <pc:docMk/>
            <pc:sldMk cId="316256242" sldId="256"/>
            <ac:graphicFrameMk id="22" creationId="{A7497C69-81FF-E8E4-FD03-A8FBF2854FBC}"/>
          </ac:graphicFrameMkLst>
        </pc:graphicFrameChg>
        <pc:graphicFrameChg chg="add mod">
          <ac:chgData name="Ruxandra Apostol" userId="c6c83960808523c7" providerId="LiveId" clId="{16791DB4-0D0F-43BF-9CE2-9B052FBD2891}" dt="2022-07-16T09:57:54.212" v="686"/>
          <ac:graphicFrameMkLst>
            <pc:docMk/>
            <pc:sldMk cId="316256242" sldId="256"/>
            <ac:graphicFrameMk id="30" creationId="{0CD7EFC0-32AE-CBD9-899D-1DB5BF08BFC5}"/>
          </ac:graphicFrameMkLst>
        </pc:graphicFrameChg>
        <pc:picChg chg="mod">
          <ac:chgData name="Ruxandra Apostol" userId="c6c83960808523c7" providerId="LiveId" clId="{16791DB4-0D0F-43BF-9CE2-9B052FBD2891}" dt="2022-07-14T22:34:47.571" v="539" actId="1076"/>
          <ac:picMkLst>
            <pc:docMk/>
            <pc:sldMk cId="316256242" sldId="256"/>
            <ac:picMk id="4" creationId="{E5EFFCBC-51B7-0E72-BD00-90FF796391FB}"/>
          </ac:picMkLst>
        </pc:picChg>
        <pc:inkChg chg="add del">
          <ac:chgData name="Ruxandra Apostol" userId="c6c83960808523c7" providerId="LiveId" clId="{16791DB4-0D0F-43BF-9CE2-9B052FBD2891}" dt="2022-07-14T22:10:53.303" v="489" actId="9405"/>
          <ac:inkMkLst>
            <pc:docMk/>
            <pc:sldMk cId="316256242" sldId="256"/>
            <ac:inkMk id="24" creationId="{72D0989E-311B-035C-97EE-1EBDD5069A31}"/>
          </ac:inkMkLst>
        </pc:inkChg>
        <pc:inkChg chg="add del">
          <ac:chgData name="Ruxandra Apostol" userId="c6c83960808523c7" providerId="LiveId" clId="{16791DB4-0D0F-43BF-9CE2-9B052FBD2891}" dt="2022-07-14T22:10:52.455" v="488" actId="9405"/>
          <ac:inkMkLst>
            <pc:docMk/>
            <pc:sldMk cId="316256242" sldId="256"/>
            <ac:inkMk id="26" creationId="{BDC3E5F1-67B7-935E-B41C-9B1E3B5610A0}"/>
          </ac:inkMkLst>
        </pc:inkChg>
        <pc:inkChg chg="add del">
          <ac:chgData name="Ruxandra Apostol" userId="c6c83960808523c7" providerId="LiveId" clId="{16791DB4-0D0F-43BF-9CE2-9B052FBD2891}" dt="2022-07-14T22:30:47.661" v="502" actId="9405"/>
          <ac:inkMkLst>
            <pc:docMk/>
            <pc:sldMk cId="316256242" sldId="256"/>
            <ac:inkMk id="31" creationId="{B162D4A5-5CB9-E7BE-BCF5-3B39637770A9}"/>
          </ac:inkMkLst>
        </pc:inkChg>
        <pc:inkChg chg="add del">
          <ac:chgData name="Ruxandra Apostol" userId="c6c83960808523c7" providerId="LiveId" clId="{16791DB4-0D0F-43BF-9CE2-9B052FBD2891}" dt="2022-07-14T22:30:47.198" v="501" actId="9405"/>
          <ac:inkMkLst>
            <pc:docMk/>
            <pc:sldMk cId="316256242" sldId="256"/>
            <ac:inkMk id="32" creationId="{4EA406CB-17B0-E08E-1DDC-8E07089B5897}"/>
          </ac:inkMkLst>
        </pc:inkChg>
        <pc:inkChg chg="add del">
          <ac:chgData name="Ruxandra Apostol" userId="c6c83960808523c7" providerId="LiveId" clId="{16791DB4-0D0F-43BF-9CE2-9B052FBD2891}" dt="2022-07-14T22:31:11.122" v="506" actId="9405"/>
          <ac:inkMkLst>
            <pc:docMk/>
            <pc:sldMk cId="316256242" sldId="256"/>
            <ac:inkMk id="33" creationId="{DBD36641-5F7B-7ED8-F8AB-2FAA0D51C75F}"/>
          </ac:inkMkLst>
        </pc:inkChg>
        <pc:inkChg chg="add del">
          <ac:chgData name="Ruxandra Apostol" userId="c6c83960808523c7" providerId="LiveId" clId="{16791DB4-0D0F-43BF-9CE2-9B052FBD2891}" dt="2022-07-14T22:31:23.024" v="508" actId="9405"/>
          <ac:inkMkLst>
            <pc:docMk/>
            <pc:sldMk cId="316256242" sldId="256"/>
            <ac:inkMk id="34" creationId="{82BD5065-E68B-EBC8-74B1-68D6352AF239}"/>
          </ac:inkMkLst>
        </pc:inkChg>
        <pc:inkChg chg="add del mod">
          <ac:chgData name="Ruxandra Apostol" userId="c6c83960808523c7" providerId="LiveId" clId="{16791DB4-0D0F-43BF-9CE2-9B052FBD2891}" dt="2022-07-14T22:31:34.200" v="518" actId="9405"/>
          <ac:inkMkLst>
            <pc:docMk/>
            <pc:sldMk cId="316256242" sldId="256"/>
            <ac:inkMk id="35" creationId="{C132A246-966A-8D9D-D5DD-4B6B26B38415}"/>
          </ac:inkMkLst>
        </pc:inkChg>
        <pc:inkChg chg="add del mod">
          <ac:chgData name="Ruxandra Apostol" userId="c6c83960808523c7" providerId="LiveId" clId="{16791DB4-0D0F-43BF-9CE2-9B052FBD2891}" dt="2022-07-14T22:31:33.591" v="517" actId="9405"/>
          <ac:inkMkLst>
            <pc:docMk/>
            <pc:sldMk cId="316256242" sldId="256"/>
            <ac:inkMk id="36" creationId="{4922D23A-CF41-B90F-0ED0-4BFE52EE9CB0}"/>
          </ac:inkMkLst>
        </pc:inkChg>
        <pc:inkChg chg="add del mod">
          <ac:chgData name="Ruxandra Apostol" userId="c6c83960808523c7" providerId="LiveId" clId="{16791DB4-0D0F-43BF-9CE2-9B052FBD2891}" dt="2022-07-14T22:31:32.932" v="516" actId="9405"/>
          <ac:inkMkLst>
            <pc:docMk/>
            <pc:sldMk cId="316256242" sldId="256"/>
            <ac:inkMk id="37" creationId="{EAE9BD53-6138-1E9B-E45C-D161EDFEB980}"/>
          </ac:inkMkLst>
        </pc:inkChg>
        <pc:inkChg chg="add del mod">
          <ac:chgData name="Ruxandra Apostol" userId="c6c83960808523c7" providerId="LiveId" clId="{16791DB4-0D0F-43BF-9CE2-9B052FBD2891}" dt="2022-07-14T22:31:32.197" v="515"/>
          <ac:inkMkLst>
            <pc:docMk/>
            <pc:sldMk cId="316256242" sldId="256"/>
            <ac:inkMk id="38" creationId="{A0334DD1-389F-FC05-2B4B-A9EE569F1397}"/>
          </ac:inkMkLst>
        </pc:ink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000" b="0" i="0" u="none" strike="noStrike" kern="1200" spc="0" baseline="0">
                <a:solidFill>
                  <a:schemeClr val="bg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Organic</a:t>
            </a:r>
            <a:r>
              <a:rPr lang="en-GB" sz="2000" baseline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non-organic flour quality pie chart</a:t>
            </a: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c:rich>
      </c:tx>
      <c:overlay val="0"/>
      <c:spPr>
        <a:solidFill>
          <a:schemeClr val="accent2">
            <a:lumMod val="75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spc="0" baseline="0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defRPr>
          </a:pPr>
          <a:endParaRPr lang="en-U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EAAE-459A-8D1E-04540F451570}"/>
              </c:ext>
            </c:extLst>
          </c:dPt>
          <c:dPt>
            <c:idx val="1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EAAE-459A-8D1E-04540F451570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EAAE-459A-8D1E-04540F451570}"/>
              </c:ext>
            </c:extLst>
          </c:dPt>
          <c:dPt>
            <c:idx val="3"/>
            <c:bubble3D val="0"/>
            <c:spPr>
              <a:solidFill>
                <a:schemeClr val="accent2">
                  <a:lumMod val="60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EAAE-459A-8D1E-04540F451570}"/>
              </c:ext>
            </c:extLst>
          </c:dPt>
          <c:cat>
            <c:strRef>
              <c:f>Sheet1!$A$2:$A$5</c:f>
              <c:strCache>
                <c:ptCount val="2"/>
                <c:pt idx="0">
                  <c:v>Non-organic flour</c:v>
                </c:pt>
                <c:pt idx="1">
                  <c:v>Organic flour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10.9</c:v>
                </c:pt>
                <c:pt idx="1">
                  <c:v>1.5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0DE-4795-8FE0-EB0AD9BE30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legendEntry>
        <c:idx val="2"/>
        <c:delete val="1"/>
      </c:legendEntry>
      <c:legendEntry>
        <c:idx val="3"/>
        <c:delete val="1"/>
      </c:legendEntry>
      <c:layout>
        <c:manualLayout>
          <c:xMode val="edge"/>
          <c:yMode val="edge"/>
          <c:x val="0.13253806413329627"/>
          <c:y val="0.87200961044480163"/>
          <c:w val="0.71997107220058487"/>
          <c:h val="0.12799052422107901"/>
        </c:manualLayout>
      </c:layout>
      <c:overlay val="0"/>
      <c:spPr>
        <a:solidFill>
          <a:schemeClr val="accent2">
            <a:lumMod val="75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bg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50666DC1-CD27-4874-9484-9D06C59FE4D0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7579F-F417-47C2-AC03-911CCED021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552" y="447675"/>
            <a:ext cx="8397511" cy="2714625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3E600-28DA-4780-9E00-2E12F74FF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552" y="3602037"/>
            <a:ext cx="8397511" cy="2460625"/>
          </a:xfrm>
        </p:spPr>
        <p:txBody>
          <a:bodyPr>
            <a:normAutofit/>
          </a:bodyPr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6F1DC-ADFB-42C9-AB34-FCB38C812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38219-6E45-4D12-B767-46F92D5844D4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99E6D-BBA8-4A15-94DA-DBE8A4FDE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03C82-8719-4FAC-94BF-2A91335FB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000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9CF16-986E-4D90-AA40-CDB46E233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14DA-A783-43BC-8F15-95408B89D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C48B6-C394-452A-94D9-D4802755D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296A2-D8F0-4E17-BFD0-A6C902250D59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58A8A-3DD0-41C8-9F48-F4309FA19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06C92-7C02-4D34-B3E5-D549A7A36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346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66F9FA-E6B8-4CFC-B3F1-0C075546EE33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6F270-B2AA-4935-885F-5924B1F63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10862898" cy="272415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2658E-3D87-4D5A-A602-847153CC4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3695701"/>
            <a:ext cx="10862898" cy="239395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B1D84-A229-45B1-BD42-0DC0CE9F8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08C9C-1ACB-4C84-A002-C7E0E45B937A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4EEF4-D461-49D7-8F24-8BFE2444B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4055A-7488-4646-9E88-692036EA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118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F1F74-ED26-4F8B-BF51-3533D8404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60"/>
            <a:ext cx="11264536" cy="168751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1D2D7-7F18-43E0-9B2E-3FCD83CC8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55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CBBB66-EB7D-4F8C-9C78-1D1C888464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16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A684E6-393D-4587-AA45-E6734FB47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AF2A5-B297-4977-9E5B-4D3050E23689}" type="datetime1">
              <a:rPr lang="en-US" smtClean="0"/>
              <a:t>7/16/2022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D8EE0-0333-4ABC-AE18-10DD5071C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52369-A8F0-4709-8372-B420A67DB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139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91592-4621-4D72-BC2D-F2C439F81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59"/>
            <a:ext cx="10870836" cy="16916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823F5-0A90-4666-BE88-2BE0D0A61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436473"/>
            <a:ext cx="5332026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EC6A7C-6260-463D-B3FD-71A07ACD06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552" y="3409051"/>
            <a:ext cx="5332026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F2AF8D-90ED-4512-9423-C91BF73A99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0162" y="2436473"/>
            <a:ext cx="5358285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D838EA-E20D-4CC3-83C2-AFE0DE9F73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0162" y="3409051"/>
            <a:ext cx="5358285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603F8A-08E1-4160-9B7E-E0CA4BF8E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7434-4794-409A-9547-04789BA47588}" type="datetime1">
              <a:rPr lang="en-US" smtClean="0"/>
              <a:t>7/16/2022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8291AB-3C5C-4BE1-9E50-02F489336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596E64-CD6C-4CF7-8624-FA4AE9760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917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562B3-06A0-4F2F-96EC-A062DAE2F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C0095-49F0-4A83-AE8C-9D13E15C2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58635-357A-4E3D-B824-A5CEFDB8449C}" type="datetime1">
              <a:rPr lang="en-US" smtClean="0"/>
              <a:t>7/16/2022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824898-D4EA-497A-8FC8-43E0D0213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821F6-2C08-450C-A18C-702D7384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FFE119-5FCA-4D9C-9C07-1B81A0BF3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6FF77-2719-4AD0-8740-0B90FF5D1EFB}" type="datetime1">
              <a:rPr lang="en-US" smtClean="0"/>
              <a:t>7/16/2022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2C5995-6284-4D7F-AB1C-CA8FE63A7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E4B0D-9C21-48D0-9438-C47370681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2408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90AF76DA-8F95-47D9-9EB6-B1EC93437387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1355B14-077B-4BA1-962D-6E97D93FFCCC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230B99F-AC6F-4973-A35E-16C87C38711D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58E41614-9483-47F8-A429-FB0D1C5AA89A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5E91C-3C4F-40A2-BCC6-918D3BEDD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87234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0F113-1C61-4F74-BD5B-727668BBE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EB228-A180-4DF6-9D5B-2CF86B6B9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87234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13719-D65D-4BAE-97B7-FAE8F3998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41C83-1089-48B9-8B65-293D4C236D35}" type="datetime1">
              <a:rPr lang="en-US" smtClean="0"/>
              <a:t>7/16/2022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47F5BB-DC3C-45D1-A0D2-05168FECA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44BA3-19DB-4072-9A2C-08C92361A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536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0A6909D-DC0B-4221-8140-21E981D896AF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D581C2-F39E-4958-A3F3-BB65AB1C5E66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FD77040-27EF-4D2C-8D34-32337B0C8544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E1A26D20-69F8-4BBC-98C0-BEB470AB8284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7B6BC-4B2A-4001-9634-47473F827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11519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97D074-2CCB-4AB8-A7A0-7847D3C1EF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FB94BD-D906-4213-9F31-1BE17A86F9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11519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B8431-70CB-4E9F-8A49-CDFF18554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2FE45-CC1E-47DB-8B82-6CF0636FBDB8}" type="datetime1">
              <a:rPr lang="en-US" smtClean="0"/>
              <a:t>7/16/2022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2F293-170E-410E-88BF-187A63C5E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ED93A2-588D-43B5-B6FA-0B7892E6E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94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68A33-CB96-4CB1-9941-753BD0824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EB269-70DF-4510-A313-336226558E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EA3CC-B2DC-4E87-826C-B885A7E62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430B8-6059-41E5-A5DC-C07A76F5859A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37F52-A7C4-4E21-A12A-02546D477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6031F-5A79-48A7-8EDC-DDD9A9E4B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219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188483-96C4-4E9C-AA6A-E70005461AEE}"/>
              </a:ext>
            </a:extLst>
          </p:cNvPr>
          <p:cNvSpPr/>
          <p:nvPr/>
        </p:nvSpPr>
        <p:spPr>
          <a:xfrm>
            <a:off x="9144000" y="0"/>
            <a:ext cx="3048000" cy="6854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4FCD54-7F0B-446E-9998-93E7BD7CE7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534222" y="365125"/>
            <a:ext cx="2238678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766238-BBF1-4672-BC09-746C6967E5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552" y="365125"/>
            <a:ext cx="8374062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F32A5-B67B-45C1-B454-12E9FBE0C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D0CB7-D16E-4358-B7F4-EA4A24554592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91896-9441-4636-89D5-84E5932A1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8110" y="6356350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37DFE-7F48-4EB0-83BC-A93F342D2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80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572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A26A151-13BF-4305-A6DC-9DC7C9877195}"/>
              </a:ext>
            </a:extLst>
          </p:cNvPr>
          <p:cNvSpPr/>
          <p:nvPr/>
        </p:nvSpPr>
        <p:spPr>
          <a:xfrm>
            <a:off x="0" y="0"/>
            <a:ext cx="12192000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EE6AE3-3BCC-4B3B-AC4E-60F910144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10869248" cy="16875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B514A-E7EA-41A8-ADBA-85CA1DF6D3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576513"/>
            <a:ext cx="10869248" cy="3600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CB0BD-D6E3-4B3D-BCBB-6FECA5D63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6221" y="635720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C8E16-3C03-4238-9C6F-B34F3D10F77E}" type="datetime1">
              <a:rPr lang="en-US" smtClean="0"/>
              <a:t>7/16/2022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147F7-B466-4892-BE27-876F947515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270162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B4FE0-65CC-4435-A6AF-150E52F35B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4983" y="6356350"/>
            <a:ext cx="12807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5682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FBAA32-A972-4299-98FA-631C80F4D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EF3F9A-9717-4ACB-A30D-96694842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95715"/>
            <a:ext cx="6095999" cy="456228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Coloured paper in a stack">
            <a:extLst>
              <a:ext uri="{FF2B5EF4-FFF2-40B4-BE49-F238E27FC236}">
                <a16:creationId xmlns:a16="http://schemas.microsoft.com/office/drawing/2014/main" id="{E5EFFCBC-51B7-0E72-BD00-90FF796391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11" r="-1" b="-1"/>
          <a:stretch/>
        </p:blipFill>
        <p:spPr>
          <a:xfrm>
            <a:off x="0" y="-297950"/>
            <a:ext cx="12192000" cy="71559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90B7CE6-BFA2-FD3F-0479-4F7EE731E52A}"/>
              </a:ext>
            </a:extLst>
          </p:cNvPr>
          <p:cNvSpPr txBox="1"/>
          <p:nvPr/>
        </p:nvSpPr>
        <p:spPr>
          <a:xfrm>
            <a:off x="2616484" y="-95301"/>
            <a:ext cx="6729573" cy="76944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RIPE CROPS BAKERY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C111D1-A355-345C-67C4-2B7A8ADBAB9C}"/>
              </a:ext>
            </a:extLst>
          </p:cNvPr>
          <p:cNvSpPr txBox="1"/>
          <p:nvPr/>
        </p:nvSpPr>
        <p:spPr>
          <a:xfrm>
            <a:off x="212333" y="1067377"/>
            <a:ext cx="3308483" cy="150810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DESCRIPTION &amp; SCOPE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Location: High Street, Dudley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Staff: 3 employees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Suppliers: organic farmers</a:t>
            </a:r>
          </a:p>
          <a:p>
            <a:pPr marL="285750" indent="-285750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Licenses: Dudley Council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6F8B25F-3D80-B41C-D295-E820208819B4}"/>
              </a:ext>
            </a:extLst>
          </p:cNvPr>
          <p:cNvSpPr txBox="1"/>
          <p:nvPr/>
        </p:nvSpPr>
        <p:spPr>
          <a:xfrm>
            <a:off x="7315198" y="4420427"/>
            <a:ext cx="4407615" cy="2062103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STAKEHOLDERS’ ANALYSIS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Our company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Council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Authorities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License Office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Supplier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Other bakeries (affected negatively)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2C9929-E1CA-1DEF-5C62-DB0205980AAA}"/>
              </a:ext>
            </a:extLst>
          </p:cNvPr>
          <p:cNvSpPr txBox="1"/>
          <p:nvPr/>
        </p:nvSpPr>
        <p:spPr>
          <a:xfrm>
            <a:off x="90651" y="3361956"/>
            <a:ext cx="4351209" cy="233910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BUDGET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 employees - £3,278.4/month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Equipment - £19,394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Location - £1,500/month+£1,500 deposit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Materials - £2,500 stock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Utilities - £2,000/month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Other - £1,000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Total: £31,172.4 (for opening)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ACEE529-E3A3-DB31-971E-BB8080BA7D6F}"/>
              </a:ext>
            </a:extLst>
          </p:cNvPr>
          <p:cNvSpPr txBox="1"/>
          <p:nvPr/>
        </p:nvSpPr>
        <p:spPr>
          <a:xfrm>
            <a:off x="8001754" y="1741142"/>
            <a:ext cx="3397424" cy="153888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RISK MANAGEMENT</a:t>
            </a:r>
          </a:p>
          <a:p>
            <a:pPr algn="ctr"/>
            <a:endParaRPr lang="en-GB" sz="2000" b="1" u="sng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Fire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Allergens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0" name="Chart 29">
            <a:extLst>
              <a:ext uri="{FF2B5EF4-FFF2-40B4-BE49-F238E27FC236}">
                <a16:creationId xmlns:a16="http://schemas.microsoft.com/office/drawing/2014/main" id="{0CD7EFC0-32AE-CBD9-899D-1DB5BF08BF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51657626"/>
              </p:ext>
            </p:extLst>
          </p:nvPr>
        </p:nvGraphicFramePr>
        <p:xfrm>
          <a:off x="4352718" y="1650607"/>
          <a:ext cx="3397424" cy="32588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16256242"/>
      </p:ext>
    </p:extLst>
  </p:cSld>
  <p:clrMapOvr>
    <a:masterClrMapping/>
  </p:clrMapOvr>
</p:sld>
</file>

<file path=ppt/theme/theme1.xml><?xml version="1.0" encoding="utf-8"?>
<a:theme xmlns:a="http://schemas.openxmlformats.org/drawingml/2006/main" name="MatrixVTI">
  <a:themeElements>
    <a:clrScheme name="AnalogousFromRegularSeed_2SEEDS">
      <a:dk1>
        <a:srgbClr val="000000"/>
      </a:dk1>
      <a:lt1>
        <a:srgbClr val="FFFFFF"/>
      </a:lt1>
      <a:dk2>
        <a:srgbClr val="22303B"/>
      </a:dk2>
      <a:lt2>
        <a:srgbClr val="E8E3E2"/>
      </a:lt2>
      <a:accent1>
        <a:srgbClr val="19AFD4"/>
      </a:accent1>
      <a:accent2>
        <a:srgbClr val="21B594"/>
      </a:accent2>
      <a:accent3>
        <a:srgbClr val="2A73E5"/>
      </a:accent3>
      <a:accent4>
        <a:srgbClr val="D41934"/>
      </a:accent4>
      <a:accent5>
        <a:srgbClr val="E55D2A"/>
      </a:accent5>
      <a:accent6>
        <a:srgbClr val="CE9518"/>
      </a:accent6>
      <a:hlink>
        <a:srgbClr val="BF583F"/>
      </a:hlink>
      <a:folHlink>
        <a:srgbClr val="7F7F7F"/>
      </a:folHlink>
    </a:clrScheme>
    <a:fontScheme name="Custom 4">
      <a:majorFont>
        <a:latin typeface="Bahnschrif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trixVTI" id="{A2576CCC-A559-4FD4-A542-772649F65A84}" vid="{5CBC41A9-80A0-44C6-90CD-6D863034352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</Words>
  <Application>Microsoft Office PowerPoint</Application>
  <PresentationFormat>Widescreen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Avenir Next LT Pro</vt:lpstr>
      <vt:lpstr>Bahnschrift</vt:lpstr>
      <vt:lpstr>Times New Roman</vt:lpstr>
      <vt:lpstr>Wingdings</vt:lpstr>
      <vt:lpstr>MatrixVTI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Ruxandra Apostol</dc:creator>
  <cp:lastModifiedBy>Ruxandra Apostol</cp:lastModifiedBy>
  <cp:revision>1</cp:revision>
  <dcterms:created xsi:type="dcterms:W3CDTF">2022-07-14T21:26:31Z</dcterms:created>
  <dcterms:modified xsi:type="dcterms:W3CDTF">2022-07-16T09:57:57Z</dcterms:modified>
</cp:coreProperties>
</file>