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60" r:id="rId4"/>
    <p:sldId id="258" r:id="rId5"/>
    <p:sldId id="257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104" d="100"/>
          <a:sy n="104" d="100"/>
        </p:scale>
        <p:origin x="138" y="1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0CDD61-3F23-BFE5-D926-F5F05C674C1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9971B9E-7001-A84A-8843-F3441189DD3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311189-F1F5-9B12-1E38-5676FB778B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E43E5-FA3D-4C4F-9B28-6C3E879AD98C}" type="datetimeFigureOut">
              <a:rPr lang="en-GB" smtClean="0"/>
              <a:t>22/04/2024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1F2C0C-9322-BA61-424C-0185DD8348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3F0B48-9A24-9EBA-AF1B-A87A4D99E8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B22FF-CDAE-4F32-B142-6A5A2D1768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42317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B58E71-6A96-DF23-2373-80A493590E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5B2DD4-B52B-CEBD-A4C5-963C8B1FEB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28E022-5A2A-C440-2FF1-89E3850BC5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E43E5-FA3D-4C4F-9B28-6C3E879AD98C}" type="datetimeFigureOut">
              <a:rPr lang="en-GB" smtClean="0"/>
              <a:t>22/04/2024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DA9EE6-DCC2-12E6-FB1B-89F7462531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8203BB-EE06-3211-6686-5CA394A000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B22FF-CDAE-4F32-B142-6A5A2D1768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164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E4039A-E904-5E2A-EDD7-FA0B85B8C5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07F51D-0F77-4316-F6FA-A21C2E128AA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530EA5-D0E4-A4CC-7DDB-3059B55B65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E43E5-FA3D-4C4F-9B28-6C3E879AD98C}" type="datetimeFigureOut">
              <a:rPr lang="en-GB" smtClean="0"/>
              <a:t>22/04/2024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114A60-CB12-6960-22F9-68BE1D58EB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FCF3CD-E913-94A8-6A81-9CB1497E1A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B22FF-CDAE-4F32-B142-6A5A2D1768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62808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42AA26-E3F3-95F6-3E00-580DC28E06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8E1846-193D-D327-6A34-1EB90D9B1AA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E5E469E-8411-13CD-E2AA-033C00C0C1E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BCCC8B7-3F9D-F0C6-4077-10AF9FB144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E43E5-FA3D-4C4F-9B28-6C3E879AD98C}" type="datetimeFigureOut">
              <a:rPr lang="en-GB" smtClean="0"/>
              <a:t>22/04/2024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44871E-FAC3-6F3E-40D1-6CA27C31ED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224CC6-0001-EDF2-B5D3-7AB1C26EE7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B22FF-CDAE-4F32-B142-6A5A2D1768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02199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AC1099-40B4-86A8-B722-6BA39DA997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2A03503-6D32-8C93-3B34-E66BBA97B5B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18274E-5110-892B-8BC5-3BE59BC1140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219042B-68B6-69AF-EC74-7B812096750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E89EC11-3023-C994-613E-EDDC44ECBD6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5CF8F3E-F546-F220-9B32-E803FA1BD4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E43E5-FA3D-4C4F-9B28-6C3E879AD98C}" type="datetimeFigureOut">
              <a:rPr lang="en-GB" smtClean="0"/>
              <a:t>22/04/2024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4057DEA-BB50-48AC-CCE8-D1D46CAD11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21A8484-5897-5968-3F0D-B63430323D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B22FF-CDAE-4F32-B142-6A5A2D1768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84204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666E7C-6B8E-CB0F-6868-728026971B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F78EB5B-1637-68B3-2B16-F8488E11FD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E43E5-FA3D-4C4F-9B28-6C3E879AD98C}" type="datetimeFigureOut">
              <a:rPr lang="en-GB" smtClean="0"/>
              <a:t>22/04/2024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979241-F56A-8894-C8C8-36277AE629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4EC7BDE-81DB-CCB7-5B24-191EFB6D54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B22FF-CDAE-4F32-B142-6A5A2D1768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69559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AA5463A-E66C-9A61-92E3-8A1F86736C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E43E5-FA3D-4C4F-9B28-6C3E879AD98C}" type="datetimeFigureOut">
              <a:rPr lang="en-GB" smtClean="0"/>
              <a:t>22/04/2024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1ECFFD7-5DB3-21F3-6077-F341A65641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753D6D5-1F53-B291-9B0F-39BFC733CE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B22FF-CDAE-4F32-B142-6A5A2D1768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24630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78CF2C-B36C-ABE7-1FE7-DB260E847F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376A9C-B3D7-6F22-60C7-F96E158DE9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E4A330B-5181-70F2-FB6F-5C538FDF5C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A6FDF68-5144-018F-9C21-126C675856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E43E5-FA3D-4C4F-9B28-6C3E879AD98C}" type="datetimeFigureOut">
              <a:rPr lang="en-GB" smtClean="0"/>
              <a:t>22/04/2024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39664A4-3756-1604-E9C1-FD1729FC5D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0E4658-3C71-B008-4B59-8B7016A71C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B22FF-CDAE-4F32-B142-6A5A2D1768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74228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339B65-2716-36EB-6CB0-B22FED8F63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58175A9-08B6-46F1-AFEC-2F7163277ED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6E8F6F0-EEEC-4D2F-0ABF-A50B698A104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F4268C-EC5E-F3CD-C575-FD135A492A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E43E5-FA3D-4C4F-9B28-6C3E879AD98C}" type="datetimeFigureOut">
              <a:rPr lang="en-GB" smtClean="0"/>
              <a:t>22/04/2024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AA500F-FA80-03BD-95EE-C3528FFD61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2F39E4-49FD-5D1E-A6C9-1CDE0328E9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B22FF-CDAE-4F32-B142-6A5A2D1768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00905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F7D995-3553-9E12-A861-BC8CFE3321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77E3ED8-F8F6-3184-D25F-E348CFD8AA8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1DB455-C6E5-B93A-D33B-101E34B10D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E43E5-FA3D-4C4F-9B28-6C3E879AD98C}" type="datetimeFigureOut">
              <a:rPr lang="en-GB" smtClean="0"/>
              <a:t>22/04/2024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41D2FB-03D2-CC5B-BC2A-C850548661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B53636-C745-43BD-2828-449FE723E3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B22FF-CDAE-4F32-B142-6A5A2D1768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00996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642D1E7-92FC-939D-498C-F14CFA37580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C105784-EC4D-7315-0E97-741999BF372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99B7C6-1170-8AD9-D179-03144B549D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E43E5-FA3D-4C4F-9B28-6C3E879AD98C}" type="datetimeFigureOut">
              <a:rPr lang="en-GB" smtClean="0"/>
              <a:t>22/04/2024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038027-E009-8EC2-CAD2-FA0F8233DD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9A9896-2F10-BE0C-74FB-8E7503B127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B22FF-CDAE-4F32-B142-6A5A2D1768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7037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9699C30-0A8E-0B91-A1C5-97077F646E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06E142-BC24-6395-3D49-F2C3EDB22D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738E8F-6075-E877-C3CB-5A7A840C2B8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4CE43E5-FA3D-4C4F-9B28-6C3E879AD98C}" type="datetimeFigureOut">
              <a:rPr lang="en-GB" smtClean="0"/>
              <a:t>22/04/2024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C761BC-9E7B-6162-C481-A082638CD3F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5C6734-F5F3-38B0-D6D5-150755CAFA2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E4B22FF-CDAE-4F32-B142-6A5A2D1768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3640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18377E-06EA-7602-FC55-86DCC9AD40A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Feedback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6F2A56B-8AAD-A2D5-FB9B-870585EFE2A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29470"/>
            <a:ext cx="9144000" cy="1655762"/>
          </a:xfrm>
        </p:spPr>
        <p:txBody>
          <a:bodyPr/>
          <a:lstStyle/>
          <a:p>
            <a:r>
              <a:rPr lang="en-GB" dirty="0"/>
              <a:t>Clyde Carmelo Seisun (2220481)</a:t>
            </a:r>
            <a:br>
              <a:rPr lang="en-GB" dirty="0"/>
            </a:br>
            <a:r>
              <a:rPr lang="en-GB" dirty="0"/>
              <a:t>Live Events Project (BMTP5021)</a:t>
            </a:r>
            <a:br>
              <a:rPr lang="en-GB" dirty="0"/>
            </a:br>
            <a:r>
              <a:rPr lang="en-GB" dirty="0"/>
              <a:t>Lecturer: Deborah Jenkins</a:t>
            </a:r>
          </a:p>
        </p:txBody>
      </p:sp>
    </p:spTree>
    <p:extLst>
      <p:ext uri="{BB962C8B-B14F-4D97-AF65-F5344CB8AC3E}">
        <p14:creationId xmlns:p14="http://schemas.microsoft.com/office/powerpoint/2010/main" val="36922773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9BC4B0-9225-94DB-0BAC-29F6675D1C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Runner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B6E1D1-6998-C230-F16B-D6A626536A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421682"/>
            <a:ext cx="4977578" cy="3639289"/>
          </a:xfrm>
        </p:spPr>
        <p:txBody>
          <a:bodyPr anchor="ctr">
            <a:normAutofit/>
          </a:bodyPr>
          <a:lstStyle/>
          <a:p>
            <a:r>
              <a:rPr lang="en-GB" sz="1800">
                <a:solidFill>
                  <a:schemeClr val="tx2"/>
                </a:solidFill>
              </a:rPr>
              <a:t>Assisted all stall setups</a:t>
            </a:r>
          </a:p>
          <a:p>
            <a:r>
              <a:rPr lang="en-GB" sz="1800">
                <a:solidFill>
                  <a:schemeClr val="tx2"/>
                </a:solidFill>
              </a:rPr>
              <a:t>Tried to bring people in from uni and outside</a:t>
            </a:r>
          </a:p>
          <a:p>
            <a:r>
              <a:rPr lang="en-GB" sz="1800">
                <a:solidFill>
                  <a:schemeClr val="tx2"/>
                </a:solidFill>
              </a:rPr>
              <a:t>Helped set up speech part</a:t>
            </a:r>
          </a:p>
          <a:p>
            <a:r>
              <a:rPr lang="en-GB" sz="1800">
                <a:solidFill>
                  <a:schemeClr val="tx2"/>
                </a:solidFill>
              </a:rPr>
              <a:t>Spoke with every stall to make sure everything is all good and if they needed anything</a:t>
            </a:r>
          </a:p>
          <a:p>
            <a:endParaRPr lang="en-GB" sz="1800">
              <a:solidFill>
                <a:schemeClr val="tx2"/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Graphic 6" descr="Megaphone">
            <a:extLst>
              <a:ext uri="{FF2B5EF4-FFF2-40B4-BE49-F238E27FC236}">
                <a16:creationId xmlns:a16="http://schemas.microsoft.com/office/drawing/2014/main" id="{6CE973AB-7CCC-652B-52F1-6862C35B719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02982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28F4FF-21D9-8719-C27F-BB71D74B5B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4000"/>
              <a:t>Raffle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CED439-052B-1C21-37B3-2863772518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anchor="ctr">
            <a:normAutofit/>
          </a:bodyPr>
          <a:lstStyle/>
          <a:p>
            <a:r>
              <a:rPr lang="en-GB" sz="2000"/>
              <a:t>How was the raffle essential to our event?</a:t>
            </a:r>
          </a:p>
          <a:p>
            <a:r>
              <a:rPr lang="en-GB" sz="2000"/>
              <a:t>How did we decide raffle winners?</a:t>
            </a:r>
          </a:p>
          <a:p>
            <a:endParaRPr lang="en-GB" sz="20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F00E5B1-D4F0-53F3-5B81-366AF194A8D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881" r="30436" b="-1"/>
          <a:stretch/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7193139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B210AC1D-4063-4C6E-9528-FA9C4C0C18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2F8C595-E68C-4306-AED8-DC7826A0A5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416414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BEE7DE-AFB2-593A-E46F-B125B76093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409" y="762001"/>
            <a:ext cx="4156512" cy="1708244"/>
          </a:xfrm>
        </p:spPr>
        <p:txBody>
          <a:bodyPr anchor="ctr">
            <a:normAutofit/>
          </a:bodyPr>
          <a:lstStyle/>
          <a:p>
            <a:r>
              <a:rPr lang="en-GB" sz="4000"/>
              <a:t>Attendee Feedback</a:t>
            </a:r>
          </a:p>
        </p:txBody>
      </p:sp>
      <p:pic>
        <p:nvPicPr>
          <p:cNvPr id="5" name="Picture 4" descr="Light bulb on yellow background with sketched light beams and cord">
            <a:extLst>
              <a:ext uri="{FF2B5EF4-FFF2-40B4-BE49-F238E27FC236}">
                <a16:creationId xmlns:a16="http://schemas.microsoft.com/office/drawing/2014/main" id="{8EF6BA40-99A6-1C0D-CC6E-110B99C150A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4796" r="538"/>
          <a:stretch/>
        </p:blipFill>
        <p:spPr>
          <a:xfrm>
            <a:off x="-1" y="-2"/>
            <a:ext cx="6096001" cy="685800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8F27FE-47E9-B246-4EA5-085F2A0FA4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409" y="2470245"/>
            <a:ext cx="4156512" cy="3769835"/>
          </a:xfrm>
        </p:spPr>
        <p:txBody>
          <a:bodyPr anchor="ctr">
            <a:normAutofit/>
          </a:bodyPr>
          <a:lstStyle/>
          <a:p>
            <a:r>
              <a:rPr lang="en-GB" sz="2000"/>
              <a:t>What feedback did attendees have for our event?</a:t>
            </a:r>
          </a:p>
          <a:p>
            <a:r>
              <a:rPr lang="en-GB" sz="2000"/>
              <a:t>What could we have done better?</a:t>
            </a:r>
          </a:p>
          <a:p>
            <a:r>
              <a:rPr lang="en-GB" sz="2000"/>
              <a:t>What was good?</a:t>
            </a:r>
          </a:p>
        </p:txBody>
      </p:sp>
    </p:spTree>
    <p:extLst>
      <p:ext uri="{BB962C8B-B14F-4D97-AF65-F5344CB8AC3E}">
        <p14:creationId xmlns:p14="http://schemas.microsoft.com/office/powerpoint/2010/main" val="27321518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B210AC1D-4063-4C6E-9528-FA9C4C0C18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2F8C595-E68C-4306-AED8-DC7826A0A5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416414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0B7AF8-B814-CC4D-BF46-7C914C1CD2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409" y="762001"/>
            <a:ext cx="4156512" cy="1708244"/>
          </a:xfrm>
        </p:spPr>
        <p:txBody>
          <a:bodyPr anchor="ctr">
            <a:normAutofit/>
          </a:bodyPr>
          <a:lstStyle/>
          <a:p>
            <a:r>
              <a:rPr lang="en-GB" sz="4000" dirty="0"/>
              <a:t>Stall feedback</a:t>
            </a:r>
          </a:p>
        </p:txBody>
      </p:sp>
      <p:pic>
        <p:nvPicPr>
          <p:cNvPr id="5" name="Picture 4" descr="White puzzle with one red piece">
            <a:extLst>
              <a:ext uri="{FF2B5EF4-FFF2-40B4-BE49-F238E27FC236}">
                <a16:creationId xmlns:a16="http://schemas.microsoft.com/office/drawing/2014/main" id="{DDEBDD16-512F-47C3-F499-DB675527A10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802" r="24198"/>
          <a:stretch/>
        </p:blipFill>
        <p:spPr>
          <a:xfrm>
            <a:off x="-1" y="-2"/>
            <a:ext cx="6096001" cy="685800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99E441-CDC1-4FB9-01C3-0B28FD9475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409" y="2470245"/>
            <a:ext cx="4156512" cy="3769835"/>
          </a:xfrm>
        </p:spPr>
        <p:txBody>
          <a:bodyPr anchor="ctr">
            <a:normAutofit/>
          </a:bodyPr>
          <a:lstStyle/>
          <a:p>
            <a:r>
              <a:rPr lang="en-GB" sz="2000" dirty="0"/>
              <a:t>What feedback did the stalls have for our event?</a:t>
            </a:r>
          </a:p>
          <a:p>
            <a:r>
              <a:rPr lang="en-GB" sz="2000" dirty="0"/>
              <a:t>What was good?</a:t>
            </a:r>
          </a:p>
          <a:p>
            <a:r>
              <a:rPr lang="en-GB" sz="2000" dirty="0"/>
              <a:t>What could we have done better?</a:t>
            </a:r>
          </a:p>
        </p:txBody>
      </p:sp>
    </p:spTree>
    <p:extLst>
      <p:ext uri="{BB962C8B-B14F-4D97-AF65-F5344CB8AC3E}">
        <p14:creationId xmlns:p14="http://schemas.microsoft.com/office/powerpoint/2010/main" val="364023842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118</TotalTime>
  <Words>116</Words>
  <Application>Microsoft Office PowerPoint</Application>
  <PresentationFormat>Widescreen</PresentationFormat>
  <Paragraphs>18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Aptos</vt:lpstr>
      <vt:lpstr>Aptos Display</vt:lpstr>
      <vt:lpstr>Arial</vt:lpstr>
      <vt:lpstr>Office Theme</vt:lpstr>
      <vt:lpstr>Feedback</vt:lpstr>
      <vt:lpstr>Runner</vt:lpstr>
      <vt:lpstr>Raffle</vt:lpstr>
      <vt:lpstr>Attendee Feedback</vt:lpstr>
      <vt:lpstr>Stall feedback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Feedback</dc:title>
  <dc:creator>Clyde Seisun (2220481)</dc:creator>
  <cp:lastModifiedBy>Clyde Seisun (2220481)</cp:lastModifiedBy>
  <cp:revision>2</cp:revision>
  <dcterms:created xsi:type="dcterms:W3CDTF">2024-04-21T13:29:23Z</dcterms:created>
  <dcterms:modified xsi:type="dcterms:W3CDTF">2024-04-22T00:29:18Z</dcterms:modified>
</cp:coreProperties>
</file>