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31" r:id="rId1"/>
  </p:sldMasterIdLst>
  <p:notesMasterIdLst>
    <p:notesMasterId r:id="rId41"/>
  </p:notesMasterIdLst>
  <p:handoutMasterIdLst>
    <p:handoutMasterId r:id="rId42"/>
  </p:handoutMasterIdLst>
  <p:sldIdLst>
    <p:sldId id="2596" r:id="rId2"/>
    <p:sldId id="2597" r:id="rId3"/>
    <p:sldId id="2565" r:id="rId4"/>
    <p:sldId id="2540" r:id="rId5"/>
    <p:sldId id="2643" r:id="rId6"/>
    <p:sldId id="2567" r:id="rId7"/>
    <p:sldId id="2617" r:id="rId8"/>
    <p:sldId id="2618" r:id="rId9"/>
    <p:sldId id="2619" r:id="rId10"/>
    <p:sldId id="2620" r:id="rId11"/>
    <p:sldId id="2575" r:id="rId12"/>
    <p:sldId id="2621" r:id="rId13"/>
    <p:sldId id="2622" r:id="rId14"/>
    <p:sldId id="2623" r:id="rId15"/>
    <p:sldId id="2638" r:id="rId16"/>
    <p:sldId id="2634" r:id="rId17"/>
    <p:sldId id="2624" r:id="rId18"/>
    <p:sldId id="2625" r:id="rId19"/>
    <p:sldId id="2636" r:id="rId20"/>
    <p:sldId id="2626" r:id="rId21"/>
    <p:sldId id="2637" r:id="rId22"/>
    <p:sldId id="2627" r:id="rId23"/>
    <p:sldId id="2628" r:id="rId24"/>
    <p:sldId id="2642" r:id="rId25"/>
    <p:sldId id="2629" r:id="rId26"/>
    <p:sldId id="2639" r:id="rId27"/>
    <p:sldId id="2609" r:id="rId28"/>
    <p:sldId id="2600" r:id="rId29"/>
    <p:sldId id="2606" r:id="rId30"/>
    <p:sldId id="2601" r:id="rId31"/>
    <p:sldId id="2607" r:id="rId32"/>
    <p:sldId id="2612" r:id="rId33"/>
    <p:sldId id="2613" r:id="rId34"/>
    <p:sldId id="2614" r:id="rId35"/>
    <p:sldId id="2615" r:id="rId36"/>
    <p:sldId id="2633" r:id="rId37"/>
    <p:sldId id="2644" r:id="rId38"/>
    <p:sldId id="2640" r:id="rId39"/>
    <p:sldId id="2641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DAAB0"/>
    <a:srgbClr val="3B7579"/>
    <a:srgbClr val="AAD3D6"/>
    <a:srgbClr val="418287"/>
    <a:srgbClr val="DFE3E9"/>
    <a:srgbClr val="1F1F26"/>
    <a:srgbClr val="D6DBE2"/>
    <a:srgbClr val="CCD2DA"/>
    <a:srgbClr val="BBC3CD"/>
    <a:srgbClr val="D3D8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8039EF-E5CF-4A18-AB4E-D2BCEAC5F8B6}" v="753" dt="2026-04-17T11:16:55.643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81" autoAdjust="0"/>
    <p:restoredTop sz="61118" autoAdjust="0"/>
  </p:normalViewPr>
  <p:slideViewPr>
    <p:cSldViewPr snapToGrid="0" snapToObjects="1" showGuides="1">
      <p:cViewPr varScale="1">
        <p:scale>
          <a:sx n="67" d="100"/>
          <a:sy n="67" d="100"/>
        </p:scale>
        <p:origin x="2292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4414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-5136"/>
    </p:cViewPr>
  </p:sorterViewPr>
  <p:notesViewPr>
    <p:cSldViewPr snapToGrid="0" snapToObjects="1">
      <p:cViewPr varScale="1">
        <p:scale>
          <a:sx n="60" d="100"/>
          <a:sy n="60" d="100"/>
        </p:scale>
        <p:origin x="3187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commentAuthors" Target="commentAuthors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James" userId="c2e63f69-a6d5-4d66-b3bc-8d8d5f1e9690" providerId="ADAL" clId="{2EA3D1DC-2C47-4A79-83E4-0A548B3FA032}"/>
    <pc:docChg chg="undo redo custSel addSld delSld modSld sldOrd modMainMaster">
      <pc:chgData name="Scott James" userId="c2e63f69-a6d5-4d66-b3bc-8d8d5f1e9690" providerId="ADAL" clId="{2EA3D1DC-2C47-4A79-83E4-0A548B3FA032}" dt="2026-04-17T11:16:55.643" v="7738"/>
      <pc:docMkLst>
        <pc:docMk/>
      </pc:docMkLst>
      <pc:sldChg chg="addSp delSp modSp mod modTransition setBg modAnim modNotesTx">
        <pc:chgData name="Scott James" userId="c2e63f69-a6d5-4d66-b3bc-8d8d5f1e9690" providerId="ADAL" clId="{2EA3D1DC-2C47-4A79-83E4-0A548B3FA032}" dt="2026-04-17T11:00:39.813" v="7428"/>
        <pc:sldMkLst>
          <pc:docMk/>
          <pc:sldMk cId="2130115587" sldId="2540"/>
        </pc:sldMkLst>
        <pc:spChg chg="mod">
          <ac:chgData name="Scott James" userId="c2e63f69-a6d5-4d66-b3bc-8d8d5f1e9690" providerId="ADAL" clId="{2EA3D1DC-2C47-4A79-83E4-0A548B3FA032}" dt="2026-04-17T10:50:50.382" v="7365" actId="14100"/>
          <ac:spMkLst>
            <pc:docMk/>
            <pc:sldMk cId="2130115587" sldId="2540"/>
            <ac:spMk id="10" creationId="{B11BAC48-F4C4-46FB-96DC-423C381AC284}"/>
          </ac:spMkLst>
        </pc:spChg>
        <pc:spChg chg="mod">
          <ac:chgData name="Scott James" userId="c2e63f69-a6d5-4d66-b3bc-8d8d5f1e9690" providerId="ADAL" clId="{2EA3D1DC-2C47-4A79-83E4-0A548B3FA032}" dt="2026-04-17T10:51:29.374" v="7377" actId="14100"/>
          <ac:spMkLst>
            <pc:docMk/>
            <pc:sldMk cId="2130115587" sldId="2540"/>
            <ac:spMk id="19" creationId="{EC0FA1BF-3143-4B3D-AAE8-F5C3FE300703}"/>
          </ac:spMkLst>
        </pc:spChg>
        <pc:picChg chg="add">
          <ac:chgData name="Scott James" userId="c2e63f69-a6d5-4d66-b3bc-8d8d5f1e9690" providerId="ADAL" clId="{2EA3D1DC-2C47-4A79-83E4-0A548B3FA032}" dt="2026-04-17T10:50:40.662" v="7358" actId="26606"/>
          <ac:picMkLst>
            <pc:docMk/>
            <pc:sldMk cId="2130115587" sldId="2540"/>
            <ac:picMk id="21" creationId="{540AA2A1-CBEA-559A-51A7-F19F463DD567}"/>
          </ac:picMkLst>
        </pc:picChg>
      </pc:sldChg>
      <pc:sldChg chg="addSp delSp modSp mod ord modTransition setBg addAnim delAnim modAnim modNotesTx">
        <pc:chgData name="Scott James" userId="c2e63f69-a6d5-4d66-b3bc-8d8d5f1e9690" providerId="ADAL" clId="{2EA3D1DC-2C47-4A79-83E4-0A548B3FA032}" dt="2026-04-17T11:01:46.396" v="7441"/>
        <pc:sldMkLst>
          <pc:docMk/>
          <pc:sldMk cId="429917605" sldId="2565"/>
        </pc:sldMkLst>
        <pc:spChg chg="add del mod">
          <ac:chgData name="Scott James" userId="c2e63f69-a6d5-4d66-b3bc-8d8d5f1e9690" providerId="ADAL" clId="{2EA3D1DC-2C47-4A79-83E4-0A548B3FA032}" dt="2026-04-17T10:47:26.146" v="7321" actId="26606"/>
          <ac:spMkLst>
            <pc:docMk/>
            <pc:sldMk cId="429917605" sldId="2565"/>
            <ac:spMk id="3" creationId="{D19C472A-B69C-C1F8-3837-7746162D975F}"/>
          </ac:spMkLst>
        </pc:spChg>
        <pc:spChg chg="mod">
          <ac:chgData name="Scott James" userId="c2e63f69-a6d5-4d66-b3bc-8d8d5f1e9690" providerId="ADAL" clId="{2EA3D1DC-2C47-4A79-83E4-0A548B3FA032}" dt="2026-04-17T10:47:48.049" v="7332" actId="1076"/>
          <ac:spMkLst>
            <pc:docMk/>
            <pc:sldMk cId="429917605" sldId="2565"/>
            <ac:spMk id="8" creationId="{3BE52921-898C-4569-9D8A-F1C5E0ABE804}"/>
          </ac:spMkLst>
        </pc:spChg>
        <pc:spChg chg="add">
          <ac:chgData name="Scott James" userId="c2e63f69-a6d5-4d66-b3bc-8d8d5f1e9690" providerId="ADAL" clId="{2EA3D1DC-2C47-4A79-83E4-0A548B3FA032}" dt="2026-04-17T10:47:26.146" v="7321" actId="26606"/>
          <ac:spMkLst>
            <pc:docMk/>
            <pc:sldMk cId="429917605" sldId="2565"/>
            <ac:spMk id="14" creationId="{93F0ADB5-A0B4-4B01-A8C4-FDC34CE22BD4}"/>
          </ac:spMkLst>
        </pc:spChg>
        <pc:spChg chg="add">
          <ac:chgData name="Scott James" userId="c2e63f69-a6d5-4d66-b3bc-8d8d5f1e9690" providerId="ADAL" clId="{2EA3D1DC-2C47-4A79-83E4-0A548B3FA032}" dt="2026-04-17T10:47:26.146" v="7321" actId="26606"/>
          <ac:spMkLst>
            <pc:docMk/>
            <pc:sldMk cId="429917605" sldId="2565"/>
            <ac:spMk id="16" creationId="{AA6D0FDE-0241-4C21-A720-A69475358235}"/>
          </ac:spMkLst>
        </pc:spChg>
        <pc:graphicFrameChg chg="add mod">
          <ac:chgData name="Scott James" userId="c2e63f69-a6d5-4d66-b3bc-8d8d5f1e9690" providerId="ADAL" clId="{2EA3D1DC-2C47-4A79-83E4-0A548B3FA032}" dt="2026-04-17T10:47:33.650" v="7323" actId="14100"/>
          <ac:graphicFrameMkLst>
            <pc:docMk/>
            <pc:sldMk cId="429917605" sldId="2565"/>
            <ac:graphicFrameMk id="10" creationId="{66F344E9-0934-37C6-5F36-795D9305D02F}"/>
          </ac:graphicFrameMkLst>
        </pc:graphicFrameChg>
      </pc:sldChg>
      <pc:sldChg chg="addSp delSp modSp mod modAnim modNotesTx">
        <pc:chgData name="Scott James" userId="c2e63f69-a6d5-4d66-b3bc-8d8d5f1e9690" providerId="ADAL" clId="{2EA3D1DC-2C47-4A79-83E4-0A548B3FA032}" dt="2026-04-17T11:13:32.332" v="7721"/>
        <pc:sldMkLst>
          <pc:docMk/>
          <pc:sldMk cId="268795821" sldId="2567"/>
        </pc:sldMkLst>
        <pc:spChg chg="add mod">
          <ac:chgData name="Scott James" userId="c2e63f69-a6d5-4d66-b3bc-8d8d5f1e9690" providerId="ADAL" clId="{2EA3D1DC-2C47-4A79-83E4-0A548B3FA032}" dt="2026-04-17T08:53:47.289" v="1792" actId="1076"/>
          <ac:spMkLst>
            <pc:docMk/>
            <pc:sldMk cId="268795821" sldId="2567"/>
            <ac:spMk id="3" creationId="{C693B780-135F-9232-F0DD-C8C15E827564}"/>
          </ac:spMkLst>
        </pc:spChg>
        <pc:spChg chg="mod">
          <ac:chgData name="Scott James" userId="c2e63f69-a6d5-4d66-b3bc-8d8d5f1e9690" providerId="ADAL" clId="{2EA3D1DC-2C47-4A79-83E4-0A548B3FA032}" dt="2026-04-17T10:31:21.221" v="7012" actId="207"/>
          <ac:spMkLst>
            <pc:docMk/>
            <pc:sldMk cId="268795821" sldId="2567"/>
            <ac:spMk id="5" creationId="{44A0257C-3D98-4E46-86D3-1B752C8374C9}"/>
          </ac:spMkLst>
        </pc:spChg>
        <pc:spChg chg="mod">
          <ac:chgData name="Scott James" userId="c2e63f69-a6d5-4d66-b3bc-8d8d5f1e9690" providerId="ADAL" clId="{2EA3D1DC-2C47-4A79-83E4-0A548B3FA032}" dt="2026-04-17T08:53:27.006" v="1787" actId="207"/>
          <ac:spMkLst>
            <pc:docMk/>
            <pc:sldMk cId="268795821" sldId="2567"/>
            <ac:spMk id="9" creationId="{00000000-0000-0000-0000-000000000000}"/>
          </ac:spMkLst>
        </pc:spChg>
      </pc:sldChg>
      <pc:sldChg chg="addSp delSp modSp mod modTransition modAnim modNotesTx">
        <pc:chgData name="Scott James" userId="c2e63f69-a6d5-4d66-b3bc-8d8d5f1e9690" providerId="ADAL" clId="{2EA3D1DC-2C47-4A79-83E4-0A548B3FA032}" dt="2026-04-17T11:05:05.333" v="7508"/>
        <pc:sldMkLst>
          <pc:docMk/>
          <pc:sldMk cId="4148056425" sldId="2575"/>
        </pc:sldMkLst>
        <pc:spChg chg="add del mod">
          <ac:chgData name="Scott James" userId="c2e63f69-a6d5-4d66-b3bc-8d8d5f1e9690" providerId="ADAL" clId="{2EA3D1DC-2C47-4A79-83E4-0A548B3FA032}" dt="2026-04-17T09:06:55.830" v="2408" actId="21"/>
          <ac:spMkLst>
            <pc:docMk/>
            <pc:sldMk cId="4148056425" sldId="2575"/>
            <ac:spMk id="3" creationId="{500B4749-4082-FDA9-78DC-D8F4FC6C1548}"/>
          </ac:spMkLst>
        </pc:spChg>
        <pc:spChg chg="add mod">
          <ac:chgData name="Scott James" userId="c2e63f69-a6d5-4d66-b3bc-8d8d5f1e9690" providerId="ADAL" clId="{2EA3D1DC-2C47-4A79-83E4-0A548B3FA032}" dt="2026-04-17T09:07:48.210" v="2425" actId="20577"/>
          <ac:spMkLst>
            <pc:docMk/>
            <pc:sldMk cId="4148056425" sldId="2575"/>
            <ac:spMk id="6" creationId="{0E9D2D0F-A9CF-447A-AD6D-2238D7B17339}"/>
          </ac:spMkLst>
        </pc:spChg>
        <pc:spChg chg="add del mod">
          <ac:chgData name="Scott James" userId="c2e63f69-a6d5-4d66-b3bc-8d8d5f1e9690" providerId="ADAL" clId="{2EA3D1DC-2C47-4A79-83E4-0A548B3FA032}" dt="2026-04-17T09:07:22.970" v="2417" actId="21"/>
          <ac:spMkLst>
            <pc:docMk/>
            <pc:sldMk cId="4148056425" sldId="2575"/>
            <ac:spMk id="9" creationId="{BDB3D318-8919-8E61-D239-6E0C81AC6CCA}"/>
          </ac:spMkLst>
        </pc:spChg>
        <pc:spChg chg="add mod">
          <ac:chgData name="Scott James" userId="c2e63f69-a6d5-4d66-b3bc-8d8d5f1e9690" providerId="ADAL" clId="{2EA3D1DC-2C47-4A79-83E4-0A548B3FA032}" dt="2026-04-17T09:07:45.944" v="2424" actId="1076"/>
          <ac:spMkLst>
            <pc:docMk/>
            <pc:sldMk cId="4148056425" sldId="2575"/>
            <ac:spMk id="11" creationId="{51509D59-E919-19E6-9FB7-DF39F937B75C}"/>
          </ac:spMkLst>
        </pc:spChg>
        <pc:spChg chg="mod">
          <ac:chgData name="Scott James" userId="c2e63f69-a6d5-4d66-b3bc-8d8d5f1e9690" providerId="ADAL" clId="{2EA3D1DC-2C47-4A79-83E4-0A548B3FA032}" dt="2026-04-17T09:08:58.873" v="2452" actId="403"/>
          <ac:spMkLst>
            <pc:docMk/>
            <pc:sldMk cId="4148056425" sldId="2575"/>
            <ac:spMk id="12" creationId="{13F9A722-C416-4CA0-9E81-3AB439623A87}"/>
          </ac:spMkLst>
        </pc:spChg>
        <pc:spChg chg="add del mod">
          <ac:chgData name="Scott James" userId="c2e63f69-a6d5-4d66-b3bc-8d8d5f1e9690" providerId="ADAL" clId="{2EA3D1DC-2C47-4A79-83E4-0A548B3FA032}" dt="2026-04-17T09:07:54.505" v="2427" actId="21"/>
          <ac:spMkLst>
            <pc:docMk/>
            <pc:sldMk cId="4148056425" sldId="2575"/>
            <ac:spMk id="15" creationId="{607F0DF9-B75A-5106-C6F7-D6594EB21F6F}"/>
          </ac:spMkLst>
        </pc:spChg>
        <pc:spChg chg="add mod">
          <ac:chgData name="Scott James" userId="c2e63f69-a6d5-4d66-b3bc-8d8d5f1e9690" providerId="ADAL" clId="{2EA3D1DC-2C47-4A79-83E4-0A548B3FA032}" dt="2026-04-17T09:08:16.163" v="2434" actId="1076"/>
          <ac:spMkLst>
            <pc:docMk/>
            <pc:sldMk cId="4148056425" sldId="2575"/>
            <ac:spMk id="17" creationId="{2CF6860D-B50E-4949-9653-4498D058DC91}"/>
          </ac:spMkLst>
        </pc:spChg>
        <pc:spChg chg="mod">
          <ac:chgData name="Scott James" userId="c2e63f69-a6d5-4d66-b3bc-8d8d5f1e9690" providerId="ADAL" clId="{2EA3D1DC-2C47-4A79-83E4-0A548B3FA032}" dt="2026-04-08T11:37:29.480" v="972" actId="113"/>
          <ac:spMkLst>
            <pc:docMk/>
            <pc:sldMk cId="4148056425" sldId="2575"/>
            <ac:spMk id="18" creationId="{6D905B54-BC78-4D3A-98A7-8BF350FAE60E}"/>
          </ac:spMkLst>
        </pc:spChg>
        <pc:spChg chg="add del mod">
          <ac:chgData name="Scott James" userId="c2e63f69-a6d5-4d66-b3bc-8d8d5f1e9690" providerId="ADAL" clId="{2EA3D1DC-2C47-4A79-83E4-0A548B3FA032}" dt="2026-04-17T09:08:20.912" v="2436" actId="21"/>
          <ac:spMkLst>
            <pc:docMk/>
            <pc:sldMk cId="4148056425" sldId="2575"/>
            <ac:spMk id="21" creationId="{F6B44B4B-B383-BA77-7EC7-AECF35C9DC7B}"/>
          </ac:spMkLst>
        </pc:spChg>
        <pc:spChg chg="mod">
          <ac:chgData name="Scott James" userId="c2e63f69-a6d5-4d66-b3bc-8d8d5f1e9690" providerId="ADAL" clId="{2EA3D1DC-2C47-4A79-83E4-0A548B3FA032}" dt="2026-04-08T11:37:35.212" v="973" actId="113"/>
          <ac:spMkLst>
            <pc:docMk/>
            <pc:sldMk cId="4148056425" sldId="2575"/>
            <ac:spMk id="22" creationId="{3604A973-1FC1-4BD3-A8B8-0C46262D77B6}"/>
          </ac:spMkLst>
        </pc:spChg>
        <pc:spChg chg="mod">
          <ac:chgData name="Scott James" userId="c2e63f69-a6d5-4d66-b3bc-8d8d5f1e9690" providerId="ADAL" clId="{2EA3D1DC-2C47-4A79-83E4-0A548B3FA032}" dt="2026-04-08T11:08:00.541" v="222" actId="1076"/>
          <ac:spMkLst>
            <pc:docMk/>
            <pc:sldMk cId="4148056425" sldId="2575"/>
            <ac:spMk id="24" creationId="{DDC5EC52-0B52-4D0E-B00E-8E5EF35BC9CD}"/>
          </ac:spMkLst>
        </pc:spChg>
        <pc:spChg chg="add mod">
          <ac:chgData name="Scott James" userId="c2e63f69-a6d5-4d66-b3bc-8d8d5f1e9690" providerId="ADAL" clId="{2EA3D1DC-2C47-4A79-83E4-0A548B3FA032}" dt="2026-04-17T09:08:44.055" v="2444" actId="1076"/>
          <ac:spMkLst>
            <pc:docMk/>
            <pc:sldMk cId="4148056425" sldId="2575"/>
            <ac:spMk id="25" creationId="{EEEB6C02-229E-2B04-DF2B-A060F0BDC7F8}"/>
          </ac:spMkLst>
        </pc:spChg>
        <pc:picChg chg="del mod">
          <ac:chgData name="Scott James" userId="c2e63f69-a6d5-4d66-b3bc-8d8d5f1e9690" providerId="ADAL" clId="{2EA3D1DC-2C47-4A79-83E4-0A548B3FA032}" dt="2026-04-17T09:06:51.250" v="2406" actId="21"/>
          <ac:picMkLst>
            <pc:docMk/>
            <pc:sldMk cId="4148056425" sldId="2575"/>
            <ac:picMk id="4" creationId="{29E9C123-F535-4880-BD91-3764C87E3A81}"/>
          </ac:picMkLst>
        </pc:picChg>
        <pc:picChg chg="del mod">
          <ac:chgData name="Scott James" userId="c2e63f69-a6d5-4d66-b3bc-8d8d5f1e9690" providerId="ADAL" clId="{2EA3D1DC-2C47-4A79-83E4-0A548B3FA032}" dt="2026-04-17T09:07:20.813" v="2416" actId="21"/>
          <ac:picMkLst>
            <pc:docMk/>
            <pc:sldMk cId="4148056425" sldId="2575"/>
            <ac:picMk id="7" creationId="{65F61526-2EE0-44F6-A5D8-313A71BDCFC0}"/>
          </ac:picMkLst>
        </pc:picChg>
        <pc:picChg chg="del mod">
          <ac:chgData name="Scott James" userId="c2e63f69-a6d5-4d66-b3bc-8d8d5f1e9690" providerId="ADAL" clId="{2EA3D1DC-2C47-4A79-83E4-0A548B3FA032}" dt="2026-04-17T09:07:51.604" v="2426" actId="21"/>
          <ac:picMkLst>
            <pc:docMk/>
            <pc:sldMk cId="4148056425" sldId="2575"/>
            <ac:picMk id="13" creationId="{9C61D623-AD1C-4689-AB26-0595BA1CCB49}"/>
          </ac:picMkLst>
        </pc:picChg>
        <pc:picChg chg="del mod">
          <ac:chgData name="Scott James" userId="c2e63f69-a6d5-4d66-b3bc-8d8d5f1e9690" providerId="ADAL" clId="{2EA3D1DC-2C47-4A79-83E4-0A548B3FA032}" dt="2026-04-17T09:08:18.844" v="2435" actId="21"/>
          <ac:picMkLst>
            <pc:docMk/>
            <pc:sldMk cId="4148056425" sldId="2575"/>
            <ac:picMk id="27" creationId="{00590C32-2CD8-41C8-95BA-2D69F6E9B48A}"/>
          </ac:picMkLst>
        </pc:picChg>
      </pc:sldChg>
      <pc:sldChg chg="modSp del mod">
        <pc:chgData name="Scott James" userId="c2e63f69-a6d5-4d66-b3bc-8d8d5f1e9690" providerId="ADAL" clId="{2EA3D1DC-2C47-4A79-83E4-0A548B3FA032}" dt="2026-04-17T09:05:14.491" v="2250" actId="2696"/>
        <pc:sldMkLst>
          <pc:docMk/>
          <pc:sldMk cId="1415924349" sldId="2584"/>
        </pc:sldMkLst>
      </pc:sldChg>
      <pc:sldChg chg="delSp modSp mod setBg addAnim setClrOvrMap">
        <pc:chgData name="Scott James" userId="c2e63f69-a6d5-4d66-b3bc-8d8d5f1e9690" providerId="ADAL" clId="{2EA3D1DC-2C47-4A79-83E4-0A548B3FA032}" dt="2026-04-08T11:36:05.879" v="970" actId="403"/>
        <pc:sldMkLst>
          <pc:docMk/>
          <pc:sldMk cId="79592761" sldId="2596"/>
        </pc:sldMkLst>
        <pc:spChg chg="mod">
          <ac:chgData name="Scott James" userId="c2e63f69-a6d5-4d66-b3bc-8d8d5f1e9690" providerId="ADAL" clId="{2EA3D1DC-2C47-4A79-83E4-0A548B3FA032}" dt="2026-04-08T11:35:54.989" v="966" actId="113"/>
          <ac:spMkLst>
            <pc:docMk/>
            <pc:sldMk cId="79592761" sldId="2596"/>
            <ac:spMk id="2" creationId="{83823991-6F5F-45D3-883F-8179BE10396D}"/>
          </ac:spMkLst>
        </pc:spChg>
        <pc:spChg chg="mod">
          <ac:chgData name="Scott James" userId="c2e63f69-a6d5-4d66-b3bc-8d8d5f1e9690" providerId="ADAL" clId="{2EA3D1DC-2C47-4A79-83E4-0A548B3FA032}" dt="2026-04-08T11:36:05.879" v="970" actId="403"/>
          <ac:spMkLst>
            <pc:docMk/>
            <pc:sldMk cId="79592761" sldId="2596"/>
            <ac:spMk id="3" creationId="{7555E40E-3256-4272-A29D-F2438D5C136F}"/>
          </ac:spMkLst>
        </pc:spChg>
      </pc:sldChg>
      <pc:sldChg chg="addSp modSp mod ord modTransition setBg addAnim delAnim setClrOvrMap">
        <pc:chgData name="Scott James" userId="c2e63f69-a6d5-4d66-b3bc-8d8d5f1e9690" providerId="ADAL" clId="{2EA3D1DC-2C47-4A79-83E4-0A548B3FA032}" dt="2026-04-17T11:00:35.046" v="7426"/>
        <pc:sldMkLst>
          <pc:docMk/>
          <pc:sldMk cId="4190768261" sldId="2597"/>
        </pc:sldMkLst>
        <pc:spChg chg="mod">
          <ac:chgData name="Scott James" userId="c2e63f69-a6d5-4d66-b3bc-8d8d5f1e9690" providerId="ADAL" clId="{2EA3D1DC-2C47-4A79-83E4-0A548B3FA032}" dt="2026-04-17T08:41:32.866" v="1085" actId="26606"/>
          <ac:spMkLst>
            <pc:docMk/>
            <pc:sldMk cId="4190768261" sldId="2597"/>
            <ac:spMk id="2" creationId="{F57D7606-B402-4BAD-BF09-55A73CC0F319}"/>
          </ac:spMkLst>
        </pc:spChg>
        <pc:spChg chg="add">
          <ac:chgData name="Scott James" userId="c2e63f69-a6d5-4d66-b3bc-8d8d5f1e9690" providerId="ADAL" clId="{2EA3D1DC-2C47-4A79-83E4-0A548B3FA032}" dt="2026-04-17T08:41:32.866" v="1085" actId="26606"/>
          <ac:spMkLst>
            <pc:docMk/>
            <pc:sldMk cId="4190768261" sldId="2597"/>
            <ac:spMk id="9" creationId="{C2AD7556-C90D-4946-8E4E-1E79D5B3D2F5}"/>
          </ac:spMkLst>
        </pc:spChg>
        <pc:spChg chg="add">
          <ac:chgData name="Scott James" userId="c2e63f69-a6d5-4d66-b3bc-8d8d5f1e9690" providerId="ADAL" clId="{2EA3D1DC-2C47-4A79-83E4-0A548B3FA032}" dt="2026-04-17T08:41:32.866" v="1085" actId="26606"/>
          <ac:spMkLst>
            <pc:docMk/>
            <pc:sldMk cId="4190768261" sldId="2597"/>
            <ac:spMk id="11" creationId="{DBB0CC56-54B2-4AE0-87C5-296E78A028BA}"/>
          </ac:spMkLst>
        </pc:spChg>
        <pc:picChg chg="add">
          <ac:chgData name="Scott James" userId="c2e63f69-a6d5-4d66-b3bc-8d8d5f1e9690" providerId="ADAL" clId="{2EA3D1DC-2C47-4A79-83E4-0A548B3FA032}" dt="2026-04-17T08:41:32.866" v="1085" actId="26606"/>
          <ac:picMkLst>
            <pc:docMk/>
            <pc:sldMk cId="4190768261" sldId="2597"/>
            <ac:picMk id="6" creationId="{5F395787-2579-6B85-F813-9305FD8F46BB}"/>
          </ac:picMkLst>
        </pc:picChg>
      </pc:sldChg>
      <pc:sldChg chg="modSp mod modTransition modNotesTx">
        <pc:chgData name="Scott James" userId="c2e63f69-a6d5-4d66-b3bc-8d8d5f1e9690" providerId="ADAL" clId="{2EA3D1DC-2C47-4A79-83E4-0A548B3FA032}" dt="2026-04-17T11:01:15.004" v="7432"/>
        <pc:sldMkLst>
          <pc:docMk/>
          <pc:sldMk cId="261697696" sldId="2600"/>
        </pc:sldMkLst>
        <pc:picChg chg="mod modCrop">
          <ac:chgData name="Scott James" userId="c2e63f69-a6d5-4d66-b3bc-8d8d5f1e9690" providerId="ADAL" clId="{2EA3D1DC-2C47-4A79-83E4-0A548B3FA032}" dt="2026-04-17T10:35:51.054" v="7152" actId="14100"/>
          <ac:picMkLst>
            <pc:docMk/>
            <pc:sldMk cId="261697696" sldId="2600"/>
            <ac:picMk id="5" creationId="{97655B78-1B77-4254-BA3A-37BE1F893AC9}"/>
          </ac:picMkLst>
        </pc:picChg>
      </pc:sldChg>
      <pc:sldChg chg="addSp delSp modSp mod modTransition modAnim modNotesTx">
        <pc:chgData name="Scott James" userId="c2e63f69-a6d5-4d66-b3bc-8d8d5f1e9690" providerId="ADAL" clId="{2EA3D1DC-2C47-4A79-83E4-0A548B3FA032}" dt="2026-04-17T11:16:55.643" v="7738"/>
        <pc:sldMkLst>
          <pc:docMk/>
          <pc:sldMk cId="2846960314" sldId="2601"/>
        </pc:sldMkLst>
        <pc:spChg chg="add mod">
          <ac:chgData name="Scott James" userId="c2e63f69-a6d5-4d66-b3bc-8d8d5f1e9690" providerId="ADAL" clId="{2EA3D1DC-2C47-4A79-83E4-0A548B3FA032}" dt="2026-04-17T10:14:35.175" v="6364" actId="1076"/>
          <ac:spMkLst>
            <pc:docMk/>
            <pc:sldMk cId="2846960314" sldId="2601"/>
            <ac:spMk id="3" creationId="{58206C6C-F81D-26C1-6192-B438769CE393}"/>
          </ac:spMkLst>
        </pc:spChg>
        <pc:spChg chg="add mod">
          <ac:chgData name="Scott James" userId="c2e63f69-a6d5-4d66-b3bc-8d8d5f1e9690" providerId="ADAL" clId="{2EA3D1DC-2C47-4A79-83E4-0A548B3FA032}" dt="2026-04-17T10:15:19.375" v="6376" actId="1076"/>
          <ac:spMkLst>
            <pc:docMk/>
            <pc:sldMk cId="2846960314" sldId="2601"/>
            <ac:spMk id="6" creationId="{499BEE97-6D2D-72B1-17D4-D7F9914D632A}"/>
          </ac:spMkLst>
        </pc:spChg>
        <pc:spChg chg="add mod">
          <ac:chgData name="Scott James" userId="c2e63f69-a6d5-4d66-b3bc-8d8d5f1e9690" providerId="ADAL" clId="{2EA3D1DC-2C47-4A79-83E4-0A548B3FA032}" dt="2026-04-17T10:15:14.910" v="6375" actId="1076"/>
          <ac:spMkLst>
            <pc:docMk/>
            <pc:sldMk cId="2846960314" sldId="2601"/>
            <ac:spMk id="8" creationId="{A2B2EC31-F028-98C0-75F4-E99B8B0C9E94}"/>
          </ac:spMkLst>
        </pc:spChg>
        <pc:spChg chg="add mod">
          <ac:chgData name="Scott James" userId="c2e63f69-a6d5-4d66-b3bc-8d8d5f1e9690" providerId="ADAL" clId="{2EA3D1DC-2C47-4A79-83E4-0A548B3FA032}" dt="2026-04-17T10:15:37.318" v="6380" actId="255"/>
          <ac:spMkLst>
            <pc:docMk/>
            <pc:sldMk cId="2846960314" sldId="2601"/>
            <ac:spMk id="10" creationId="{E0AC6956-C45F-BCCB-5EFF-173F0B4CFEB7}"/>
          </ac:spMkLst>
        </pc:spChg>
        <pc:spChg chg="add mod">
          <ac:chgData name="Scott James" userId="c2e63f69-a6d5-4d66-b3bc-8d8d5f1e9690" providerId="ADAL" clId="{2EA3D1DC-2C47-4A79-83E4-0A548B3FA032}" dt="2026-04-17T10:15:52.296" v="6384" actId="255"/>
          <ac:spMkLst>
            <pc:docMk/>
            <pc:sldMk cId="2846960314" sldId="2601"/>
            <ac:spMk id="12" creationId="{D2F192BA-7E88-29E8-6BF4-19D0C7A817B0}"/>
          </ac:spMkLst>
        </pc:spChg>
        <pc:spChg chg="add del mod">
          <ac:chgData name="Scott James" userId="c2e63f69-a6d5-4d66-b3bc-8d8d5f1e9690" providerId="ADAL" clId="{2EA3D1DC-2C47-4A79-83E4-0A548B3FA032}" dt="2026-04-17T10:17:20.697" v="6507" actId="21"/>
          <ac:spMkLst>
            <pc:docMk/>
            <pc:sldMk cId="2846960314" sldId="2601"/>
            <ac:spMk id="13" creationId="{5D22B58A-13EB-270A-4078-8FCEADF4F309}"/>
          </ac:spMkLst>
        </pc:spChg>
        <pc:spChg chg="add mod">
          <ac:chgData name="Scott James" userId="c2e63f69-a6d5-4d66-b3bc-8d8d5f1e9690" providerId="ADAL" clId="{2EA3D1DC-2C47-4A79-83E4-0A548B3FA032}" dt="2026-04-17T10:17:57.551" v="6518" actId="1076"/>
          <ac:spMkLst>
            <pc:docMk/>
            <pc:sldMk cId="2846960314" sldId="2601"/>
            <ac:spMk id="14" creationId="{D76BF6B5-8F67-4EF1-48D2-AECAE179C8AE}"/>
          </ac:spMkLst>
        </pc:spChg>
        <pc:picChg chg="del mod modCrop">
          <ac:chgData name="Scott James" userId="c2e63f69-a6d5-4d66-b3bc-8d8d5f1e9690" providerId="ADAL" clId="{2EA3D1DC-2C47-4A79-83E4-0A548B3FA032}" dt="2026-04-17T10:12:38.444" v="6306" actId="21"/>
          <ac:picMkLst>
            <pc:docMk/>
            <pc:sldMk cId="2846960314" sldId="2601"/>
            <ac:picMk id="4" creationId="{85ACF6ED-0857-48C5-8F96-12CD3C021852}"/>
          </ac:picMkLst>
        </pc:picChg>
        <pc:picChg chg="add mod">
          <ac:chgData name="Scott James" userId="c2e63f69-a6d5-4d66-b3bc-8d8d5f1e9690" providerId="ADAL" clId="{2EA3D1DC-2C47-4A79-83E4-0A548B3FA032}" dt="2026-04-17T10:14:16.819" v="6358" actId="1076"/>
          <ac:picMkLst>
            <pc:docMk/>
            <pc:sldMk cId="2846960314" sldId="2601"/>
            <ac:picMk id="2050" creationId="{E79ED3CB-8492-6A06-BFFB-198C3A66E981}"/>
          </ac:picMkLst>
        </pc:picChg>
      </pc:sldChg>
      <pc:sldChg chg="modNotesTx">
        <pc:chgData name="Scott James" userId="c2e63f69-a6d5-4d66-b3bc-8d8d5f1e9690" providerId="ADAL" clId="{2EA3D1DC-2C47-4A79-83E4-0A548B3FA032}" dt="2026-04-17T10:40:51.797" v="7279" actId="20577"/>
        <pc:sldMkLst>
          <pc:docMk/>
          <pc:sldMk cId="2747245814" sldId="2606"/>
        </pc:sldMkLst>
      </pc:sldChg>
      <pc:sldChg chg="addSp delSp modSp mod modTransition setBg modAnim modNotesTx">
        <pc:chgData name="Scott James" userId="c2e63f69-a6d5-4d66-b3bc-8d8d5f1e9690" providerId="ADAL" clId="{2EA3D1DC-2C47-4A79-83E4-0A548B3FA032}" dt="2026-04-17T11:10:21.279" v="7609"/>
        <pc:sldMkLst>
          <pc:docMk/>
          <pc:sldMk cId="4139921175" sldId="2607"/>
        </pc:sldMkLst>
        <pc:spChg chg="del mod">
          <ac:chgData name="Scott James" userId="c2e63f69-a6d5-4d66-b3bc-8d8d5f1e9690" providerId="ADAL" clId="{2EA3D1DC-2C47-4A79-83E4-0A548B3FA032}" dt="2026-04-17T10:20:12.060" v="6791"/>
          <ac:spMkLst>
            <pc:docMk/>
            <pc:sldMk cId="4139921175" sldId="2607"/>
            <ac:spMk id="3" creationId="{17546E74-217A-4D49-A102-9D4B7C03003D}"/>
          </ac:spMkLst>
        </pc:spChg>
        <pc:spChg chg="add mod ord">
          <ac:chgData name="Scott James" userId="c2e63f69-a6d5-4d66-b3bc-8d8d5f1e9690" providerId="ADAL" clId="{2EA3D1DC-2C47-4A79-83E4-0A548B3FA032}" dt="2026-04-17T10:33:40.706" v="7119" actId="1076"/>
          <ac:spMkLst>
            <pc:docMk/>
            <pc:sldMk cId="4139921175" sldId="2607"/>
            <ac:spMk id="4" creationId="{912628BE-05C8-BE45-1523-E26F08172D7D}"/>
          </ac:spMkLst>
        </pc:spChg>
        <pc:spChg chg="add mod">
          <ac:chgData name="Scott James" userId="c2e63f69-a6d5-4d66-b3bc-8d8d5f1e9690" providerId="ADAL" clId="{2EA3D1DC-2C47-4A79-83E4-0A548B3FA032}" dt="2026-04-17T10:26:43.405" v="6961" actId="26606"/>
          <ac:spMkLst>
            <pc:docMk/>
            <pc:sldMk cId="4139921175" sldId="2607"/>
            <ac:spMk id="7" creationId="{46650F6A-EC12-6329-5DD0-CAA15ADCB524}"/>
          </ac:spMkLst>
        </pc:spChg>
        <pc:spChg chg="add mod">
          <ac:chgData name="Scott James" userId="c2e63f69-a6d5-4d66-b3bc-8d8d5f1e9690" providerId="ADAL" clId="{2EA3D1DC-2C47-4A79-83E4-0A548B3FA032}" dt="2026-04-17T10:34:48.721" v="7131" actId="1076"/>
          <ac:spMkLst>
            <pc:docMk/>
            <pc:sldMk cId="4139921175" sldId="2607"/>
            <ac:spMk id="11" creationId="{21CA1491-55D1-0DD2-0057-AA1101A946C0}"/>
          </ac:spMkLst>
        </pc:spChg>
        <pc:spChg chg="add del">
          <ac:chgData name="Scott James" userId="c2e63f69-a6d5-4d66-b3bc-8d8d5f1e9690" providerId="ADAL" clId="{2EA3D1DC-2C47-4A79-83E4-0A548B3FA032}" dt="2026-04-17T10:26:43.405" v="6961" actId="26606"/>
          <ac:spMkLst>
            <pc:docMk/>
            <pc:sldMk cId="4139921175" sldId="2607"/>
            <ac:spMk id="12" creationId="{1660E788-AFA9-4A1B-9991-6AA74632A15B}"/>
          </ac:spMkLst>
        </pc:spChg>
        <pc:spChg chg="add del">
          <ac:chgData name="Scott James" userId="c2e63f69-a6d5-4d66-b3bc-8d8d5f1e9690" providerId="ADAL" clId="{2EA3D1DC-2C47-4A79-83E4-0A548B3FA032}" dt="2026-04-17T10:26:43.405" v="6961" actId="26606"/>
          <ac:spMkLst>
            <pc:docMk/>
            <pc:sldMk cId="4139921175" sldId="2607"/>
            <ac:spMk id="14" creationId="{867D4867-5BA7-4462-B2F6-A23F4A622AA7}"/>
          </ac:spMkLst>
        </pc:spChg>
        <pc:picChg chg="add del mod">
          <ac:chgData name="Scott James" userId="c2e63f69-a6d5-4d66-b3bc-8d8d5f1e9690" providerId="ADAL" clId="{2EA3D1DC-2C47-4A79-83E4-0A548B3FA032}" dt="2026-04-17T10:27:04.989" v="6962" actId="21"/>
          <ac:picMkLst>
            <pc:docMk/>
            <pc:sldMk cId="4139921175" sldId="2607"/>
            <ac:picMk id="6" creationId="{D8677F54-11A3-2A0C-86F0-B6DF45F4AEEF}"/>
          </ac:picMkLst>
        </pc:picChg>
        <pc:picChg chg="add mod">
          <ac:chgData name="Scott James" userId="c2e63f69-a6d5-4d66-b3bc-8d8d5f1e9690" providerId="ADAL" clId="{2EA3D1DC-2C47-4A79-83E4-0A548B3FA032}" dt="2026-04-17T10:33:42.154" v="7120" actId="1076"/>
          <ac:picMkLst>
            <pc:docMk/>
            <pc:sldMk cId="4139921175" sldId="2607"/>
            <ac:picMk id="9" creationId="{E7FD2900-B9DA-38A8-0301-DC9F42BAC2A6}"/>
          </ac:picMkLst>
        </pc:picChg>
      </pc:sldChg>
      <pc:sldChg chg="modSp mod modTransition modNotesTx">
        <pc:chgData name="Scott James" userId="c2e63f69-a6d5-4d66-b3bc-8d8d5f1e9690" providerId="ADAL" clId="{2EA3D1DC-2C47-4A79-83E4-0A548B3FA032}" dt="2026-04-17T11:01:10.813" v="7431"/>
        <pc:sldMkLst>
          <pc:docMk/>
          <pc:sldMk cId="2206135783" sldId="2609"/>
        </pc:sldMkLst>
        <pc:spChg chg="mod">
          <ac:chgData name="Scott James" userId="c2e63f69-a6d5-4d66-b3bc-8d8d5f1e9690" providerId="ADAL" clId="{2EA3D1DC-2C47-4A79-83E4-0A548B3FA032}" dt="2026-04-08T11:20:59.416" v="474" actId="2711"/>
          <ac:spMkLst>
            <pc:docMk/>
            <pc:sldMk cId="2206135783" sldId="2609"/>
            <ac:spMk id="5" creationId="{96DBE169-BA91-4B17-9AF2-4BAD528BEE06}"/>
          </ac:spMkLst>
        </pc:spChg>
      </pc:sldChg>
      <pc:sldChg chg="addSp delSp modSp mod modTransition modAnim">
        <pc:chgData name="Scott James" userId="c2e63f69-a6d5-4d66-b3bc-8d8d5f1e9690" providerId="ADAL" clId="{2EA3D1DC-2C47-4A79-83E4-0A548B3FA032}" dt="2026-04-17T11:10:56.345" v="7630" actId="20577"/>
        <pc:sldMkLst>
          <pc:docMk/>
          <pc:sldMk cId="4102389974" sldId="2612"/>
        </pc:sldMkLst>
        <pc:spChg chg="mod">
          <ac:chgData name="Scott James" userId="c2e63f69-a6d5-4d66-b3bc-8d8d5f1e9690" providerId="ADAL" clId="{2EA3D1DC-2C47-4A79-83E4-0A548B3FA032}" dt="2026-04-17T11:10:56.345" v="7630" actId="20577"/>
          <ac:spMkLst>
            <pc:docMk/>
            <pc:sldMk cId="4102389974" sldId="2612"/>
            <ac:spMk id="3" creationId="{17546E74-217A-4D49-A102-9D4B7C03003D}"/>
          </ac:spMkLst>
        </pc:spChg>
        <pc:spChg chg="add mod">
          <ac:chgData name="Scott James" userId="c2e63f69-a6d5-4d66-b3bc-8d8d5f1e9690" providerId="ADAL" clId="{2EA3D1DC-2C47-4A79-83E4-0A548B3FA032}" dt="2026-04-08T11:23:32.256" v="526" actId="14100"/>
          <ac:spMkLst>
            <pc:docMk/>
            <pc:sldMk cId="4102389974" sldId="2612"/>
            <ac:spMk id="5" creationId="{1DA3F588-60A8-9A60-C767-856F8FA37731}"/>
          </ac:spMkLst>
        </pc:spChg>
      </pc:sldChg>
      <pc:sldChg chg="addSp delSp modSp mod modTransition modAnim">
        <pc:chgData name="Scott James" userId="c2e63f69-a6d5-4d66-b3bc-8d8d5f1e9690" providerId="ADAL" clId="{2EA3D1DC-2C47-4A79-83E4-0A548B3FA032}" dt="2026-04-17T11:11:26.641" v="7651" actId="20577"/>
        <pc:sldMkLst>
          <pc:docMk/>
          <pc:sldMk cId="1254630703" sldId="2613"/>
        </pc:sldMkLst>
        <pc:spChg chg="mod">
          <ac:chgData name="Scott James" userId="c2e63f69-a6d5-4d66-b3bc-8d8d5f1e9690" providerId="ADAL" clId="{2EA3D1DC-2C47-4A79-83E4-0A548B3FA032}" dt="2026-04-17T11:11:26.641" v="7651" actId="20577"/>
          <ac:spMkLst>
            <pc:docMk/>
            <pc:sldMk cId="1254630703" sldId="2613"/>
            <ac:spMk id="3" creationId="{17546E74-217A-4D49-A102-9D4B7C03003D}"/>
          </ac:spMkLst>
        </pc:spChg>
        <pc:spChg chg="add mod">
          <ac:chgData name="Scott James" userId="c2e63f69-a6d5-4d66-b3bc-8d8d5f1e9690" providerId="ADAL" clId="{2EA3D1DC-2C47-4A79-83E4-0A548B3FA032}" dt="2026-04-08T11:24:02.670" v="549" actId="207"/>
          <ac:spMkLst>
            <pc:docMk/>
            <pc:sldMk cId="1254630703" sldId="2613"/>
            <ac:spMk id="5" creationId="{1E210741-A7C1-0CD4-5A99-F0FF1B3A9857}"/>
          </ac:spMkLst>
        </pc:spChg>
      </pc:sldChg>
      <pc:sldChg chg="addSp delSp modSp mod modTransition modAnim">
        <pc:chgData name="Scott James" userId="c2e63f69-a6d5-4d66-b3bc-8d8d5f1e9690" providerId="ADAL" clId="{2EA3D1DC-2C47-4A79-83E4-0A548B3FA032}" dt="2026-04-17T11:11:41.722" v="7669" actId="20577"/>
        <pc:sldMkLst>
          <pc:docMk/>
          <pc:sldMk cId="780184200" sldId="2614"/>
        </pc:sldMkLst>
        <pc:spChg chg="mod">
          <ac:chgData name="Scott James" userId="c2e63f69-a6d5-4d66-b3bc-8d8d5f1e9690" providerId="ADAL" clId="{2EA3D1DC-2C47-4A79-83E4-0A548B3FA032}" dt="2026-04-17T11:11:41.722" v="7669" actId="20577"/>
          <ac:spMkLst>
            <pc:docMk/>
            <pc:sldMk cId="780184200" sldId="2614"/>
            <ac:spMk id="3" creationId="{17546E74-217A-4D49-A102-9D4B7C03003D}"/>
          </ac:spMkLst>
        </pc:spChg>
        <pc:spChg chg="add mod">
          <ac:chgData name="Scott James" userId="c2e63f69-a6d5-4d66-b3bc-8d8d5f1e9690" providerId="ADAL" clId="{2EA3D1DC-2C47-4A79-83E4-0A548B3FA032}" dt="2026-04-08T11:24:40.849" v="575" actId="207"/>
          <ac:spMkLst>
            <pc:docMk/>
            <pc:sldMk cId="780184200" sldId="2614"/>
            <ac:spMk id="5" creationId="{9318CD50-C9FF-2AFC-A1DD-31038B71D1DE}"/>
          </ac:spMkLst>
        </pc:spChg>
      </pc:sldChg>
      <pc:sldChg chg="addSp delSp modSp mod modTransition modAnim">
        <pc:chgData name="Scott James" userId="c2e63f69-a6d5-4d66-b3bc-8d8d5f1e9690" providerId="ADAL" clId="{2EA3D1DC-2C47-4A79-83E4-0A548B3FA032}" dt="2026-04-17T11:12:01.143" v="7685" actId="20577"/>
        <pc:sldMkLst>
          <pc:docMk/>
          <pc:sldMk cId="2932211913" sldId="2615"/>
        </pc:sldMkLst>
        <pc:spChg chg="mod">
          <ac:chgData name="Scott James" userId="c2e63f69-a6d5-4d66-b3bc-8d8d5f1e9690" providerId="ADAL" clId="{2EA3D1DC-2C47-4A79-83E4-0A548B3FA032}" dt="2026-04-17T11:12:01.143" v="7685" actId="20577"/>
          <ac:spMkLst>
            <pc:docMk/>
            <pc:sldMk cId="2932211913" sldId="2615"/>
            <ac:spMk id="3" creationId="{17546E74-217A-4D49-A102-9D4B7C03003D}"/>
          </ac:spMkLst>
        </pc:spChg>
        <pc:spChg chg="add mod">
          <ac:chgData name="Scott James" userId="c2e63f69-a6d5-4d66-b3bc-8d8d5f1e9690" providerId="ADAL" clId="{2EA3D1DC-2C47-4A79-83E4-0A548B3FA032}" dt="2026-04-08T11:25:14.825" v="605" actId="207"/>
          <ac:spMkLst>
            <pc:docMk/>
            <pc:sldMk cId="2932211913" sldId="2615"/>
            <ac:spMk id="5" creationId="{6BE58CF0-94E2-842F-DC7E-2ACE32F95F62}"/>
          </ac:spMkLst>
        </pc:spChg>
      </pc:sldChg>
      <pc:sldChg chg="addSp modSp mod modAnim modNotesTx">
        <pc:chgData name="Scott James" userId="c2e63f69-a6d5-4d66-b3bc-8d8d5f1e9690" providerId="ADAL" clId="{2EA3D1DC-2C47-4A79-83E4-0A548B3FA032}" dt="2026-04-17T11:02:56.162" v="7470"/>
        <pc:sldMkLst>
          <pc:docMk/>
          <pc:sldMk cId="2618280840" sldId="2617"/>
        </pc:sldMkLst>
        <pc:spChg chg="add">
          <ac:chgData name="Scott James" userId="c2e63f69-a6d5-4d66-b3bc-8d8d5f1e9690" providerId="ADAL" clId="{2EA3D1DC-2C47-4A79-83E4-0A548B3FA032}" dt="2026-04-17T08:55:41.469" v="2115"/>
          <ac:spMkLst>
            <pc:docMk/>
            <pc:sldMk cId="2618280840" sldId="2617"/>
            <ac:spMk id="2" creationId="{401C3895-354D-57FB-BE67-C22ABE87FEC2}"/>
          </ac:spMkLst>
        </pc:spChg>
        <pc:spChg chg="mod">
          <ac:chgData name="Scott James" userId="c2e63f69-a6d5-4d66-b3bc-8d8d5f1e9690" providerId="ADAL" clId="{2EA3D1DC-2C47-4A79-83E4-0A548B3FA032}" dt="2026-04-08T10:57:53.202" v="166" actId="1076"/>
          <ac:spMkLst>
            <pc:docMk/>
            <pc:sldMk cId="2618280840" sldId="2617"/>
            <ac:spMk id="3" creationId="{C887ABBA-2950-5816-1B5C-824B9FF98B2A}"/>
          </ac:spMkLst>
        </pc:spChg>
        <pc:spChg chg="mod">
          <ac:chgData name="Scott James" userId="c2e63f69-a6d5-4d66-b3bc-8d8d5f1e9690" providerId="ADAL" clId="{2EA3D1DC-2C47-4A79-83E4-0A548B3FA032}" dt="2026-04-17T08:57:35.910" v="2156" actId="20577"/>
          <ac:spMkLst>
            <pc:docMk/>
            <pc:sldMk cId="2618280840" sldId="2617"/>
            <ac:spMk id="4" creationId="{E667A5C9-7C6E-9E12-DAEF-3D2343771AD4}"/>
          </ac:spMkLst>
        </pc:spChg>
        <pc:picChg chg="mod">
          <ac:chgData name="Scott James" userId="c2e63f69-a6d5-4d66-b3bc-8d8d5f1e9690" providerId="ADAL" clId="{2EA3D1DC-2C47-4A79-83E4-0A548B3FA032}" dt="2026-04-07T13:37:09.114" v="34"/>
          <ac:picMkLst>
            <pc:docMk/>
            <pc:sldMk cId="2618280840" sldId="2617"/>
            <ac:picMk id="10" creationId="{EA129B62-A6E2-57FB-A5E4-08528B70D727}"/>
          </ac:picMkLst>
        </pc:picChg>
      </pc:sldChg>
      <pc:sldChg chg="modSp mod modAnim modNotesTx">
        <pc:chgData name="Scott James" userId="c2e63f69-a6d5-4d66-b3bc-8d8d5f1e9690" providerId="ADAL" clId="{2EA3D1DC-2C47-4A79-83E4-0A548B3FA032}" dt="2026-04-17T11:03:11.709" v="7477"/>
        <pc:sldMkLst>
          <pc:docMk/>
          <pc:sldMk cId="4282574889" sldId="2618"/>
        </pc:sldMkLst>
        <pc:spChg chg="mod">
          <ac:chgData name="Scott James" userId="c2e63f69-a6d5-4d66-b3bc-8d8d5f1e9690" providerId="ADAL" clId="{2EA3D1DC-2C47-4A79-83E4-0A548B3FA032}" dt="2026-04-17T08:59:54.348" v="2182" actId="1076"/>
          <ac:spMkLst>
            <pc:docMk/>
            <pc:sldMk cId="4282574889" sldId="2618"/>
            <ac:spMk id="3" creationId="{49836D46-9EA7-D687-B9C6-8AD4570F3AC7}"/>
          </ac:spMkLst>
        </pc:spChg>
        <pc:spChg chg="mod">
          <ac:chgData name="Scott James" userId="c2e63f69-a6d5-4d66-b3bc-8d8d5f1e9690" providerId="ADAL" clId="{2EA3D1DC-2C47-4A79-83E4-0A548B3FA032}" dt="2026-04-17T08:59:45.885" v="2181" actId="14100"/>
          <ac:spMkLst>
            <pc:docMk/>
            <pc:sldMk cId="4282574889" sldId="2618"/>
            <ac:spMk id="4" creationId="{BFA7FD9C-7033-25DB-DD97-3F3D5649EC90}"/>
          </ac:spMkLst>
        </pc:spChg>
        <pc:picChg chg="mod">
          <ac:chgData name="Scott James" userId="c2e63f69-a6d5-4d66-b3bc-8d8d5f1e9690" providerId="ADAL" clId="{2EA3D1DC-2C47-4A79-83E4-0A548B3FA032}" dt="2026-04-07T13:37:09.114" v="34"/>
          <ac:picMkLst>
            <pc:docMk/>
            <pc:sldMk cId="4282574889" sldId="2618"/>
            <ac:picMk id="6" creationId="{18A99C6B-9059-7C30-C1FC-A5E7B7EDFCC8}"/>
          </ac:picMkLst>
        </pc:picChg>
      </pc:sldChg>
      <pc:sldChg chg="addSp delSp modSp mod modAnim modNotesTx">
        <pc:chgData name="Scott James" userId="c2e63f69-a6d5-4d66-b3bc-8d8d5f1e9690" providerId="ADAL" clId="{2EA3D1DC-2C47-4A79-83E4-0A548B3FA032}" dt="2026-04-17T11:04:06.012" v="7489" actId="1076"/>
        <pc:sldMkLst>
          <pc:docMk/>
          <pc:sldMk cId="3946161032" sldId="2619"/>
        </pc:sldMkLst>
        <pc:spChg chg="mod">
          <ac:chgData name="Scott James" userId="c2e63f69-a6d5-4d66-b3bc-8d8d5f1e9690" providerId="ADAL" clId="{2EA3D1DC-2C47-4A79-83E4-0A548B3FA032}" dt="2026-04-17T09:00:43.118" v="2198" actId="14100"/>
          <ac:spMkLst>
            <pc:docMk/>
            <pc:sldMk cId="3946161032" sldId="2619"/>
            <ac:spMk id="3" creationId="{315B2FFA-C3B8-5FDE-5143-2C8189786D5F}"/>
          </ac:spMkLst>
        </pc:spChg>
        <pc:spChg chg="mod">
          <ac:chgData name="Scott James" userId="c2e63f69-a6d5-4d66-b3bc-8d8d5f1e9690" providerId="ADAL" clId="{2EA3D1DC-2C47-4A79-83E4-0A548B3FA032}" dt="2026-04-17T11:04:06.012" v="7489" actId="1076"/>
          <ac:spMkLst>
            <pc:docMk/>
            <pc:sldMk cId="3946161032" sldId="2619"/>
            <ac:spMk id="4" creationId="{0DD224C7-950B-52F0-AEE4-47D68335FABE}"/>
          </ac:spMkLst>
        </pc:spChg>
        <pc:spChg chg="add del mod">
          <ac:chgData name="Scott James" userId="c2e63f69-a6d5-4d66-b3bc-8d8d5f1e9690" providerId="ADAL" clId="{2EA3D1DC-2C47-4A79-83E4-0A548B3FA032}" dt="2026-04-17T09:02:53.299" v="2222" actId="931"/>
          <ac:spMkLst>
            <pc:docMk/>
            <pc:sldMk cId="3946161032" sldId="2619"/>
            <ac:spMk id="5" creationId="{06006BD4-A12A-6C7A-2B33-52CB852D7227}"/>
          </ac:spMkLst>
        </pc:spChg>
        <pc:picChg chg="add mod ord">
          <ac:chgData name="Scott James" userId="c2e63f69-a6d5-4d66-b3bc-8d8d5f1e9690" providerId="ADAL" clId="{2EA3D1DC-2C47-4A79-83E4-0A548B3FA032}" dt="2026-04-17T09:02:53.299" v="2222" actId="931"/>
          <ac:picMkLst>
            <pc:docMk/>
            <pc:sldMk cId="3946161032" sldId="2619"/>
            <ac:picMk id="6" creationId="{00AB0A7F-333C-C24C-BDCC-252283E0F12C}"/>
          </ac:picMkLst>
        </pc:picChg>
      </pc:sldChg>
      <pc:sldChg chg="modSp mod modAnim modNotesTx">
        <pc:chgData name="Scott James" userId="c2e63f69-a6d5-4d66-b3bc-8d8d5f1e9690" providerId="ADAL" clId="{2EA3D1DC-2C47-4A79-83E4-0A548B3FA032}" dt="2026-04-17T11:04:26.092" v="7496"/>
        <pc:sldMkLst>
          <pc:docMk/>
          <pc:sldMk cId="2726291960" sldId="2620"/>
        </pc:sldMkLst>
        <pc:spChg chg="mod">
          <ac:chgData name="Scott James" userId="c2e63f69-a6d5-4d66-b3bc-8d8d5f1e9690" providerId="ADAL" clId="{2EA3D1DC-2C47-4A79-83E4-0A548B3FA032}" dt="2026-04-17T09:04:45.423" v="2246" actId="1076"/>
          <ac:spMkLst>
            <pc:docMk/>
            <pc:sldMk cId="2726291960" sldId="2620"/>
            <ac:spMk id="3" creationId="{433A5688-7640-32F0-6FA4-37AA11ABBCB8}"/>
          </ac:spMkLst>
        </pc:spChg>
        <pc:spChg chg="mod">
          <ac:chgData name="Scott James" userId="c2e63f69-a6d5-4d66-b3bc-8d8d5f1e9690" providerId="ADAL" clId="{2EA3D1DC-2C47-4A79-83E4-0A548B3FA032}" dt="2026-04-17T09:04:52.242" v="2247" actId="1076"/>
          <ac:spMkLst>
            <pc:docMk/>
            <pc:sldMk cId="2726291960" sldId="2620"/>
            <ac:spMk id="4" creationId="{F07E7CF1-1C22-36A6-733F-721248C3D882}"/>
          </ac:spMkLst>
        </pc:spChg>
        <pc:picChg chg="mod">
          <ac:chgData name="Scott James" userId="c2e63f69-a6d5-4d66-b3bc-8d8d5f1e9690" providerId="ADAL" clId="{2EA3D1DC-2C47-4A79-83E4-0A548B3FA032}" dt="2026-04-07T13:37:09.114" v="34"/>
          <ac:picMkLst>
            <pc:docMk/>
            <pc:sldMk cId="2726291960" sldId="2620"/>
            <ac:picMk id="7" creationId="{E4CD1ACB-96E1-9F59-4926-730D8E8BC03D}"/>
          </ac:picMkLst>
        </pc:picChg>
      </pc:sldChg>
      <pc:sldChg chg="addSp modSp mod setBg addAnim setClrOvrMap modNotesTx">
        <pc:chgData name="Scott James" userId="c2e63f69-a6d5-4d66-b3bc-8d8d5f1e9690" providerId="ADAL" clId="{2EA3D1DC-2C47-4A79-83E4-0A548B3FA032}" dt="2026-04-17T10:39:06.548" v="7247" actId="20577"/>
        <pc:sldMkLst>
          <pc:docMk/>
          <pc:sldMk cId="1559803909" sldId="2621"/>
        </pc:sldMkLst>
        <pc:spChg chg="mod ord">
          <ac:chgData name="Scott James" userId="c2e63f69-a6d5-4d66-b3bc-8d8d5f1e9690" providerId="ADAL" clId="{2EA3D1DC-2C47-4A79-83E4-0A548B3FA032}" dt="2026-04-08T11:44:33.694" v="1019" actId="26606"/>
          <ac:spMkLst>
            <pc:docMk/>
            <pc:sldMk cId="1559803909" sldId="2621"/>
            <ac:spMk id="2" creationId="{832ED715-BACC-D63F-5873-5CA247ABC660}"/>
          </ac:spMkLst>
        </pc:spChg>
        <pc:picChg chg="add mod">
          <ac:chgData name="Scott James" userId="c2e63f69-a6d5-4d66-b3bc-8d8d5f1e9690" providerId="ADAL" clId="{2EA3D1DC-2C47-4A79-83E4-0A548B3FA032}" dt="2026-04-08T11:44:33.694" v="1019" actId="26606"/>
          <ac:picMkLst>
            <pc:docMk/>
            <pc:sldMk cId="1559803909" sldId="2621"/>
            <ac:picMk id="4" creationId="{4395B41B-5028-D822-0EE7-4D24C39AAA5B}"/>
          </ac:picMkLst>
        </pc:picChg>
      </pc:sldChg>
      <pc:sldChg chg="addSp delSp modSp mod modAnim modNotesTx">
        <pc:chgData name="Scott James" userId="c2e63f69-a6d5-4d66-b3bc-8d8d5f1e9690" providerId="ADAL" clId="{2EA3D1DC-2C47-4A79-83E4-0A548B3FA032}" dt="2026-04-17T11:06:06.050" v="7528" actId="1076"/>
        <pc:sldMkLst>
          <pc:docMk/>
          <pc:sldMk cId="2215036508" sldId="2622"/>
        </pc:sldMkLst>
        <pc:spChg chg="mod">
          <ac:chgData name="Scott James" userId="c2e63f69-a6d5-4d66-b3bc-8d8d5f1e9690" providerId="ADAL" clId="{2EA3D1DC-2C47-4A79-83E4-0A548B3FA032}" dt="2026-04-17T09:09:23.695" v="2460" actId="1076"/>
          <ac:spMkLst>
            <pc:docMk/>
            <pc:sldMk cId="2215036508" sldId="2622"/>
            <ac:spMk id="2" creationId="{F12618CD-3675-D1B7-CC69-D2C4EDABD166}"/>
          </ac:spMkLst>
        </pc:spChg>
        <pc:spChg chg="add mod">
          <ac:chgData name="Scott James" userId="c2e63f69-a6d5-4d66-b3bc-8d8d5f1e9690" providerId="ADAL" clId="{2EA3D1DC-2C47-4A79-83E4-0A548B3FA032}" dt="2026-04-17T11:06:06.050" v="7528" actId="1076"/>
          <ac:spMkLst>
            <pc:docMk/>
            <pc:sldMk cId="2215036508" sldId="2622"/>
            <ac:spMk id="5" creationId="{F5C8D6FE-76FE-7247-7273-B9B2C4B58EED}"/>
          </ac:spMkLst>
        </pc:spChg>
      </pc:sldChg>
      <pc:sldChg chg="delSp modSp mod delAnim modAnim modNotesTx">
        <pc:chgData name="Scott James" userId="c2e63f69-a6d5-4d66-b3bc-8d8d5f1e9690" providerId="ADAL" clId="{2EA3D1DC-2C47-4A79-83E4-0A548B3FA032}" dt="2026-04-17T11:06:44.811" v="7537"/>
        <pc:sldMkLst>
          <pc:docMk/>
          <pc:sldMk cId="2427004954" sldId="2623"/>
        </pc:sldMkLst>
        <pc:spChg chg="mod">
          <ac:chgData name="Scott James" userId="c2e63f69-a6d5-4d66-b3bc-8d8d5f1e9690" providerId="ADAL" clId="{2EA3D1DC-2C47-4A79-83E4-0A548B3FA032}" dt="2026-04-17T09:19:26.750" v="3037" actId="403"/>
          <ac:spMkLst>
            <pc:docMk/>
            <pc:sldMk cId="2427004954" sldId="2623"/>
            <ac:spMk id="2" creationId="{55D56D09-F2D4-796A-6F3F-142EE8F0725D}"/>
          </ac:spMkLst>
        </pc:spChg>
        <pc:spChg chg="mod">
          <ac:chgData name="Scott James" userId="c2e63f69-a6d5-4d66-b3bc-8d8d5f1e9690" providerId="ADAL" clId="{2EA3D1DC-2C47-4A79-83E4-0A548B3FA032}" dt="2026-04-17T11:06:22.229" v="7531" actId="20577"/>
          <ac:spMkLst>
            <pc:docMk/>
            <pc:sldMk cId="2427004954" sldId="2623"/>
            <ac:spMk id="6" creationId="{8981D156-BF63-7BEB-AD6E-3B09A82AA4BD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4-17T11:07:29.981" v="7554"/>
        <pc:sldMkLst>
          <pc:docMk/>
          <pc:sldMk cId="1652262479" sldId="2624"/>
        </pc:sldMkLst>
        <pc:spChg chg="mod">
          <ac:chgData name="Scott James" userId="c2e63f69-a6d5-4d66-b3bc-8d8d5f1e9690" providerId="ADAL" clId="{2EA3D1DC-2C47-4A79-83E4-0A548B3FA032}" dt="2026-04-17T10:39:34.842" v="7255" actId="403"/>
          <ac:spMkLst>
            <pc:docMk/>
            <pc:sldMk cId="1652262479" sldId="2624"/>
            <ac:spMk id="2" creationId="{A9FF852C-F956-FA49-6942-6728F84574AB}"/>
          </ac:spMkLst>
        </pc:spChg>
        <pc:spChg chg="add mod">
          <ac:chgData name="Scott James" userId="c2e63f69-a6d5-4d66-b3bc-8d8d5f1e9690" providerId="ADAL" clId="{2EA3D1DC-2C47-4A79-83E4-0A548B3FA032}" dt="2026-04-17T11:07:19.822" v="7550" actId="1076"/>
          <ac:spMkLst>
            <pc:docMk/>
            <pc:sldMk cId="1652262479" sldId="2624"/>
            <ac:spMk id="5" creationId="{774AF358-1938-2F62-342B-9CAF86135936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4-17T11:07:48.413" v="7560"/>
        <pc:sldMkLst>
          <pc:docMk/>
          <pc:sldMk cId="1134660755" sldId="2625"/>
        </pc:sldMkLst>
        <pc:spChg chg="mod">
          <ac:chgData name="Scott James" userId="c2e63f69-a6d5-4d66-b3bc-8d8d5f1e9690" providerId="ADAL" clId="{2EA3D1DC-2C47-4A79-83E4-0A548B3FA032}" dt="2026-04-17T09:39:31.442" v="4305" actId="403"/>
          <ac:spMkLst>
            <pc:docMk/>
            <pc:sldMk cId="1134660755" sldId="2625"/>
            <ac:spMk id="2" creationId="{7181030E-5422-8A4C-8D44-33625A3BA69A}"/>
          </ac:spMkLst>
        </pc:spChg>
        <pc:spChg chg="add mod">
          <ac:chgData name="Scott James" userId="c2e63f69-a6d5-4d66-b3bc-8d8d5f1e9690" providerId="ADAL" clId="{2EA3D1DC-2C47-4A79-83E4-0A548B3FA032}" dt="2026-04-17T09:41:09.365" v="4432" actId="1076"/>
          <ac:spMkLst>
            <pc:docMk/>
            <pc:sldMk cId="1134660755" sldId="2625"/>
            <ac:spMk id="3" creationId="{4E84760C-8CBD-C0C1-6DB6-84C82E866EFE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4-17T11:08:10.296" v="7568"/>
        <pc:sldMkLst>
          <pc:docMk/>
          <pc:sldMk cId="2819736450" sldId="2626"/>
        </pc:sldMkLst>
        <pc:spChg chg="mod">
          <ac:chgData name="Scott James" userId="c2e63f69-a6d5-4d66-b3bc-8d8d5f1e9690" providerId="ADAL" clId="{2EA3D1DC-2C47-4A79-83E4-0A548B3FA032}" dt="2026-04-17T09:45:38.843" v="4675" actId="403"/>
          <ac:spMkLst>
            <pc:docMk/>
            <pc:sldMk cId="2819736450" sldId="2626"/>
            <ac:spMk id="2" creationId="{F4847F71-4821-83C6-DD4F-4BE0AD63B3F8}"/>
          </ac:spMkLst>
        </pc:spChg>
        <pc:spChg chg="add mod">
          <ac:chgData name="Scott James" userId="c2e63f69-a6d5-4d66-b3bc-8d8d5f1e9690" providerId="ADAL" clId="{2EA3D1DC-2C47-4A79-83E4-0A548B3FA032}" dt="2026-04-17T09:47:32.611" v="4767" actId="12"/>
          <ac:spMkLst>
            <pc:docMk/>
            <pc:sldMk cId="2819736450" sldId="2626"/>
            <ac:spMk id="3" creationId="{4CB28307-5F83-C28C-1186-745292FD9118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4-17T11:08:35.452" v="7575"/>
        <pc:sldMkLst>
          <pc:docMk/>
          <pc:sldMk cId="4264863494" sldId="2627"/>
        </pc:sldMkLst>
        <pc:spChg chg="mod">
          <ac:chgData name="Scott James" userId="c2e63f69-a6d5-4d66-b3bc-8d8d5f1e9690" providerId="ADAL" clId="{2EA3D1DC-2C47-4A79-83E4-0A548B3FA032}" dt="2026-04-17T09:55:09.848" v="5339" actId="403"/>
          <ac:spMkLst>
            <pc:docMk/>
            <pc:sldMk cId="4264863494" sldId="2627"/>
            <ac:spMk id="2" creationId="{032A6C6B-343F-534D-1DF4-B900B9B4362A}"/>
          </ac:spMkLst>
        </pc:spChg>
        <pc:spChg chg="add mod">
          <ac:chgData name="Scott James" userId="c2e63f69-a6d5-4d66-b3bc-8d8d5f1e9690" providerId="ADAL" clId="{2EA3D1DC-2C47-4A79-83E4-0A548B3FA032}" dt="2026-04-17T09:55:16.238" v="5341" actId="1076"/>
          <ac:spMkLst>
            <pc:docMk/>
            <pc:sldMk cId="4264863494" sldId="2627"/>
            <ac:spMk id="3" creationId="{70045B50-9F98-08A2-45B8-F291B1756BC5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4-17T11:09:08.328" v="7589" actId="20577"/>
        <pc:sldMkLst>
          <pc:docMk/>
          <pc:sldMk cId="1037576587" sldId="2628"/>
        </pc:sldMkLst>
        <pc:spChg chg="mod">
          <ac:chgData name="Scott James" userId="c2e63f69-a6d5-4d66-b3bc-8d8d5f1e9690" providerId="ADAL" clId="{2EA3D1DC-2C47-4A79-83E4-0A548B3FA032}" dt="2026-04-17T09:56:32.065" v="5414" actId="114"/>
          <ac:spMkLst>
            <pc:docMk/>
            <pc:sldMk cId="1037576587" sldId="2628"/>
            <ac:spMk id="2" creationId="{AB01C19F-98EB-585F-AD6E-1A96F6056677}"/>
          </ac:spMkLst>
        </pc:spChg>
        <pc:spChg chg="add mod">
          <ac:chgData name="Scott James" userId="c2e63f69-a6d5-4d66-b3bc-8d8d5f1e9690" providerId="ADAL" clId="{2EA3D1DC-2C47-4A79-83E4-0A548B3FA032}" dt="2026-04-17T11:09:08.328" v="7589" actId="20577"/>
          <ac:spMkLst>
            <pc:docMk/>
            <pc:sldMk cId="1037576587" sldId="2628"/>
            <ac:spMk id="3" creationId="{6EF6C6E6-ACC5-1D23-C283-DEC5FDC2294B}"/>
          </ac:spMkLst>
        </pc:spChg>
      </pc:sldChg>
      <pc:sldChg chg="addSp delSp modSp mod setBg setClrOvrMap modNotesTx">
        <pc:chgData name="Scott James" userId="c2e63f69-a6d5-4d66-b3bc-8d8d5f1e9690" providerId="ADAL" clId="{2EA3D1DC-2C47-4A79-83E4-0A548B3FA032}" dt="2026-04-17T10:03:28.235" v="5779" actId="20577"/>
        <pc:sldMkLst>
          <pc:docMk/>
          <pc:sldMk cId="2156860586" sldId="2629"/>
        </pc:sldMkLst>
        <pc:spChg chg="add">
          <ac:chgData name="Scott James" userId="c2e63f69-a6d5-4d66-b3bc-8d8d5f1e9690" providerId="ADAL" clId="{2EA3D1DC-2C47-4A79-83E4-0A548B3FA032}" dt="2026-04-08T11:31:13.289" v="853" actId="26606"/>
          <ac:spMkLst>
            <pc:docMk/>
            <pc:sldMk cId="2156860586" sldId="2629"/>
            <ac:spMk id="9" creationId="{EC68AF0A-D6AC-44E0-90FC-DAE12BB4783A}"/>
          </ac:spMkLst>
        </pc:spChg>
        <pc:spChg chg="add">
          <ac:chgData name="Scott James" userId="c2e63f69-a6d5-4d66-b3bc-8d8d5f1e9690" providerId="ADAL" clId="{2EA3D1DC-2C47-4A79-83E4-0A548B3FA032}" dt="2026-04-08T11:31:13.289" v="853" actId="26606"/>
          <ac:spMkLst>
            <pc:docMk/>
            <pc:sldMk cId="2156860586" sldId="2629"/>
            <ac:spMk id="11" creationId="{0691CB35-CBDC-44BB-880D-00A544D5A82E}"/>
          </ac:spMkLst>
        </pc:spChg>
        <pc:picChg chg="mod">
          <ac:chgData name="Scott James" userId="c2e63f69-a6d5-4d66-b3bc-8d8d5f1e9690" providerId="ADAL" clId="{2EA3D1DC-2C47-4A79-83E4-0A548B3FA032}" dt="2026-04-08T11:31:13.289" v="853" actId="26606"/>
          <ac:picMkLst>
            <pc:docMk/>
            <pc:sldMk cId="2156860586" sldId="2629"/>
            <ac:picMk id="4" creationId="{6167ABBC-9E4A-C4B7-9504-AFA20D9368B2}"/>
          </ac:picMkLst>
        </pc:picChg>
      </pc:sldChg>
      <pc:sldChg chg="addSp delSp modSp mod modTransition setBg delAnim modAnim modNotesTx">
        <pc:chgData name="Scott James" userId="c2e63f69-a6d5-4d66-b3bc-8d8d5f1e9690" providerId="ADAL" clId="{2EA3D1DC-2C47-4A79-83E4-0A548B3FA032}" dt="2026-04-17T11:12:24.539" v="7707" actId="14100"/>
        <pc:sldMkLst>
          <pc:docMk/>
          <pc:sldMk cId="396618997" sldId="2633"/>
        </pc:sldMkLst>
        <pc:spChg chg="add mod">
          <ac:chgData name="Scott James" userId="c2e63f69-a6d5-4d66-b3bc-8d8d5f1e9690" providerId="ADAL" clId="{2EA3D1DC-2C47-4A79-83E4-0A548B3FA032}" dt="2026-04-17T11:12:24.539" v="7707" actId="14100"/>
          <ac:spMkLst>
            <pc:docMk/>
            <pc:sldMk cId="396618997" sldId="2633"/>
            <ac:spMk id="3" creationId="{D201B5CF-88BE-DCE7-138B-DD1DD5F11BAC}"/>
          </ac:spMkLst>
        </pc:spChg>
        <pc:spChg chg="mod">
          <ac:chgData name="Scott James" userId="c2e63f69-a6d5-4d66-b3bc-8d8d5f1e9690" providerId="ADAL" clId="{2EA3D1DC-2C47-4A79-83E4-0A548B3FA032}" dt="2026-04-17T10:55:22.581" v="7413" actId="1076"/>
          <ac:spMkLst>
            <pc:docMk/>
            <pc:sldMk cId="396618997" sldId="2633"/>
            <ac:spMk id="10" creationId="{B335D31C-FE2B-7B9C-C0F4-A4D6D681FD3F}"/>
          </ac:spMkLst>
        </pc:spChg>
        <pc:spChg chg="del mod">
          <ac:chgData name="Scott James" userId="c2e63f69-a6d5-4d66-b3bc-8d8d5f1e9690" providerId="ADAL" clId="{2EA3D1DC-2C47-4A79-83E4-0A548B3FA032}" dt="2026-04-17T10:31:56.704" v="7016" actId="21"/>
          <ac:spMkLst>
            <pc:docMk/>
            <pc:sldMk cId="396618997" sldId="2633"/>
            <ac:spMk id="19" creationId="{9C8706C3-B79D-7896-CF23-B0F84729834A}"/>
          </ac:spMkLst>
        </pc:spChg>
        <pc:picChg chg="add">
          <ac:chgData name="Scott James" userId="c2e63f69-a6d5-4d66-b3bc-8d8d5f1e9690" providerId="ADAL" clId="{2EA3D1DC-2C47-4A79-83E4-0A548B3FA032}" dt="2026-04-17T10:54:15.877" v="7391" actId="26606"/>
          <ac:picMkLst>
            <pc:docMk/>
            <pc:sldMk cId="396618997" sldId="2633"/>
            <ac:picMk id="12" creationId="{B8E0B891-DFA7-989B-3F7B-D991163ABE96}"/>
          </ac:picMkLst>
        </pc:picChg>
      </pc:sldChg>
      <pc:sldChg chg="addSp delSp modSp mod setBg modAnim modNotesTx">
        <pc:chgData name="Scott James" userId="c2e63f69-a6d5-4d66-b3bc-8d8d5f1e9690" providerId="ADAL" clId="{2EA3D1DC-2C47-4A79-83E4-0A548B3FA032}" dt="2026-04-17T11:07:07.429" v="7545"/>
        <pc:sldMkLst>
          <pc:docMk/>
          <pc:sldMk cId="2995238969" sldId="2634"/>
        </pc:sldMkLst>
        <pc:spChg chg="mod">
          <ac:chgData name="Scott James" userId="c2e63f69-a6d5-4d66-b3bc-8d8d5f1e9690" providerId="ADAL" clId="{2EA3D1DC-2C47-4A79-83E4-0A548B3FA032}" dt="2026-04-17T09:32:05.839" v="3749" actId="26606"/>
          <ac:spMkLst>
            <pc:docMk/>
            <pc:sldMk cId="2995238969" sldId="2634"/>
            <ac:spMk id="2" creationId="{DF892A00-E9F0-B03B-B852-6514B86BF68F}"/>
          </ac:spMkLst>
        </pc:spChg>
        <pc:spChg chg="mod">
          <ac:chgData name="Scott James" userId="c2e63f69-a6d5-4d66-b3bc-8d8d5f1e9690" providerId="ADAL" clId="{2EA3D1DC-2C47-4A79-83E4-0A548B3FA032}" dt="2026-04-17T11:06:56.005" v="7540" actId="404"/>
          <ac:spMkLst>
            <pc:docMk/>
            <pc:sldMk cId="2995238969" sldId="2634"/>
            <ac:spMk id="6" creationId="{2931B955-5342-99AD-4375-6B48DA308B43}"/>
          </ac:spMkLst>
        </pc:spChg>
        <pc:picChg chg="add del mod">
          <ac:chgData name="Scott James" userId="c2e63f69-a6d5-4d66-b3bc-8d8d5f1e9690" providerId="ADAL" clId="{2EA3D1DC-2C47-4A79-83E4-0A548B3FA032}" dt="2026-04-17T09:30:39.168" v="3728" actId="21"/>
          <ac:picMkLst>
            <pc:docMk/>
            <pc:sldMk cId="2995238969" sldId="2634"/>
            <ac:picMk id="4" creationId="{A79199EA-17AD-AAC4-6E89-43312E2191D5}"/>
          </ac:picMkLst>
        </pc:picChg>
        <pc:picChg chg="add mod ord">
          <ac:chgData name="Scott James" userId="c2e63f69-a6d5-4d66-b3bc-8d8d5f1e9690" providerId="ADAL" clId="{2EA3D1DC-2C47-4A79-83E4-0A548B3FA032}" dt="2026-04-17T09:32:05.839" v="3749" actId="26606"/>
          <ac:picMkLst>
            <pc:docMk/>
            <pc:sldMk cId="2995238969" sldId="2634"/>
            <ac:picMk id="7" creationId="{EFA8B686-C60D-A938-CAC6-9575030B08B3}"/>
          </ac:picMkLst>
        </pc:picChg>
      </pc:sldChg>
      <pc:sldChg chg="addSp delSp modSp mod setBg modAnim modNotesTx">
        <pc:chgData name="Scott James" userId="c2e63f69-a6d5-4d66-b3bc-8d8d5f1e9690" providerId="ADAL" clId="{2EA3D1DC-2C47-4A79-83E4-0A548B3FA032}" dt="2026-04-17T11:07:54.666" v="7562"/>
        <pc:sldMkLst>
          <pc:docMk/>
          <pc:sldMk cId="1645814488" sldId="2636"/>
        </pc:sldMkLst>
        <pc:spChg chg="mod">
          <ac:chgData name="Scott James" userId="c2e63f69-a6d5-4d66-b3bc-8d8d5f1e9690" providerId="ADAL" clId="{2EA3D1DC-2C47-4A79-83E4-0A548B3FA032}" dt="2026-04-17T09:43:40.336" v="4530" actId="26606"/>
          <ac:spMkLst>
            <pc:docMk/>
            <pc:sldMk cId="1645814488" sldId="2636"/>
            <ac:spMk id="2" creationId="{3B7864B4-B1FA-EE33-FA2A-D0A8A38235E6}"/>
          </ac:spMkLst>
        </pc:spChg>
        <pc:spChg chg="add mod">
          <ac:chgData name="Scott James" userId="c2e63f69-a6d5-4d66-b3bc-8d8d5f1e9690" providerId="ADAL" clId="{2EA3D1DC-2C47-4A79-83E4-0A548B3FA032}" dt="2026-04-17T09:44:01.641" v="4538" actId="114"/>
          <ac:spMkLst>
            <pc:docMk/>
            <pc:sldMk cId="1645814488" sldId="2636"/>
            <ac:spMk id="4" creationId="{DEE07768-E1E9-5A37-8A51-4928DA613DE7}"/>
          </ac:spMkLst>
        </pc:spChg>
        <pc:picChg chg="add mod ord">
          <ac:chgData name="Scott James" userId="c2e63f69-a6d5-4d66-b3bc-8d8d5f1e9690" providerId="ADAL" clId="{2EA3D1DC-2C47-4A79-83E4-0A548B3FA032}" dt="2026-04-17T09:43:40.336" v="4530" actId="26606"/>
          <ac:picMkLst>
            <pc:docMk/>
            <pc:sldMk cId="1645814488" sldId="2636"/>
            <ac:picMk id="6" creationId="{8CD12AA3-B2E9-A8B0-09AB-E5794DE4E8F4}"/>
          </ac:picMkLst>
        </pc:picChg>
      </pc:sldChg>
      <pc:sldChg chg="addSp delSp modSp mod setBg delAnim modAnim modNotesTx">
        <pc:chgData name="Scott James" userId="c2e63f69-a6d5-4d66-b3bc-8d8d5f1e9690" providerId="ADAL" clId="{2EA3D1DC-2C47-4A79-83E4-0A548B3FA032}" dt="2026-04-17T11:08:13.837" v="7569"/>
        <pc:sldMkLst>
          <pc:docMk/>
          <pc:sldMk cId="2047516171" sldId="2637"/>
        </pc:sldMkLst>
        <pc:spChg chg="mod">
          <ac:chgData name="Scott James" userId="c2e63f69-a6d5-4d66-b3bc-8d8d5f1e9690" providerId="ADAL" clId="{2EA3D1DC-2C47-4A79-83E4-0A548B3FA032}" dt="2026-04-17T09:49:36.436" v="4858" actId="26606"/>
          <ac:spMkLst>
            <pc:docMk/>
            <pc:sldMk cId="2047516171" sldId="2637"/>
            <ac:spMk id="2" creationId="{2551A9DC-8151-38E4-DA3F-B5B319218804}"/>
          </ac:spMkLst>
        </pc:spChg>
        <pc:spChg chg="add mod">
          <ac:chgData name="Scott James" userId="c2e63f69-a6d5-4d66-b3bc-8d8d5f1e9690" providerId="ADAL" clId="{2EA3D1DC-2C47-4A79-83E4-0A548B3FA032}" dt="2026-04-17T09:49:56.884" v="4867" actId="1076"/>
          <ac:spMkLst>
            <pc:docMk/>
            <pc:sldMk cId="2047516171" sldId="2637"/>
            <ac:spMk id="4" creationId="{32C84213-FCB3-8B54-F542-2AE6F6B2424C}"/>
          </ac:spMkLst>
        </pc:spChg>
        <pc:picChg chg="add mod ord">
          <ac:chgData name="Scott James" userId="c2e63f69-a6d5-4d66-b3bc-8d8d5f1e9690" providerId="ADAL" clId="{2EA3D1DC-2C47-4A79-83E4-0A548B3FA032}" dt="2026-04-17T09:49:36.436" v="4858" actId="26606"/>
          <ac:picMkLst>
            <pc:docMk/>
            <pc:sldMk cId="2047516171" sldId="2637"/>
            <ac:picMk id="6" creationId="{68AA7EA0-9456-E73B-BB95-8064C62EC4F2}"/>
          </ac:picMkLst>
        </pc:picChg>
      </pc:sldChg>
      <pc:sldChg chg="delSp modSp add mod modAnim modNotesTx">
        <pc:chgData name="Scott James" userId="c2e63f69-a6d5-4d66-b3bc-8d8d5f1e9690" providerId="ADAL" clId="{2EA3D1DC-2C47-4A79-83E4-0A548B3FA032}" dt="2026-04-17T11:16:17.310" v="7732"/>
        <pc:sldMkLst>
          <pc:docMk/>
          <pc:sldMk cId="256049761" sldId="2638"/>
        </pc:sldMkLst>
        <pc:spChg chg="mod">
          <ac:chgData name="Scott James" userId="c2e63f69-a6d5-4d66-b3bc-8d8d5f1e9690" providerId="ADAL" clId="{2EA3D1DC-2C47-4A79-83E4-0A548B3FA032}" dt="2026-04-17T09:21:35.674" v="3164" actId="403"/>
          <ac:spMkLst>
            <pc:docMk/>
            <pc:sldMk cId="256049761" sldId="2638"/>
            <ac:spMk id="2" creationId="{3E9CE4E3-804B-71CE-A960-D74E8CDC013A}"/>
          </ac:spMkLst>
        </pc:spChg>
        <pc:spChg chg="mod">
          <ac:chgData name="Scott James" userId="c2e63f69-a6d5-4d66-b3bc-8d8d5f1e9690" providerId="ADAL" clId="{2EA3D1DC-2C47-4A79-83E4-0A548B3FA032}" dt="2026-04-17T09:24:53.276" v="3535" actId="114"/>
          <ac:spMkLst>
            <pc:docMk/>
            <pc:sldMk cId="256049761" sldId="2638"/>
            <ac:spMk id="5" creationId="{5A3E35B3-4132-2052-67D6-6E7943D77DA7}"/>
          </ac:spMkLst>
        </pc:spChg>
      </pc:sldChg>
      <pc:sldChg chg="addSp modSp add mod ord modAnim modNotesTx">
        <pc:chgData name="Scott James" userId="c2e63f69-a6d5-4d66-b3bc-8d8d5f1e9690" providerId="ADAL" clId="{2EA3D1DC-2C47-4A79-83E4-0A548B3FA032}" dt="2026-04-17T11:09:51.656" v="7601" actId="20577"/>
        <pc:sldMkLst>
          <pc:docMk/>
          <pc:sldMk cId="1141154399" sldId="2639"/>
        </pc:sldMkLst>
        <pc:spChg chg="mod">
          <ac:chgData name="Scott James" userId="c2e63f69-a6d5-4d66-b3bc-8d8d5f1e9690" providerId="ADAL" clId="{2EA3D1DC-2C47-4A79-83E4-0A548B3FA032}" dt="2026-04-17T10:04:21.062" v="5790" actId="403"/>
          <ac:spMkLst>
            <pc:docMk/>
            <pc:sldMk cId="1141154399" sldId="2639"/>
            <ac:spMk id="2" creationId="{8564E4E6-D922-30E3-3A70-BAD75B5929FF}"/>
          </ac:spMkLst>
        </pc:spChg>
        <pc:spChg chg="add mod">
          <ac:chgData name="Scott James" userId="c2e63f69-a6d5-4d66-b3bc-8d8d5f1e9690" providerId="ADAL" clId="{2EA3D1DC-2C47-4A79-83E4-0A548B3FA032}" dt="2026-04-17T10:06:24.079" v="5861" actId="1076"/>
          <ac:spMkLst>
            <pc:docMk/>
            <pc:sldMk cId="1141154399" sldId="2639"/>
            <ac:spMk id="4" creationId="{908059D5-8DE3-0729-012D-E3F9EE7DD84B}"/>
          </ac:spMkLst>
        </pc:spChg>
        <pc:spChg chg="add mod">
          <ac:chgData name="Scott James" userId="c2e63f69-a6d5-4d66-b3bc-8d8d5f1e9690" providerId="ADAL" clId="{2EA3D1DC-2C47-4A79-83E4-0A548B3FA032}" dt="2026-04-17T10:06:34.915" v="5864" actId="1076"/>
          <ac:spMkLst>
            <pc:docMk/>
            <pc:sldMk cId="1141154399" sldId="2639"/>
            <ac:spMk id="5" creationId="{95A9CDC6-9DB9-61D5-C568-C9090F53859A}"/>
          </ac:spMkLst>
        </pc:spChg>
      </pc:sldChg>
      <pc:sldChg chg="addSp delSp modSp add mod modTransition setBg addAnim delAnim">
        <pc:chgData name="Scott James" userId="c2e63f69-a6d5-4d66-b3bc-8d8d5f1e9690" providerId="ADAL" clId="{2EA3D1DC-2C47-4A79-83E4-0A548B3FA032}" dt="2026-04-17T10:44:13.436" v="7292" actId="207"/>
        <pc:sldMkLst>
          <pc:docMk/>
          <pc:sldMk cId="1094579391" sldId="2640"/>
        </pc:sldMkLst>
        <pc:spChg chg="mod">
          <ac:chgData name="Scott James" userId="c2e63f69-a6d5-4d66-b3bc-8d8d5f1e9690" providerId="ADAL" clId="{2EA3D1DC-2C47-4A79-83E4-0A548B3FA032}" dt="2026-04-17T10:44:13.436" v="7292" actId="207"/>
          <ac:spMkLst>
            <pc:docMk/>
            <pc:sldMk cId="1094579391" sldId="2640"/>
            <ac:spMk id="10" creationId="{E5791D6B-3E8A-3C43-16B2-69E4C847C14A}"/>
          </ac:spMkLst>
        </pc:spChg>
        <pc:picChg chg="add">
          <ac:chgData name="Scott James" userId="c2e63f69-a6d5-4d66-b3bc-8d8d5f1e9690" providerId="ADAL" clId="{2EA3D1DC-2C47-4A79-83E4-0A548B3FA032}" dt="2026-04-17T10:37:41.203" v="7232" actId="26606"/>
          <ac:picMkLst>
            <pc:docMk/>
            <pc:sldMk cId="1094579391" sldId="2640"/>
            <ac:picMk id="12" creationId="{C4F7A1DD-5F37-C8AE-8415-5FB8D143E465}"/>
          </ac:picMkLst>
        </pc:picChg>
      </pc:sldChg>
      <pc:sldChg chg="addSp delSp modSp add mod modTransition modNotesTx">
        <pc:chgData name="Scott James" userId="c2e63f69-a6d5-4d66-b3bc-8d8d5f1e9690" providerId="ADAL" clId="{2EA3D1DC-2C47-4A79-83E4-0A548B3FA032}" dt="2026-04-17T10:38:13.794" v="7243"/>
        <pc:sldMkLst>
          <pc:docMk/>
          <pc:sldMk cId="1954484128" sldId="2641"/>
        </pc:sldMkLst>
        <pc:spChg chg="add mod">
          <ac:chgData name="Scott James" userId="c2e63f69-a6d5-4d66-b3bc-8d8d5f1e9690" providerId="ADAL" clId="{2EA3D1DC-2C47-4A79-83E4-0A548B3FA032}" dt="2026-04-17T10:36:54.297" v="7191" actId="1076"/>
          <ac:spMkLst>
            <pc:docMk/>
            <pc:sldMk cId="1954484128" sldId="2641"/>
            <ac:spMk id="2" creationId="{B7CE8A17-463F-F8DB-7109-85B8B0A4AAC9}"/>
          </ac:spMkLst>
        </pc:spChg>
      </pc:sldChg>
      <pc:sldChg chg="modSp add mod modAnim modNotesTx">
        <pc:chgData name="Scott James" userId="c2e63f69-a6d5-4d66-b3bc-8d8d5f1e9690" providerId="ADAL" clId="{2EA3D1DC-2C47-4A79-83E4-0A548B3FA032}" dt="2026-04-17T11:09:28.476" v="7594"/>
        <pc:sldMkLst>
          <pc:docMk/>
          <pc:sldMk cId="409805420" sldId="2642"/>
        </pc:sldMkLst>
        <pc:spChg chg="mod">
          <ac:chgData name="Scott James" userId="c2e63f69-a6d5-4d66-b3bc-8d8d5f1e9690" providerId="ADAL" clId="{2EA3D1DC-2C47-4A79-83E4-0A548B3FA032}" dt="2026-04-17T10:01:17.899" v="5663" actId="1076"/>
          <ac:spMkLst>
            <pc:docMk/>
            <pc:sldMk cId="409805420" sldId="2642"/>
            <ac:spMk id="2" creationId="{80364D41-23FD-385C-D8D2-3D88B824E38C}"/>
          </ac:spMkLst>
        </pc:spChg>
        <pc:spChg chg="mod">
          <ac:chgData name="Scott James" userId="c2e63f69-a6d5-4d66-b3bc-8d8d5f1e9690" providerId="ADAL" clId="{2EA3D1DC-2C47-4A79-83E4-0A548B3FA032}" dt="2026-04-17T11:09:20.818" v="7593" actId="1076"/>
          <ac:spMkLst>
            <pc:docMk/>
            <pc:sldMk cId="409805420" sldId="2642"/>
            <ac:spMk id="3" creationId="{4D6EB43A-1401-EC3B-A3E4-23E8FCB71DCA}"/>
          </ac:spMkLst>
        </pc:spChg>
      </pc:sldChg>
      <pc:sldChg chg="addSp modSp add mod modTransition modAnim modNotesTx">
        <pc:chgData name="Scott James" userId="c2e63f69-a6d5-4d66-b3bc-8d8d5f1e9690" providerId="ADAL" clId="{2EA3D1DC-2C47-4A79-83E4-0A548B3FA032}" dt="2026-04-17T11:02:01.830" v="7446"/>
        <pc:sldMkLst>
          <pc:docMk/>
          <pc:sldMk cId="2543186893" sldId="2643"/>
        </pc:sldMkLst>
        <pc:spChg chg="add mod">
          <ac:chgData name="Scott James" userId="c2e63f69-a6d5-4d66-b3bc-8d8d5f1e9690" providerId="ADAL" clId="{2EA3D1DC-2C47-4A79-83E4-0A548B3FA032}" dt="2026-04-17T08:48:48.139" v="1663" actId="12"/>
          <ac:spMkLst>
            <pc:docMk/>
            <pc:sldMk cId="2543186893" sldId="2643"/>
            <ac:spMk id="3" creationId="{2514D537-B5F1-1EA4-60A0-F66B1155F56D}"/>
          </ac:spMkLst>
        </pc:spChg>
        <pc:spChg chg="add mod">
          <ac:chgData name="Scott James" userId="c2e63f69-a6d5-4d66-b3bc-8d8d5f1e9690" providerId="ADAL" clId="{2EA3D1DC-2C47-4A79-83E4-0A548B3FA032}" dt="2026-04-17T08:47:31.244" v="1507" actId="1076"/>
          <ac:spMkLst>
            <pc:docMk/>
            <pc:sldMk cId="2543186893" sldId="2643"/>
            <ac:spMk id="5" creationId="{F0B5174E-E752-3622-5EC8-A82FD5D7361D}"/>
          </ac:spMkLst>
        </pc:spChg>
        <pc:spChg chg="mod">
          <ac:chgData name="Scott James" userId="c2e63f69-a6d5-4d66-b3bc-8d8d5f1e9690" providerId="ADAL" clId="{2EA3D1DC-2C47-4A79-83E4-0A548B3FA032}" dt="2026-04-17T10:31:11.411" v="7003" actId="207"/>
          <ac:spMkLst>
            <pc:docMk/>
            <pc:sldMk cId="2543186893" sldId="2643"/>
            <ac:spMk id="8" creationId="{CA6D4585-ACD8-2410-F6A8-C11E24484667}"/>
          </ac:spMkLst>
        </pc:spChg>
      </pc:sldChg>
      <pc:sldChg chg="addSp modSp add mod modTransition">
        <pc:chgData name="Scott James" userId="c2e63f69-a6d5-4d66-b3bc-8d8d5f1e9690" providerId="ADAL" clId="{2EA3D1DC-2C47-4A79-83E4-0A548B3FA032}" dt="2026-04-17T11:01:39.847" v="7440"/>
        <pc:sldMkLst>
          <pc:docMk/>
          <pc:sldMk cId="1121587170" sldId="2644"/>
        </pc:sldMkLst>
        <pc:spChg chg="add mod">
          <ac:chgData name="Scott James" userId="c2e63f69-a6d5-4d66-b3bc-8d8d5f1e9690" providerId="ADAL" clId="{2EA3D1DC-2C47-4A79-83E4-0A548B3FA032}" dt="2026-04-17T10:44:00.137" v="7289" actId="1076"/>
          <ac:spMkLst>
            <pc:docMk/>
            <pc:sldMk cId="1121587170" sldId="2644"/>
            <ac:spMk id="3" creationId="{8DC94DBF-9720-6E79-1279-91C2FC5CBD46}"/>
          </ac:spMkLst>
        </pc:spChg>
        <pc:spChg chg="mod">
          <ac:chgData name="Scott James" userId="c2e63f69-a6d5-4d66-b3bc-8d8d5f1e9690" providerId="ADAL" clId="{2EA3D1DC-2C47-4A79-83E4-0A548B3FA032}" dt="2026-04-17T10:44:08.024" v="7291" actId="1076"/>
          <ac:spMkLst>
            <pc:docMk/>
            <pc:sldMk cId="1121587170" sldId="2644"/>
            <ac:spMk id="10" creationId="{F36177A9-82CF-37D5-CEF4-25B33F94E6BF}"/>
          </ac:spMkLst>
        </pc:spChg>
      </pc:sldChg>
      <pc:sldMasterChg chg="delSldLayout modSldLayout">
        <pc:chgData name="Scott James" userId="c2e63f69-a6d5-4d66-b3bc-8d8d5f1e9690" providerId="ADAL" clId="{2EA3D1DC-2C47-4A79-83E4-0A548B3FA032}" dt="2026-04-08T11:31:54.626" v="854" actId="2696"/>
        <pc:sldMasterMkLst>
          <pc:docMk/>
          <pc:sldMasterMk cId="167722734" sldId="2147483931"/>
        </pc:sldMasterMkLst>
        <pc:sldLayoutChg chg="delSp mod">
          <pc:chgData name="Scott James" userId="c2e63f69-a6d5-4d66-b3bc-8d8d5f1e9690" providerId="ADAL" clId="{2EA3D1DC-2C47-4A79-83E4-0A548B3FA032}" dt="2026-04-08T10:53:55.174" v="79" actId="21"/>
          <pc:sldLayoutMkLst>
            <pc:docMk/>
            <pc:sldMasterMk cId="167722734" sldId="2147483931"/>
            <pc:sldLayoutMk cId="1705921917" sldId="2147483943"/>
          </pc:sldLayoutMkLst>
        </pc:sldLayoutChg>
        <pc:sldLayoutChg chg="delSp modSp mod">
          <pc:chgData name="Scott James" userId="c2e63f69-a6d5-4d66-b3bc-8d8d5f1e9690" providerId="ADAL" clId="{2EA3D1DC-2C47-4A79-83E4-0A548B3FA032}" dt="2026-04-08T10:54:33.466" v="81" actId="14100"/>
          <pc:sldLayoutMkLst>
            <pc:docMk/>
            <pc:sldMasterMk cId="167722734" sldId="2147483931"/>
            <pc:sldLayoutMk cId="1916198201" sldId="2147483944"/>
          </pc:sldLayoutMkLst>
          <pc:spChg chg="mod">
            <ac:chgData name="Scott James" userId="c2e63f69-a6d5-4d66-b3bc-8d8d5f1e9690" providerId="ADAL" clId="{2EA3D1DC-2C47-4A79-83E4-0A548B3FA032}" dt="2026-04-08T10:54:33.466" v="81" actId="14100"/>
            <ac:spMkLst>
              <pc:docMk/>
              <pc:sldMasterMk cId="167722734" sldId="2147483931"/>
              <pc:sldLayoutMk cId="1916198201" sldId="2147483944"/>
              <ac:spMk id="2" creationId="{408AC775-D0E4-4AE8-B104-8AF0CC99549B}"/>
            </ac:spMkLst>
          </pc:spChg>
        </pc:sldLayoutChg>
        <pc:sldLayoutChg chg="delSp modSp mod">
          <pc:chgData name="Scott James" userId="c2e63f69-a6d5-4d66-b3bc-8d8d5f1e9690" providerId="ADAL" clId="{2EA3D1DC-2C47-4A79-83E4-0A548B3FA032}" dt="2026-04-08T11:21:44.095" v="478" actId="1076"/>
          <pc:sldLayoutMkLst>
            <pc:docMk/>
            <pc:sldMasterMk cId="167722734" sldId="2147483931"/>
            <pc:sldLayoutMk cId="4176141275" sldId="2147483945"/>
          </pc:sldLayoutMkLst>
          <pc:spChg chg="mod">
            <ac:chgData name="Scott James" userId="c2e63f69-a6d5-4d66-b3bc-8d8d5f1e9690" providerId="ADAL" clId="{2EA3D1DC-2C47-4A79-83E4-0A548B3FA032}" dt="2026-04-08T11:21:44.095" v="478" actId="1076"/>
            <ac:spMkLst>
              <pc:docMk/>
              <pc:sldMasterMk cId="167722734" sldId="2147483931"/>
              <pc:sldLayoutMk cId="4176141275" sldId="2147483945"/>
              <ac:spMk id="6" creationId="{AA99C074-A230-B944-8FEA-870A76765C60}"/>
            </ac:spMkLst>
          </pc:spChg>
        </pc:sldLayoutChg>
        <pc:sldLayoutChg chg="delSp mod">
          <pc:chgData name="Scott James" userId="c2e63f69-a6d5-4d66-b3bc-8d8d5f1e9690" providerId="ADAL" clId="{2EA3D1DC-2C47-4A79-83E4-0A548B3FA032}" dt="2026-04-08T10:57:17.655" v="140" actId="21"/>
          <pc:sldLayoutMkLst>
            <pc:docMk/>
            <pc:sldMasterMk cId="167722734" sldId="2147483931"/>
            <pc:sldLayoutMk cId="67927465" sldId="2147483948"/>
          </pc:sldLayoutMkLst>
        </pc:sldLayoutChg>
        <pc:sldLayoutChg chg="delSp mod">
          <pc:chgData name="Scott James" userId="c2e63f69-a6d5-4d66-b3bc-8d8d5f1e9690" providerId="ADAL" clId="{2EA3D1DC-2C47-4A79-83E4-0A548B3FA032}" dt="2026-04-08T11:08:30.054" v="224" actId="21"/>
          <pc:sldLayoutMkLst>
            <pc:docMk/>
            <pc:sldMasterMk cId="167722734" sldId="2147483931"/>
            <pc:sldLayoutMk cId="2727213295" sldId="2147483951"/>
          </pc:sldLayoutMkLst>
        </pc:sldLayoutChg>
        <pc:sldLayoutChg chg="delSp mod">
          <pc:chgData name="Scott James" userId="c2e63f69-a6d5-4d66-b3bc-8d8d5f1e9690" providerId="ADAL" clId="{2EA3D1DC-2C47-4A79-83E4-0A548B3FA032}" dt="2026-04-08T11:25:39.122" v="609" actId="21"/>
          <pc:sldLayoutMkLst>
            <pc:docMk/>
            <pc:sldMasterMk cId="167722734" sldId="2147483931"/>
            <pc:sldLayoutMk cId="1692938944" sldId="214748395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8070A9-6E0B-4FC5-B80D-83A3F2A1ED87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881365D-D4BB-4377-B8D8-733F3D8D4716}">
      <dgm:prSet/>
      <dgm:spPr/>
      <dgm:t>
        <a:bodyPr/>
        <a:lstStyle/>
        <a:p>
          <a:r>
            <a:rPr lang="en-GB" dirty="0"/>
            <a:t>We explored career theories like Holland’s model and MBTI, helping you recognise the types of roles that suit you best. </a:t>
          </a:r>
          <a:endParaRPr lang="en-US" dirty="0"/>
        </a:p>
      </dgm:t>
    </dgm:pt>
    <dgm:pt modelId="{A492FD3F-9879-486B-A947-128B7D88D0D3}" type="parTrans" cxnId="{38930C31-FB78-4A06-B6FC-AA52DB7A9FBB}">
      <dgm:prSet/>
      <dgm:spPr/>
      <dgm:t>
        <a:bodyPr/>
        <a:lstStyle/>
        <a:p>
          <a:endParaRPr lang="en-US"/>
        </a:p>
      </dgm:t>
    </dgm:pt>
    <dgm:pt modelId="{7CC3CD4D-3048-4882-91B2-2CA327208436}" type="sibTrans" cxnId="{38930C31-FB78-4A06-B6FC-AA52DB7A9FBB}">
      <dgm:prSet/>
      <dgm:spPr/>
      <dgm:t>
        <a:bodyPr/>
        <a:lstStyle/>
        <a:p>
          <a:endParaRPr lang="en-US"/>
        </a:p>
      </dgm:t>
    </dgm:pt>
    <dgm:pt modelId="{DBC4A81B-04B8-41A0-96C5-2940D1DCF802}">
      <dgm:prSet/>
      <dgm:spPr/>
      <dgm:t>
        <a:bodyPr/>
        <a:lstStyle/>
        <a:p>
          <a:r>
            <a:rPr lang="en-GB"/>
            <a:t>You reflected on your own skills, strengths, and preferences, and how these influence your career choices. </a:t>
          </a:r>
          <a:endParaRPr lang="en-US"/>
        </a:p>
      </dgm:t>
    </dgm:pt>
    <dgm:pt modelId="{394C4844-9785-4EDB-8E74-1142F927148D}" type="parTrans" cxnId="{ED1AFC66-01C1-404C-A4C4-CF6318BC5192}">
      <dgm:prSet/>
      <dgm:spPr/>
      <dgm:t>
        <a:bodyPr/>
        <a:lstStyle/>
        <a:p>
          <a:endParaRPr lang="en-US"/>
        </a:p>
      </dgm:t>
    </dgm:pt>
    <dgm:pt modelId="{375199C6-9389-41BA-AA49-A81D5910B91F}" type="sibTrans" cxnId="{ED1AFC66-01C1-404C-A4C4-CF6318BC5192}">
      <dgm:prSet/>
      <dgm:spPr/>
      <dgm:t>
        <a:bodyPr/>
        <a:lstStyle/>
        <a:p>
          <a:endParaRPr lang="en-US"/>
        </a:p>
      </dgm:t>
    </dgm:pt>
    <dgm:pt modelId="{1CF0E891-1C2F-499F-B896-0297A2094EE8}">
      <dgm:prSet/>
      <dgm:spPr/>
      <dgm:t>
        <a:bodyPr/>
        <a:lstStyle/>
        <a:p>
          <a:r>
            <a:rPr lang="en-GB" dirty="0"/>
            <a:t>We introduced SMART goals, showing how to turn ideas into clear, achievable actions. </a:t>
          </a:r>
          <a:endParaRPr lang="en-US" dirty="0"/>
        </a:p>
      </dgm:t>
    </dgm:pt>
    <dgm:pt modelId="{79F927E3-0280-46AB-90F1-B99CD7D5266F}" type="parTrans" cxnId="{8DC1F6AF-A6FD-4CEE-AC98-06F08E966E67}">
      <dgm:prSet/>
      <dgm:spPr/>
      <dgm:t>
        <a:bodyPr/>
        <a:lstStyle/>
        <a:p>
          <a:endParaRPr lang="en-US"/>
        </a:p>
      </dgm:t>
    </dgm:pt>
    <dgm:pt modelId="{91FD85B5-64AE-4C66-A71C-B8716C2376C8}" type="sibTrans" cxnId="{8DC1F6AF-A6FD-4CEE-AC98-06F08E966E67}">
      <dgm:prSet/>
      <dgm:spPr/>
      <dgm:t>
        <a:bodyPr/>
        <a:lstStyle/>
        <a:p>
          <a:endParaRPr lang="en-US"/>
        </a:p>
      </dgm:t>
    </dgm:pt>
    <dgm:pt modelId="{1629586A-4A48-4F16-9D4C-8F398FF778A2}">
      <dgm:prSet/>
      <dgm:spPr/>
      <dgm:t>
        <a:bodyPr/>
        <a:lstStyle/>
        <a:p>
          <a:r>
            <a:rPr lang="en-GB"/>
            <a:t>You then started creating a Personal Development Plan (PDP) to map out your goals, actions, and progress over time. </a:t>
          </a:r>
          <a:endParaRPr lang="en-US"/>
        </a:p>
      </dgm:t>
    </dgm:pt>
    <dgm:pt modelId="{55042539-038A-461B-B0C1-09EE90A0B922}" type="parTrans" cxnId="{86A3DA50-5D5D-444D-843E-BE0CD040A9AD}">
      <dgm:prSet/>
      <dgm:spPr/>
      <dgm:t>
        <a:bodyPr/>
        <a:lstStyle/>
        <a:p>
          <a:endParaRPr lang="en-US"/>
        </a:p>
      </dgm:t>
    </dgm:pt>
    <dgm:pt modelId="{F9618946-CD67-4CBA-84B5-40F206B128C5}" type="sibTrans" cxnId="{86A3DA50-5D5D-444D-843E-BE0CD040A9AD}">
      <dgm:prSet/>
      <dgm:spPr/>
      <dgm:t>
        <a:bodyPr/>
        <a:lstStyle/>
        <a:p>
          <a:endParaRPr lang="en-US"/>
        </a:p>
      </dgm:t>
    </dgm:pt>
    <dgm:pt modelId="{F8902D68-C147-4051-8E5D-9F805E4E34BD}" type="pres">
      <dgm:prSet presAssocID="{DA8070A9-6E0B-4FC5-B80D-83A3F2A1ED87}" presName="vert0" presStyleCnt="0">
        <dgm:presLayoutVars>
          <dgm:dir/>
          <dgm:animOne val="branch"/>
          <dgm:animLvl val="lvl"/>
        </dgm:presLayoutVars>
      </dgm:prSet>
      <dgm:spPr/>
    </dgm:pt>
    <dgm:pt modelId="{C2D15710-9A1B-4F66-A4A2-D1569972C760}" type="pres">
      <dgm:prSet presAssocID="{0881365D-D4BB-4377-B8D8-733F3D8D4716}" presName="thickLine" presStyleLbl="alignNode1" presStyleIdx="0" presStyleCnt="4"/>
      <dgm:spPr/>
    </dgm:pt>
    <dgm:pt modelId="{D4C4C47C-0EF5-4D93-B358-D4E62FA9CE04}" type="pres">
      <dgm:prSet presAssocID="{0881365D-D4BB-4377-B8D8-733F3D8D4716}" presName="horz1" presStyleCnt="0"/>
      <dgm:spPr/>
    </dgm:pt>
    <dgm:pt modelId="{CA23A184-70F3-48A5-87B3-DDD521BFEE69}" type="pres">
      <dgm:prSet presAssocID="{0881365D-D4BB-4377-B8D8-733F3D8D4716}" presName="tx1" presStyleLbl="revTx" presStyleIdx="0" presStyleCnt="4"/>
      <dgm:spPr/>
    </dgm:pt>
    <dgm:pt modelId="{9EFADB63-19E2-4C82-9D1A-F763B79898CB}" type="pres">
      <dgm:prSet presAssocID="{0881365D-D4BB-4377-B8D8-733F3D8D4716}" presName="vert1" presStyleCnt="0"/>
      <dgm:spPr/>
    </dgm:pt>
    <dgm:pt modelId="{70E1F926-A366-4E62-83C5-C47D5A61577E}" type="pres">
      <dgm:prSet presAssocID="{DBC4A81B-04B8-41A0-96C5-2940D1DCF802}" presName="thickLine" presStyleLbl="alignNode1" presStyleIdx="1" presStyleCnt="4"/>
      <dgm:spPr/>
    </dgm:pt>
    <dgm:pt modelId="{F87AA9A7-BB72-459C-A3DB-374A6463301F}" type="pres">
      <dgm:prSet presAssocID="{DBC4A81B-04B8-41A0-96C5-2940D1DCF802}" presName="horz1" presStyleCnt="0"/>
      <dgm:spPr/>
    </dgm:pt>
    <dgm:pt modelId="{284BD6E1-DE1E-4285-A0CE-C9F1FDFD87A8}" type="pres">
      <dgm:prSet presAssocID="{DBC4A81B-04B8-41A0-96C5-2940D1DCF802}" presName="tx1" presStyleLbl="revTx" presStyleIdx="1" presStyleCnt="4"/>
      <dgm:spPr/>
    </dgm:pt>
    <dgm:pt modelId="{154DA8BE-9800-43CD-ADE5-418495DE8F57}" type="pres">
      <dgm:prSet presAssocID="{DBC4A81B-04B8-41A0-96C5-2940D1DCF802}" presName="vert1" presStyleCnt="0"/>
      <dgm:spPr/>
    </dgm:pt>
    <dgm:pt modelId="{332B7399-7D1F-4F00-8062-17EFACC9C01C}" type="pres">
      <dgm:prSet presAssocID="{1CF0E891-1C2F-499F-B896-0297A2094EE8}" presName="thickLine" presStyleLbl="alignNode1" presStyleIdx="2" presStyleCnt="4"/>
      <dgm:spPr/>
    </dgm:pt>
    <dgm:pt modelId="{B85143B8-47EF-46D4-BC6B-93AE76B131DA}" type="pres">
      <dgm:prSet presAssocID="{1CF0E891-1C2F-499F-B896-0297A2094EE8}" presName="horz1" presStyleCnt="0"/>
      <dgm:spPr/>
    </dgm:pt>
    <dgm:pt modelId="{EFB62C5C-0A7C-4889-861B-0023381566B6}" type="pres">
      <dgm:prSet presAssocID="{1CF0E891-1C2F-499F-B896-0297A2094EE8}" presName="tx1" presStyleLbl="revTx" presStyleIdx="2" presStyleCnt="4"/>
      <dgm:spPr/>
    </dgm:pt>
    <dgm:pt modelId="{3E70B07A-2A7F-427B-B0DF-ADA3A2F0244E}" type="pres">
      <dgm:prSet presAssocID="{1CF0E891-1C2F-499F-B896-0297A2094EE8}" presName="vert1" presStyleCnt="0"/>
      <dgm:spPr/>
    </dgm:pt>
    <dgm:pt modelId="{214ED9ED-5CCA-452F-BA9F-09A2F271571F}" type="pres">
      <dgm:prSet presAssocID="{1629586A-4A48-4F16-9D4C-8F398FF778A2}" presName="thickLine" presStyleLbl="alignNode1" presStyleIdx="3" presStyleCnt="4"/>
      <dgm:spPr/>
    </dgm:pt>
    <dgm:pt modelId="{456732DC-C06F-4F98-AC21-E1FE2B050876}" type="pres">
      <dgm:prSet presAssocID="{1629586A-4A48-4F16-9D4C-8F398FF778A2}" presName="horz1" presStyleCnt="0"/>
      <dgm:spPr/>
    </dgm:pt>
    <dgm:pt modelId="{39591F76-B166-4045-8152-6AA6196691D1}" type="pres">
      <dgm:prSet presAssocID="{1629586A-4A48-4F16-9D4C-8F398FF778A2}" presName="tx1" presStyleLbl="revTx" presStyleIdx="3" presStyleCnt="4"/>
      <dgm:spPr/>
    </dgm:pt>
    <dgm:pt modelId="{FF090CD5-8D7A-481F-AF98-72340CF6A875}" type="pres">
      <dgm:prSet presAssocID="{1629586A-4A48-4F16-9D4C-8F398FF778A2}" presName="vert1" presStyleCnt="0"/>
      <dgm:spPr/>
    </dgm:pt>
  </dgm:ptLst>
  <dgm:cxnLst>
    <dgm:cxn modelId="{42399D0D-EE75-43F7-82CB-754EAD0A4363}" type="presOf" srcId="{1629586A-4A48-4F16-9D4C-8F398FF778A2}" destId="{39591F76-B166-4045-8152-6AA6196691D1}" srcOrd="0" destOrd="0" presId="urn:microsoft.com/office/officeart/2008/layout/LinedList"/>
    <dgm:cxn modelId="{24C15611-4972-44AA-A0D8-61EE5EC0480E}" type="presOf" srcId="{0881365D-D4BB-4377-B8D8-733F3D8D4716}" destId="{CA23A184-70F3-48A5-87B3-DDD521BFEE69}" srcOrd="0" destOrd="0" presId="urn:microsoft.com/office/officeart/2008/layout/LinedList"/>
    <dgm:cxn modelId="{0795F81A-E1D9-4BCE-9F88-79B72BB1C2E7}" type="presOf" srcId="{1CF0E891-1C2F-499F-B896-0297A2094EE8}" destId="{EFB62C5C-0A7C-4889-861B-0023381566B6}" srcOrd="0" destOrd="0" presId="urn:microsoft.com/office/officeart/2008/layout/LinedList"/>
    <dgm:cxn modelId="{38930C31-FB78-4A06-B6FC-AA52DB7A9FBB}" srcId="{DA8070A9-6E0B-4FC5-B80D-83A3F2A1ED87}" destId="{0881365D-D4BB-4377-B8D8-733F3D8D4716}" srcOrd="0" destOrd="0" parTransId="{A492FD3F-9879-486B-A947-128B7D88D0D3}" sibTransId="{7CC3CD4D-3048-4882-91B2-2CA327208436}"/>
    <dgm:cxn modelId="{ADC5C55D-88AD-438B-A759-BBE9D1B5AE6B}" type="presOf" srcId="{DA8070A9-6E0B-4FC5-B80D-83A3F2A1ED87}" destId="{F8902D68-C147-4051-8E5D-9F805E4E34BD}" srcOrd="0" destOrd="0" presId="urn:microsoft.com/office/officeart/2008/layout/LinedList"/>
    <dgm:cxn modelId="{ED1AFC66-01C1-404C-A4C4-CF6318BC5192}" srcId="{DA8070A9-6E0B-4FC5-B80D-83A3F2A1ED87}" destId="{DBC4A81B-04B8-41A0-96C5-2940D1DCF802}" srcOrd="1" destOrd="0" parTransId="{394C4844-9785-4EDB-8E74-1142F927148D}" sibTransId="{375199C6-9389-41BA-AA49-A81D5910B91F}"/>
    <dgm:cxn modelId="{86A3DA50-5D5D-444D-843E-BE0CD040A9AD}" srcId="{DA8070A9-6E0B-4FC5-B80D-83A3F2A1ED87}" destId="{1629586A-4A48-4F16-9D4C-8F398FF778A2}" srcOrd="3" destOrd="0" parTransId="{55042539-038A-461B-B0C1-09EE90A0B922}" sibTransId="{F9618946-CD67-4CBA-84B5-40F206B128C5}"/>
    <dgm:cxn modelId="{78EE11A2-28F1-468B-B1CC-4B4C2148B3BC}" type="presOf" srcId="{DBC4A81B-04B8-41A0-96C5-2940D1DCF802}" destId="{284BD6E1-DE1E-4285-A0CE-C9F1FDFD87A8}" srcOrd="0" destOrd="0" presId="urn:microsoft.com/office/officeart/2008/layout/LinedList"/>
    <dgm:cxn modelId="{8DC1F6AF-A6FD-4CEE-AC98-06F08E966E67}" srcId="{DA8070A9-6E0B-4FC5-B80D-83A3F2A1ED87}" destId="{1CF0E891-1C2F-499F-B896-0297A2094EE8}" srcOrd="2" destOrd="0" parTransId="{79F927E3-0280-46AB-90F1-B99CD7D5266F}" sibTransId="{91FD85B5-64AE-4C66-A71C-B8716C2376C8}"/>
    <dgm:cxn modelId="{E98AA746-46A0-4B17-8078-1E0B8A9706B7}" type="presParOf" srcId="{F8902D68-C147-4051-8E5D-9F805E4E34BD}" destId="{C2D15710-9A1B-4F66-A4A2-D1569972C760}" srcOrd="0" destOrd="0" presId="urn:microsoft.com/office/officeart/2008/layout/LinedList"/>
    <dgm:cxn modelId="{F72B9AEF-A4FA-495B-95AC-0D1F30DB18DD}" type="presParOf" srcId="{F8902D68-C147-4051-8E5D-9F805E4E34BD}" destId="{D4C4C47C-0EF5-4D93-B358-D4E62FA9CE04}" srcOrd="1" destOrd="0" presId="urn:microsoft.com/office/officeart/2008/layout/LinedList"/>
    <dgm:cxn modelId="{EE7DDCCB-731C-4EC4-8578-B4B6768C9281}" type="presParOf" srcId="{D4C4C47C-0EF5-4D93-B358-D4E62FA9CE04}" destId="{CA23A184-70F3-48A5-87B3-DDD521BFEE69}" srcOrd="0" destOrd="0" presId="urn:microsoft.com/office/officeart/2008/layout/LinedList"/>
    <dgm:cxn modelId="{17E5CF31-81EB-42F9-9ED8-C154F66E0E22}" type="presParOf" srcId="{D4C4C47C-0EF5-4D93-B358-D4E62FA9CE04}" destId="{9EFADB63-19E2-4C82-9D1A-F763B79898CB}" srcOrd="1" destOrd="0" presId="urn:microsoft.com/office/officeart/2008/layout/LinedList"/>
    <dgm:cxn modelId="{0580D699-B31C-4365-A384-EC1EB57A8980}" type="presParOf" srcId="{F8902D68-C147-4051-8E5D-9F805E4E34BD}" destId="{70E1F926-A366-4E62-83C5-C47D5A61577E}" srcOrd="2" destOrd="0" presId="urn:microsoft.com/office/officeart/2008/layout/LinedList"/>
    <dgm:cxn modelId="{817A2A90-75AB-47FD-9DC0-6B165EA91CE1}" type="presParOf" srcId="{F8902D68-C147-4051-8E5D-9F805E4E34BD}" destId="{F87AA9A7-BB72-459C-A3DB-374A6463301F}" srcOrd="3" destOrd="0" presId="urn:microsoft.com/office/officeart/2008/layout/LinedList"/>
    <dgm:cxn modelId="{9656EB64-640D-46BE-81E1-9BB2854148CE}" type="presParOf" srcId="{F87AA9A7-BB72-459C-A3DB-374A6463301F}" destId="{284BD6E1-DE1E-4285-A0CE-C9F1FDFD87A8}" srcOrd="0" destOrd="0" presId="urn:microsoft.com/office/officeart/2008/layout/LinedList"/>
    <dgm:cxn modelId="{2AA18B41-D071-45C5-910C-90D233B2AFBE}" type="presParOf" srcId="{F87AA9A7-BB72-459C-A3DB-374A6463301F}" destId="{154DA8BE-9800-43CD-ADE5-418495DE8F57}" srcOrd="1" destOrd="0" presId="urn:microsoft.com/office/officeart/2008/layout/LinedList"/>
    <dgm:cxn modelId="{21DACB85-DFCA-46ED-9F35-6C755D11F638}" type="presParOf" srcId="{F8902D68-C147-4051-8E5D-9F805E4E34BD}" destId="{332B7399-7D1F-4F00-8062-17EFACC9C01C}" srcOrd="4" destOrd="0" presId="urn:microsoft.com/office/officeart/2008/layout/LinedList"/>
    <dgm:cxn modelId="{D5C0A64D-C508-475B-B2E3-C6B9D87F0BD9}" type="presParOf" srcId="{F8902D68-C147-4051-8E5D-9F805E4E34BD}" destId="{B85143B8-47EF-46D4-BC6B-93AE76B131DA}" srcOrd="5" destOrd="0" presId="urn:microsoft.com/office/officeart/2008/layout/LinedList"/>
    <dgm:cxn modelId="{F33C87CF-30CB-4E50-A950-C6B61AE4AB41}" type="presParOf" srcId="{B85143B8-47EF-46D4-BC6B-93AE76B131DA}" destId="{EFB62C5C-0A7C-4889-861B-0023381566B6}" srcOrd="0" destOrd="0" presId="urn:microsoft.com/office/officeart/2008/layout/LinedList"/>
    <dgm:cxn modelId="{4DFBC027-C9C3-42CE-931B-BCD4270AE3F5}" type="presParOf" srcId="{B85143B8-47EF-46D4-BC6B-93AE76B131DA}" destId="{3E70B07A-2A7F-427B-B0DF-ADA3A2F0244E}" srcOrd="1" destOrd="0" presId="urn:microsoft.com/office/officeart/2008/layout/LinedList"/>
    <dgm:cxn modelId="{4FF534A4-5B39-401B-B778-812D7D6C6E77}" type="presParOf" srcId="{F8902D68-C147-4051-8E5D-9F805E4E34BD}" destId="{214ED9ED-5CCA-452F-BA9F-09A2F271571F}" srcOrd="6" destOrd="0" presId="urn:microsoft.com/office/officeart/2008/layout/LinedList"/>
    <dgm:cxn modelId="{3CA63F94-066F-4CD9-8E0D-C3CBF92CD161}" type="presParOf" srcId="{F8902D68-C147-4051-8E5D-9F805E4E34BD}" destId="{456732DC-C06F-4F98-AC21-E1FE2B050876}" srcOrd="7" destOrd="0" presId="urn:microsoft.com/office/officeart/2008/layout/LinedList"/>
    <dgm:cxn modelId="{F52E68BD-C6D8-4AD7-A511-EC42F83F9E11}" type="presParOf" srcId="{456732DC-C06F-4F98-AC21-E1FE2B050876}" destId="{39591F76-B166-4045-8152-6AA6196691D1}" srcOrd="0" destOrd="0" presId="urn:microsoft.com/office/officeart/2008/layout/LinedList"/>
    <dgm:cxn modelId="{E681DE73-173D-427D-BB91-FBFC4BC488AE}" type="presParOf" srcId="{456732DC-C06F-4F98-AC21-E1FE2B050876}" destId="{FF090CD5-8D7A-481F-AF98-72340CF6A8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D15710-9A1B-4F66-A4A2-D1569972C760}">
      <dsp:nvSpPr>
        <dsp:cNvPr id="0" name=""/>
        <dsp:cNvSpPr/>
      </dsp:nvSpPr>
      <dsp:spPr>
        <a:xfrm>
          <a:off x="0" y="0"/>
          <a:ext cx="678656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23A184-70F3-48A5-87B3-DDD521BFEE69}">
      <dsp:nvSpPr>
        <dsp:cNvPr id="0" name=""/>
        <dsp:cNvSpPr/>
      </dsp:nvSpPr>
      <dsp:spPr>
        <a:xfrm>
          <a:off x="0" y="0"/>
          <a:ext cx="6786562" cy="1453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We explored career theories like Holland’s model and MBTI, helping you recognise the types of roles that suit you best. </a:t>
          </a:r>
          <a:endParaRPr lang="en-US" sz="2900" kern="1200" dirty="0"/>
        </a:p>
      </dsp:txBody>
      <dsp:txXfrm>
        <a:off x="0" y="0"/>
        <a:ext cx="6786562" cy="1453753"/>
      </dsp:txXfrm>
    </dsp:sp>
    <dsp:sp modelId="{70E1F926-A366-4E62-83C5-C47D5A61577E}">
      <dsp:nvSpPr>
        <dsp:cNvPr id="0" name=""/>
        <dsp:cNvSpPr/>
      </dsp:nvSpPr>
      <dsp:spPr>
        <a:xfrm>
          <a:off x="0" y="1453753"/>
          <a:ext cx="678656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4BD6E1-DE1E-4285-A0CE-C9F1FDFD87A8}">
      <dsp:nvSpPr>
        <dsp:cNvPr id="0" name=""/>
        <dsp:cNvSpPr/>
      </dsp:nvSpPr>
      <dsp:spPr>
        <a:xfrm>
          <a:off x="0" y="1453753"/>
          <a:ext cx="6786562" cy="1453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You reflected on your own skills, strengths, and preferences, and how these influence your career choices. </a:t>
          </a:r>
          <a:endParaRPr lang="en-US" sz="2900" kern="1200"/>
        </a:p>
      </dsp:txBody>
      <dsp:txXfrm>
        <a:off x="0" y="1453753"/>
        <a:ext cx="6786562" cy="1453753"/>
      </dsp:txXfrm>
    </dsp:sp>
    <dsp:sp modelId="{332B7399-7D1F-4F00-8062-17EFACC9C01C}">
      <dsp:nvSpPr>
        <dsp:cNvPr id="0" name=""/>
        <dsp:cNvSpPr/>
      </dsp:nvSpPr>
      <dsp:spPr>
        <a:xfrm>
          <a:off x="0" y="2907506"/>
          <a:ext cx="678656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B62C5C-0A7C-4889-861B-0023381566B6}">
      <dsp:nvSpPr>
        <dsp:cNvPr id="0" name=""/>
        <dsp:cNvSpPr/>
      </dsp:nvSpPr>
      <dsp:spPr>
        <a:xfrm>
          <a:off x="0" y="2907506"/>
          <a:ext cx="6786562" cy="1453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We introduced SMART goals, showing how to turn ideas into clear, achievable actions. </a:t>
          </a:r>
          <a:endParaRPr lang="en-US" sz="2900" kern="1200" dirty="0"/>
        </a:p>
      </dsp:txBody>
      <dsp:txXfrm>
        <a:off x="0" y="2907506"/>
        <a:ext cx="6786562" cy="1453753"/>
      </dsp:txXfrm>
    </dsp:sp>
    <dsp:sp modelId="{214ED9ED-5CCA-452F-BA9F-09A2F271571F}">
      <dsp:nvSpPr>
        <dsp:cNvPr id="0" name=""/>
        <dsp:cNvSpPr/>
      </dsp:nvSpPr>
      <dsp:spPr>
        <a:xfrm>
          <a:off x="0" y="4361259"/>
          <a:ext cx="678656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9591F76-B166-4045-8152-6AA6196691D1}">
      <dsp:nvSpPr>
        <dsp:cNvPr id="0" name=""/>
        <dsp:cNvSpPr/>
      </dsp:nvSpPr>
      <dsp:spPr>
        <a:xfrm>
          <a:off x="0" y="4361259"/>
          <a:ext cx="6786562" cy="1453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You then started creating a Personal Development Plan (PDP) to map out your goals, actions, and progress over time. </a:t>
          </a:r>
          <a:endParaRPr lang="en-US" sz="2900" kern="1200"/>
        </a:p>
      </dsp:txBody>
      <dsp:txXfrm>
        <a:off x="0" y="4361259"/>
        <a:ext cx="6786562" cy="1453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018837-64B5-4E20-83A5-89B993CB3C9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C2A4FB-A56B-4413-A08B-0E9894B98B4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48B25D-8766-427E-8C9E-4845048D8DFC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77F36-950D-4655-BC4A-F80BE1DBF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246FD-229D-4B04-9855-212AD8D784A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A8A28B-0568-4092-BB1A-13C9B073E3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52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6F439B-391B-4B41-826A-951FCF412C34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FA0038-7055-434C-B6C4-B8C69565C60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864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8630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6847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309B77-C323-C8AE-0F4C-84BEB014E5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4F7714-0D1E-03C7-8654-513231A640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15DB8B-6645-BF54-AF06-A8D2720580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F52376-B460-A2F9-2142-A4565A80B2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7245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7933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335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4075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99B555-0DA1-CCAD-EFDD-7129AD119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BB1EF8-6B7E-1252-6115-074B5532DB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2CE965-9450-4472-AD5C-E07C0BCAF1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6F71C2-E4A9-7F8C-4E8B-268206A8B0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1722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A4AA7F-1229-5056-08FD-48A03E8B2F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8C06EE-91B5-B358-FE88-E6BC90D344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FF2BDC-DF58-A5A8-24A8-7C6DE8937F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CA7603-FBA1-AD2C-4D19-EFEFFD86A8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8552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46744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48098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them to complete this on a piece of paper/laptop.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3531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0C3F1A-43C9-8C8E-6978-2A062BA142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0D85B9-116F-D2B5-77C8-40A3A23C11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23C043-5AE9-B22A-E493-F00B7584EB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560E64-7AEF-9A7F-BEE1-54744BECD9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8174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DA7E4F-28C0-60D9-D25B-C9A6356517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CBE2A3-BD24-758A-9DA2-23CCD0C0C7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5C5819-2206-4D5F-AD63-1F679BCEE7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 the next slide, there is a celebrity example. It might be worth going through that with the students first and then going back to this activity.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FDCFF7-543C-680A-538D-6278D564F7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3776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DF027D-F235-1EF5-D24A-8B6FA05725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566296-E273-85F7-D6DF-AC3BDD95EB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DB7597-07B6-2E8C-B5B3-2AA183420B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522388-7D11-C9D5-2C87-67247F919E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68043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80C3D2-D3DE-AF59-C6B1-2CCE73128C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437D07-89B3-56FC-CDAE-0BB49F87B0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83930F-5F49-9D93-F451-187FF304C7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76E63E-B8A8-9873-6256-0BE1682C72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2527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4E9CEC-FB19-3E75-3F34-DE741B3D4F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DCEB45-810E-0E80-60E1-1B406649DF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989345-9DE6-AE49-CBAD-F42539372A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is a celebrity example (Michelle Obama) on the next slide.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CB7829-1601-ACA8-9472-07D9551B9D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6805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D34EC9-8E51-300D-96C9-0A2DBF7391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A5F890-6864-47D3-20D1-B7B2AF8880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377069-8BBD-8D7C-69FC-3874A578B6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06A345-03B5-F4B0-0943-EC27E9E08F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1273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646345-267E-3B45-E766-0730A292B5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9312DD-92EC-1283-7833-919E860F6A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DE784A-3B99-9CA4-D814-D52F46E9C3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is a celebrity example (Michelle Obama) in the next slide.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FDACBB-4340-D43F-4726-61A795324B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6291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967E65-9A91-0809-1ECD-B4E8C127F7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D8C283-DD74-BED9-555C-3977FBEBA4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8A027F-185B-D14B-69BF-073FDD7057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F07C9B-85AF-1009-1EFC-5A83A90F02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5603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BD7653-9971-39CA-627D-28FAD5F45C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7EDFC2-C346-591A-1CC6-9137D85975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14F4E2-6511-972B-999D-BD7F2FEDD1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BFEFEF-5353-821B-7CD7-D63DD5D7C2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0435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D4B59-5DBC-C23B-C498-8EA3ADD8B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BE4204-D2DE-0496-D3CF-020783A05B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28A7E3-72F5-7A96-BDAD-AC74ED8A6E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AE838A-97F2-EF96-D5B2-DBAADD8CD4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50376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00EEEA-E85D-C7E0-D670-9EEADE8B69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13A7F1-3A20-6539-0746-CD95D2BE4A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11E093-0005-5A22-F538-EE55F0AABD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CC1B5E-C626-C402-8513-175994CF81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06646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Based on the “6 Goleman Leadership Styles”, could you provide a very brief sentence/summary on what each of them mean.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88391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5CBAA0-56DD-7A32-023D-D732ADB129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AC874E-E511-4DE0-AAF7-C1AC2A3E33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FFBEA1-7C57-4BCF-ECDC-802661E819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8DA63E-D7D7-21F4-9F52-493001D23E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915035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25519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73343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3-minute video.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35389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11655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94068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29105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15381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14957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877858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64244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754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16143-E03C-4CFD-AFDC-14E5BDEA754C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202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738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6550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053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9FD0C-5451-4CA0-86AF-E70AE3279989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76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401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6051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591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5E6440AA-91A0-436F-8FDB-C0F939DCAE21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106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898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3789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05921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1342417"/>
            <a:ext cx="2275389" cy="3410469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/>
            <a:r>
              <a:rPr lang="en-US" dirty="0"/>
              <a:t>Agenda</a:t>
            </a:r>
          </a:p>
        </p:txBody>
      </p:sp>
      <p:sp>
        <p:nvSpPr>
          <p:cNvPr id="29" name="Picture Placeholder 28" title="Decorative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634413" y="812800"/>
            <a:ext cx="3557587" cy="52324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55313" y="879710"/>
            <a:ext cx="4294206" cy="75565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55313" y="1956155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55313" y="3032600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55313" y="4109045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55313" y="5185490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</p:spTree>
    <p:extLst>
      <p:ext uri="{BB962C8B-B14F-4D97-AF65-F5344CB8AC3E}">
        <p14:creationId xmlns:p14="http://schemas.microsoft.com/office/powerpoint/2010/main" val="1916198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Slide with Ima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69747" y="223196"/>
            <a:ext cx="7252505" cy="1513191"/>
          </a:xfrm>
        </p:spPr>
        <p:txBody>
          <a:bodyPr anchor="t">
            <a:noAutofit/>
          </a:bodyPr>
          <a:lstStyle>
            <a:lvl1pPr algn="ct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1761412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 title="Decorative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0" y="3206186"/>
            <a:ext cx="12192000" cy="3651813"/>
          </a:xfrm>
          <a:solidFill>
            <a:schemeClr val="accent2"/>
          </a:solidFill>
        </p:spPr>
        <p:txBody>
          <a:bodyPr lIns="5400000" tIns="216000" rIns="180000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78053" y="1775520"/>
            <a:ext cx="6435524" cy="1325563"/>
          </a:xfrm>
        </p:spPr>
        <p:txBody>
          <a:bodyPr anchor="b"/>
          <a:lstStyle>
            <a:lvl1pPr algn="l">
              <a:defRPr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71836" y="1"/>
            <a:ext cx="3523423" cy="3206186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971836" y="3358587"/>
            <a:ext cx="3523423" cy="3206186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8223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4535-13A9-914D-A6BC-97AFF288301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7700" y="289560"/>
            <a:ext cx="10896600" cy="89321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43A40995-514F-A74C-B120-F2ADB492062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7700" y="1097363"/>
            <a:ext cx="10896600" cy="6028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SUBTITLE HERE</a:t>
            </a:r>
          </a:p>
        </p:txBody>
      </p:sp>
      <p:sp>
        <p:nvSpPr>
          <p:cNvPr id="4" name="Table Placeholder 3" title="Decorative">
            <a:extLst>
              <a:ext uri="{FF2B5EF4-FFF2-40B4-BE49-F238E27FC236}">
                <a16:creationId xmlns:a16="http://schemas.microsoft.com/office/drawing/2014/main" id="{EC1740A4-BBA1-4296-9738-ADD3B80B2439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47700" y="1806575"/>
            <a:ext cx="10896600" cy="4578350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228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icture Placeholder 28" title="Decorative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264877" y="0"/>
            <a:ext cx="5927124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71529" y="2348736"/>
            <a:ext cx="4294206" cy="755650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71529" y="3075850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1529" y="4645828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71529" y="3860839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1529" y="5430816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5100" y="192385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bg1"/>
                </a:solidFill>
                <a:latin typeface="+mj-lt"/>
              </a:defRPr>
            </a:lvl1pPr>
          </a:lstStyle>
          <a:p>
            <a:pPr marL="0" lvl="0"/>
            <a:r>
              <a:rPr lang="en-US" dirty="0"/>
              <a:t>Agenda</a:t>
            </a:r>
          </a:p>
        </p:txBody>
      </p:sp>
    </p:spTree>
    <p:extLst>
      <p:ext uri="{BB962C8B-B14F-4D97-AF65-F5344CB8AC3E}">
        <p14:creationId xmlns:p14="http://schemas.microsoft.com/office/powerpoint/2010/main" val="679274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 title="Decorative"/>
          <p:cNvSpPr/>
          <p:nvPr userDrawn="1"/>
        </p:nvSpPr>
        <p:spPr>
          <a:xfrm>
            <a:off x="0" y="1964267"/>
            <a:ext cx="3052729" cy="24435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 title="Decorative"/>
          <p:cNvSpPr/>
          <p:nvPr userDrawn="1"/>
        </p:nvSpPr>
        <p:spPr>
          <a:xfrm>
            <a:off x="6092848" y="1964267"/>
            <a:ext cx="3052729" cy="244350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 title="Decorative"/>
          <p:cNvSpPr/>
          <p:nvPr userDrawn="1"/>
        </p:nvSpPr>
        <p:spPr>
          <a:xfrm>
            <a:off x="9139272" y="4414498"/>
            <a:ext cx="3052729" cy="2443502"/>
          </a:xfrm>
          <a:prstGeom prst="rect">
            <a:avLst/>
          </a:prstGeom>
          <a:solidFill>
            <a:schemeClr val="accent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BBE79-9A2D-485C-A5FF-D6F6AFD2AFC3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2106887" y="616350"/>
            <a:ext cx="7978227" cy="1062602"/>
          </a:xfrm>
        </p:spPr>
        <p:txBody>
          <a:bodyPr lIns="0"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" name="Picture Placeholder 4" title="Decorative">
            <a:extLst>
              <a:ext uri="{FF2B5EF4-FFF2-40B4-BE49-F238E27FC236}">
                <a16:creationId xmlns:a16="http://schemas.microsoft.com/office/drawing/2014/main" id="{0D8C8A61-C19F-4EF6-A991-5B6EFC5F7A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4416552"/>
            <a:ext cx="3054096" cy="2441448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4" title="Decorative">
            <a:extLst>
              <a:ext uri="{FF2B5EF4-FFF2-40B4-BE49-F238E27FC236}">
                <a16:creationId xmlns:a16="http://schemas.microsoft.com/office/drawing/2014/main" id="{12606688-9042-46BE-82EA-2A9034C212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046424" y="1964267"/>
            <a:ext cx="3054096" cy="2441448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4" title="Decorative">
            <a:extLst>
              <a:ext uri="{FF2B5EF4-FFF2-40B4-BE49-F238E27FC236}">
                <a16:creationId xmlns:a16="http://schemas.microsoft.com/office/drawing/2014/main" id="{94A72397-DF36-48ED-9888-0827D143B9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137904" y="1964267"/>
            <a:ext cx="3054096" cy="2441448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Rectangle 25" title="Decorative"/>
          <p:cNvSpPr/>
          <p:nvPr userDrawn="1"/>
        </p:nvSpPr>
        <p:spPr>
          <a:xfrm>
            <a:off x="3046424" y="4414498"/>
            <a:ext cx="3052729" cy="24435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DD736A8B-DD51-4DE5-A500-3F2E06CA9E12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264410" y="3652861"/>
            <a:ext cx="2517605" cy="484146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088F0D2C-15BE-4CDF-B390-80500DDD7436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64410" y="3248535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BC14EC5C-D80F-42F2-A5F0-D4F07AADAECE}"/>
              </a:ext>
            </a:extLst>
          </p:cNvPr>
          <p:cNvSpPr>
            <a:spLocks noGrp="1"/>
          </p:cNvSpPr>
          <p:nvPr userDrawn="1">
            <p:ph type="body" sz="quarter" idx="17"/>
          </p:nvPr>
        </p:nvSpPr>
        <p:spPr>
          <a:xfrm>
            <a:off x="6359042" y="3652861"/>
            <a:ext cx="2517605" cy="484146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35DD3B7-76E7-45B9-B75B-30D7AFC8EE6C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6359042" y="3248535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3B9FAC90-EA8D-4C0E-A0D1-0D252B50A12F}"/>
              </a:ext>
            </a:extLst>
          </p:cNvPr>
          <p:cNvSpPr>
            <a:spLocks noGrp="1"/>
          </p:cNvSpPr>
          <p:nvPr userDrawn="1">
            <p:ph type="body" sz="quarter" idx="19"/>
          </p:nvPr>
        </p:nvSpPr>
        <p:spPr>
          <a:xfrm>
            <a:off x="3288925" y="5167572"/>
            <a:ext cx="2517605" cy="484146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5556F808-0B84-4923-9C86-83F13CFABBB6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3288925" y="4763246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6D49870F-68D7-4CDC-8F2A-696151FA2B90}"/>
              </a:ext>
            </a:extLst>
          </p:cNvPr>
          <p:cNvSpPr>
            <a:spLocks noGrp="1"/>
          </p:cNvSpPr>
          <p:nvPr userDrawn="1">
            <p:ph type="body" sz="quarter" idx="21"/>
          </p:nvPr>
        </p:nvSpPr>
        <p:spPr>
          <a:xfrm>
            <a:off x="9412281" y="5167572"/>
            <a:ext cx="2517605" cy="484146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530C251D-6B9A-485B-A02D-AAF34ECA7B5D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9412281" y="4763246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31" name="Picture Placeholder 4" title="Decorative">
            <a:extLst>
              <a:ext uri="{FF2B5EF4-FFF2-40B4-BE49-F238E27FC236}">
                <a16:creationId xmlns:a16="http://schemas.microsoft.com/office/drawing/2014/main" id="{FB28CC40-CBF3-4E1C-841D-45C7739F95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2848" y="4416552"/>
            <a:ext cx="3054096" cy="2441448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69904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title="Decorative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0" y="0"/>
            <a:ext cx="6057900" cy="6857995"/>
          </a:xfrm>
          <a:prstGeom prst="rect">
            <a:avLst/>
          </a:prstGeom>
          <a:solidFill>
            <a:schemeClr val="accent2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US" sz="1400" b="0" i="0" spc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5" title="Decorative">
            <a:extLst>
              <a:ext uri="{FF2B5EF4-FFF2-40B4-BE49-F238E27FC236}">
                <a16:creationId xmlns:a16="http://schemas.microsoft.com/office/drawing/2014/main" id="{EADDC907-00BA-437D-8631-DCDAA19616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49917" y="1002146"/>
            <a:ext cx="885235" cy="885235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>
            <a:normAutofit/>
          </a:bodyPr>
          <a:lstStyle>
            <a:lvl1pPr>
              <a:defRPr sz="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5" title="Decorative">
            <a:extLst>
              <a:ext uri="{FF2B5EF4-FFF2-40B4-BE49-F238E27FC236}">
                <a16:creationId xmlns:a16="http://schemas.microsoft.com/office/drawing/2014/main" id="{44A0EDB5-B80A-4225-9741-99690ADBCE8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49917" y="2291505"/>
            <a:ext cx="885235" cy="885235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5" title="Decorative">
            <a:extLst>
              <a:ext uri="{FF2B5EF4-FFF2-40B4-BE49-F238E27FC236}">
                <a16:creationId xmlns:a16="http://schemas.microsoft.com/office/drawing/2014/main" id="{E5C18081-A6EE-421D-96AC-0A7FA46F744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49917" y="3580864"/>
            <a:ext cx="885235" cy="885235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Picture Placeholder 5" title="Decorative">
            <a:extLst>
              <a:ext uri="{FF2B5EF4-FFF2-40B4-BE49-F238E27FC236}">
                <a16:creationId xmlns:a16="http://schemas.microsoft.com/office/drawing/2014/main" id="{1D21CB0A-3210-4B51-85A0-5111AEBA214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49917" y="4870223"/>
            <a:ext cx="885235" cy="885235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602887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bg1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26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3498661"/>
            <a:ext cx="4008438" cy="256089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72132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382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354" y="2596916"/>
            <a:ext cx="4385841" cy="1325563"/>
          </a:xfrm>
        </p:spPr>
        <p:txBody>
          <a:bodyPr anchor="b"/>
          <a:lstStyle>
            <a:lvl1pPr algn="l"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1"/>
            <a:ext cx="6096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9353" y="4628132"/>
            <a:ext cx="4385841" cy="132556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69353" y="4165142"/>
            <a:ext cx="4385841" cy="382749"/>
          </a:xfrm>
        </p:spPr>
        <p:txBody>
          <a:bodyPr anchor="b">
            <a:normAutofit/>
          </a:bodyPr>
          <a:lstStyle>
            <a:lvl1pPr marL="0" indent="0" algn="l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5" title="Decorative">
            <a:extLst>
              <a:ext uri="{FF2B5EF4-FFF2-40B4-BE49-F238E27FC236}">
                <a16:creationId xmlns:a16="http://schemas.microsoft.com/office/drawing/2014/main" id="{EADDC907-00BA-437D-8631-DCDAA19616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9354" y="1631760"/>
            <a:ext cx="804759" cy="804759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txBody>
          <a:bodyPr>
            <a:normAutofit/>
          </a:bodyPr>
          <a:lstStyle>
            <a:lvl1pPr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9389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4288"/>
            <a:ext cx="12192000" cy="6853712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002421"/>
            <a:ext cx="7252505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THANK YOU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090444"/>
            <a:ext cx="7252504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WWW.WEBSITENAME.COM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918496" y="1819845"/>
            <a:ext cx="1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36047623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72090" y="2905535"/>
            <a:ext cx="4120444" cy="891250"/>
          </a:xfrm>
        </p:spPr>
        <p:txBody>
          <a:bodyPr anchor="t">
            <a:noAutofit/>
          </a:bodyPr>
          <a:lstStyle>
            <a:lvl1pPr algn="ct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THANK YOU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872090" y="3993558"/>
            <a:ext cx="4120443" cy="338549"/>
          </a:xfrm>
        </p:spPr>
        <p:txBody>
          <a:bodyPr>
            <a:normAutofit/>
          </a:bodyPr>
          <a:lstStyle>
            <a:lvl1pPr marL="0" indent="0" algn="ctr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WWW.WEBSITENAME.COM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5932310" y="2726675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2" name="Rectangle 1" title="Decorative"/>
          <p:cNvSpPr/>
          <p:nvPr userDrawn="1"/>
        </p:nvSpPr>
        <p:spPr>
          <a:xfrm>
            <a:off x="3872089" y="860778"/>
            <a:ext cx="4120444" cy="5136445"/>
          </a:xfrm>
          <a:prstGeom prst="rect">
            <a:avLst/>
          </a:prstGeom>
          <a:noFill/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6583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5399" y="3107447"/>
            <a:ext cx="7252505" cy="891250"/>
          </a:xfrm>
        </p:spPr>
        <p:txBody>
          <a:bodyPr anchor="t">
            <a:noAutofit/>
          </a:bodyPr>
          <a:lstStyle>
            <a:lvl1pPr algn="ct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565400" y="4195470"/>
            <a:ext cx="7252504" cy="338549"/>
          </a:xfrm>
        </p:spPr>
        <p:txBody>
          <a:bodyPr>
            <a:normAutofit/>
          </a:bodyPr>
          <a:lstStyle>
            <a:lvl1pPr marL="0" indent="0" algn="ctr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924870"/>
            <a:ext cx="0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7" name="Rectangle 6" title="Decorative"/>
          <p:cNvSpPr/>
          <p:nvPr userDrawn="1"/>
        </p:nvSpPr>
        <p:spPr>
          <a:xfrm>
            <a:off x="1238104" y="860778"/>
            <a:ext cx="9715792" cy="5136445"/>
          </a:xfrm>
          <a:prstGeom prst="rect">
            <a:avLst/>
          </a:prstGeom>
          <a:noFill/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3285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 with Imag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5399" y="3107447"/>
            <a:ext cx="7252505" cy="891250"/>
          </a:xfrm>
        </p:spPr>
        <p:txBody>
          <a:bodyPr anchor="t">
            <a:noAutofit/>
          </a:bodyPr>
          <a:lstStyle>
            <a:lvl1pPr algn="ct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565400" y="4195470"/>
            <a:ext cx="7252504" cy="338549"/>
          </a:xfrm>
        </p:spPr>
        <p:txBody>
          <a:bodyPr>
            <a:normAutofit/>
          </a:bodyPr>
          <a:lstStyle>
            <a:lvl1pPr marL="0" indent="0" algn="ctr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924870"/>
            <a:ext cx="0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7" name="Rectangle 6" title="Decorative"/>
          <p:cNvSpPr/>
          <p:nvPr userDrawn="1"/>
        </p:nvSpPr>
        <p:spPr>
          <a:xfrm>
            <a:off x="1238104" y="860778"/>
            <a:ext cx="9715792" cy="5136445"/>
          </a:xfrm>
          <a:prstGeom prst="rect">
            <a:avLst/>
          </a:prstGeom>
          <a:noFill/>
          <a:ln w="7620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7606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3673179"/>
            <a:ext cx="6826342" cy="2188805"/>
          </a:xfrm>
        </p:spPr>
        <p:txBody>
          <a:bodyPr rIns="457200" anchor="ctr">
            <a:noAutofit/>
          </a:bodyPr>
          <a:lstStyle>
            <a:lvl1pPr algn="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2" title="Decorative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664542" y="3665204"/>
            <a:ext cx="4527458" cy="2196780"/>
          </a:xfrm>
          <a:solidFill>
            <a:schemeClr val="accent1"/>
          </a:solidFill>
        </p:spPr>
        <p:txBody>
          <a:bodyPr lIns="274320" tIns="182880" rIns="182880" bIns="182880" anchor="ctr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7664541" y="3673179"/>
            <a:ext cx="1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11327372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ivider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3673179"/>
            <a:ext cx="6826342" cy="2188805"/>
          </a:xfrm>
        </p:spPr>
        <p:txBody>
          <a:bodyPr rIns="457200" anchor="ctr">
            <a:noAutofit/>
          </a:bodyPr>
          <a:lstStyle>
            <a:lvl1pPr algn="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2" title="Decorative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664542" y="3665204"/>
            <a:ext cx="4527458" cy="2196780"/>
          </a:xfrm>
          <a:solidFill>
            <a:schemeClr val="accent2"/>
          </a:solidFill>
        </p:spPr>
        <p:txBody>
          <a:bodyPr lIns="274320" tIns="182880" rIns="182880" bIns="182880" anchor="ctr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7664541" y="3673179"/>
            <a:ext cx="1" cy="2188805"/>
          </a:xfrm>
          <a:prstGeom prst="line">
            <a:avLst/>
          </a:prstGeom>
          <a:ln w="76200">
            <a:solidFill>
              <a:schemeClr val="accent2">
                <a:lumMod val="75000"/>
                <a:lumOff val="25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1142066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ivider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Rectangle 1" title="Decorative"/>
          <p:cNvSpPr/>
          <p:nvPr userDrawn="1"/>
        </p:nvSpPr>
        <p:spPr>
          <a:xfrm>
            <a:off x="4769712" y="3138616"/>
            <a:ext cx="7422288" cy="321275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4413" y="4304207"/>
            <a:ext cx="6439156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14413" y="5505120"/>
            <a:ext cx="6439155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208815" y="4226947"/>
            <a:ext cx="1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42356504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Rectangle 1" title="Decorative"/>
          <p:cNvSpPr/>
          <p:nvPr userDrawn="1"/>
        </p:nvSpPr>
        <p:spPr>
          <a:xfrm>
            <a:off x="0" y="4387695"/>
            <a:ext cx="12192000" cy="2196780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0821" y="4395670"/>
            <a:ext cx="6826342" cy="2188805"/>
          </a:xfrm>
        </p:spPr>
        <p:txBody>
          <a:bodyPr rIns="457200" anchor="ctr">
            <a:noAutofit/>
          </a:bodyPr>
          <a:lstStyle>
            <a:lvl1pPr algn="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337164" y="4387695"/>
            <a:ext cx="4527458" cy="2196780"/>
          </a:xfrm>
          <a:noFill/>
        </p:spPr>
        <p:txBody>
          <a:bodyPr lIns="274320" tIns="182880" rIns="182880" bIns="182880" anchor="ctr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13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7337163" y="4742580"/>
            <a:ext cx="1" cy="1494984"/>
          </a:xfrm>
          <a:prstGeom prst="line">
            <a:avLst/>
          </a:prstGeom>
          <a:ln w="762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9341788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icture Placeholder 28" title="Decorative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61244" y="2225040"/>
            <a:ext cx="4536079" cy="463296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21031" y="2055335"/>
            <a:ext cx="4294206" cy="755650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1031" y="2782449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21031" y="4352427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21031" y="3567438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121031" y="5137415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" name="Rectangle 2" title="Decorative">
            <a:extLst>
              <a:ext uri="{FF2B5EF4-FFF2-40B4-BE49-F238E27FC236}">
                <a16:creationId xmlns:a16="http://schemas.microsoft.com/office/drawing/2014/main" id="{E2F3CED5-D6C7-4A0B-B731-FDB78F4E3341}"/>
              </a:ext>
            </a:extLst>
          </p:cNvPr>
          <p:cNvSpPr/>
          <p:nvPr userDrawn="1"/>
        </p:nvSpPr>
        <p:spPr>
          <a:xfrm>
            <a:off x="353385" y="0"/>
            <a:ext cx="4572513" cy="2059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1560255" y="445140"/>
            <a:ext cx="0" cy="1930310"/>
          </a:xfrm>
          <a:prstGeom prst="line">
            <a:avLst/>
          </a:prstGeom>
          <a:ln w="76200">
            <a:solidFill>
              <a:schemeClr val="accent2">
                <a:lumMod val="75000"/>
                <a:lumOff val="25000"/>
                <a:alpha val="97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5100" y="192385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bg1"/>
                </a:solidFill>
                <a:latin typeface="+mj-lt"/>
              </a:defRPr>
            </a:lvl1pPr>
          </a:lstStyle>
          <a:p>
            <a:pPr marL="0" lvl="0"/>
            <a:r>
              <a:rPr lang="en-US" dirty="0"/>
              <a:t>Agenda</a:t>
            </a:r>
          </a:p>
        </p:txBody>
      </p:sp>
    </p:spTree>
    <p:extLst>
      <p:ext uri="{BB962C8B-B14F-4D97-AF65-F5344CB8AC3E}">
        <p14:creationId xmlns:p14="http://schemas.microsoft.com/office/powerpoint/2010/main" val="259504301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icture Placeholder 28" title="Decorative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" y="0"/>
            <a:ext cx="4910666" cy="6858000"/>
          </a:xfrm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Rectangle 2" title="Decorative"/>
          <p:cNvSpPr/>
          <p:nvPr userDrawn="1"/>
        </p:nvSpPr>
        <p:spPr>
          <a:xfrm>
            <a:off x="4910667" y="0"/>
            <a:ext cx="117404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295131" y="879710"/>
            <a:ext cx="4801847" cy="75565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95131" y="1956155"/>
            <a:ext cx="4801847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295131" y="3032600"/>
            <a:ext cx="4801847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295131" y="4109045"/>
            <a:ext cx="4801847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95131" y="5185490"/>
            <a:ext cx="4801847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7" name="Text Placeholder 30">
            <a:extLst>
              <a:ext uri="{FF2B5EF4-FFF2-40B4-BE49-F238E27FC236}">
                <a16:creationId xmlns:a16="http://schemas.microsoft.com/office/drawing/2014/main" id="{2D435A30-7C8E-4847-B027-91CBFA15922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084074" y="879710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38" name="Text Placeholder 30">
            <a:extLst>
              <a:ext uri="{FF2B5EF4-FFF2-40B4-BE49-F238E27FC236}">
                <a16:creationId xmlns:a16="http://schemas.microsoft.com/office/drawing/2014/main" id="{819BB324-34C6-4FF7-8780-D294AC6EC5A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84074" y="1956155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39" name="Text Placeholder 30">
            <a:extLst>
              <a:ext uri="{FF2B5EF4-FFF2-40B4-BE49-F238E27FC236}">
                <a16:creationId xmlns:a16="http://schemas.microsoft.com/office/drawing/2014/main" id="{43B3C496-FB0A-4924-A341-696D17E2D9C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084074" y="3032600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3</a:t>
            </a:r>
          </a:p>
        </p:txBody>
      </p:sp>
      <p:sp>
        <p:nvSpPr>
          <p:cNvPr id="40" name="Text Placeholder 30">
            <a:extLst>
              <a:ext uri="{FF2B5EF4-FFF2-40B4-BE49-F238E27FC236}">
                <a16:creationId xmlns:a16="http://schemas.microsoft.com/office/drawing/2014/main" id="{FEACD5FF-800E-4BB0-82F3-2E0AEF1215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84074" y="4109045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4</a:t>
            </a:r>
          </a:p>
        </p:txBody>
      </p:sp>
      <p:sp>
        <p:nvSpPr>
          <p:cNvPr id="41" name="Text Placeholder 30">
            <a:extLst>
              <a:ext uri="{FF2B5EF4-FFF2-40B4-BE49-F238E27FC236}">
                <a16:creationId xmlns:a16="http://schemas.microsoft.com/office/drawing/2014/main" id="{58B97284-E1BE-4DCD-9CC1-C441D1A8573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084074" y="5185490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5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3727361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/>
            <a:r>
              <a:rPr lang="en-US" noProof="0"/>
              <a:t>Agenda</a:t>
            </a:r>
          </a:p>
        </p:txBody>
      </p:sp>
    </p:spTree>
    <p:extLst>
      <p:ext uri="{BB962C8B-B14F-4D97-AF65-F5344CB8AC3E}">
        <p14:creationId xmlns:p14="http://schemas.microsoft.com/office/powerpoint/2010/main" val="428314580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2808079"/>
            <a:ext cx="6096000" cy="404992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71465"/>
            <a:ext cx="5257801" cy="1325563"/>
          </a:xfrm>
        </p:spPr>
        <p:txBody>
          <a:bodyPr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87825" y="2808079"/>
            <a:ext cx="4312353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j-lt"/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add title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87825" y="3212363"/>
            <a:ext cx="4312353" cy="2962659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5130846" y="1256529"/>
            <a:ext cx="0" cy="1930310"/>
          </a:xfrm>
          <a:prstGeom prst="line">
            <a:avLst/>
          </a:prstGeom>
          <a:ln w="76200">
            <a:solidFill>
              <a:schemeClr val="accent1">
                <a:alpha val="97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41144141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E5DCEB-1CC8-4AEE-9DEC-6C62AD4FB42C}"/>
              </a:ext>
            </a:extLst>
          </p:cNvPr>
          <p:cNvSpPr/>
          <p:nvPr userDrawn="1"/>
        </p:nvSpPr>
        <p:spPr>
          <a:xfrm>
            <a:off x="0" y="3429000"/>
            <a:ext cx="6096001" cy="3429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6096000" cy="3429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7825" y="1190909"/>
            <a:ext cx="4554008" cy="1325563"/>
          </a:xfrm>
        </p:spPr>
        <p:txBody>
          <a:bodyPr lIns="0" anchor="b">
            <a:normAutofit/>
          </a:bodyPr>
          <a:lstStyle>
            <a:lvl1pPr algn="l"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97253" y="2516138"/>
            <a:ext cx="4544580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j-lt"/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add title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97253" y="2920422"/>
            <a:ext cx="4544580" cy="3226378"/>
          </a:xfrm>
        </p:spPr>
        <p:txBody>
          <a:bodyPr lIns="0" tIns="72000">
            <a:normAutofit/>
          </a:bodyPr>
          <a:lstStyle>
            <a:lvl1pPr>
              <a:defRPr sz="1400"/>
            </a:lvl1pPr>
            <a:lvl2pPr>
              <a:defRPr sz="1200"/>
            </a:lvl2pPr>
            <a:lvl3pPr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3606800"/>
            <a:ext cx="4927601" cy="2540000"/>
          </a:xfrm>
        </p:spPr>
        <p:txBody>
          <a:bodyPr lIns="0" tIns="72000">
            <a:normAutofit/>
          </a:bodyPr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6034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0"/>
            <a:ext cx="3708400" cy="6853712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Rectangle 10" title="Decorative"/>
          <p:cNvSpPr/>
          <p:nvPr userDrawn="1"/>
        </p:nvSpPr>
        <p:spPr>
          <a:xfrm>
            <a:off x="3708400" y="0"/>
            <a:ext cx="4775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2921" y="936980"/>
            <a:ext cx="3686159" cy="1466055"/>
          </a:xfrm>
        </p:spPr>
        <p:txBody>
          <a:bodyPr lIns="0" anchor="t">
            <a:normAutofit/>
          </a:bodyPr>
          <a:lstStyle>
            <a:lvl1pPr algn="l">
              <a:defRPr sz="40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252988" y="2407322"/>
            <a:ext cx="3686025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252921" y="2811606"/>
            <a:ext cx="3686159" cy="3044825"/>
          </a:xfrm>
        </p:spPr>
        <p:txBody>
          <a:bodyPr lIns="0" tIns="7200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483600" y="0"/>
            <a:ext cx="3708400" cy="6853712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06434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 title="Decorative">
            <a:extLst>
              <a:ext uri="{FF2B5EF4-FFF2-40B4-BE49-F238E27FC236}">
                <a16:creationId xmlns:a16="http://schemas.microsoft.com/office/drawing/2014/main" id="{60EEF041-4EFF-410A-AFB4-25A65B462B2D}"/>
              </a:ext>
            </a:extLst>
          </p:cNvPr>
          <p:cNvSpPr/>
          <p:nvPr userDrawn="1"/>
        </p:nvSpPr>
        <p:spPr>
          <a:xfrm>
            <a:off x="8181847" y="0"/>
            <a:ext cx="401015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 title="Decorative">
            <a:extLst>
              <a:ext uri="{FF2B5EF4-FFF2-40B4-BE49-F238E27FC236}">
                <a16:creationId xmlns:a16="http://schemas.microsoft.com/office/drawing/2014/main" id="{60EEF041-4EFF-410A-AFB4-25A65B462B2D}"/>
              </a:ext>
            </a:extLst>
          </p:cNvPr>
          <p:cNvSpPr/>
          <p:nvPr userDrawn="1"/>
        </p:nvSpPr>
        <p:spPr>
          <a:xfrm>
            <a:off x="4171694" y="0"/>
            <a:ext cx="401015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33757" y="1680547"/>
            <a:ext cx="3686025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5228" y="1680547"/>
            <a:ext cx="3658010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marL="228600" lvl="0" indent="-228600"/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333454" y="2084831"/>
            <a:ext cx="3686159" cy="3044825"/>
          </a:xfrm>
        </p:spPr>
        <p:txBody>
          <a:bodyPr lIns="0" tIns="7200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75228" y="2084831"/>
            <a:ext cx="3658010" cy="3044825"/>
          </a:xfrm>
        </p:spPr>
        <p:txBody>
          <a:bodyPr lIns="0" tIns="7200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410" y="1670007"/>
            <a:ext cx="3686159" cy="1466055"/>
          </a:xfrm>
        </p:spPr>
        <p:txBody>
          <a:bodyPr lIns="0" anchor="t">
            <a:normAutofit/>
          </a:bodyPr>
          <a:lstStyle>
            <a:lvl1pPr algn="l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49067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 title="Decorative">
            <a:extLst>
              <a:ext uri="{FF2B5EF4-FFF2-40B4-BE49-F238E27FC236}">
                <a16:creationId xmlns:a16="http://schemas.microsoft.com/office/drawing/2014/main" id="{09156155-C47D-47A0-A08D-DCAC4D742D3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2000" cy="3408892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-1" y="3408891"/>
            <a:ext cx="12203575" cy="3449109"/>
          </a:xfrm>
          <a:prstGeom prst="rect">
            <a:avLst/>
          </a:prstGeom>
          <a:solidFill>
            <a:schemeClr val="accent1"/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/>
            <a:endParaRPr lang="en-US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68750" y="3666354"/>
            <a:ext cx="3448800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54055" y="3666354"/>
            <a:ext cx="3450265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marL="228600" lvl="0" indent="-228600"/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68447" y="4070639"/>
            <a:ext cx="3448800" cy="2253961"/>
          </a:xfrm>
        </p:spPr>
        <p:txBody>
          <a:bodyPr lIns="0" tIns="7200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54055" y="4070639"/>
            <a:ext cx="3450265" cy="2253961"/>
          </a:xfrm>
        </p:spPr>
        <p:txBody>
          <a:bodyPr lIns="0" tIns="7200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49104"/>
            <a:ext cx="3136900" cy="2168682"/>
          </a:xfrm>
        </p:spPr>
        <p:txBody>
          <a:bodyPr lIns="0" anchor="ctr">
            <a:normAutofit/>
          </a:bodyPr>
          <a:lstStyle>
            <a:lvl1pPr algn="l">
              <a:defRPr sz="40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21047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-1" y="2360141"/>
            <a:ext cx="6096001" cy="4497859"/>
          </a:xfrm>
          <a:prstGeom prst="rect">
            <a:avLst/>
          </a:prstGeom>
          <a:solidFill>
            <a:schemeClr val="accent1"/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/>
            <a:endParaRPr lang="en-US" dirty="0"/>
          </a:p>
        </p:txBody>
      </p:sp>
      <p:sp>
        <p:nvSpPr>
          <p:cNvPr id="12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6095999" y="2360141"/>
            <a:ext cx="6096001" cy="449785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/>
            <a:endParaRPr lang="en-US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77607" y="2962016"/>
            <a:ext cx="4340785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72685" y="2962016"/>
            <a:ext cx="4342629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marL="228600" lvl="0" indent="-228600"/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77607" y="3366301"/>
            <a:ext cx="4340785" cy="2253961"/>
          </a:xfrm>
        </p:spPr>
        <p:txBody>
          <a:bodyPr lIns="0" tIns="7200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72685" y="3366301"/>
            <a:ext cx="4342629" cy="2253961"/>
          </a:xfrm>
        </p:spPr>
        <p:txBody>
          <a:bodyPr lIns="0" tIns="7200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8215" y="358610"/>
            <a:ext cx="7135570" cy="822240"/>
          </a:xfrm>
        </p:spPr>
        <p:txBody>
          <a:bodyPr lIns="0" anchor="t">
            <a:normAutofit/>
          </a:bodyPr>
          <a:lstStyle>
            <a:lvl1pPr algn="ct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22583"/>
            <a:ext cx="0" cy="2188805"/>
          </a:xfrm>
          <a:prstGeom prst="line">
            <a:avLst/>
          </a:prstGeom>
          <a:ln w="76200">
            <a:solidFill>
              <a:schemeClr val="accent1">
                <a:lumMod val="40000"/>
                <a:lumOff val="60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172348581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-1" y="2360141"/>
            <a:ext cx="6096001" cy="4497859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/>
            <a:endParaRPr lang="en-US" dirty="0"/>
          </a:p>
        </p:txBody>
      </p:sp>
      <p:sp>
        <p:nvSpPr>
          <p:cNvPr id="12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6095999" y="2360141"/>
            <a:ext cx="6096001" cy="4497859"/>
          </a:xfrm>
          <a:prstGeom prst="rect">
            <a:avLst/>
          </a:prstGeom>
          <a:solidFill>
            <a:schemeClr val="accent2">
              <a:lumMod val="75000"/>
              <a:lumOff val="25000"/>
            </a:schemeClr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/>
            <a:endParaRPr lang="en-US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77607" y="2962016"/>
            <a:ext cx="4340785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72685" y="2962016"/>
            <a:ext cx="4342629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marL="228600" lvl="0" indent="-228600"/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77607" y="3366301"/>
            <a:ext cx="4340785" cy="2253961"/>
          </a:xfrm>
        </p:spPr>
        <p:txBody>
          <a:bodyPr lIns="0" tIns="7200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72685" y="3366301"/>
            <a:ext cx="4342629" cy="2253961"/>
          </a:xfrm>
        </p:spPr>
        <p:txBody>
          <a:bodyPr lIns="0" tIns="7200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8215" y="358610"/>
            <a:ext cx="7135570" cy="822240"/>
          </a:xfrm>
        </p:spPr>
        <p:txBody>
          <a:bodyPr lIns="0" anchor="t">
            <a:normAutofit/>
          </a:bodyPr>
          <a:lstStyle>
            <a:lvl1pPr algn="ct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22583"/>
            <a:ext cx="0" cy="2188805"/>
          </a:xfrm>
          <a:prstGeom prst="line">
            <a:avLst/>
          </a:prstGeom>
          <a:ln w="76200">
            <a:solidFill>
              <a:schemeClr val="accent2">
                <a:lumMod val="50000"/>
                <a:lumOff val="50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18496472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948" y="1193765"/>
            <a:ext cx="4385841" cy="1325563"/>
          </a:xfrm>
        </p:spPr>
        <p:txBody>
          <a:bodyPr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78814" y="2632337"/>
            <a:ext cx="4385841" cy="33575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182016" y="1598619"/>
            <a:ext cx="4869806" cy="1896435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182016" y="1194294"/>
            <a:ext cx="4869806" cy="382749"/>
          </a:xfrm>
        </p:spPr>
        <p:txBody>
          <a:bodyPr lIns="0" anchor="b">
            <a:noAutofit/>
          </a:bodyPr>
          <a:lstStyle>
            <a:lvl1pPr marL="0" indent="0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B2C5FA2F-DD81-4A72-AB26-A4C663724F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82018" y="4093464"/>
            <a:ext cx="4869806" cy="1896435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82017" y="3689139"/>
            <a:ext cx="4832794" cy="382749"/>
          </a:xfrm>
        </p:spPr>
        <p:txBody>
          <a:bodyPr lIns="0" anchor="b">
            <a:noAutofit/>
          </a:bodyPr>
          <a:lstStyle>
            <a:lvl1pPr marL="0" indent="0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10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flipV="1">
            <a:off x="830507" y="1194294"/>
            <a:ext cx="0" cy="4795606"/>
          </a:xfrm>
          <a:prstGeom prst="line">
            <a:avLst/>
          </a:prstGeom>
          <a:ln w="76200">
            <a:solidFill>
              <a:schemeClr val="accent1">
                <a:alpha val="97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397081059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928658" y="836271"/>
            <a:ext cx="4263342" cy="5185458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6" title="Decorative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57597" y="836271"/>
            <a:ext cx="4262400" cy="5185458"/>
          </a:xfrm>
          <a:solidFill>
            <a:schemeClr val="accent1"/>
          </a:solidFill>
        </p:spPr>
        <p:txBody>
          <a:bodyPr lIns="252000" tIns="144000" rIns="14400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5033" y="1659770"/>
            <a:ext cx="2558005" cy="1325563"/>
          </a:xfrm>
        </p:spPr>
        <p:txBody>
          <a:bodyPr anchor="t"/>
          <a:lstStyle>
            <a:lvl1pPr algn="l">
              <a:defRPr>
                <a:latin typeface="+mj-lt"/>
              </a:defRPr>
            </a:lvl1pPr>
          </a:lstStyle>
          <a:p>
            <a:r>
              <a:rPr lang="en-US" dirty="0"/>
              <a:t>Click to </a:t>
            </a:r>
            <a:br>
              <a:rPr lang="en-US" dirty="0"/>
            </a:br>
            <a:r>
              <a:rPr lang="en-US" dirty="0"/>
              <a:t>Add Title</a:t>
            </a:r>
          </a:p>
        </p:txBody>
      </p:sp>
      <p:sp>
        <p:nvSpPr>
          <p:cNvPr id="9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756506" y="1915220"/>
            <a:ext cx="0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32174074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199" y="4586456"/>
            <a:ext cx="10349090" cy="1577281"/>
          </a:xfrm>
          <a:noFill/>
          <a:ln>
            <a:noFill/>
          </a:ln>
        </p:spPr>
        <p:txBody>
          <a:bodyPr lIns="0" tIns="216000" rIns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3717212"/>
            <a:ext cx="10349089" cy="854791"/>
          </a:xfrm>
        </p:spPr>
        <p:txBody>
          <a:bodyPr lIns="0" rIns="0" anchor="b"/>
          <a:lstStyle>
            <a:lvl1pPr algn="ctr">
              <a:defRPr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36271"/>
            <a:ext cx="10349089" cy="2516529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12820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title="Decorative">
            <a:extLst>
              <a:ext uri="{FF2B5EF4-FFF2-40B4-BE49-F238E27FC236}">
                <a16:creationId xmlns:a16="http://schemas.microsoft.com/office/drawing/2014/main" id="{9DF8596F-E730-47C4-86C3-F4A9B3F78268}"/>
              </a:ext>
            </a:extLst>
          </p:cNvPr>
          <p:cNvSpPr/>
          <p:nvPr userDrawn="1"/>
        </p:nvSpPr>
        <p:spPr>
          <a:xfrm>
            <a:off x="0" y="0"/>
            <a:ext cx="4745620" cy="3428990"/>
          </a:xfrm>
          <a:prstGeom prst="rect">
            <a:avLst/>
          </a:prstGeom>
          <a:solidFill>
            <a:schemeClr val="accent2"/>
          </a:solidFill>
        </p:spPr>
        <p:txBody>
          <a:bodyPr vert="horz" lIns="252000" tIns="144000" rIns="144000" bIns="45720" rtlCol="0">
            <a:noAutofit/>
          </a:bodyPr>
          <a:lstStyle/>
          <a:p>
            <a:pPr lvl="0" indent="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endParaRPr lang="en-US" sz="1400" b="0" i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45620" y="3428990"/>
            <a:ext cx="7446380" cy="3429009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659770"/>
            <a:ext cx="3085618" cy="1325563"/>
          </a:xfrm>
        </p:spPr>
        <p:txBody>
          <a:bodyPr lIns="0" anchor="t"/>
          <a:lstStyle>
            <a:lvl1pPr algn="l"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</a:t>
            </a:r>
            <a:br>
              <a:rPr lang="en-US" dirty="0"/>
            </a:br>
            <a:r>
              <a:rPr lang="en-US" dirty="0"/>
              <a:t>Add Title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2E0AB4DF-4264-4631-9A72-72B25F9BEED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59078" y="1197273"/>
            <a:ext cx="6121722" cy="382749"/>
          </a:xfrm>
        </p:spPr>
        <p:txBody>
          <a:bodyPr lIns="0" tIns="0" anchor="t">
            <a:normAutofit/>
          </a:bodyPr>
          <a:lstStyle>
            <a:lvl1pPr marL="0" indent="0">
              <a:buNone/>
              <a:defRPr sz="1600" b="1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E3F0CD0-D764-45BB-9798-E9046593B3A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359078" y="1588155"/>
            <a:ext cx="6121722" cy="1397178"/>
          </a:xfrm>
        </p:spPr>
        <p:txBody>
          <a:bodyPr lIns="0" tIns="0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E3F0CD0-D764-45BB-9798-E9046593B3A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8200" y="3737092"/>
            <a:ext cx="3085618" cy="2663707"/>
          </a:xfrm>
        </p:spPr>
        <p:txBody>
          <a:bodyPr lIns="0" tIns="0">
            <a:normAutofit/>
          </a:bodyPr>
          <a:lstStyle>
            <a:lvl1pPr marL="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3636220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9B9B3BD2-24FF-4E30-B0DA-4DCD6E57D9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92C0C-7E68-45AE-8824-6858C68747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2502" y="4973519"/>
            <a:ext cx="7299618" cy="1440000"/>
          </a:xfrm>
          <a:solidFill>
            <a:schemeClr val="accent1"/>
          </a:solidFill>
        </p:spPr>
        <p:txBody>
          <a:bodyPr lIns="216000">
            <a:normAutofit/>
          </a:bodyPr>
          <a:lstStyle>
            <a:lvl1pPr algn="ctr">
              <a:defRPr sz="40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5360238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887474" y="3665204"/>
            <a:ext cx="7304526" cy="2196780"/>
          </a:xfrm>
          <a:solidFill>
            <a:schemeClr val="accent1"/>
          </a:solidFill>
        </p:spPr>
        <p:txBody>
          <a:bodyPr lIns="274320" tIns="182880" rIns="182880" bIns="18288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1" i="0" kern="1200" spc="-150" dirty="0">
                <a:solidFill>
                  <a:schemeClr val="bg1"/>
                </a:solidFill>
                <a:latin typeface="+mj-lt"/>
                <a:ea typeface="+mj-ea"/>
                <a:cs typeface="Gill Sans" panose="020B0502020104020203" pitchFamily="34" charset="-79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4887473" y="3665204"/>
            <a:ext cx="1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425974026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887474" y="3665204"/>
            <a:ext cx="7304526" cy="2196780"/>
          </a:xfrm>
          <a:solidFill>
            <a:schemeClr val="accent2"/>
          </a:solidFill>
        </p:spPr>
        <p:txBody>
          <a:bodyPr lIns="274320" tIns="182880" rIns="182880" bIns="18288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1" i="0" kern="1200" spc="-150" dirty="0">
                <a:solidFill>
                  <a:schemeClr val="bg1"/>
                </a:solidFill>
                <a:latin typeface="+mj-lt"/>
                <a:ea typeface="+mj-ea"/>
                <a:cs typeface="Gill Sans" panose="020B0502020104020203" pitchFamily="34" charset="-79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4887473" y="3665204"/>
            <a:ext cx="1" cy="2188805"/>
          </a:xfrm>
          <a:prstGeom prst="line">
            <a:avLst/>
          </a:prstGeom>
          <a:ln w="76200">
            <a:solidFill>
              <a:schemeClr val="accent2">
                <a:lumMod val="75000"/>
                <a:lumOff val="25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295594173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5497975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8DF09845-7890-4D10-A53B-2A4D05316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0" y="5688402"/>
            <a:ext cx="8717280" cy="823070"/>
          </a:xfrm>
          <a:noFill/>
        </p:spPr>
        <p:txBody>
          <a:bodyPr l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14727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680013"/>
            <a:ext cx="12192000" cy="5497975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95410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Custom Layou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5497975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8DF09845-7890-4D10-A53B-2A4D05316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0" y="5688402"/>
            <a:ext cx="8717280" cy="823070"/>
          </a:xfrm>
          <a:noFill/>
        </p:spPr>
        <p:txBody>
          <a:bodyPr l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38919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Rectangle 4"/>
          <p:cNvSpPr/>
          <p:nvPr userDrawn="1"/>
        </p:nvSpPr>
        <p:spPr>
          <a:xfrm>
            <a:off x="0" y="4735870"/>
            <a:ext cx="12192000" cy="150043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EBB9618-FC05-4C85-8241-A1EFCE812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96" y="5074550"/>
            <a:ext cx="8717280" cy="823070"/>
          </a:xfrm>
          <a:noFill/>
        </p:spPr>
        <p:txBody>
          <a:bodyPr l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6611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Rectangle 4" title="Decorative"/>
          <p:cNvSpPr/>
          <p:nvPr userDrawn="1"/>
        </p:nvSpPr>
        <p:spPr>
          <a:xfrm>
            <a:off x="0" y="4735870"/>
            <a:ext cx="12192000" cy="1500431"/>
          </a:xfrm>
          <a:prstGeom prst="rect">
            <a:avLst/>
          </a:prstGeom>
          <a:solidFill>
            <a:schemeClr val="accent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EBB9618-FC05-4C85-8241-A1EFCE812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96" y="5074550"/>
            <a:ext cx="8717280" cy="823070"/>
          </a:xfrm>
          <a:noFill/>
        </p:spPr>
        <p:txBody>
          <a:bodyPr l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7970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Rectangle 4" title="Decorative"/>
          <p:cNvSpPr/>
          <p:nvPr userDrawn="1"/>
        </p:nvSpPr>
        <p:spPr>
          <a:xfrm>
            <a:off x="0" y="4735870"/>
            <a:ext cx="12192000" cy="1500431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EBB9618-FC05-4C85-8241-A1EFCE812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96" y="5074550"/>
            <a:ext cx="8717280" cy="823070"/>
          </a:xfrm>
          <a:noFill/>
        </p:spPr>
        <p:txBody>
          <a:bodyPr l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6337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 userDrawn="1"/>
        </p:nvGrpSpPr>
        <p:grpSpPr>
          <a:xfrm>
            <a:off x="3413895" y="419827"/>
            <a:ext cx="7939904" cy="6018346"/>
            <a:chOff x="8585200" y="440266"/>
            <a:chExt cx="14753564" cy="11183013"/>
          </a:xfrm>
        </p:grpSpPr>
        <p:sp>
          <p:nvSpPr>
            <p:cNvPr id="5" name="Dikdörtgen" title="Decorative"/>
            <p:cNvSpPr/>
            <p:nvPr userDrawn="1"/>
          </p:nvSpPr>
          <p:spPr>
            <a:xfrm>
              <a:off x="8585200" y="440266"/>
              <a:ext cx="6156127" cy="9967848"/>
            </a:xfrm>
            <a:prstGeom prst="rect">
              <a:avLst/>
            </a:prstGeom>
            <a:solidFill>
              <a:srgbClr val="1F1F2A">
                <a:alpha val="13798"/>
              </a:srgbClr>
            </a:solidFill>
            <a:ln w="12700">
              <a:miter lim="400000"/>
            </a:ln>
          </p:spPr>
          <p:txBody>
            <a:bodyPr lIns="0" tIns="0" rIns="0" bIns="0" anchor="ctr"/>
            <a:lstStyle/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dirty="0"/>
            </a:p>
          </p:txBody>
        </p:sp>
        <p:sp>
          <p:nvSpPr>
            <p:cNvPr id="6" name="IMAGE PLACEHOLDER" title="Decorative"/>
            <p:cNvSpPr/>
            <p:nvPr userDrawn="1"/>
          </p:nvSpPr>
          <p:spPr>
            <a:xfrm>
              <a:off x="10168466" y="1092200"/>
              <a:ext cx="13170298" cy="10531079"/>
            </a:xfrm>
            <a:prstGeom prst="rect">
              <a:avLst/>
            </a:prstGeom>
            <a:solidFill>
              <a:schemeClr val="accent2"/>
            </a:solidFill>
            <a:ln w="12700">
              <a:miter lim="400000"/>
            </a:ln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lIns="0" tIns="0" rIns="0" bIns="0" anchor="ctr"/>
            <a:lstStyle>
              <a:lvl1pPr>
                <a:defRPr b="0">
                  <a:solidFill>
                    <a:srgbClr val="F3F3F3"/>
                  </a:solidFill>
                  <a:latin typeface="Raleway"/>
                  <a:ea typeface="Raleway"/>
                  <a:cs typeface="Raleway"/>
                  <a:sym typeface="Raleway"/>
                </a:defRPr>
              </a:lvl1pPr>
            </a:lstStyle>
            <a:p>
              <a:endParaRPr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10961-EE19-42C5-8B1B-B6C9862262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369027"/>
            <a:ext cx="2489200" cy="3124200"/>
          </a:xfrm>
        </p:spPr>
        <p:txBody>
          <a:bodyPr tIns="0" bIns="0" anchor="b">
            <a:noAutofit/>
          </a:bodyPr>
          <a:lstStyle>
            <a:lvl1pPr marL="0" indent="0" algn="r">
              <a:buNone/>
              <a:defRPr sz="30000">
                <a:solidFill>
                  <a:schemeClr val="accent2">
                    <a:lumMod val="75000"/>
                    <a:lumOff val="25000"/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575" y="4500560"/>
            <a:ext cx="6536692" cy="1325563"/>
          </a:xfrm>
        </p:spPr>
        <p:txBody>
          <a:bodyPr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9480432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 userDrawn="1"/>
        </p:nvGrpSpPr>
        <p:grpSpPr>
          <a:xfrm>
            <a:off x="3413895" y="419827"/>
            <a:ext cx="7939904" cy="6018346"/>
            <a:chOff x="8585200" y="440266"/>
            <a:chExt cx="14753564" cy="11183013"/>
          </a:xfrm>
        </p:grpSpPr>
        <p:sp>
          <p:nvSpPr>
            <p:cNvPr id="5" name="Dikdörtgen" title="Decorative"/>
            <p:cNvSpPr/>
            <p:nvPr userDrawn="1"/>
          </p:nvSpPr>
          <p:spPr>
            <a:xfrm>
              <a:off x="8585200" y="440266"/>
              <a:ext cx="6156127" cy="9967848"/>
            </a:xfrm>
            <a:prstGeom prst="rect">
              <a:avLst/>
            </a:prstGeom>
            <a:solidFill>
              <a:srgbClr val="1F1F2A">
                <a:alpha val="13798"/>
              </a:srgbClr>
            </a:solidFill>
            <a:ln w="12700">
              <a:miter lim="400000"/>
            </a:ln>
          </p:spPr>
          <p:txBody>
            <a:bodyPr lIns="0" tIns="0" rIns="0" bIns="0" anchor="ctr"/>
            <a:lstStyle/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dirty="0"/>
            </a:p>
          </p:txBody>
        </p:sp>
        <p:sp>
          <p:nvSpPr>
            <p:cNvPr id="6" name="IMAGE PLACEHOLDER" title="Decorative"/>
            <p:cNvSpPr/>
            <p:nvPr userDrawn="1"/>
          </p:nvSpPr>
          <p:spPr>
            <a:xfrm>
              <a:off x="10168466" y="1092200"/>
              <a:ext cx="13170298" cy="10531079"/>
            </a:xfrm>
            <a:prstGeom prst="rect">
              <a:avLst/>
            </a:prstGeom>
            <a:solidFill>
              <a:schemeClr val="accent1"/>
            </a:solidFill>
            <a:ln w="12700">
              <a:miter lim="400000"/>
            </a:ln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lIns="0" tIns="0" rIns="0" bIns="0" anchor="ctr"/>
            <a:lstStyle>
              <a:lvl1pPr>
                <a:defRPr b="0">
                  <a:solidFill>
                    <a:srgbClr val="F3F3F3"/>
                  </a:solidFill>
                  <a:latin typeface="Raleway"/>
                  <a:ea typeface="Raleway"/>
                  <a:cs typeface="Raleway"/>
                  <a:sym typeface="Raleway"/>
                </a:defRPr>
              </a:lvl1pPr>
            </a:lstStyle>
            <a:p>
              <a:endParaRPr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10961-EE19-42C5-8B1B-B6C9862262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369027"/>
            <a:ext cx="2489200" cy="3124200"/>
          </a:xfrm>
        </p:spPr>
        <p:txBody>
          <a:bodyPr tIns="0" bIns="0" anchor="b">
            <a:noAutofit/>
          </a:bodyPr>
          <a:lstStyle>
            <a:lvl1pPr marL="0" indent="0" algn="r">
              <a:buNone/>
              <a:defRPr sz="30000">
                <a:solidFill>
                  <a:schemeClr val="accent1">
                    <a:lumMod val="60000"/>
                    <a:lumOff val="40000"/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575" y="4500560"/>
            <a:ext cx="6536692" cy="1325563"/>
          </a:xfrm>
        </p:spPr>
        <p:txBody>
          <a:bodyPr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64951728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 userDrawn="1"/>
        </p:nvGrpSpPr>
        <p:grpSpPr>
          <a:xfrm>
            <a:off x="3413895" y="419827"/>
            <a:ext cx="7939904" cy="6018346"/>
            <a:chOff x="8585200" y="440266"/>
            <a:chExt cx="14753564" cy="11183013"/>
          </a:xfrm>
        </p:grpSpPr>
        <p:sp>
          <p:nvSpPr>
            <p:cNvPr id="5" name="Dikdörtgen" title="Decorative"/>
            <p:cNvSpPr/>
            <p:nvPr userDrawn="1"/>
          </p:nvSpPr>
          <p:spPr>
            <a:xfrm>
              <a:off x="8585200" y="440266"/>
              <a:ext cx="6156127" cy="9967848"/>
            </a:xfrm>
            <a:prstGeom prst="rect">
              <a:avLst/>
            </a:prstGeom>
            <a:solidFill>
              <a:srgbClr val="1F1F2A">
                <a:alpha val="13798"/>
              </a:srgbClr>
            </a:solidFill>
            <a:ln w="12700">
              <a:miter lim="400000"/>
            </a:ln>
          </p:spPr>
          <p:txBody>
            <a:bodyPr lIns="0" tIns="0" rIns="0" bIns="0" anchor="ctr"/>
            <a:lstStyle/>
            <a:p>
              <a:pPr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dirty="0"/>
            </a:p>
          </p:txBody>
        </p:sp>
        <p:sp>
          <p:nvSpPr>
            <p:cNvPr id="6" name="IMAGE PLACEHOLDER" title="Decorative"/>
            <p:cNvSpPr/>
            <p:nvPr userDrawn="1"/>
          </p:nvSpPr>
          <p:spPr>
            <a:xfrm>
              <a:off x="10168466" y="1092200"/>
              <a:ext cx="13170298" cy="10531079"/>
            </a:xfrm>
            <a:prstGeom prst="rect">
              <a:avLst/>
            </a:prstGeom>
            <a:solidFill>
              <a:schemeClr val="accent4"/>
            </a:solidFill>
            <a:ln w="12700">
              <a:miter lim="400000"/>
            </a:ln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lIns="0" tIns="0" rIns="0" bIns="0" anchor="ctr"/>
            <a:lstStyle>
              <a:lvl1pPr>
                <a:defRPr b="0">
                  <a:solidFill>
                    <a:srgbClr val="F3F3F3"/>
                  </a:solidFill>
                  <a:latin typeface="Raleway"/>
                  <a:ea typeface="Raleway"/>
                  <a:cs typeface="Raleway"/>
                  <a:sym typeface="Raleway"/>
                </a:defRPr>
              </a:lvl1pPr>
            </a:lstStyle>
            <a:p>
              <a:endParaRPr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10961-EE19-42C5-8B1B-B6C9862262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369027"/>
            <a:ext cx="2489200" cy="3124200"/>
          </a:xfrm>
        </p:spPr>
        <p:txBody>
          <a:bodyPr tIns="0" bIns="0" anchor="b">
            <a:noAutofit/>
          </a:bodyPr>
          <a:lstStyle>
            <a:lvl1pPr marL="0" indent="0" algn="r">
              <a:buNone/>
              <a:defRPr sz="30000">
                <a:solidFill>
                  <a:schemeClr val="accent4">
                    <a:lumMod val="40000"/>
                    <a:lumOff val="60000"/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575" y="4500560"/>
            <a:ext cx="6536692" cy="1325563"/>
          </a:xfrm>
        </p:spPr>
        <p:txBody>
          <a:bodyPr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368344221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 title="Decorative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0" y="1405466"/>
            <a:ext cx="12192000" cy="365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1906059"/>
            <a:ext cx="7882467" cy="1694180"/>
          </a:xfrm>
        </p:spPr>
        <p:txBody>
          <a:bodyPr lIns="0" anchor="t">
            <a:noAutofit/>
          </a:bodyPr>
          <a:lstStyle>
            <a:lvl1pPr>
              <a:defRPr sz="66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6E820AC0-D6D8-48F9-9D9F-A17400A40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554447"/>
            <a:ext cx="2489200" cy="3124198"/>
          </a:xfrm>
          <a:solidFill>
            <a:schemeClr val="accent2">
              <a:lumMod val="75000"/>
              <a:lumOff val="25000"/>
            </a:schemeClr>
          </a:solidFill>
        </p:spPr>
        <p:txBody>
          <a:bodyPr bIns="0" anchor="b">
            <a:noAutofit/>
          </a:bodyPr>
          <a:lstStyle>
            <a:lvl1pPr marL="0" indent="0" algn="ctr">
              <a:buNone/>
              <a:defRPr sz="25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405523066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 title="Decorative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0" y="1405466"/>
            <a:ext cx="12192000" cy="365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1906059"/>
            <a:ext cx="7882467" cy="1694180"/>
          </a:xfrm>
        </p:spPr>
        <p:txBody>
          <a:bodyPr lIns="0" anchor="t">
            <a:noAutofit/>
          </a:bodyPr>
          <a:lstStyle>
            <a:lvl1pPr>
              <a:defRPr sz="66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6E820AC0-D6D8-48F9-9D9F-A17400A40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554447"/>
            <a:ext cx="2489200" cy="3124198"/>
          </a:xfrm>
          <a:solidFill>
            <a:schemeClr val="accent1">
              <a:lumMod val="60000"/>
              <a:lumOff val="40000"/>
            </a:schemeClr>
          </a:solidFill>
        </p:spPr>
        <p:txBody>
          <a:bodyPr bIns="0" anchor="b">
            <a:noAutofit/>
          </a:bodyPr>
          <a:lstStyle>
            <a:lvl1pPr marL="0" indent="0" algn="ctr">
              <a:buNone/>
              <a:defRPr sz="25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17176887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 title="Decorative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0" y="1405466"/>
            <a:ext cx="12192000" cy="365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1906059"/>
            <a:ext cx="7882467" cy="1694180"/>
          </a:xfrm>
        </p:spPr>
        <p:txBody>
          <a:bodyPr lIns="0" anchor="t">
            <a:noAutofit/>
          </a:bodyPr>
          <a:lstStyle>
            <a:lvl1pPr>
              <a:defRPr sz="66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6E820AC0-D6D8-48F9-9D9F-A17400A40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554447"/>
            <a:ext cx="2489200" cy="3124198"/>
          </a:xfrm>
          <a:solidFill>
            <a:schemeClr val="accent4">
              <a:lumMod val="40000"/>
              <a:lumOff val="60000"/>
            </a:schemeClr>
          </a:solidFill>
        </p:spPr>
        <p:txBody>
          <a:bodyPr bIns="0" anchor="b">
            <a:noAutofit/>
          </a:bodyPr>
          <a:lstStyle>
            <a:lvl1pPr marL="0" indent="0" algn="ctr">
              <a:buNone/>
              <a:defRPr sz="25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72174979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497916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58980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anchor="b"/>
          <a:lstStyle>
            <a:lvl1pPr>
              <a:defRPr b="1"/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602887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3498661"/>
            <a:ext cx="4008438" cy="256089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918496" y="2124643"/>
            <a:ext cx="0" cy="2188806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7E5B409A-28A1-4F13-9C1C-E15291930DF1}"/>
              </a:ext>
            </a:extLst>
          </p:cNvPr>
          <p:cNvSpPr/>
          <p:nvPr userDrawn="1"/>
        </p:nvSpPr>
        <p:spPr>
          <a:xfrm>
            <a:off x="6721671" y="1047456"/>
            <a:ext cx="754743" cy="7547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0A9508C-D302-4643-AFFA-37BE20A4CF91}"/>
              </a:ext>
            </a:extLst>
          </p:cNvPr>
          <p:cNvSpPr/>
          <p:nvPr userDrawn="1"/>
        </p:nvSpPr>
        <p:spPr>
          <a:xfrm>
            <a:off x="6721671" y="2342488"/>
            <a:ext cx="754743" cy="7547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3C430BF1-F654-4C13-9094-97AE78B80696}"/>
              </a:ext>
            </a:extLst>
          </p:cNvPr>
          <p:cNvSpPr/>
          <p:nvPr userDrawn="1"/>
        </p:nvSpPr>
        <p:spPr>
          <a:xfrm>
            <a:off x="6721671" y="3644740"/>
            <a:ext cx="754743" cy="7547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94F3E6A2-CCB8-4870-9797-40002216D2B3}"/>
              </a:ext>
            </a:extLst>
          </p:cNvPr>
          <p:cNvSpPr/>
          <p:nvPr userDrawn="1"/>
        </p:nvSpPr>
        <p:spPr>
          <a:xfrm>
            <a:off x="6721671" y="4935469"/>
            <a:ext cx="754743" cy="7547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3725AD6-E3CC-4FAC-94F3-1F4CB56D222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874411" y="1200196"/>
            <a:ext cx="449262" cy="449263"/>
          </a:xfrm>
        </p:spPr>
        <p:txBody>
          <a:bodyPr anchor="ctr">
            <a:normAutofit/>
          </a:bodyPr>
          <a:lstStyle>
            <a:lvl1pPr marL="0" indent="0" algn="ctr">
              <a:buNone/>
              <a:defRPr sz="7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8" name="Picture Placeholder 3">
            <a:extLst>
              <a:ext uri="{FF2B5EF4-FFF2-40B4-BE49-F238E27FC236}">
                <a16:creationId xmlns:a16="http://schemas.microsoft.com/office/drawing/2014/main" id="{C80D4B49-1275-4A83-A987-EC233FB6CC38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874411" y="2506752"/>
            <a:ext cx="449262" cy="449263"/>
          </a:xfrm>
        </p:spPr>
        <p:txBody>
          <a:bodyPr anchor="ctr">
            <a:normAutofit/>
          </a:bodyPr>
          <a:lstStyle>
            <a:lvl1pPr marL="0" indent="0" algn="ctr">
              <a:buNone/>
              <a:defRPr sz="7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9" name="Picture Placeholder 3">
            <a:extLst>
              <a:ext uri="{FF2B5EF4-FFF2-40B4-BE49-F238E27FC236}">
                <a16:creationId xmlns:a16="http://schemas.microsoft.com/office/drawing/2014/main" id="{7B475AE2-C1A9-4191-A31B-5D6893397E2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874411" y="3797479"/>
            <a:ext cx="449262" cy="449263"/>
          </a:xfrm>
        </p:spPr>
        <p:txBody>
          <a:bodyPr anchor="ctr">
            <a:normAutofit/>
          </a:bodyPr>
          <a:lstStyle>
            <a:lvl1pPr marL="0" indent="0" algn="ctr">
              <a:buNone/>
              <a:defRPr sz="7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0" name="Picture Placeholder 3">
            <a:extLst>
              <a:ext uri="{FF2B5EF4-FFF2-40B4-BE49-F238E27FC236}">
                <a16:creationId xmlns:a16="http://schemas.microsoft.com/office/drawing/2014/main" id="{C29F28E2-C28B-447C-818F-8676A82EEAA9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874411" y="5088208"/>
            <a:ext cx="449262" cy="449263"/>
          </a:xfrm>
        </p:spPr>
        <p:txBody>
          <a:bodyPr anchor="ctr">
            <a:normAutofit/>
          </a:bodyPr>
          <a:lstStyle>
            <a:lvl1pPr marL="0" indent="0" algn="ctr">
              <a:buNone/>
              <a:defRPr sz="7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192251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3">
          <p15:clr>
            <a:srgbClr val="FBAE4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title="Decorative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0" y="3721472"/>
            <a:ext cx="12192000" cy="3136523"/>
          </a:xfrm>
          <a:prstGeom prst="rect">
            <a:avLst/>
          </a:prstGeom>
          <a:solidFill>
            <a:schemeClr val="accent2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US" sz="1400" b="0" i="0" spc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8543" y="358610"/>
            <a:ext cx="10854914" cy="804759"/>
          </a:xfrm>
        </p:spPr>
        <p:txBody>
          <a:bodyPr lIns="0" anchor="b">
            <a:normAutofit/>
          </a:bodyPr>
          <a:lstStyle>
            <a:lvl1pPr algn="ctr">
              <a:defRPr sz="4000" b="1"/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6" name="Picture Placeholder 5" title="Decorative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78803" y="2592710"/>
            <a:ext cx="973759" cy="973759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>
            <a:normAutofit/>
          </a:bodyPr>
          <a:lstStyle>
            <a:lvl1pPr>
              <a:defRPr sz="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Picture Placeholder 5" title="Decorative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26108" y="2592710"/>
            <a:ext cx="973759" cy="973759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Picture Placeholder 5" title="Decorative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073413" y="2592710"/>
            <a:ext cx="973759" cy="973759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Picture Placeholder 5" title="Decorative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920718" y="2592710"/>
            <a:ext cx="973759" cy="973759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780" y="3920809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76825" y="3923752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22870" y="3920809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168916" y="3916626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68544" y="1489701"/>
            <a:ext cx="10854914" cy="541483"/>
          </a:xfrm>
        </p:spPr>
        <p:txBody>
          <a:bodyPr lIns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22583"/>
            <a:ext cx="0" cy="2188805"/>
          </a:xfrm>
          <a:prstGeom prst="line">
            <a:avLst/>
          </a:prstGeom>
          <a:ln w="76200">
            <a:solidFill>
              <a:schemeClr val="accent2">
                <a:lumMod val="75000"/>
                <a:lumOff val="25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</p:spTree>
    <p:extLst>
      <p:ext uri="{BB962C8B-B14F-4D97-AF65-F5344CB8AC3E}">
        <p14:creationId xmlns:p14="http://schemas.microsoft.com/office/powerpoint/2010/main" val="638410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780" y="4601529"/>
            <a:ext cx="2469806" cy="156215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76825" y="4604472"/>
            <a:ext cx="2469806" cy="156215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22870" y="4601529"/>
            <a:ext cx="2469806" cy="156215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168916" y="4597346"/>
            <a:ext cx="2469806" cy="156215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8543" y="358610"/>
            <a:ext cx="10854914" cy="804759"/>
          </a:xfrm>
        </p:spPr>
        <p:txBody>
          <a:bodyPr lIns="0" anchor="b">
            <a:normAutofit/>
          </a:bodyPr>
          <a:lstStyle>
            <a:lvl1pPr algn="ctr">
              <a:defRPr sz="4000" b="1"/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68544" y="1489701"/>
            <a:ext cx="10854914" cy="731691"/>
          </a:xfrm>
        </p:spPr>
        <p:txBody>
          <a:bodyPr lIns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22583"/>
            <a:ext cx="0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D7457D0-C252-49A3-9635-C29B38A49BDC}"/>
              </a:ext>
            </a:extLst>
          </p:cNvPr>
          <p:cNvSpPr/>
          <p:nvPr userDrawn="1"/>
        </p:nvSpPr>
        <p:spPr>
          <a:xfrm>
            <a:off x="1179625" y="3047656"/>
            <a:ext cx="1372116" cy="137211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566715FF-568E-4151-A75B-79EC2EC52AED}"/>
              </a:ext>
            </a:extLst>
          </p:cNvPr>
          <p:cNvSpPr/>
          <p:nvPr userDrawn="1"/>
        </p:nvSpPr>
        <p:spPr>
          <a:xfrm>
            <a:off x="4025670" y="3047656"/>
            <a:ext cx="1372116" cy="137211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E41CAAB-44C4-48D7-80E1-3BF0D8006A5A}"/>
              </a:ext>
            </a:extLst>
          </p:cNvPr>
          <p:cNvSpPr/>
          <p:nvPr userDrawn="1"/>
        </p:nvSpPr>
        <p:spPr>
          <a:xfrm>
            <a:off x="6871715" y="3047656"/>
            <a:ext cx="1372116" cy="137211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3251A171-181E-416A-9BB8-F6DBEB470707}"/>
              </a:ext>
            </a:extLst>
          </p:cNvPr>
          <p:cNvSpPr/>
          <p:nvPr userDrawn="1"/>
        </p:nvSpPr>
        <p:spPr>
          <a:xfrm>
            <a:off x="9717761" y="3047656"/>
            <a:ext cx="1372116" cy="137211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Picture Placeholder 3">
            <a:extLst>
              <a:ext uri="{FF2B5EF4-FFF2-40B4-BE49-F238E27FC236}">
                <a16:creationId xmlns:a16="http://schemas.microsoft.com/office/drawing/2014/main" id="{FE6EF7CF-2190-49FE-8BAE-D2863ECD5CAD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95525" y="3263556"/>
            <a:ext cx="940316" cy="940316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5" name="Picture Placeholder 3">
            <a:extLst>
              <a:ext uri="{FF2B5EF4-FFF2-40B4-BE49-F238E27FC236}">
                <a16:creationId xmlns:a16="http://schemas.microsoft.com/office/drawing/2014/main" id="{47D99824-ECF4-4A44-A7CE-84F3AC262C34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214925" y="3263556"/>
            <a:ext cx="940316" cy="940316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Picture Placeholder 3">
            <a:extLst>
              <a:ext uri="{FF2B5EF4-FFF2-40B4-BE49-F238E27FC236}">
                <a16:creationId xmlns:a16="http://schemas.microsoft.com/office/drawing/2014/main" id="{F1AE9D02-1431-4CC3-8919-5D21732C45C5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7097825" y="3263556"/>
            <a:ext cx="940316" cy="940316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7" name="Picture Placeholder 3">
            <a:extLst>
              <a:ext uri="{FF2B5EF4-FFF2-40B4-BE49-F238E27FC236}">
                <a16:creationId xmlns:a16="http://schemas.microsoft.com/office/drawing/2014/main" id="{69207058-4EB8-4D3C-B236-53DC24F30D9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955325" y="3263556"/>
            <a:ext cx="940316" cy="940316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200550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title="Decorative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6134100" y="0"/>
            <a:ext cx="6057900" cy="6857995"/>
          </a:xfrm>
          <a:prstGeom prst="rect">
            <a:avLst/>
          </a:prstGeom>
          <a:solidFill>
            <a:srgbClr val="DFE3E9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US" sz="1400" b="0" i="0" spc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2234610"/>
            <a:ext cx="4008437" cy="1395208"/>
          </a:xfrm>
        </p:spPr>
        <p:txBody>
          <a:bodyPr lIns="0" anchor="b"/>
          <a:lstStyle>
            <a:lvl1pPr>
              <a:defRPr b="1"/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3695479"/>
            <a:ext cx="4008437" cy="602887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6" name="Picture Placeholder 5" title="Decorative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02922" y="954224"/>
            <a:ext cx="973759" cy="973759"/>
          </a:xfrm>
          <a:prstGeom prst="ellipse">
            <a:avLst/>
          </a:prstGeom>
          <a:noFill/>
          <a:ln w="38100">
            <a:noFill/>
          </a:ln>
        </p:spPr>
        <p:txBody>
          <a:bodyPr>
            <a:normAutofit/>
          </a:bodyPr>
          <a:lstStyle>
            <a:lvl1pPr>
              <a:defRPr sz="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Picture Placeholder 5" title="Decorative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02922" y="2245735"/>
            <a:ext cx="973759" cy="973759"/>
          </a:xfrm>
          <a:prstGeom prst="ellipse">
            <a:avLst/>
          </a:prstGeom>
          <a:noFill/>
          <a:ln w="3810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Picture Placeholder 5" title="Decorative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02922" y="3537246"/>
            <a:ext cx="973759" cy="973759"/>
          </a:xfrm>
          <a:prstGeom prst="ellipse">
            <a:avLst/>
          </a:prstGeom>
          <a:noFill/>
          <a:ln w="3810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Picture Placeholder 5" title="Decorative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602922" y="4828757"/>
            <a:ext cx="973759" cy="973759"/>
          </a:xfrm>
          <a:prstGeom prst="ellipse">
            <a:avLst/>
          </a:prstGeom>
          <a:noFill/>
          <a:ln w="3810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918496" y="3276108"/>
            <a:ext cx="0" cy="2188805"/>
          </a:xfrm>
          <a:prstGeom prst="line">
            <a:avLst/>
          </a:prstGeom>
          <a:ln w="76200">
            <a:solidFill>
              <a:schemeClr val="accent4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</p:spTree>
    <p:extLst>
      <p:ext uri="{BB962C8B-B14F-4D97-AF65-F5344CB8AC3E}">
        <p14:creationId xmlns:p14="http://schemas.microsoft.com/office/powerpoint/2010/main" val="41946679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title="Decorative"/>
          <p:cNvSpPr/>
          <p:nvPr userDrawn="1"/>
        </p:nvSpPr>
        <p:spPr>
          <a:xfrm>
            <a:off x="0" y="0"/>
            <a:ext cx="12192000" cy="28096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BBE79-9A2D-485C-A5FF-D6F6AFD2A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581" y="597067"/>
            <a:ext cx="8768625" cy="1149325"/>
          </a:xfrm>
        </p:spPr>
        <p:txBody>
          <a:bodyPr l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0D8C8A61-C19F-4EF6-A991-5B6EFC5F7A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038871" y="3050995"/>
            <a:ext cx="1643384" cy="16433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4" title="Decorative">
            <a:extLst>
              <a:ext uri="{FF2B5EF4-FFF2-40B4-BE49-F238E27FC236}">
                <a16:creationId xmlns:a16="http://schemas.microsoft.com/office/drawing/2014/main" id="{FB28CC40-CBF3-4E1C-841D-45C7739F95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842264" y="3050995"/>
            <a:ext cx="1643384" cy="16433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12606688-9042-46BE-82EA-2A9034C212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45657" y="3061267"/>
            <a:ext cx="1643384" cy="16433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4" title="Decorative">
            <a:extLst>
              <a:ext uri="{FF2B5EF4-FFF2-40B4-BE49-F238E27FC236}">
                <a16:creationId xmlns:a16="http://schemas.microsoft.com/office/drawing/2014/main" id="{94A72397-DF36-48ED-9888-0827D143B9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449049" y="3061267"/>
            <a:ext cx="1643384" cy="16433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DD736A8B-DD51-4DE5-A500-3F2E06CA9E1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04711" y="5272005"/>
            <a:ext cx="2517605" cy="1029458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088F0D2C-15BE-4CDF-B390-80500DDD743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4711" y="4791479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BC14EC5C-D80F-42F2-A5F0-D4F07AADAEC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410942" y="5272005"/>
            <a:ext cx="2517605" cy="1029458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35DD3B7-76E7-45B9-B75B-30D7AFC8EE6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410942" y="4791479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5A499762-AEDB-43BC-89CC-CC0602BEAF7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217173" y="5282275"/>
            <a:ext cx="2517605" cy="1029458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880EDD7E-326D-47DC-B58D-88ECE1D00F9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217173" y="4801749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DB92C933-F978-486C-A305-0BAC73E0F15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023403" y="5282275"/>
            <a:ext cx="2517605" cy="1029458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B18BFAE0-942E-42DB-BD07-596D50E07E3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023403" y="4801749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21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759266"/>
            <a:ext cx="0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76455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839972"/>
            <a:ext cx="4767262" cy="1342045"/>
          </a:xfrm>
        </p:spPr>
        <p:txBody>
          <a:bodyPr lIns="0" anchor="b">
            <a:normAutofit/>
          </a:bodyPr>
          <a:lstStyle>
            <a:lvl1pPr>
              <a:defRPr sz="4000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635242"/>
            <a:ext cx="4767262" cy="34832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  <a:latin typeface="+mn-lt"/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2247679"/>
            <a:ext cx="4767262" cy="321901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937569" y="2247900"/>
            <a:ext cx="5620473" cy="3870325"/>
          </a:xfrm>
        </p:spPr>
        <p:txBody>
          <a:bodyPr/>
          <a:lstStyle/>
          <a:p>
            <a:r>
              <a:rPr lang="en-US" noProof="0"/>
              <a:t>Click icon to add chart</a:t>
            </a:r>
            <a:endParaRPr lang="en-US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5F4DF3-3822-4AC9-9C82-C8D284E443EB}"/>
              </a:ext>
            </a:extLst>
          </p:cNvPr>
          <p:cNvSpPr/>
          <p:nvPr userDrawn="1"/>
        </p:nvSpPr>
        <p:spPr>
          <a:xfrm>
            <a:off x="5937569" y="2082800"/>
            <a:ext cx="5620473" cy="101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0096353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839972"/>
            <a:ext cx="4767262" cy="1342045"/>
          </a:xfrm>
        </p:spPr>
        <p:txBody>
          <a:bodyPr lIns="0" anchor="b">
            <a:norm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635242"/>
            <a:ext cx="4767262" cy="34832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  <a:latin typeface="+mn-lt"/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2247679"/>
            <a:ext cx="4767262" cy="321901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937569" y="839972"/>
            <a:ext cx="5620473" cy="5278253"/>
          </a:xfrm>
        </p:spPr>
        <p:txBody>
          <a:bodyPr/>
          <a:lstStyle/>
          <a:p>
            <a:r>
              <a:rPr lang="en-US" noProof="0"/>
              <a:t>Click icon to add chart</a:t>
            </a:r>
            <a:endParaRPr lang="en-US" noProof="0" dirty="0"/>
          </a:p>
        </p:txBody>
      </p:sp>
      <p:sp>
        <p:nvSpPr>
          <p:cNvPr id="7" name="Shape 62" title="Decorative">
            <a:extLst>
              <a:ext uri="{FF2B5EF4-FFF2-40B4-BE49-F238E27FC236}">
                <a16:creationId xmlns:a16="http://schemas.microsoft.com/office/drawing/2014/main" id="{5C48ADE8-5D65-4FF2-93E1-D504137454D1}"/>
              </a:ext>
            </a:extLst>
          </p:cNvPr>
          <p:cNvSpPr/>
          <p:nvPr userDrawn="1"/>
        </p:nvSpPr>
        <p:spPr>
          <a:xfrm flipV="1">
            <a:off x="5770807" y="839972"/>
            <a:ext cx="0" cy="5370328"/>
          </a:xfrm>
          <a:prstGeom prst="line">
            <a:avLst/>
          </a:prstGeom>
          <a:ln w="76200">
            <a:solidFill>
              <a:schemeClr val="accent1">
                <a:alpha val="97000"/>
              </a:schemeClr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</p:spTree>
    <p:extLst>
      <p:ext uri="{BB962C8B-B14F-4D97-AF65-F5344CB8AC3E}">
        <p14:creationId xmlns:p14="http://schemas.microsoft.com/office/powerpoint/2010/main" val="131012737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5EE74C1-9E1A-46A4-9261-8F389FEAB7F4}"/>
              </a:ext>
            </a:extLst>
          </p:cNvPr>
          <p:cNvSpPr/>
          <p:nvPr userDrawn="1"/>
        </p:nvSpPr>
        <p:spPr>
          <a:xfrm>
            <a:off x="5727700" y="0"/>
            <a:ext cx="64643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839972"/>
            <a:ext cx="4767262" cy="1342045"/>
          </a:xfrm>
        </p:spPr>
        <p:txBody>
          <a:bodyPr lIns="0" anchor="b">
            <a:norm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635242"/>
            <a:ext cx="4767262" cy="34832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  <a:latin typeface="+mn-lt"/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2247679"/>
            <a:ext cx="4767262" cy="321901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937569" y="839972"/>
            <a:ext cx="5620473" cy="527825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chart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1476893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5EE74C1-9E1A-46A4-9261-8F389FEAB7F4}"/>
              </a:ext>
            </a:extLst>
          </p:cNvPr>
          <p:cNvSpPr/>
          <p:nvPr userDrawn="1"/>
        </p:nvSpPr>
        <p:spPr>
          <a:xfrm>
            <a:off x="5727700" y="0"/>
            <a:ext cx="64643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839972"/>
            <a:ext cx="4767262" cy="1342045"/>
          </a:xfrm>
        </p:spPr>
        <p:txBody>
          <a:bodyPr lIns="0" anchor="b">
            <a:norm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635242"/>
            <a:ext cx="4767262" cy="34832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  <a:latin typeface="+mn-lt"/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2247679"/>
            <a:ext cx="4767262" cy="321901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937569" y="839972"/>
            <a:ext cx="5620473" cy="527825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chart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1542580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180" y="687572"/>
            <a:ext cx="4767262" cy="1342045"/>
          </a:xfrm>
        </p:spPr>
        <p:txBody>
          <a:bodyPr lIns="0" anchor="b">
            <a:normAutofit/>
          </a:bodyPr>
          <a:lstStyle>
            <a:lvl1pPr algn="r">
              <a:defRPr sz="4000"/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15420" y="687573"/>
            <a:ext cx="5370740" cy="1342044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392680"/>
            <a:ext cx="10719842" cy="4167505"/>
          </a:xfrm>
        </p:spPr>
        <p:txBody>
          <a:bodyPr/>
          <a:lstStyle/>
          <a:p>
            <a:r>
              <a:rPr lang="en-US" noProof="0"/>
              <a:t>Click icon to add chart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4456074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180" y="687572"/>
            <a:ext cx="4767262" cy="1342045"/>
          </a:xfrm>
        </p:spPr>
        <p:txBody>
          <a:bodyPr lIns="0" anchor="b">
            <a:normAutofit/>
          </a:bodyPr>
          <a:lstStyle>
            <a:lvl1pPr algn="r">
              <a:defRPr sz="4000"/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15420" y="687573"/>
            <a:ext cx="5370740" cy="1342044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815420" y="2392680"/>
            <a:ext cx="5742622" cy="4023995"/>
          </a:xfrm>
        </p:spPr>
        <p:txBody>
          <a:bodyPr/>
          <a:lstStyle/>
          <a:p>
            <a:r>
              <a:rPr lang="en-US" noProof="0"/>
              <a:t>Click icon to add chart</a:t>
            </a:r>
            <a:endParaRPr lang="en-US" noProof="0" dirty="0"/>
          </a:p>
        </p:txBody>
      </p:sp>
      <p:sp>
        <p:nvSpPr>
          <p:cNvPr id="4" name="Picture Placeholder 3" title="Decorative">
            <a:extLst>
              <a:ext uri="{FF2B5EF4-FFF2-40B4-BE49-F238E27FC236}">
                <a16:creationId xmlns:a16="http://schemas.microsoft.com/office/drawing/2014/main" id="{C9E9201F-1E54-4CE0-974D-2A45F04F48B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38200" y="2392045"/>
            <a:ext cx="4776788" cy="4023995"/>
          </a:xfrm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9851455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697232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 title="Decorative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3659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Picture Placeholder 6" title="Decorative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7" name="Picture Placeholder 6" title="Decorative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1D0563-B39F-46E6-AC0D-1CDBD9E898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160" y="450030"/>
            <a:ext cx="2578099" cy="2508588"/>
          </a:xfrm>
        </p:spPr>
        <p:txBody>
          <a:bodyPr lIns="0" anchor="b">
            <a:normAutofit/>
          </a:bodyPr>
          <a:lstStyle>
            <a:lvl1pPr algn="l">
              <a:defRPr sz="4000"/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0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612562" y="1959892"/>
            <a:ext cx="0" cy="2188805"/>
          </a:xfrm>
          <a:prstGeom prst="line">
            <a:avLst/>
          </a:prstGeom>
          <a:ln w="76200">
            <a:solidFill>
              <a:schemeClr val="accent4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</p:spTree>
    <p:extLst>
      <p:ext uri="{BB962C8B-B14F-4D97-AF65-F5344CB8AC3E}">
        <p14:creationId xmlns:p14="http://schemas.microsoft.com/office/powerpoint/2010/main" val="125293779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6" title="Decorative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315" y="1497808"/>
            <a:ext cx="3129335" cy="536019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Picture Placeholder 6" title="Decorative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66714" y="-20671"/>
            <a:ext cx="3129336" cy="53970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1D0563-B39F-46E6-AC0D-1CDBD9E898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61446" y="2718684"/>
            <a:ext cx="3415560" cy="2508588"/>
          </a:xfrm>
        </p:spPr>
        <p:txBody>
          <a:bodyPr lIns="0" anchor="b">
            <a:normAutofit/>
          </a:bodyPr>
          <a:lstStyle>
            <a:lvl1pPr algn="l">
              <a:defRPr sz="4000"/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0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8555848" y="4281994"/>
            <a:ext cx="0" cy="2188805"/>
          </a:xfrm>
          <a:prstGeom prst="line">
            <a:avLst/>
          </a:prstGeom>
          <a:ln w="76200">
            <a:solidFill>
              <a:schemeClr val="accent4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</p:spTree>
    <p:extLst>
      <p:ext uri="{BB962C8B-B14F-4D97-AF65-F5344CB8AC3E}">
        <p14:creationId xmlns:p14="http://schemas.microsoft.com/office/powerpoint/2010/main" val="109676180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4" title="Decorative">
            <a:extLst>
              <a:ext uri="{FF2B5EF4-FFF2-40B4-BE49-F238E27FC236}">
                <a16:creationId xmlns:a16="http://schemas.microsoft.com/office/drawing/2014/main" id="{AC817481-FC70-46B9-B779-4E5C04778C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12725" y="1260389"/>
            <a:ext cx="2816352" cy="3173816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D653D0B5-B695-4544-91E9-B8223EA713F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194701" y="0"/>
            <a:ext cx="2817564" cy="3175686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00DB6AEA-811C-4554-97AF-7D4F2639BDC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213361" y="4586414"/>
            <a:ext cx="5798904" cy="2271585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4" title="Decorative">
            <a:extLst>
              <a:ext uri="{FF2B5EF4-FFF2-40B4-BE49-F238E27FC236}">
                <a16:creationId xmlns:a16="http://schemas.microsoft.com/office/drawing/2014/main" id="{75694821-2A94-40B8-8AAD-3E3762AFD38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79737" y="4586414"/>
            <a:ext cx="2817564" cy="2271585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D653D0B5-B695-4544-91E9-B8223EA713F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7889" y="2030436"/>
            <a:ext cx="2817564" cy="2403769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4" title="Decorative">
            <a:extLst>
              <a:ext uri="{FF2B5EF4-FFF2-40B4-BE49-F238E27FC236}">
                <a16:creationId xmlns:a16="http://schemas.microsoft.com/office/drawing/2014/main" id="{D653D0B5-B695-4544-91E9-B8223EA713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161076" y="0"/>
            <a:ext cx="2817564" cy="4434205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Rectangle 1" title="Decorative"/>
          <p:cNvSpPr/>
          <p:nvPr userDrawn="1"/>
        </p:nvSpPr>
        <p:spPr>
          <a:xfrm>
            <a:off x="213361" y="0"/>
            <a:ext cx="2815716" cy="109975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 title="Decorative"/>
          <p:cNvSpPr/>
          <p:nvPr userDrawn="1"/>
        </p:nvSpPr>
        <p:spPr>
          <a:xfrm>
            <a:off x="3196549" y="3334454"/>
            <a:ext cx="2815716" cy="109975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 title="Decorative"/>
          <p:cNvSpPr/>
          <p:nvPr userDrawn="1"/>
        </p:nvSpPr>
        <p:spPr>
          <a:xfrm>
            <a:off x="6179737" y="0"/>
            <a:ext cx="2815716" cy="18782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 title="Decorative"/>
          <p:cNvSpPr/>
          <p:nvPr userDrawn="1"/>
        </p:nvSpPr>
        <p:spPr>
          <a:xfrm>
            <a:off x="9162924" y="4598770"/>
            <a:ext cx="2815716" cy="22592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2277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66" Type="http://schemas.openxmlformats.org/officeDocument/2006/relationships/slideLayout" Target="../slideLayouts/slideLayout66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72" Type="http://schemas.openxmlformats.org/officeDocument/2006/relationships/slideLayout" Target="../slideLayouts/slideLayout72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slideLayout" Target="../slideLayouts/slideLayout7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73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71" Type="http://schemas.openxmlformats.org/officeDocument/2006/relationships/slideLayout" Target="../slideLayouts/slideLayout7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22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2" r:id="rId1"/>
    <p:sldLayoutId id="2147483933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  <p:sldLayoutId id="2147483943" r:id="rId12"/>
    <p:sldLayoutId id="2147483944" r:id="rId13"/>
    <p:sldLayoutId id="2147483945" r:id="rId14"/>
    <p:sldLayoutId id="2147483946" r:id="rId15"/>
    <p:sldLayoutId id="2147483947" r:id="rId16"/>
    <p:sldLayoutId id="2147483948" r:id="rId17"/>
    <p:sldLayoutId id="2147483949" r:id="rId18"/>
    <p:sldLayoutId id="2147483951" r:id="rId19"/>
    <p:sldLayoutId id="2147483952" r:id="rId20"/>
    <p:sldLayoutId id="2147483736" r:id="rId21"/>
    <p:sldLayoutId id="2147483735" r:id="rId22"/>
    <p:sldLayoutId id="2147483684" r:id="rId23"/>
    <p:sldLayoutId id="2147483752" r:id="rId24"/>
    <p:sldLayoutId id="2147483651" r:id="rId25"/>
    <p:sldLayoutId id="2147483738" r:id="rId26"/>
    <p:sldLayoutId id="2147483685" r:id="rId27"/>
    <p:sldLayoutId id="2147483674" r:id="rId28"/>
    <p:sldLayoutId id="2147483694" r:id="rId29"/>
    <p:sldLayoutId id="2147483693" r:id="rId30"/>
    <p:sldLayoutId id="2147483703" r:id="rId31"/>
    <p:sldLayoutId id="2147483709" r:id="rId32"/>
    <p:sldLayoutId id="2147483710" r:id="rId33"/>
    <p:sldLayoutId id="2147483711" r:id="rId34"/>
    <p:sldLayoutId id="2147483712" r:id="rId35"/>
    <p:sldLayoutId id="2147483749" r:id="rId36"/>
    <p:sldLayoutId id="2147483751" r:id="rId37"/>
    <p:sldLayoutId id="2147483704" r:id="rId38"/>
    <p:sldLayoutId id="2147483702" r:id="rId39"/>
    <p:sldLayoutId id="2147483714" r:id="rId40"/>
    <p:sldLayoutId id="2147483715" r:id="rId41"/>
    <p:sldLayoutId id="2147483695" r:id="rId42"/>
    <p:sldLayoutId id="2147483698" r:id="rId43"/>
    <p:sldLayoutId id="2147483731" r:id="rId44"/>
    <p:sldLayoutId id="2147483699" r:id="rId45"/>
    <p:sldLayoutId id="2147483732" r:id="rId46"/>
    <p:sldLayoutId id="2147483739" r:id="rId47"/>
    <p:sldLayoutId id="2147483700" r:id="rId48"/>
    <p:sldLayoutId id="2147483741" r:id="rId49"/>
    <p:sldLayoutId id="2147483742" r:id="rId50"/>
    <p:sldLayoutId id="2147483696" r:id="rId51"/>
    <p:sldLayoutId id="2147483743" r:id="rId52"/>
    <p:sldLayoutId id="2147483744" r:id="rId53"/>
    <p:sldLayoutId id="2147483745" r:id="rId54"/>
    <p:sldLayoutId id="2147483705" r:id="rId55"/>
    <p:sldLayoutId id="2147483746" r:id="rId56"/>
    <p:sldLayoutId id="2147483687" r:id="rId57"/>
    <p:sldLayoutId id="2147483720" r:id="rId58"/>
    <p:sldLayoutId id="2147483718" r:id="rId59"/>
    <p:sldLayoutId id="2147483721" r:id="rId60"/>
    <p:sldLayoutId id="2147483716" r:id="rId61"/>
    <p:sldLayoutId id="2147483722" r:id="rId62"/>
    <p:sldLayoutId id="2147483753" r:id="rId63"/>
    <p:sldLayoutId id="2147483754" r:id="rId64"/>
    <p:sldLayoutId id="2147483755" r:id="rId65"/>
    <p:sldLayoutId id="2147483756" r:id="rId66"/>
    <p:sldLayoutId id="2147483725" r:id="rId67"/>
    <p:sldLayoutId id="2147483726" r:id="rId68"/>
    <p:sldLayoutId id="2147483677" r:id="rId69"/>
    <p:sldLayoutId id="2147483729" r:id="rId70"/>
    <p:sldLayoutId id="2147483747" r:id="rId71"/>
    <p:sldLayoutId id="2147483728" r:id="rId72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28" userDrawn="1">
          <p15:clr>
            <a:srgbClr val="F26B43"/>
          </p15:clr>
        </p15:guide>
        <p15:guide id="2" orient="horz" pos="404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O-4ithG_07Q?feature=oembed" TargetMode="External"/><Relationship Id="rId4" Type="http://schemas.openxmlformats.org/officeDocument/2006/relationships/image" Target="../media/image1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0.xml"/><Relationship Id="rId4" Type="http://schemas.microsoft.com/office/2007/relationships/hdphoto" Target="../media/hdphoto1.wdp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psyg.2018.02238" TargetMode="External"/><Relationship Id="rId2" Type="http://schemas.openxmlformats.org/officeDocument/2006/relationships/hyperlink" Target="https://www.jstor.org/stable/10.1086/209515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doi.org/10.1016/S0065-2601(08)60281-6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mailto:Scott.james@uwtsd.ac.uk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23991-6F5F-45D3-883F-8179BE10396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00200" y="2286000"/>
            <a:ext cx="8991600" cy="18288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8800" b="1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Week 4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55E40E-3256-4272-A29D-F2438D5C136F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2695194" y="4483290"/>
            <a:ext cx="6801612" cy="13292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Professional Career Development (BMSW4012)</a:t>
            </a:r>
          </a:p>
        </p:txBody>
      </p:sp>
    </p:spTree>
    <p:extLst>
      <p:ext uri="{BB962C8B-B14F-4D97-AF65-F5344CB8AC3E}">
        <p14:creationId xmlns:p14="http://schemas.microsoft.com/office/powerpoint/2010/main" val="795927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2AD7556-C90D-4946-8E4E-1E79D5B3D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B0CC56-54B2-4AE0-87C5-296E78A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42815"/>
            <a:ext cx="12192000" cy="26151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7D7606-B402-4BAD-BF09-55A73CC0F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418891"/>
            <a:ext cx="8991600" cy="1645920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800" dirty="0">
                <a:solidFill>
                  <a:srgbClr val="262626"/>
                </a:solidFill>
              </a:rPr>
              <a:t>What did we learn last week?</a:t>
            </a:r>
          </a:p>
        </p:txBody>
      </p:sp>
      <p:pic>
        <p:nvPicPr>
          <p:cNvPr id="6" name="Graphic 5" descr="Right Double Quote">
            <a:extLst>
              <a:ext uri="{FF2B5EF4-FFF2-40B4-BE49-F238E27FC236}">
                <a16:creationId xmlns:a16="http://schemas.microsoft.com/office/drawing/2014/main" id="{5F395787-2579-6B85-F813-9305FD8F46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67820" y="640079"/>
            <a:ext cx="2456360" cy="245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768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BE52921-898C-4569-9D8A-F1C5E0ABE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950" y="2390682"/>
            <a:ext cx="3764553" cy="2076636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Week 3 recap</a:t>
            </a:r>
          </a:p>
        </p:txBody>
      </p:sp>
      <p:graphicFrame>
        <p:nvGraphicFramePr>
          <p:cNvPr id="10" name="TextBox 2">
            <a:extLst>
              <a:ext uri="{FF2B5EF4-FFF2-40B4-BE49-F238E27FC236}">
                <a16:creationId xmlns:a16="http://schemas.microsoft.com/office/drawing/2014/main" id="{66F344E9-0934-37C6-5F36-795D9305D0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2399758"/>
              </p:ext>
            </p:extLst>
          </p:nvPr>
        </p:nvGraphicFramePr>
        <p:xfrm>
          <a:off x="5043488" y="542925"/>
          <a:ext cx="6786562" cy="5815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991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11BAC48-F4C4-46FB-96DC-423C381AC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0650" y="374560"/>
            <a:ext cx="6286500" cy="1282790"/>
          </a:xfrm>
        </p:spPr>
        <p:txBody>
          <a:bodyPr vert="horz" lIns="182880" tIns="182880" rIns="182880" bIns="182880" rtlCol="0" anchor="ctr">
            <a:normAutofit fontScale="90000"/>
          </a:bodyPr>
          <a:lstStyle/>
          <a:p>
            <a:r>
              <a:rPr lang="en-US" sz="3600" dirty="0">
                <a:solidFill>
                  <a:srgbClr val="262626"/>
                </a:solidFill>
              </a:rPr>
              <a:t>Learning Objectives</a:t>
            </a:r>
          </a:p>
        </p:txBody>
      </p:sp>
      <p:pic>
        <p:nvPicPr>
          <p:cNvPr id="21" name="Picture 20" descr="People at the meeting desk">
            <a:extLst>
              <a:ext uri="{FF2B5EF4-FFF2-40B4-BE49-F238E27FC236}">
                <a16:creationId xmlns:a16="http://schemas.microsoft.com/office/drawing/2014/main" id="{540AA2A1-CBEA-559A-51A7-F19F463DD5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199" r="35601"/>
          <a:stretch>
            <a:fillRect/>
          </a:stretch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C0FA1BF-3143-4B3D-AAE8-F5C3FE300703}"/>
              </a:ext>
            </a:extLst>
          </p:cNvPr>
          <p:cNvSpPr txBox="1"/>
          <p:nvPr/>
        </p:nvSpPr>
        <p:spPr>
          <a:xfrm>
            <a:off x="4900613" y="1957388"/>
            <a:ext cx="6900862" cy="45260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defTabSz="914400">
              <a:spcBef>
                <a:spcPts val="1000"/>
              </a:spcBef>
              <a:buClr>
                <a:schemeClr val="accent2"/>
              </a:buClr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By the end of the this session, students should be able to:</a:t>
            </a:r>
          </a:p>
          <a:p>
            <a:pPr marL="457200"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Understand the concept of personal branding and how it influences how others perceive them </a:t>
            </a:r>
          </a:p>
          <a:p>
            <a:pPr marL="457200"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Identify their own core values, strengths, and target audience to begin shaping their personal brand </a:t>
            </a:r>
          </a:p>
          <a:p>
            <a:pPr marL="457200"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Develop a clear personal brand statement based on their strengths and values </a:t>
            </a:r>
          </a:p>
          <a:p>
            <a:pPr marL="457200"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Apply personal branding in practice, including </a:t>
            </a:r>
            <a:r>
              <a:rPr lang="en-US" sz="22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behaviour</a:t>
            </a: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online presence </a:t>
            </a:r>
          </a:p>
          <a:p>
            <a:pPr marL="457200"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Explore motivation and purpose through concepts such as leadership styles and Ikigai</a:t>
            </a:r>
          </a:p>
        </p:txBody>
      </p:sp>
    </p:spTree>
    <p:extLst>
      <p:ext uri="{BB962C8B-B14F-4D97-AF65-F5344CB8AC3E}">
        <p14:creationId xmlns:p14="http://schemas.microsoft.com/office/powerpoint/2010/main" val="2130115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0347EE-4CF7-983E-5558-FE908EA17B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A6D4585-ACD8-2410-F6A8-C11E24484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1" y="372291"/>
            <a:ext cx="11308079" cy="196896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Who are you?</a:t>
            </a:r>
            <a:br>
              <a:rPr lang="en-US" dirty="0">
                <a:solidFill>
                  <a:schemeClr val="tx1"/>
                </a:solidFill>
              </a:rPr>
            </a:br>
            <a:br>
              <a:rPr lang="en-US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1"/>
                </a:solidFill>
              </a:rPr>
              <a:t>The science of personal branding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14D537-B5F1-1EA4-60A0-F66B1155F56D}"/>
              </a:ext>
            </a:extLst>
          </p:cNvPr>
          <p:cNvSpPr txBox="1"/>
          <p:nvPr/>
        </p:nvSpPr>
        <p:spPr>
          <a:xfrm>
            <a:off x="472441" y="2608526"/>
            <a:ext cx="11308079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200" dirty="0"/>
              <a:t>Your personal brand is how others see and remember you. It reflects your values, skills, and personality.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2200" dirty="0"/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200" dirty="0"/>
              <a:t>Just like a company’s brand, it sends a message about what you stand for and what people can expect from you.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2200" dirty="0"/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200" dirty="0"/>
              <a:t>A strong personal brand is built through your actions, communication, and the way you present yourself consistently.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2200" dirty="0"/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200" dirty="0"/>
              <a:t>In simple terms: your brand is your reputation — what people think and say about you, even when you’re not there.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B5174E-E752-3622-5EC8-A82FD5D7361D}"/>
              </a:ext>
            </a:extLst>
          </p:cNvPr>
          <p:cNvSpPr txBox="1"/>
          <p:nvPr/>
        </p:nvSpPr>
        <p:spPr>
          <a:xfrm>
            <a:off x="7861697" y="6424955"/>
            <a:ext cx="41255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(</a:t>
            </a:r>
            <a:r>
              <a:rPr lang="en-GB" sz="2000" dirty="0" err="1"/>
              <a:t>Gorbatov</a:t>
            </a:r>
            <a:r>
              <a:rPr lang="en-GB" sz="2000" dirty="0"/>
              <a:t>, </a:t>
            </a:r>
            <a:r>
              <a:rPr lang="en-GB" sz="2000" dirty="0" err="1"/>
              <a:t>Khapova</a:t>
            </a:r>
            <a:r>
              <a:rPr lang="en-GB" sz="2000" dirty="0"/>
              <a:t> and </a:t>
            </a:r>
            <a:r>
              <a:rPr lang="en-GB" sz="2000" dirty="0" err="1"/>
              <a:t>Lysova</a:t>
            </a:r>
            <a:r>
              <a:rPr lang="en-GB" sz="2000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543186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4A0257C-3D98-4E46-86D3-1B752C837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245771"/>
            <a:ext cx="10896600" cy="893218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Why is it important?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2"/>
          </p:nvPr>
        </p:nvSpPr>
        <p:spPr>
          <a:xfrm>
            <a:off x="238125" y="1331260"/>
            <a:ext cx="11715749" cy="516367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  <a:latin typeface="+mn-lt"/>
              </a:rPr>
              <a:t>Personal branding is the public-facing identity you create for yourself. It’s an authentic but carefully managed representation of you as a professional and as an individual.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  <a:latin typeface="+mn-lt"/>
              </a:rPr>
              <a:t>Want to be seen as a trustworthy expert in your field?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  <a:latin typeface="+mn-lt"/>
              </a:rPr>
              <a:t>If so, you’ll need to master the art of personal branding.</a:t>
            </a:r>
            <a:endParaRPr lang="en-US" sz="2400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  <a:latin typeface="+mn-lt"/>
              </a:rPr>
              <a:t>Your personal brand reflects: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chemeClr val="tx1"/>
                </a:solidFill>
                <a:latin typeface="+mn-lt"/>
              </a:rPr>
              <a:t>Your character </a:t>
            </a:r>
            <a:r>
              <a:rPr lang="en-GB" sz="2400" dirty="0">
                <a:solidFill>
                  <a:schemeClr val="tx1"/>
                </a:solidFill>
                <a:latin typeface="+mn-lt"/>
              </a:rPr>
              <a:t>– (your core values and principles)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chemeClr val="tx1"/>
                </a:solidFill>
                <a:latin typeface="+mn-lt"/>
              </a:rPr>
              <a:t>Your image </a:t>
            </a:r>
            <a:r>
              <a:rPr lang="en-GB" sz="2400" dirty="0">
                <a:solidFill>
                  <a:schemeClr val="tx1"/>
                </a:solidFill>
                <a:latin typeface="+mn-lt"/>
              </a:rPr>
              <a:t>(how you present yourself, the way you talk, dress etc.)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chemeClr val="tx1"/>
                </a:solidFill>
                <a:latin typeface="+mn-lt"/>
              </a:rPr>
              <a:t>Your online presence </a:t>
            </a:r>
            <a:r>
              <a:rPr lang="en-GB" sz="2400" dirty="0">
                <a:solidFill>
                  <a:schemeClr val="tx1"/>
                </a:solidFill>
                <a:latin typeface="+mn-lt"/>
              </a:rPr>
              <a:t>(your social media, your blogs, websites etc.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93B780-135F-9232-F0DD-C8C15E827564}"/>
              </a:ext>
            </a:extLst>
          </p:cNvPr>
          <p:cNvSpPr txBox="1"/>
          <p:nvPr/>
        </p:nvSpPr>
        <p:spPr>
          <a:xfrm>
            <a:off x="9923860" y="6396785"/>
            <a:ext cx="226814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/>
              <a:t>(Fournier, 1998)</a:t>
            </a:r>
          </a:p>
        </p:txBody>
      </p:sp>
    </p:spTree>
    <p:extLst>
      <p:ext uri="{BB962C8B-B14F-4D97-AF65-F5344CB8AC3E}">
        <p14:creationId xmlns:p14="http://schemas.microsoft.com/office/powerpoint/2010/main" val="268795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EA129B62-A6E2-57FB-A5E4-08528B70D727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t="3723" b="3723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67A5C9-7C6E-9E12-DAEF-3D2343771AD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68876" y="1857375"/>
            <a:ext cx="5927123" cy="4586288"/>
          </a:xfrm>
        </p:spPr>
        <p:txBody>
          <a:bodyPr>
            <a:noAutofit/>
          </a:bodyPr>
          <a:lstStyle/>
          <a:p>
            <a:r>
              <a:rPr lang="en-US" sz="2000" b="1" dirty="0">
                <a:solidFill>
                  <a:schemeClr val="tx1"/>
                </a:solidFill>
              </a:rPr>
              <a:t>Why his personal brand works</a:t>
            </a:r>
          </a:p>
          <a:p>
            <a:pPr marL="171450" indent="-171450" algn="just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Seen as trustworthy and knowledgeable due to decades of expertise </a:t>
            </a:r>
          </a:p>
          <a:p>
            <a:pPr marL="171450" indent="-171450" algn="just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Communicates in a calm, clear, and engaging way </a:t>
            </a:r>
          </a:p>
          <a:p>
            <a:pPr marL="171450" indent="-171450" algn="just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Strong consistency in message (nature, conservation, education) </a:t>
            </a:r>
          </a:p>
          <a:p>
            <a:pPr marL="171450" indent="-171450" algn="just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Builds an emotional connection with audiences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2000" dirty="0"/>
          </a:p>
          <a:p>
            <a:r>
              <a:rPr lang="en-US" sz="2000" b="1" dirty="0">
                <a:solidFill>
                  <a:schemeClr val="tx1"/>
                </a:solidFill>
              </a:rPr>
              <a:t>Brand takeaway</a:t>
            </a:r>
          </a:p>
          <a:p>
            <a:pPr algn="just"/>
            <a:r>
              <a:rPr lang="en-GB" sz="2000" dirty="0">
                <a:solidFill>
                  <a:schemeClr val="tx1"/>
                </a:solidFill>
              </a:rPr>
              <a:t>Be authentic and consistent, communicate clearly, and build trust through your expertise while connecting with your audience.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887ABBA-2950-5816-1B5C-824B9FF98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877" y="263391"/>
            <a:ext cx="5927123" cy="1239877"/>
          </a:xfrm>
        </p:spPr>
        <p:txBody>
          <a:bodyPr/>
          <a:lstStyle/>
          <a:p>
            <a:r>
              <a:rPr lang="en-GB" sz="4400" dirty="0">
                <a:solidFill>
                  <a:schemeClr val="tx1"/>
                </a:solidFill>
              </a:rPr>
              <a:t>David Attenborough </a:t>
            </a:r>
          </a:p>
        </p:txBody>
      </p:sp>
    </p:spTree>
    <p:extLst>
      <p:ext uri="{BB962C8B-B14F-4D97-AF65-F5344CB8AC3E}">
        <p14:creationId xmlns:p14="http://schemas.microsoft.com/office/powerpoint/2010/main" val="2618280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9BFADC-30DB-421D-2DC8-D0B474C743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18A99C6B-9059-7C30-C1FC-A5E7B7EDFCC8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15793" r="15793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A7FD9C-7033-25DB-DD97-3F3D5649EC9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5738" y="1854853"/>
            <a:ext cx="5741386" cy="4871818"/>
          </a:xfrm>
        </p:spPr>
        <p:txBody>
          <a:bodyPr>
            <a:noAutofit/>
          </a:bodyPr>
          <a:lstStyle/>
          <a:p>
            <a:r>
              <a:rPr lang="en-US" sz="2000" b="1" dirty="0">
                <a:solidFill>
                  <a:schemeClr val="tx1"/>
                </a:solidFill>
              </a:rPr>
              <a:t>Why her personal brand works</a:t>
            </a:r>
          </a:p>
          <a:p>
            <a:pPr marL="342900" indent="-342900" algn="just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Seen as authentic and relatable, sharing personal stories and experiences </a:t>
            </a:r>
          </a:p>
          <a:p>
            <a:pPr marL="342900" indent="-342900" algn="just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Strong focus on values (education, health, empowerment) </a:t>
            </a:r>
          </a:p>
          <a:p>
            <a:pPr marL="342900" indent="-342900" algn="just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Communicates with confidence, warmth, and clarity </a:t>
            </a:r>
          </a:p>
          <a:p>
            <a:pPr marL="342900" indent="-342900" algn="just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Builds trust and connection across diverse audiences</a:t>
            </a:r>
            <a:endParaRPr lang="en-US" sz="2000" b="1" dirty="0"/>
          </a:p>
          <a:p>
            <a:pPr algn="just"/>
            <a:r>
              <a:rPr lang="en-US" sz="2000" b="1" dirty="0">
                <a:solidFill>
                  <a:schemeClr val="tx1"/>
                </a:solidFill>
              </a:rPr>
              <a:t>Brand takeaway</a:t>
            </a:r>
          </a:p>
          <a:p>
            <a:pPr algn="just"/>
            <a:r>
              <a:rPr lang="en-GB" sz="2000" dirty="0">
                <a:solidFill>
                  <a:schemeClr val="tx1"/>
                </a:solidFill>
              </a:rPr>
              <a:t>Be authentic and values-driven, communicate with confidence, and build trust by connecting with people on a personal level.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9836D46-9EA7-D687-B9C6-8AD4570F3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801" y="400270"/>
            <a:ext cx="4733260" cy="1420124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MichellE</a:t>
            </a:r>
            <a:r>
              <a:rPr lang="en-GB" dirty="0"/>
              <a:t>e </a:t>
            </a:r>
            <a:r>
              <a:rPr lang="en-GB" dirty="0">
                <a:solidFill>
                  <a:schemeClr val="tx1"/>
                </a:solidFill>
              </a:rPr>
              <a:t>Obama</a:t>
            </a:r>
          </a:p>
        </p:txBody>
      </p:sp>
    </p:spTree>
    <p:extLst>
      <p:ext uri="{BB962C8B-B14F-4D97-AF65-F5344CB8AC3E}">
        <p14:creationId xmlns:p14="http://schemas.microsoft.com/office/powerpoint/2010/main" val="4282574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979AE4-5386-4B7D-2955-3EAC5C1F9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224C7-950B-52F0-AEE4-47D68335FAB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86887" y="1813670"/>
            <a:ext cx="5640237" cy="5065340"/>
          </a:xfrm>
        </p:spPr>
        <p:txBody>
          <a:bodyPr>
            <a:noAutofit/>
          </a:bodyPr>
          <a:lstStyle/>
          <a:p>
            <a:r>
              <a:rPr lang="en-US" sz="2200" b="1" dirty="0">
                <a:solidFill>
                  <a:schemeClr val="tx1"/>
                </a:solidFill>
              </a:rPr>
              <a:t>Why his personal brand works</a:t>
            </a:r>
          </a:p>
          <a:p>
            <a:pPr marL="342900" indent="-3429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Strong image of hard work and discipline </a:t>
            </a:r>
          </a:p>
          <a:p>
            <a:pPr marL="342900" indent="-3429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Seen as authentic and positive, often sharing real-life experiences </a:t>
            </a:r>
          </a:p>
          <a:p>
            <a:pPr marL="342900" indent="-3429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Consistent message of motivation and resilience </a:t>
            </a:r>
          </a:p>
          <a:p>
            <a:pPr marL="342900" indent="-3429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Highly engaging online presence, connecting directly with fans</a:t>
            </a:r>
            <a:endParaRPr lang="en-US" sz="2200" dirty="0">
              <a:solidFill>
                <a:schemeClr val="tx1"/>
              </a:solidFill>
            </a:endParaRPr>
          </a:p>
          <a:p>
            <a:r>
              <a:rPr lang="en-US" sz="2200" b="1" dirty="0">
                <a:solidFill>
                  <a:schemeClr val="tx1"/>
                </a:solidFill>
              </a:rPr>
              <a:t>Brand takeaway</a:t>
            </a:r>
          </a:p>
          <a:p>
            <a:pPr algn="just"/>
            <a:r>
              <a:rPr lang="en-GB" sz="2200" dirty="0">
                <a:solidFill>
                  <a:schemeClr val="tx1"/>
                </a:solidFill>
              </a:rPr>
              <a:t>Be consistent, authentic, and positive, and use your platform to inspire and connect with others.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15B2FFA-C3B8-5FDE-5143-2C8189786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100" y="321270"/>
            <a:ext cx="4422670" cy="139323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Dwayne Johnson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00AB0A7F-333C-C24C-BDCC-252283E0F12C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21188" r="21188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1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02CA8-9B07-C48A-C499-63FD4FC05B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E4CD1ACB-96E1-9F59-4926-730D8E8BC03D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4423" r="4423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7E7CF1-1C22-36A6-733F-721248C3D88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29724" y="1657350"/>
            <a:ext cx="5966276" cy="5200650"/>
          </a:xfrm>
        </p:spPr>
        <p:txBody>
          <a:bodyPr>
            <a:noAutofit/>
          </a:bodyPr>
          <a:lstStyle/>
          <a:p>
            <a:r>
              <a:rPr lang="en-US" sz="2000" b="1" dirty="0">
                <a:solidFill>
                  <a:schemeClr val="tx1"/>
                </a:solidFill>
              </a:rPr>
              <a:t>Why her personal brand works</a:t>
            </a:r>
          </a:p>
          <a:p>
            <a:pPr marL="342900" indent="-342900" algn="just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Seen as trustworthy and knowledgeable with decades of experience </a:t>
            </a:r>
          </a:p>
          <a:p>
            <a:pPr marL="342900" indent="-342900" algn="just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Strong association with quality, tradition, and home baking </a:t>
            </a:r>
          </a:p>
          <a:p>
            <a:pPr marL="342900" indent="-342900" algn="just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Communicates in a warm, reassuring, and approachable way </a:t>
            </a:r>
          </a:p>
          <a:p>
            <a:pPr marL="342900" indent="-342900" algn="just">
              <a:buClrTx/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Consistent presence across TV, books, and media</a:t>
            </a:r>
          </a:p>
          <a:p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b="1" dirty="0">
                <a:solidFill>
                  <a:schemeClr val="tx1"/>
                </a:solidFill>
              </a:rPr>
              <a:t>Brand takeaway</a:t>
            </a:r>
            <a:endParaRPr lang="en-US" sz="2000" dirty="0">
              <a:solidFill>
                <a:schemeClr val="tx1"/>
              </a:solidFill>
            </a:endParaRPr>
          </a:p>
          <a:p>
            <a:pPr algn="just"/>
            <a:r>
              <a:rPr lang="en-GB" sz="2000" dirty="0">
                <a:solidFill>
                  <a:schemeClr val="tx1"/>
                </a:solidFill>
              </a:rPr>
              <a:t>Be consistent and approachable, build trust through expertise, and create a clear identity people recognise and rely on.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33A5688-7640-32F0-6FA4-37AA11ABB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395" y="149820"/>
            <a:ext cx="4422670" cy="150753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Mary Berry</a:t>
            </a:r>
          </a:p>
        </p:txBody>
      </p:sp>
    </p:spTree>
    <p:extLst>
      <p:ext uri="{BB962C8B-B14F-4D97-AF65-F5344CB8AC3E}">
        <p14:creationId xmlns:p14="http://schemas.microsoft.com/office/powerpoint/2010/main" val="2726291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13F9A722-C416-4CA0-9E81-3AB439623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887" y="109292"/>
            <a:ext cx="7978227" cy="156966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tx1"/>
                </a:solidFill>
              </a:rPr>
              <a:t>Core pillars of personal branding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6D905B54-BC78-4D3A-98A7-8BF350FAE60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64410" y="2664069"/>
            <a:ext cx="2517605" cy="967215"/>
          </a:xfrm>
        </p:spPr>
        <p:txBody>
          <a:bodyPr/>
          <a:lstStyle/>
          <a:p>
            <a:r>
              <a:rPr lang="en-US" sz="4400" b="1" dirty="0"/>
              <a:t>Purpose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20F164F-C51A-49BD-BCBB-07C7BED267C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59042" y="2927839"/>
            <a:ext cx="2517605" cy="703446"/>
          </a:xfrm>
        </p:spPr>
        <p:txBody>
          <a:bodyPr/>
          <a:lstStyle/>
          <a:p>
            <a:r>
              <a:rPr lang="en-US" sz="4400" dirty="0"/>
              <a:t>Values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3604A973-1FC1-4BD3-A8B8-0C46262D77B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288925" y="5081954"/>
            <a:ext cx="2517605" cy="704143"/>
          </a:xfrm>
        </p:spPr>
        <p:txBody>
          <a:bodyPr/>
          <a:lstStyle/>
          <a:p>
            <a:r>
              <a:rPr lang="en-US" sz="4400" b="1" dirty="0"/>
              <a:t>Clarity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DDC5EC52-0B52-4D0E-B00E-8E5EF35BC9C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276547" y="4996621"/>
            <a:ext cx="2776810" cy="874808"/>
          </a:xfrm>
        </p:spPr>
        <p:txBody>
          <a:bodyPr/>
          <a:lstStyle/>
          <a:p>
            <a:r>
              <a:rPr lang="en-US" sz="4400" dirty="0"/>
              <a:t>Strengths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9D2D0F-A9CF-447A-AD6D-2238D7B17339}"/>
              </a:ext>
            </a:extLst>
          </p:cNvPr>
          <p:cNvSpPr txBox="1"/>
          <p:nvPr/>
        </p:nvSpPr>
        <p:spPr>
          <a:xfrm>
            <a:off x="3196026" y="2362846"/>
            <a:ext cx="274900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Know what you want to achieve and the impact you want to make.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1509D59-E919-19E6-9FB7-DF39F937B75C}"/>
              </a:ext>
            </a:extLst>
          </p:cNvPr>
          <p:cNvSpPr txBox="1"/>
          <p:nvPr/>
        </p:nvSpPr>
        <p:spPr>
          <a:xfrm>
            <a:off x="9150780" y="2362846"/>
            <a:ext cx="277681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Be guided by your core beliefs and what matters most to you.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CF6860D-B50E-4949-9653-4498D058DC91}"/>
              </a:ext>
            </a:extLst>
          </p:cNvPr>
          <p:cNvSpPr txBox="1"/>
          <p:nvPr/>
        </p:nvSpPr>
        <p:spPr>
          <a:xfrm>
            <a:off x="-75812" y="4833860"/>
            <a:ext cx="32718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Clearly communicate who you are and what you stand for.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EEB6C02-229E-2B04-DF2B-A060F0BDC7F8}"/>
              </a:ext>
            </a:extLst>
          </p:cNvPr>
          <p:cNvSpPr txBox="1"/>
          <p:nvPr/>
        </p:nvSpPr>
        <p:spPr>
          <a:xfrm>
            <a:off x="6004709" y="5203192"/>
            <a:ext cx="327183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Identify and showcase what you do best.</a:t>
            </a:r>
          </a:p>
        </p:txBody>
      </p:sp>
    </p:spTree>
    <p:extLst>
      <p:ext uri="{BB962C8B-B14F-4D97-AF65-F5344CB8AC3E}">
        <p14:creationId xmlns:p14="http://schemas.microsoft.com/office/powerpoint/2010/main" val="4148056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p"/>
      <p:bldP spid="20" grpId="0" build="p"/>
      <p:bldP spid="22" grpId="0" build="p"/>
      <p:bldP spid="24" grpId="0" build="p"/>
      <p:bldP spid="6" grpId="0"/>
      <p:bldP spid="11" grpId="0"/>
      <p:bldP spid="17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reaching for a paper on a table full of paper and sticky notes">
            <a:extLst>
              <a:ext uri="{FF2B5EF4-FFF2-40B4-BE49-F238E27FC236}">
                <a16:creationId xmlns:a16="http://schemas.microsoft.com/office/drawing/2014/main" id="{4395B41B-5028-D822-0EE7-4D24C39AAA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295" b="743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2ED715-BACC-D63F-5873-5CA247ABC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chemeClr val="bg1">
              <a:alpha val="60000"/>
            </a:schemeClr>
          </a:solidFill>
          <a:ln w="38100" cap="sq">
            <a:solidFill>
              <a:schemeClr val="tx1"/>
            </a:solidFill>
            <a:miter lim="800000"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2900">
                <a:solidFill>
                  <a:schemeClr val="tx1"/>
                </a:solidFill>
              </a:rPr>
              <a:t>Personal Branding Workshop</a:t>
            </a:r>
            <a:br>
              <a:rPr lang="en-US" sz="2900">
                <a:solidFill>
                  <a:schemeClr val="tx1"/>
                </a:solidFill>
              </a:rPr>
            </a:br>
            <a:br>
              <a:rPr lang="en-US" sz="2900">
                <a:solidFill>
                  <a:schemeClr val="tx1"/>
                </a:solidFill>
              </a:rPr>
            </a:br>
            <a:r>
              <a:rPr lang="en-US" sz="2900">
                <a:solidFill>
                  <a:schemeClr val="tx1"/>
                </a:solidFill>
              </a:rPr>
              <a:t>WE WILL CREATE THIS STEP BY STEP</a:t>
            </a:r>
          </a:p>
        </p:txBody>
      </p:sp>
    </p:spTree>
    <p:extLst>
      <p:ext uri="{BB962C8B-B14F-4D97-AF65-F5344CB8AC3E}">
        <p14:creationId xmlns:p14="http://schemas.microsoft.com/office/powerpoint/2010/main" val="15598039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618CD-3675-D1B7-CC69-D2C4EDABD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737" y="289559"/>
            <a:ext cx="11058525" cy="1110615"/>
          </a:xfrm>
        </p:spPr>
        <p:txBody>
          <a:bodyPr>
            <a:normAutofit/>
          </a:bodyPr>
          <a:lstStyle/>
          <a:p>
            <a:r>
              <a:rPr lang="en-GB" sz="4000" b="1" dirty="0"/>
              <a:t>Who is your audience?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C8D6FE-76FE-7247-7273-B9B2C4B58EED}"/>
              </a:ext>
            </a:extLst>
          </p:cNvPr>
          <p:cNvSpPr txBox="1"/>
          <p:nvPr/>
        </p:nvSpPr>
        <p:spPr>
          <a:xfrm>
            <a:off x="647699" y="1628775"/>
            <a:ext cx="10896600" cy="5047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800" b="1" dirty="0"/>
              <a:t>Who do you want your person brand to impact most?</a:t>
            </a:r>
          </a:p>
          <a:p>
            <a:endParaRPr lang="en-US" sz="2800" dirty="0"/>
          </a:p>
          <a:p>
            <a:pPr marL="0" indent="0">
              <a:lnSpc>
                <a:spcPct val="150000"/>
              </a:lnSpc>
              <a:buNone/>
            </a:pPr>
            <a:r>
              <a:rPr lang="en-US" sz="2800" dirty="0"/>
              <a:t>Choose ONE: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Employer / interviewer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Lecturer / placement supervisor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Customers / clients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Colleagues / team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My audience = ________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15036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D73ABE-1E6A-1BDA-526C-2189E50C0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56D09-F2D4-796A-6F3F-142EE8F07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What are your values?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81D156-BF63-7BEB-AD6E-3B09A82AA4BD}"/>
              </a:ext>
            </a:extLst>
          </p:cNvPr>
          <p:cNvSpPr txBox="1"/>
          <p:nvPr/>
        </p:nvSpPr>
        <p:spPr>
          <a:xfrm>
            <a:off x="425920" y="1487568"/>
            <a:ext cx="11375556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800" dirty="0"/>
              <a:t>A value is a core belief or principle that guides how a person thinks, behaves, and makes decisions. Values influence what someone considers important, right or wrong, and worthwhile in both personal and professional contexts.</a:t>
            </a:r>
          </a:p>
          <a:p>
            <a:endParaRPr lang="en-US" sz="2800" dirty="0"/>
          </a:p>
          <a:p>
            <a:r>
              <a:rPr lang="en-US" sz="2800" b="1" dirty="0"/>
              <a:t>Values Affect: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The decisions you make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How you behave and interact with others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The choices you make in your career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How others perceive and trust you</a:t>
            </a:r>
          </a:p>
          <a:p>
            <a:pPr algn="r"/>
            <a:r>
              <a:rPr lang="en-GB" sz="2400" dirty="0"/>
              <a:t>(Schwartz, 1992)</a:t>
            </a:r>
          </a:p>
        </p:txBody>
      </p:sp>
    </p:spTree>
    <p:extLst>
      <p:ext uri="{BB962C8B-B14F-4D97-AF65-F5344CB8AC3E}">
        <p14:creationId xmlns:p14="http://schemas.microsoft.com/office/powerpoint/2010/main" val="242700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DD8579-7FE5-75EA-10ED-DE433A5176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CE4E3-804B-71CE-A960-D74E8CDC0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What are your values?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3E35B3-4132-2052-67D6-6E7943D77DA7}"/>
              </a:ext>
            </a:extLst>
          </p:cNvPr>
          <p:cNvSpPr txBox="1"/>
          <p:nvPr/>
        </p:nvSpPr>
        <p:spPr>
          <a:xfrm>
            <a:off x="647700" y="1452137"/>
            <a:ext cx="108966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Identify Your Values:</a:t>
            </a:r>
          </a:p>
          <a:p>
            <a:endParaRPr lang="en-US" sz="2800" b="1" dirty="0"/>
          </a:p>
          <a:p>
            <a:r>
              <a:rPr lang="en-US" sz="2800" b="1" dirty="0"/>
              <a:t>Task 1(10 minutes):</a:t>
            </a:r>
            <a:r>
              <a:rPr lang="en-US" sz="2800" dirty="0"/>
              <a:t> </a:t>
            </a:r>
          </a:p>
          <a:p>
            <a:r>
              <a:rPr lang="en-US" sz="2800" dirty="0"/>
              <a:t>Pick 5 values that matter most to you.</a:t>
            </a:r>
          </a:p>
          <a:p>
            <a:br>
              <a:rPr lang="en-US" sz="2800" dirty="0"/>
            </a:br>
            <a:r>
              <a:rPr lang="en-US" sz="2800" b="1" dirty="0"/>
              <a:t>Task (5 minutes):</a:t>
            </a:r>
            <a:r>
              <a:rPr lang="en-US" sz="2800" dirty="0"/>
              <a:t> </a:t>
            </a:r>
          </a:p>
          <a:p>
            <a:r>
              <a:rPr lang="en-US" sz="2800" dirty="0"/>
              <a:t>Narrow them down to your top 2 values.</a:t>
            </a:r>
          </a:p>
          <a:p>
            <a:br>
              <a:rPr lang="en-US" sz="2800" dirty="0"/>
            </a:br>
            <a:r>
              <a:rPr lang="en-US" sz="2800" b="1" dirty="0"/>
              <a:t>Task (10 minutes):</a:t>
            </a:r>
            <a:r>
              <a:rPr lang="en-US" sz="2800" dirty="0"/>
              <a:t> </a:t>
            </a:r>
          </a:p>
          <a:p>
            <a:r>
              <a:rPr lang="en-US" sz="2800" dirty="0"/>
              <a:t>For each value, complete the sentences:</a:t>
            </a:r>
          </a:p>
          <a:p>
            <a:r>
              <a:rPr lang="en-US" sz="2800" i="1" dirty="0"/>
              <a:t>“This matters to me because…”</a:t>
            </a:r>
          </a:p>
          <a:p>
            <a:r>
              <a:rPr lang="en-US" sz="2800" i="1" dirty="0"/>
              <a:t>“It shows up when I…”</a:t>
            </a:r>
          </a:p>
        </p:txBody>
      </p:sp>
    </p:spTree>
    <p:extLst>
      <p:ext uri="{BB962C8B-B14F-4D97-AF65-F5344CB8AC3E}">
        <p14:creationId xmlns:p14="http://schemas.microsoft.com/office/powerpoint/2010/main" val="256049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FFD299-1050-270F-8BF1-31A79C11A6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FA8B686-C60D-A938-CAC6-9575030B08B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624" r="24042" b="-1"/>
          <a:stretch>
            <a:fillRect/>
          </a:stretch>
        </p:blipFill>
        <p:spPr>
          <a:xfrm>
            <a:off x="642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892A00-E9F0-B03B-B852-6514B86BF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841505"/>
            <a:ext cx="4487298" cy="1174991"/>
          </a:xfrm>
          <a:solidFill>
            <a:schemeClr val="tx1">
              <a:alpha val="60000"/>
            </a:schemeClr>
          </a:solidFill>
          <a:ln>
            <a:solidFill>
              <a:schemeClr val="bg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200" b="1">
                <a:solidFill>
                  <a:schemeClr val="bg1"/>
                </a:solidFill>
              </a:rPr>
              <a:t>What are Michelle's Obama’s values?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31B955-5342-99AD-4375-6B48DA308B43}"/>
              </a:ext>
            </a:extLst>
          </p:cNvPr>
          <p:cNvSpPr txBox="1"/>
          <p:nvPr/>
        </p:nvSpPr>
        <p:spPr>
          <a:xfrm>
            <a:off x="6272213" y="171451"/>
            <a:ext cx="5672137" cy="6486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Bef>
                <a:spcPts val="1000"/>
              </a:spcBef>
              <a:buClr>
                <a:schemeClr val="accent2"/>
              </a:buClr>
            </a:pPr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Example values:</a:t>
            </a:r>
          </a:p>
          <a:p>
            <a:pPr marL="342900"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Education</a:t>
            </a: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→ Launched initiatives supporting girls’ education worldwide </a:t>
            </a:r>
          </a:p>
          <a:p>
            <a:pPr marL="342900"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42900"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Empowerment</a:t>
            </a: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→ Encourages confidence and leadership through speeches and her book </a:t>
            </a:r>
            <a:r>
              <a:rPr lang="en-US" sz="2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Becoming</a:t>
            </a: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  <a:p>
            <a:pPr marL="342900"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42900"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Health &amp; wellbeing </a:t>
            </a: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→ Led the </a:t>
            </a:r>
            <a:r>
              <a:rPr lang="en-US" sz="2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Let’s Move!</a:t>
            </a: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campaign to promote healthy lifestyles </a:t>
            </a:r>
          </a:p>
          <a:p>
            <a:pPr marL="342900"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42900"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Service</a:t>
            </a: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→ Advocates for community support and public service</a:t>
            </a:r>
          </a:p>
        </p:txBody>
      </p:sp>
    </p:spTree>
    <p:extLst>
      <p:ext uri="{BB962C8B-B14F-4D97-AF65-F5344CB8AC3E}">
        <p14:creationId xmlns:p14="http://schemas.microsoft.com/office/powerpoint/2010/main" val="2995238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24C59D-BF7F-1A4A-9039-F5EF23721A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F852C-F956-FA49-6942-6728F8457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Where’s your proof?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4AF358-1938-2F62-342B-9CAF86135936}"/>
              </a:ext>
            </a:extLst>
          </p:cNvPr>
          <p:cNvSpPr txBox="1"/>
          <p:nvPr/>
        </p:nvSpPr>
        <p:spPr>
          <a:xfrm>
            <a:off x="647700" y="1363653"/>
            <a:ext cx="11025188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200" dirty="0"/>
              <a:t>List 3 strengths (skills or qualities).</a:t>
            </a:r>
          </a:p>
          <a:p>
            <a:pPr marL="0" indent="0">
              <a:buNone/>
            </a:pPr>
            <a:br>
              <a:rPr lang="en-US" sz="2200" dirty="0"/>
            </a:br>
            <a:r>
              <a:rPr lang="en-US" sz="2200" dirty="0"/>
              <a:t>For each one, add a real example as evidence.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b="1" dirty="0"/>
              <a:t>Use this structure:</a:t>
            </a:r>
          </a:p>
          <a:p>
            <a:r>
              <a:rPr lang="en-US" sz="2200" dirty="0"/>
              <a:t>Strength 1: ________</a:t>
            </a:r>
            <a:br>
              <a:rPr lang="en-US" sz="2200" dirty="0"/>
            </a:br>
            <a:r>
              <a:rPr lang="en-US" sz="2200" dirty="0"/>
              <a:t>Proof (example): ________</a:t>
            </a:r>
          </a:p>
          <a:p>
            <a:endParaRPr lang="en-US" sz="2200" dirty="0"/>
          </a:p>
          <a:p>
            <a:r>
              <a:rPr lang="en-US" sz="2200" dirty="0"/>
              <a:t>Strength 2: ________</a:t>
            </a:r>
            <a:br>
              <a:rPr lang="en-US" sz="2200" dirty="0"/>
            </a:br>
            <a:r>
              <a:rPr lang="en-US" sz="2200" dirty="0"/>
              <a:t>Proof (example): ________</a:t>
            </a:r>
          </a:p>
          <a:p>
            <a:endParaRPr lang="en-US" sz="2200" dirty="0"/>
          </a:p>
          <a:p>
            <a:r>
              <a:rPr lang="en-US" sz="2200" dirty="0"/>
              <a:t>Strength 3: ________</a:t>
            </a:r>
            <a:br>
              <a:rPr lang="en-US" sz="2200" dirty="0"/>
            </a:br>
            <a:r>
              <a:rPr lang="en-US" sz="2200" dirty="0"/>
              <a:t>Proof (example): ________</a:t>
            </a:r>
          </a:p>
          <a:p>
            <a:endParaRPr lang="en-US" sz="2200" dirty="0"/>
          </a:p>
          <a:p>
            <a:pPr marL="0" indent="0">
              <a:buNone/>
            </a:pPr>
            <a:r>
              <a:rPr lang="en-US" sz="2200" b="1" u="sng" dirty="0"/>
              <a:t>KEY RULE</a:t>
            </a:r>
            <a:r>
              <a:rPr lang="en-US" sz="2200" b="1" dirty="0"/>
              <a:t>:</a:t>
            </a:r>
            <a:r>
              <a:rPr lang="en-US" sz="2200" dirty="0"/>
              <a:t> Only include a strength if you can prove it with a real example.</a:t>
            </a:r>
          </a:p>
        </p:txBody>
      </p:sp>
    </p:spTree>
    <p:extLst>
      <p:ext uri="{BB962C8B-B14F-4D97-AF65-F5344CB8AC3E}">
        <p14:creationId xmlns:p14="http://schemas.microsoft.com/office/powerpoint/2010/main" val="165226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EBDA75-4503-6E84-C139-3E19F702B4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1030E-5422-8A4C-8D44-33625A3BA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What makes you “Different?”</a:t>
            </a:r>
          </a:p>
        </p:txBody>
      </p:sp>
      <p:sp>
        <p:nvSpPr>
          <p:cNvPr id="3" name="Table Placeholder 3">
            <a:extLst>
              <a:ext uri="{FF2B5EF4-FFF2-40B4-BE49-F238E27FC236}">
                <a16:creationId xmlns:a16="http://schemas.microsoft.com/office/drawing/2014/main" id="{4E84760C-8CBD-C0C1-6DB6-84C82E866EFE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47700" y="1577748"/>
            <a:ext cx="10896600" cy="47944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“What do you do that adds value or makes things better for others?”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Choose </a:t>
            </a:r>
            <a:r>
              <a:rPr lang="en-US" sz="2800" b="1" dirty="0"/>
              <a:t>ONE</a:t>
            </a:r>
            <a:r>
              <a:rPr lang="en-US" sz="2800" dirty="0"/>
              <a:t> sentence starter:</a:t>
            </a:r>
          </a:p>
          <a:p>
            <a:pPr>
              <a:lnSpc>
                <a:spcPct val="150000"/>
              </a:lnSpc>
              <a:buClr>
                <a:schemeClr val="tx1"/>
              </a:buClr>
            </a:pPr>
            <a:r>
              <a:rPr lang="en-US" sz="2800" i="1" dirty="0"/>
              <a:t>“People can rely on me to…”</a:t>
            </a:r>
          </a:p>
          <a:p>
            <a:pPr>
              <a:lnSpc>
                <a:spcPct val="150000"/>
              </a:lnSpc>
              <a:buClr>
                <a:schemeClr val="tx1"/>
              </a:buClr>
            </a:pPr>
            <a:r>
              <a:rPr lang="en-US" sz="2800" i="1" dirty="0"/>
              <a:t>“I’m good at…”</a:t>
            </a:r>
          </a:p>
          <a:p>
            <a:pPr>
              <a:lnSpc>
                <a:spcPct val="150000"/>
              </a:lnSpc>
              <a:buClr>
                <a:schemeClr val="tx1"/>
              </a:buClr>
            </a:pPr>
            <a:r>
              <a:rPr lang="en-US" sz="2800" i="1" dirty="0"/>
              <a:t>“I bring ___ to a team because…”</a:t>
            </a:r>
          </a:p>
          <a:p>
            <a:pPr>
              <a:lnSpc>
                <a:spcPct val="150000"/>
              </a:lnSpc>
              <a:buClr>
                <a:schemeClr val="tx1"/>
              </a:buClr>
            </a:pPr>
            <a:r>
              <a:rPr lang="en-US" sz="2800" i="1" dirty="0"/>
              <a:t>“A problem I often help solve is…”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34660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231E17-C7A6-BFA0-EF32-2049581BC9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CD12AA3-B2E9-A8B0-09AB-E5794DE4E8F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624" r="24042" b="-1"/>
          <a:stretch>
            <a:fillRect/>
          </a:stretch>
        </p:blipFill>
        <p:spPr>
          <a:xfrm>
            <a:off x="642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7864B4-B1FA-EE33-FA2A-D0A8A3823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841505"/>
            <a:ext cx="4487298" cy="1174991"/>
          </a:xfrm>
          <a:solidFill>
            <a:schemeClr val="tx1">
              <a:alpha val="60000"/>
            </a:schemeClr>
          </a:solidFill>
          <a:ln>
            <a:solidFill>
              <a:schemeClr val="bg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200" b="1">
                <a:solidFill>
                  <a:schemeClr val="bg1"/>
                </a:solidFill>
              </a:rPr>
              <a:t>What makes MICHELLE OBAMA “Different?”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E07768-E1E9-5A37-8A51-4928DA613DE7}"/>
              </a:ext>
            </a:extLst>
          </p:cNvPr>
          <p:cNvSpPr txBox="1"/>
          <p:nvPr/>
        </p:nvSpPr>
        <p:spPr>
          <a:xfrm>
            <a:off x="6415089" y="976129"/>
            <a:ext cx="5443536" cy="49198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She brings strong communication and empathy to a team because she can connect with diverse audiences and inspire positive change. </a:t>
            </a:r>
          </a:p>
          <a:p>
            <a:pPr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 algn="just" defTabSz="9144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 problem she often helps solve is how to engage and motivate people, by making messages relatable and meaningful.</a:t>
            </a:r>
          </a:p>
        </p:txBody>
      </p:sp>
    </p:spTree>
    <p:extLst>
      <p:ext uri="{BB962C8B-B14F-4D97-AF65-F5344CB8AC3E}">
        <p14:creationId xmlns:p14="http://schemas.microsoft.com/office/powerpoint/2010/main" val="164581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303DC9-497E-C00E-CFEA-CBDF6275DA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47F71-4821-83C6-DD4F-4BE0AD63B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What’s YOUR Brand Statement?</a:t>
            </a:r>
          </a:p>
        </p:txBody>
      </p:sp>
      <p:sp>
        <p:nvSpPr>
          <p:cNvPr id="3" name="Table Placeholder 3">
            <a:extLst>
              <a:ext uri="{FF2B5EF4-FFF2-40B4-BE49-F238E27FC236}">
                <a16:creationId xmlns:a16="http://schemas.microsoft.com/office/drawing/2014/main" id="{4CB28307-5F83-C28C-1186-745292FD9118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47700" y="1492023"/>
            <a:ext cx="10896600" cy="53600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Combine everything you’ve done into 2 clear sentences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b="1" dirty="0"/>
              <a:t>Use this template:</a:t>
            </a:r>
          </a:p>
          <a:p>
            <a:pPr>
              <a:buClr>
                <a:schemeClr val="tx1"/>
              </a:buClr>
            </a:pPr>
            <a:r>
              <a:rPr lang="en-GB" sz="2800" i="1" dirty="0"/>
              <a:t>I am known for [strength 1] and [strength 2], guided by [value 1/value 2].</a:t>
            </a:r>
          </a:p>
          <a:p>
            <a:pPr>
              <a:buClr>
                <a:schemeClr val="tx1"/>
              </a:buClr>
            </a:pPr>
            <a:r>
              <a:rPr lang="en-GB" sz="2800" i="1" dirty="0"/>
              <a:t>I demonstrate this by [what you do / how you help].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US" sz="2800" b="1" dirty="0"/>
              <a:t>Example:</a:t>
            </a:r>
          </a:p>
          <a:p>
            <a:pPr marL="0" indent="0" algn="just">
              <a:buNone/>
            </a:pPr>
            <a:r>
              <a:rPr lang="en-GB" sz="2800" i="1" dirty="0"/>
              <a:t>I am known for being organised and calm under pressure, guided by reliability and respect. I demonstrate this by keeping work on track and supporting others during busy periods.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19736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7B7614-71F7-20EB-FFEB-F0BB7651CC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8AA7EA0-9456-E73B-BB95-8064C62EC4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624" r="24042" b="-1"/>
          <a:stretch>
            <a:fillRect/>
          </a:stretch>
        </p:blipFill>
        <p:spPr>
          <a:xfrm>
            <a:off x="642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51A9DC-8151-38E4-DA3F-B5B319218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841505"/>
            <a:ext cx="4487298" cy="1174991"/>
          </a:xfrm>
          <a:solidFill>
            <a:schemeClr val="tx1">
              <a:alpha val="60000"/>
            </a:schemeClr>
          </a:solidFill>
          <a:ln>
            <a:solidFill>
              <a:schemeClr val="bg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What’s </a:t>
            </a:r>
            <a:r>
              <a:rPr lang="en-US" sz="2000" dirty="0" err="1">
                <a:solidFill>
                  <a:schemeClr val="bg1"/>
                </a:solidFill>
              </a:rPr>
              <a:t>michelle</a:t>
            </a:r>
            <a:r>
              <a:rPr lang="en-US" sz="2000" dirty="0">
                <a:solidFill>
                  <a:schemeClr val="bg1"/>
                </a:solidFill>
              </a:rPr>
              <a:t> Obama’s Brand Statement?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C84213-FCB3-8B54-F542-2AE6F6B2424C}"/>
              </a:ext>
            </a:extLst>
          </p:cNvPr>
          <p:cNvSpPr txBox="1"/>
          <p:nvPr/>
        </p:nvSpPr>
        <p:spPr>
          <a:xfrm>
            <a:off x="6572491" y="1331027"/>
            <a:ext cx="5128972" cy="41959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just" defTabSz="914400">
              <a:spcBef>
                <a:spcPts val="1000"/>
              </a:spcBef>
              <a:buClr>
                <a:schemeClr val="accent2"/>
              </a:buClr>
            </a:pPr>
            <a:r>
              <a:rPr lang="en-US" sz="3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She is known for her strong communication and empathy, guided by values of empowerment and education. She demonstrates this by inspiring diverse audiences and advocating for positive social change.</a:t>
            </a:r>
            <a:endParaRPr lang="en-US" sz="3200" i="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7516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701591-EFFD-46CB-845D-07168765DC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A6C6B-343F-534D-1DF4-B900B9B43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289560"/>
            <a:ext cx="10896600" cy="1305392"/>
          </a:xfrm>
        </p:spPr>
        <p:txBody>
          <a:bodyPr>
            <a:normAutofit/>
          </a:bodyPr>
          <a:lstStyle/>
          <a:p>
            <a:r>
              <a:rPr lang="en-US" sz="3200" b="1" dirty="0"/>
              <a:t>Brand only works if it matches BEHAVIOUR</a:t>
            </a:r>
          </a:p>
        </p:txBody>
      </p:sp>
      <p:sp>
        <p:nvSpPr>
          <p:cNvPr id="3" name="Table Placeholder 3">
            <a:extLst>
              <a:ext uri="{FF2B5EF4-FFF2-40B4-BE49-F238E27FC236}">
                <a16:creationId xmlns:a16="http://schemas.microsoft.com/office/drawing/2014/main" id="{70045B50-9F98-08A2-45B8-F291B1756BC5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556260" y="1805454"/>
            <a:ext cx="10896600" cy="476298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/>
              <a:t>Your personal brand must be seen in what you do, not just what you say.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Create a 2-column checklist:</a:t>
            </a:r>
          </a:p>
          <a:p>
            <a:pPr marL="0" indent="0">
              <a:buNone/>
            </a:pPr>
            <a:r>
              <a:rPr lang="en-US" sz="2400" b="1" dirty="0"/>
              <a:t>If my brand is true, people will SEE me doing:</a:t>
            </a:r>
          </a:p>
          <a:p>
            <a:pPr marL="0" indent="0">
              <a:buNone/>
            </a:pPr>
            <a:r>
              <a:rPr lang="en-US" sz="2400" dirty="0"/>
              <a:t>List </a:t>
            </a:r>
            <a:r>
              <a:rPr lang="en-US" sz="2400" b="1" dirty="0"/>
              <a:t>3 behaviors </a:t>
            </a:r>
            <a:r>
              <a:rPr lang="en-US" sz="2400" dirty="0"/>
              <a:t>in class/work</a:t>
            </a:r>
          </a:p>
          <a:p>
            <a:pPr marL="0" indent="0">
              <a:buNone/>
            </a:pPr>
            <a:r>
              <a:rPr lang="en-US" sz="2400" i="1" dirty="0"/>
              <a:t>(e.g., arriving prepared, asking questions, following through.)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400" b="1" dirty="0"/>
              <a:t>If my brand is true, people will NOT see me:</a:t>
            </a:r>
          </a:p>
          <a:p>
            <a:pPr marL="0" indent="0">
              <a:buNone/>
            </a:pPr>
            <a:r>
              <a:rPr lang="en-GB" sz="2400" dirty="0"/>
              <a:t>List </a:t>
            </a:r>
            <a:r>
              <a:rPr lang="en-GB" sz="2400" b="1" dirty="0"/>
              <a:t>2 behaviours </a:t>
            </a:r>
            <a:r>
              <a:rPr lang="en-GB" sz="2400" dirty="0"/>
              <a:t>to avoid</a:t>
            </a:r>
          </a:p>
          <a:p>
            <a:pPr marL="0" indent="0">
              <a:buNone/>
            </a:pPr>
            <a:r>
              <a:rPr lang="en-GB" sz="2400" i="1" dirty="0"/>
              <a:t>(e.g., missing deadlines, being rude, ignoring messages.)</a:t>
            </a:r>
          </a:p>
        </p:txBody>
      </p:sp>
    </p:spTree>
    <p:extLst>
      <p:ext uri="{BB962C8B-B14F-4D97-AF65-F5344CB8AC3E}">
        <p14:creationId xmlns:p14="http://schemas.microsoft.com/office/powerpoint/2010/main" val="426486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9F4BA1-9B2F-97BF-4A53-224D14A6C7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1C19F-98EB-585F-AD6E-1A96F6056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248656"/>
            <a:ext cx="10896600" cy="893218"/>
          </a:xfrm>
        </p:spPr>
        <p:txBody>
          <a:bodyPr>
            <a:normAutofit/>
          </a:bodyPr>
          <a:lstStyle/>
          <a:p>
            <a:r>
              <a:rPr lang="en-US" sz="3200" b="1" dirty="0"/>
              <a:t>What about your ONLINE presence? </a:t>
            </a:r>
          </a:p>
        </p:txBody>
      </p:sp>
      <p:sp>
        <p:nvSpPr>
          <p:cNvPr id="3" name="Table Placeholder 3">
            <a:extLst>
              <a:ext uri="{FF2B5EF4-FFF2-40B4-BE49-F238E27FC236}">
                <a16:creationId xmlns:a16="http://schemas.microsoft.com/office/drawing/2014/main" id="{6EF6C6E6-ACC5-1D23-C283-DEC5FDC2294B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47700" y="1365567"/>
            <a:ext cx="10896600" cy="53600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200" dirty="0"/>
              <a:t>Your personal brand is also reflected in your digital footprint.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b="1" dirty="0"/>
              <a:t>Ask yourself: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US" sz="2200" dirty="0"/>
              <a:t>Does your email or Teams name look professional?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US" sz="2200" dirty="0"/>
              <a:t>If someone searched your name, would anything damage your reputation?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en-US" sz="2200" dirty="0"/>
              <a:t>Do you have a LinkedIn profile?  (</a:t>
            </a:r>
            <a:r>
              <a:rPr lang="en-US" sz="2200" u="sng" dirty="0"/>
              <a:t>YOU SHOULD</a:t>
            </a:r>
            <a:r>
              <a:rPr lang="en-US" sz="2200" dirty="0"/>
              <a:t>!) </a:t>
            </a:r>
          </a:p>
          <a:p>
            <a:pPr>
              <a:buClr>
                <a:schemeClr val="tx1"/>
              </a:buClr>
            </a:pPr>
            <a:r>
              <a:rPr lang="en-US" sz="2200" dirty="0"/>
              <a:t>Do you have a headline?</a:t>
            </a:r>
          </a:p>
          <a:p>
            <a:pPr>
              <a:buClr>
                <a:schemeClr val="tx1"/>
              </a:buClr>
            </a:pPr>
            <a:r>
              <a:rPr lang="en-US" sz="2200" dirty="0"/>
              <a:t>Does it match your brand statement?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200" b="1" dirty="0"/>
              <a:t>Think about:</a:t>
            </a:r>
          </a:p>
          <a:p>
            <a:pPr>
              <a:buClr>
                <a:schemeClr val="tx1"/>
              </a:buClr>
            </a:pPr>
            <a:r>
              <a:rPr lang="en-GB" sz="2200" dirty="0"/>
              <a:t>Are your social media profiles appropriate and consistent with your brand? </a:t>
            </a:r>
          </a:p>
          <a:p>
            <a:pPr>
              <a:buClr>
                <a:schemeClr val="tx1"/>
              </a:buClr>
            </a:pPr>
            <a:r>
              <a:rPr lang="en-GB" sz="2200" dirty="0"/>
              <a:t>Does your online presence reflect how you want to be seen professionally? 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37576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EA31D8-67EA-C010-F226-36211F9F6E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64D41-23FD-385C-D8D2-3D88B824E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428625"/>
            <a:ext cx="10896600" cy="893218"/>
          </a:xfrm>
        </p:spPr>
        <p:txBody>
          <a:bodyPr>
            <a:normAutofit/>
          </a:bodyPr>
          <a:lstStyle/>
          <a:p>
            <a:r>
              <a:rPr lang="en-US" sz="3200" b="1" dirty="0"/>
              <a:t>EXAMPLES OF NEGATIVE ONLINE PRESENCE </a:t>
            </a:r>
          </a:p>
        </p:txBody>
      </p:sp>
      <p:sp>
        <p:nvSpPr>
          <p:cNvPr id="3" name="Table Placeholder 3">
            <a:extLst>
              <a:ext uri="{FF2B5EF4-FFF2-40B4-BE49-F238E27FC236}">
                <a16:creationId xmlns:a16="http://schemas.microsoft.com/office/drawing/2014/main" id="{4D6EB43A-1401-EC3B-A3E4-23E8FCB71DCA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47700" y="1610136"/>
            <a:ext cx="10896600" cy="481923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400" b="1" dirty="0"/>
              <a:t>Kanye West: </a:t>
            </a:r>
            <a:r>
              <a:rPr lang="en-US" sz="2400" dirty="0"/>
              <a:t>His career took a major blow after a series of antisemitic comments on Twitter/X and interviews where he doubled down on his remarks. He was dropped by several major brands, including Adidas, Gap, and Balenciaga.</a:t>
            </a:r>
          </a:p>
          <a:p>
            <a:pPr marL="0" indent="0">
              <a:buNone/>
            </a:pPr>
            <a:endParaRPr lang="en-US" sz="2400" dirty="0"/>
          </a:p>
          <a:p>
            <a:pPr marL="0" indent="0" algn="just">
              <a:buNone/>
            </a:pPr>
            <a:r>
              <a:rPr lang="en-US" sz="2400" b="1" dirty="0"/>
              <a:t>Roseanne Barr: </a:t>
            </a:r>
            <a:r>
              <a:rPr lang="en-US" sz="2400" dirty="0"/>
              <a:t>Her highly successful show reboot was canceled the same day she posted a racist tweet comparing a former Obama advisor to an ape. She </a:t>
            </a:r>
            <a:r>
              <a:rPr lang="en-US" sz="2400" dirty="0" err="1"/>
              <a:t>apologised</a:t>
            </a:r>
            <a:r>
              <a:rPr lang="en-US" sz="2400" dirty="0"/>
              <a:t> afterward, but the damage to her reputation was extensive.</a:t>
            </a:r>
          </a:p>
          <a:p>
            <a:pPr marL="0" indent="0">
              <a:buNone/>
            </a:pPr>
            <a:endParaRPr lang="en-US" sz="2400" dirty="0"/>
          </a:p>
          <a:p>
            <a:pPr marL="0" indent="0" algn="just">
              <a:buNone/>
            </a:pPr>
            <a:r>
              <a:rPr lang="en-US" sz="2400" b="1" dirty="0"/>
              <a:t>J.K. Rowling: </a:t>
            </a:r>
            <a:r>
              <a:rPr lang="en-US" sz="2400" dirty="0"/>
              <a:t>The Harry Potter author has faced significant and sustained backlash from fans and the film's cast for her comments and tweets regarding transgender issues, which many deemed transphobic.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9805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68AF0A-D6AC-44E0-90FC-DAE12BB478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920" y="804334"/>
            <a:ext cx="10550161" cy="5102266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91CB35-CBDC-44BB-880D-00A544D5A8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968883"/>
            <a:ext cx="10222992" cy="4773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67ABBC-9E4A-C4B7-9504-AFA20D9368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" b="15014"/>
          <a:stretch>
            <a:fillRect/>
          </a:stretch>
        </p:blipFill>
        <p:spPr>
          <a:xfrm>
            <a:off x="1304544" y="1288923"/>
            <a:ext cx="9582912" cy="4133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8605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3AF955-B0A5-9F53-7600-8B86C847E1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4E4E6-D922-30E3-3A70-BAD75B592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WHICH ONE DO YOU THINK YOU ARE?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8059D5-8DE3-0729-012D-E3F9EE7DD84B}"/>
              </a:ext>
            </a:extLst>
          </p:cNvPr>
          <p:cNvSpPr txBox="1"/>
          <p:nvPr/>
        </p:nvSpPr>
        <p:spPr>
          <a:xfrm>
            <a:off x="647700" y="1546306"/>
            <a:ext cx="10896600" cy="42229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600" b="1" dirty="0"/>
              <a:t>Coercive</a:t>
            </a:r>
            <a:r>
              <a:rPr lang="en-GB" sz="2600" dirty="0"/>
              <a:t> – Demands immediate compliance and control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600" b="1" dirty="0"/>
              <a:t>Authoritative (Visionary)</a:t>
            </a:r>
            <a:r>
              <a:rPr lang="en-GB" sz="2600" dirty="0"/>
              <a:t> – Sets a clear vision and inspires people to follow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600" b="1" dirty="0"/>
              <a:t>Affiliative</a:t>
            </a:r>
            <a:r>
              <a:rPr lang="en-GB" sz="2600" dirty="0"/>
              <a:t> – Focuses on relationships, harmony, and team wellbeing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600" b="1" dirty="0"/>
              <a:t>Democratic</a:t>
            </a:r>
            <a:r>
              <a:rPr lang="en-GB" sz="2600" dirty="0"/>
              <a:t> – Involves others in decision-making and values input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600" b="1" dirty="0"/>
              <a:t>Pacesetting</a:t>
            </a:r>
            <a:r>
              <a:rPr lang="en-GB" sz="2600" dirty="0"/>
              <a:t> – Sets high standards and leads by example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600" b="1" dirty="0"/>
              <a:t>Coaching</a:t>
            </a:r>
            <a:r>
              <a:rPr lang="en-GB" sz="2600" dirty="0"/>
              <a:t> – Develops people for the future through guidance and support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A9CDC6-9DB9-61D5-C568-C9090F53859A}"/>
              </a:ext>
            </a:extLst>
          </p:cNvPr>
          <p:cNvSpPr txBox="1"/>
          <p:nvPr/>
        </p:nvSpPr>
        <p:spPr>
          <a:xfrm>
            <a:off x="7504510" y="6352996"/>
            <a:ext cx="443984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/>
              <a:t>(Goleman, Boyatzis and McKee, 2013)</a:t>
            </a:r>
          </a:p>
        </p:txBody>
      </p:sp>
    </p:spTree>
    <p:extLst>
      <p:ext uri="{BB962C8B-B14F-4D97-AF65-F5344CB8AC3E}">
        <p14:creationId xmlns:p14="http://schemas.microsoft.com/office/powerpoint/2010/main" val="1141154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6DBE169-BA91-4B17-9AF2-4BAD528BE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1694329"/>
            <a:ext cx="5519057" cy="3171875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solidFill>
                  <a:schemeClr val="tx1"/>
                </a:solidFill>
                <a:latin typeface="+mn-lt"/>
              </a:rPr>
              <a:t>Goleman Leadership Styles </a:t>
            </a:r>
            <a:br>
              <a:rPr lang="en-US" sz="3600" dirty="0">
                <a:solidFill>
                  <a:schemeClr val="tx1"/>
                </a:solidFill>
                <a:latin typeface="+mn-lt"/>
              </a:rPr>
            </a:br>
            <a:r>
              <a:rPr lang="en-US" sz="3600" dirty="0">
                <a:solidFill>
                  <a:schemeClr val="tx1"/>
                </a:solidFill>
                <a:latin typeface="+mn-lt"/>
              </a:rPr>
              <a:t>Activity</a:t>
            </a:r>
            <a:br>
              <a:rPr lang="en-US" sz="3600" dirty="0">
                <a:solidFill>
                  <a:schemeClr val="tx1"/>
                </a:solidFill>
                <a:latin typeface="+mn-lt"/>
              </a:rPr>
            </a:br>
            <a:br>
              <a:rPr lang="en-US" sz="3600" dirty="0">
                <a:solidFill>
                  <a:schemeClr val="tx1"/>
                </a:solidFill>
                <a:latin typeface="+mn-lt"/>
              </a:rPr>
            </a:br>
            <a:r>
              <a:rPr lang="en-US" sz="3600" dirty="0">
                <a:solidFill>
                  <a:schemeClr val="tx1"/>
                </a:solidFill>
                <a:latin typeface="+mn-lt"/>
              </a:rPr>
              <a:t>What is your Leadership Style?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58C488-4B87-4C12-B6BB-549F8845D1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5550" y="717550"/>
            <a:ext cx="5365750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1357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7655B78-1B77-4254-BA3A-37BE1F893A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927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976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Maslow's Hierarchy of Needs">
            <a:hlinkClick r:id="" action="ppaction://media"/>
            <a:extLst>
              <a:ext uri="{FF2B5EF4-FFF2-40B4-BE49-F238E27FC236}">
                <a16:creationId xmlns:a16="http://schemas.microsoft.com/office/drawing/2014/main" id="{1AFFF51C-4211-4207-BB79-FBC3727C2E3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8828" y="70945"/>
            <a:ext cx="12021206" cy="6716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24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ow Maslow's Hierarchy of Needs Explains Human Motivation">
            <a:extLst>
              <a:ext uri="{FF2B5EF4-FFF2-40B4-BE49-F238E27FC236}">
                <a16:creationId xmlns:a16="http://schemas.microsoft.com/office/drawing/2014/main" id="{E79ED3CB-8492-6A06-BFFB-198C3A66E9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000" b="99200" l="10000" r="90000">
                        <a14:foregroundMark x1="48133" y1="35200" x2="48133" y2="35200"/>
                        <a14:foregroundMark x1="48133" y1="35200" x2="48133" y2="35200"/>
                        <a14:foregroundMark x1="47000" y1="34800" x2="47000" y2="34800"/>
                        <a14:foregroundMark x1="49800" y1="9000" x2="49800" y2="9000"/>
                        <a14:foregroundMark x1="49800" y1="9000" x2="49800" y2="9000"/>
                        <a14:foregroundMark x1="47533" y1="90800" x2="47533" y2="90800"/>
                        <a14:foregroundMark x1="47533" y1="90800" x2="47533" y2="90800"/>
                        <a14:foregroundMark x1="48533" y1="93100" x2="48533" y2="93100"/>
                        <a14:foregroundMark x1="48533" y1="93100" x2="48533" y2="93100"/>
                        <a14:foregroundMark x1="55200" y1="93300" x2="55200" y2="93300"/>
                        <a14:foregroundMark x1="55200" y1="93300" x2="55200" y2="93300"/>
                        <a14:foregroundMark x1="63133" y1="93500" x2="63133" y2="93500"/>
                        <a14:foregroundMark x1="62933" y1="94600" x2="62933" y2="94600"/>
                        <a14:foregroundMark x1="62933" y1="94600" x2="62933" y2="94600"/>
                        <a14:foregroundMark x1="62933" y1="94600" x2="62933" y2="94600"/>
                        <a14:foregroundMark x1="68800" y1="94400" x2="68800" y2="94400"/>
                        <a14:foregroundMark x1="70067" y1="94200" x2="70067" y2="94200"/>
                        <a14:foregroundMark x1="70867" y1="94000" x2="70867" y2="94000"/>
                        <a14:foregroundMark x1="71133" y1="94000" x2="71133" y2="94000"/>
                        <a14:foregroundMark x1="71133" y1="94000" x2="71133" y2="94000"/>
                        <a14:foregroundMark x1="72533" y1="92700" x2="72533" y2="92700"/>
                        <a14:foregroundMark x1="72667" y1="90800" x2="72667" y2="90800"/>
                        <a14:foregroundMark x1="27933" y1="96500" x2="27933" y2="96500"/>
                        <a14:foregroundMark x1="27667" y1="96500" x2="27667" y2="96500"/>
                        <a14:foregroundMark x1="26600" y1="94600" x2="31867" y2="94400"/>
                        <a14:foregroundMark x1="30467" y1="94400" x2="43933" y2="94300"/>
                        <a14:foregroundMark x1="43933" y1="94300" x2="35933" y2="89100"/>
                        <a14:foregroundMark x1="35933" y1="89100" x2="44067" y2="90400"/>
                        <a14:foregroundMark x1="49333" y1="90800" x2="37933" y2="90600"/>
                        <a14:foregroundMark x1="37933" y1="90600" x2="35467" y2="87700"/>
                        <a14:foregroundMark x1="30067" y1="89400" x2="25400" y2="91000"/>
                        <a14:foregroundMark x1="25400" y1="91000" x2="21600" y2="95800"/>
                        <a14:foregroundMark x1="22267" y1="97900" x2="32733" y2="97000"/>
                        <a14:foregroundMark x1="32733" y1="97000" x2="51733" y2="99200"/>
                        <a14:foregroundMark x1="49467" y1="98500" x2="65467" y2="96500"/>
                        <a14:foregroundMark x1="54333" y1="90000" x2="61800" y2="89500"/>
                        <a14:foregroundMark x1="61800" y1="89500" x2="54600" y2="86000"/>
                        <a14:foregroundMark x1="54600" y1="86000" x2="64600" y2="88100"/>
                        <a14:foregroundMark x1="68933" y1="92300" x2="75867" y2="89900"/>
                        <a14:foregroundMark x1="75867" y1="89900" x2="73867" y2="98500"/>
                        <a14:foregroundMark x1="73867" y1="98500" x2="67733" y2="94300"/>
                        <a14:foregroundMark x1="67733" y1="94300" x2="73200" y2="94700"/>
                        <a14:foregroundMark x1="73200" y1="94700" x2="72133" y2="95000"/>
                        <a14:foregroundMark x1="77933" y1="90200" x2="75733" y2="90000"/>
                        <a14:foregroundMark x1="75333" y1="88500" x2="66733" y2="88500"/>
                        <a14:foregroundMark x1="66733" y1="88500" x2="66867" y2="88300"/>
                        <a14:foregroundMark x1="73533" y1="90400" x2="78933" y2="93600"/>
                        <a14:foregroundMark x1="78933" y1="93600" x2="75067" y2="97900"/>
                        <a14:foregroundMark x1="75067" y1="97900" x2="79333" y2="96300"/>
                        <a14:foregroundMark x1="79067" y1="89200" x2="82667" y2="98500"/>
                        <a14:foregroundMark x1="25200" y1="91500" x2="18933" y2="95100"/>
                        <a14:foregroundMark x1="18933" y1="95100" x2="23067" y2="90600"/>
                        <a14:foregroundMark x1="23067" y1="90600" x2="21933" y2="97900"/>
                        <a14:foregroundMark x1="21933" y1="97900" x2="21867" y2="97300"/>
                        <a14:foregroundMark x1="69333" y1="94800" x2="59067" y2="94000"/>
                        <a14:foregroundMark x1="48267" y1="35000" x2="55067" y2="35600"/>
                        <a14:foregroundMark x1="55067" y1="35600" x2="54600" y2="356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213" t="4583" r="13982"/>
          <a:stretch>
            <a:fillRect/>
          </a:stretch>
        </p:blipFill>
        <p:spPr bwMode="auto">
          <a:xfrm>
            <a:off x="0" y="35871"/>
            <a:ext cx="7700963" cy="682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8206C6C-F81D-26C1-6192-B438769CE393}"/>
              </a:ext>
            </a:extLst>
          </p:cNvPr>
          <p:cNvSpPr txBox="1"/>
          <p:nvPr/>
        </p:nvSpPr>
        <p:spPr>
          <a:xfrm>
            <a:off x="7472362" y="5906185"/>
            <a:ext cx="449103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I feel safe</a:t>
            </a:r>
            <a:r>
              <a:rPr lang="en-GB" sz="2200" dirty="0"/>
              <a:t>, and I have all the necessary tools to continue working.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9BEE97-6D2D-72B1-17D4-D7F9914D632A}"/>
              </a:ext>
            </a:extLst>
          </p:cNvPr>
          <p:cNvSpPr txBox="1"/>
          <p:nvPr/>
        </p:nvSpPr>
        <p:spPr>
          <a:xfrm>
            <a:off x="7027068" y="4823572"/>
            <a:ext cx="516493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I feel supported </a:t>
            </a:r>
            <a:r>
              <a:rPr lang="en-GB" sz="2200" dirty="0"/>
              <a:t>and that my employer is concerned with my well-being.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B2EC31-F028-98C0-75F4-E99B8B0C9E94}"/>
              </a:ext>
            </a:extLst>
          </p:cNvPr>
          <p:cNvSpPr txBox="1"/>
          <p:nvPr/>
        </p:nvSpPr>
        <p:spPr>
          <a:xfrm>
            <a:off x="6340078" y="3740960"/>
            <a:ext cx="5475685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I feel connected </a:t>
            </a:r>
            <a:r>
              <a:rPr lang="en-GB" sz="2200" dirty="0"/>
              <a:t>to my team, and that we’re looking out for each other.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AC6956-C45F-BCCB-5EFF-173F0B4CFEB7}"/>
              </a:ext>
            </a:extLst>
          </p:cNvPr>
          <p:cNvSpPr txBox="1"/>
          <p:nvPr/>
        </p:nvSpPr>
        <p:spPr>
          <a:xfrm>
            <a:off x="5707857" y="2620325"/>
            <a:ext cx="610790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I feel confident </a:t>
            </a:r>
            <a:r>
              <a:rPr lang="en-GB" sz="2200" dirty="0"/>
              <a:t>in my ability to do good work, and I’m contributing to the company.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F192BA-7E88-29E8-6BF4-19D0C7A817B0}"/>
              </a:ext>
            </a:extLst>
          </p:cNvPr>
          <p:cNvSpPr txBox="1"/>
          <p:nvPr/>
        </p:nvSpPr>
        <p:spPr>
          <a:xfrm>
            <a:off x="4839891" y="1264987"/>
            <a:ext cx="610790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I feel inspired </a:t>
            </a:r>
            <a:r>
              <a:rPr lang="en-GB" sz="2200" dirty="0"/>
              <a:t>to do my best work and help my team and the company.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D76BF6B5-8F67-4EF1-48D2-AECAE179C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9891" y="129378"/>
            <a:ext cx="7123508" cy="979023"/>
          </a:xfrm>
        </p:spPr>
        <p:txBody>
          <a:bodyPr>
            <a:noAutofit/>
          </a:bodyPr>
          <a:lstStyle/>
          <a:p>
            <a:pPr algn="ctr"/>
            <a:r>
              <a:rPr lang="en-GB" sz="2200" b="1" dirty="0"/>
              <a:t>How does Maslow’s Hierarchy of Needs apply to the workplace?</a:t>
            </a:r>
          </a:p>
        </p:txBody>
      </p:sp>
    </p:spTree>
    <p:extLst>
      <p:ext uri="{BB962C8B-B14F-4D97-AF65-F5344CB8AC3E}">
        <p14:creationId xmlns:p14="http://schemas.microsoft.com/office/powerpoint/2010/main" val="2846960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10" grpId="0"/>
      <p:bldP spid="1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6650F6A-EC12-6329-5DD0-CAA15ADCB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9747" y="223196"/>
            <a:ext cx="7252505" cy="891229"/>
          </a:xfrm>
        </p:spPr>
        <p:txBody>
          <a:bodyPr/>
          <a:lstStyle/>
          <a:p>
            <a:r>
              <a:rPr lang="en-GB" sz="4000" dirty="0">
                <a:solidFill>
                  <a:schemeClr val="tx1"/>
                </a:solidFill>
              </a:rPr>
              <a:t>CONCEPT OF IKIGAI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2628BE-05C8-BE45-1523-E26F08172D7D}"/>
              </a:ext>
            </a:extLst>
          </p:cNvPr>
          <p:cNvSpPr txBox="1"/>
          <p:nvPr/>
        </p:nvSpPr>
        <p:spPr>
          <a:xfrm>
            <a:off x="256170" y="1119829"/>
            <a:ext cx="6454379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dirty="0">
                <a:solidFill>
                  <a:schemeClr val="bg1"/>
                </a:solidFill>
              </a:rPr>
              <a:t>Ikigai is a Japanese concept meaning “a reason to live” or a sense of purpose.</a:t>
            </a:r>
          </a:p>
          <a:p>
            <a:pPr algn="just"/>
            <a:r>
              <a:rPr lang="en-GB" sz="2400" dirty="0">
                <a:solidFill>
                  <a:schemeClr val="bg1"/>
                </a:solidFill>
              </a:rPr>
              <a:t> </a:t>
            </a:r>
          </a:p>
          <a:p>
            <a:pPr algn="just"/>
            <a:r>
              <a:rPr lang="en-GB" sz="2400" dirty="0">
                <a:solidFill>
                  <a:schemeClr val="bg1"/>
                </a:solidFill>
              </a:rPr>
              <a:t>It’s about finding what gives your life meaning, satisfaction, and motivation. </a:t>
            </a:r>
          </a:p>
          <a:p>
            <a:pPr algn="just"/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Your ‘Ikigai’ sits at the centre of 4 things: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What you love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What you’re good at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What you can be paid for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What the world needs </a:t>
            </a:r>
          </a:p>
          <a:p>
            <a:pPr algn="just"/>
            <a:endParaRPr lang="en-GB" sz="2400" dirty="0">
              <a:solidFill>
                <a:schemeClr val="bg1"/>
              </a:solidFill>
            </a:endParaRPr>
          </a:p>
          <a:p>
            <a:pPr algn="just"/>
            <a:r>
              <a:rPr lang="en-GB" sz="2400" dirty="0">
                <a:solidFill>
                  <a:schemeClr val="bg1"/>
                </a:solidFill>
              </a:rPr>
              <a:t>When these areas overlap, you are more likely to feel fulfilled, motivated, and energised in your work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7FD2900-B9DA-38A8-0301-DC9F42BAC2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6769" y="1329587"/>
            <a:ext cx="4929061" cy="484346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1CA1491-55D1-0DD2-0057-AA1101A946C0}"/>
              </a:ext>
            </a:extLst>
          </p:cNvPr>
          <p:cNvSpPr txBox="1"/>
          <p:nvPr/>
        </p:nvSpPr>
        <p:spPr>
          <a:xfrm>
            <a:off x="4049011" y="6379163"/>
            <a:ext cx="295775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(García and Miralles, 2016)</a:t>
            </a:r>
          </a:p>
        </p:txBody>
      </p:sp>
    </p:spTree>
    <p:extLst>
      <p:ext uri="{BB962C8B-B14F-4D97-AF65-F5344CB8AC3E}">
        <p14:creationId xmlns:p14="http://schemas.microsoft.com/office/powerpoint/2010/main" val="413992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7546E74-217A-4D49-A102-9D4B7C03003D}"/>
              </a:ext>
            </a:extLst>
          </p:cNvPr>
          <p:cNvSpPr txBox="1"/>
          <p:nvPr/>
        </p:nvSpPr>
        <p:spPr>
          <a:xfrm>
            <a:off x="481012" y="1250577"/>
            <a:ext cx="11229975" cy="5133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1"/>
                </a:solidFill>
              </a:rPr>
              <a:t>When do you feel at your happiest and most passionate?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1"/>
                </a:solidFill>
              </a:rPr>
              <a:t>What were you doing the last time you had fun?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1"/>
                </a:solidFill>
              </a:rPr>
              <a:t>What would you do even if you were not being paid to do so?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1"/>
                </a:solidFill>
              </a:rPr>
              <a:t>What would you do if you had all the time and resources in the world?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1"/>
                </a:solidFill>
              </a:rPr>
              <a:t>What kind of work or projects do you find most satisfying?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1"/>
                </a:solidFill>
              </a:rPr>
              <a:t>What do you find yourself talking about most enthusiastically?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DA3F588-60A8-9A60-C767-856F8FA37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9747" y="223197"/>
            <a:ext cx="7252505" cy="102738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YOU LOVE</a:t>
            </a:r>
          </a:p>
        </p:txBody>
      </p:sp>
    </p:spTree>
    <p:extLst>
      <p:ext uri="{BB962C8B-B14F-4D97-AF65-F5344CB8AC3E}">
        <p14:creationId xmlns:p14="http://schemas.microsoft.com/office/powerpoint/2010/main" val="4102389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7546E74-217A-4D49-A102-9D4B7C03003D}"/>
              </a:ext>
            </a:extLst>
          </p:cNvPr>
          <p:cNvSpPr txBox="1"/>
          <p:nvPr/>
        </p:nvSpPr>
        <p:spPr>
          <a:xfrm>
            <a:off x="457200" y="1847285"/>
            <a:ext cx="11372850" cy="44130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What skills do you think come naturally to you?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What are the things you do that people approach you for help?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If you could two parts of your current role, which one would you choose?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What accomplishments are you particularly proud of?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What specific challenges have you recently overcome using your skills?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How do you continue to develop your skills and stay current in your field of expertise?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E210741-A7C1-0CD4-5A99-F0FF1B3A9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ARE YOU GOOD AT</a:t>
            </a:r>
          </a:p>
        </p:txBody>
      </p:sp>
    </p:spTree>
    <p:extLst>
      <p:ext uri="{BB962C8B-B14F-4D97-AF65-F5344CB8AC3E}">
        <p14:creationId xmlns:p14="http://schemas.microsoft.com/office/powerpoint/2010/main" val="1254630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7546E74-217A-4D49-A102-9D4B7C03003D}"/>
              </a:ext>
            </a:extLst>
          </p:cNvPr>
          <p:cNvSpPr txBox="1"/>
          <p:nvPr/>
        </p:nvSpPr>
        <p:spPr>
          <a:xfrm>
            <a:off x="357188" y="1938391"/>
            <a:ext cx="11524969" cy="4222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600" dirty="0">
                <a:solidFill>
                  <a:schemeClr val="bg1"/>
                </a:solidFill>
              </a:rPr>
              <a:t>What are some of the biggest challenges facing society today?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600" dirty="0">
                <a:solidFill>
                  <a:schemeClr val="bg1"/>
                </a:solidFill>
              </a:rPr>
              <a:t>What issues or causes do you feel particularly passionate about?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600" dirty="0">
                <a:solidFill>
                  <a:schemeClr val="bg1"/>
                </a:solidFill>
              </a:rPr>
              <a:t>Are any of those issues or causes things you have an impact on?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600" dirty="0">
                <a:solidFill>
                  <a:schemeClr val="bg1"/>
                </a:solidFill>
              </a:rPr>
              <a:t>Are there any innovative solutions or ideas that you would like to see implemented?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600" dirty="0">
                <a:solidFill>
                  <a:schemeClr val="bg1"/>
                </a:solidFill>
              </a:rPr>
              <a:t>Would that idea be relevant 5/10 years from now?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600" dirty="0">
                <a:solidFill>
                  <a:schemeClr val="bg1"/>
                </a:solidFill>
              </a:rPr>
              <a:t>What can you offer that would benefit others?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318CD50-C9FF-2AFC-A1DD-31038B71D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THE WORLD NEEDS</a:t>
            </a:r>
          </a:p>
        </p:txBody>
      </p:sp>
    </p:spTree>
    <p:extLst>
      <p:ext uri="{BB962C8B-B14F-4D97-AF65-F5344CB8AC3E}">
        <p14:creationId xmlns:p14="http://schemas.microsoft.com/office/powerpoint/2010/main" val="780184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7546E74-217A-4D49-A102-9D4B7C03003D}"/>
              </a:ext>
            </a:extLst>
          </p:cNvPr>
          <p:cNvSpPr txBox="1"/>
          <p:nvPr/>
        </p:nvSpPr>
        <p:spPr>
          <a:xfrm>
            <a:off x="416858" y="1723324"/>
            <a:ext cx="11362765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What types of jobs align with your interests and skills and are they in high demand?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Are you already making a living in your area of passion or expertise?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Can you make good money doing that work in the long term?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What kind of work environment do you envision yourself in?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Have you ever considered starting your own business or becoming an entrepreneur?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Are there any volunteering opportunities you could take up to gain experience in fields that interest you?</a:t>
            </a:r>
          </a:p>
          <a:p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BE58CF0-94E2-842F-DC7E-2ACE32F95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YOU CAN GET PAID FOR</a:t>
            </a:r>
          </a:p>
        </p:txBody>
      </p:sp>
    </p:spTree>
    <p:extLst>
      <p:ext uri="{BB962C8B-B14F-4D97-AF65-F5344CB8AC3E}">
        <p14:creationId xmlns:p14="http://schemas.microsoft.com/office/powerpoint/2010/main" val="2932211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5A3F4A-557A-5AF5-787A-E761343E70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335D31C-FE2B-7B9C-C0F4-A4D6D681F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4925" y="266568"/>
            <a:ext cx="6255881" cy="1410817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3600" dirty="0">
                <a:solidFill>
                  <a:srgbClr val="262626"/>
                </a:solidFill>
              </a:rPr>
              <a:t>Learning Objectives - RECAP</a:t>
            </a:r>
          </a:p>
        </p:txBody>
      </p:sp>
      <p:pic>
        <p:nvPicPr>
          <p:cNvPr id="12" name="Picture 11" descr="Multi-colored paper-craft art">
            <a:extLst>
              <a:ext uri="{FF2B5EF4-FFF2-40B4-BE49-F238E27FC236}">
                <a16:creationId xmlns:a16="http://schemas.microsoft.com/office/drawing/2014/main" id="{B8E0B891-DFA7-989B-3F7B-D991163ABE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453" r="26216" b="-1"/>
          <a:stretch>
            <a:fillRect/>
          </a:stretch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201B5CF-88BE-DCE7-138B-DD1DD5F11BAC}"/>
              </a:ext>
            </a:extLst>
          </p:cNvPr>
          <p:cNvSpPr txBox="1"/>
          <p:nvPr/>
        </p:nvSpPr>
        <p:spPr>
          <a:xfrm>
            <a:off x="5114925" y="1988361"/>
            <a:ext cx="6172114" cy="48696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400" b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You should now be able to:</a:t>
            </a:r>
          </a:p>
          <a:p>
            <a:pPr marL="171450" indent="-228600" algn="just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Explain what personal branding is and why it matters for your future </a:t>
            </a:r>
          </a:p>
          <a:p>
            <a:pPr marL="171450" indent="-228600" algn="just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Identify your own values, strengths, and target audience </a:t>
            </a:r>
          </a:p>
          <a:p>
            <a:pPr marL="171450" indent="-228600" algn="just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Create a clear personal brand statement that reflects who you are </a:t>
            </a:r>
          </a:p>
          <a:p>
            <a:pPr marL="171450" indent="-228600" algn="just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Understand how your </a:t>
            </a:r>
            <a:r>
              <a:rPr lang="en-US" sz="2400" b="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behaviour</a:t>
            </a:r>
            <a:r>
              <a:rPr lang="en-US" sz="2400" b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online presence support your brand </a:t>
            </a:r>
          </a:p>
          <a:p>
            <a:pPr marL="171450" indent="-228600" algn="just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Recognise</a:t>
            </a:r>
            <a:r>
              <a:rPr lang="en-US" sz="2400" b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what motivates you, using ideas like leadership styles and Ikigai</a:t>
            </a:r>
          </a:p>
        </p:txBody>
      </p:sp>
    </p:spTree>
    <p:extLst>
      <p:ext uri="{BB962C8B-B14F-4D97-AF65-F5344CB8AC3E}">
        <p14:creationId xmlns:p14="http://schemas.microsoft.com/office/powerpoint/2010/main" val="396618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A3A15F-B39F-30EB-3B3B-818D6CA023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36177A9-82CF-37D5-CEF4-25B33F94E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830" y="314220"/>
            <a:ext cx="5364757" cy="805329"/>
          </a:xfrm>
        </p:spPr>
        <p:txBody>
          <a:bodyPr/>
          <a:lstStyle/>
          <a:p>
            <a:r>
              <a:rPr lang="en-US" sz="4400" dirty="0">
                <a:solidFill>
                  <a:schemeClr val="tx1"/>
                </a:solidFill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C94DBF-9720-6E79-1279-91C2FC5CBD46}"/>
              </a:ext>
            </a:extLst>
          </p:cNvPr>
          <p:cNvSpPr txBox="1"/>
          <p:nvPr/>
        </p:nvSpPr>
        <p:spPr>
          <a:xfrm>
            <a:off x="334665" y="1313083"/>
            <a:ext cx="11522670" cy="5544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Fournier, S. (1998)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Consumers and their brands: Developing relationship theory in consumer research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Journal of Consumer Research, 24(4), pp. 343–373. Available at: </a:t>
            </a:r>
            <a:r>
              <a:rPr lang="en-GB" sz="22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https://www.jstor.org/stable/10.1086/209515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 marL="342900" indent="-3429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García, H. and Miralles, F. (2016)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Ikigai: The Japanese secret to a long and happy life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Hutchinson.</a:t>
            </a:r>
          </a:p>
          <a:p>
            <a:pPr marL="342900" indent="-3429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Goleman, D., Boyatzis, R. and McKee, A. (2013)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Primal Leadership: Unleashing the Power of Emotional Intelligence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Harvard Business Press.</a:t>
            </a:r>
          </a:p>
          <a:p>
            <a:pPr marL="342900" indent="-3429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Gorbatov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S., </a:t>
            </a:r>
            <a:r>
              <a:rPr lang="en-GB" sz="22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Khapova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S. and </a:t>
            </a:r>
            <a:r>
              <a:rPr lang="en-GB" sz="22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Lysova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M. (2018)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Personal branding: Interdisciplinary systematic review and research agenda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Frontiers in Psychology, vol. 9, pp. 2238. Available at: </a:t>
            </a:r>
            <a:r>
              <a:rPr lang="en-GB" sz="22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ttps://doi.org/10.3389/fpsyg.2018.02238</a:t>
            </a:r>
            <a:endParaRPr lang="en-GB" sz="2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Schwartz, S.H. (1992)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Universals in the content and structure of values: Theoretical advances and empirical tests in 20 countries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Advances in Experimental Social Psychology, 25, pp. 1–65. Available at: </a:t>
            </a:r>
            <a:r>
              <a:rPr lang="en-GB" sz="22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10.1016/S0065-2601(08)60281-6</a:t>
            </a:r>
            <a:endParaRPr lang="en-GB" sz="2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15871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FC5A67-9C56-3041-0132-07D226F52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E5791D6B-3E8A-3C43-16B2-69E4C847C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8931" y="2393522"/>
            <a:ext cx="6385369" cy="2070956"/>
          </a:xfrm>
        </p:spPr>
        <p:txBody>
          <a:bodyPr vert="horz" lIns="274320" tIns="182880" rIns="274320" bIns="182880" rtlCol="0" anchor="ctr" anchorCtr="1">
            <a:noAutofit/>
          </a:bodyPr>
          <a:lstStyle/>
          <a:p>
            <a:r>
              <a:rPr lang="en-US" sz="3600" dirty="0">
                <a:solidFill>
                  <a:srgbClr val="262626"/>
                </a:solidFill>
              </a:rPr>
              <a:t>NEXT WEEK: Independent study </a:t>
            </a:r>
            <a:br>
              <a:rPr lang="en-US" sz="3600" dirty="0">
                <a:solidFill>
                  <a:srgbClr val="262626"/>
                </a:solidFill>
              </a:rPr>
            </a:br>
            <a:r>
              <a:rPr lang="en-US" sz="3600" dirty="0">
                <a:solidFill>
                  <a:srgbClr val="262626"/>
                </a:solidFill>
              </a:rPr>
              <a:t>(reading week)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4F7A1DD-5F37-C8AE-8415-5FB8D143E4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35" r="33190"/>
          <a:stretch>
            <a:fillRect/>
          </a:stretch>
        </p:blipFill>
        <p:spPr>
          <a:xfrm>
            <a:off x="20" y="10"/>
            <a:ext cx="465427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579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1A6B3F-2F12-A00B-9B08-4A8E1A5F02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CE8A17-463F-F8DB-7109-85B8B0A4AAC9}"/>
              </a:ext>
            </a:extLst>
          </p:cNvPr>
          <p:cNvSpPr txBox="1"/>
          <p:nvPr/>
        </p:nvSpPr>
        <p:spPr>
          <a:xfrm>
            <a:off x="1123950" y="1500188"/>
            <a:ext cx="99441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If you have any questions, please do not hesitate to get in touch.</a:t>
            </a:r>
          </a:p>
          <a:p>
            <a:pPr algn="ctr"/>
            <a:endParaRPr lang="en-GB" sz="4800" b="1" dirty="0"/>
          </a:p>
          <a:p>
            <a:pPr algn="ctr"/>
            <a:r>
              <a:rPr lang="en-GB" sz="4800" b="1" dirty="0">
                <a:hlinkClick r:id="rId3"/>
              </a:rPr>
              <a:t>Scott.james@uwtsd.ac.uk</a:t>
            </a:r>
            <a:r>
              <a:rPr lang="en-GB" sz="48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5448412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0</TotalTime>
  <Words>2604</Words>
  <Application>Microsoft Office PowerPoint</Application>
  <PresentationFormat>Widescreen</PresentationFormat>
  <Paragraphs>296</Paragraphs>
  <Slides>39</Slides>
  <Notes>35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Aptos</vt:lpstr>
      <vt:lpstr>Arial</vt:lpstr>
      <vt:lpstr>Calibri</vt:lpstr>
      <vt:lpstr>Gill Sans MT</vt:lpstr>
      <vt:lpstr>Wingdings</vt:lpstr>
      <vt:lpstr>Parcel</vt:lpstr>
      <vt:lpstr>Week 4</vt:lpstr>
      <vt:lpstr>What did we learn last week?</vt:lpstr>
      <vt:lpstr>Week 3 recap</vt:lpstr>
      <vt:lpstr>Learning Objectives</vt:lpstr>
      <vt:lpstr>Who are you?  The science of personal branding</vt:lpstr>
      <vt:lpstr>Why is it important?</vt:lpstr>
      <vt:lpstr>David Attenborough </vt:lpstr>
      <vt:lpstr>MichellEe Obama</vt:lpstr>
      <vt:lpstr>Dwayne Johnson</vt:lpstr>
      <vt:lpstr>Mary Berry</vt:lpstr>
      <vt:lpstr>Core pillars of personal branding</vt:lpstr>
      <vt:lpstr>Personal Branding Workshop  WE WILL CREATE THIS STEP BY STEP</vt:lpstr>
      <vt:lpstr>Who is your audience?</vt:lpstr>
      <vt:lpstr>What are your values?</vt:lpstr>
      <vt:lpstr>What are your values?</vt:lpstr>
      <vt:lpstr>What are Michelle's Obama’s values?</vt:lpstr>
      <vt:lpstr>Where’s your proof?</vt:lpstr>
      <vt:lpstr>What makes you “Different?”</vt:lpstr>
      <vt:lpstr>What makes MICHELLE OBAMA “Different?”</vt:lpstr>
      <vt:lpstr>What’s YOUR Brand Statement?</vt:lpstr>
      <vt:lpstr>What’s michelle Obama’s Brand Statement?</vt:lpstr>
      <vt:lpstr>Brand only works if it matches BEHAVIOUR</vt:lpstr>
      <vt:lpstr>What about your ONLINE presence? </vt:lpstr>
      <vt:lpstr>EXAMPLES OF NEGATIVE ONLINE PRESENCE </vt:lpstr>
      <vt:lpstr>PowerPoint Presentation</vt:lpstr>
      <vt:lpstr>WHICH ONE DO YOU THINK YOU ARE?</vt:lpstr>
      <vt:lpstr>Goleman Leadership Styles  Activity  What is your Leadership Style?</vt:lpstr>
      <vt:lpstr>PowerPoint Presentation</vt:lpstr>
      <vt:lpstr>PowerPoint Presentation</vt:lpstr>
      <vt:lpstr>How does Maslow’s Hierarchy of Needs apply to the workplace?</vt:lpstr>
      <vt:lpstr>CONCEPT OF IKIGAI</vt:lpstr>
      <vt:lpstr>WHAT YOU LOVE</vt:lpstr>
      <vt:lpstr>WHAT ARE YOU GOOD AT</vt:lpstr>
      <vt:lpstr>WHAT THE WORLD NEEDS</vt:lpstr>
      <vt:lpstr>WHAT YOU CAN GET PAID FOR</vt:lpstr>
      <vt:lpstr>Learning Objectives - RECAP</vt:lpstr>
      <vt:lpstr>Reference list</vt:lpstr>
      <vt:lpstr>NEXT WEEK: Independent study  (reading week)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4</dc:title>
  <dc:creator>Muhammad Cassamo</dc:creator>
  <cp:lastModifiedBy>Scott James</cp:lastModifiedBy>
  <cp:revision>4</cp:revision>
  <dcterms:created xsi:type="dcterms:W3CDTF">2024-05-09T19:15:02Z</dcterms:created>
  <dcterms:modified xsi:type="dcterms:W3CDTF">2026-04-17T11:16:56Z</dcterms:modified>
</cp:coreProperties>
</file>