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60" y="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18E2D-0A75-4EF0-BD52-21BDD810D292}" type="datetimeFigureOut">
              <a:rPr lang="en-GB" smtClean="0"/>
              <a:pPr/>
              <a:t>06/10/2010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5762E-926E-4115-A4CE-97198A9C50C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7" y="2564904"/>
            <a:ext cx="6073233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t="6516" b="4512"/>
          <a:stretch>
            <a:fillRect/>
          </a:stretch>
        </p:blipFill>
        <p:spPr bwMode="auto">
          <a:xfrm>
            <a:off x="2843808" y="332656"/>
            <a:ext cx="3262863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 t="5984" b="3740"/>
          <a:stretch>
            <a:fillRect/>
          </a:stretch>
        </p:blipFill>
        <p:spPr bwMode="auto">
          <a:xfrm>
            <a:off x="2627784" y="476672"/>
            <a:ext cx="2952328" cy="1925723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780928"/>
            <a:ext cx="6048672" cy="3657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6" name="Picture 2" descr="C:\Documents and Settings\fad-rd\Rogers Files\My Pictures\Steer.jpg"/>
          <p:cNvPicPr>
            <a:picLocks noChangeAspect="1" noChangeArrowheads="1"/>
          </p:cNvPicPr>
          <p:nvPr/>
        </p:nvPicPr>
        <p:blipFill>
          <a:blip r:embed="rId2" cstate="print"/>
          <a:srcRect l="9643" t="18295" b="9660"/>
          <a:stretch>
            <a:fillRect/>
          </a:stretch>
        </p:blipFill>
        <p:spPr bwMode="auto">
          <a:xfrm rot="10800000">
            <a:off x="1619672" y="156067"/>
            <a:ext cx="5184576" cy="67019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 l="24457" t="20750" r="32971" b="10001"/>
          <a:stretch>
            <a:fillRect/>
          </a:stretch>
        </p:blipFill>
        <p:spPr bwMode="auto">
          <a:xfrm>
            <a:off x="899592" y="260648"/>
            <a:ext cx="48482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y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1856755" y="-1056555"/>
            <a:ext cx="5328592" cy="839504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Question 3</a:t>
            </a:r>
            <a:r>
              <a:rPr kumimoji="0" lang="en-GB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Suspension Behaviour </a:t>
            </a:r>
            <a:endParaRPr kumimoji="0" lang="en-GB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/>
          <a:srcRect t="5984" b="3242"/>
          <a:stretch>
            <a:fillRect/>
          </a:stretch>
        </p:blipFill>
        <p:spPr bwMode="auto">
          <a:xfrm>
            <a:off x="2555776" y="620688"/>
            <a:ext cx="5161782" cy="3384376"/>
          </a:xfrm>
          <a:prstGeom prst="rect">
            <a:avLst/>
          </a:prstGeom>
          <a:noFill/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0" y="2116442"/>
            <a:ext cx="3632726" cy="433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dirty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dirty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dirty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dirty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200" dirty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In the schematic of the suspension shown above:-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C-V = 312 mm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C-B =  362 mm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The spring is inclined at 45 </a:t>
            </a:r>
            <a:r>
              <a:rPr kumimoji="0" lang="en-GB" sz="12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0 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to the vertical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Ks The spring rate is 70 000 N/m  (70 N/mm)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Kt Tyre rate is 256 000 N/m ( 256 N/mm)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The total corner mass is 200 kg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The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unsprung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mass is 30 kg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Find :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a) The suspension leverage </a:t>
            </a:r>
            <a:endParaRPr kumimoji="0" lang="en-GB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The natural frequency of the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unsprung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mass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c) The natural frequency of the sprung mass 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635896" y="422108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SL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avo trace 90"/>
          <p:cNvPicPr>
            <a:picLocks noChangeAspect="1" noChangeArrowheads="1"/>
          </p:cNvPicPr>
          <p:nvPr/>
        </p:nvPicPr>
        <p:blipFill>
          <a:blip r:embed="rId2" cstate="print"/>
          <a:srcRect l="2097" t="2667" r="12888" b="14444"/>
          <a:stretch>
            <a:fillRect/>
          </a:stretch>
        </p:blipFill>
        <p:spPr bwMode="auto">
          <a:xfrm>
            <a:off x="683568" y="476672"/>
            <a:ext cx="6483746" cy="4590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187624" y="5229200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Low Speed – Bleed holes in piston</a:t>
            </a:r>
          </a:p>
          <a:p>
            <a:r>
              <a:rPr lang="en-GB" dirty="0" smtClean="0"/>
              <a:t>High Speed -  Spring or shim controlled orifice in piston </a:t>
            </a:r>
          </a:p>
          <a:p>
            <a:r>
              <a:rPr lang="en-GB" dirty="0" smtClean="0"/>
              <a:t>Low speed damping controls roll and pitch of sprung mass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120</Words>
  <Application>Microsoft Office PowerPoint</Application>
  <PresentationFormat>On-screen Show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Roger Dowden</dc:creator>
  <cp:lastModifiedBy>Roger Dowden</cp:lastModifiedBy>
  <cp:revision>10</cp:revision>
  <dcterms:created xsi:type="dcterms:W3CDTF">2010-10-05T17:09:27Z</dcterms:created>
  <dcterms:modified xsi:type="dcterms:W3CDTF">2010-10-06T09:38:52Z</dcterms:modified>
</cp:coreProperties>
</file>