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3" r:id="rId3"/>
    <p:sldId id="301" r:id="rId4"/>
    <p:sldId id="302" r:id="rId5"/>
    <p:sldId id="304" r:id="rId6"/>
    <p:sldId id="307" r:id="rId7"/>
    <p:sldId id="308" r:id="rId8"/>
    <p:sldId id="309" r:id="rId9"/>
    <p:sldId id="312" r:id="rId10"/>
    <p:sldId id="315" r:id="rId11"/>
    <p:sldId id="317" r:id="rId12"/>
    <p:sldId id="310" r:id="rId13"/>
    <p:sldId id="316" r:id="rId14"/>
    <p:sldId id="313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14995" autoAdjust="0"/>
    <p:restoredTop sz="94660"/>
  </p:normalViewPr>
  <p:slideViewPr>
    <p:cSldViewPr>
      <p:cViewPr>
        <p:scale>
          <a:sx n="97" d="100"/>
          <a:sy n="97" d="100"/>
        </p:scale>
        <p:origin x="-102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53" d="100"/>
          <a:sy n="53" d="100"/>
        </p:scale>
        <p:origin x="-1842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BBC46-4A30-4FD8-A074-A5A730E58E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999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21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AFBDFA8-0016-485A-BB91-0C9D41813587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86AF3-D1CE-48B7-8603-45528CC2DF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9F08B-22FE-4D93-94E0-ED8EA909500C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57A23-F046-44D7-AC1D-38111E7AC0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D3A66F-1511-46AE-B2F5-B30731A558E2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ABB0A7-0F32-4970-A7C6-4912B2CE64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92EA0C-3163-4739-AEEE-E947C91D4B5E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B5CAED-0E1A-44E1-BCFF-8AF6A764EF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D206E0-C874-4B52-BABA-1D7FBF6C3ADA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AD6587-7F73-40C0-9927-BD8DAF0A69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77CE0B7-12B8-4B30-AD0E-CDE430F765E7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315AA8-ADF8-4472-AB1C-F2A98167A1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5E0AD1-C655-4953-BC3A-B6BB66AF7172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C1EDB-5FA1-4F30-B863-CD2CC6231E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D62470-9FDB-48EB-9347-12F1F3A35477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8589AF-CE56-4819-B0EF-BC211976F4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7504CBD-BF71-45CA-A44B-82D3954DD48C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E5551-37C1-4AD3-82F1-947171DC84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9FECC3D-9DB0-46C1-B19E-9968738D086E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AD5EE-04F8-4A89-B681-23DF288F90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6FDF547-1132-4E22-81A3-D87909F630F8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C6E30-0AD5-4FAA-88FE-D379A06A26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B6ACF5D5-0678-45F2-908A-6357BD14B706}" type="datetime1">
              <a:rPr lang="en-US" smtClean="0"/>
              <a:pPr/>
              <a:t>11/25/2014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US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5704031-4FC0-4328-970C-0945B6D37B3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64904"/>
            <a:ext cx="7772400" cy="2376264"/>
          </a:xfrm>
        </p:spPr>
        <p:txBody>
          <a:bodyPr/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Introduction to Research Methods</a:t>
            </a:r>
            <a:br>
              <a:rPr lang="en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 research methods;</a:t>
            </a:r>
          </a:p>
          <a:p>
            <a:r>
              <a:rPr lang="en-GB" dirty="0" smtClean="0"/>
              <a:t>recognise the features of research;</a:t>
            </a:r>
          </a:p>
          <a:p>
            <a:r>
              <a:rPr lang="en-GB" dirty="0" smtClean="0"/>
              <a:t>recognise the characteristics of business and management research;</a:t>
            </a:r>
            <a:endParaRPr lang="en-GB" dirty="0"/>
          </a:p>
          <a:p>
            <a:r>
              <a:rPr lang="en-GB" dirty="0" smtClean="0"/>
              <a:t>identify the steps involved in the research process;</a:t>
            </a:r>
          </a:p>
          <a:p>
            <a:r>
              <a:rPr lang="en-GB" dirty="0" smtClean="0"/>
              <a:t>identify other important factors.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125" indent="-365125">
              <a:lnSpc>
                <a:spcPct val="90000"/>
              </a:lnSpc>
            </a:pPr>
            <a:r>
              <a:rPr lang="en-GB" b="1" dirty="0" smtClean="0"/>
              <a:t>Research</a:t>
            </a:r>
            <a:r>
              <a:rPr lang="en-GB" dirty="0" smtClean="0"/>
              <a:t> is to do with an activity which is completed in a systematic way in order to discover new things and, in so doing, increase knowledge.</a:t>
            </a:r>
          </a:p>
          <a:p>
            <a:pPr marL="182563" indent="-182563">
              <a:lnSpc>
                <a:spcPct val="90000"/>
              </a:lnSpc>
              <a:buNone/>
            </a:pPr>
            <a:endParaRPr lang="en-GB" dirty="0" smtClean="0"/>
          </a:p>
          <a:p>
            <a:pPr marL="365125" indent="-365125">
              <a:lnSpc>
                <a:spcPct val="90000"/>
              </a:lnSpc>
            </a:pPr>
            <a:r>
              <a:rPr lang="en-GB" b="1" dirty="0" smtClean="0"/>
              <a:t>Methods</a:t>
            </a:r>
            <a:r>
              <a:rPr lang="en-GB" dirty="0" smtClean="0"/>
              <a:t> are concerned with the techniques and processes used to discover data.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Features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There is a clear aim of discovering something specific.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As a result, it can be multi-purpose.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Data is collected in a systematic way.  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Data is interpreted systematically.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Systematically involves logic, not belief.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Business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en-GB" dirty="0" smtClean="0"/>
              <a:t>It is trans-disciplinary.</a:t>
            </a:r>
          </a:p>
          <a:p>
            <a:r>
              <a:rPr lang="en-GB" dirty="0" smtClean="0"/>
              <a:t>It can be </a:t>
            </a:r>
            <a:r>
              <a:rPr lang="en-GB" b="1" dirty="0" smtClean="0"/>
              <a:t>theoretical</a:t>
            </a:r>
            <a:r>
              <a:rPr lang="en-GB" dirty="0" smtClean="0"/>
              <a:t> or </a:t>
            </a:r>
            <a:r>
              <a:rPr lang="en-GB" b="1" dirty="0" smtClean="0"/>
              <a:t>applied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Therefore it is varied.</a:t>
            </a:r>
          </a:p>
          <a:p>
            <a:r>
              <a:rPr lang="en-GB" dirty="0" smtClean="0"/>
              <a:t>Also it can be a combination of the two aspects.</a:t>
            </a:r>
          </a:p>
          <a:p>
            <a:r>
              <a:rPr lang="en-GB" dirty="0" smtClean="0"/>
              <a:t>Therefore it is more likely to be thorough.</a:t>
            </a:r>
          </a:p>
          <a:p>
            <a:r>
              <a:rPr lang="en-GB" dirty="0" smtClean="0"/>
              <a:t>It should be used for a practical purpose or for commercial gain.</a:t>
            </a:r>
          </a:p>
          <a:p>
            <a:pPr>
              <a:buFontTx/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Business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b="1" dirty="0" smtClean="0"/>
              <a:t>Theoretical</a:t>
            </a:r>
            <a:r>
              <a:rPr lang="en-GB" dirty="0" smtClean="0"/>
              <a:t>:</a:t>
            </a:r>
          </a:p>
          <a:p>
            <a:r>
              <a:rPr lang="en-GB" dirty="0" smtClean="0"/>
              <a:t>this is carried out by academics and students at universities;</a:t>
            </a:r>
          </a:p>
          <a:p>
            <a:r>
              <a:rPr lang="en-GB" dirty="0" smtClean="0"/>
              <a:t>a topic is chosen by the researcher;</a:t>
            </a:r>
          </a:p>
          <a:p>
            <a:r>
              <a:rPr lang="en-GB" dirty="0" smtClean="0"/>
              <a:t>the timescale is longer;</a:t>
            </a:r>
          </a:p>
          <a:p>
            <a:r>
              <a:rPr lang="en-GB" dirty="0" smtClean="0"/>
              <a:t>it increases knowledge about business in general;</a:t>
            </a:r>
          </a:p>
          <a:p>
            <a:r>
              <a:rPr lang="en-GB" dirty="0" smtClean="0"/>
              <a:t>its discoveries are important to society in general.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Business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b="1" dirty="0" smtClean="0"/>
              <a:t>Applied</a:t>
            </a:r>
            <a:r>
              <a:rPr lang="en-GB" dirty="0" smtClean="0"/>
              <a:t>:</a:t>
            </a:r>
          </a:p>
          <a:p>
            <a:r>
              <a:rPr lang="en-GB" dirty="0" smtClean="0"/>
              <a:t>this is carried out by specialists in the world of work;</a:t>
            </a:r>
          </a:p>
          <a:p>
            <a:r>
              <a:rPr lang="en-GB" dirty="0" smtClean="0"/>
              <a:t>a topic is chosen by the organisation;</a:t>
            </a:r>
          </a:p>
          <a:p>
            <a:r>
              <a:rPr lang="en-GB" dirty="0" smtClean="0"/>
              <a:t>the timescale is shorter;</a:t>
            </a:r>
          </a:p>
          <a:p>
            <a:r>
              <a:rPr lang="en-GB" dirty="0" smtClean="0"/>
              <a:t>it increases knowledge about a specific organisation.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Steps in the Research Process: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5000"/>
              </a:lnSpc>
            </a:pPr>
            <a:r>
              <a:rPr lang="en-GB" dirty="0" smtClean="0"/>
              <a:t>set the aim/s and objectives;</a:t>
            </a:r>
          </a:p>
          <a:p>
            <a:pPr>
              <a:lnSpc>
                <a:spcPct val="85000"/>
              </a:lnSpc>
            </a:pPr>
            <a:r>
              <a:rPr lang="en-GB" dirty="0" smtClean="0"/>
              <a:t>review the literature;</a:t>
            </a:r>
          </a:p>
          <a:p>
            <a:pPr>
              <a:lnSpc>
                <a:spcPct val="85000"/>
              </a:lnSpc>
            </a:pPr>
            <a:r>
              <a:rPr lang="en-GB" dirty="0" smtClean="0"/>
              <a:t>design the research;</a:t>
            </a:r>
          </a:p>
          <a:p>
            <a:pPr>
              <a:lnSpc>
                <a:spcPct val="85000"/>
              </a:lnSpc>
            </a:pPr>
            <a:r>
              <a:rPr lang="en-GB" dirty="0" smtClean="0"/>
              <a:t>collect the data; </a:t>
            </a:r>
          </a:p>
          <a:p>
            <a:pPr>
              <a:lnSpc>
                <a:spcPct val="85000"/>
              </a:lnSpc>
            </a:pPr>
            <a:r>
              <a:rPr lang="en-GB" dirty="0" smtClean="0"/>
              <a:t>analyse the data;</a:t>
            </a:r>
          </a:p>
          <a:p>
            <a:pPr>
              <a:lnSpc>
                <a:spcPct val="85000"/>
              </a:lnSpc>
            </a:pPr>
            <a:r>
              <a:rPr lang="en-GB" dirty="0" smtClean="0"/>
              <a:t>write the report / dissertation.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b="1" dirty="0" smtClean="0"/>
              <a:t>Quantitative research</a:t>
            </a:r>
            <a:r>
              <a:rPr lang="en-GB" dirty="0" smtClean="0"/>
              <a:t>:</a:t>
            </a:r>
          </a:p>
          <a:p>
            <a:r>
              <a:rPr lang="en-GB" dirty="0" smtClean="0"/>
              <a:t>it is more suited to aspects of business relating to the processes; </a:t>
            </a:r>
          </a:p>
          <a:p>
            <a:r>
              <a:rPr lang="en-GB" dirty="0" smtClean="0"/>
              <a:t>the data needs to be interpreted after collection;</a:t>
            </a:r>
          </a:p>
          <a:p>
            <a:r>
              <a:rPr lang="en-GB" dirty="0" smtClean="0"/>
              <a:t>software packages are available e.g. </a:t>
            </a:r>
            <a:r>
              <a:rPr lang="en-GB" i="1" dirty="0" smtClean="0"/>
              <a:t>SPSS</a:t>
            </a:r>
            <a:r>
              <a:rPr lang="en-GB" dirty="0" smtClean="0"/>
              <a:t> which simplify the process of presentation, but analysing is more difficult.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b="1" dirty="0" smtClean="0"/>
              <a:t>Qualitative research</a:t>
            </a:r>
            <a:r>
              <a:rPr lang="en-GB" dirty="0" smtClean="0"/>
              <a:t>:</a:t>
            </a:r>
          </a:p>
          <a:p>
            <a:r>
              <a:rPr lang="en-GB" dirty="0" smtClean="0"/>
              <a:t>it is more suited to aspects of business relating to people;</a:t>
            </a:r>
          </a:p>
          <a:p>
            <a:r>
              <a:rPr lang="en-GB" dirty="0" smtClean="0"/>
              <a:t>collecting and interpreting the data are more simultaneous and interactive;</a:t>
            </a:r>
          </a:p>
          <a:p>
            <a:r>
              <a:rPr lang="en-GB" dirty="0" smtClean="0"/>
              <a:t>software packages are available e.g. </a:t>
            </a:r>
            <a:r>
              <a:rPr lang="en-GB" i="1" dirty="0" smtClean="0"/>
              <a:t>CAQDAS</a:t>
            </a:r>
            <a:r>
              <a:rPr lang="en-GB" dirty="0" smtClean="0"/>
              <a:t> which simplify the process of organising.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Time</a:t>
            </a:r>
            <a:r>
              <a:rPr lang="en-GB" dirty="0" smtClean="0"/>
              <a:t>:  is it possible to complete the research within the available time period?</a:t>
            </a:r>
          </a:p>
          <a:p>
            <a:pPr marL="0" indent="0">
              <a:buNone/>
            </a:pPr>
            <a:endParaRPr lang="en-GB" b="1" dirty="0" smtClean="0"/>
          </a:p>
          <a:p>
            <a:r>
              <a:rPr lang="en-GB" b="1" dirty="0" smtClean="0"/>
              <a:t>Access</a:t>
            </a:r>
            <a:r>
              <a:rPr lang="en-GB" dirty="0" smtClean="0"/>
              <a:t>:  is it possible to carry out the research within the chosen organisation/s?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 dirty="0" smtClean="0"/>
              <a:t>Ethics</a:t>
            </a:r>
            <a:r>
              <a:rPr lang="en-GB" dirty="0" smtClean="0"/>
              <a:t>:  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have the rights of the participants been considered?  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Is there an ethics committee that needs to be notified or give approval?  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Is there an ethics code that needs to be followed?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r>
              <a:rPr lang="en-GB" b="1" dirty="0" smtClean="0"/>
              <a:t>Validity</a:t>
            </a:r>
            <a:r>
              <a:rPr lang="en-GB" dirty="0" smtClean="0"/>
              <a:t>:  does the research actually measure that which it intended to measure?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b="1" dirty="0" smtClean="0"/>
              <a:t>Reliability</a:t>
            </a:r>
            <a:r>
              <a:rPr lang="en-GB" dirty="0" smtClean="0"/>
              <a:t>:  are the findings consistent?  Would they be repeatable?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b="1" dirty="0" smtClean="0"/>
              <a:t>Bias</a:t>
            </a:r>
            <a:r>
              <a:rPr lang="en-GB" dirty="0" smtClean="0"/>
              <a:t>:  has the research been affected by the beliefs of the researcher or the sponsor?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research process linear?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Note topics that would be suitable for qualitative research, quantitative research and both quantitative / qualitative research.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3300</TotalTime>
  <Words>393</Words>
  <Application>Microsoft Office PowerPoint</Application>
  <PresentationFormat>On-screen Show (4:3)</PresentationFormat>
  <Paragraphs>106</Paragraphs>
  <Slides>14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TSD_PP3</vt:lpstr>
      <vt:lpstr> Introduction to Research Methods  </vt:lpstr>
      <vt:lpstr>Objectives:</vt:lpstr>
      <vt:lpstr>Definition</vt:lpstr>
      <vt:lpstr>Features of Research</vt:lpstr>
      <vt:lpstr>Characteristics of Business Research</vt:lpstr>
      <vt:lpstr>Characteristics of Business Research</vt:lpstr>
      <vt:lpstr>Characteristics of Business Research</vt:lpstr>
      <vt:lpstr>Steps in the Research Process:</vt:lpstr>
      <vt:lpstr>Other Important Factors</vt:lpstr>
      <vt:lpstr>Other Important Factors</vt:lpstr>
      <vt:lpstr>Other Important Factors</vt:lpstr>
      <vt:lpstr>Other Important Factors</vt:lpstr>
      <vt:lpstr>Other Important Factors</vt:lpstr>
      <vt:lpstr>Exercise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Administrator</cp:lastModifiedBy>
  <cp:revision>292</cp:revision>
  <dcterms:created xsi:type="dcterms:W3CDTF">2011-09-12T14:47:30Z</dcterms:created>
  <dcterms:modified xsi:type="dcterms:W3CDTF">2014-11-25T08:52:28Z</dcterms:modified>
</cp:coreProperties>
</file>