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51FA2-4FD8-FFFF-BC57-D0BF925EC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1DA7AD-23D5-1413-4756-E25232F87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AA6EA-6CA9-44A6-A127-92039F6FED8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DFC352-DE33-1D21-E5AA-31067057A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8DF18E-D974-69F9-32BC-B94BBE210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E51C0-5BF5-407B-9E6E-99389C4554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35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BABE2C-E392-4271-4976-E80FB3112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5F450-FF33-3ED0-4ABD-08ADE8F84A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9D969-94D4-3CF6-7069-5A3667A344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AA6EA-6CA9-44A6-A127-92039F6FED8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CDD98-5B30-8244-963F-8035E14738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3F3071-8C86-B0F0-92E6-22C6A0DC33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E51C0-5BF5-407B-9E6E-99389C4554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920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145757F-AACB-6FEE-FA00-5AD4F72F8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6E6D5E-7103-52B8-0C1C-342F908A00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7779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Valentina Ionela Cergan</dc:creator>
  <cp:lastModifiedBy>Valentina Ionela Cergan</cp:lastModifiedBy>
  <cp:revision>1</cp:revision>
  <dcterms:created xsi:type="dcterms:W3CDTF">2022-05-24T12:50:15Z</dcterms:created>
  <dcterms:modified xsi:type="dcterms:W3CDTF">2022-05-24T12:50:15Z</dcterms:modified>
</cp:coreProperties>
</file>