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58" r:id="rId5"/>
    <p:sldId id="265" r:id="rId6"/>
    <p:sldId id="259" r:id="rId7"/>
    <p:sldId id="266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标题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5" name="副标题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31" name="日期占位符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18" name="页脚占位符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1" name="文本占位符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27" name="日期占位符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357422" y="571480"/>
            <a:ext cx="5105400" cy="2868168"/>
          </a:xfrm>
        </p:spPr>
        <p:txBody>
          <a:bodyPr/>
          <a:lstStyle/>
          <a:p>
            <a:r>
              <a:rPr lang="zh-CN" altLang="en-US" dirty="0" smtClean="0"/>
              <a:t>这是我的狗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1472" y="642918"/>
            <a:ext cx="1643074" cy="1214446"/>
          </a:xfrm>
        </p:spPr>
        <p:txBody>
          <a:bodyPr>
            <a:noAutofit/>
          </a:bodyPr>
          <a:lstStyle/>
          <a:p>
            <a:r>
              <a:rPr lang="zh-CN" altLang="en-US" sz="8800" dirty="0" smtClean="0"/>
              <a:t>狗</a:t>
            </a:r>
            <a:endParaRPr lang="zh-CN" altLang="en-US" sz="8800" dirty="0"/>
          </a:p>
        </p:txBody>
      </p:sp>
      <p:pic>
        <p:nvPicPr>
          <p:cNvPr id="5" name="图片 4" descr="狗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876" y="214290"/>
            <a:ext cx="4190997" cy="31432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43570" y="4500570"/>
            <a:ext cx="20313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7200" dirty="0" smtClean="0"/>
              <a:t>小狗</a:t>
            </a:r>
            <a:endParaRPr lang="zh-CN" altLang="en-US" sz="7200" dirty="0"/>
          </a:p>
        </p:txBody>
      </p:sp>
      <p:sp>
        <p:nvSpPr>
          <p:cNvPr id="7" name="TextBox 6"/>
          <p:cNvSpPr txBox="1"/>
          <p:nvPr/>
        </p:nvSpPr>
        <p:spPr>
          <a:xfrm>
            <a:off x="2285984" y="1214422"/>
            <a:ext cx="13244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dirty="0" err="1" smtClean="0"/>
              <a:t>ɡǒu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  <p:pic>
        <p:nvPicPr>
          <p:cNvPr id="9" name="内容占位符 8" descr="狗 (2)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4283" y="2982488"/>
            <a:ext cx="4500594" cy="3375445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sz="8000" dirty="0" smtClean="0"/>
              <a:t>猫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72066" y="1285860"/>
            <a:ext cx="1785950" cy="15716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4000" dirty="0" err="1" smtClean="0"/>
              <a:t>māo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  <p:pic>
        <p:nvPicPr>
          <p:cNvPr id="4" name="图片 3" descr="猫1 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643050"/>
            <a:ext cx="3685032" cy="3511296"/>
          </a:xfrm>
          <a:prstGeom prst="rect">
            <a:avLst/>
          </a:prstGeom>
        </p:spPr>
      </p:pic>
      <p:pic>
        <p:nvPicPr>
          <p:cNvPr id="5" name="图片 4" descr="猫1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1934" y="3429000"/>
            <a:ext cx="4000496" cy="300037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4414" y="1000108"/>
            <a:ext cx="1042966" cy="1143000"/>
          </a:xfrm>
        </p:spPr>
        <p:txBody>
          <a:bodyPr>
            <a:normAutofit/>
          </a:bodyPr>
          <a:lstStyle/>
          <a:p>
            <a:r>
              <a:rPr lang="zh-CN" altLang="en-US" sz="7200" dirty="0" smtClean="0"/>
              <a:t>它</a:t>
            </a:r>
            <a:endParaRPr lang="zh-CN" altLang="en-US" sz="7200" dirty="0"/>
          </a:p>
        </p:txBody>
      </p:sp>
      <p:sp>
        <p:nvSpPr>
          <p:cNvPr id="4" name="TextBox 3"/>
          <p:cNvSpPr txBox="1"/>
          <p:nvPr/>
        </p:nvSpPr>
        <p:spPr>
          <a:xfrm>
            <a:off x="3071802" y="2143116"/>
            <a:ext cx="10310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dirty="0" err="1" smtClean="0"/>
              <a:t>tā</a:t>
            </a:r>
            <a:r>
              <a:rPr lang="zh-CN" altLang="en-US" sz="5400" dirty="0" smtClean="0"/>
              <a:t> </a:t>
            </a:r>
            <a:endParaRPr lang="zh-CN" altLang="en-US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1857356" y="3500438"/>
            <a:ext cx="10310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600" dirty="0" smtClean="0"/>
              <a:t>他</a:t>
            </a:r>
            <a:endParaRPr lang="zh-CN" altLang="en-US" sz="6600" dirty="0"/>
          </a:p>
        </p:txBody>
      </p:sp>
      <p:sp>
        <p:nvSpPr>
          <p:cNvPr id="6" name="TextBox 5"/>
          <p:cNvSpPr txBox="1"/>
          <p:nvPr/>
        </p:nvSpPr>
        <p:spPr>
          <a:xfrm>
            <a:off x="4714876" y="2428868"/>
            <a:ext cx="13131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8800" dirty="0" smtClean="0"/>
              <a:t>她</a:t>
            </a:r>
            <a:endParaRPr lang="zh-CN" altLang="en-US" sz="8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42976" y="1071546"/>
            <a:ext cx="1543032" cy="1323010"/>
          </a:xfrm>
        </p:spPr>
        <p:txBody>
          <a:bodyPr>
            <a:normAutofit/>
          </a:bodyPr>
          <a:lstStyle/>
          <a:p>
            <a:r>
              <a:rPr lang="zh-CN" altLang="en-US" sz="5400" dirty="0" smtClean="0"/>
              <a:t>他们</a:t>
            </a:r>
            <a:endParaRPr lang="zh-CN" altLang="en-US" sz="54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71802" y="2786058"/>
            <a:ext cx="2400288" cy="12480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5400" dirty="0" err="1" smtClean="0"/>
              <a:t>tā</a:t>
            </a:r>
            <a:r>
              <a:rPr lang="zh-CN" altLang="en-US" sz="5400" dirty="0" smtClean="0"/>
              <a:t> </a:t>
            </a:r>
            <a:r>
              <a:rPr lang="en-US" altLang="zh-CN" sz="5400" dirty="0" smtClean="0"/>
              <a:t>men </a:t>
            </a:r>
            <a:endParaRPr lang="zh-CN" altLang="en-US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5857884" y="1643050"/>
            <a:ext cx="18774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600" dirty="0" smtClean="0">
                <a:solidFill>
                  <a:srgbClr val="FF0000"/>
                </a:solidFill>
              </a:rPr>
              <a:t>她们</a:t>
            </a:r>
            <a:endParaRPr lang="zh-CN" altLang="en-US" sz="6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71736" y="4357694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000" dirty="0" smtClean="0">
                <a:solidFill>
                  <a:srgbClr val="0070C0"/>
                </a:solidFill>
              </a:rPr>
              <a:t>它们</a:t>
            </a:r>
            <a:endParaRPr lang="zh-CN" altLang="en-US" sz="6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3214710" cy="142876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sz="7300" dirty="0" smtClean="0"/>
              <a:t>漂   亮   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143116"/>
            <a:ext cx="7239000" cy="43126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z="4800" dirty="0" smtClean="0"/>
              <a:t>妹妹很漂亮。</a:t>
            </a:r>
            <a:endParaRPr lang="en-US" altLang="zh-CN" sz="4800" dirty="0" smtClean="0"/>
          </a:p>
          <a:p>
            <a:pPr>
              <a:buNone/>
            </a:pPr>
            <a:r>
              <a:rPr lang="zh-CN" altLang="en-US" sz="4800" dirty="0" smtClean="0"/>
              <a:t>他的小狗很漂亮。</a:t>
            </a:r>
            <a:endParaRPr lang="en-US" altLang="zh-CN" sz="4800" dirty="0" smtClean="0"/>
          </a:p>
          <a:p>
            <a:pPr>
              <a:buNone/>
            </a:pPr>
            <a:r>
              <a:rPr lang="zh-CN" altLang="en-US" sz="4800" dirty="0" smtClean="0"/>
              <a:t>他的书包很漂亮。</a:t>
            </a:r>
            <a:endParaRPr lang="zh-CN" altLang="en-US" sz="4800" dirty="0"/>
          </a:p>
        </p:txBody>
      </p:sp>
      <p:sp>
        <p:nvSpPr>
          <p:cNvPr id="4" name="TextBox 3"/>
          <p:cNvSpPr txBox="1"/>
          <p:nvPr/>
        </p:nvSpPr>
        <p:spPr>
          <a:xfrm>
            <a:off x="3286116" y="571480"/>
            <a:ext cx="49113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smtClean="0"/>
              <a:t>Pretty    </a:t>
            </a:r>
            <a:r>
              <a:rPr lang="en-US" altLang="zh-CN" sz="4400" dirty="0" err="1" smtClean="0"/>
              <a:t>piào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liɑnɡ</a:t>
            </a:r>
            <a:endParaRPr lang="zh-CN" altLang="en-US" sz="4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不漂亮</a:t>
            </a:r>
            <a:r>
              <a:rPr lang="en-US" altLang="zh-CN" dirty="0" smtClean="0"/>
              <a:t> </a:t>
            </a:r>
            <a:r>
              <a:rPr lang="en-US" altLang="zh-CN" dirty="0" smtClean="0"/>
              <a:t>---------  </a:t>
            </a:r>
            <a:r>
              <a:rPr lang="zh-CN" altLang="en-US" dirty="0" smtClean="0"/>
              <a:t>丑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43438" y="785794"/>
            <a:ext cx="3429024" cy="10337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4000" dirty="0" err="1" smtClean="0"/>
              <a:t>Chǒu</a:t>
            </a:r>
            <a:r>
              <a:rPr lang="en-US" altLang="zh-CN" sz="4000" dirty="0" smtClean="0"/>
              <a:t>    </a:t>
            </a:r>
            <a:r>
              <a:rPr lang="en-US" sz="4000" dirty="0" err="1" smtClean="0"/>
              <a:t>uglily</a:t>
            </a:r>
            <a:r>
              <a:rPr lang="en-US" sz="4000" dirty="0" smtClean="0"/>
              <a:t> </a:t>
            </a:r>
            <a:endParaRPr lang="zh-CN" altLang="en-US" sz="4000" dirty="0"/>
          </a:p>
        </p:txBody>
      </p:sp>
      <p:pic>
        <p:nvPicPr>
          <p:cNvPr id="4" name="内容占位符 3" descr="狗 (3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2000240"/>
            <a:ext cx="5929354" cy="444701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10" y="357166"/>
            <a:ext cx="1328718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sz="8000" dirty="0" smtClean="0"/>
              <a:t>两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2143116"/>
            <a:ext cx="3971924" cy="4241182"/>
          </a:xfrm>
        </p:spPr>
        <p:txBody>
          <a:bodyPr>
            <a:normAutofit/>
          </a:bodyPr>
          <a:lstStyle/>
          <a:p>
            <a:r>
              <a:rPr lang="zh-CN" altLang="en-US" sz="4800" dirty="0" smtClean="0"/>
              <a:t>我有两本书。</a:t>
            </a:r>
            <a:endParaRPr lang="en-US" altLang="zh-CN" sz="4800" dirty="0" smtClean="0"/>
          </a:p>
          <a:p>
            <a:r>
              <a:rPr lang="zh-CN" altLang="en-US" sz="4800" dirty="0" smtClean="0"/>
              <a:t>我有两支笔。</a:t>
            </a:r>
            <a:endParaRPr lang="en-US" altLang="zh-CN" sz="4800" dirty="0" smtClean="0"/>
          </a:p>
          <a:p>
            <a:r>
              <a:rPr lang="zh-CN" altLang="en-US" sz="4800" dirty="0" smtClean="0"/>
              <a:t>两元钱</a:t>
            </a:r>
            <a:r>
              <a:rPr lang="zh-CN" altLang="en-US" sz="4800" dirty="0" smtClean="0"/>
              <a:t>。</a:t>
            </a:r>
            <a:endParaRPr lang="en-US" altLang="zh-CN" sz="4800" dirty="0" smtClean="0"/>
          </a:p>
          <a:p>
            <a:r>
              <a:rPr lang="zh-CN" altLang="en-US" sz="4800" dirty="0" smtClean="0"/>
              <a:t>两块钱。</a:t>
            </a:r>
            <a:endParaRPr lang="zh-CN" altLang="en-US" sz="4800" dirty="0"/>
          </a:p>
        </p:txBody>
      </p:sp>
      <p:sp>
        <p:nvSpPr>
          <p:cNvPr id="5" name="TextBox 4"/>
          <p:cNvSpPr txBox="1"/>
          <p:nvPr/>
        </p:nvSpPr>
        <p:spPr>
          <a:xfrm>
            <a:off x="2285984" y="571480"/>
            <a:ext cx="14943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liǎnɡ</a:t>
            </a:r>
            <a:endParaRPr lang="zh-CN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14810" y="2214554"/>
            <a:ext cx="550069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liǎnɡ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běn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shū</a:t>
            </a:r>
            <a:r>
              <a:rPr lang="zh-CN" altLang="en-US" sz="3200" dirty="0" smtClean="0"/>
              <a:t> 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r>
              <a:rPr lang="zh-CN" altLang="en-US" sz="3200" dirty="0" smtClean="0"/>
              <a:t> </a:t>
            </a:r>
            <a:endParaRPr lang="zh-CN" altLang="en-US" sz="3200" dirty="0" smtClean="0"/>
          </a:p>
          <a:p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yǒu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liǎnɡ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bǐ</a:t>
            </a:r>
            <a:r>
              <a:rPr lang="zh-CN" altLang="en-US" sz="3200" dirty="0" smtClean="0"/>
              <a:t> 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r>
              <a:rPr lang="zh-CN" altLang="en-US" sz="3200" dirty="0" smtClean="0"/>
              <a:t> </a:t>
            </a:r>
            <a:endParaRPr lang="zh-CN" altLang="en-US" sz="3200" dirty="0" smtClean="0"/>
          </a:p>
          <a:p>
            <a:r>
              <a:rPr lang="en-US" altLang="zh-CN" sz="3200" dirty="0" err="1" smtClean="0"/>
              <a:t>liǎnɡ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yuán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qián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liǎnɡ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kuài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qián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endParaRPr lang="zh-CN" alt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zhè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de </a:t>
            </a:r>
            <a:r>
              <a:rPr lang="en-US" altLang="zh-CN" sz="3200" dirty="0" err="1" smtClean="0"/>
              <a:t>ɡǒu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mɑ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家  明   ： 这  是  你 的 狗  吗 ？ </a:t>
            </a:r>
          </a:p>
          <a:p>
            <a:r>
              <a:rPr lang="en-US" altLang="zh-CN" sz="3200" dirty="0" err="1" smtClean="0"/>
              <a:t>méi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duì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de </a:t>
            </a:r>
            <a:r>
              <a:rPr lang="en-US" altLang="zh-CN" sz="3200" dirty="0" err="1" smtClean="0"/>
              <a:t>ɡǒu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梅  丽 ： 对  ， 是  我 的 狗  。 </a:t>
            </a:r>
          </a:p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shén</a:t>
            </a:r>
            <a:r>
              <a:rPr lang="en-US" altLang="zh-CN" sz="3200" dirty="0" smtClean="0"/>
              <a:t> me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zi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家  明   ： 它 叫   什   么 名   字 ？ </a:t>
            </a:r>
          </a:p>
          <a:p>
            <a:r>
              <a:rPr lang="en-US" altLang="zh-CN" sz="3200" dirty="0" err="1" smtClean="0"/>
              <a:t>méi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dài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huánɡ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梅  丽 ： 它 叫   大  黄    。 </a:t>
            </a:r>
          </a:p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hěn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piào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liɑnɡ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jǐ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suì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家  明   ： </a:t>
            </a:r>
            <a:r>
              <a:rPr lang="zh-CN" altLang="en-US" sz="3200" dirty="0" smtClean="0"/>
              <a:t>   它 </a:t>
            </a:r>
            <a:r>
              <a:rPr lang="zh-CN" altLang="en-US" sz="3200" dirty="0" smtClean="0"/>
              <a:t>很  漂   亮    。 它 几 岁  ？ </a:t>
            </a:r>
          </a:p>
          <a:p>
            <a:r>
              <a:rPr lang="en-US" altLang="zh-CN" sz="3200" dirty="0" err="1" smtClean="0"/>
              <a:t>méi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liǎnɡ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suì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梅  丽 ： 它 </a:t>
            </a:r>
            <a:r>
              <a:rPr lang="zh-CN" altLang="en-US" sz="3200" dirty="0" smtClean="0"/>
              <a:t> 两   岁  </a:t>
            </a:r>
            <a:r>
              <a:rPr lang="zh-CN" altLang="en-US" sz="3200" dirty="0" smtClean="0"/>
              <a:t>。 </a:t>
            </a:r>
            <a:endParaRPr lang="zh-CN" alt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500042"/>
            <a:ext cx="8143932" cy="5786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4000" dirty="0" err="1" smtClean="0"/>
              <a:t>kuān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kuān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tiáo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hé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</a:t>
            </a:r>
            <a:endParaRPr lang="zh-CN" altLang="en-US" sz="4000" dirty="0" smtClean="0"/>
          </a:p>
          <a:p>
            <a:pPr>
              <a:buNone/>
            </a:pPr>
            <a:r>
              <a:rPr lang="zh-CN" altLang="en-US" sz="4000" dirty="0" smtClean="0"/>
              <a:t>宽   </a:t>
            </a:r>
            <a:r>
              <a:rPr lang="zh-CN" altLang="en-US" sz="4000" dirty="0" smtClean="0"/>
              <a:t> 宽     </a:t>
            </a:r>
            <a:r>
              <a:rPr lang="zh-CN" altLang="en-US" sz="4000" dirty="0" smtClean="0"/>
              <a:t>一 条   河 </a:t>
            </a:r>
            <a:r>
              <a:rPr lang="zh-CN" altLang="en-US" sz="4000" dirty="0" smtClean="0"/>
              <a:t>，</a:t>
            </a:r>
            <a:endParaRPr lang="en-US" altLang="zh-CN" sz="4000" dirty="0" smtClean="0"/>
          </a:p>
          <a:p>
            <a:pPr>
              <a:buNone/>
            </a:pPr>
            <a:r>
              <a:rPr lang="en-US" altLang="zh-CN" sz="4000" dirty="0" err="1" smtClean="0"/>
              <a:t>hé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shànɡ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qún</a:t>
            </a:r>
            <a:r>
              <a:rPr lang="en-US" altLang="zh-CN" sz="4000" dirty="0" smtClean="0"/>
              <a:t> é  </a:t>
            </a:r>
            <a:r>
              <a:rPr lang="zh-CN" altLang="en-US" sz="4000" dirty="0" smtClean="0"/>
              <a:t>。</a:t>
            </a:r>
            <a:endParaRPr lang="en-US" altLang="zh-CN" sz="4000" dirty="0" smtClean="0"/>
          </a:p>
          <a:p>
            <a:pPr>
              <a:buNone/>
            </a:pPr>
            <a:r>
              <a:rPr lang="zh-CN" altLang="en-US" sz="4000" dirty="0" smtClean="0"/>
              <a:t>河   </a:t>
            </a:r>
            <a:r>
              <a:rPr lang="zh-CN" altLang="en-US" sz="4000" dirty="0" smtClean="0"/>
              <a:t>上    一 群  鹅 </a:t>
            </a:r>
            <a:r>
              <a:rPr lang="zh-CN" altLang="en-US" sz="4000" dirty="0" smtClean="0"/>
              <a:t>（</a:t>
            </a:r>
            <a:r>
              <a:rPr lang="en-US" sz="4000" dirty="0" smtClean="0"/>
              <a:t>goose</a:t>
            </a:r>
            <a:r>
              <a:rPr lang="zh-CN" altLang="en-US" sz="4000" dirty="0" smtClean="0"/>
              <a:t>）。 </a:t>
            </a:r>
            <a:endParaRPr lang="zh-CN" altLang="en-US" sz="4000" dirty="0" smtClean="0"/>
          </a:p>
          <a:p>
            <a:pPr>
              <a:buNone/>
            </a:pPr>
            <a:r>
              <a:rPr lang="pt-BR" altLang="zh-CN" sz="4000" dirty="0" smtClean="0"/>
              <a:t>mù é  yì shào nián </a:t>
            </a:r>
            <a:r>
              <a:rPr lang="zh-CN" altLang="en-US" sz="4000" dirty="0" smtClean="0"/>
              <a:t>，</a:t>
            </a:r>
            <a:endParaRPr lang="zh-CN" altLang="en-US" sz="4000" dirty="0" smtClean="0"/>
          </a:p>
          <a:p>
            <a:pPr>
              <a:buNone/>
            </a:pPr>
            <a:r>
              <a:rPr lang="zh-CN" altLang="en-US" sz="4000" dirty="0" smtClean="0"/>
              <a:t>牧 </a:t>
            </a:r>
            <a:r>
              <a:rPr lang="zh-CN" altLang="en-US" sz="4000" dirty="0" smtClean="0"/>
              <a:t>鹅 一 少   年   </a:t>
            </a:r>
            <a:r>
              <a:rPr lang="zh-CN" altLang="en-US" sz="4000" dirty="0" smtClean="0"/>
              <a:t>，（</a:t>
            </a:r>
            <a:r>
              <a:rPr lang="en-US" sz="4000" dirty="0" smtClean="0"/>
              <a:t>Corydon</a:t>
            </a:r>
            <a:r>
              <a:rPr lang="zh-CN" altLang="en-US" sz="4000" dirty="0" smtClean="0"/>
              <a:t>）</a:t>
            </a:r>
            <a:endParaRPr lang="en-US" altLang="zh-CN" sz="4000" dirty="0" smtClean="0"/>
          </a:p>
          <a:p>
            <a:pPr>
              <a:buNone/>
            </a:pPr>
            <a:r>
              <a:rPr lang="en-US" altLang="zh-CN" sz="4000" dirty="0" err="1" smtClean="0"/>
              <a:t>kǒu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zhōnɡ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chànɡ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shān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ɡē</a:t>
            </a:r>
            <a:r>
              <a:rPr lang="zh-CN" altLang="en-US" sz="4000" dirty="0" smtClean="0"/>
              <a:t> 。 </a:t>
            </a:r>
            <a:endParaRPr lang="en-US" altLang="zh-CN" sz="4000" dirty="0" smtClean="0"/>
          </a:p>
          <a:p>
            <a:pPr>
              <a:buNone/>
            </a:pPr>
            <a:r>
              <a:rPr lang="zh-CN" altLang="en-US" sz="4000" dirty="0" smtClean="0"/>
              <a:t>口      中     唱     山   </a:t>
            </a:r>
            <a:r>
              <a:rPr lang="zh-CN" altLang="en-US" sz="4000" dirty="0" smtClean="0"/>
              <a:t>歌（</a:t>
            </a:r>
            <a:r>
              <a:rPr lang="en-US" sz="4000" dirty="0" err="1" smtClean="0"/>
              <a:t>sanko</a:t>
            </a:r>
            <a:r>
              <a:rPr lang="zh-CN" altLang="en-US" sz="4000" dirty="0" smtClean="0"/>
              <a:t>） </a:t>
            </a:r>
            <a:r>
              <a:rPr lang="zh-CN" altLang="en-US" sz="4000" dirty="0" smtClean="0"/>
              <a:t>。</a:t>
            </a:r>
            <a:endParaRPr lang="zh-CN" alt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714356"/>
            <a:ext cx="7758138" cy="5812818"/>
          </a:xfrm>
        </p:spPr>
        <p:txBody>
          <a:bodyPr>
            <a:normAutofit/>
          </a:bodyPr>
          <a:lstStyle/>
          <a:p>
            <a:r>
              <a:rPr lang="zh-CN" altLang="en-US" sz="4400" dirty="0" smtClean="0"/>
              <a:t>犭    </a:t>
            </a:r>
            <a:r>
              <a:rPr lang="en-US" altLang="zh-CN" sz="4400" dirty="0" err="1" smtClean="0"/>
              <a:t>fǎn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quǎn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pánɡ</a:t>
            </a:r>
            <a:r>
              <a:rPr lang="en-US" altLang="zh-CN" sz="4400" dirty="0" smtClean="0"/>
              <a:t> 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狗 猫</a:t>
            </a:r>
            <a:endParaRPr lang="en-US" altLang="zh-CN" sz="4400" dirty="0" smtClean="0"/>
          </a:p>
          <a:p>
            <a:r>
              <a:rPr lang="zh-CN" altLang="en-US" sz="4400" dirty="0" smtClean="0"/>
              <a:t>阝    </a:t>
            </a:r>
            <a:r>
              <a:rPr lang="en-US" altLang="zh-CN" sz="4400" dirty="0" err="1" smtClean="0"/>
              <a:t>ěr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dāo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pánɡ</a:t>
            </a:r>
            <a:r>
              <a:rPr lang="en-US" altLang="zh-CN" sz="4400" dirty="0" smtClean="0"/>
              <a:t> </a:t>
            </a:r>
            <a:r>
              <a:rPr lang="en-US" altLang="zh-CN" sz="4400" dirty="0" smtClean="0"/>
              <a:t>     </a:t>
            </a:r>
            <a:r>
              <a:rPr lang="zh-CN" altLang="en-US" sz="4400" dirty="0" smtClean="0"/>
              <a:t>都</a:t>
            </a:r>
            <a:endParaRPr lang="en-US" altLang="zh-CN" sz="4400" dirty="0" smtClean="0"/>
          </a:p>
          <a:p>
            <a:r>
              <a:rPr lang="zh-CN" altLang="en-US" sz="4400" dirty="0" smtClean="0"/>
              <a:t>匕    </a:t>
            </a:r>
            <a:r>
              <a:rPr lang="en-US" altLang="zh-CN" sz="4400" dirty="0" err="1" smtClean="0"/>
              <a:t>bì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                   它</a:t>
            </a:r>
            <a:endParaRPr lang="en-US" altLang="zh-CN" sz="4400" dirty="0" smtClean="0"/>
          </a:p>
          <a:p>
            <a:r>
              <a:rPr lang="zh-CN" altLang="en-US" sz="4400" dirty="0" smtClean="0"/>
              <a:t>马    </a:t>
            </a:r>
            <a:r>
              <a:rPr lang="en-US" altLang="zh-CN" sz="4400" dirty="0" err="1" smtClean="0"/>
              <a:t>mǎ</a:t>
            </a:r>
            <a:r>
              <a:rPr lang="en-US" altLang="zh-CN" sz="4400" dirty="0" smtClean="0"/>
              <a:t>                   </a:t>
            </a:r>
            <a:r>
              <a:rPr lang="zh-CN" altLang="en-US" sz="4400" dirty="0" smtClean="0"/>
              <a:t>吗</a:t>
            </a:r>
            <a:endParaRPr lang="en-US" altLang="zh-CN" sz="4400" dirty="0" smtClean="0"/>
          </a:p>
          <a:p>
            <a:r>
              <a:rPr lang="zh-CN" altLang="en-US" sz="4400" dirty="0" smtClean="0"/>
              <a:t>竹</a:t>
            </a:r>
            <a:r>
              <a:rPr lang="zh-CN" altLang="en-US" sz="4400" dirty="0" smtClean="0"/>
              <a:t> </a:t>
            </a:r>
            <a:r>
              <a:rPr lang="zh-CN" altLang="en-US" sz="4400" dirty="0" smtClean="0"/>
              <a:t>   </a:t>
            </a:r>
            <a:r>
              <a:rPr lang="en-US" altLang="zh-CN" sz="4400" dirty="0" err="1" smtClean="0"/>
              <a:t>zhú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zì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tóu</a:t>
            </a:r>
            <a:r>
              <a:rPr lang="en-US" altLang="zh-CN" sz="4400" dirty="0" smtClean="0"/>
              <a:t>         </a:t>
            </a:r>
            <a:r>
              <a:rPr lang="zh-CN" altLang="en-US" sz="4400" dirty="0" smtClean="0"/>
              <a:t>篮</a:t>
            </a:r>
            <a:endParaRPr lang="en-US" altLang="zh-CN" sz="4400" dirty="0" smtClean="0"/>
          </a:p>
          <a:p>
            <a:r>
              <a:rPr lang="zh-CN" altLang="en-US" sz="4400" dirty="0" smtClean="0"/>
              <a:t>也    </a:t>
            </a:r>
            <a:r>
              <a:rPr lang="en-US" altLang="zh-CN" sz="4400" dirty="0" err="1" smtClean="0"/>
              <a:t>yě</a:t>
            </a:r>
            <a:r>
              <a:rPr lang="en-US" altLang="zh-CN" sz="4400" dirty="0" smtClean="0"/>
              <a:t>                    </a:t>
            </a:r>
            <a:r>
              <a:rPr lang="zh-CN" altLang="en-US" sz="4400" dirty="0" smtClean="0"/>
              <a:t>他  她</a:t>
            </a:r>
            <a:endParaRPr lang="en-US" altLang="zh-CN" sz="4400" dirty="0" smtClean="0"/>
          </a:p>
          <a:p>
            <a:endParaRPr lang="en-US" altLang="zh-CN" dirty="0" smtClean="0"/>
          </a:p>
          <a:p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华丽">
  <a:themeElements>
    <a:clrScheme name="华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华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华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640</TotalTime>
  <Words>284</Words>
  <PresentationFormat>全屏显示(4:3)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2" baseType="lpstr">
      <vt:lpstr>华丽</vt:lpstr>
      <vt:lpstr>这是我的狗</vt:lpstr>
      <vt:lpstr>狗</vt:lpstr>
      <vt:lpstr> 猫 </vt:lpstr>
      <vt:lpstr>它</vt:lpstr>
      <vt:lpstr>他们</vt:lpstr>
      <vt:lpstr> 漂   亮     </vt:lpstr>
      <vt:lpstr>不漂亮 ---------  丑</vt:lpstr>
      <vt:lpstr> 两</vt:lpstr>
      <vt:lpstr>幻灯片 9</vt:lpstr>
      <vt:lpstr>幻灯片 10</vt:lpstr>
      <vt:lpstr>幻灯片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MATT</dc:creator>
  <cp:lastModifiedBy>ICE</cp:lastModifiedBy>
  <cp:revision>46</cp:revision>
  <dcterms:created xsi:type="dcterms:W3CDTF">2012-02-29T11:28:03Z</dcterms:created>
  <dcterms:modified xsi:type="dcterms:W3CDTF">2012-03-03T12:30:47Z</dcterms:modified>
</cp:coreProperties>
</file>