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6" r:id="rId1"/>
  </p:sldMasterIdLst>
  <p:notesMasterIdLst>
    <p:notesMasterId r:id="rId19"/>
  </p:notesMasterIdLst>
  <p:sldIdLst>
    <p:sldId id="273" r:id="rId2"/>
    <p:sldId id="274" r:id="rId3"/>
    <p:sldId id="257" r:id="rId4"/>
    <p:sldId id="258" r:id="rId5"/>
    <p:sldId id="261" r:id="rId6"/>
    <p:sldId id="271" r:id="rId7"/>
    <p:sldId id="259" r:id="rId8"/>
    <p:sldId id="260" r:id="rId9"/>
    <p:sldId id="262" r:id="rId10"/>
    <p:sldId id="270" r:id="rId11"/>
    <p:sldId id="263" r:id="rId12"/>
    <p:sldId id="264" r:id="rId13"/>
    <p:sldId id="265" r:id="rId14"/>
    <p:sldId id="269" r:id="rId15"/>
    <p:sldId id="272" r:id="rId16"/>
    <p:sldId id="266" r:id="rId17"/>
    <p:sldId id="275"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234F95-194B-4183-BF81-0440079BE187}" v="240" dt="2021-10-04T00:44:52.913"/>
    <p1510:client id="{4ACC20FD-52D6-0ECD-7435-15DCF1E70A83}" v="377" dt="2021-10-07T18:18:19.119"/>
    <p1510:client id="{550E8DEF-0E1D-C308-BCDC-F83E8D96B47E}" v="359" dt="2021-10-10T07:40:18.408"/>
    <p1510:client id="{653E22E8-5802-3C9F-07CF-5628A83E87B1}" v="76" dt="2021-10-05T11:16:47.240"/>
    <p1510:client id="{8C25FC07-E493-D3DE-A72D-3EA8D6E1D91D}" v="30" dt="2021-10-10T08:09:06.566"/>
    <p1510:client id="{A3455936-925E-56E6-0D32-70BAFCBADF8C}" v="137" dt="2021-10-04T14:31:33.171"/>
    <p1510:client id="{B6276B47-8B1D-8168-5452-EBC887B43787}" v="94" dt="2021-10-10T16:15:23.474"/>
    <p1510:client id="{C9227D1C-675C-291A-AE6F-886BFF0455C5}" v="1" dt="2021-10-04T14:42:47.747"/>
    <p1510:client id="{D737BDED-4C78-7B60-CD1C-CE5DF24C768B}" v="220" dt="2021-10-10T23:26:52.922"/>
    <p1510:client id="{E3D60768-DAD3-45A4-03E2-1B24DE6825F7}" v="164" dt="2021-10-04T01:44:51.129"/>
    <p1510:client id="{FA3BF13C-5925-CEC4-8996-4C8398D54CA0}" v="997" dt="2021-10-04T20:35:17.7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ania Claudia Bulete (2106754)" userId="S::2106754@student.uwtsd.ac.uk::cc7a4ae3-e3a1-4591-8d18-1559a5849f23" providerId="AD" clId="Web-{FA3BF13C-5925-CEC4-8996-4C8398D54CA0}"/>
    <pc:docChg chg="addSld modSld sldOrd">
      <pc:chgData name="Stefania Claudia Bulete (2106754)" userId="S::2106754@student.uwtsd.ac.uk::cc7a4ae3-e3a1-4591-8d18-1559a5849f23" providerId="AD" clId="Web-{FA3BF13C-5925-CEC4-8996-4C8398D54CA0}" dt="2021-10-04T20:38:02.458" v="1711"/>
      <pc:docMkLst>
        <pc:docMk/>
      </pc:docMkLst>
      <pc:sldChg chg="modSp modNotes">
        <pc:chgData name="Stefania Claudia Bulete (2106754)" userId="S::2106754@student.uwtsd.ac.uk::cc7a4ae3-e3a1-4591-8d18-1559a5849f23" providerId="AD" clId="Web-{FA3BF13C-5925-CEC4-8996-4C8398D54CA0}" dt="2021-10-04T19:48:37.696" v="1383" actId="20577"/>
        <pc:sldMkLst>
          <pc:docMk/>
          <pc:sldMk cId="4268152095" sldId="257"/>
        </pc:sldMkLst>
        <pc:spChg chg="mod">
          <ac:chgData name="Stefania Claudia Bulete (2106754)" userId="S::2106754@student.uwtsd.ac.uk::cc7a4ae3-e3a1-4591-8d18-1559a5849f23" providerId="AD" clId="Web-{FA3BF13C-5925-CEC4-8996-4C8398D54CA0}" dt="2021-10-04T19:48:37.696" v="1383" actId="20577"/>
          <ac:spMkLst>
            <pc:docMk/>
            <pc:sldMk cId="4268152095" sldId="257"/>
            <ac:spMk id="28" creationId="{E89F16C2-8B47-419D-8C02-2DA481C468AA}"/>
          </ac:spMkLst>
        </pc:spChg>
      </pc:sldChg>
      <pc:sldChg chg="addSp delSp modSp modNotes">
        <pc:chgData name="Stefania Claudia Bulete (2106754)" userId="S::2106754@student.uwtsd.ac.uk::cc7a4ae3-e3a1-4591-8d18-1559a5849f23" providerId="AD" clId="Web-{FA3BF13C-5925-CEC4-8996-4C8398D54CA0}" dt="2021-10-04T18:55:19.128" v="987" actId="1076"/>
        <pc:sldMkLst>
          <pc:docMk/>
          <pc:sldMk cId="940768518" sldId="259"/>
        </pc:sldMkLst>
        <pc:spChg chg="mod ord">
          <ac:chgData name="Stefania Claudia Bulete (2106754)" userId="S::2106754@student.uwtsd.ac.uk::cc7a4ae3-e3a1-4591-8d18-1559a5849f23" providerId="AD" clId="Web-{FA3BF13C-5925-CEC4-8996-4C8398D54CA0}" dt="2021-10-04T18:55:01.971" v="984" actId="1076"/>
          <ac:spMkLst>
            <pc:docMk/>
            <pc:sldMk cId="940768518" sldId="259"/>
            <ac:spMk id="2" creationId="{3EB316FF-1847-4B6C-AA23-661CD6C6FAE9}"/>
          </ac:spMkLst>
        </pc:spChg>
        <pc:spChg chg="add mod">
          <ac:chgData name="Stefania Claudia Bulete (2106754)" userId="S::2106754@student.uwtsd.ac.uk::cc7a4ae3-e3a1-4591-8d18-1559a5849f23" providerId="AD" clId="Web-{FA3BF13C-5925-CEC4-8996-4C8398D54CA0}" dt="2021-10-04T18:54:44.549" v="983" actId="1076"/>
          <ac:spMkLst>
            <pc:docMk/>
            <pc:sldMk cId="940768518" sldId="259"/>
            <ac:spMk id="3" creationId="{F2EC5FAC-B8AF-4B29-A710-EAAA09177B75}"/>
          </ac:spMkLst>
        </pc:spChg>
        <pc:spChg chg="del">
          <ac:chgData name="Stefania Claudia Bulete (2106754)" userId="S::2106754@student.uwtsd.ac.uk::cc7a4ae3-e3a1-4591-8d18-1559a5849f23" providerId="AD" clId="Web-{FA3BF13C-5925-CEC4-8996-4C8398D54CA0}" dt="2021-10-04T15:11:40.072" v="2"/>
          <ac:spMkLst>
            <pc:docMk/>
            <pc:sldMk cId="940768518" sldId="259"/>
            <ac:spMk id="6" creationId="{F69F96FE-C3F5-4F02-8428-78ADCB975ED9}"/>
          </ac:spMkLst>
        </pc:spChg>
        <pc:spChg chg="del">
          <ac:chgData name="Stefania Claudia Bulete (2106754)" userId="S::2106754@student.uwtsd.ac.uk::cc7a4ae3-e3a1-4591-8d18-1559a5849f23" providerId="AD" clId="Web-{FA3BF13C-5925-CEC4-8996-4C8398D54CA0}" dt="2021-10-04T15:11:40.072" v="2"/>
          <ac:spMkLst>
            <pc:docMk/>
            <pc:sldMk cId="940768518" sldId="259"/>
            <ac:spMk id="7" creationId="{F80C6B76-4D7E-4FE2-84E4-C4734B2B49EE}"/>
          </ac:spMkLst>
        </pc:spChg>
        <pc:spChg chg="add del mod">
          <ac:chgData name="Stefania Claudia Bulete (2106754)" userId="S::2106754@student.uwtsd.ac.uk::cc7a4ae3-e3a1-4591-8d18-1559a5849f23" providerId="AD" clId="Web-{FA3BF13C-5925-CEC4-8996-4C8398D54CA0}" dt="2021-10-04T15:12:44.855" v="7"/>
          <ac:spMkLst>
            <pc:docMk/>
            <pc:sldMk cId="940768518" sldId="259"/>
            <ac:spMk id="8" creationId="{209BC554-87F0-4808-8F12-BDD938024F45}"/>
          </ac:spMkLst>
        </pc:spChg>
        <pc:spChg chg="add del">
          <ac:chgData name="Stefania Claudia Bulete (2106754)" userId="S::2106754@student.uwtsd.ac.uk::cc7a4ae3-e3a1-4591-8d18-1559a5849f23" providerId="AD" clId="Web-{FA3BF13C-5925-CEC4-8996-4C8398D54CA0}" dt="2021-10-04T15:12:44.855" v="7"/>
          <ac:spMkLst>
            <pc:docMk/>
            <pc:sldMk cId="940768518" sldId="259"/>
            <ac:spMk id="20" creationId="{EACE703B-177A-4A03-827E-692635A353CF}"/>
          </ac:spMkLst>
        </pc:spChg>
        <pc:spChg chg="add del">
          <ac:chgData name="Stefania Claudia Bulete (2106754)" userId="S::2106754@student.uwtsd.ac.uk::cc7a4ae3-e3a1-4591-8d18-1559a5849f23" providerId="AD" clId="Web-{FA3BF13C-5925-CEC4-8996-4C8398D54CA0}" dt="2021-10-04T15:16:24.923" v="34"/>
          <ac:spMkLst>
            <pc:docMk/>
            <pc:sldMk cId="940768518" sldId="259"/>
            <ac:spMk id="29" creationId="{FF4F1B1F-38C9-4BA3-8793-E2B6FC978C0A}"/>
          </ac:spMkLst>
        </pc:spChg>
        <pc:spChg chg="add del">
          <ac:chgData name="Stefania Claudia Bulete (2106754)" userId="S::2106754@student.uwtsd.ac.uk::cc7a4ae3-e3a1-4591-8d18-1559a5849f23" providerId="AD" clId="Web-{FA3BF13C-5925-CEC4-8996-4C8398D54CA0}" dt="2021-10-04T15:17:20.393" v="37"/>
          <ac:spMkLst>
            <pc:docMk/>
            <pc:sldMk cId="940768518" sldId="259"/>
            <ac:spMk id="33" creationId="{BF02845A-8571-40C5-9F56-8F9B3F7C4E4C}"/>
          </ac:spMkLst>
        </pc:spChg>
        <pc:spChg chg="add del">
          <ac:chgData name="Stefania Claudia Bulete (2106754)" userId="S::2106754@student.uwtsd.ac.uk::cc7a4ae3-e3a1-4591-8d18-1559a5849f23" providerId="AD" clId="Web-{FA3BF13C-5925-CEC4-8996-4C8398D54CA0}" dt="2021-10-04T15:16:24.891" v="33"/>
          <ac:spMkLst>
            <pc:docMk/>
            <pc:sldMk cId="940768518" sldId="259"/>
            <ac:spMk id="35" creationId="{075F634D-87EB-4B52-91E6-3092E0297528}"/>
          </ac:spMkLst>
        </pc:spChg>
        <pc:spChg chg="add del">
          <ac:chgData name="Stefania Claudia Bulete (2106754)" userId="S::2106754@student.uwtsd.ac.uk::cc7a4ae3-e3a1-4591-8d18-1559a5849f23" providerId="AD" clId="Web-{FA3BF13C-5925-CEC4-8996-4C8398D54CA0}" dt="2021-10-04T15:17:09.799" v="36"/>
          <ac:spMkLst>
            <pc:docMk/>
            <pc:sldMk cId="940768518" sldId="259"/>
            <ac:spMk id="36" creationId="{CAB21CE2-E4FC-4403-B02E-0C995F194C1D}"/>
          </ac:spMkLst>
        </pc:spChg>
        <pc:spChg chg="add mod">
          <ac:chgData name="Stefania Claudia Bulete (2106754)" userId="S::2106754@student.uwtsd.ac.uk::cc7a4ae3-e3a1-4591-8d18-1559a5849f23" providerId="AD" clId="Web-{FA3BF13C-5925-CEC4-8996-4C8398D54CA0}" dt="2021-10-04T15:44:45.671" v="171" actId="1076"/>
          <ac:spMkLst>
            <pc:docMk/>
            <pc:sldMk cId="940768518" sldId="259"/>
            <ac:spMk id="37" creationId="{622A7932-ECD3-45D4-A70B-57EF09337FC1}"/>
          </ac:spMkLst>
        </pc:spChg>
        <pc:spChg chg="add del">
          <ac:chgData name="Stefania Claudia Bulete (2106754)" userId="S::2106754@student.uwtsd.ac.uk::cc7a4ae3-e3a1-4591-8d18-1559a5849f23" providerId="AD" clId="Web-{FA3BF13C-5925-CEC4-8996-4C8398D54CA0}" dt="2021-10-04T15:16:24.891" v="33"/>
          <ac:spMkLst>
            <pc:docMk/>
            <pc:sldMk cId="940768518" sldId="259"/>
            <ac:spMk id="38" creationId="{BF02845A-8571-40C5-9F56-8F9B3F7C4E4C}"/>
          </ac:spMkLst>
        </pc:spChg>
        <pc:spChg chg="add del">
          <ac:chgData name="Stefania Claudia Bulete (2106754)" userId="S::2106754@student.uwtsd.ac.uk::cc7a4ae3-e3a1-4591-8d18-1559a5849f23" providerId="AD" clId="Web-{FA3BF13C-5925-CEC4-8996-4C8398D54CA0}" dt="2021-10-04T15:18:40.145" v="45"/>
          <ac:spMkLst>
            <pc:docMk/>
            <pc:sldMk cId="940768518" sldId="259"/>
            <ac:spMk id="41" creationId="{95F6C49D-6EFC-4F5A-87F0-18CF52E74D25}"/>
          </ac:spMkLst>
        </pc:spChg>
        <pc:spChg chg="add del">
          <ac:chgData name="Stefania Claudia Bulete (2106754)" userId="S::2106754@student.uwtsd.ac.uk::cc7a4ae3-e3a1-4591-8d18-1559a5849f23" providerId="AD" clId="Web-{FA3BF13C-5925-CEC4-8996-4C8398D54CA0}" dt="2021-10-04T15:18:40.145" v="45"/>
          <ac:spMkLst>
            <pc:docMk/>
            <pc:sldMk cId="940768518" sldId="259"/>
            <ac:spMk id="43" creationId="{7DFF1406-B47A-4A4A-B1C2-DA1ECF5DCFA5}"/>
          </ac:spMkLst>
        </pc:spChg>
        <pc:spChg chg="add">
          <ac:chgData name="Stefania Claudia Bulete (2106754)" userId="S::2106754@student.uwtsd.ac.uk::cc7a4ae3-e3a1-4591-8d18-1559a5849f23" providerId="AD" clId="Web-{FA3BF13C-5925-CEC4-8996-4C8398D54CA0}" dt="2021-10-04T15:18:40.145" v="45"/>
          <ac:spMkLst>
            <pc:docMk/>
            <pc:sldMk cId="940768518" sldId="259"/>
            <ac:spMk id="48" creationId="{ABE3B514-83FE-45D4-988C-78925DD13254}"/>
          </ac:spMkLst>
        </pc:spChg>
        <pc:picChg chg="add del mod ord">
          <ac:chgData name="Stefania Claudia Bulete (2106754)" userId="S::2106754@student.uwtsd.ac.uk::cc7a4ae3-e3a1-4591-8d18-1559a5849f23" providerId="AD" clId="Web-{FA3BF13C-5925-CEC4-8996-4C8398D54CA0}" dt="2021-10-04T15:16:30.126" v="35"/>
          <ac:picMkLst>
            <pc:docMk/>
            <pc:sldMk cId="940768518" sldId="259"/>
            <ac:picMk id="3" creationId="{2E6D79B7-B86C-4946-A690-3AAD11E8C214}"/>
          </ac:picMkLst>
        </pc:picChg>
        <pc:picChg chg="add del mod">
          <ac:chgData name="Stefania Claudia Bulete (2106754)" userId="S::2106754@student.uwtsd.ac.uk::cc7a4ae3-e3a1-4591-8d18-1559a5849f23" providerId="AD" clId="Web-{FA3BF13C-5925-CEC4-8996-4C8398D54CA0}" dt="2021-10-04T16:08:29.849" v="522"/>
          <ac:picMkLst>
            <pc:docMk/>
            <pc:sldMk cId="940768518" sldId="259"/>
            <ac:picMk id="4" creationId="{5EDE3C85-7F91-4D91-973C-7A201DAF97E1}"/>
          </ac:picMkLst>
        </pc:picChg>
        <pc:picChg chg="del">
          <ac:chgData name="Stefania Claudia Bulete (2106754)" userId="S::2106754@student.uwtsd.ac.uk::cc7a4ae3-e3a1-4591-8d18-1559a5849f23" providerId="AD" clId="Web-{FA3BF13C-5925-CEC4-8996-4C8398D54CA0}" dt="2021-10-04T15:11:25.259" v="1"/>
          <ac:picMkLst>
            <pc:docMk/>
            <pc:sldMk cId="940768518" sldId="259"/>
            <ac:picMk id="4" creationId="{6D39974B-EDA8-47BB-A1B8-B0A39EF54EE4}"/>
          </ac:picMkLst>
        </pc:picChg>
        <pc:picChg chg="add mod">
          <ac:chgData name="Stefania Claudia Bulete (2106754)" userId="S::2106754@student.uwtsd.ac.uk::cc7a4ae3-e3a1-4591-8d18-1559a5849f23" providerId="AD" clId="Web-{FA3BF13C-5925-CEC4-8996-4C8398D54CA0}" dt="2021-10-04T18:55:19.128" v="987" actId="1076"/>
          <ac:picMkLst>
            <pc:docMk/>
            <pc:sldMk cId="940768518" sldId="259"/>
            <ac:picMk id="5" creationId="{B9B5854A-39AD-4AA1-A7C9-6BB034288A08}"/>
          </ac:picMkLst>
        </pc:picChg>
        <pc:picChg chg="add mod ord">
          <ac:chgData name="Stefania Claudia Bulete (2106754)" userId="S::2106754@student.uwtsd.ac.uk::cc7a4ae3-e3a1-4591-8d18-1559a5849f23" providerId="AD" clId="Web-{FA3BF13C-5925-CEC4-8996-4C8398D54CA0}" dt="2021-10-04T18:54:38.986" v="982" actId="1076"/>
          <ac:picMkLst>
            <pc:docMk/>
            <pc:sldMk cId="940768518" sldId="259"/>
            <ac:picMk id="10" creationId="{9E1882EE-9BEA-43D5-8985-910558529346}"/>
          </ac:picMkLst>
        </pc:picChg>
        <pc:cxnChg chg="del">
          <ac:chgData name="Stefania Claudia Bulete (2106754)" userId="S::2106754@student.uwtsd.ac.uk::cc7a4ae3-e3a1-4591-8d18-1559a5849f23" providerId="AD" clId="Web-{FA3BF13C-5925-CEC4-8996-4C8398D54CA0}" dt="2021-10-04T15:11:40.072" v="2"/>
          <ac:cxnSpMkLst>
            <pc:docMk/>
            <pc:sldMk cId="940768518" sldId="259"/>
            <ac:cxnSpMk id="9" creationId="{EAD4CCDA-06BF-4D2A-B44F-195AEC0B5B22}"/>
          </ac:cxnSpMkLst>
        </pc:cxnChg>
        <pc:cxnChg chg="del">
          <ac:chgData name="Stefania Claudia Bulete (2106754)" userId="S::2106754@student.uwtsd.ac.uk::cc7a4ae3-e3a1-4591-8d18-1559a5849f23" providerId="AD" clId="Web-{FA3BF13C-5925-CEC4-8996-4C8398D54CA0}" dt="2021-10-04T15:11:40.072" v="2"/>
          <ac:cxnSpMkLst>
            <pc:docMk/>
            <pc:sldMk cId="940768518" sldId="259"/>
            <ac:cxnSpMk id="15" creationId="{16BEECB0-0766-4C59-B86E-5D26B7D8EF4D}"/>
          </ac:cxnSpMkLst>
        </pc:cxnChg>
        <pc:cxnChg chg="add del">
          <ac:chgData name="Stefania Claudia Bulete (2106754)" userId="S::2106754@student.uwtsd.ac.uk::cc7a4ae3-e3a1-4591-8d18-1559a5849f23" providerId="AD" clId="Web-{FA3BF13C-5925-CEC4-8996-4C8398D54CA0}" dt="2021-10-04T15:12:44.855" v="7"/>
          <ac:cxnSpMkLst>
            <pc:docMk/>
            <pc:sldMk cId="940768518" sldId="259"/>
            <ac:cxnSpMk id="22" creationId="{D8C0D56F-4A65-48B9-843D-F9D262C354FF}"/>
          </ac:cxnSpMkLst>
        </pc:cxnChg>
        <pc:cxnChg chg="add del">
          <ac:chgData name="Stefania Claudia Bulete (2106754)" userId="S::2106754@student.uwtsd.ac.uk::cc7a4ae3-e3a1-4591-8d18-1559a5849f23" providerId="AD" clId="Web-{FA3BF13C-5925-CEC4-8996-4C8398D54CA0}" dt="2021-10-04T15:16:24.923" v="34"/>
          <ac:cxnSpMkLst>
            <pc:docMk/>
            <pc:sldMk cId="940768518" sldId="259"/>
            <ac:cxnSpMk id="27" creationId="{EAD4CCDA-06BF-4D2A-B44F-195AEC0B5B22}"/>
          </ac:cxnSpMkLst>
        </pc:cxnChg>
        <pc:cxnChg chg="add del">
          <ac:chgData name="Stefania Claudia Bulete (2106754)" userId="S::2106754@student.uwtsd.ac.uk::cc7a4ae3-e3a1-4591-8d18-1559a5849f23" providerId="AD" clId="Web-{FA3BF13C-5925-CEC4-8996-4C8398D54CA0}" dt="2021-10-04T15:16:24.923" v="34"/>
          <ac:cxnSpMkLst>
            <pc:docMk/>
            <pc:sldMk cId="940768518" sldId="259"/>
            <ac:cxnSpMk id="31" creationId="{6B5C80BC-C547-4FD8-9B68-6A9207F08580}"/>
          </ac:cxnSpMkLst>
        </pc:cxnChg>
        <pc:cxnChg chg="add del">
          <ac:chgData name="Stefania Claudia Bulete (2106754)" userId="S::2106754@student.uwtsd.ac.uk::cc7a4ae3-e3a1-4591-8d18-1559a5849f23" providerId="AD" clId="Web-{FA3BF13C-5925-CEC4-8996-4C8398D54CA0}" dt="2021-10-04T15:17:20.393" v="37"/>
          <ac:cxnSpMkLst>
            <pc:docMk/>
            <pc:sldMk cId="940768518" sldId="259"/>
            <ac:cxnSpMk id="34" creationId="{F30BB598-81B4-41BB-BC44-CD9C29AE2EAB}"/>
          </ac:cxnSpMkLst>
        </pc:cxnChg>
        <pc:cxnChg chg="add del">
          <ac:chgData name="Stefania Claudia Bulete (2106754)" userId="S::2106754@student.uwtsd.ac.uk::cc7a4ae3-e3a1-4591-8d18-1559a5849f23" providerId="AD" clId="Web-{FA3BF13C-5925-CEC4-8996-4C8398D54CA0}" dt="2021-10-04T15:16:24.891" v="33"/>
          <ac:cxnSpMkLst>
            <pc:docMk/>
            <pc:sldMk cId="940768518" sldId="259"/>
            <ac:cxnSpMk id="40" creationId="{F30BB598-81B4-41BB-BC44-CD9C29AE2EAB}"/>
          </ac:cxnSpMkLst>
        </pc:cxnChg>
        <pc:cxnChg chg="add">
          <ac:chgData name="Stefania Claudia Bulete (2106754)" userId="S::2106754@student.uwtsd.ac.uk::cc7a4ae3-e3a1-4591-8d18-1559a5849f23" providerId="AD" clId="Web-{FA3BF13C-5925-CEC4-8996-4C8398D54CA0}" dt="2021-10-04T15:18:40.145" v="45"/>
          <ac:cxnSpMkLst>
            <pc:docMk/>
            <pc:sldMk cId="940768518" sldId="259"/>
            <ac:cxnSpMk id="50" creationId="{787CBF7F-92AD-42B8-AA3E-C4AF7A2AD3E8}"/>
          </ac:cxnSpMkLst>
        </pc:cxnChg>
      </pc:sldChg>
      <pc:sldChg chg="addSp delSp modSp new mod ord setBg modNotes">
        <pc:chgData name="Stefania Claudia Bulete (2106754)" userId="S::2106754@student.uwtsd.ac.uk::cc7a4ae3-e3a1-4591-8d18-1559a5849f23" providerId="AD" clId="Web-{FA3BF13C-5925-CEC4-8996-4C8398D54CA0}" dt="2021-10-04T20:29:30.930" v="1559"/>
        <pc:sldMkLst>
          <pc:docMk/>
          <pc:sldMk cId="1059014189" sldId="260"/>
        </pc:sldMkLst>
        <pc:spChg chg="mod">
          <ac:chgData name="Stefania Claudia Bulete (2106754)" userId="S::2106754@student.uwtsd.ac.uk::cc7a4ae3-e3a1-4591-8d18-1559a5849f23" providerId="AD" clId="Web-{FA3BF13C-5925-CEC4-8996-4C8398D54CA0}" dt="2021-10-04T16:41:28.088" v="765" actId="14100"/>
          <ac:spMkLst>
            <pc:docMk/>
            <pc:sldMk cId="1059014189" sldId="260"/>
            <ac:spMk id="2" creationId="{3786668C-457A-4A60-8B6B-2DA5EBB53021}"/>
          </ac:spMkLst>
        </pc:spChg>
        <pc:spChg chg="del">
          <ac:chgData name="Stefania Claudia Bulete (2106754)" userId="S::2106754@student.uwtsd.ac.uk::cc7a4ae3-e3a1-4591-8d18-1559a5849f23" providerId="AD" clId="Web-{FA3BF13C-5925-CEC4-8996-4C8398D54CA0}" dt="2021-10-04T16:39:28.912" v="722"/>
          <ac:spMkLst>
            <pc:docMk/>
            <pc:sldMk cId="1059014189" sldId="260"/>
            <ac:spMk id="3" creationId="{A1665D63-146C-4A8C-B971-2A20BF47D3EB}"/>
          </ac:spMkLst>
        </pc:spChg>
        <pc:spChg chg="add mod">
          <ac:chgData name="Stefania Claudia Bulete (2106754)" userId="S::2106754@student.uwtsd.ac.uk::cc7a4ae3-e3a1-4591-8d18-1559a5849f23" providerId="AD" clId="Web-{FA3BF13C-5925-CEC4-8996-4C8398D54CA0}" dt="2021-10-04T18:50:43.888" v="969" actId="20577"/>
          <ac:spMkLst>
            <pc:docMk/>
            <pc:sldMk cId="1059014189" sldId="260"/>
            <ac:spMk id="8" creationId="{17C86CDD-6127-414B-96EA-10952C73ED9F}"/>
          </ac:spMkLst>
        </pc:spChg>
        <pc:spChg chg="add">
          <ac:chgData name="Stefania Claudia Bulete (2106754)" userId="S::2106754@student.uwtsd.ac.uk::cc7a4ae3-e3a1-4591-8d18-1559a5849f23" providerId="AD" clId="Web-{FA3BF13C-5925-CEC4-8996-4C8398D54CA0}" dt="2021-10-04T16:39:59.086" v="723"/>
          <ac:spMkLst>
            <pc:docMk/>
            <pc:sldMk cId="1059014189" sldId="260"/>
            <ac:spMk id="11" creationId="{BF02845A-8571-40C5-9F56-8F9B3F7C4E4C}"/>
          </ac:spMkLst>
        </pc:spChg>
        <pc:picChg chg="add mod">
          <ac:chgData name="Stefania Claudia Bulete (2106754)" userId="S::2106754@student.uwtsd.ac.uk::cc7a4ae3-e3a1-4591-8d18-1559a5849f23" providerId="AD" clId="Web-{FA3BF13C-5925-CEC4-8996-4C8398D54CA0}" dt="2021-10-04T20:29:30.930" v="1559"/>
          <ac:picMkLst>
            <pc:docMk/>
            <pc:sldMk cId="1059014189" sldId="260"/>
            <ac:picMk id="3" creationId="{440A2F82-2B9E-4246-A317-CA8D878B5FA9}"/>
          </ac:picMkLst>
        </pc:picChg>
        <pc:picChg chg="add mod ord">
          <ac:chgData name="Stefania Claudia Bulete (2106754)" userId="S::2106754@student.uwtsd.ac.uk::cc7a4ae3-e3a1-4591-8d18-1559a5849f23" providerId="AD" clId="Web-{FA3BF13C-5925-CEC4-8996-4C8398D54CA0}" dt="2021-10-04T18:52:33.624" v="975" actId="14100"/>
          <ac:picMkLst>
            <pc:docMk/>
            <pc:sldMk cId="1059014189" sldId="260"/>
            <ac:picMk id="4" creationId="{8DCCC25F-2EE2-44D8-9EDF-A7C68EB3C2C3}"/>
          </ac:picMkLst>
        </pc:picChg>
        <pc:cxnChg chg="add">
          <ac:chgData name="Stefania Claudia Bulete (2106754)" userId="S::2106754@student.uwtsd.ac.uk::cc7a4ae3-e3a1-4591-8d18-1559a5849f23" providerId="AD" clId="Web-{FA3BF13C-5925-CEC4-8996-4C8398D54CA0}" dt="2021-10-04T16:39:59.086" v="723"/>
          <ac:cxnSpMkLst>
            <pc:docMk/>
            <pc:sldMk cId="1059014189" sldId="260"/>
            <ac:cxnSpMk id="13" creationId="{F30BB598-81B4-41BB-BC44-CD9C29AE2EAB}"/>
          </ac:cxnSpMkLst>
        </pc:cxnChg>
      </pc:sldChg>
      <pc:sldChg chg="addSp delSp modSp new">
        <pc:chgData name="Stefania Claudia Bulete (2106754)" userId="S::2106754@student.uwtsd.ac.uk::cc7a4ae3-e3a1-4591-8d18-1559a5849f23" providerId="AD" clId="Web-{FA3BF13C-5925-CEC4-8996-4C8398D54CA0}" dt="2021-10-04T20:04:22.442" v="1403" actId="1076"/>
        <pc:sldMkLst>
          <pc:docMk/>
          <pc:sldMk cId="1650164923" sldId="261"/>
        </pc:sldMkLst>
        <pc:spChg chg="del mod">
          <ac:chgData name="Stefania Claudia Bulete (2106754)" userId="S::2106754@student.uwtsd.ac.uk::cc7a4ae3-e3a1-4591-8d18-1559a5849f23" providerId="AD" clId="Web-{FA3BF13C-5925-CEC4-8996-4C8398D54CA0}" dt="2021-10-04T20:03:52.156" v="1400"/>
          <ac:spMkLst>
            <pc:docMk/>
            <pc:sldMk cId="1650164923" sldId="261"/>
            <ac:spMk id="2" creationId="{4BD96094-F06B-47C2-8D39-24A84CC8B788}"/>
          </ac:spMkLst>
        </pc:spChg>
        <pc:spChg chg="del">
          <ac:chgData name="Stefania Claudia Bulete (2106754)" userId="S::2106754@student.uwtsd.ac.uk::cc7a4ae3-e3a1-4591-8d18-1559a5849f23" providerId="AD" clId="Web-{FA3BF13C-5925-CEC4-8996-4C8398D54CA0}" dt="2021-10-04T20:01:02.010" v="1387"/>
          <ac:spMkLst>
            <pc:docMk/>
            <pc:sldMk cId="1650164923" sldId="261"/>
            <ac:spMk id="3" creationId="{BABB7C6D-96E1-45F1-AD44-DD03964BC7FC}"/>
          </ac:spMkLst>
        </pc:spChg>
        <pc:picChg chg="add mod ord">
          <ac:chgData name="Stefania Claudia Bulete (2106754)" userId="S::2106754@student.uwtsd.ac.uk::cc7a4ae3-e3a1-4591-8d18-1559a5849f23" providerId="AD" clId="Web-{FA3BF13C-5925-CEC4-8996-4C8398D54CA0}" dt="2021-10-04T20:04:22.442" v="1403" actId="1076"/>
          <ac:picMkLst>
            <pc:docMk/>
            <pc:sldMk cId="1650164923" sldId="261"/>
            <ac:picMk id="4" creationId="{65DD13E5-1B9E-4973-822A-C15029AEF7BD}"/>
          </ac:picMkLst>
        </pc:picChg>
      </pc:sldChg>
      <pc:sldChg chg="addSp delSp modSp new mod setBg modNotes">
        <pc:chgData name="Stefania Claudia Bulete (2106754)" userId="S::2106754@student.uwtsd.ac.uk::cc7a4ae3-e3a1-4591-8d18-1559a5849f23" providerId="AD" clId="Web-{FA3BF13C-5925-CEC4-8996-4C8398D54CA0}" dt="2021-10-04T20:38:02.458" v="1711"/>
        <pc:sldMkLst>
          <pc:docMk/>
          <pc:sldMk cId="3691859494" sldId="262"/>
        </pc:sldMkLst>
        <pc:spChg chg="del">
          <ac:chgData name="Stefania Claudia Bulete (2106754)" userId="S::2106754@student.uwtsd.ac.uk::cc7a4ae3-e3a1-4591-8d18-1559a5849f23" providerId="AD" clId="Web-{FA3BF13C-5925-CEC4-8996-4C8398D54CA0}" dt="2021-10-04T20:17:34.790" v="1406"/>
          <ac:spMkLst>
            <pc:docMk/>
            <pc:sldMk cId="3691859494" sldId="262"/>
            <ac:spMk id="2" creationId="{E05B6F34-EC1C-47FC-A1E9-14BBE298C404}"/>
          </ac:spMkLst>
        </pc:spChg>
        <pc:spChg chg="del">
          <ac:chgData name="Stefania Claudia Bulete (2106754)" userId="S::2106754@student.uwtsd.ac.uk::cc7a4ae3-e3a1-4591-8d18-1559a5849f23" providerId="AD" clId="Web-{FA3BF13C-5925-CEC4-8996-4C8398D54CA0}" dt="2021-10-04T20:17:29.181" v="1405"/>
          <ac:spMkLst>
            <pc:docMk/>
            <pc:sldMk cId="3691859494" sldId="262"/>
            <ac:spMk id="3" creationId="{99569C3E-F61B-4641-BAA2-3F8212EFC7F4}"/>
          </ac:spMkLst>
        </pc:spChg>
        <pc:spChg chg="add mod">
          <ac:chgData name="Stefania Claudia Bulete (2106754)" userId="S::2106754@student.uwtsd.ac.uk::cc7a4ae3-e3a1-4591-8d18-1559a5849f23" providerId="AD" clId="Web-{FA3BF13C-5925-CEC4-8996-4C8398D54CA0}" dt="2021-10-04T20:24:48.409" v="1535" actId="20577"/>
          <ac:spMkLst>
            <pc:docMk/>
            <pc:sldMk cId="3691859494" sldId="262"/>
            <ac:spMk id="5" creationId="{CEEC60A2-A4F7-4CC2-BA35-ABC6C5F9AEA5}"/>
          </ac:spMkLst>
        </pc:spChg>
        <pc:spChg chg="add mod">
          <ac:chgData name="Stefania Claudia Bulete (2106754)" userId="S::2106754@student.uwtsd.ac.uk::cc7a4ae3-e3a1-4591-8d18-1559a5849f23" providerId="AD" clId="Web-{FA3BF13C-5925-CEC4-8996-4C8398D54CA0}" dt="2021-10-04T20:23:41.110" v="1500" actId="20577"/>
          <ac:spMkLst>
            <pc:docMk/>
            <pc:sldMk cId="3691859494" sldId="262"/>
            <ac:spMk id="6" creationId="{42CEBA33-19AE-42FF-985A-88EA081AC22F}"/>
          </ac:spMkLst>
        </pc:spChg>
        <pc:spChg chg="add">
          <ac:chgData name="Stefania Claudia Bulete (2106754)" userId="S::2106754@student.uwtsd.ac.uk::cc7a4ae3-e3a1-4591-8d18-1559a5849f23" providerId="AD" clId="Web-{FA3BF13C-5925-CEC4-8996-4C8398D54CA0}" dt="2021-10-04T20:17:34.790" v="1406"/>
          <ac:spMkLst>
            <pc:docMk/>
            <pc:sldMk cId="3691859494" sldId="262"/>
            <ac:spMk id="9" creationId="{38A565D8-E642-4598-BD4F-7ED84917BCDE}"/>
          </ac:spMkLst>
        </pc:spChg>
        <pc:picChg chg="add mod ord">
          <ac:chgData name="Stefania Claudia Bulete (2106754)" userId="S::2106754@student.uwtsd.ac.uk::cc7a4ae3-e3a1-4591-8d18-1559a5849f23" providerId="AD" clId="Web-{FA3BF13C-5925-CEC4-8996-4C8398D54CA0}" dt="2021-10-04T20:35:17.781" v="1580" actId="1076"/>
          <ac:picMkLst>
            <pc:docMk/>
            <pc:sldMk cId="3691859494" sldId="262"/>
            <ac:picMk id="4" creationId="{B56C9CCB-AAD6-4A0E-8236-3DC783942CE5}"/>
          </ac:picMkLst>
        </pc:picChg>
        <pc:picChg chg="add mod">
          <ac:chgData name="Stefania Claudia Bulete (2106754)" userId="S::2106754@student.uwtsd.ac.uk::cc7a4ae3-e3a1-4591-8d18-1559a5849f23" providerId="AD" clId="Web-{FA3BF13C-5925-CEC4-8996-4C8398D54CA0}" dt="2021-10-04T20:27:05.708" v="1538" actId="1076"/>
          <ac:picMkLst>
            <pc:docMk/>
            <pc:sldMk cId="3691859494" sldId="262"/>
            <ac:picMk id="7" creationId="{89D6EAB7-87A8-49B1-90CF-5D0C4011465C}"/>
          </ac:picMkLst>
        </pc:picChg>
        <pc:picChg chg="add del mod">
          <ac:chgData name="Stefania Claudia Bulete (2106754)" userId="S::2106754@student.uwtsd.ac.uk::cc7a4ae3-e3a1-4591-8d18-1559a5849f23" providerId="AD" clId="Web-{FA3BF13C-5925-CEC4-8996-4C8398D54CA0}" dt="2021-10-04T20:28:20.429" v="1553"/>
          <ac:picMkLst>
            <pc:docMk/>
            <pc:sldMk cId="3691859494" sldId="262"/>
            <ac:picMk id="8" creationId="{93669BE0-E116-4504-8F4C-5F436D8F463C}"/>
          </ac:picMkLst>
        </pc:picChg>
        <pc:picChg chg="add del mod">
          <ac:chgData name="Stefania Claudia Bulete (2106754)" userId="S::2106754@student.uwtsd.ac.uk::cc7a4ae3-e3a1-4591-8d18-1559a5849f23" providerId="AD" clId="Web-{FA3BF13C-5925-CEC4-8996-4C8398D54CA0}" dt="2021-10-04T20:28:20.429" v="1552"/>
          <ac:picMkLst>
            <pc:docMk/>
            <pc:sldMk cId="3691859494" sldId="262"/>
            <ac:picMk id="10" creationId="{EB51C15B-7AA2-4C71-8C3A-BBBECFD2260E}"/>
          </ac:picMkLst>
        </pc:picChg>
        <pc:picChg chg="add del mod">
          <ac:chgData name="Stefania Claudia Bulete (2106754)" userId="S::2106754@student.uwtsd.ac.uk::cc7a4ae3-e3a1-4591-8d18-1559a5849f23" providerId="AD" clId="Web-{FA3BF13C-5925-CEC4-8996-4C8398D54CA0}" dt="2021-10-04T20:28:20.429" v="1551"/>
          <ac:picMkLst>
            <pc:docMk/>
            <pc:sldMk cId="3691859494" sldId="262"/>
            <ac:picMk id="12" creationId="{24AB61B8-580E-4780-A8E6-FC9122C30469}"/>
          </ac:picMkLst>
        </pc:picChg>
        <pc:picChg chg="add mod">
          <ac:chgData name="Stefania Claudia Bulete (2106754)" userId="S::2106754@student.uwtsd.ac.uk::cc7a4ae3-e3a1-4591-8d18-1559a5849f23" providerId="AD" clId="Web-{FA3BF13C-5925-CEC4-8996-4C8398D54CA0}" dt="2021-10-04T20:31:21.386" v="1567" actId="1076"/>
          <ac:picMkLst>
            <pc:docMk/>
            <pc:sldMk cId="3691859494" sldId="262"/>
            <ac:picMk id="13" creationId="{005C84F1-A034-4EE4-9225-54F6C1CD7331}"/>
          </ac:picMkLst>
        </pc:picChg>
        <pc:picChg chg="add mod">
          <ac:chgData name="Stefania Claudia Bulete (2106754)" userId="S::2106754@student.uwtsd.ac.uk::cc7a4ae3-e3a1-4591-8d18-1559a5849f23" providerId="AD" clId="Web-{FA3BF13C-5925-CEC4-8996-4C8398D54CA0}" dt="2021-10-04T20:31:57.902" v="1570" actId="1076"/>
          <ac:picMkLst>
            <pc:docMk/>
            <pc:sldMk cId="3691859494" sldId="262"/>
            <ac:picMk id="14" creationId="{439AE51D-EE5E-480C-99F9-A1580CE4B83C}"/>
          </ac:picMkLst>
        </pc:picChg>
        <pc:picChg chg="add mod">
          <ac:chgData name="Stefania Claudia Bulete (2106754)" userId="S::2106754@student.uwtsd.ac.uk::cc7a4ae3-e3a1-4591-8d18-1559a5849f23" providerId="AD" clId="Web-{FA3BF13C-5925-CEC4-8996-4C8398D54CA0}" dt="2021-10-04T20:34:29.827" v="1573" actId="14100"/>
          <ac:picMkLst>
            <pc:docMk/>
            <pc:sldMk cId="3691859494" sldId="262"/>
            <ac:picMk id="15" creationId="{A01E0E51-D287-44E2-8272-3EC843B1E7D4}"/>
          </ac:picMkLst>
        </pc:picChg>
        <pc:cxnChg chg="add">
          <ac:chgData name="Stefania Claudia Bulete (2106754)" userId="S::2106754@student.uwtsd.ac.uk::cc7a4ae3-e3a1-4591-8d18-1559a5849f23" providerId="AD" clId="Web-{FA3BF13C-5925-CEC4-8996-4C8398D54CA0}" dt="2021-10-04T20:17:34.790" v="1406"/>
          <ac:cxnSpMkLst>
            <pc:docMk/>
            <pc:sldMk cId="3691859494" sldId="262"/>
            <ac:cxnSpMk id="11" creationId="{B6FF1C02-CDFF-4C42-A0F1-09EDEF913907}"/>
          </ac:cxnSpMkLst>
        </pc:cxnChg>
      </pc:sldChg>
    </pc:docChg>
  </pc:docChgLst>
  <pc:docChgLst>
    <pc:chgData name="Stefania Claudia Bulete (2106754)" userId="S::2106754@student.uwtsd.ac.uk::cc7a4ae3-e3a1-4591-8d18-1559a5849f23" providerId="AD" clId="Web-{4ACC20FD-52D6-0ECD-7435-15DCF1E70A83}"/>
    <pc:docChg chg="addSld delSld modSld">
      <pc:chgData name="Stefania Claudia Bulete (2106754)" userId="S::2106754@student.uwtsd.ac.uk::cc7a4ae3-e3a1-4591-8d18-1559a5849f23" providerId="AD" clId="Web-{4ACC20FD-52D6-0ECD-7435-15DCF1E70A83}" dt="2021-10-07T20:27:14.216" v="914"/>
      <pc:docMkLst>
        <pc:docMk/>
      </pc:docMkLst>
      <pc:sldChg chg="addSp delSp modSp mod setBg delAnim">
        <pc:chgData name="Stefania Claudia Bulete (2106754)" userId="S::2106754@student.uwtsd.ac.uk::cc7a4ae3-e3a1-4591-8d18-1559a5849f23" providerId="AD" clId="Web-{4ACC20FD-52D6-0ECD-7435-15DCF1E70A83}" dt="2021-10-07T17:59:27.107" v="679" actId="1076"/>
        <pc:sldMkLst>
          <pc:docMk/>
          <pc:sldMk cId="109857222" sldId="256"/>
        </pc:sldMkLst>
        <pc:spChg chg="mod">
          <ac:chgData name="Stefania Claudia Bulete (2106754)" userId="S::2106754@student.uwtsd.ac.uk::cc7a4ae3-e3a1-4591-8d18-1559a5849f23" providerId="AD" clId="Web-{4ACC20FD-52D6-0ECD-7435-15DCF1E70A83}" dt="2021-10-07T17:54:54.350" v="658" actId="1076"/>
          <ac:spMkLst>
            <pc:docMk/>
            <pc:sldMk cId="109857222" sldId="256"/>
            <ac:spMk id="2" creationId="{00000000-0000-0000-0000-000000000000}"/>
          </ac:spMkLst>
        </pc:spChg>
        <pc:spChg chg="del mod">
          <ac:chgData name="Stefania Claudia Bulete (2106754)" userId="S::2106754@student.uwtsd.ac.uk::cc7a4ae3-e3a1-4591-8d18-1559a5849f23" providerId="AD" clId="Web-{4ACC20FD-52D6-0ECD-7435-15DCF1E70A83}" dt="2021-10-07T17:51:37.955" v="649"/>
          <ac:spMkLst>
            <pc:docMk/>
            <pc:sldMk cId="109857222" sldId="256"/>
            <ac:spMk id="3" creationId="{00000000-0000-0000-0000-000000000000}"/>
          </ac:spMkLst>
        </pc:spChg>
        <pc:spChg chg="del">
          <ac:chgData name="Stefania Claudia Bulete (2106754)" userId="S::2106754@student.uwtsd.ac.uk::cc7a4ae3-e3a1-4591-8d18-1559a5849f23" providerId="AD" clId="Web-{4ACC20FD-52D6-0ECD-7435-15DCF1E70A83}" dt="2021-10-07T17:41:10.832" v="583"/>
          <ac:spMkLst>
            <pc:docMk/>
            <pc:sldMk cId="109857222" sldId="256"/>
            <ac:spMk id="46" creationId="{98C10BD4-F3F8-4089-8DB0-71FB15FD9B0D}"/>
          </ac:spMkLst>
        </pc:spChg>
        <pc:spChg chg="add del">
          <ac:chgData name="Stefania Claudia Bulete (2106754)" userId="S::2106754@student.uwtsd.ac.uk::cc7a4ae3-e3a1-4591-8d18-1559a5849f23" providerId="AD" clId="Web-{4ACC20FD-52D6-0ECD-7435-15DCF1E70A83}" dt="2021-10-07T17:42:03.489" v="587"/>
          <ac:spMkLst>
            <pc:docMk/>
            <pc:sldMk cId="109857222" sldId="256"/>
            <ac:spMk id="56" creationId="{98C10BD4-F3F8-4089-8DB0-71FB15FD9B0D}"/>
          </ac:spMkLst>
        </pc:spChg>
        <pc:spChg chg="add">
          <ac:chgData name="Stefania Claudia Bulete (2106754)" userId="S::2106754@student.uwtsd.ac.uk::cc7a4ae3-e3a1-4591-8d18-1559a5849f23" providerId="AD" clId="Web-{4ACC20FD-52D6-0ECD-7435-15DCF1E70A83}" dt="2021-10-07T17:42:03.489" v="587"/>
          <ac:spMkLst>
            <pc:docMk/>
            <pc:sldMk cId="109857222" sldId="256"/>
            <ac:spMk id="63" creationId="{98C10BD4-F3F8-4089-8DB0-71FB15FD9B0D}"/>
          </ac:spMkLst>
        </pc:spChg>
        <pc:picChg chg="add mod">
          <ac:chgData name="Stefania Claudia Bulete (2106754)" userId="S::2106754@student.uwtsd.ac.uk::cc7a4ae3-e3a1-4591-8d18-1559a5849f23" providerId="AD" clId="Web-{4ACC20FD-52D6-0ECD-7435-15DCF1E70A83}" dt="2021-10-07T17:42:23.849" v="592" actId="1076"/>
          <ac:picMkLst>
            <pc:docMk/>
            <pc:sldMk cId="109857222" sldId="256"/>
            <ac:picMk id="4" creationId="{08322D21-8149-4218-BB81-090E1D181AA8}"/>
          </ac:picMkLst>
        </pc:picChg>
        <pc:picChg chg="add del mod">
          <ac:chgData name="Stefania Claudia Bulete (2106754)" userId="S::2106754@student.uwtsd.ac.uk::cc7a4ae3-e3a1-4591-8d18-1559a5849f23" providerId="AD" clId="Web-{4ACC20FD-52D6-0ECD-7435-15DCF1E70A83}" dt="2021-10-07T17:52:27.785" v="653"/>
          <ac:picMkLst>
            <pc:docMk/>
            <pc:sldMk cId="109857222" sldId="256"/>
            <ac:picMk id="5" creationId="{DA7A9105-1C34-4C63-88E0-A1BD06A24DD0}"/>
          </ac:picMkLst>
        </pc:picChg>
        <pc:picChg chg="add del mod">
          <ac:chgData name="Stefania Claudia Bulete (2106754)" userId="S::2106754@student.uwtsd.ac.uk::cc7a4ae3-e3a1-4591-8d18-1559a5849f23" providerId="AD" clId="Web-{4ACC20FD-52D6-0ECD-7435-15DCF1E70A83}" dt="2021-10-07T17:54:10.974" v="655"/>
          <ac:picMkLst>
            <pc:docMk/>
            <pc:sldMk cId="109857222" sldId="256"/>
            <ac:picMk id="6" creationId="{B71B25AA-237F-4BAB-9265-62FFB168ED7F}"/>
          </ac:picMkLst>
        </pc:picChg>
        <pc:picChg chg="add del mod">
          <ac:chgData name="Stefania Claudia Bulete (2106754)" userId="S::2106754@student.uwtsd.ac.uk::cc7a4ae3-e3a1-4591-8d18-1559a5849f23" providerId="AD" clId="Web-{4ACC20FD-52D6-0ECD-7435-15DCF1E70A83}" dt="2021-10-07T17:56:58.244" v="662"/>
          <ac:picMkLst>
            <pc:docMk/>
            <pc:sldMk cId="109857222" sldId="256"/>
            <ac:picMk id="7" creationId="{02C72738-9E5C-492A-835B-F89D4408349B}"/>
          </ac:picMkLst>
        </pc:picChg>
        <pc:picChg chg="add del mod">
          <ac:chgData name="Stefania Claudia Bulete (2106754)" userId="S::2106754@student.uwtsd.ac.uk::cc7a4ae3-e3a1-4591-8d18-1559a5849f23" providerId="AD" clId="Web-{4ACC20FD-52D6-0ECD-7435-15DCF1E70A83}" dt="2021-10-07T17:58:14.402" v="675"/>
          <ac:picMkLst>
            <pc:docMk/>
            <pc:sldMk cId="109857222" sldId="256"/>
            <ac:picMk id="8" creationId="{1CD38E0B-879A-4F85-B68B-42D47ACC1272}"/>
          </ac:picMkLst>
        </pc:picChg>
        <pc:picChg chg="add mod">
          <ac:chgData name="Stefania Claudia Bulete (2106754)" userId="S::2106754@student.uwtsd.ac.uk::cc7a4ae3-e3a1-4591-8d18-1559a5849f23" providerId="AD" clId="Web-{4ACC20FD-52D6-0ECD-7435-15DCF1E70A83}" dt="2021-10-07T17:59:27.107" v="679" actId="1076"/>
          <ac:picMkLst>
            <pc:docMk/>
            <pc:sldMk cId="109857222" sldId="256"/>
            <ac:picMk id="9" creationId="{50B61074-37A9-4833-B2E1-73B4350BFA73}"/>
          </ac:picMkLst>
        </pc:picChg>
        <pc:cxnChg chg="del">
          <ac:chgData name="Stefania Claudia Bulete (2106754)" userId="S::2106754@student.uwtsd.ac.uk::cc7a4ae3-e3a1-4591-8d18-1559a5849f23" providerId="AD" clId="Web-{4ACC20FD-52D6-0ECD-7435-15DCF1E70A83}" dt="2021-10-07T17:41:10.832" v="583"/>
          <ac:cxnSpMkLst>
            <pc:docMk/>
            <pc:sldMk cId="109857222" sldId="256"/>
            <ac:cxnSpMk id="51" creationId="{76A5D06F-DF26-4A88-BF73-C1B592E66DF0}"/>
          </ac:cxnSpMkLst>
        </pc:cxnChg>
        <pc:cxnChg chg="add del">
          <ac:chgData name="Stefania Claudia Bulete (2106754)" userId="S::2106754@student.uwtsd.ac.uk::cc7a4ae3-e3a1-4591-8d18-1559a5849f23" providerId="AD" clId="Web-{4ACC20FD-52D6-0ECD-7435-15DCF1E70A83}" dt="2021-10-07T17:42:03.489" v="587"/>
          <ac:cxnSpMkLst>
            <pc:docMk/>
            <pc:sldMk cId="109857222" sldId="256"/>
            <ac:cxnSpMk id="58" creationId="{76A5D06F-DF26-4A88-BF73-C1B592E66DF0}"/>
          </ac:cxnSpMkLst>
        </pc:cxnChg>
        <pc:cxnChg chg="add">
          <ac:chgData name="Stefania Claudia Bulete (2106754)" userId="S::2106754@student.uwtsd.ac.uk::cc7a4ae3-e3a1-4591-8d18-1559a5849f23" providerId="AD" clId="Web-{4ACC20FD-52D6-0ECD-7435-15DCF1E70A83}" dt="2021-10-07T17:42:03.489" v="587"/>
          <ac:cxnSpMkLst>
            <pc:docMk/>
            <pc:sldMk cId="109857222" sldId="256"/>
            <ac:cxnSpMk id="65" creationId="{76A5D06F-DF26-4A88-BF73-C1B592E66DF0}"/>
          </ac:cxnSpMkLst>
        </pc:cxnChg>
      </pc:sldChg>
      <pc:sldChg chg="modSp modNotes">
        <pc:chgData name="Stefania Claudia Bulete (2106754)" userId="S::2106754@student.uwtsd.ac.uk::cc7a4ae3-e3a1-4591-8d18-1559a5849f23" providerId="AD" clId="Web-{4ACC20FD-52D6-0ECD-7435-15DCF1E70A83}" dt="2021-10-07T18:05:41.271" v="693"/>
        <pc:sldMkLst>
          <pc:docMk/>
          <pc:sldMk cId="3596800884" sldId="258"/>
        </pc:sldMkLst>
        <pc:spChg chg="mod">
          <ac:chgData name="Stefania Claudia Bulete (2106754)" userId="S::2106754@student.uwtsd.ac.uk::cc7a4ae3-e3a1-4591-8d18-1559a5849f23" providerId="AD" clId="Web-{4ACC20FD-52D6-0ECD-7435-15DCF1E70A83}" dt="2021-10-06T17:10:20.518" v="1" actId="20577"/>
          <ac:spMkLst>
            <pc:docMk/>
            <pc:sldMk cId="3596800884" sldId="258"/>
            <ac:spMk id="2" creationId="{D7BA0AA8-7B85-4D86-970A-713DE5C3233A}"/>
          </ac:spMkLst>
        </pc:spChg>
      </pc:sldChg>
      <pc:sldChg chg="modSp">
        <pc:chgData name="Stefania Claudia Bulete (2106754)" userId="S::2106754@student.uwtsd.ac.uk::cc7a4ae3-e3a1-4591-8d18-1559a5849f23" providerId="AD" clId="Web-{4ACC20FD-52D6-0ECD-7435-15DCF1E70A83}" dt="2021-10-07T18:00:38.905" v="683" actId="20577"/>
        <pc:sldMkLst>
          <pc:docMk/>
          <pc:sldMk cId="940768518" sldId="259"/>
        </pc:sldMkLst>
        <pc:spChg chg="mod">
          <ac:chgData name="Stefania Claudia Bulete (2106754)" userId="S::2106754@student.uwtsd.ac.uk::cc7a4ae3-e3a1-4591-8d18-1559a5849f23" providerId="AD" clId="Web-{4ACC20FD-52D6-0ECD-7435-15DCF1E70A83}" dt="2021-10-06T17:11:02.581" v="3" actId="1076"/>
          <ac:spMkLst>
            <pc:docMk/>
            <pc:sldMk cId="940768518" sldId="259"/>
            <ac:spMk id="2" creationId="{3EB316FF-1847-4B6C-AA23-661CD6C6FAE9}"/>
          </ac:spMkLst>
        </pc:spChg>
        <pc:spChg chg="mod">
          <ac:chgData name="Stefania Claudia Bulete (2106754)" userId="S::2106754@student.uwtsd.ac.uk::cc7a4ae3-e3a1-4591-8d18-1559a5849f23" providerId="AD" clId="Web-{4ACC20FD-52D6-0ECD-7435-15DCF1E70A83}" dt="2021-10-07T18:00:38.905" v="683" actId="20577"/>
          <ac:spMkLst>
            <pc:docMk/>
            <pc:sldMk cId="940768518" sldId="259"/>
            <ac:spMk id="3" creationId="{F2EC5FAC-B8AF-4B29-A710-EAAA09177B75}"/>
          </ac:spMkLst>
        </pc:spChg>
      </pc:sldChg>
      <pc:sldChg chg="modSp">
        <pc:chgData name="Stefania Claudia Bulete (2106754)" userId="S::2106754@student.uwtsd.ac.uk::cc7a4ae3-e3a1-4591-8d18-1559a5849f23" providerId="AD" clId="Web-{4ACC20FD-52D6-0ECD-7435-15DCF1E70A83}" dt="2021-10-07T18:01:43.704" v="690" actId="20577"/>
        <pc:sldMkLst>
          <pc:docMk/>
          <pc:sldMk cId="1059014189" sldId="260"/>
        </pc:sldMkLst>
        <pc:spChg chg="mod">
          <ac:chgData name="Stefania Claudia Bulete (2106754)" userId="S::2106754@student.uwtsd.ac.uk::cc7a4ae3-e3a1-4591-8d18-1559a5849f23" providerId="AD" clId="Web-{4ACC20FD-52D6-0ECD-7435-15DCF1E70A83}" dt="2021-10-06T17:12:14.255" v="10" actId="1076"/>
          <ac:spMkLst>
            <pc:docMk/>
            <pc:sldMk cId="1059014189" sldId="260"/>
            <ac:spMk id="2" creationId="{3786668C-457A-4A60-8B6B-2DA5EBB53021}"/>
          </ac:spMkLst>
        </pc:spChg>
        <pc:spChg chg="mod">
          <ac:chgData name="Stefania Claudia Bulete (2106754)" userId="S::2106754@student.uwtsd.ac.uk::cc7a4ae3-e3a1-4591-8d18-1559a5849f23" providerId="AD" clId="Web-{4ACC20FD-52D6-0ECD-7435-15DCF1E70A83}" dt="2021-10-07T18:01:43.704" v="690" actId="20577"/>
          <ac:spMkLst>
            <pc:docMk/>
            <pc:sldMk cId="1059014189" sldId="260"/>
            <ac:spMk id="8" creationId="{17C86CDD-6127-414B-96EA-10952C73ED9F}"/>
          </ac:spMkLst>
        </pc:spChg>
        <pc:picChg chg="mod">
          <ac:chgData name="Stefania Claudia Bulete (2106754)" userId="S::2106754@student.uwtsd.ac.uk::cc7a4ae3-e3a1-4591-8d18-1559a5849f23" providerId="AD" clId="Web-{4ACC20FD-52D6-0ECD-7435-15DCF1E70A83}" dt="2021-10-06T17:12:08.036" v="9" actId="1076"/>
          <ac:picMkLst>
            <pc:docMk/>
            <pc:sldMk cId="1059014189" sldId="260"/>
            <ac:picMk id="3" creationId="{440A2F82-2B9E-4246-A317-CA8D878B5FA9}"/>
          </ac:picMkLst>
        </pc:picChg>
      </pc:sldChg>
      <pc:sldChg chg="addSp delSp modSp modNotes">
        <pc:chgData name="Stefania Claudia Bulete (2106754)" userId="S::2106754@student.uwtsd.ac.uk::cc7a4ae3-e3a1-4591-8d18-1559a5849f23" providerId="AD" clId="Web-{4ACC20FD-52D6-0ECD-7435-15DCF1E70A83}" dt="2021-10-06T17:17:24.278" v="166"/>
        <pc:sldMkLst>
          <pc:docMk/>
          <pc:sldMk cId="427871041" sldId="263"/>
        </pc:sldMkLst>
        <pc:spChg chg="add del mod">
          <ac:chgData name="Stefania Claudia Bulete (2106754)" userId="S::2106754@student.uwtsd.ac.uk::cc7a4ae3-e3a1-4591-8d18-1559a5849f23" providerId="AD" clId="Web-{4ACC20FD-52D6-0ECD-7435-15DCF1E70A83}" dt="2021-10-06T17:13:49.523" v="19" actId="20577"/>
          <ac:spMkLst>
            <pc:docMk/>
            <pc:sldMk cId="427871041" sldId="263"/>
            <ac:spMk id="2" creationId="{2B33E354-1A6A-4965-A7AC-057AA378DCA8}"/>
          </ac:spMkLst>
        </pc:spChg>
        <pc:spChg chg="add del mod">
          <ac:chgData name="Stefania Claudia Bulete (2106754)" userId="S::2106754@student.uwtsd.ac.uk::cc7a4ae3-e3a1-4591-8d18-1559a5849f23" providerId="AD" clId="Web-{4ACC20FD-52D6-0ECD-7435-15DCF1E70A83}" dt="2021-10-06T17:13:39.460" v="18"/>
          <ac:spMkLst>
            <pc:docMk/>
            <pc:sldMk cId="427871041" sldId="263"/>
            <ac:spMk id="4" creationId="{216BE701-3720-479C-A825-4EDA100B87C5}"/>
          </ac:spMkLst>
        </pc:spChg>
        <pc:spChg chg="mod">
          <ac:chgData name="Stefania Claudia Bulete (2106754)" userId="S::2106754@student.uwtsd.ac.uk::cc7a4ae3-e3a1-4591-8d18-1559a5849f23" providerId="AD" clId="Web-{4ACC20FD-52D6-0ECD-7435-15DCF1E70A83}" dt="2021-10-06T17:14:07.492" v="21" actId="20577"/>
          <ac:spMkLst>
            <pc:docMk/>
            <pc:sldMk cId="427871041" sldId="263"/>
            <ac:spMk id="11" creationId="{DF642988-99B2-439C-8E5D-10244AFFCED9}"/>
          </ac:spMkLst>
        </pc:spChg>
      </pc:sldChg>
      <pc:sldChg chg="addSp delSp modSp new mod setBg modNotes">
        <pc:chgData name="Stefania Claudia Bulete (2106754)" userId="S::2106754@student.uwtsd.ac.uk::cc7a4ae3-e3a1-4591-8d18-1559a5849f23" providerId="AD" clId="Web-{4ACC20FD-52D6-0ECD-7435-15DCF1E70A83}" dt="2021-10-07T17:38:37.984" v="579" actId="1076"/>
        <pc:sldMkLst>
          <pc:docMk/>
          <pc:sldMk cId="3870972949" sldId="264"/>
        </pc:sldMkLst>
        <pc:spChg chg="del">
          <ac:chgData name="Stefania Claudia Bulete (2106754)" userId="S::2106754@student.uwtsd.ac.uk::cc7a4ae3-e3a1-4591-8d18-1559a5849f23" providerId="AD" clId="Web-{4ACC20FD-52D6-0ECD-7435-15DCF1E70A83}" dt="2021-10-06T17:20:22.345" v="168"/>
          <ac:spMkLst>
            <pc:docMk/>
            <pc:sldMk cId="3870972949" sldId="264"/>
            <ac:spMk id="2" creationId="{3B3E0E9F-57CA-40A1-A7E8-0174F143E1C7}"/>
          </ac:spMkLst>
        </pc:spChg>
        <pc:spChg chg="del">
          <ac:chgData name="Stefania Claudia Bulete (2106754)" userId="S::2106754@student.uwtsd.ac.uk::cc7a4ae3-e3a1-4591-8d18-1559a5849f23" providerId="AD" clId="Web-{4ACC20FD-52D6-0ECD-7435-15DCF1E70A83}" dt="2021-10-06T17:20:06.500" v="167"/>
          <ac:spMkLst>
            <pc:docMk/>
            <pc:sldMk cId="3870972949" sldId="264"/>
            <ac:spMk id="3" creationId="{C821F123-9655-40CB-8E22-501A38FF5BB3}"/>
          </ac:spMkLst>
        </pc:spChg>
        <pc:spChg chg="add mod ord">
          <ac:chgData name="Stefania Claudia Bulete (2106754)" userId="S::2106754@student.uwtsd.ac.uk::cc7a4ae3-e3a1-4591-8d18-1559a5849f23" providerId="AD" clId="Web-{4ACC20FD-52D6-0ECD-7435-15DCF1E70A83}" dt="2021-10-06T17:40:09.482" v="545"/>
          <ac:spMkLst>
            <pc:docMk/>
            <pc:sldMk cId="3870972949" sldId="264"/>
            <ac:spMk id="5" creationId="{13867AD8-38CD-425F-83F6-D4981DB9C447}"/>
          </ac:spMkLst>
        </pc:spChg>
        <pc:spChg chg="add del mod">
          <ac:chgData name="Stefania Claudia Bulete (2106754)" userId="S::2106754@student.uwtsd.ac.uk::cc7a4ae3-e3a1-4591-8d18-1559a5849f23" providerId="AD" clId="Web-{4ACC20FD-52D6-0ECD-7435-15DCF1E70A83}" dt="2021-10-06T17:39:01.808" v="544"/>
          <ac:spMkLst>
            <pc:docMk/>
            <pc:sldMk cId="3870972949" sldId="264"/>
            <ac:spMk id="7" creationId="{6BA9E8A4-C22D-4108-9BF3-7FDFEEFF1377}"/>
          </ac:spMkLst>
        </pc:spChg>
        <pc:spChg chg="add del">
          <ac:chgData name="Stefania Claudia Bulete (2106754)" userId="S::2106754@student.uwtsd.ac.uk::cc7a4ae3-e3a1-4591-8d18-1559a5849f23" providerId="AD" clId="Web-{4ACC20FD-52D6-0ECD-7435-15DCF1E70A83}" dt="2021-10-06T17:40:09.482" v="545"/>
          <ac:spMkLst>
            <pc:docMk/>
            <pc:sldMk cId="3870972949" sldId="264"/>
            <ac:spMk id="9" creationId="{38A565D8-E642-4598-BD4F-7ED84917BCDE}"/>
          </ac:spMkLst>
        </pc:spChg>
        <pc:spChg chg="add del">
          <ac:chgData name="Stefania Claudia Bulete (2106754)" userId="S::2106754@student.uwtsd.ac.uk::cc7a4ae3-e3a1-4591-8d18-1559a5849f23" providerId="AD" clId="Web-{4ACC20FD-52D6-0ECD-7435-15DCF1E70A83}" dt="2021-10-06T17:41:07.905" v="548"/>
          <ac:spMkLst>
            <pc:docMk/>
            <pc:sldMk cId="3870972949" sldId="264"/>
            <ac:spMk id="15" creationId="{C3382087-0AB2-4C22-861C-B5B5C9E794C2}"/>
          </ac:spMkLst>
        </pc:spChg>
        <pc:spChg chg="add del">
          <ac:chgData name="Stefania Claudia Bulete (2106754)" userId="S::2106754@student.uwtsd.ac.uk::cc7a4ae3-e3a1-4591-8d18-1559a5849f23" providerId="AD" clId="Web-{4ACC20FD-52D6-0ECD-7435-15DCF1E70A83}" dt="2021-10-06T17:41:24.171" v="549"/>
          <ac:spMkLst>
            <pc:docMk/>
            <pc:sldMk cId="3870972949" sldId="264"/>
            <ac:spMk id="18" creationId="{BF02845A-8571-40C5-9F56-8F9B3F7C4E4C}"/>
          </ac:spMkLst>
        </pc:spChg>
        <pc:spChg chg="add del">
          <ac:chgData name="Stefania Claudia Bulete (2106754)" userId="S::2106754@student.uwtsd.ac.uk::cc7a4ae3-e3a1-4591-8d18-1559a5849f23" providerId="AD" clId="Web-{4ACC20FD-52D6-0ECD-7435-15DCF1E70A83}" dt="2021-10-06T17:42:44.220" v="552"/>
          <ac:spMkLst>
            <pc:docMk/>
            <pc:sldMk cId="3870972949" sldId="264"/>
            <ac:spMk id="24" creationId="{CA4EF7DA-98C0-4C12-979E-7BB139FEAA75}"/>
          </ac:spMkLst>
        </pc:spChg>
        <pc:spChg chg="add del">
          <ac:chgData name="Stefania Claudia Bulete (2106754)" userId="S::2106754@student.uwtsd.ac.uk::cc7a4ae3-e3a1-4591-8d18-1559a5849f23" providerId="AD" clId="Web-{4ACC20FD-52D6-0ECD-7435-15DCF1E70A83}" dt="2021-10-06T17:43:12.908" v="553"/>
          <ac:spMkLst>
            <pc:docMk/>
            <pc:sldMk cId="3870972949" sldId="264"/>
            <ac:spMk id="27" creationId="{BF02845A-8571-40C5-9F56-8F9B3F7C4E4C}"/>
          </ac:spMkLst>
        </pc:spChg>
        <pc:spChg chg="add mod">
          <ac:chgData name="Stefania Claudia Bulete (2106754)" userId="S::2106754@student.uwtsd.ac.uk::cc7a4ae3-e3a1-4591-8d18-1559a5849f23" providerId="AD" clId="Web-{4ACC20FD-52D6-0ECD-7435-15DCF1E70A83}" dt="2021-10-06T17:44:19.847" v="564" actId="14100"/>
          <ac:spMkLst>
            <pc:docMk/>
            <pc:sldMk cId="3870972949" sldId="264"/>
            <ac:spMk id="33" creationId="{A559BD32-8D54-4027-8F75-B86B7C68C94E}"/>
          </ac:spMkLst>
        </pc:spChg>
        <pc:spChg chg="add">
          <ac:chgData name="Stefania Claudia Bulete (2106754)" userId="S::2106754@student.uwtsd.ac.uk::cc7a4ae3-e3a1-4591-8d18-1559a5849f23" providerId="AD" clId="Web-{4ACC20FD-52D6-0ECD-7435-15DCF1E70A83}" dt="2021-10-06T17:43:12.908" v="553"/>
          <ac:spMkLst>
            <pc:docMk/>
            <pc:sldMk cId="3870972949" sldId="264"/>
            <ac:spMk id="36" creationId="{BA752A72-85AE-4898-800C-83AA48A96193}"/>
          </ac:spMkLst>
        </pc:spChg>
        <pc:picChg chg="add mod">
          <ac:chgData name="Stefania Claudia Bulete (2106754)" userId="S::2106754@student.uwtsd.ac.uk::cc7a4ae3-e3a1-4591-8d18-1559a5849f23" providerId="AD" clId="Web-{4ACC20FD-52D6-0ECD-7435-15DCF1E70A83}" dt="2021-10-07T17:38:37.984" v="579" actId="1076"/>
          <ac:picMkLst>
            <pc:docMk/>
            <pc:sldMk cId="3870972949" sldId="264"/>
            <ac:picMk id="2" creationId="{BC68671B-B2B6-4080-9685-0745ECAB94E1}"/>
          </ac:picMkLst>
        </pc:picChg>
        <pc:picChg chg="add del mod ord">
          <ac:chgData name="Stefania Claudia Bulete (2106754)" userId="S::2106754@student.uwtsd.ac.uk::cc7a4ae3-e3a1-4591-8d18-1559a5849f23" providerId="AD" clId="Web-{4ACC20FD-52D6-0ECD-7435-15DCF1E70A83}" dt="2021-10-06T17:38:42.089" v="543"/>
          <ac:picMkLst>
            <pc:docMk/>
            <pc:sldMk cId="3870972949" sldId="264"/>
            <ac:picMk id="4" creationId="{E7C7F893-7559-4521-8358-DAC706FC3D52}"/>
          </ac:picMkLst>
        </pc:picChg>
        <pc:picChg chg="add del mod ord">
          <ac:chgData name="Stefania Claudia Bulete (2106754)" userId="S::2106754@student.uwtsd.ac.uk::cc7a4ae3-e3a1-4591-8d18-1559a5849f23" providerId="AD" clId="Web-{4ACC20FD-52D6-0ECD-7435-15DCF1E70A83}" dt="2021-10-06T17:40:20.310" v="547"/>
          <ac:picMkLst>
            <pc:docMk/>
            <pc:sldMk cId="3870972949" sldId="264"/>
            <ac:picMk id="8" creationId="{745D1B02-EE21-4FB2-98B0-3BB69E31622B}"/>
          </ac:picMkLst>
        </pc:picChg>
        <pc:picChg chg="add del mod ord">
          <ac:chgData name="Stefania Claudia Bulete (2106754)" userId="S::2106754@student.uwtsd.ac.uk::cc7a4ae3-e3a1-4591-8d18-1559a5849f23" providerId="AD" clId="Web-{4ACC20FD-52D6-0ECD-7435-15DCF1E70A83}" dt="2021-10-06T17:41:37.781" v="551"/>
          <ac:picMkLst>
            <pc:docMk/>
            <pc:sldMk cId="3870972949" sldId="264"/>
            <ac:picMk id="10" creationId="{A891C52E-C28D-4D7C-8F83-B834CBE352BF}"/>
          </ac:picMkLst>
        </pc:picChg>
        <pc:picChg chg="add mod ord">
          <ac:chgData name="Stefania Claudia Bulete (2106754)" userId="S::2106754@student.uwtsd.ac.uk::cc7a4ae3-e3a1-4591-8d18-1559a5849f23" providerId="AD" clId="Web-{4ACC20FD-52D6-0ECD-7435-15DCF1E70A83}" dt="2021-10-06T17:43:12.908" v="553"/>
          <ac:picMkLst>
            <pc:docMk/>
            <pc:sldMk cId="3870972949" sldId="264"/>
            <ac:picMk id="12" creationId="{090C9300-0F3C-4A31-80DD-8ADB9FF4678D}"/>
          </ac:picMkLst>
        </pc:picChg>
        <pc:cxnChg chg="add del">
          <ac:chgData name="Stefania Claudia Bulete (2106754)" userId="S::2106754@student.uwtsd.ac.uk::cc7a4ae3-e3a1-4591-8d18-1559a5849f23" providerId="AD" clId="Web-{4ACC20FD-52D6-0ECD-7435-15DCF1E70A83}" dt="2021-10-06T17:40:09.482" v="545"/>
          <ac:cxnSpMkLst>
            <pc:docMk/>
            <pc:sldMk cId="3870972949" sldId="264"/>
            <ac:cxnSpMk id="11" creationId="{B6FF1C02-CDFF-4C42-A0F1-09EDEF913907}"/>
          </ac:cxnSpMkLst>
        </pc:cxnChg>
        <pc:cxnChg chg="add del">
          <ac:chgData name="Stefania Claudia Bulete (2106754)" userId="S::2106754@student.uwtsd.ac.uk::cc7a4ae3-e3a1-4591-8d18-1559a5849f23" providerId="AD" clId="Web-{4ACC20FD-52D6-0ECD-7435-15DCF1E70A83}" dt="2021-10-06T17:41:24.171" v="549"/>
          <ac:cxnSpMkLst>
            <pc:docMk/>
            <pc:sldMk cId="3870972949" sldId="264"/>
            <ac:cxnSpMk id="20" creationId="{F30BB598-81B4-41BB-BC44-CD9C29AE2EAB}"/>
          </ac:cxnSpMkLst>
        </pc:cxnChg>
        <pc:cxnChg chg="add del">
          <ac:chgData name="Stefania Claudia Bulete (2106754)" userId="S::2106754@student.uwtsd.ac.uk::cc7a4ae3-e3a1-4591-8d18-1559a5849f23" providerId="AD" clId="Web-{4ACC20FD-52D6-0ECD-7435-15DCF1E70A83}" dt="2021-10-06T17:43:12.908" v="553"/>
          <ac:cxnSpMkLst>
            <pc:docMk/>
            <pc:sldMk cId="3870972949" sldId="264"/>
            <ac:cxnSpMk id="29" creationId="{F30BB598-81B4-41BB-BC44-CD9C29AE2EAB}"/>
          </ac:cxnSpMkLst>
        </pc:cxnChg>
        <pc:cxnChg chg="add">
          <ac:chgData name="Stefania Claudia Bulete (2106754)" userId="S::2106754@student.uwtsd.ac.uk::cc7a4ae3-e3a1-4591-8d18-1559a5849f23" providerId="AD" clId="Web-{4ACC20FD-52D6-0ECD-7435-15DCF1E70A83}" dt="2021-10-06T17:43:12.908" v="553"/>
          <ac:cxnSpMkLst>
            <pc:docMk/>
            <pc:sldMk cId="3870972949" sldId="264"/>
            <ac:cxnSpMk id="38" creationId="{26B94FDC-10EB-4907-8B7B-51ACFD130378}"/>
          </ac:cxnSpMkLst>
        </pc:cxnChg>
      </pc:sldChg>
      <pc:sldChg chg="addSp delSp modSp new mod setBg modNotes">
        <pc:chgData name="Stefania Claudia Bulete (2106754)" userId="S::2106754@student.uwtsd.ac.uk::cc7a4ae3-e3a1-4591-8d18-1559a5849f23" providerId="AD" clId="Web-{4ACC20FD-52D6-0ECD-7435-15DCF1E70A83}" dt="2021-10-07T17:39:58.111" v="582"/>
        <pc:sldMkLst>
          <pc:docMk/>
          <pc:sldMk cId="378275388" sldId="265"/>
        </pc:sldMkLst>
        <pc:spChg chg="del mod">
          <ac:chgData name="Stefania Claudia Bulete (2106754)" userId="S::2106754@student.uwtsd.ac.uk::cc7a4ae3-e3a1-4591-8d18-1559a5849f23" providerId="AD" clId="Web-{4ACC20FD-52D6-0ECD-7435-15DCF1E70A83}" dt="2021-10-06T17:36:47.196" v="512"/>
          <ac:spMkLst>
            <pc:docMk/>
            <pc:sldMk cId="378275388" sldId="265"/>
            <ac:spMk id="2" creationId="{6487072A-E479-4CAC-A89D-9C751F31B5E5}"/>
          </ac:spMkLst>
        </pc:spChg>
        <pc:spChg chg="del">
          <ac:chgData name="Stefania Claudia Bulete (2106754)" userId="S::2106754@student.uwtsd.ac.uk::cc7a4ae3-e3a1-4591-8d18-1559a5849f23" providerId="AD" clId="Web-{4ACC20FD-52D6-0ECD-7435-15DCF1E70A83}" dt="2021-10-06T17:25:43.040" v="324"/>
          <ac:spMkLst>
            <pc:docMk/>
            <pc:sldMk cId="378275388" sldId="265"/>
            <ac:spMk id="3" creationId="{0BF94248-5E19-4074-B864-FDFFF7086E5F}"/>
          </ac:spMkLst>
        </pc:spChg>
        <pc:spChg chg="add mod">
          <ac:chgData name="Stefania Claudia Bulete (2106754)" userId="S::2106754@student.uwtsd.ac.uk::cc7a4ae3-e3a1-4591-8d18-1559a5849f23" providerId="AD" clId="Web-{4ACC20FD-52D6-0ECD-7435-15DCF1E70A83}" dt="2021-10-06T17:38:18.198" v="540" actId="14100"/>
          <ac:spMkLst>
            <pc:docMk/>
            <pc:sldMk cId="378275388" sldId="265"/>
            <ac:spMk id="8" creationId="{F6EBC4F5-D8F8-42BD-B1D9-74220823041E}"/>
          </ac:spMkLst>
        </pc:spChg>
        <pc:spChg chg="add">
          <ac:chgData name="Stefania Claudia Bulete (2106754)" userId="S::2106754@student.uwtsd.ac.uk::cc7a4ae3-e3a1-4591-8d18-1559a5849f23" providerId="AD" clId="Web-{4ACC20FD-52D6-0ECD-7435-15DCF1E70A83}" dt="2021-10-06T17:26:06.181" v="325"/>
          <ac:spMkLst>
            <pc:docMk/>
            <pc:sldMk cId="378275388" sldId="265"/>
            <ac:spMk id="11" creationId="{BF02845A-8571-40C5-9F56-8F9B3F7C4E4C}"/>
          </ac:spMkLst>
        </pc:spChg>
        <pc:picChg chg="add mod">
          <ac:chgData name="Stefania Claudia Bulete (2106754)" userId="S::2106754@student.uwtsd.ac.uk::cc7a4ae3-e3a1-4591-8d18-1559a5849f23" providerId="AD" clId="Web-{4ACC20FD-52D6-0ECD-7435-15DCF1E70A83}" dt="2021-10-07T17:39:58.111" v="582"/>
          <ac:picMkLst>
            <pc:docMk/>
            <pc:sldMk cId="378275388" sldId="265"/>
            <ac:picMk id="2" creationId="{00CC0991-7736-47FA-8033-AFDC56E6D34D}"/>
          </ac:picMkLst>
        </pc:picChg>
        <pc:picChg chg="add mod ord">
          <ac:chgData name="Stefania Claudia Bulete (2106754)" userId="S::2106754@student.uwtsd.ac.uk::cc7a4ae3-e3a1-4591-8d18-1559a5849f23" providerId="AD" clId="Web-{4ACC20FD-52D6-0ECD-7435-15DCF1E70A83}" dt="2021-10-06T17:26:06.181" v="325"/>
          <ac:picMkLst>
            <pc:docMk/>
            <pc:sldMk cId="378275388" sldId="265"/>
            <ac:picMk id="4" creationId="{F31F4F66-9D6F-43C4-B362-7158509F4FC3}"/>
          </ac:picMkLst>
        </pc:picChg>
        <pc:cxnChg chg="add">
          <ac:chgData name="Stefania Claudia Bulete (2106754)" userId="S::2106754@student.uwtsd.ac.uk::cc7a4ae3-e3a1-4591-8d18-1559a5849f23" providerId="AD" clId="Web-{4ACC20FD-52D6-0ECD-7435-15DCF1E70A83}" dt="2021-10-06T17:26:06.181" v="325"/>
          <ac:cxnSpMkLst>
            <pc:docMk/>
            <pc:sldMk cId="378275388" sldId="265"/>
            <ac:cxnSpMk id="13" creationId="{F30BB598-81B4-41BB-BC44-CD9C29AE2EAB}"/>
          </ac:cxnSpMkLst>
        </pc:cxnChg>
      </pc:sldChg>
      <pc:sldChg chg="addSp delSp modSp new modNotes">
        <pc:chgData name="Stefania Claudia Bulete (2106754)" userId="S::2106754@student.uwtsd.ac.uk::cc7a4ae3-e3a1-4591-8d18-1559a5849f23" providerId="AD" clId="Web-{4ACC20FD-52D6-0ECD-7435-15DCF1E70A83}" dt="2021-10-07T18:14:31.817" v="800"/>
        <pc:sldMkLst>
          <pc:docMk/>
          <pc:sldMk cId="809474342" sldId="266"/>
        </pc:sldMkLst>
        <pc:spChg chg="del">
          <ac:chgData name="Stefania Claudia Bulete (2106754)" userId="S::2106754@student.uwtsd.ac.uk::cc7a4ae3-e3a1-4591-8d18-1559a5849f23" providerId="AD" clId="Web-{4ACC20FD-52D6-0ECD-7435-15DCF1E70A83}" dt="2021-10-06T17:48:15.587" v="567"/>
          <ac:spMkLst>
            <pc:docMk/>
            <pc:sldMk cId="809474342" sldId="266"/>
            <ac:spMk id="2" creationId="{27A4738A-A130-4D1C-BB37-0CB324772688}"/>
          </ac:spMkLst>
        </pc:spChg>
        <pc:spChg chg="del">
          <ac:chgData name="Stefania Claudia Bulete (2106754)" userId="S::2106754@student.uwtsd.ac.uk::cc7a4ae3-e3a1-4591-8d18-1559a5849f23" providerId="AD" clId="Web-{4ACC20FD-52D6-0ECD-7435-15DCF1E70A83}" dt="2021-10-06T17:48:08.102" v="566"/>
          <ac:spMkLst>
            <pc:docMk/>
            <pc:sldMk cId="809474342" sldId="266"/>
            <ac:spMk id="3" creationId="{BFFE3FE8-05BC-40D0-8B1F-8225952C3FC7}"/>
          </ac:spMkLst>
        </pc:spChg>
        <pc:picChg chg="add mod ord">
          <ac:chgData name="Stefania Claudia Bulete (2106754)" userId="S::2106754@student.uwtsd.ac.uk::cc7a4ae3-e3a1-4591-8d18-1559a5849f23" providerId="AD" clId="Web-{4ACC20FD-52D6-0ECD-7435-15DCF1E70A83}" dt="2021-10-06T17:48:37.265" v="571" actId="14100"/>
          <ac:picMkLst>
            <pc:docMk/>
            <pc:sldMk cId="809474342" sldId="266"/>
            <ac:picMk id="4" creationId="{B1A8E99E-0B55-4AAC-9D6A-1F2CE2BBFE06}"/>
          </ac:picMkLst>
        </pc:picChg>
      </pc:sldChg>
      <pc:sldChg chg="addSp delSp modSp new modNotes">
        <pc:chgData name="Stefania Claudia Bulete (2106754)" userId="S::2106754@student.uwtsd.ac.uk::cc7a4ae3-e3a1-4591-8d18-1559a5849f23" providerId="AD" clId="Web-{4ACC20FD-52D6-0ECD-7435-15DCF1E70A83}" dt="2021-10-07T20:24:42.259" v="855"/>
        <pc:sldMkLst>
          <pc:docMk/>
          <pc:sldMk cId="1430601914" sldId="267"/>
        </pc:sldMkLst>
        <pc:spChg chg="del mod">
          <ac:chgData name="Stefania Claudia Bulete (2106754)" userId="S::2106754@student.uwtsd.ac.uk::cc7a4ae3-e3a1-4591-8d18-1559a5849f23" providerId="AD" clId="Web-{4ACC20FD-52D6-0ECD-7435-15DCF1E70A83}" dt="2021-10-07T18:11:38.032" v="729"/>
          <ac:spMkLst>
            <pc:docMk/>
            <pc:sldMk cId="1430601914" sldId="267"/>
            <ac:spMk id="2" creationId="{DCDFA1D9-FA62-4402-9F34-D050B698E4C0}"/>
          </ac:spMkLst>
        </pc:spChg>
        <pc:spChg chg="del">
          <ac:chgData name="Stefania Claudia Bulete (2106754)" userId="S::2106754@student.uwtsd.ac.uk::cc7a4ae3-e3a1-4591-8d18-1559a5849f23" providerId="AD" clId="Web-{4ACC20FD-52D6-0ECD-7435-15DCF1E70A83}" dt="2021-10-07T18:11:03.328" v="716"/>
          <ac:spMkLst>
            <pc:docMk/>
            <pc:sldMk cId="1430601914" sldId="267"/>
            <ac:spMk id="3" creationId="{3C52B395-4565-495E-8EB3-93FEDA0080C0}"/>
          </ac:spMkLst>
        </pc:spChg>
        <pc:spChg chg="add mod">
          <ac:chgData name="Stefania Claudia Bulete (2106754)" userId="S::2106754@student.uwtsd.ac.uk::cc7a4ae3-e3a1-4591-8d18-1559a5849f23" providerId="AD" clId="Web-{4ACC20FD-52D6-0ECD-7435-15DCF1E70A83}" dt="2021-10-07T18:12:53.487" v="746" actId="20577"/>
          <ac:spMkLst>
            <pc:docMk/>
            <pc:sldMk cId="1430601914" sldId="267"/>
            <ac:spMk id="5" creationId="{E9376D04-A233-4887-A2A4-81274D11863A}"/>
          </ac:spMkLst>
        </pc:spChg>
        <pc:picChg chg="add mod ord">
          <ac:chgData name="Stefania Claudia Bulete (2106754)" userId="S::2106754@student.uwtsd.ac.uk::cc7a4ae3-e3a1-4591-8d18-1559a5849f23" providerId="AD" clId="Web-{4ACC20FD-52D6-0ECD-7435-15DCF1E70A83}" dt="2021-10-07T18:13:00.503" v="747"/>
          <ac:picMkLst>
            <pc:docMk/>
            <pc:sldMk cId="1430601914" sldId="267"/>
            <ac:picMk id="4" creationId="{8CADA6F1-920E-4FA0-9C72-D50A1229C378}"/>
          </ac:picMkLst>
        </pc:picChg>
      </pc:sldChg>
      <pc:sldChg chg="addSp delSp modSp new del mod setBg">
        <pc:chgData name="Stefania Claudia Bulete (2106754)" userId="S::2106754@student.uwtsd.ac.uk::cc7a4ae3-e3a1-4591-8d18-1559a5849f23" providerId="AD" clId="Web-{4ACC20FD-52D6-0ECD-7435-15DCF1E70A83}" dt="2021-10-07T18:00:08.373" v="680"/>
        <pc:sldMkLst>
          <pc:docMk/>
          <pc:sldMk cId="3234129129" sldId="267"/>
        </pc:sldMkLst>
        <pc:spChg chg="mod">
          <ac:chgData name="Stefania Claudia Bulete (2106754)" userId="S::2106754@student.uwtsd.ac.uk::cc7a4ae3-e3a1-4591-8d18-1559a5849f23" providerId="AD" clId="Web-{4ACC20FD-52D6-0ECD-7435-15DCF1E70A83}" dt="2021-10-07T17:34:09.447" v="574"/>
          <ac:spMkLst>
            <pc:docMk/>
            <pc:sldMk cId="3234129129" sldId="267"/>
            <ac:spMk id="2" creationId="{51B78702-7E30-476B-AEB3-1A4AD4840D25}"/>
          </ac:spMkLst>
        </pc:spChg>
        <pc:spChg chg="del">
          <ac:chgData name="Stefania Claudia Bulete (2106754)" userId="S::2106754@student.uwtsd.ac.uk::cc7a4ae3-e3a1-4591-8d18-1559a5849f23" providerId="AD" clId="Web-{4ACC20FD-52D6-0ECD-7435-15DCF1E70A83}" dt="2021-10-07T17:33:08.069" v="573"/>
          <ac:spMkLst>
            <pc:docMk/>
            <pc:sldMk cId="3234129129" sldId="267"/>
            <ac:spMk id="3" creationId="{673602A5-15AD-4403-B023-32ABDF677F06}"/>
          </ac:spMkLst>
        </pc:spChg>
        <pc:spChg chg="add">
          <ac:chgData name="Stefania Claudia Bulete (2106754)" userId="S::2106754@student.uwtsd.ac.uk::cc7a4ae3-e3a1-4591-8d18-1559a5849f23" providerId="AD" clId="Web-{4ACC20FD-52D6-0ECD-7435-15DCF1E70A83}" dt="2021-10-07T17:34:09.447" v="574"/>
          <ac:spMkLst>
            <pc:docMk/>
            <pc:sldMk cId="3234129129" sldId="267"/>
            <ac:spMk id="8" creationId="{306472EF-15D1-4441-B9C3-E0C8619994C4}"/>
          </ac:spMkLst>
        </pc:spChg>
        <pc:spChg chg="add">
          <ac:chgData name="Stefania Claudia Bulete (2106754)" userId="S::2106754@student.uwtsd.ac.uk::cc7a4ae3-e3a1-4591-8d18-1559a5849f23" providerId="AD" clId="Web-{4ACC20FD-52D6-0ECD-7435-15DCF1E70A83}" dt="2021-10-07T17:34:09.447" v="574"/>
          <ac:spMkLst>
            <pc:docMk/>
            <pc:sldMk cId="3234129129" sldId="267"/>
            <ac:spMk id="11" creationId="{BF02845A-8571-40C5-9F56-8F9B3F7C4E4C}"/>
          </ac:spMkLst>
        </pc:spChg>
        <pc:picChg chg="add mod ord">
          <ac:chgData name="Stefania Claudia Bulete (2106754)" userId="S::2106754@student.uwtsd.ac.uk::cc7a4ae3-e3a1-4591-8d18-1559a5849f23" providerId="AD" clId="Web-{4ACC20FD-52D6-0ECD-7435-15DCF1E70A83}" dt="2021-10-07T17:34:09.447" v="574"/>
          <ac:picMkLst>
            <pc:docMk/>
            <pc:sldMk cId="3234129129" sldId="267"/>
            <ac:picMk id="4" creationId="{2CB40007-3831-40E6-A6B7-E35513B2345E}"/>
          </ac:picMkLst>
        </pc:picChg>
        <pc:cxnChg chg="add">
          <ac:chgData name="Stefania Claudia Bulete (2106754)" userId="S::2106754@student.uwtsd.ac.uk::cc7a4ae3-e3a1-4591-8d18-1559a5849f23" providerId="AD" clId="Web-{4ACC20FD-52D6-0ECD-7435-15DCF1E70A83}" dt="2021-10-07T17:34:09.447" v="574"/>
          <ac:cxnSpMkLst>
            <pc:docMk/>
            <pc:sldMk cId="3234129129" sldId="267"/>
            <ac:cxnSpMk id="13" creationId="{F30BB598-81B4-41BB-BC44-CD9C29AE2EAB}"/>
          </ac:cxnSpMkLst>
        </pc:cxnChg>
      </pc:sldChg>
      <pc:sldChg chg="modSp new modNotes">
        <pc:chgData name="Stefania Claudia Bulete (2106754)" userId="S::2106754@student.uwtsd.ac.uk::cc7a4ae3-e3a1-4591-8d18-1559a5849f23" providerId="AD" clId="Web-{4ACC20FD-52D6-0ECD-7435-15DCF1E70A83}" dt="2021-10-07T20:27:14.216" v="914"/>
        <pc:sldMkLst>
          <pc:docMk/>
          <pc:sldMk cId="2856178964" sldId="268"/>
        </pc:sldMkLst>
        <pc:spChg chg="mod">
          <ac:chgData name="Stefania Claudia Bulete (2106754)" userId="S::2106754@student.uwtsd.ac.uk::cc7a4ae3-e3a1-4591-8d18-1559a5849f23" providerId="AD" clId="Web-{4ACC20FD-52D6-0ECD-7435-15DCF1E70A83}" dt="2021-10-07T18:18:19.119" v="805" actId="20577"/>
          <ac:spMkLst>
            <pc:docMk/>
            <pc:sldMk cId="2856178964" sldId="268"/>
            <ac:spMk id="2" creationId="{18D37868-63DA-4D14-8DD4-ABAC8BB625CE}"/>
          </ac:spMkLst>
        </pc:spChg>
      </pc:sldChg>
    </pc:docChg>
  </pc:docChgLst>
  <pc:docChgLst>
    <pc:chgData name="Stefania Claudia Bulete (2106754)" userId="S::2106754@student.uwtsd.ac.uk::cc7a4ae3-e3a1-4591-8d18-1559a5849f23" providerId="AD" clId="Web-{A3455936-925E-56E6-0D32-70BAFCBADF8C}"/>
    <pc:docChg chg="addSld modSld">
      <pc:chgData name="Stefania Claudia Bulete (2106754)" userId="S::2106754@student.uwtsd.ac.uk::cc7a4ae3-e3a1-4591-8d18-1559a5849f23" providerId="AD" clId="Web-{A3455936-925E-56E6-0D32-70BAFCBADF8C}" dt="2021-10-04T14:31:33.171" v="301"/>
      <pc:docMkLst>
        <pc:docMk/>
      </pc:docMkLst>
      <pc:sldChg chg="modNotes">
        <pc:chgData name="Stefania Claudia Bulete (2106754)" userId="S::2106754@student.uwtsd.ac.uk::cc7a4ae3-e3a1-4591-8d18-1559a5849f23" providerId="AD" clId="Web-{A3455936-925E-56E6-0D32-70BAFCBADF8C}" dt="2021-10-04T13:49:56.550" v="156"/>
        <pc:sldMkLst>
          <pc:docMk/>
          <pc:sldMk cId="4268152095" sldId="257"/>
        </pc:sldMkLst>
      </pc:sldChg>
      <pc:sldChg chg="addSp delSp modSp modNotes">
        <pc:chgData name="Stefania Claudia Bulete (2106754)" userId="S::2106754@student.uwtsd.ac.uk::cc7a4ae3-e3a1-4591-8d18-1559a5849f23" providerId="AD" clId="Web-{A3455936-925E-56E6-0D32-70BAFCBADF8C}" dt="2021-10-04T14:28:56.068" v="300"/>
        <pc:sldMkLst>
          <pc:docMk/>
          <pc:sldMk cId="3596800884" sldId="258"/>
        </pc:sldMkLst>
        <pc:spChg chg="mod">
          <ac:chgData name="Stefania Claudia Bulete (2106754)" userId="S::2106754@student.uwtsd.ac.uk::cc7a4ae3-e3a1-4591-8d18-1559a5849f23" providerId="AD" clId="Web-{A3455936-925E-56E6-0D32-70BAFCBADF8C}" dt="2021-10-04T13:55:20.945" v="238" actId="20577"/>
          <ac:spMkLst>
            <pc:docMk/>
            <pc:sldMk cId="3596800884" sldId="258"/>
            <ac:spMk id="2" creationId="{D7BA0AA8-7B85-4D86-970A-713DE5C3233A}"/>
          </ac:spMkLst>
        </pc:spChg>
        <pc:spChg chg="mod">
          <ac:chgData name="Stefania Claudia Bulete (2106754)" userId="S::2106754@student.uwtsd.ac.uk::cc7a4ae3-e3a1-4591-8d18-1559a5849f23" providerId="AD" clId="Web-{A3455936-925E-56E6-0D32-70BAFCBADF8C}" dt="2021-10-04T14:01:49.107" v="284" actId="20577"/>
          <ac:spMkLst>
            <pc:docMk/>
            <pc:sldMk cId="3596800884" sldId="258"/>
            <ac:spMk id="18" creationId="{1B26C1E8-36FA-45FF-A7CD-6BF312B59063}"/>
          </ac:spMkLst>
        </pc:spChg>
        <pc:picChg chg="add del mod">
          <ac:chgData name="Stefania Claudia Bulete (2106754)" userId="S::2106754@student.uwtsd.ac.uk::cc7a4ae3-e3a1-4591-8d18-1559a5849f23" providerId="AD" clId="Web-{A3455936-925E-56E6-0D32-70BAFCBADF8C}" dt="2021-10-04T14:06:38.517" v="287"/>
          <ac:picMkLst>
            <pc:docMk/>
            <pc:sldMk cId="3596800884" sldId="258"/>
            <ac:picMk id="3" creationId="{6BA462C8-29F3-40D8-9A94-20D8CBE08AFB}"/>
          </ac:picMkLst>
        </pc:picChg>
        <pc:picChg chg="add mod">
          <ac:chgData name="Stefania Claudia Bulete (2106754)" userId="S::2106754@student.uwtsd.ac.uk::cc7a4ae3-e3a1-4591-8d18-1559a5849f23" providerId="AD" clId="Web-{A3455936-925E-56E6-0D32-70BAFCBADF8C}" dt="2021-10-04T14:07:28.909" v="290"/>
          <ac:picMkLst>
            <pc:docMk/>
            <pc:sldMk cId="3596800884" sldId="258"/>
            <ac:picMk id="4" creationId="{CE120FAE-0750-47B1-8B3C-9DAFA8C1C98F}"/>
          </ac:picMkLst>
        </pc:picChg>
      </pc:sldChg>
      <pc:sldChg chg="new">
        <pc:chgData name="Stefania Claudia Bulete (2106754)" userId="S::2106754@student.uwtsd.ac.uk::cc7a4ae3-e3a1-4591-8d18-1559a5849f23" providerId="AD" clId="Web-{A3455936-925E-56E6-0D32-70BAFCBADF8C}" dt="2021-10-04T14:31:33.171" v="301"/>
        <pc:sldMkLst>
          <pc:docMk/>
          <pc:sldMk cId="940768518" sldId="259"/>
        </pc:sldMkLst>
      </pc:sldChg>
    </pc:docChg>
  </pc:docChgLst>
  <pc:docChgLst>
    <pc:chgData name="Stefania Claudia Bulete (2106754)" userId="S::2106754@student.uwtsd.ac.uk::cc7a4ae3-e3a1-4591-8d18-1559a5849f23" providerId="AD" clId="Web-{653E22E8-5802-3C9F-07CF-5628A83E87B1}"/>
    <pc:docChg chg="addSld modSld sldOrd">
      <pc:chgData name="Stefania Claudia Bulete (2106754)" userId="S::2106754@student.uwtsd.ac.uk::cc7a4ae3-e3a1-4591-8d18-1559a5849f23" providerId="AD" clId="Web-{653E22E8-5802-3C9F-07CF-5628A83E87B1}" dt="2021-10-05T11:16:47.240" v="76" actId="20577"/>
      <pc:docMkLst>
        <pc:docMk/>
      </pc:docMkLst>
      <pc:sldChg chg="ord">
        <pc:chgData name="Stefania Claudia Bulete (2106754)" userId="S::2106754@student.uwtsd.ac.uk::cc7a4ae3-e3a1-4591-8d18-1559a5849f23" providerId="AD" clId="Web-{653E22E8-5802-3C9F-07CF-5628A83E87B1}" dt="2021-10-05T10:49:16.122" v="6"/>
        <pc:sldMkLst>
          <pc:docMk/>
          <pc:sldMk cId="1650164923" sldId="261"/>
        </pc:sldMkLst>
      </pc:sldChg>
      <pc:sldChg chg="modSp">
        <pc:chgData name="Stefania Claudia Bulete (2106754)" userId="S::2106754@student.uwtsd.ac.uk::cc7a4ae3-e3a1-4591-8d18-1559a5849f23" providerId="AD" clId="Web-{653E22E8-5802-3C9F-07CF-5628A83E87B1}" dt="2021-10-05T10:48:09.214" v="5" actId="1076"/>
        <pc:sldMkLst>
          <pc:docMk/>
          <pc:sldMk cId="3691859494" sldId="262"/>
        </pc:sldMkLst>
        <pc:picChg chg="mod">
          <ac:chgData name="Stefania Claudia Bulete (2106754)" userId="S::2106754@student.uwtsd.ac.uk::cc7a4ae3-e3a1-4591-8d18-1559a5849f23" providerId="AD" clId="Web-{653E22E8-5802-3C9F-07CF-5628A83E87B1}" dt="2021-10-05T10:48:04.932" v="4" actId="1076"/>
          <ac:picMkLst>
            <pc:docMk/>
            <pc:sldMk cId="3691859494" sldId="262"/>
            <ac:picMk id="14" creationId="{439AE51D-EE5E-480C-99F9-A1580CE4B83C}"/>
          </ac:picMkLst>
        </pc:picChg>
        <pc:picChg chg="mod">
          <ac:chgData name="Stefania Claudia Bulete (2106754)" userId="S::2106754@student.uwtsd.ac.uk::cc7a4ae3-e3a1-4591-8d18-1559a5849f23" providerId="AD" clId="Web-{653E22E8-5802-3C9F-07CF-5628A83E87B1}" dt="2021-10-05T10:48:09.214" v="5" actId="1076"/>
          <ac:picMkLst>
            <pc:docMk/>
            <pc:sldMk cId="3691859494" sldId="262"/>
            <ac:picMk id="15" creationId="{A01E0E51-D287-44E2-8272-3EC843B1E7D4}"/>
          </ac:picMkLst>
        </pc:picChg>
      </pc:sldChg>
      <pc:sldChg chg="addSp delSp modSp new mod setBg">
        <pc:chgData name="Stefania Claudia Bulete (2106754)" userId="S::2106754@student.uwtsd.ac.uk::cc7a4ae3-e3a1-4591-8d18-1559a5849f23" providerId="AD" clId="Web-{653E22E8-5802-3C9F-07CF-5628A83E87B1}" dt="2021-10-05T11:16:47.240" v="76" actId="20577"/>
        <pc:sldMkLst>
          <pc:docMk/>
          <pc:sldMk cId="427871041" sldId="263"/>
        </pc:sldMkLst>
        <pc:spChg chg="mod">
          <ac:chgData name="Stefania Claudia Bulete (2106754)" userId="S::2106754@student.uwtsd.ac.uk::cc7a4ae3-e3a1-4591-8d18-1559a5849f23" providerId="AD" clId="Web-{653E22E8-5802-3C9F-07CF-5628A83E87B1}" dt="2021-10-05T11:09:34.823" v="40" actId="20577"/>
          <ac:spMkLst>
            <pc:docMk/>
            <pc:sldMk cId="427871041" sldId="263"/>
            <ac:spMk id="2" creationId="{2B33E354-1A6A-4965-A7AC-057AA378DCA8}"/>
          </ac:spMkLst>
        </pc:spChg>
        <pc:spChg chg="del">
          <ac:chgData name="Stefania Claudia Bulete (2106754)" userId="S::2106754@student.uwtsd.ac.uk::cc7a4ae3-e3a1-4591-8d18-1559a5849f23" providerId="AD" clId="Web-{653E22E8-5802-3C9F-07CF-5628A83E87B1}" dt="2021-10-05T11:04:19.378" v="8"/>
          <ac:spMkLst>
            <pc:docMk/>
            <pc:sldMk cId="427871041" sldId="263"/>
            <ac:spMk id="3" creationId="{D42CCEBF-E64E-4809-8290-77410F2A0680}"/>
          </ac:spMkLst>
        </pc:spChg>
        <pc:spChg chg="add del mod">
          <ac:chgData name="Stefania Claudia Bulete (2106754)" userId="S::2106754@student.uwtsd.ac.uk::cc7a4ae3-e3a1-4591-8d18-1559a5849f23" providerId="AD" clId="Web-{653E22E8-5802-3C9F-07CF-5628A83E87B1}" dt="2021-10-05T11:07:21.711" v="10"/>
          <ac:spMkLst>
            <pc:docMk/>
            <pc:sldMk cId="427871041" sldId="263"/>
            <ac:spMk id="6" creationId="{0CA1DBA1-BA7B-4709-B757-CED24734CDC2}"/>
          </ac:spMkLst>
        </pc:spChg>
        <pc:spChg chg="add mod">
          <ac:chgData name="Stefania Claudia Bulete (2106754)" userId="S::2106754@student.uwtsd.ac.uk::cc7a4ae3-e3a1-4591-8d18-1559a5849f23" providerId="AD" clId="Web-{653E22E8-5802-3C9F-07CF-5628A83E87B1}" dt="2021-10-05T11:16:47.240" v="76" actId="20577"/>
          <ac:spMkLst>
            <pc:docMk/>
            <pc:sldMk cId="427871041" sldId="263"/>
            <ac:spMk id="11" creationId="{DF642988-99B2-439C-8E5D-10244AFFCED9}"/>
          </ac:spMkLst>
        </pc:spChg>
        <pc:spChg chg="add">
          <ac:chgData name="Stefania Claudia Bulete (2106754)" userId="S::2106754@student.uwtsd.ac.uk::cc7a4ae3-e3a1-4591-8d18-1559a5849f23" providerId="AD" clId="Web-{653E22E8-5802-3C9F-07CF-5628A83E87B1}" dt="2021-10-05T11:07:37.883" v="11"/>
          <ac:spMkLst>
            <pc:docMk/>
            <pc:sldMk cId="427871041" sldId="263"/>
            <ac:spMk id="14" creationId="{BF02845A-8571-40C5-9F56-8F9B3F7C4E4C}"/>
          </ac:spMkLst>
        </pc:spChg>
        <pc:picChg chg="add del mod ord">
          <ac:chgData name="Stefania Claudia Bulete (2106754)" userId="S::2106754@student.uwtsd.ac.uk::cc7a4ae3-e3a1-4591-8d18-1559a5849f23" providerId="AD" clId="Web-{653E22E8-5802-3C9F-07CF-5628A83E87B1}" dt="2021-10-05T11:04:27.409" v="9"/>
          <ac:picMkLst>
            <pc:docMk/>
            <pc:sldMk cId="427871041" sldId="263"/>
            <ac:picMk id="4" creationId="{70B153CD-E479-4C87-96DD-56DF491EE277}"/>
          </ac:picMkLst>
        </pc:picChg>
        <pc:picChg chg="add mod ord">
          <ac:chgData name="Stefania Claudia Bulete (2106754)" userId="S::2106754@student.uwtsd.ac.uk::cc7a4ae3-e3a1-4591-8d18-1559a5849f23" providerId="AD" clId="Web-{653E22E8-5802-3C9F-07CF-5628A83E87B1}" dt="2021-10-05T11:07:37.883" v="11"/>
          <ac:picMkLst>
            <pc:docMk/>
            <pc:sldMk cId="427871041" sldId="263"/>
            <ac:picMk id="7" creationId="{BE7AB492-FF3A-4F47-BAD4-31C3F0B4148D}"/>
          </ac:picMkLst>
        </pc:picChg>
        <pc:picChg chg="add mod">
          <ac:chgData name="Stefania Claudia Bulete (2106754)" userId="S::2106754@student.uwtsd.ac.uk::cc7a4ae3-e3a1-4591-8d18-1559a5849f23" providerId="AD" clId="Web-{653E22E8-5802-3C9F-07CF-5628A83E87B1}" dt="2021-10-05T11:14:55.940" v="70" actId="1076"/>
          <ac:picMkLst>
            <pc:docMk/>
            <pc:sldMk cId="427871041" sldId="263"/>
            <ac:picMk id="8" creationId="{1CD9CC7C-3208-4D8A-8F57-BB19D990C8F1}"/>
          </ac:picMkLst>
        </pc:picChg>
        <pc:cxnChg chg="add">
          <ac:chgData name="Stefania Claudia Bulete (2106754)" userId="S::2106754@student.uwtsd.ac.uk::cc7a4ae3-e3a1-4591-8d18-1559a5849f23" providerId="AD" clId="Web-{653E22E8-5802-3C9F-07CF-5628A83E87B1}" dt="2021-10-05T11:07:37.883" v="11"/>
          <ac:cxnSpMkLst>
            <pc:docMk/>
            <pc:sldMk cId="427871041" sldId="263"/>
            <ac:cxnSpMk id="16" creationId="{F30BB598-81B4-41BB-BC44-CD9C29AE2EAB}"/>
          </ac:cxnSpMkLst>
        </pc:cxnChg>
      </pc:sldChg>
    </pc:docChg>
  </pc:docChgLst>
  <pc:docChgLst>
    <pc:chgData name="Stefania Claudia Bulete (2106754)" userId="S::2106754@student.uwtsd.ac.uk::cc7a4ae3-e3a1-4591-8d18-1559a5849f23" providerId="AD" clId="Web-{C9227D1C-675C-291A-AE6F-886BFF0455C5}"/>
    <pc:docChg chg="modSld">
      <pc:chgData name="Stefania Claudia Bulete (2106754)" userId="S::2106754@student.uwtsd.ac.uk::cc7a4ae3-e3a1-4591-8d18-1559a5849f23" providerId="AD" clId="Web-{C9227D1C-675C-291A-AE6F-886BFF0455C5}" dt="2021-10-04T14:44:00.279" v="3"/>
      <pc:docMkLst>
        <pc:docMk/>
      </pc:docMkLst>
      <pc:sldChg chg="addSp delSp modSp mod setBg">
        <pc:chgData name="Stefania Claudia Bulete (2106754)" userId="S::2106754@student.uwtsd.ac.uk::cc7a4ae3-e3a1-4591-8d18-1559a5849f23" providerId="AD" clId="Web-{C9227D1C-675C-291A-AE6F-886BFF0455C5}" dt="2021-10-04T14:44:00.279" v="3"/>
        <pc:sldMkLst>
          <pc:docMk/>
          <pc:sldMk cId="940768518" sldId="259"/>
        </pc:sldMkLst>
        <pc:spChg chg="mod ord">
          <ac:chgData name="Stefania Claudia Bulete (2106754)" userId="S::2106754@student.uwtsd.ac.uk::cc7a4ae3-e3a1-4591-8d18-1559a5849f23" providerId="AD" clId="Web-{C9227D1C-675C-291A-AE6F-886BFF0455C5}" dt="2021-10-04T14:44:00.279" v="3"/>
          <ac:spMkLst>
            <pc:docMk/>
            <pc:sldMk cId="940768518" sldId="259"/>
            <ac:spMk id="2" creationId="{3EB316FF-1847-4B6C-AA23-661CD6C6FAE9}"/>
          </ac:spMkLst>
        </pc:spChg>
        <pc:spChg chg="del">
          <ac:chgData name="Stefania Claudia Bulete (2106754)" userId="S::2106754@student.uwtsd.ac.uk::cc7a4ae3-e3a1-4591-8d18-1559a5849f23" providerId="AD" clId="Web-{C9227D1C-675C-291A-AE6F-886BFF0455C5}" dt="2021-10-04T14:42:47.747" v="0"/>
          <ac:spMkLst>
            <pc:docMk/>
            <pc:sldMk cId="940768518" sldId="259"/>
            <ac:spMk id="3" creationId="{1CC3522C-0490-4ACE-B5C0-E697A79A0FCA}"/>
          </ac:spMkLst>
        </pc:spChg>
        <pc:spChg chg="add">
          <ac:chgData name="Stefania Claudia Bulete (2106754)" userId="S::2106754@student.uwtsd.ac.uk::cc7a4ae3-e3a1-4591-8d18-1559a5849f23" providerId="AD" clId="Web-{C9227D1C-675C-291A-AE6F-886BFF0455C5}" dt="2021-10-04T14:44:00.279" v="3"/>
          <ac:spMkLst>
            <pc:docMk/>
            <pc:sldMk cId="940768518" sldId="259"/>
            <ac:spMk id="6" creationId="{F69F96FE-C3F5-4F02-8428-78ADCB975ED9}"/>
          </ac:spMkLst>
        </pc:spChg>
        <pc:spChg chg="add">
          <ac:chgData name="Stefania Claudia Bulete (2106754)" userId="S::2106754@student.uwtsd.ac.uk::cc7a4ae3-e3a1-4591-8d18-1559a5849f23" providerId="AD" clId="Web-{C9227D1C-675C-291A-AE6F-886BFF0455C5}" dt="2021-10-04T14:44:00.279" v="3"/>
          <ac:spMkLst>
            <pc:docMk/>
            <pc:sldMk cId="940768518" sldId="259"/>
            <ac:spMk id="7" creationId="{F80C6B76-4D7E-4FE2-84E4-C4734B2B49EE}"/>
          </ac:spMkLst>
        </pc:spChg>
        <pc:spChg chg="add del">
          <ac:chgData name="Stefania Claudia Bulete (2106754)" userId="S::2106754@student.uwtsd.ac.uk::cc7a4ae3-e3a1-4591-8d18-1559a5849f23" providerId="AD" clId="Web-{C9227D1C-675C-291A-AE6F-886BFF0455C5}" dt="2021-10-04T14:44:00.263" v="2"/>
          <ac:spMkLst>
            <pc:docMk/>
            <pc:sldMk cId="940768518" sldId="259"/>
            <ac:spMk id="8" creationId="{A73AE600-1FA2-4C90-98F6-41BCA47EAF3F}"/>
          </ac:spMkLst>
        </pc:spChg>
        <pc:spChg chg="add del">
          <ac:chgData name="Stefania Claudia Bulete (2106754)" userId="S::2106754@student.uwtsd.ac.uk::cc7a4ae3-e3a1-4591-8d18-1559a5849f23" providerId="AD" clId="Web-{C9227D1C-675C-291A-AE6F-886BFF0455C5}" dt="2021-10-04T14:44:00.263" v="2"/>
          <ac:spMkLst>
            <pc:docMk/>
            <pc:sldMk cId="940768518" sldId="259"/>
            <ac:spMk id="11" creationId="{ABE3B514-83FE-45D4-988C-78925DD13254}"/>
          </ac:spMkLst>
        </pc:spChg>
        <pc:picChg chg="add mod ord">
          <ac:chgData name="Stefania Claudia Bulete (2106754)" userId="S::2106754@student.uwtsd.ac.uk::cc7a4ae3-e3a1-4591-8d18-1559a5849f23" providerId="AD" clId="Web-{C9227D1C-675C-291A-AE6F-886BFF0455C5}" dt="2021-10-04T14:44:00.279" v="3"/>
          <ac:picMkLst>
            <pc:docMk/>
            <pc:sldMk cId="940768518" sldId="259"/>
            <ac:picMk id="4" creationId="{6D39974B-EDA8-47BB-A1B8-B0A39EF54EE4}"/>
          </ac:picMkLst>
        </pc:picChg>
        <pc:cxnChg chg="add">
          <ac:chgData name="Stefania Claudia Bulete (2106754)" userId="S::2106754@student.uwtsd.ac.uk::cc7a4ae3-e3a1-4591-8d18-1559a5849f23" providerId="AD" clId="Web-{C9227D1C-675C-291A-AE6F-886BFF0455C5}" dt="2021-10-04T14:44:00.279" v="3"/>
          <ac:cxnSpMkLst>
            <pc:docMk/>
            <pc:sldMk cId="940768518" sldId="259"/>
            <ac:cxnSpMk id="9" creationId="{EAD4CCDA-06BF-4D2A-B44F-195AEC0B5B22}"/>
          </ac:cxnSpMkLst>
        </pc:cxnChg>
        <pc:cxnChg chg="add del">
          <ac:chgData name="Stefania Claudia Bulete (2106754)" userId="S::2106754@student.uwtsd.ac.uk::cc7a4ae3-e3a1-4591-8d18-1559a5849f23" providerId="AD" clId="Web-{C9227D1C-675C-291A-AE6F-886BFF0455C5}" dt="2021-10-04T14:44:00.263" v="2"/>
          <ac:cxnSpMkLst>
            <pc:docMk/>
            <pc:sldMk cId="940768518" sldId="259"/>
            <ac:cxnSpMk id="13" creationId="{787CBF7F-92AD-42B8-AA3E-C4AF7A2AD3E8}"/>
          </ac:cxnSpMkLst>
        </pc:cxnChg>
        <pc:cxnChg chg="add">
          <ac:chgData name="Stefania Claudia Bulete (2106754)" userId="S::2106754@student.uwtsd.ac.uk::cc7a4ae3-e3a1-4591-8d18-1559a5849f23" providerId="AD" clId="Web-{C9227D1C-675C-291A-AE6F-886BFF0455C5}" dt="2021-10-04T14:44:00.279" v="3"/>
          <ac:cxnSpMkLst>
            <pc:docMk/>
            <pc:sldMk cId="940768518" sldId="259"/>
            <ac:cxnSpMk id="15" creationId="{16BEECB0-0766-4C59-B86E-5D26B7D8EF4D}"/>
          </ac:cxnSpMkLst>
        </pc:cxnChg>
      </pc:sldChg>
    </pc:docChg>
  </pc:docChgLst>
  <pc:docChgLst>
    <pc:chgData name="Stefania Claudia Bulete (2106754)" userId="S::2106754@student.uwtsd.ac.uk::cc7a4ae3-e3a1-4591-8d18-1559a5849f23" providerId="AD" clId="Web-{D737BDED-4C78-7B60-CD1C-CE5DF24C768B}"/>
    <pc:docChg chg="addSld delSld modSld sldOrd">
      <pc:chgData name="Stefania Claudia Bulete (2106754)" userId="S::2106754@student.uwtsd.ac.uk::cc7a4ae3-e3a1-4591-8d18-1559a5849f23" providerId="AD" clId="Web-{D737BDED-4C78-7B60-CD1C-CE5DF24C768B}" dt="2021-10-10T23:28:16.880" v="360"/>
      <pc:docMkLst>
        <pc:docMk/>
      </pc:docMkLst>
      <pc:sldChg chg="modSp del ord">
        <pc:chgData name="Stefania Claudia Bulete (2106754)" userId="S::2106754@student.uwtsd.ac.uk::cc7a4ae3-e3a1-4591-8d18-1559a5849f23" providerId="AD" clId="Web-{D737BDED-4C78-7B60-CD1C-CE5DF24C768B}" dt="2021-10-10T23:15:47.479" v="290"/>
        <pc:sldMkLst>
          <pc:docMk/>
          <pc:sldMk cId="109857222" sldId="256"/>
        </pc:sldMkLst>
        <pc:picChg chg="mod">
          <ac:chgData name="Stefania Claudia Bulete (2106754)" userId="S::2106754@student.uwtsd.ac.uk::cc7a4ae3-e3a1-4591-8d18-1559a5849f23" providerId="AD" clId="Web-{D737BDED-4C78-7B60-CD1C-CE5DF24C768B}" dt="2021-10-10T23:08:23.260" v="254" actId="1076"/>
          <ac:picMkLst>
            <pc:docMk/>
            <pc:sldMk cId="109857222" sldId="256"/>
            <ac:picMk id="9" creationId="{50B61074-37A9-4833-B2E1-73B4350BFA73}"/>
          </ac:picMkLst>
        </pc:picChg>
      </pc:sldChg>
      <pc:sldChg chg="modSp">
        <pc:chgData name="Stefania Claudia Bulete (2106754)" userId="S::2106754@student.uwtsd.ac.uk::cc7a4ae3-e3a1-4591-8d18-1559a5849f23" providerId="AD" clId="Web-{D737BDED-4C78-7B60-CD1C-CE5DF24C768B}" dt="2021-10-10T23:26:29.952" v="354" actId="20577"/>
        <pc:sldMkLst>
          <pc:docMk/>
          <pc:sldMk cId="4268152095" sldId="257"/>
        </pc:sldMkLst>
        <pc:spChg chg="mod">
          <ac:chgData name="Stefania Claudia Bulete (2106754)" userId="S::2106754@student.uwtsd.ac.uk::cc7a4ae3-e3a1-4591-8d18-1559a5849f23" providerId="AD" clId="Web-{D737BDED-4C78-7B60-CD1C-CE5DF24C768B}" dt="2021-10-10T23:26:29.952" v="354" actId="20577"/>
          <ac:spMkLst>
            <pc:docMk/>
            <pc:sldMk cId="4268152095" sldId="257"/>
            <ac:spMk id="28" creationId="{E89F16C2-8B47-419D-8C02-2DA481C468AA}"/>
          </ac:spMkLst>
        </pc:spChg>
      </pc:sldChg>
      <pc:sldChg chg="modNotes">
        <pc:chgData name="Stefania Claudia Bulete (2106754)" userId="S::2106754@student.uwtsd.ac.uk::cc7a4ae3-e3a1-4591-8d18-1559a5849f23" providerId="AD" clId="Web-{D737BDED-4C78-7B60-CD1C-CE5DF24C768B}" dt="2021-10-10T19:44:13.351" v="248"/>
        <pc:sldMkLst>
          <pc:docMk/>
          <pc:sldMk cId="809474342" sldId="266"/>
        </pc:sldMkLst>
      </pc:sldChg>
      <pc:sldChg chg="modSp modNotes">
        <pc:chgData name="Stefania Claudia Bulete (2106754)" userId="S::2106754@student.uwtsd.ac.uk::cc7a4ae3-e3a1-4591-8d18-1559a5849f23" providerId="AD" clId="Web-{D737BDED-4C78-7B60-CD1C-CE5DF24C768B}" dt="2021-10-10T23:28:16.880" v="360"/>
        <pc:sldMkLst>
          <pc:docMk/>
          <pc:sldMk cId="3536344539" sldId="272"/>
        </pc:sldMkLst>
        <pc:spChg chg="mod">
          <ac:chgData name="Stefania Claudia Bulete (2106754)" userId="S::2106754@student.uwtsd.ac.uk::cc7a4ae3-e3a1-4591-8d18-1559a5849f23" providerId="AD" clId="Web-{D737BDED-4C78-7B60-CD1C-CE5DF24C768B}" dt="2021-10-10T23:26:52.922" v="355" actId="20577"/>
          <ac:spMkLst>
            <pc:docMk/>
            <pc:sldMk cId="3536344539" sldId="272"/>
            <ac:spMk id="2" creationId="{2816E70E-F200-4925-AEC9-48D8081D4562}"/>
          </ac:spMkLst>
        </pc:spChg>
      </pc:sldChg>
      <pc:sldChg chg="addSp delSp modSp new ord">
        <pc:chgData name="Stefania Claudia Bulete (2106754)" userId="S::2106754@student.uwtsd.ac.uk::cc7a4ae3-e3a1-4591-8d18-1559a5849f23" providerId="AD" clId="Web-{D737BDED-4C78-7B60-CD1C-CE5DF24C768B}" dt="2021-10-10T16:27:03.585" v="117" actId="1076"/>
        <pc:sldMkLst>
          <pc:docMk/>
          <pc:sldMk cId="2813110435" sldId="273"/>
        </pc:sldMkLst>
        <pc:spChg chg="del">
          <ac:chgData name="Stefania Claudia Bulete (2106754)" userId="S::2106754@student.uwtsd.ac.uk::cc7a4ae3-e3a1-4591-8d18-1559a5849f23" providerId="AD" clId="Web-{D737BDED-4C78-7B60-CD1C-CE5DF24C768B}" dt="2021-10-10T16:15:48.171" v="1"/>
          <ac:spMkLst>
            <pc:docMk/>
            <pc:sldMk cId="2813110435" sldId="273"/>
            <ac:spMk id="2" creationId="{2E293A06-E974-4E94-81ED-0B9A1A1D5DB1}"/>
          </ac:spMkLst>
        </pc:spChg>
        <pc:spChg chg="mod">
          <ac:chgData name="Stefania Claudia Bulete (2106754)" userId="S::2106754@student.uwtsd.ac.uk::cc7a4ae3-e3a1-4591-8d18-1559a5849f23" providerId="AD" clId="Web-{D737BDED-4C78-7B60-CD1C-CE5DF24C768B}" dt="2021-10-10T16:27:03.585" v="117" actId="1076"/>
          <ac:spMkLst>
            <pc:docMk/>
            <pc:sldMk cId="2813110435" sldId="273"/>
            <ac:spMk id="3" creationId="{726C043C-3775-4855-BC5C-1ABFFE4E6702}"/>
          </ac:spMkLst>
        </pc:spChg>
        <pc:picChg chg="add del mod">
          <ac:chgData name="Stefania Claudia Bulete (2106754)" userId="S::2106754@student.uwtsd.ac.uk::cc7a4ae3-e3a1-4591-8d18-1559a5849f23" providerId="AD" clId="Web-{D737BDED-4C78-7B60-CD1C-CE5DF24C768B}" dt="2021-10-10T16:22:50.251" v="103"/>
          <ac:picMkLst>
            <pc:docMk/>
            <pc:sldMk cId="2813110435" sldId="273"/>
            <ac:picMk id="4" creationId="{56EB9B81-D9FF-4399-9D57-22292AD598B1}"/>
          </ac:picMkLst>
        </pc:picChg>
        <pc:picChg chg="add del mod">
          <ac:chgData name="Stefania Claudia Bulete (2106754)" userId="S::2106754@student.uwtsd.ac.uk::cc7a4ae3-e3a1-4591-8d18-1559a5849f23" providerId="AD" clId="Web-{D737BDED-4C78-7B60-CD1C-CE5DF24C768B}" dt="2021-10-10T16:22:53.877" v="105"/>
          <ac:picMkLst>
            <pc:docMk/>
            <pc:sldMk cId="2813110435" sldId="273"/>
            <ac:picMk id="5" creationId="{720F7002-71F7-4017-92E4-716084CF2082}"/>
          </ac:picMkLst>
        </pc:picChg>
        <pc:picChg chg="add del mod">
          <ac:chgData name="Stefania Claudia Bulete (2106754)" userId="S::2106754@student.uwtsd.ac.uk::cc7a4ae3-e3a1-4591-8d18-1559a5849f23" providerId="AD" clId="Web-{D737BDED-4C78-7B60-CD1C-CE5DF24C768B}" dt="2021-10-10T16:26:43.694" v="112"/>
          <ac:picMkLst>
            <pc:docMk/>
            <pc:sldMk cId="2813110435" sldId="273"/>
            <ac:picMk id="6" creationId="{4EA17BF7-57CE-433C-A0F7-04D1B65AE3A3}"/>
          </ac:picMkLst>
        </pc:picChg>
        <pc:picChg chg="add mod">
          <ac:chgData name="Stefania Claudia Bulete (2106754)" userId="S::2106754@student.uwtsd.ac.uk::cc7a4ae3-e3a1-4591-8d18-1559a5849f23" providerId="AD" clId="Web-{D737BDED-4C78-7B60-CD1C-CE5DF24C768B}" dt="2021-10-10T16:26:55.147" v="115" actId="1076"/>
          <ac:picMkLst>
            <pc:docMk/>
            <pc:sldMk cId="2813110435" sldId="273"/>
            <ac:picMk id="7" creationId="{32D9A720-960A-46BE-9FCD-7EA38B93BFF0}"/>
          </ac:picMkLst>
        </pc:picChg>
      </pc:sldChg>
      <pc:sldChg chg="addSp delSp modSp new mod ord setBg">
        <pc:chgData name="Stefania Claudia Bulete (2106754)" userId="S::2106754@student.uwtsd.ac.uk::cc7a4ae3-e3a1-4591-8d18-1559a5849f23" providerId="AD" clId="Web-{D737BDED-4C78-7B60-CD1C-CE5DF24C768B}" dt="2021-10-10T23:15:29.978" v="289" actId="14100"/>
        <pc:sldMkLst>
          <pc:docMk/>
          <pc:sldMk cId="4068358212" sldId="274"/>
        </pc:sldMkLst>
        <pc:spChg chg="mod">
          <ac:chgData name="Stefania Claudia Bulete (2106754)" userId="S::2106754@student.uwtsd.ac.uk::cc7a4ae3-e3a1-4591-8d18-1559a5849f23" providerId="AD" clId="Web-{D737BDED-4C78-7B60-CD1C-CE5DF24C768B}" dt="2021-10-10T23:15:29.978" v="289" actId="14100"/>
          <ac:spMkLst>
            <pc:docMk/>
            <pc:sldMk cId="4068358212" sldId="274"/>
            <ac:spMk id="2" creationId="{3003E43F-5389-4C21-975F-A6EB30A26664}"/>
          </ac:spMkLst>
        </pc:spChg>
        <pc:spChg chg="del">
          <ac:chgData name="Stefania Claudia Bulete (2106754)" userId="S::2106754@student.uwtsd.ac.uk::cc7a4ae3-e3a1-4591-8d18-1559a5849f23" providerId="AD" clId="Web-{D737BDED-4C78-7B60-CD1C-CE5DF24C768B}" dt="2021-10-10T23:09:23.139" v="255"/>
          <ac:spMkLst>
            <pc:docMk/>
            <pc:sldMk cId="4068358212" sldId="274"/>
            <ac:spMk id="3" creationId="{2DE7C76C-F24E-460A-8C38-6C6AD4C8E460}"/>
          </ac:spMkLst>
        </pc:spChg>
        <pc:spChg chg="add del">
          <ac:chgData name="Stefania Claudia Bulete (2106754)" userId="S::2106754@student.uwtsd.ac.uk::cc7a4ae3-e3a1-4591-8d18-1559a5849f23" providerId="AD" clId="Web-{D737BDED-4C78-7B60-CD1C-CE5DF24C768B}" dt="2021-10-10T23:10:55.087" v="261"/>
          <ac:spMkLst>
            <pc:docMk/>
            <pc:sldMk cId="4068358212" sldId="274"/>
            <ac:spMk id="8" creationId="{92CAFCC2-DC5E-4229-8AB9-85CB21DA70A0}"/>
          </ac:spMkLst>
        </pc:spChg>
        <pc:spChg chg="add del">
          <ac:chgData name="Stefania Claudia Bulete (2106754)" userId="S::2106754@student.uwtsd.ac.uk::cc7a4ae3-e3a1-4591-8d18-1559a5849f23" providerId="AD" clId="Web-{D737BDED-4C78-7B60-CD1C-CE5DF24C768B}" dt="2021-10-10T23:10:55.087" v="261"/>
          <ac:spMkLst>
            <pc:docMk/>
            <pc:sldMk cId="4068358212" sldId="274"/>
            <ac:spMk id="11" creationId="{BF02845A-8571-40C5-9F56-8F9B3F7C4E4C}"/>
          </ac:spMkLst>
        </pc:spChg>
        <pc:spChg chg="add del">
          <ac:chgData name="Stefania Claudia Bulete (2106754)" userId="S::2106754@student.uwtsd.ac.uk::cc7a4ae3-e3a1-4591-8d18-1559a5849f23" providerId="AD" clId="Web-{D737BDED-4C78-7B60-CD1C-CE5DF24C768B}" dt="2021-10-10T23:12:08.373" v="270"/>
          <ac:spMkLst>
            <pc:docMk/>
            <pc:sldMk cId="4068358212" sldId="274"/>
            <ac:spMk id="20" creationId="{98C10BD4-F3F8-4089-8DB0-71FB15FD9B0D}"/>
          </ac:spMkLst>
        </pc:spChg>
        <pc:spChg chg="add del">
          <ac:chgData name="Stefania Claudia Bulete (2106754)" userId="S::2106754@student.uwtsd.ac.uk::cc7a4ae3-e3a1-4591-8d18-1559a5849f23" providerId="AD" clId="Web-{D737BDED-4C78-7B60-CD1C-CE5DF24C768B}" dt="2021-10-10T23:12:30.608" v="275"/>
          <ac:spMkLst>
            <pc:docMk/>
            <pc:sldMk cId="4068358212" sldId="274"/>
            <ac:spMk id="26" creationId="{822A7AED-A59D-4618-B957-776E756A2F79}"/>
          </ac:spMkLst>
        </pc:spChg>
        <pc:spChg chg="add">
          <ac:chgData name="Stefania Claudia Bulete (2106754)" userId="S::2106754@student.uwtsd.ac.uk::cc7a4ae3-e3a1-4591-8d18-1559a5849f23" providerId="AD" clId="Web-{D737BDED-4C78-7B60-CD1C-CE5DF24C768B}" dt="2021-10-10T23:12:08.373" v="270"/>
          <ac:spMkLst>
            <pc:docMk/>
            <pc:sldMk cId="4068358212" sldId="274"/>
            <ac:spMk id="29" creationId="{BF02845A-8571-40C5-9F56-8F9B3F7C4E4C}"/>
          </ac:spMkLst>
        </pc:spChg>
        <pc:picChg chg="add mod ord">
          <ac:chgData name="Stefania Claudia Bulete (2106754)" userId="S::2106754@student.uwtsd.ac.uk::cc7a4ae3-e3a1-4591-8d18-1559a5849f23" providerId="AD" clId="Web-{D737BDED-4C78-7B60-CD1C-CE5DF24C768B}" dt="2021-10-10T23:12:21.701" v="274" actId="1076"/>
          <ac:picMkLst>
            <pc:docMk/>
            <pc:sldMk cId="4068358212" sldId="274"/>
            <ac:picMk id="4" creationId="{9121283E-D0BD-4104-957F-271F8CA49F42}"/>
          </ac:picMkLst>
        </pc:picChg>
        <pc:picChg chg="add mod">
          <ac:chgData name="Stefania Claudia Bulete (2106754)" userId="S::2106754@student.uwtsd.ac.uk::cc7a4ae3-e3a1-4591-8d18-1559a5849f23" providerId="AD" clId="Web-{D737BDED-4C78-7B60-CD1C-CE5DF24C768B}" dt="2021-10-10T23:14:28.396" v="284" actId="1076"/>
          <ac:picMkLst>
            <pc:docMk/>
            <pc:sldMk cId="4068358212" sldId="274"/>
            <ac:picMk id="5" creationId="{86A7FF25-4528-4D9A-8679-2CEE18879B40}"/>
          </ac:picMkLst>
        </pc:picChg>
        <pc:cxnChg chg="add del">
          <ac:chgData name="Stefania Claudia Bulete (2106754)" userId="S::2106754@student.uwtsd.ac.uk::cc7a4ae3-e3a1-4591-8d18-1559a5849f23" providerId="AD" clId="Web-{D737BDED-4C78-7B60-CD1C-CE5DF24C768B}" dt="2021-10-10T23:10:55.087" v="261"/>
          <ac:cxnSpMkLst>
            <pc:docMk/>
            <pc:sldMk cId="4068358212" sldId="274"/>
            <ac:cxnSpMk id="13" creationId="{F30BB598-81B4-41BB-BC44-CD9C29AE2EAB}"/>
          </ac:cxnSpMkLst>
        </pc:cxnChg>
        <pc:cxnChg chg="add del">
          <ac:chgData name="Stefania Claudia Bulete (2106754)" userId="S::2106754@student.uwtsd.ac.uk::cc7a4ae3-e3a1-4591-8d18-1559a5849f23" providerId="AD" clId="Web-{D737BDED-4C78-7B60-CD1C-CE5DF24C768B}" dt="2021-10-10T23:12:08.373" v="270"/>
          <ac:cxnSpMkLst>
            <pc:docMk/>
            <pc:sldMk cId="4068358212" sldId="274"/>
            <ac:cxnSpMk id="18" creationId="{EAD4CCDA-06BF-4D2A-B44F-195AEC0B5B22}"/>
          </ac:cxnSpMkLst>
        </pc:cxnChg>
        <pc:cxnChg chg="add del">
          <ac:chgData name="Stefania Claudia Bulete (2106754)" userId="S::2106754@student.uwtsd.ac.uk::cc7a4ae3-e3a1-4591-8d18-1559a5849f23" providerId="AD" clId="Web-{D737BDED-4C78-7B60-CD1C-CE5DF24C768B}" dt="2021-10-10T23:12:08.373" v="270"/>
          <ac:cxnSpMkLst>
            <pc:docMk/>
            <pc:sldMk cId="4068358212" sldId="274"/>
            <ac:cxnSpMk id="22" creationId="{76A5D06F-DF26-4A88-BF73-C1B592E66DF0}"/>
          </ac:cxnSpMkLst>
        </pc:cxnChg>
        <pc:cxnChg chg="add">
          <ac:chgData name="Stefania Claudia Bulete (2106754)" userId="S::2106754@student.uwtsd.ac.uk::cc7a4ae3-e3a1-4591-8d18-1559a5849f23" providerId="AD" clId="Web-{D737BDED-4C78-7B60-CD1C-CE5DF24C768B}" dt="2021-10-10T23:12:08.373" v="270"/>
          <ac:cxnSpMkLst>
            <pc:docMk/>
            <pc:sldMk cId="4068358212" sldId="274"/>
            <ac:cxnSpMk id="31" creationId="{F30BB598-81B4-41BB-BC44-CD9C29AE2EAB}"/>
          </ac:cxnSpMkLst>
        </pc:cxnChg>
      </pc:sldChg>
      <pc:sldChg chg="addSp delSp modSp new mod setBg">
        <pc:chgData name="Stefania Claudia Bulete (2106754)" userId="S::2106754@student.uwtsd.ac.uk::cc7a4ae3-e3a1-4591-8d18-1559a5849f23" providerId="AD" clId="Web-{D737BDED-4C78-7B60-CD1C-CE5DF24C768B}" dt="2021-10-10T23:25:16.385" v="353"/>
        <pc:sldMkLst>
          <pc:docMk/>
          <pc:sldMk cId="1787305967" sldId="275"/>
        </pc:sldMkLst>
        <pc:spChg chg="del">
          <ac:chgData name="Stefania Claudia Bulete (2106754)" userId="S::2106754@student.uwtsd.ac.uk::cc7a4ae3-e3a1-4591-8d18-1559a5849f23" providerId="AD" clId="Web-{D737BDED-4C78-7B60-CD1C-CE5DF24C768B}" dt="2021-10-10T23:23:26.692" v="346"/>
          <ac:spMkLst>
            <pc:docMk/>
            <pc:sldMk cId="1787305967" sldId="275"/>
            <ac:spMk id="2" creationId="{4211FA51-5753-46B3-A8C0-645E46C1EB54}"/>
          </ac:spMkLst>
        </pc:spChg>
        <pc:spChg chg="del">
          <ac:chgData name="Stefania Claudia Bulete (2106754)" userId="S::2106754@student.uwtsd.ac.uk::cc7a4ae3-e3a1-4591-8d18-1559a5849f23" providerId="AD" clId="Web-{D737BDED-4C78-7B60-CD1C-CE5DF24C768B}" dt="2021-10-10T23:23:51.537" v="347"/>
          <ac:spMkLst>
            <pc:docMk/>
            <pc:sldMk cId="1787305967" sldId="275"/>
            <ac:spMk id="3" creationId="{9201B125-EB6C-4C0A-A137-DD2A6EB87AAA}"/>
          </ac:spMkLst>
        </pc:spChg>
        <pc:spChg chg="add del mod">
          <ac:chgData name="Stefania Claudia Bulete (2106754)" userId="S::2106754@student.uwtsd.ac.uk::cc7a4ae3-e3a1-4591-8d18-1559a5849f23" providerId="AD" clId="Web-{D737BDED-4C78-7B60-CD1C-CE5DF24C768B}" dt="2021-10-10T23:25:10.369" v="350"/>
          <ac:spMkLst>
            <pc:docMk/>
            <pc:sldMk cId="1787305967" sldId="275"/>
            <ac:spMk id="6" creationId="{A0D7E15C-586F-41FD-9D33-5D20A5B075E2}"/>
          </ac:spMkLst>
        </pc:spChg>
        <pc:spChg chg="add del">
          <ac:chgData name="Stefania Claudia Bulete (2106754)" userId="S::2106754@student.uwtsd.ac.uk::cc7a4ae3-e3a1-4591-8d18-1559a5849f23" providerId="AD" clId="Web-{D737BDED-4C78-7B60-CD1C-CE5DF24C768B}" dt="2021-10-10T23:25:16.385" v="353"/>
          <ac:spMkLst>
            <pc:docMk/>
            <pc:sldMk cId="1787305967" sldId="275"/>
            <ac:spMk id="9" creationId="{38A565D8-E642-4598-BD4F-7ED84917BCDE}"/>
          </ac:spMkLst>
        </pc:spChg>
        <pc:spChg chg="add">
          <ac:chgData name="Stefania Claudia Bulete (2106754)" userId="S::2106754@student.uwtsd.ac.uk::cc7a4ae3-e3a1-4591-8d18-1559a5849f23" providerId="AD" clId="Web-{D737BDED-4C78-7B60-CD1C-CE5DF24C768B}" dt="2021-10-10T23:25:16.385" v="353"/>
          <ac:spMkLst>
            <pc:docMk/>
            <pc:sldMk cId="1787305967" sldId="275"/>
            <ac:spMk id="11" creationId="{38A565D8-E642-4598-BD4F-7ED84917BCDE}"/>
          </ac:spMkLst>
        </pc:spChg>
        <pc:spChg chg="add del">
          <ac:chgData name="Stefania Claudia Bulete (2106754)" userId="S::2106754@student.uwtsd.ac.uk::cc7a4ae3-e3a1-4591-8d18-1559a5849f23" providerId="AD" clId="Web-{D737BDED-4C78-7B60-CD1C-CE5DF24C768B}" dt="2021-10-10T23:25:16.385" v="352"/>
          <ac:spMkLst>
            <pc:docMk/>
            <pc:sldMk cId="1787305967" sldId="275"/>
            <ac:spMk id="14" creationId="{38A565D8-E642-4598-BD4F-7ED84917BCDE}"/>
          </ac:spMkLst>
        </pc:spChg>
        <pc:picChg chg="add del mod ord">
          <ac:chgData name="Stefania Claudia Bulete (2106754)" userId="S::2106754@student.uwtsd.ac.uk::cc7a4ae3-e3a1-4591-8d18-1559a5849f23" providerId="AD" clId="Web-{D737BDED-4C78-7B60-CD1C-CE5DF24C768B}" dt="2021-10-10T23:24:51.165" v="349"/>
          <ac:picMkLst>
            <pc:docMk/>
            <pc:sldMk cId="1787305967" sldId="275"/>
            <ac:picMk id="4" creationId="{0B1ECB3E-7B67-467A-A2DE-5AC11176DD7A}"/>
          </ac:picMkLst>
        </pc:picChg>
        <pc:picChg chg="add mod ord">
          <ac:chgData name="Stefania Claudia Bulete (2106754)" userId="S::2106754@student.uwtsd.ac.uk::cc7a4ae3-e3a1-4591-8d18-1559a5849f23" providerId="AD" clId="Web-{D737BDED-4C78-7B60-CD1C-CE5DF24C768B}" dt="2021-10-10T23:25:16.385" v="353"/>
          <ac:picMkLst>
            <pc:docMk/>
            <pc:sldMk cId="1787305967" sldId="275"/>
            <ac:picMk id="7" creationId="{EFAB7AF4-9D78-45C3-A1A5-762931646B3B}"/>
          </ac:picMkLst>
        </pc:picChg>
        <pc:cxnChg chg="add del">
          <ac:chgData name="Stefania Claudia Bulete (2106754)" userId="S::2106754@student.uwtsd.ac.uk::cc7a4ae3-e3a1-4591-8d18-1559a5849f23" providerId="AD" clId="Web-{D737BDED-4C78-7B60-CD1C-CE5DF24C768B}" dt="2021-10-10T23:25:16.385" v="352"/>
          <ac:cxnSpMkLst>
            <pc:docMk/>
            <pc:sldMk cId="1787305967" sldId="275"/>
            <ac:cxnSpMk id="16" creationId="{B6FF1C02-CDFF-4C42-A0F1-09EDEF913907}"/>
          </ac:cxnSpMkLst>
        </pc:cxnChg>
      </pc:sldChg>
      <pc:sldChg chg="add del replId">
        <pc:chgData name="Stefania Claudia Bulete (2106754)" userId="S::2106754@student.uwtsd.ac.uk::cc7a4ae3-e3a1-4591-8d18-1559a5849f23" providerId="AD" clId="Web-{D737BDED-4C78-7B60-CD1C-CE5DF24C768B}" dt="2021-10-10T23:06:19.050" v="253"/>
        <pc:sldMkLst>
          <pc:docMk/>
          <pc:sldMk cId="2357839505" sldId="275"/>
        </pc:sldMkLst>
      </pc:sldChg>
    </pc:docChg>
  </pc:docChgLst>
  <pc:docChgLst>
    <pc:chgData name="Stefania Claudia Bulete (2106754)" userId="S::2106754@student.uwtsd.ac.uk::cc7a4ae3-e3a1-4591-8d18-1559a5849f23" providerId="AD" clId="Web-{34234F95-194B-4183-BF81-0440079BE187}"/>
    <pc:docChg chg="addSld modSld addMainMaster delMainMaster">
      <pc:chgData name="Stefania Claudia Bulete (2106754)" userId="S::2106754@student.uwtsd.ac.uk::cc7a4ae3-e3a1-4591-8d18-1559a5849f23" providerId="AD" clId="Web-{34234F95-194B-4183-BF81-0440079BE187}" dt="2021-10-04T00:44:52.913" v="252"/>
      <pc:docMkLst>
        <pc:docMk/>
      </pc:docMkLst>
      <pc:sldChg chg="addSp delSp modSp mod setBg modClrScheme addAnim setClrOvrMap modShow chgLayout">
        <pc:chgData name="Stefania Claudia Bulete (2106754)" userId="S::2106754@student.uwtsd.ac.uk::cc7a4ae3-e3a1-4591-8d18-1559a5849f23" providerId="AD" clId="Web-{34234F95-194B-4183-BF81-0440079BE187}" dt="2021-10-04T00:09:43.779" v="240"/>
        <pc:sldMkLst>
          <pc:docMk/>
          <pc:sldMk cId="109857222" sldId="256"/>
        </pc:sldMkLst>
        <pc:spChg chg="mod">
          <ac:chgData name="Stefania Claudia Bulete (2106754)" userId="S::2106754@student.uwtsd.ac.uk::cc7a4ae3-e3a1-4591-8d18-1559a5849f23" providerId="AD" clId="Web-{34234F95-194B-4183-BF81-0440079BE187}" dt="2021-10-04T00:09:43.779" v="238"/>
          <ac:spMkLst>
            <pc:docMk/>
            <pc:sldMk cId="109857222" sldId="256"/>
            <ac:spMk id="2" creationId="{00000000-0000-0000-0000-000000000000}"/>
          </ac:spMkLst>
        </pc:spChg>
        <pc:spChg chg="mod">
          <ac:chgData name="Stefania Claudia Bulete (2106754)" userId="S::2106754@student.uwtsd.ac.uk::cc7a4ae3-e3a1-4591-8d18-1559a5849f23" providerId="AD" clId="Web-{34234F95-194B-4183-BF81-0440079BE187}" dt="2021-10-04T00:09:43.779" v="238"/>
          <ac:spMkLst>
            <pc:docMk/>
            <pc:sldMk cId="109857222" sldId="256"/>
            <ac:spMk id="3" creationId="{00000000-0000-0000-0000-000000000000}"/>
          </ac:spMkLst>
        </pc:spChg>
        <pc:spChg chg="add del mod">
          <ac:chgData name="Stefania Claudia Bulete (2106754)" userId="S::2106754@student.uwtsd.ac.uk::cc7a4ae3-e3a1-4591-8d18-1559a5849f23" providerId="AD" clId="Web-{34234F95-194B-4183-BF81-0440079BE187}" dt="2021-10-03T23:32:53.342" v="28"/>
          <ac:spMkLst>
            <pc:docMk/>
            <pc:sldMk cId="109857222" sldId="256"/>
            <ac:spMk id="5" creationId="{ABD826E6-0E5F-45C0-8049-A5B56F90A1D1}"/>
          </ac:spMkLst>
        </pc:spChg>
        <pc:spChg chg="add del mod">
          <ac:chgData name="Stefania Claudia Bulete (2106754)" userId="S::2106754@student.uwtsd.ac.uk::cc7a4ae3-e3a1-4591-8d18-1559a5849f23" providerId="AD" clId="Web-{34234F95-194B-4183-BF81-0440079BE187}" dt="2021-10-03T23:32:50.452" v="23"/>
          <ac:spMkLst>
            <pc:docMk/>
            <pc:sldMk cId="109857222" sldId="256"/>
            <ac:spMk id="8" creationId="{D27091A4-962C-4CF1-BC03-96F62B930B49}"/>
          </ac:spMkLst>
        </pc:spChg>
        <pc:spChg chg="add del">
          <ac:chgData name="Stefania Claudia Bulete (2106754)" userId="S::2106754@student.uwtsd.ac.uk::cc7a4ae3-e3a1-4591-8d18-1559a5849f23" providerId="AD" clId="Web-{34234F95-194B-4183-BF81-0440079BE187}" dt="2021-10-03T23:32:51.717" v="25"/>
          <ac:spMkLst>
            <pc:docMk/>
            <pc:sldMk cId="109857222" sldId="256"/>
            <ac:spMk id="10" creationId="{0671A8AE-40A1-4631-A6B8-581AFF065482}"/>
          </ac:spMkLst>
        </pc:spChg>
        <pc:spChg chg="add del">
          <ac:chgData name="Stefania Claudia Bulete (2106754)" userId="S::2106754@student.uwtsd.ac.uk::cc7a4ae3-e3a1-4591-8d18-1559a5849f23" providerId="AD" clId="Web-{34234F95-194B-4183-BF81-0440079BE187}" dt="2021-10-03T23:32:51.717" v="25"/>
          <ac:spMkLst>
            <pc:docMk/>
            <pc:sldMk cId="109857222" sldId="256"/>
            <ac:spMk id="12" creationId="{AB58EF07-17C2-48CF-ABB0-EEF1F17CB8F0}"/>
          </ac:spMkLst>
        </pc:spChg>
        <pc:spChg chg="add del mod">
          <ac:chgData name="Stefania Claudia Bulete (2106754)" userId="S::2106754@student.uwtsd.ac.uk::cc7a4ae3-e3a1-4591-8d18-1559a5849f23" providerId="AD" clId="Web-{34234F95-194B-4183-BF81-0440079BE187}" dt="2021-10-03T23:32:49.733" v="19"/>
          <ac:spMkLst>
            <pc:docMk/>
            <pc:sldMk cId="109857222" sldId="256"/>
            <ac:spMk id="13" creationId="{979AA9E0-E87F-4CD6-A2FB-CFDC695C355F}"/>
          </ac:spMkLst>
        </pc:spChg>
        <pc:spChg chg="add del">
          <ac:chgData name="Stefania Claudia Bulete (2106754)" userId="S::2106754@student.uwtsd.ac.uk::cc7a4ae3-e3a1-4591-8d18-1559a5849f23" providerId="AD" clId="Web-{34234F95-194B-4183-BF81-0440079BE187}" dt="2021-10-03T23:32:51.717" v="25"/>
          <ac:spMkLst>
            <pc:docMk/>
            <pc:sldMk cId="109857222" sldId="256"/>
            <ac:spMk id="14" creationId="{AF2F604E-43BE-4DC3-B983-E071523364F8}"/>
          </ac:spMkLst>
        </pc:spChg>
        <pc:spChg chg="add del">
          <ac:chgData name="Stefania Claudia Bulete (2106754)" userId="S::2106754@student.uwtsd.ac.uk::cc7a4ae3-e3a1-4591-8d18-1559a5849f23" providerId="AD" clId="Web-{34234F95-194B-4183-BF81-0440079BE187}" dt="2021-10-03T23:32:51.717" v="25"/>
          <ac:spMkLst>
            <pc:docMk/>
            <pc:sldMk cId="109857222" sldId="256"/>
            <ac:spMk id="16" creationId="{08C9B587-E65E-4B52-B37C-ABEBB6E87928}"/>
          </ac:spMkLst>
        </pc:spChg>
        <pc:spChg chg="add del mod">
          <ac:chgData name="Stefania Claudia Bulete (2106754)" userId="S::2106754@student.uwtsd.ac.uk::cc7a4ae3-e3a1-4591-8d18-1559a5849f23" providerId="AD" clId="Web-{34234F95-194B-4183-BF81-0440079BE187}" dt="2021-10-03T23:40:09.621" v="76"/>
          <ac:spMkLst>
            <pc:docMk/>
            <pc:sldMk cId="109857222" sldId="256"/>
            <ac:spMk id="18" creationId="{37879F92-388A-4B4F-943A-4C1958733934}"/>
          </ac:spMkLst>
        </pc:spChg>
        <pc:spChg chg="add del">
          <ac:chgData name="Stefania Claudia Bulete (2106754)" userId="S::2106754@student.uwtsd.ac.uk::cc7a4ae3-e3a1-4591-8d18-1559a5849f23" providerId="AD" clId="Web-{34234F95-194B-4183-BF81-0440079BE187}" dt="2021-10-03T23:35:49.987" v="37"/>
          <ac:spMkLst>
            <pc:docMk/>
            <pc:sldMk cId="109857222" sldId="256"/>
            <ac:spMk id="22" creationId="{1DB043B4-68C6-45B9-82AC-A5800EADB8DB}"/>
          </ac:spMkLst>
        </pc:spChg>
        <pc:spChg chg="add del">
          <ac:chgData name="Stefania Claudia Bulete (2106754)" userId="S::2106754@student.uwtsd.ac.uk::cc7a4ae3-e3a1-4591-8d18-1559a5849f23" providerId="AD" clId="Web-{34234F95-194B-4183-BF81-0440079BE187}" dt="2021-10-03T23:35:49.987" v="37"/>
          <ac:spMkLst>
            <pc:docMk/>
            <pc:sldMk cId="109857222" sldId="256"/>
            <ac:spMk id="24" creationId="{D87560B9-86B8-4558-93E9-FAB8DBE40C16}"/>
          </ac:spMkLst>
        </pc:spChg>
        <pc:spChg chg="add del">
          <ac:chgData name="Stefania Claudia Bulete (2106754)" userId="S::2106754@student.uwtsd.ac.uk::cc7a4ae3-e3a1-4591-8d18-1559a5849f23" providerId="AD" clId="Web-{34234F95-194B-4183-BF81-0440079BE187}" dt="2021-10-03T23:35:49.987" v="37"/>
          <ac:spMkLst>
            <pc:docMk/>
            <pc:sldMk cId="109857222" sldId="256"/>
            <ac:spMk id="26" creationId="{71400469-1077-4353-BFB5-E4159ADF1921}"/>
          </ac:spMkLst>
        </pc:spChg>
        <pc:spChg chg="add del">
          <ac:chgData name="Stefania Claudia Bulete (2106754)" userId="S::2106754@student.uwtsd.ac.uk::cc7a4ae3-e3a1-4591-8d18-1559a5849f23" providerId="AD" clId="Web-{34234F95-194B-4183-BF81-0440079BE187}" dt="2021-10-03T23:35:49.987" v="37"/>
          <ac:spMkLst>
            <pc:docMk/>
            <pc:sldMk cId="109857222" sldId="256"/>
            <ac:spMk id="28" creationId="{F28851F7-6B20-43F1-90FF-B41CE11AFC7E}"/>
          </ac:spMkLst>
        </pc:spChg>
        <pc:spChg chg="add del">
          <ac:chgData name="Stefania Claudia Bulete (2106754)" userId="S::2106754@student.uwtsd.ac.uk::cc7a4ae3-e3a1-4591-8d18-1559a5849f23" providerId="AD" clId="Web-{34234F95-194B-4183-BF81-0440079BE187}" dt="2021-10-03T23:35:49.987" v="37"/>
          <ac:spMkLst>
            <pc:docMk/>
            <pc:sldMk cId="109857222" sldId="256"/>
            <ac:spMk id="30" creationId="{09E6BACC-8290-425B-A517-1914E16D829A}"/>
          </ac:spMkLst>
        </pc:spChg>
        <pc:spChg chg="add del">
          <ac:chgData name="Stefania Claudia Bulete (2106754)" userId="S::2106754@student.uwtsd.ac.uk::cc7a4ae3-e3a1-4591-8d18-1559a5849f23" providerId="AD" clId="Web-{34234F95-194B-4183-BF81-0440079BE187}" dt="2021-10-03T23:35:49.940" v="36"/>
          <ac:spMkLst>
            <pc:docMk/>
            <pc:sldMk cId="109857222" sldId="256"/>
            <ac:spMk id="32" creationId="{551580BD-7D80-4957-A58D-916E994AB787}"/>
          </ac:spMkLst>
        </pc:spChg>
        <pc:spChg chg="add del">
          <ac:chgData name="Stefania Claudia Bulete (2106754)" userId="S::2106754@student.uwtsd.ac.uk::cc7a4ae3-e3a1-4591-8d18-1559a5849f23" providerId="AD" clId="Web-{34234F95-194B-4183-BF81-0440079BE187}" dt="2021-10-03T23:35:49.940" v="36"/>
          <ac:spMkLst>
            <pc:docMk/>
            <pc:sldMk cId="109857222" sldId="256"/>
            <ac:spMk id="33" creationId="{DE478B8E-B09A-4F54-BAF6-88125E69902A}"/>
          </ac:spMkLst>
        </pc:spChg>
        <pc:spChg chg="add del">
          <ac:chgData name="Stefania Claudia Bulete (2106754)" userId="S::2106754@student.uwtsd.ac.uk::cc7a4ae3-e3a1-4591-8d18-1559a5849f23" providerId="AD" clId="Web-{34234F95-194B-4183-BF81-0440079BE187}" dt="2021-10-03T23:35:49.940" v="36"/>
          <ac:spMkLst>
            <pc:docMk/>
            <pc:sldMk cId="109857222" sldId="256"/>
            <ac:spMk id="34" creationId="{CB59DE95-F3B9-4A35-9681-78FA926F024B}"/>
          </ac:spMkLst>
        </pc:spChg>
        <pc:spChg chg="add del">
          <ac:chgData name="Stefania Claudia Bulete (2106754)" userId="S::2106754@student.uwtsd.ac.uk::cc7a4ae3-e3a1-4591-8d18-1559a5849f23" providerId="AD" clId="Web-{34234F95-194B-4183-BF81-0440079BE187}" dt="2021-10-03T23:35:37.033" v="34"/>
          <ac:spMkLst>
            <pc:docMk/>
            <pc:sldMk cId="109857222" sldId="256"/>
            <ac:spMk id="35" creationId="{EA164D6B-6878-4B9F-A2D0-985D39B17B46}"/>
          </ac:spMkLst>
        </pc:spChg>
        <pc:spChg chg="add del">
          <ac:chgData name="Stefania Claudia Bulete (2106754)" userId="S::2106754@student.uwtsd.ac.uk::cc7a4ae3-e3a1-4591-8d18-1559a5849f23" providerId="AD" clId="Web-{34234F95-194B-4183-BF81-0440079BE187}" dt="2021-10-03T23:35:37.033" v="34"/>
          <ac:spMkLst>
            <pc:docMk/>
            <pc:sldMk cId="109857222" sldId="256"/>
            <ac:spMk id="37" creationId="{362F176A-9349-4CD7-8042-59C0200C8CE9}"/>
          </ac:spMkLst>
        </pc:spChg>
        <pc:spChg chg="add del">
          <ac:chgData name="Stefania Claudia Bulete (2106754)" userId="S::2106754@student.uwtsd.ac.uk::cc7a4ae3-e3a1-4591-8d18-1559a5849f23" providerId="AD" clId="Web-{34234F95-194B-4183-BF81-0440079BE187}" dt="2021-10-03T23:35:37.033" v="34"/>
          <ac:spMkLst>
            <pc:docMk/>
            <pc:sldMk cId="109857222" sldId="256"/>
            <ac:spMk id="39" creationId="{064738AB-B6BE-4867-889A-52CE4AC8DBD0}"/>
          </ac:spMkLst>
        </pc:spChg>
        <pc:spChg chg="add del">
          <ac:chgData name="Stefania Claudia Bulete (2106754)" userId="S::2106754@student.uwtsd.ac.uk::cc7a4ae3-e3a1-4591-8d18-1559a5849f23" providerId="AD" clId="Web-{34234F95-194B-4183-BF81-0440079BE187}" dt="2021-10-03T23:35:37.033" v="34"/>
          <ac:spMkLst>
            <pc:docMk/>
            <pc:sldMk cId="109857222" sldId="256"/>
            <ac:spMk id="41" creationId="{4E9A171F-91A7-42F8-B25C-E38B244E757C}"/>
          </ac:spMkLst>
        </pc:spChg>
        <pc:spChg chg="add del">
          <ac:chgData name="Stefania Claudia Bulete (2106754)" userId="S::2106754@student.uwtsd.ac.uk::cc7a4ae3-e3a1-4591-8d18-1559a5849f23" providerId="AD" clId="Web-{34234F95-194B-4183-BF81-0440079BE187}" dt="2021-10-04T00:09:43.779" v="238"/>
          <ac:spMkLst>
            <pc:docMk/>
            <pc:sldMk cId="109857222" sldId="256"/>
            <ac:spMk id="42" creationId="{98C10BD4-F3F8-4089-8DB0-71FB15FD9B0D}"/>
          </ac:spMkLst>
        </pc:spChg>
        <pc:spChg chg="add del">
          <ac:chgData name="Stefania Claudia Bulete (2106754)" userId="S::2106754@student.uwtsd.ac.uk::cc7a4ae3-e3a1-4591-8d18-1559a5849f23" providerId="AD" clId="Web-{34234F95-194B-4183-BF81-0440079BE187}" dt="2021-10-03T23:35:37.033" v="34"/>
          <ac:spMkLst>
            <pc:docMk/>
            <pc:sldMk cId="109857222" sldId="256"/>
            <ac:spMk id="43" creationId="{57851D67-7085-40E2-B146-F91433A28E08}"/>
          </ac:spMkLst>
        </pc:spChg>
        <pc:spChg chg="add del">
          <ac:chgData name="Stefania Claudia Bulete (2106754)" userId="S::2106754@student.uwtsd.ac.uk::cc7a4ae3-e3a1-4591-8d18-1559a5849f23" providerId="AD" clId="Web-{34234F95-194B-4183-BF81-0440079BE187}" dt="2021-10-03T23:35:37.033" v="34"/>
          <ac:spMkLst>
            <pc:docMk/>
            <pc:sldMk cId="109857222" sldId="256"/>
            <ac:spMk id="45" creationId="{985AAE23-FCB6-4663-907C-0110B0FDC58E}"/>
          </ac:spMkLst>
        </pc:spChg>
        <pc:spChg chg="add">
          <ac:chgData name="Stefania Claudia Bulete (2106754)" userId="S::2106754@student.uwtsd.ac.uk::cc7a4ae3-e3a1-4591-8d18-1559a5849f23" providerId="AD" clId="Web-{34234F95-194B-4183-BF81-0440079BE187}" dt="2021-10-04T00:09:43.779" v="238"/>
          <ac:spMkLst>
            <pc:docMk/>
            <pc:sldMk cId="109857222" sldId="256"/>
            <ac:spMk id="46" creationId="{98C10BD4-F3F8-4089-8DB0-71FB15FD9B0D}"/>
          </ac:spMkLst>
        </pc:spChg>
        <pc:spChg chg="add del">
          <ac:chgData name="Stefania Claudia Bulete (2106754)" userId="S::2106754@student.uwtsd.ac.uk::cc7a4ae3-e3a1-4591-8d18-1559a5849f23" providerId="AD" clId="Web-{34234F95-194B-4183-BF81-0440079BE187}" dt="2021-10-03T23:35:37.033" v="34"/>
          <ac:spMkLst>
            <pc:docMk/>
            <pc:sldMk cId="109857222" sldId="256"/>
            <ac:spMk id="47" creationId="{9C969C2C-E7E3-4052-87D4-61E733EC1BBD}"/>
          </ac:spMkLst>
        </pc:spChg>
        <pc:spChg chg="add del">
          <ac:chgData name="Stefania Claudia Bulete (2106754)" userId="S::2106754@student.uwtsd.ac.uk::cc7a4ae3-e3a1-4591-8d18-1559a5849f23" providerId="AD" clId="Web-{34234F95-194B-4183-BF81-0440079BE187}" dt="2021-10-03T23:35:37.033" v="34"/>
          <ac:spMkLst>
            <pc:docMk/>
            <pc:sldMk cId="109857222" sldId="256"/>
            <ac:spMk id="49" creationId="{7C60369F-A41B-4D6E-8990-30E2715C5730}"/>
          </ac:spMkLst>
        </pc:spChg>
        <pc:picChg chg="add del mod ord">
          <ac:chgData name="Stefania Claudia Bulete (2106754)" userId="S::2106754@student.uwtsd.ac.uk::cc7a4ae3-e3a1-4591-8d18-1559a5849f23" providerId="AD" clId="Web-{34234F95-194B-4183-BF81-0440079BE187}" dt="2021-10-03T23:32:53.342" v="29"/>
          <ac:picMkLst>
            <pc:docMk/>
            <pc:sldMk cId="109857222" sldId="256"/>
            <ac:picMk id="4" creationId="{EF18CDF9-8D70-49D3-97A3-67B308592D8E}"/>
          </ac:picMkLst>
        </pc:picChg>
        <pc:picChg chg="add del mod">
          <ac:chgData name="Stefania Claudia Bulete (2106754)" userId="S::2106754@student.uwtsd.ac.uk::cc7a4ae3-e3a1-4591-8d18-1559a5849f23" providerId="AD" clId="Web-{34234F95-194B-4183-BF81-0440079BE187}" dt="2021-10-03T23:32:50.452" v="24"/>
          <ac:picMkLst>
            <pc:docMk/>
            <pc:sldMk cId="109857222" sldId="256"/>
            <ac:picMk id="7" creationId="{76FA3596-0155-4DF8-AC55-A32D48CD7D22}"/>
          </ac:picMkLst>
        </pc:picChg>
        <pc:picChg chg="add del mod">
          <ac:chgData name="Stefania Claudia Bulete (2106754)" userId="S::2106754@student.uwtsd.ac.uk::cc7a4ae3-e3a1-4591-8d18-1559a5849f23" providerId="AD" clId="Web-{34234F95-194B-4183-BF81-0440079BE187}" dt="2021-10-03T23:32:49.733" v="20"/>
          <ac:picMkLst>
            <pc:docMk/>
            <pc:sldMk cId="109857222" sldId="256"/>
            <ac:picMk id="11" creationId="{78DD09DA-86CC-4EE3-B95F-F05DA05FB57D}"/>
          </ac:picMkLst>
        </pc:picChg>
        <pc:picChg chg="add mod ord">
          <ac:chgData name="Stefania Claudia Bulete (2106754)" userId="S::2106754@student.uwtsd.ac.uk::cc7a4ae3-e3a1-4591-8d18-1559a5849f23" providerId="AD" clId="Web-{34234F95-194B-4183-BF81-0440079BE187}" dt="2021-10-04T00:09:43.779" v="238"/>
          <ac:picMkLst>
            <pc:docMk/>
            <pc:sldMk cId="109857222" sldId="256"/>
            <ac:picMk id="17" creationId="{C3E2B8D2-8709-499B-A844-366F2D25B92D}"/>
          </ac:picMkLst>
        </pc:picChg>
        <pc:cxnChg chg="add del">
          <ac:chgData name="Stefania Claudia Bulete (2106754)" userId="S::2106754@student.uwtsd.ac.uk::cc7a4ae3-e3a1-4591-8d18-1559a5849f23" providerId="AD" clId="Web-{34234F95-194B-4183-BF81-0440079BE187}" dt="2021-10-03T23:35:49.940" v="36"/>
          <ac:cxnSpMkLst>
            <pc:docMk/>
            <pc:sldMk cId="109857222" sldId="256"/>
            <ac:cxnSpMk id="36" creationId="{5E687E3B-9C6D-4102-8F38-DCB77C49C6FD}"/>
          </ac:cxnSpMkLst>
        </pc:cxnChg>
        <pc:cxnChg chg="add del">
          <ac:chgData name="Stefania Claudia Bulete (2106754)" userId="S::2106754@student.uwtsd.ac.uk::cc7a4ae3-e3a1-4591-8d18-1559a5849f23" providerId="AD" clId="Web-{34234F95-194B-4183-BF81-0440079BE187}" dt="2021-10-03T23:35:49.940" v="36"/>
          <ac:cxnSpMkLst>
            <pc:docMk/>
            <pc:sldMk cId="109857222" sldId="256"/>
            <ac:cxnSpMk id="38" creationId="{8FD2391C-602E-4522-B790-1F85883AF5F1}"/>
          </ac:cxnSpMkLst>
        </pc:cxnChg>
        <pc:cxnChg chg="add del">
          <ac:chgData name="Stefania Claudia Bulete (2106754)" userId="S::2106754@student.uwtsd.ac.uk::cc7a4ae3-e3a1-4591-8d18-1559a5849f23" providerId="AD" clId="Web-{34234F95-194B-4183-BF81-0440079BE187}" dt="2021-10-03T23:35:49.940" v="36"/>
          <ac:cxnSpMkLst>
            <pc:docMk/>
            <pc:sldMk cId="109857222" sldId="256"/>
            <ac:cxnSpMk id="40" creationId="{573C7C39-C73B-4051-B742-C9086B7BE3EC}"/>
          </ac:cxnSpMkLst>
        </pc:cxnChg>
        <pc:cxnChg chg="add del">
          <ac:chgData name="Stefania Claudia Bulete (2106754)" userId="S::2106754@student.uwtsd.ac.uk::cc7a4ae3-e3a1-4591-8d18-1559a5849f23" providerId="AD" clId="Web-{34234F95-194B-4183-BF81-0440079BE187}" dt="2021-10-04T00:09:43.779" v="238"/>
          <ac:cxnSpMkLst>
            <pc:docMk/>
            <pc:sldMk cId="109857222" sldId="256"/>
            <ac:cxnSpMk id="44" creationId="{76A5D06F-DF26-4A88-BF73-C1B592E66DF0}"/>
          </ac:cxnSpMkLst>
        </pc:cxnChg>
        <pc:cxnChg chg="add">
          <ac:chgData name="Stefania Claudia Bulete (2106754)" userId="S::2106754@student.uwtsd.ac.uk::cc7a4ae3-e3a1-4591-8d18-1559a5849f23" providerId="AD" clId="Web-{34234F95-194B-4183-BF81-0440079BE187}" dt="2021-10-04T00:09:43.779" v="238"/>
          <ac:cxnSpMkLst>
            <pc:docMk/>
            <pc:sldMk cId="109857222" sldId="256"/>
            <ac:cxnSpMk id="51" creationId="{76A5D06F-DF26-4A88-BF73-C1B592E66DF0}"/>
          </ac:cxnSpMkLst>
        </pc:cxnChg>
      </pc:sldChg>
      <pc:sldChg chg="addSp delSp modSp new mod setBg addAnim modShow">
        <pc:chgData name="Stefania Claudia Bulete (2106754)" userId="S::2106754@student.uwtsd.ac.uk::cc7a4ae3-e3a1-4591-8d18-1559a5849f23" providerId="AD" clId="Web-{34234F95-194B-4183-BF81-0440079BE187}" dt="2021-10-04T00:44:52.913" v="252"/>
        <pc:sldMkLst>
          <pc:docMk/>
          <pc:sldMk cId="4268152095" sldId="257"/>
        </pc:sldMkLst>
        <pc:spChg chg="add del mod ord">
          <ac:chgData name="Stefania Claudia Bulete (2106754)" userId="S::2106754@student.uwtsd.ac.uk::cc7a4ae3-e3a1-4591-8d18-1559a5849f23" providerId="AD" clId="Web-{34234F95-194B-4183-BF81-0440079BE187}" dt="2021-10-04T00:06:46.544" v="229" actId="14100"/>
          <ac:spMkLst>
            <pc:docMk/>
            <pc:sldMk cId="4268152095" sldId="257"/>
            <ac:spMk id="2" creationId="{16922AB3-F235-44D1-A281-DF588BA2DE8F}"/>
          </ac:spMkLst>
        </pc:spChg>
        <pc:spChg chg="del">
          <ac:chgData name="Stefania Claudia Bulete (2106754)" userId="S::2106754@student.uwtsd.ac.uk::cc7a4ae3-e3a1-4591-8d18-1559a5849f23" providerId="AD" clId="Web-{34234F95-194B-4183-BF81-0440079BE187}" dt="2021-10-03T23:41:48.176" v="78"/>
          <ac:spMkLst>
            <pc:docMk/>
            <pc:sldMk cId="4268152095" sldId="257"/>
            <ac:spMk id="3" creationId="{7AEADB0D-93CF-4799-8D50-ACF07304DCA5}"/>
          </ac:spMkLst>
        </pc:spChg>
        <pc:spChg chg="add del mod">
          <ac:chgData name="Stefania Claudia Bulete (2106754)" userId="S::2106754@student.uwtsd.ac.uk::cc7a4ae3-e3a1-4591-8d18-1559a5849f23" providerId="AD" clId="Web-{34234F95-194B-4183-BF81-0440079BE187}" dt="2021-10-03T23:42:32.099" v="80"/>
          <ac:spMkLst>
            <pc:docMk/>
            <pc:sldMk cId="4268152095" sldId="257"/>
            <ac:spMk id="6" creationId="{6A2ED0FB-B0AF-45B0-8A6B-7FCB5993D3A7}"/>
          </ac:spMkLst>
        </pc:spChg>
        <pc:spChg chg="add del">
          <ac:chgData name="Stefania Claudia Bulete (2106754)" userId="S::2106754@student.uwtsd.ac.uk::cc7a4ae3-e3a1-4591-8d18-1559a5849f23" providerId="AD" clId="Web-{34234F95-194B-4183-BF81-0440079BE187}" dt="2021-10-03T23:51:05.215" v="107"/>
          <ac:spMkLst>
            <pc:docMk/>
            <pc:sldMk cId="4268152095" sldId="257"/>
            <ac:spMk id="11" creationId="{F9AFF277-E19B-4D8B-81ED-FD89F7D5172F}"/>
          </ac:spMkLst>
        </pc:spChg>
        <pc:spChg chg="add del">
          <ac:chgData name="Stefania Claudia Bulete (2106754)" userId="S::2106754@student.uwtsd.ac.uk::cc7a4ae3-e3a1-4591-8d18-1559a5849f23" providerId="AD" clId="Web-{34234F95-194B-4183-BF81-0440079BE187}" dt="2021-10-03T23:51:57.497" v="110"/>
          <ac:spMkLst>
            <pc:docMk/>
            <pc:sldMk cId="4268152095" sldId="257"/>
            <ac:spMk id="14" creationId="{BF02845A-8571-40C5-9F56-8F9B3F7C4E4C}"/>
          </ac:spMkLst>
        </pc:spChg>
        <pc:spChg chg="add del">
          <ac:chgData name="Stefania Claudia Bulete (2106754)" userId="S::2106754@student.uwtsd.ac.uk::cc7a4ae3-e3a1-4591-8d18-1559a5849f23" providerId="AD" clId="Web-{34234F95-194B-4183-BF81-0440079BE187}" dt="2021-10-03T23:51:57.138" v="109"/>
          <ac:spMkLst>
            <pc:docMk/>
            <pc:sldMk cId="4268152095" sldId="257"/>
            <ac:spMk id="19" creationId="{38A565D8-E642-4598-BD4F-7ED84917BCDE}"/>
          </ac:spMkLst>
        </pc:spChg>
        <pc:spChg chg="add del">
          <ac:chgData name="Stefania Claudia Bulete (2106754)" userId="S::2106754@student.uwtsd.ac.uk::cc7a4ae3-e3a1-4591-8d18-1559a5849f23" providerId="AD" clId="Web-{34234F95-194B-4183-BF81-0440079BE187}" dt="2021-10-03T23:46:28.150" v="85"/>
          <ac:spMkLst>
            <pc:docMk/>
            <pc:sldMk cId="4268152095" sldId="257"/>
            <ac:spMk id="21" creationId="{38A565D8-E642-4598-BD4F-7ED84917BCDE}"/>
          </ac:spMkLst>
        </pc:spChg>
        <pc:spChg chg="add del">
          <ac:chgData name="Stefania Claudia Bulete (2106754)" userId="S::2106754@student.uwtsd.ac.uk::cc7a4ae3-e3a1-4591-8d18-1559a5849f23" providerId="AD" clId="Web-{34234F95-194B-4183-BF81-0440079BE187}" dt="2021-10-04T00:02:55.967" v="184"/>
          <ac:spMkLst>
            <pc:docMk/>
            <pc:sldMk cId="4268152095" sldId="257"/>
            <ac:spMk id="22" creationId="{FF4F1B1F-38C9-4BA3-8793-E2B6FC978C0A}"/>
          </ac:spMkLst>
        </pc:spChg>
        <pc:spChg chg="add del">
          <ac:chgData name="Stefania Claudia Bulete (2106754)" userId="S::2106754@student.uwtsd.ac.uk::cc7a4ae3-e3a1-4591-8d18-1559a5849f23" providerId="AD" clId="Web-{34234F95-194B-4183-BF81-0440079BE187}" dt="2021-10-03T23:47:33.934" v="105"/>
          <ac:spMkLst>
            <pc:docMk/>
            <pc:sldMk cId="4268152095" sldId="257"/>
            <ac:spMk id="23" creationId="{F69F96FE-C3F5-4F02-8428-78ADCB975ED9}"/>
          </ac:spMkLst>
        </pc:spChg>
        <pc:spChg chg="add del">
          <ac:chgData name="Stefania Claudia Bulete (2106754)" userId="S::2106754@student.uwtsd.ac.uk::cc7a4ae3-e3a1-4591-8d18-1559a5849f23" providerId="AD" clId="Web-{34234F95-194B-4183-BF81-0440079BE187}" dt="2021-10-03T23:47:33.934" v="105"/>
          <ac:spMkLst>
            <pc:docMk/>
            <pc:sldMk cId="4268152095" sldId="257"/>
            <ac:spMk id="25" creationId="{F80C6B76-4D7E-4FE2-84E4-C4734B2B49EE}"/>
          </ac:spMkLst>
        </pc:spChg>
        <pc:spChg chg="add mod">
          <ac:chgData name="Stefania Claudia Bulete (2106754)" userId="S::2106754@student.uwtsd.ac.uk::cc7a4ae3-e3a1-4591-8d18-1559a5849f23" providerId="AD" clId="Web-{34234F95-194B-4183-BF81-0440079BE187}" dt="2021-10-04T00:07:23.914" v="237" actId="14100"/>
          <ac:spMkLst>
            <pc:docMk/>
            <pc:sldMk cId="4268152095" sldId="257"/>
            <ac:spMk id="28" creationId="{E89F16C2-8B47-419D-8C02-2DA481C468AA}"/>
          </ac:spMkLst>
        </pc:spChg>
        <pc:spChg chg="add del">
          <ac:chgData name="Stefania Claudia Bulete (2106754)" userId="S::2106754@student.uwtsd.ac.uk::cc7a4ae3-e3a1-4591-8d18-1559a5849f23" providerId="AD" clId="Web-{34234F95-194B-4183-BF81-0440079BE187}" dt="2021-10-04T00:05:03.063" v="217"/>
          <ac:spMkLst>
            <pc:docMk/>
            <pc:sldMk cId="4268152095" sldId="257"/>
            <ac:spMk id="31" creationId="{BF02845A-8571-40C5-9F56-8F9B3F7C4E4C}"/>
          </ac:spMkLst>
        </pc:spChg>
        <pc:spChg chg="add del">
          <ac:chgData name="Stefania Claudia Bulete (2106754)" userId="S::2106754@student.uwtsd.ac.uk::cc7a4ae3-e3a1-4591-8d18-1559a5849f23" providerId="AD" clId="Web-{34234F95-194B-4183-BF81-0440079BE187}" dt="2021-10-04T00:06:23.946" v="223"/>
          <ac:spMkLst>
            <pc:docMk/>
            <pc:sldMk cId="4268152095" sldId="257"/>
            <ac:spMk id="38" creationId="{BF02845A-8571-40C5-9F56-8F9B3F7C4E4C}"/>
          </ac:spMkLst>
        </pc:spChg>
        <pc:spChg chg="add">
          <ac:chgData name="Stefania Claudia Bulete (2106754)" userId="S::2106754@student.uwtsd.ac.uk::cc7a4ae3-e3a1-4591-8d18-1559a5849f23" providerId="AD" clId="Web-{34234F95-194B-4183-BF81-0440079BE187}" dt="2021-10-04T00:06:23.946" v="223"/>
          <ac:spMkLst>
            <pc:docMk/>
            <pc:sldMk cId="4268152095" sldId="257"/>
            <ac:spMk id="42" creationId="{BF02845A-8571-40C5-9F56-8F9B3F7C4E4C}"/>
          </ac:spMkLst>
        </pc:spChg>
        <pc:spChg chg="add del">
          <ac:chgData name="Stefania Claudia Bulete (2106754)" userId="S::2106754@student.uwtsd.ac.uk::cc7a4ae3-e3a1-4591-8d18-1559a5849f23" providerId="AD" clId="Web-{34234F95-194B-4183-BF81-0440079BE187}" dt="2021-10-04T00:06:23.946" v="222"/>
          <ac:spMkLst>
            <pc:docMk/>
            <pc:sldMk cId="4268152095" sldId="257"/>
            <ac:spMk id="47" creationId="{FF4F1B1F-38C9-4BA3-8793-E2B6FC978C0A}"/>
          </ac:spMkLst>
        </pc:spChg>
        <pc:picChg chg="add del mod ord">
          <ac:chgData name="Stefania Claudia Bulete (2106754)" userId="S::2106754@student.uwtsd.ac.uk::cc7a4ae3-e3a1-4591-8d18-1559a5849f23" providerId="AD" clId="Web-{34234F95-194B-4183-BF81-0440079BE187}" dt="2021-10-03T23:41:58.488" v="79"/>
          <ac:picMkLst>
            <pc:docMk/>
            <pc:sldMk cId="4268152095" sldId="257"/>
            <ac:picMk id="4" creationId="{E7086F7F-5730-40C5-8F1D-AD490795CB48}"/>
          </ac:picMkLst>
        </pc:picChg>
        <pc:picChg chg="add del mod ord">
          <ac:chgData name="Stefania Claudia Bulete (2106754)" userId="S::2106754@student.uwtsd.ac.uk::cc7a4ae3-e3a1-4591-8d18-1559a5849f23" providerId="AD" clId="Web-{34234F95-194B-4183-BF81-0440079BE187}" dt="2021-10-03T23:42:51.896" v="82"/>
          <ac:picMkLst>
            <pc:docMk/>
            <pc:sldMk cId="4268152095" sldId="257"/>
            <ac:picMk id="7" creationId="{D4484EE2-C04E-46C4-98A4-6174F502C250}"/>
          </ac:picMkLst>
        </pc:picChg>
        <pc:picChg chg="add del mod ord">
          <ac:chgData name="Stefania Claudia Bulete (2106754)" userId="S::2106754@student.uwtsd.ac.uk::cc7a4ae3-e3a1-4591-8d18-1559a5849f23" providerId="AD" clId="Web-{34234F95-194B-4183-BF81-0440079BE187}" dt="2021-10-03T23:47:35.684" v="106"/>
          <ac:picMkLst>
            <pc:docMk/>
            <pc:sldMk cId="4268152095" sldId="257"/>
            <ac:picMk id="8" creationId="{2A1A54DD-233A-4FD0-9C5B-C76E902D201E}"/>
          </ac:picMkLst>
        </pc:picChg>
        <pc:picChg chg="add mod ord">
          <ac:chgData name="Stefania Claudia Bulete (2106754)" userId="S::2106754@student.uwtsd.ac.uk::cc7a4ae3-e3a1-4591-8d18-1559a5849f23" providerId="AD" clId="Web-{34234F95-194B-4183-BF81-0440079BE187}" dt="2021-10-04T00:06:23.946" v="222"/>
          <ac:picMkLst>
            <pc:docMk/>
            <pc:sldMk cId="4268152095" sldId="257"/>
            <ac:picMk id="9" creationId="{288EE6A0-9031-401B-BF16-C47818FAE32B}"/>
          </ac:picMkLst>
        </pc:picChg>
        <pc:picChg chg="add del mod">
          <ac:chgData name="Stefania Claudia Bulete (2106754)" userId="S::2106754@student.uwtsd.ac.uk::cc7a4ae3-e3a1-4591-8d18-1559a5849f23" providerId="AD" clId="Web-{34234F95-194B-4183-BF81-0440079BE187}" dt="2021-10-04T00:44:02.709" v="248"/>
          <ac:picMkLst>
            <pc:docMk/>
            <pc:sldMk cId="4268152095" sldId="257"/>
            <ac:picMk id="10" creationId="{0D51CD3B-1A85-43C3-8A57-844031869A6C}"/>
          </ac:picMkLst>
        </pc:picChg>
        <pc:picChg chg="add del mod">
          <ac:chgData name="Stefania Claudia Bulete (2106754)" userId="S::2106754@student.uwtsd.ac.uk::cc7a4ae3-e3a1-4591-8d18-1559a5849f23" providerId="AD" clId="Web-{34234F95-194B-4183-BF81-0440079BE187}" dt="2021-10-04T00:44:52.913" v="252"/>
          <ac:picMkLst>
            <pc:docMk/>
            <pc:sldMk cId="4268152095" sldId="257"/>
            <ac:picMk id="12" creationId="{A765C518-DE0B-4835-AF2A-D00552E6CD48}"/>
          </ac:picMkLst>
        </pc:picChg>
        <pc:cxnChg chg="add del">
          <ac:chgData name="Stefania Claudia Bulete (2106754)" userId="S::2106754@student.uwtsd.ac.uk::cc7a4ae3-e3a1-4591-8d18-1559a5849f23" providerId="AD" clId="Web-{34234F95-194B-4183-BF81-0440079BE187}" dt="2021-10-03T23:51:57.497" v="110"/>
          <ac:cxnSpMkLst>
            <pc:docMk/>
            <pc:sldMk cId="4268152095" sldId="257"/>
            <ac:cxnSpMk id="16" creationId="{F30BB598-81B4-41BB-BC44-CD9C29AE2EAB}"/>
          </ac:cxnSpMkLst>
        </pc:cxnChg>
        <pc:cxnChg chg="add del">
          <ac:chgData name="Stefania Claudia Bulete (2106754)" userId="S::2106754@student.uwtsd.ac.uk::cc7a4ae3-e3a1-4591-8d18-1559a5849f23" providerId="AD" clId="Web-{34234F95-194B-4183-BF81-0440079BE187}" dt="2021-10-03T23:47:33.934" v="105"/>
          <ac:cxnSpMkLst>
            <pc:docMk/>
            <pc:sldMk cId="4268152095" sldId="257"/>
            <ac:cxnSpMk id="18" creationId="{EAD4CCDA-06BF-4D2A-B44F-195AEC0B5B22}"/>
          </ac:cxnSpMkLst>
        </pc:cxnChg>
        <pc:cxnChg chg="add del">
          <ac:chgData name="Stefania Claudia Bulete (2106754)" userId="S::2106754@student.uwtsd.ac.uk::cc7a4ae3-e3a1-4591-8d18-1559a5849f23" providerId="AD" clId="Web-{34234F95-194B-4183-BF81-0440079BE187}" dt="2021-10-04T00:02:55.967" v="184"/>
          <ac:cxnSpMkLst>
            <pc:docMk/>
            <pc:sldMk cId="4268152095" sldId="257"/>
            <ac:cxnSpMk id="20" creationId="{EAD4CCDA-06BF-4D2A-B44F-195AEC0B5B22}"/>
          </ac:cxnSpMkLst>
        </pc:cxnChg>
        <pc:cxnChg chg="add del">
          <ac:chgData name="Stefania Claudia Bulete (2106754)" userId="S::2106754@student.uwtsd.ac.uk::cc7a4ae3-e3a1-4591-8d18-1559a5849f23" providerId="AD" clId="Web-{34234F95-194B-4183-BF81-0440079BE187}" dt="2021-10-04T00:02:55.967" v="184"/>
          <ac:cxnSpMkLst>
            <pc:docMk/>
            <pc:sldMk cId="4268152095" sldId="257"/>
            <ac:cxnSpMk id="24" creationId="{6B5C80BC-C547-4FD8-9B68-6A9207F08580}"/>
          </ac:cxnSpMkLst>
        </pc:cxnChg>
        <pc:cxnChg chg="add del">
          <ac:chgData name="Stefania Claudia Bulete (2106754)" userId="S::2106754@student.uwtsd.ac.uk::cc7a4ae3-e3a1-4591-8d18-1559a5849f23" providerId="AD" clId="Web-{34234F95-194B-4183-BF81-0440079BE187}" dt="2021-10-03T23:47:33.934" v="105"/>
          <ac:cxnSpMkLst>
            <pc:docMk/>
            <pc:sldMk cId="4268152095" sldId="257"/>
            <ac:cxnSpMk id="27" creationId="{16BEECB0-0766-4C59-B86E-5D26B7D8EF4D}"/>
          </ac:cxnSpMkLst>
        </pc:cxnChg>
        <pc:cxnChg chg="add del">
          <ac:chgData name="Stefania Claudia Bulete (2106754)" userId="S::2106754@student.uwtsd.ac.uk::cc7a4ae3-e3a1-4591-8d18-1559a5849f23" providerId="AD" clId="Web-{34234F95-194B-4183-BF81-0440079BE187}" dt="2021-10-04T00:05:03.063" v="217"/>
          <ac:cxnSpMkLst>
            <pc:docMk/>
            <pc:sldMk cId="4268152095" sldId="257"/>
            <ac:cxnSpMk id="33" creationId="{F30BB598-81B4-41BB-BC44-CD9C29AE2EAB}"/>
          </ac:cxnSpMkLst>
        </pc:cxnChg>
        <pc:cxnChg chg="add del">
          <ac:chgData name="Stefania Claudia Bulete (2106754)" userId="S::2106754@student.uwtsd.ac.uk::cc7a4ae3-e3a1-4591-8d18-1559a5849f23" providerId="AD" clId="Web-{34234F95-194B-4183-BF81-0440079BE187}" dt="2021-10-04T00:06:23.946" v="223"/>
          <ac:cxnSpMkLst>
            <pc:docMk/>
            <pc:sldMk cId="4268152095" sldId="257"/>
            <ac:cxnSpMk id="40" creationId="{F30BB598-81B4-41BB-BC44-CD9C29AE2EAB}"/>
          </ac:cxnSpMkLst>
        </pc:cxnChg>
        <pc:cxnChg chg="add">
          <ac:chgData name="Stefania Claudia Bulete (2106754)" userId="S::2106754@student.uwtsd.ac.uk::cc7a4ae3-e3a1-4591-8d18-1559a5849f23" providerId="AD" clId="Web-{34234F95-194B-4183-BF81-0440079BE187}" dt="2021-10-04T00:06:23.946" v="223"/>
          <ac:cxnSpMkLst>
            <pc:docMk/>
            <pc:sldMk cId="4268152095" sldId="257"/>
            <ac:cxnSpMk id="43" creationId="{F30BB598-81B4-41BB-BC44-CD9C29AE2EAB}"/>
          </ac:cxnSpMkLst>
        </pc:cxnChg>
        <pc:cxnChg chg="add del">
          <ac:chgData name="Stefania Claudia Bulete (2106754)" userId="S::2106754@student.uwtsd.ac.uk::cc7a4ae3-e3a1-4591-8d18-1559a5849f23" providerId="AD" clId="Web-{34234F95-194B-4183-BF81-0440079BE187}" dt="2021-10-04T00:06:23.946" v="222"/>
          <ac:cxnSpMkLst>
            <pc:docMk/>
            <pc:sldMk cId="4268152095" sldId="257"/>
            <ac:cxnSpMk id="45" creationId="{EAD4CCDA-06BF-4D2A-B44F-195AEC0B5B22}"/>
          </ac:cxnSpMkLst>
        </pc:cxnChg>
        <pc:cxnChg chg="add del">
          <ac:chgData name="Stefania Claudia Bulete (2106754)" userId="S::2106754@student.uwtsd.ac.uk::cc7a4ae3-e3a1-4591-8d18-1559a5849f23" providerId="AD" clId="Web-{34234F95-194B-4183-BF81-0440079BE187}" dt="2021-10-04T00:06:23.946" v="222"/>
          <ac:cxnSpMkLst>
            <pc:docMk/>
            <pc:sldMk cId="4268152095" sldId="257"/>
            <ac:cxnSpMk id="49" creationId="{6B5C80BC-C547-4FD8-9B68-6A9207F08580}"/>
          </ac:cxnSpMkLst>
        </pc:cxnChg>
      </pc:sldChg>
      <pc:sldChg chg="new">
        <pc:chgData name="Stefania Claudia Bulete (2106754)" userId="S::2106754@student.uwtsd.ac.uk::cc7a4ae3-e3a1-4591-8d18-1559a5849f23" providerId="AD" clId="Web-{34234F95-194B-4183-BF81-0440079BE187}" dt="2021-10-04T00:22:40.948" v="243"/>
        <pc:sldMkLst>
          <pc:docMk/>
          <pc:sldMk cId="3596800884" sldId="258"/>
        </pc:sldMkLst>
      </pc:sldChg>
      <pc:sldMasterChg chg="del delSldLayout">
        <pc:chgData name="Stefania Claudia Bulete (2106754)" userId="S::2106754@student.uwtsd.ac.uk::cc7a4ae3-e3a1-4591-8d18-1559a5849f23" providerId="AD" clId="Web-{34234F95-194B-4183-BF81-0440079BE187}" dt="2021-10-03T23:33:55.281" v="31"/>
        <pc:sldMasterMkLst>
          <pc:docMk/>
          <pc:sldMasterMk cId="2460954070" sldId="2147483660"/>
        </pc:sldMasterMkLst>
        <pc:sldLayoutChg chg="del">
          <pc:chgData name="Stefania Claudia Bulete (2106754)" userId="S::2106754@student.uwtsd.ac.uk::cc7a4ae3-e3a1-4591-8d18-1559a5849f23" providerId="AD" clId="Web-{34234F95-194B-4183-BF81-0440079BE187}" dt="2021-10-03T23:33:55.281" v="31"/>
          <pc:sldLayoutMkLst>
            <pc:docMk/>
            <pc:sldMasterMk cId="2460954070" sldId="2147483660"/>
            <pc:sldLayoutMk cId="2385387890" sldId="2147483661"/>
          </pc:sldLayoutMkLst>
        </pc:sldLayoutChg>
        <pc:sldLayoutChg chg="del">
          <pc:chgData name="Stefania Claudia Bulete (2106754)" userId="S::2106754@student.uwtsd.ac.uk::cc7a4ae3-e3a1-4591-8d18-1559a5849f23" providerId="AD" clId="Web-{34234F95-194B-4183-BF81-0440079BE187}" dt="2021-10-03T23:33:55.281" v="31"/>
          <pc:sldLayoutMkLst>
            <pc:docMk/>
            <pc:sldMasterMk cId="2460954070" sldId="2147483660"/>
            <pc:sldLayoutMk cId="949138452" sldId="2147483662"/>
          </pc:sldLayoutMkLst>
        </pc:sldLayoutChg>
        <pc:sldLayoutChg chg="del">
          <pc:chgData name="Stefania Claudia Bulete (2106754)" userId="S::2106754@student.uwtsd.ac.uk::cc7a4ae3-e3a1-4591-8d18-1559a5849f23" providerId="AD" clId="Web-{34234F95-194B-4183-BF81-0440079BE187}" dt="2021-10-03T23:33:55.281" v="31"/>
          <pc:sldLayoutMkLst>
            <pc:docMk/>
            <pc:sldMasterMk cId="2460954070" sldId="2147483660"/>
            <pc:sldLayoutMk cId="2591524520" sldId="2147483663"/>
          </pc:sldLayoutMkLst>
        </pc:sldLayoutChg>
        <pc:sldLayoutChg chg="del">
          <pc:chgData name="Stefania Claudia Bulete (2106754)" userId="S::2106754@student.uwtsd.ac.uk::cc7a4ae3-e3a1-4591-8d18-1559a5849f23" providerId="AD" clId="Web-{34234F95-194B-4183-BF81-0440079BE187}" dt="2021-10-03T23:33:55.281" v="31"/>
          <pc:sldLayoutMkLst>
            <pc:docMk/>
            <pc:sldMasterMk cId="2460954070" sldId="2147483660"/>
            <pc:sldLayoutMk cId="1203092039" sldId="2147483664"/>
          </pc:sldLayoutMkLst>
        </pc:sldLayoutChg>
        <pc:sldLayoutChg chg="del">
          <pc:chgData name="Stefania Claudia Bulete (2106754)" userId="S::2106754@student.uwtsd.ac.uk::cc7a4ae3-e3a1-4591-8d18-1559a5849f23" providerId="AD" clId="Web-{34234F95-194B-4183-BF81-0440079BE187}" dt="2021-10-03T23:33:55.281" v="31"/>
          <pc:sldLayoutMkLst>
            <pc:docMk/>
            <pc:sldMasterMk cId="2460954070" sldId="2147483660"/>
            <pc:sldLayoutMk cId="3733172339" sldId="2147483665"/>
          </pc:sldLayoutMkLst>
        </pc:sldLayoutChg>
        <pc:sldLayoutChg chg="del">
          <pc:chgData name="Stefania Claudia Bulete (2106754)" userId="S::2106754@student.uwtsd.ac.uk::cc7a4ae3-e3a1-4591-8d18-1559a5849f23" providerId="AD" clId="Web-{34234F95-194B-4183-BF81-0440079BE187}" dt="2021-10-03T23:33:55.281" v="31"/>
          <pc:sldLayoutMkLst>
            <pc:docMk/>
            <pc:sldMasterMk cId="2460954070" sldId="2147483660"/>
            <pc:sldLayoutMk cId="3210312558" sldId="2147483666"/>
          </pc:sldLayoutMkLst>
        </pc:sldLayoutChg>
        <pc:sldLayoutChg chg="del">
          <pc:chgData name="Stefania Claudia Bulete (2106754)" userId="S::2106754@student.uwtsd.ac.uk::cc7a4ae3-e3a1-4591-8d18-1559a5849f23" providerId="AD" clId="Web-{34234F95-194B-4183-BF81-0440079BE187}" dt="2021-10-03T23:33:55.281" v="31"/>
          <pc:sldLayoutMkLst>
            <pc:docMk/>
            <pc:sldMasterMk cId="2460954070" sldId="2147483660"/>
            <pc:sldLayoutMk cId="3146388984" sldId="2147483667"/>
          </pc:sldLayoutMkLst>
        </pc:sldLayoutChg>
        <pc:sldLayoutChg chg="del">
          <pc:chgData name="Stefania Claudia Bulete (2106754)" userId="S::2106754@student.uwtsd.ac.uk::cc7a4ae3-e3a1-4591-8d18-1559a5849f23" providerId="AD" clId="Web-{34234F95-194B-4183-BF81-0440079BE187}" dt="2021-10-03T23:33:55.281" v="31"/>
          <pc:sldLayoutMkLst>
            <pc:docMk/>
            <pc:sldMasterMk cId="2460954070" sldId="2147483660"/>
            <pc:sldLayoutMk cId="3171841454" sldId="2147483668"/>
          </pc:sldLayoutMkLst>
        </pc:sldLayoutChg>
        <pc:sldLayoutChg chg="del">
          <pc:chgData name="Stefania Claudia Bulete (2106754)" userId="S::2106754@student.uwtsd.ac.uk::cc7a4ae3-e3a1-4591-8d18-1559a5849f23" providerId="AD" clId="Web-{34234F95-194B-4183-BF81-0440079BE187}" dt="2021-10-03T23:33:55.281" v="31"/>
          <pc:sldLayoutMkLst>
            <pc:docMk/>
            <pc:sldMasterMk cId="2460954070" sldId="2147483660"/>
            <pc:sldLayoutMk cId="1718958274" sldId="2147483669"/>
          </pc:sldLayoutMkLst>
        </pc:sldLayoutChg>
        <pc:sldLayoutChg chg="del">
          <pc:chgData name="Stefania Claudia Bulete (2106754)" userId="S::2106754@student.uwtsd.ac.uk::cc7a4ae3-e3a1-4591-8d18-1559a5849f23" providerId="AD" clId="Web-{34234F95-194B-4183-BF81-0440079BE187}" dt="2021-10-03T23:33:55.281" v="31"/>
          <pc:sldLayoutMkLst>
            <pc:docMk/>
            <pc:sldMasterMk cId="2460954070" sldId="2147483660"/>
            <pc:sldLayoutMk cId="2202905451" sldId="2147483670"/>
          </pc:sldLayoutMkLst>
        </pc:sldLayoutChg>
        <pc:sldLayoutChg chg="del">
          <pc:chgData name="Stefania Claudia Bulete (2106754)" userId="S::2106754@student.uwtsd.ac.uk::cc7a4ae3-e3a1-4591-8d18-1559a5849f23" providerId="AD" clId="Web-{34234F95-194B-4183-BF81-0440079BE187}" dt="2021-10-03T23:33:55.281" v="31"/>
          <pc:sldLayoutMkLst>
            <pc:docMk/>
            <pc:sldMasterMk cId="2460954070" sldId="2147483660"/>
            <pc:sldLayoutMk cId="3479445657" sldId="2147483671"/>
          </pc:sldLayoutMkLst>
        </pc:sldLayoutChg>
      </pc:sldMasterChg>
      <pc:sldMasterChg chg="add del addSldLayout delSldLayout">
        <pc:chgData name="Stefania Claudia Bulete (2106754)" userId="S::2106754@student.uwtsd.ac.uk::cc7a4ae3-e3a1-4591-8d18-1559a5849f23" providerId="AD" clId="Web-{34234F95-194B-4183-BF81-0440079BE187}" dt="2021-10-03T23:35:49.987" v="37"/>
        <pc:sldMasterMkLst>
          <pc:docMk/>
          <pc:sldMasterMk cId="1722888820" sldId="2147483724"/>
        </pc:sldMasterMkLst>
        <pc:sldLayoutChg chg="add del">
          <pc:chgData name="Stefania Claudia Bulete (2106754)" userId="S::2106754@student.uwtsd.ac.uk::cc7a4ae3-e3a1-4591-8d18-1559a5849f23" providerId="AD" clId="Web-{34234F95-194B-4183-BF81-0440079BE187}" dt="2021-10-03T23:35:49.987" v="37"/>
          <pc:sldLayoutMkLst>
            <pc:docMk/>
            <pc:sldMasterMk cId="1722888820" sldId="2147483724"/>
            <pc:sldLayoutMk cId="4198677568" sldId="2147483719"/>
          </pc:sldLayoutMkLst>
        </pc:sldLayoutChg>
      </pc:sldMasterChg>
      <pc:sldMasterChg chg="add del addSldLayout delSldLayout">
        <pc:chgData name="Stefania Claudia Bulete (2106754)" userId="S::2106754@student.uwtsd.ac.uk::cc7a4ae3-e3a1-4591-8d18-1559a5849f23" providerId="AD" clId="Web-{34234F95-194B-4183-BF81-0440079BE187}" dt="2021-10-03T23:35:49.940" v="36"/>
        <pc:sldMasterMkLst>
          <pc:docMk/>
          <pc:sldMasterMk cId="1218163936" sldId="2147483725"/>
        </pc:sldMasterMkLst>
        <pc:sldLayoutChg chg="add del">
          <pc:chgData name="Stefania Claudia Bulete (2106754)" userId="S::2106754@student.uwtsd.ac.uk::cc7a4ae3-e3a1-4591-8d18-1559a5849f23" providerId="AD" clId="Web-{34234F95-194B-4183-BF81-0440079BE187}" dt="2021-10-03T23:35:49.940" v="36"/>
          <pc:sldLayoutMkLst>
            <pc:docMk/>
            <pc:sldMasterMk cId="1218163936" sldId="2147483725"/>
            <pc:sldLayoutMk cId="1915144143" sldId="2147483726"/>
          </pc:sldLayoutMkLst>
        </pc:sldLayoutChg>
        <pc:sldLayoutChg chg="add del">
          <pc:chgData name="Stefania Claudia Bulete (2106754)" userId="S::2106754@student.uwtsd.ac.uk::cc7a4ae3-e3a1-4591-8d18-1559a5849f23" providerId="AD" clId="Web-{34234F95-194B-4183-BF81-0440079BE187}" dt="2021-10-03T23:35:49.940" v="36"/>
          <pc:sldLayoutMkLst>
            <pc:docMk/>
            <pc:sldMasterMk cId="1218163936" sldId="2147483725"/>
            <pc:sldLayoutMk cId="3472841582" sldId="2147483727"/>
          </pc:sldLayoutMkLst>
        </pc:sldLayoutChg>
        <pc:sldLayoutChg chg="add del">
          <pc:chgData name="Stefania Claudia Bulete (2106754)" userId="S::2106754@student.uwtsd.ac.uk::cc7a4ae3-e3a1-4591-8d18-1559a5849f23" providerId="AD" clId="Web-{34234F95-194B-4183-BF81-0440079BE187}" dt="2021-10-03T23:35:49.940" v="36"/>
          <pc:sldLayoutMkLst>
            <pc:docMk/>
            <pc:sldMasterMk cId="1218163936" sldId="2147483725"/>
            <pc:sldLayoutMk cId="1668323639" sldId="2147483728"/>
          </pc:sldLayoutMkLst>
        </pc:sldLayoutChg>
        <pc:sldLayoutChg chg="add del">
          <pc:chgData name="Stefania Claudia Bulete (2106754)" userId="S::2106754@student.uwtsd.ac.uk::cc7a4ae3-e3a1-4591-8d18-1559a5849f23" providerId="AD" clId="Web-{34234F95-194B-4183-BF81-0440079BE187}" dt="2021-10-03T23:35:49.940" v="36"/>
          <pc:sldLayoutMkLst>
            <pc:docMk/>
            <pc:sldMasterMk cId="1218163936" sldId="2147483725"/>
            <pc:sldLayoutMk cId="1324559288" sldId="2147483729"/>
          </pc:sldLayoutMkLst>
        </pc:sldLayoutChg>
        <pc:sldLayoutChg chg="add del">
          <pc:chgData name="Stefania Claudia Bulete (2106754)" userId="S::2106754@student.uwtsd.ac.uk::cc7a4ae3-e3a1-4591-8d18-1559a5849f23" providerId="AD" clId="Web-{34234F95-194B-4183-BF81-0440079BE187}" dt="2021-10-03T23:35:49.940" v="36"/>
          <pc:sldLayoutMkLst>
            <pc:docMk/>
            <pc:sldMasterMk cId="1218163936" sldId="2147483725"/>
            <pc:sldLayoutMk cId="17310082" sldId="2147483730"/>
          </pc:sldLayoutMkLst>
        </pc:sldLayoutChg>
        <pc:sldLayoutChg chg="add del">
          <pc:chgData name="Stefania Claudia Bulete (2106754)" userId="S::2106754@student.uwtsd.ac.uk::cc7a4ae3-e3a1-4591-8d18-1559a5849f23" providerId="AD" clId="Web-{34234F95-194B-4183-BF81-0440079BE187}" dt="2021-10-03T23:35:49.940" v="36"/>
          <pc:sldLayoutMkLst>
            <pc:docMk/>
            <pc:sldMasterMk cId="1218163936" sldId="2147483725"/>
            <pc:sldLayoutMk cId="1203106357" sldId="2147483731"/>
          </pc:sldLayoutMkLst>
        </pc:sldLayoutChg>
        <pc:sldLayoutChg chg="add del">
          <pc:chgData name="Stefania Claudia Bulete (2106754)" userId="S::2106754@student.uwtsd.ac.uk::cc7a4ae3-e3a1-4591-8d18-1559a5849f23" providerId="AD" clId="Web-{34234F95-194B-4183-BF81-0440079BE187}" dt="2021-10-03T23:35:49.940" v="36"/>
          <pc:sldLayoutMkLst>
            <pc:docMk/>
            <pc:sldMasterMk cId="1218163936" sldId="2147483725"/>
            <pc:sldLayoutMk cId="1649620724" sldId="2147483732"/>
          </pc:sldLayoutMkLst>
        </pc:sldLayoutChg>
        <pc:sldLayoutChg chg="add del">
          <pc:chgData name="Stefania Claudia Bulete (2106754)" userId="S::2106754@student.uwtsd.ac.uk::cc7a4ae3-e3a1-4591-8d18-1559a5849f23" providerId="AD" clId="Web-{34234F95-194B-4183-BF81-0440079BE187}" dt="2021-10-03T23:35:49.940" v="36"/>
          <pc:sldLayoutMkLst>
            <pc:docMk/>
            <pc:sldMasterMk cId="1218163936" sldId="2147483725"/>
            <pc:sldLayoutMk cId="2084151426" sldId="2147483733"/>
          </pc:sldLayoutMkLst>
        </pc:sldLayoutChg>
        <pc:sldLayoutChg chg="add del">
          <pc:chgData name="Stefania Claudia Bulete (2106754)" userId="S::2106754@student.uwtsd.ac.uk::cc7a4ae3-e3a1-4591-8d18-1559a5849f23" providerId="AD" clId="Web-{34234F95-194B-4183-BF81-0440079BE187}" dt="2021-10-03T23:35:49.940" v="36"/>
          <pc:sldLayoutMkLst>
            <pc:docMk/>
            <pc:sldMasterMk cId="1218163936" sldId="2147483725"/>
            <pc:sldLayoutMk cId="630433564" sldId="2147483734"/>
          </pc:sldLayoutMkLst>
        </pc:sldLayoutChg>
        <pc:sldLayoutChg chg="add del">
          <pc:chgData name="Stefania Claudia Bulete (2106754)" userId="S::2106754@student.uwtsd.ac.uk::cc7a4ae3-e3a1-4591-8d18-1559a5849f23" providerId="AD" clId="Web-{34234F95-194B-4183-BF81-0440079BE187}" dt="2021-10-03T23:35:49.940" v="36"/>
          <pc:sldLayoutMkLst>
            <pc:docMk/>
            <pc:sldMasterMk cId="1218163936" sldId="2147483725"/>
            <pc:sldLayoutMk cId="1620846591" sldId="2147483735"/>
          </pc:sldLayoutMkLst>
        </pc:sldLayoutChg>
        <pc:sldLayoutChg chg="add del">
          <pc:chgData name="Stefania Claudia Bulete (2106754)" userId="S::2106754@student.uwtsd.ac.uk::cc7a4ae3-e3a1-4591-8d18-1559a5849f23" providerId="AD" clId="Web-{34234F95-194B-4183-BF81-0440079BE187}" dt="2021-10-03T23:35:49.940" v="36"/>
          <pc:sldLayoutMkLst>
            <pc:docMk/>
            <pc:sldMasterMk cId="1218163936" sldId="2147483725"/>
            <pc:sldLayoutMk cId="4210538530" sldId="2147483736"/>
          </pc:sldLayoutMkLst>
        </pc:sldLayoutChg>
      </pc:sldMasterChg>
      <pc:sldMasterChg chg="add del addSldLayout delSldLayout">
        <pc:chgData name="Stefania Claudia Bulete (2106754)" userId="S::2106754@student.uwtsd.ac.uk::cc7a4ae3-e3a1-4591-8d18-1559a5849f23" providerId="AD" clId="Web-{34234F95-194B-4183-BF81-0440079BE187}" dt="2021-10-03T23:35:37.033" v="34"/>
        <pc:sldMasterMkLst>
          <pc:docMk/>
          <pc:sldMasterMk cId="3315627946" sldId="2147483813"/>
        </pc:sldMasterMkLst>
        <pc:sldLayoutChg chg="add del">
          <pc:chgData name="Stefania Claudia Bulete (2106754)" userId="S::2106754@student.uwtsd.ac.uk::cc7a4ae3-e3a1-4591-8d18-1559a5849f23" providerId="AD" clId="Web-{34234F95-194B-4183-BF81-0440079BE187}" dt="2021-10-03T23:35:37.033" v="34"/>
          <pc:sldLayoutMkLst>
            <pc:docMk/>
            <pc:sldMasterMk cId="3315627946" sldId="2147483813"/>
            <pc:sldLayoutMk cId="2657353470" sldId="2147483802"/>
          </pc:sldLayoutMkLst>
        </pc:sldLayoutChg>
        <pc:sldLayoutChg chg="add del">
          <pc:chgData name="Stefania Claudia Bulete (2106754)" userId="S::2106754@student.uwtsd.ac.uk::cc7a4ae3-e3a1-4591-8d18-1559a5849f23" providerId="AD" clId="Web-{34234F95-194B-4183-BF81-0440079BE187}" dt="2021-10-03T23:35:37.033" v="34"/>
          <pc:sldLayoutMkLst>
            <pc:docMk/>
            <pc:sldMasterMk cId="3315627946" sldId="2147483813"/>
            <pc:sldLayoutMk cId="3683925498" sldId="2147483803"/>
          </pc:sldLayoutMkLst>
        </pc:sldLayoutChg>
        <pc:sldLayoutChg chg="add del">
          <pc:chgData name="Stefania Claudia Bulete (2106754)" userId="S::2106754@student.uwtsd.ac.uk::cc7a4ae3-e3a1-4591-8d18-1559a5849f23" providerId="AD" clId="Web-{34234F95-194B-4183-BF81-0440079BE187}" dt="2021-10-03T23:35:37.033" v="34"/>
          <pc:sldLayoutMkLst>
            <pc:docMk/>
            <pc:sldMasterMk cId="3315627946" sldId="2147483813"/>
            <pc:sldLayoutMk cId="117280926" sldId="2147483804"/>
          </pc:sldLayoutMkLst>
        </pc:sldLayoutChg>
        <pc:sldLayoutChg chg="add del">
          <pc:chgData name="Stefania Claudia Bulete (2106754)" userId="S::2106754@student.uwtsd.ac.uk::cc7a4ae3-e3a1-4591-8d18-1559a5849f23" providerId="AD" clId="Web-{34234F95-194B-4183-BF81-0440079BE187}" dt="2021-10-03T23:35:37.033" v="34"/>
          <pc:sldLayoutMkLst>
            <pc:docMk/>
            <pc:sldMasterMk cId="3315627946" sldId="2147483813"/>
            <pc:sldLayoutMk cId="4000052348" sldId="2147483805"/>
          </pc:sldLayoutMkLst>
        </pc:sldLayoutChg>
        <pc:sldLayoutChg chg="add del">
          <pc:chgData name="Stefania Claudia Bulete (2106754)" userId="S::2106754@student.uwtsd.ac.uk::cc7a4ae3-e3a1-4591-8d18-1559a5849f23" providerId="AD" clId="Web-{34234F95-194B-4183-BF81-0440079BE187}" dt="2021-10-03T23:35:37.033" v="34"/>
          <pc:sldLayoutMkLst>
            <pc:docMk/>
            <pc:sldMasterMk cId="3315627946" sldId="2147483813"/>
            <pc:sldLayoutMk cId="1825055950" sldId="2147483806"/>
          </pc:sldLayoutMkLst>
        </pc:sldLayoutChg>
        <pc:sldLayoutChg chg="add del">
          <pc:chgData name="Stefania Claudia Bulete (2106754)" userId="S::2106754@student.uwtsd.ac.uk::cc7a4ae3-e3a1-4591-8d18-1559a5849f23" providerId="AD" clId="Web-{34234F95-194B-4183-BF81-0440079BE187}" dt="2021-10-03T23:35:37.033" v="34"/>
          <pc:sldLayoutMkLst>
            <pc:docMk/>
            <pc:sldMasterMk cId="3315627946" sldId="2147483813"/>
            <pc:sldLayoutMk cId="2405014624" sldId="2147483807"/>
          </pc:sldLayoutMkLst>
        </pc:sldLayoutChg>
        <pc:sldLayoutChg chg="add del">
          <pc:chgData name="Stefania Claudia Bulete (2106754)" userId="S::2106754@student.uwtsd.ac.uk::cc7a4ae3-e3a1-4591-8d18-1559a5849f23" providerId="AD" clId="Web-{34234F95-194B-4183-BF81-0440079BE187}" dt="2021-10-03T23:35:37.033" v="34"/>
          <pc:sldLayoutMkLst>
            <pc:docMk/>
            <pc:sldMasterMk cId="3315627946" sldId="2147483813"/>
            <pc:sldLayoutMk cId="976380977" sldId="2147483808"/>
          </pc:sldLayoutMkLst>
        </pc:sldLayoutChg>
        <pc:sldLayoutChg chg="add del">
          <pc:chgData name="Stefania Claudia Bulete (2106754)" userId="S::2106754@student.uwtsd.ac.uk::cc7a4ae3-e3a1-4591-8d18-1559a5849f23" providerId="AD" clId="Web-{34234F95-194B-4183-BF81-0440079BE187}" dt="2021-10-03T23:35:37.033" v="34"/>
          <pc:sldLayoutMkLst>
            <pc:docMk/>
            <pc:sldMasterMk cId="3315627946" sldId="2147483813"/>
            <pc:sldLayoutMk cId="2906272295" sldId="2147483809"/>
          </pc:sldLayoutMkLst>
        </pc:sldLayoutChg>
        <pc:sldLayoutChg chg="add del">
          <pc:chgData name="Stefania Claudia Bulete (2106754)" userId="S::2106754@student.uwtsd.ac.uk::cc7a4ae3-e3a1-4591-8d18-1559a5849f23" providerId="AD" clId="Web-{34234F95-194B-4183-BF81-0440079BE187}" dt="2021-10-03T23:35:37.033" v="34"/>
          <pc:sldLayoutMkLst>
            <pc:docMk/>
            <pc:sldMasterMk cId="3315627946" sldId="2147483813"/>
            <pc:sldLayoutMk cId="209297990" sldId="2147483810"/>
          </pc:sldLayoutMkLst>
        </pc:sldLayoutChg>
        <pc:sldLayoutChg chg="add del">
          <pc:chgData name="Stefania Claudia Bulete (2106754)" userId="S::2106754@student.uwtsd.ac.uk::cc7a4ae3-e3a1-4591-8d18-1559a5849f23" providerId="AD" clId="Web-{34234F95-194B-4183-BF81-0440079BE187}" dt="2021-10-03T23:35:37.033" v="34"/>
          <pc:sldLayoutMkLst>
            <pc:docMk/>
            <pc:sldMasterMk cId="3315627946" sldId="2147483813"/>
            <pc:sldLayoutMk cId="1212496833" sldId="2147483811"/>
          </pc:sldLayoutMkLst>
        </pc:sldLayoutChg>
        <pc:sldLayoutChg chg="add del">
          <pc:chgData name="Stefania Claudia Bulete (2106754)" userId="S::2106754@student.uwtsd.ac.uk::cc7a4ae3-e3a1-4591-8d18-1559a5849f23" providerId="AD" clId="Web-{34234F95-194B-4183-BF81-0440079BE187}" dt="2021-10-03T23:35:37.033" v="34"/>
          <pc:sldLayoutMkLst>
            <pc:docMk/>
            <pc:sldMasterMk cId="3315627946" sldId="2147483813"/>
            <pc:sldLayoutMk cId="462308206" sldId="2147483812"/>
          </pc:sldLayoutMkLst>
        </pc:sldLayoutChg>
      </pc:sldMasterChg>
      <pc:sldMasterChg chg="add addSldLayout">
        <pc:chgData name="Stefania Claudia Bulete (2106754)" userId="S::2106754@student.uwtsd.ac.uk::cc7a4ae3-e3a1-4591-8d18-1559a5849f23" providerId="AD" clId="Web-{34234F95-194B-4183-BF81-0440079BE187}" dt="2021-10-03T23:35:49.987" v="37"/>
        <pc:sldMasterMkLst>
          <pc:docMk/>
          <pc:sldMasterMk cId="578387809" sldId="2147483826"/>
        </pc:sldMasterMkLst>
        <pc:sldLayoutChg chg="add">
          <pc:chgData name="Stefania Claudia Bulete (2106754)" userId="S::2106754@student.uwtsd.ac.uk::cc7a4ae3-e3a1-4591-8d18-1559a5849f23" providerId="AD" clId="Web-{34234F95-194B-4183-BF81-0440079BE187}" dt="2021-10-03T23:35:49.987" v="37"/>
          <pc:sldLayoutMkLst>
            <pc:docMk/>
            <pc:sldMasterMk cId="578387809" sldId="2147483826"/>
            <pc:sldLayoutMk cId="736750315" sldId="2147483815"/>
          </pc:sldLayoutMkLst>
        </pc:sldLayoutChg>
        <pc:sldLayoutChg chg="add">
          <pc:chgData name="Stefania Claudia Bulete (2106754)" userId="S::2106754@student.uwtsd.ac.uk::cc7a4ae3-e3a1-4591-8d18-1559a5849f23" providerId="AD" clId="Web-{34234F95-194B-4183-BF81-0440079BE187}" dt="2021-10-03T23:35:49.987" v="37"/>
          <pc:sldLayoutMkLst>
            <pc:docMk/>
            <pc:sldMasterMk cId="578387809" sldId="2147483826"/>
            <pc:sldLayoutMk cId="2350772479" sldId="2147483816"/>
          </pc:sldLayoutMkLst>
        </pc:sldLayoutChg>
        <pc:sldLayoutChg chg="add">
          <pc:chgData name="Stefania Claudia Bulete (2106754)" userId="S::2106754@student.uwtsd.ac.uk::cc7a4ae3-e3a1-4591-8d18-1559a5849f23" providerId="AD" clId="Web-{34234F95-194B-4183-BF81-0440079BE187}" dt="2021-10-03T23:35:49.987" v="37"/>
          <pc:sldLayoutMkLst>
            <pc:docMk/>
            <pc:sldMasterMk cId="578387809" sldId="2147483826"/>
            <pc:sldLayoutMk cId="3915189863" sldId="2147483817"/>
          </pc:sldLayoutMkLst>
        </pc:sldLayoutChg>
        <pc:sldLayoutChg chg="add">
          <pc:chgData name="Stefania Claudia Bulete (2106754)" userId="S::2106754@student.uwtsd.ac.uk::cc7a4ae3-e3a1-4591-8d18-1559a5849f23" providerId="AD" clId="Web-{34234F95-194B-4183-BF81-0440079BE187}" dt="2021-10-03T23:35:49.987" v="37"/>
          <pc:sldLayoutMkLst>
            <pc:docMk/>
            <pc:sldMasterMk cId="578387809" sldId="2147483826"/>
            <pc:sldLayoutMk cId="3066036546" sldId="2147483818"/>
          </pc:sldLayoutMkLst>
        </pc:sldLayoutChg>
        <pc:sldLayoutChg chg="add">
          <pc:chgData name="Stefania Claudia Bulete (2106754)" userId="S::2106754@student.uwtsd.ac.uk::cc7a4ae3-e3a1-4591-8d18-1559a5849f23" providerId="AD" clId="Web-{34234F95-194B-4183-BF81-0440079BE187}" dt="2021-10-03T23:35:49.987" v="37"/>
          <pc:sldLayoutMkLst>
            <pc:docMk/>
            <pc:sldMasterMk cId="578387809" sldId="2147483826"/>
            <pc:sldLayoutMk cId="3475864976" sldId="2147483819"/>
          </pc:sldLayoutMkLst>
        </pc:sldLayoutChg>
        <pc:sldLayoutChg chg="add">
          <pc:chgData name="Stefania Claudia Bulete (2106754)" userId="S::2106754@student.uwtsd.ac.uk::cc7a4ae3-e3a1-4591-8d18-1559a5849f23" providerId="AD" clId="Web-{34234F95-194B-4183-BF81-0440079BE187}" dt="2021-10-03T23:35:49.987" v="37"/>
          <pc:sldLayoutMkLst>
            <pc:docMk/>
            <pc:sldMasterMk cId="578387809" sldId="2147483826"/>
            <pc:sldLayoutMk cId="2668139273" sldId="2147483820"/>
          </pc:sldLayoutMkLst>
        </pc:sldLayoutChg>
        <pc:sldLayoutChg chg="add">
          <pc:chgData name="Stefania Claudia Bulete (2106754)" userId="S::2106754@student.uwtsd.ac.uk::cc7a4ae3-e3a1-4591-8d18-1559a5849f23" providerId="AD" clId="Web-{34234F95-194B-4183-BF81-0440079BE187}" dt="2021-10-03T23:35:49.987" v="37"/>
          <pc:sldLayoutMkLst>
            <pc:docMk/>
            <pc:sldMasterMk cId="578387809" sldId="2147483826"/>
            <pc:sldLayoutMk cId="431495006" sldId="2147483821"/>
          </pc:sldLayoutMkLst>
        </pc:sldLayoutChg>
        <pc:sldLayoutChg chg="add">
          <pc:chgData name="Stefania Claudia Bulete (2106754)" userId="S::2106754@student.uwtsd.ac.uk::cc7a4ae3-e3a1-4591-8d18-1559a5849f23" providerId="AD" clId="Web-{34234F95-194B-4183-BF81-0440079BE187}" dt="2021-10-03T23:35:49.987" v="37"/>
          <pc:sldLayoutMkLst>
            <pc:docMk/>
            <pc:sldMasterMk cId="578387809" sldId="2147483826"/>
            <pc:sldLayoutMk cId="1318524392" sldId="2147483822"/>
          </pc:sldLayoutMkLst>
        </pc:sldLayoutChg>
        <pc:sldLayoutChg chg="add">
          <pc:chgData name="Stefania Claudia Bulete (2106754)" userId="S::2106754@student.uwtsd.ac.uk::cc7a4ae3-e3a1-4591-8d18-1559a5849f23" providerId="AD" clId="Web-{34234F95-194B-4183-BF81-0440079BE187}" dt="2021-10-03T23:35:49.987" v="37"/>
          <pc:sldLayoutMkLst>
            <pc:docMk/>
            <pc:sldMasterMk cId="578387809" sldId="2147483826"/>
            <pc:sldLayoutMk cId="2044623161" sldId="2147483823"/>
          </pc:sldLayoutMkLst>
        </pc:sldLayoutChg>
        <pc:sldLayoutChg chg="add">
          <pc:chgData name="Stefania Claudia Bulete (2106754)" userId="S::2106754@student.uwtsd.ac.uk::cc7a4ae3-e3a1-4591-8d18-1559a5849f23" providerId="AD" clId="Web-{34234F95-194B-4183-BF81-0440079BE187}" dt="2021-10-03T23:35:49.987" v="37"/>
          <pc:sldLayoutMkLst>
            <pc:docMk/>
            <pc:sldMasterMk cId="578387809" sldId="2147483826"/>
            <pc:sldLayoutMk cId="2031794379" sldId="2147483824"/>
          </pc:sldLayoutMkLst>
        </pc:sldLayoutChg>
        <pc:sldLayoutChg chg="add">
          <pc:chgData name="Stefania Claudia Bulete (2106754)" userId="S::2106754@student.uwtsd.ac.uk::cc7a4ae3-e3a1-4591-8d18-1559a5849f23" providerId="AD" clId="Web-{34234F95-194B-4183-BF81-0440079BE187}" dt="2021-10-03T23:35:49.987" v="37"/>
          <pc:sldLayoutMkLst>
            <pc:docMk/>
            <pc:sldMasterMk cId="578387809" sldId="2147483826"/>
            <pc:sldLayoutMk cId="725372481" sldId="2147483825"/>
          </pc:sldLayoutMkLst>
        </pc:sldLayoutChg>
      </pc:sldMasterChg>
    </pc:docChg>
  </pc:docChgLst>
  <pc:docChgLst>
    <pc:chgData name="Stefania Claudia Bulete (2106754)" userId="S::2106754@student.uwtsd.ac.uk::cc7a4ae3-e3a1-4591-8d18-1559a5849f23" providerId="AD" clId="Web-{E3D60768-DAD3-45A4-03E2-1B24DE6825F7}"/>
    <pc:docChg chg="mod modSld">
      <pc:chgData name="Stefania Claudia Bulete (2106754)" userId="S::2106754@student.uwtsd.ac.uk::cc7a4ae3-e3a1-4591-8d18-1559a5849f23" providerId="AD" clId="Web-{E3D60768-DAD3-45A4-03E2-1B24DE6825F7}" dt="2021-10-04T01:44:51.129" v="350"/>
      <pc:docMkLst>
        <pc:docMk/>
      </pc:docMkLst>
      <pc:sldChg chg="delSp">
        <pc:chgData name="Stefania Claudia Bulete (2106754)" userId="S::2106754@student.uwtsd.ac.uk::cc7a4ae3-e3a1-4591-8d18-1559a5849f23" providerId="AD" clId="Web-{E3D60768-DAD3-45A4-03E2-1B24DE6825F7}" dt="2021-10-04T01:44:51.129" v="350"/>
        <pc:sldMkLst>
          <pc:docMk/>
          <pc:sldMk cId="109857222" sldId="256"/>
        </pc:sldMkLst>
        <pc:picChg chg="del">
          <ac:chgData name="Stefania Claudia Bulete (2106754)" userId="S::2106754@student.uwtsd.ac.uk::cc7a4ae3-e3a1-4591-8d18-1559a5849f23" providerId="AD" clId="Web-{E3D60768-DAD3-45A4-03E2-1B24DE6825F7}" dt="2021-10-04T01:44:51.129" v="350"/>
          <ac:picMkLst>
            <pc:docMk/>
            <pc:sldMk cId="109857222" sldId="256"/>
            <ac:picMk id="17" creationId="{C3E2B8D2-8709-499B-A844-366F2D25B92D}"/>
          </ac:picMkLst>
        </pc:picChg>
      </pc:sldChg>
      <pc:sldChg chg="addSp delSp modSp modNotes">
        <pc:chgData name="Stefania Claudia Bulete (2106754)" userId="S::2106754@student.uwtsd.ac.uk::cc7a4ae3-e3a1-4591-8d18-1559a5849f23" providerId="AD" clId="Web-{E3D60768-DAD3-45A4-03E2-1B24DE6825F7}" dt="2021-10-04T01:39:08.022" v="347"/>
        <pc:sldMkLst>
          <pc:docMk/>
          <pc:sldMk cId="4268152095" sldId="257"/>
        </pc:sldMkLst>
        <pc:spChg chg="add del mod">
          <ac:chgData name="Stefania Claudia Bulete (2106754)" userId="S::2106754@student.uwtsd.ac.uk::cc7a4ae3-e3a1-4591-8d18-1559a5849f23" providerId="AD" clId="Web-{E3D60768-DAD3-45A4-03E2-1B24DE6825F7}" dt="2021-10-04T01:11:31.017" v="116"/>
          <ac:spMkLst>
            <pc:docMk/>
            <pc:sldMk cId="4268152095" sldId="257"/>
            <ac:spMk id="4" creationId="{F1ABDFCA-25A6-4779-8209-AFB0AF68BA28}"/>
          </ac:spMkLst>
        </pc:spChg>
        <pc:spChg chg="mod">
          <ac:chgData name="Stefania Claudia Bulete (2106754)" userId="S::2106754@student.uwtsd.ac.uk::cc7a4ae3-e3a1-4591-8d18-1559a5849f23" providerId="AD" clId="Web-{E3D60768-DAD3-45A4-03E2-1B24DE6825F7}" dt="2021-10-04T01:35:05.688" v="275" actId="20577"/>
          <ac:spMkLst>
            <pc:docMk/>
            <pc:sldMk cId="4268152095" sldId="257"/>
            <ac:spMk id="28" creationId="{E89F16C2-8B47-419D-8C02-2DA481C468AA}"/>
          </ac:spMkLst>
        </pc:spChg>
        <pc:picChg chg="add del mod">
          <ac:chgData name="Stefania Claudia Bulete (2106754)" userId="S::2106754@student.uwtsd.ac.uk::cc7a4ae3-e3a1-4591-8d18-1559a5849f23" providerId="AD" clId="Web-{E3D60768-DAD3-45A4-03E2-1B24DE6825F7}" dt="2021-10-04T00:49:34.328" v="3"/>
          <ac:picMkLst>
            <pc:docMk/>
            <pc:sldMk cId="4268152095" sldId="257"/>
            <ac:picMk id="3" creationId="{46B6C6B1-A745-42E7-87A8-120AE56A59AD}"/>
          </ac:picMkLst>
        </pc:picChg>
        <pc:picChg chg="add mod">
          <ac:chgData name="Stefania Claudia Bulete (2106754)" userId="S::2106754@student.uwtsd.ac.uk::cc7a4ae3-e3a1-4591-8d18-1559a5849f23" providerId="AD" clId="Web-{E3D60768-DAD3-45A4-03E2-1B24DE6825F7}" dt="2021-10-04T01:18:08.653" v="132" actId="1076"/>
          <ac:picMkLst>
            <pc:docMk/>
            <pc:sldMk cId="4268152095" sldId="257"/>
            <ac:picMk id="5" creationId="{D4A446FE-BE50-4EE1-92A8-B26798761B89}"/>
          </ac:picMkLst>
        </pc:picChg>
      </pc:sldChg>
      <pc:sldChg chg="addSp delSp modSp mod setBg">
        <pc:chgData name="Stefania Claudia Bulete (2106754)" userId="S::2106754@student.uwtsd.ac.uk::cc7a4ae3-e3a1-4591-8d18-1559a5849f23" providerId="AD" clId="Web-{E3D60768-DAD3-45A4-03E2-1B24DE6825F7}" dt="2021-10-04T01:44:35.035" v="349"/>
        <pc:sldMkLst>
          <pc:docMk/>
          <pc:sldMk cId="3596800884" sldId="258"/>
        </pc:sldMkLst>
        <pc:spChg chg="mod">
          <ac:chgData name="Stefania Claudia Bulete (2106754)" userId="S::2106754@student.uwtsd.ac.uk::cc7a4ae3-e3a1-4591-8d18-1559a5849f23" providerId="AD" clId="Web-{E3D60768-DAD3-45A4-03E2-1B24DE6825F7}" dt="2021-10-04T00:57:17.176" v="43" actId="14100"/>
          <ac:spMkLst>
            <pc:docMk/>
            <pc:sldMk cId="3596800884" sldId="258"/>
            <ac:spMk id="2" creationId="{D7BA0AA8-7B85-4D86-970A-713DE5C3233A}"/>
          </ac:spMkLst>
        </pc:spChg>
        <pc:spChg chg="del">
          <ac:chgData name="Stefania Claudia Bulete (2106754)" userId="S::2106754@student.uwtsd.ac.uk::cc7a4ae3-e3a1-4591-8d18-1559a5849f23" providerId="AD" clId="Web-{E3D60768-DAD3-45A4-03E2-1B24DE6825F7}" dt="2021-10-04T00:50:34.954" v="4"/>
          <ac:spMkLst>
            <pc:docMk/>
            <pc:sldMk cId="3596800884" sldId="258"/>
            <ac:spMk id="3" creationId="{DC1E68EC-B2D6-42B3-BD6C-A73250814CC1}"/>
          </ac:spMkLst>
        </pc:spChg>
        <pc:spChg chg="add del mod">
          <ac:chgData name="Stefania Claudia Bulete (2106754)" userId="S::2106754@student.uwtsd.ac.uk::cc7a4ae3-e3a1-4591-8d18-1559a5849f23" providerId="AD" clId="Web-{E3D60768-DAD3-45A4-03E2-1B24DE6825F7}" dt="2021-10-04T00:53:46.443" v="10"/>
          <ac:spMkLst>
            <pc:docMk/>
            <pc:sldMk cId="3596800884" sldId="258"/>
            <ac:spMk id="6" creationId="{90AF675F-95A4-4872-8E8E-9DAAB9A1FD43}"/>
          </ac:spMkLst>
        </pc:spChg>
        <pc:spChg chg="add del mod">
          <ac:chgData name="Stefania Claudia Bulete (2106754)" userId="S::2106754@student.uwtsd.ac.uk::cc7a4ae3-e3a1-4591-8d18-1559a5849f23" providerId="AD" clId="Web-{E3D60768-DAD3-45A4-03E2-1B24DE6825F7}" dt="2021-10-04T00:54:48.279" v="14"/>
          <ac:spMkLst>
            <pc:docMk/>
            <pc:sldMk cId="3596800884" sldId="258"/>
            <ac:spMk id="9" creationId="{B779BBCD-589B-4536-B97E-9D9E94BD720D}"/>
          </ac:spMkLst>
        </pc:spChg>
        <pc:spChg chg="add del mod">
          <ac:chgData name="Stefania Claudia Bulete (2106754)" userId="S::2106754@student.uwtsd.ac.uk::cc7a4ae3-e3a1-4591-8d18-1559a5849f23" providerId="AD" clId="Web-{E3D60768-DAD3-45A4-03E2-1B24DE6825F7}" dt="2021-10-04T01:10:11.656" v="113"/>
          <ac:spMkLst>
            <pc:docMk/>
            <pc:sldMk cId="3596800884" sldId="258"/>
            <ac:spMk id="13" creationId="{E1A75E34-1364-4180-9773-1A29DAE7C063}"/>
          </ac:spMkLst>
        </pc:spChg>
        <pc:spChg chg="add del mod">
          <ac:chgData name="Stefania Claudia Bulete (2106754)" userId="S::2106754@student.uwtsd.ac.uk::cc7a4ae3-e3a1-4591-8d18-1559a5849f23" providerId="AD" clId="Web-{E3D60768-DAD3-45A4-03E2-1B24DE6825F7}" dt="2021-10-04T01:09:15.076" v="110"/>
          <ac:spMkLst>
            <pc:docMk/>
            <pc:sldMk cId="3596800884" sldId="258"/>
            <ac:spMk id="14" creationId="{8C3970C7-C53C-44F4-A102-0EA707E3F5C0}"/>
          </ac:spMkLst>
        </pc:spChg>
        <pc:spChg chg="add">
          <ac:chgData name="Stefania Claudia Bulete (2106754)" userId="S::2106754@student.uwtsd.ac.uk::cc7a4ae3-e3a1-4591-8d18-1559a5849f23" providerId="AD" clId="Web-{E3D60768-DAD3-45A4-03E2-1B24DE6825F7}" dt="2021-10-04T00:54:56.342" v="15"/>
          <ac:spMkLst>
            <pc:docMk/>
            <pc:sldMk cId="3596800884" sldId="258"/>
            <ac:spMk id="17" creationId="{BF02845A-8571-40C5-9F56-8F9B3F7C4E4C}"/>
          </ac:spMkLst>
        </pc:spChg>
        <pc:spChg chg="add mod">
          <ac:chgData name="Stefania Claudia Bulete (2106754)" userId="S::2106754@student.uwtsd.ac.uk::cc7a4ae3-e3a1-4591-8d18-1559a5849f23" providerId="AD" clId="Web-{E3D60768-DAD3-45A4-03E2-1B24DE6825F7}" dt="2021-10-04T01:44:35.035" v="349"/>
          <ac:spMkLst>
            <pc:docMk/>
            <pc:sldMk cId="3596800884" sldId="258"/>
            <ac:spMk id="18" creationId="{1B26C1E8-36FA-45FF-A7CD-6BF312B59063}"/>
          </ac:spMkLst>
        </pc:spChg>
        <pc:picChg chg="add del mod ord">
          <ac:chgData name="Stefania Claudia Bulete (2106754)" userId="S::2106754@student.uwtsd.ac.uk::cc7a4ae3-e3a1-4591-8d18-1559a5849f23" providerId="AD" clId="Web-{E3D60768-DAD3-45A4-03E2-1B24DE6825F7}" dt="2021-10-04T00:51:12.658" v="9"/>
          <ac:picMkLst>
            <pc:docMk/>
            <pc:sldMk cId="3596800884" sldId="258"/>
            <ac:picMk id="4" creationId="{712EB2F4-CAE3-4973-9197-9473EB79B5E7}"/>
          </ac:picMkLst>
        </pc:picChg>
        <pc:picChg chg="add del mod ord">
          <ac:chgData name="Stefania Claudia Bulete (2106754)" userId="S::2106754@student.uwtsd.ac.uk::cc7a4ae3-e3a1-4591-8d18-1559a5849f23" providerId="AD" clId="Web-{E3D60768-DAD3-45A4-03E2-1B24DE6825F7}" dt="2021-10-04T00:54:00.271" v="13"/>
          <ac:picMkLst>
            <pc:docMk/>
            <pc:sldMk cId="3596800884" sldId="258"/>
            <ac:picMk id="7" creationId="{D79FB7D8-91BA-49F2-8F70-303BE5C47EC0}"/>
          </ac:picMkLst>
        </pc:picChg>
        <pc:picChg chg="add mod ord">
          <ac:chgData name="Stefania Claudia Bulete (2106754)" userId="S::2106754@student.uwtsd.ac.uk::cc7a4ae3-e3a1-4591-8d18-1559a5849f23" providerId="AD" clId="Web-{E3D60768-DAD3-45A4-03E2-1B24DE6825F7}" dt="2021-10-04T00:54:56.342" v="15"/>
          <ac:picMkLst>
            <pc:docMk/>
            <pc:sldMk cId="3596800884" sldId="258"/>
            <ac:picMk id="10" creationId="{E812FB0D-B5CA-49A7-B8BD-3E4001DF727D}"/>
          </ac:picMkLst>
        </pc:picChg>
        <pc:picChg chg="add del mod ord">
          <ac:chgData name="Stefania Claudia Bulete (2106754)" userId="S::2106754@student.uwtsd.ac.uk::cc7a4ae3-e3a1-4591-8d18-1559a5849f23" providerId="AD" clId="Web-{E3D60768-DAD3-45A4-03E2-1B24DE6825F7}" dt="2021-10-04T01:09:21.686" v="112"/>
          <ac:picMkLst>
            <pc:docMk/>
            <pc:sldMk cId="3596800884" sldId="258"/>
            <ac:picMk id="11" creationId="{C3BB59EE-9B04-4825-9F50-87D73A228CC2}"/>
          </ac:picMkLst>
        </pc:picChg>
        <pc:picChg chg="add del mod ord">
          <ac:chgData name="Stefania Claudia Bulete (2106754)" userId="S::2106754@student.uwtsd.ac.uk::cc7a4ae3-e3a1-4591-8d18-1559a5849f23" providerId="AD" clId="Web-{E3D60768-DAD3-45A4-03E2-1B24DE6825F7}" dt="2021-10-04T01:44:35.035" v="349"/>
          <ac:picMkLst>
            <pc:docMk/>
            <pc:sldMk cId="3596800884" sldId="258"/>
            <ac:picMk id="15" creationId="{08906291-84F9-44E8-BD4C-E69AB546D90B}"/>
          </ac:picMkLst>
        </pc:picChg>
        <pc:cxnChg chg="add">
          <ac:chgData name="Stefania Claudia Bulete (2106754)" userId="S::2106754@student.uwtsd.ac.uk::cc7a4ae3-e3a1-4591-8d18-1559a5849f23" providerId="AD" clId="Web-{E3D60768-DAD3-45A4-03E2-1B24DE6825F7}" dt="2021-10-04T00:54:56.342" v="15"/>
          <ac:cxnSpMkLst>
            <pc:docMk/>
            <pc:sldMk cId="3596800884" sldId="258"/>
            <ac:cxnSpMk id="19" creationId="{F30BB598-81B4-41BB-BC44-CD9C29AE2EAB}"/>
          </ac:cxnSpMkLst>
        </pc:cxnChg>
      </pc:sldChg>
    </pc:docChg>
  </pc:docChgLst>
  <pc:docChgLst>
    <pc:chgData name="Stefania Claudia Bulete (2106754)" userId="S::2106754@student.uwtsd.ac.uk::cc7a4ae3-e3a1-4591-8d18-1559a5849f23" providerId="AD" clId="Web-{550E8DEF-0E1D-C308-BCDC-F83E8D96B47E}"/>
    <pc:docChg chg="addSld delSld modSld sldOrd">
      <pc:chgData name="Stefania Claudia Bulete (2106754)" userId="S::2106754@student.uwtsd.ac.uk::cc7a4ae3-e3a1-4591-8d18-1559a5849f23" providerId="AD" clId="Web-{550E8DEF-0E1D-C308-BCDC-F83E8D96B47E}" dt="2021-10-10T07:40:18.408" v="657"/>
      <pc:docMkLst>
        <pc:docMk/>
      </pc:docMkLst>
      <pc:sldChg chg="modSp">
        <pc:chgData name="Stefania Claudia Bulete (2106754)" userId="S::2106754@student.uwtsd.ac.uk::cc7a4ae3-e3a1-4591-8d18-1559a5849f23" providerId="AD" clId="Web-{550E8DEF-0E1D-C308-BCDC-F83E8D96B47E}" dt="2021-10-09T09:17:25.155" v="190" actId="20577"/>
        <pc:sldMkLst>
          <pc:docMk/>
          <pc:sldMk cId="109857222" sldId="256"/>
        </pc:sldMkLst>
        <pc:spChg chg="mod">
          <ac:chgData name="Stefania Claudia Bulete (2106754)" userId="S::2106754@student.uwtsd.ac.uk::cc7a4ae3-e3a1-4591-8d18-1559a5849f23" providerId="AD" clId="Web-{550E8DEF-0E1D-C308-BCDC-F83E8D96B47E}" dt="2021-10-09T09:17:25.155" v="190" actId="20577"/>
          <ac:spMkLst>
            <pc:docMk/>
            <pc:sldMk cId="109857222" sldId="256"/>
            <ac:spMk id="2" creationId="{00000000-0000-0000-0000-000000000000}"/>
          </ac:spMkLst>
        </pc:spChg>
      </pc:sldChg>
      <pc:sldChg chg="modSp modNotes">
        <pc:chgData name="Stefania Claudia Bulete (2106754)" userId="S::2106754@student.uwtsd.ac.uk::cc7a4ae3-e3a1-4591-8d18-1559a5849f23" providerId="AD" clId="Web-{550E8DEF-0E1D-C308-BCDC-F83E8D96B47E}" dt="2021-10-10T07:32:19.395" v="626"/>
        <pc:sldMkLst>
          <pc:docMk/>
          <pc:sldMk cId="940768518" sldId="259"/>
        </pc:sldMkLst>
        <pc:spChg chg="mod">
          <ac:chgData name="Stefania Claudia Bulete (2106754)" userId="S::2106754@student.uwtsd.ac.uk::cc7a4ae3-e3a1-4591-8d18-1559a5849f23" providerId="AD" clId="Web-{550E8DEF-0E1D-C308-BCDC-F83E8D96B47E}" dt="2021-10-09T10:42:27.384" v="241" actId="20577"/>
          <ac:spMkLst>
            <pc:docMk/>
            <pc:sldMk cId="940768518" sldId="259"/>
            <ac:spMk id="3" creationId="{F2EC5FAC-B8AF-4B29-A710-EAAA09177B75}"/>
          </ac:spMkLst>
        </pc:spChg>
      </pc:sldChg>
      <pc:sldChg chg="modNotes">
        <pc:chgData name="Stefania Claudia Bulete (2106754)" userId="S::2106754@student.uwtsd.ac.uk::cc7a4ae3-e3a1-4591-8d18-1559a5849f23" providerId="AD" clId="Web-{550E8DEF-0E1D-C308-BCDC-F83E8D96B47E}" dt="2021-10-10T07:32:34.083" v="629"/>
        <pc:sldMkLst>
          <pc:docMk/>
          <pc:sldMk cId="1059014189" sldId="260"/>
        </pc:sldMkLst>
      </pc:sldChg>
      <pc:sldChg chg="modNotes">
        <pc:chgData name="Stefania Claudia Bulete (2106754)" userId="S::2106754@student.uwtsd.ac.uk::cc7a4ae3-e3a1-4591-8d18-1559a5849f23" providerId="AD" clId="Web-{550E8DEF-0E1D-C308-BCDC-F83E8D96B47E}" dt="2021-10-10T07:33:22.584" v="633"/>
        <pc:sldMkLst>
          <pc:docMk/>
          <pc:sldMk cId="3691859494" sldId="262"/>
        </pc:sldMkLst>
      </pc:sldChg>
      <pc:sldChg chg="addSp delSp modSp modNotes">
        <pc:chgData name="Stefania Claudia Bulete (2106754)" userId="S::2106754@student.uwtsd.ac.uk::cc7a4ae3-e3a1-4591-8d18-1559a5849f23" providerId="AD" clId="Web-{550E8DEF-0E1D-C308-BCDC-F83E8D96B47E}" dt="2021-10-09T19:29:41.029" v="345" actId="20577"/>
        <pc:sldMkLst>
          <pc:docMk/>
          <pc:sldMk cId="427871041" sldId="263"/>
        </pc:sldMkLst>
        <pc:spChg chg="del mod">
          <ac:chgData name="Stefania Claudia Bulete (2106754)" userId="S::2106754@student.uwtsd.ac.uk::cc7a4ae3-e3a1-4591-8d18-1559a5849f23" providerId="AD" clId="Web-{550E8DEF-0E1D-C308-BCDC-F83E8D96B47E}" dt="2021-10-09T19:28:14.261" v="332"/>
          <ac:spMkLst>
            <pc:docMk/>
            <pc:sldMk cId="427871041" sldId="263"/>
            <ac:spMk id="11" creationId="{DF642988-99B2-439C-8E5D-10244AFFCED9}"/>
          </ac:spMkLst>
        </pc:spChg>
        <pc:spChg chg="add mod">
          <ac:chgData name="Stefania Claudia Bulete (2106754)" userId="S::2106754@student.uwtsd.ac.uk::cc7a4ae3-e3a1-4591-8d18-1559a5849f23" providerId="AD" clId="Web-{550E8DEF-0E1D-C308-BCDC-F83E8D96B47E}" dt="2021-10-09T19:29:41.029" v="345" actId="20577"/>
          <ac:spMkLst>
            <pc:docMk/>
            <pc:sldMk cId="427871041" sldId="263"/>
            <ac:spMk id="30" creationId="{8BAF7185-11FD-41B7-AE14-9EC6405DB273}"/>
          </ac:spMkLst>
        </pc:spChg>
        <pc:graphicFrameChg chg="add del mod ord modGraphic">
          <ac:chgData name="Stefania Claudia Bulete (2106754)" userId="S::2106754@student.uwtsd.ac.uk::cc7a4ae3-e3a1-4591-8d18-1559a5849f23" providerId="AD" clId="Web-{550E8DEF-0E1D-C308-BCDC-F83E8D96B47E}" dt="2021-10-09T19:28:25.699" v="334"/>
          <ac:graphicFrameMkLst>
            <pc:docMk/>
            <pc:sldMk cId="427871041" sldId="263"/>
            <ac:graphicFrameMk id="3" creationId="{0260EF0E-CB83-4EA5-AFAD-6E88BBECC208}"/>
          </ac:graphicFrameMkLst>
        </pc:graphicFrameChg>
      </pc:sldChg>
      <pc:sldChg chg="modNotes">
        <pc:chgData name="Stefania Claudia Bulete (2106754)" userId="S::2106754@student.uwtsd.ac.uk::cc7a4ae3-e3a1-4591-8d18-1559a5849f23" providerId="AD" clId="Web-{550E8DEF-0E1D-C308-BCDC-F83E8D96B47E}" dt="2021-10-09T17:58:39.473" v="253"/>
        <pc:sldMkLst>
          <pc:docMk/>
          <pc:sldMk cId="3870972949" sldId="264"/>
        </pc:sldMkLst>
      </pc:sldChg>
      <pc:sldChg chg="ord modNotes">
        <pc:chgData name="Stefania Claudia Bulete (2106754)" userId="S::2106754@student.uwtsd.ac.uk::cc7a4ae3-e3a1-4591-8d18-1559a5849f23" providerId="AD" clId="Web-{550E8DEF-0E1D-C308-BCDC-F83E8D96B47E}" dt="2021-10-09T19:42:47.379" v="346"/>
        <pc:sldMkLst>
          <pc:docMk/>
          <pc:sldMk cId="809474342" sldId="266"/>
        </pc:sldMkLst>
      </pc:sldChg>
      <pc:sldChg chg="addSp delSp modSp mod setBg modNotes">
        <pc:chgData name="Stefania Claudia Bulete (2106754)" userId="S::2106754@student.uwtsd.ac.uk::cc7a4ae3-e3a1-4591-8d18-1559a5849f23" providerId="AD" clId="Web-{550E8DEF-0E1D-C308-BCDC-F83E8D96B47E}" dt="2021-10-10T07:40:18.408" v="657"/>
        <pc:sldMkLst>
          <pc:docMk/>
          <pc:sldMk cId="1430601914" sldId="267"/>
        </pc:sldMkLst>
        <pc:spChg chg="add del mod">
          <ac:chgData name="Stefania Claudia Bulete (2106754)" userId="S::2106754@student.uwtsd.ac.uk::cc7a4ae3-e3a1-4591-8d18-1559a5849f23" providerId="AD" clId="Web-{550E8DEF-0E1D-C308-BCDC-F83E8D96B47E}" dt="2021-10-09T19:27:33.432" v="329"/>
          <ac:spMkLst>
            <pc:docMk/>
            <pc:sldMk cId="1430601914" sldId="267"/>
            <ac:spMk id="3" creationId="{06F90EF4-CC86-4D9F-8A12-EAAC4B5DAA19}"/>
          </ac:spMkLst>
        </pc:spChg>
        <pc:spChg chg="add del mod">
          <ac:chgData name="Stefania Claudia Bulete (2106754)" userId="S::2106754@student.uwtsd.ac.uk::cc7a4ae3-e3a1-4591-8d18-1559a5849f23" providerId="AD" clId="Web-{550E8DEF-0E1D-C308-BCDC-F83E8D96B47E}" dt="2021-10-10T07:39:08.344" v="644"/>
          <ac:spMkLst>
            <pc:docMk/>
            <pc:sldMk cId="1430601914" sldId="267"/>
            <ac:spMk id="3" creationId="{EEFD500A-00DE-4BAD-BADE-8F283EEF45E6}"/>
          </ac:spMkLst>
        </pc:spChg>
        <pc:spChg chg="add mod">
          <ac:chgData name="Stefania Claudia Bulete (2106754)" userId="S::2106754@student.uwtsd.ac.uk::cc7a4ae3-e3a1-4591-8d18-1559a5849f23" providerId="AD" clId="Web-{550E8DEF-0E1D-C308-BCDC-F83E8D96B47E}" dt="2021-10-10T07:40:01.798" v="656" actId="14100"/>
          <ac:spMkLst>
            <pc:docMk/>
            <pc:sldMk cId="1430601914" sldId="267"/>
            <ac:spMk id="4" creationId="{0D4B607E-28B6-4F0E-8E57-8916F9DB0288}"/>
          </ac:spMkLst>
        </pc:spChg>
        <pc:spChg chg="mod ord">
          <ac:chgData name="Stefania Claudia Bulete (2106754)" userId="S::2106754@student.uwtsd.ac.uk::cc7a4ae3-e3a1-4591-8d18-1559a5849f23" providerId="AD" clId="Web-{550E8DEF-0E1D-C308-BCDC-F83E8D96B47E}" dt="2021-10-10T07:38:00.967" v="636" actId="20577"/>
          <ac:spMkLst>
            <pc:docMk/>
            <pc:sldMk cId="1430601914" sldId="267"/>
            <ac:spMk id="5" creationId="{E9376D04-A233-4887-A2A4-81274D11863A}"/>
          </ac:spMkLst>
        </pc:spChg>
        <pc:spChg chg="add">
          <ac:chgData name="Stefania Claudia Bulete (2106754)" userId="S::2106754@student.uwtsd.ac.uk::cc7a4ae3-e3a1-4591-8d18-1559a5849f23" providerId="AD" clId="Web-{550E8DEF-0E1D-C308-BCDC-F83E8D96B47E}" dt="2021-10-10T07:40:18.408" v="657"/>
          <ac:spMkLst>
            <pc:docMk/>
            <pc:sldMk cId="1430601914" sldId="267"/>
            <ac:spMk id="6" creationId="{34000AD4-20F0-4DCC-B4A2-7175C44AD963}"/>
          </ac:spMkLst>
        </pc:spChg>
        <pc:spChg chg="add">
          <ac:chgData name="Stefania Claudia Bulete (2106754)" userId="S::2106754@student.uwtsd.ac.uk::cc7a4ae3-e3a1-4591-8d18-1559a5849f23" providerId="AD" clId="Web-{550E8DEF-0E1D-C308-BCDC-F83E8D96B47E}" dt="2021-10-10T07:37:50.450" v="635"/>
          <ac:spMkLst>
            <pc:docMk/>
            <pc:sldMk cId="1430601914" sldId="267"/>
            <ac:spMk id="12" creationId="{FF4F1B1F-38C9-4BA3-8793-E2B6FC978C0A}"/>
          </ac:spMkLst>
        </pc:spChg>
        <pc:spChg chg="add del mod">
          <ac:chgData name="Stefania Claudia Bulete (2106754)" userId="S::2106754@student.uwtsd.ac.uk::cc7a4ae3-e3a1-4591-8d18-1559a5849f23" providerId="AD" clId="Web-{550E8DEF-0E1D-C308-BCDC-F83E8D96B47E}" dt="2021-10-10T07:36:26.214" v="634"/>
          <ac:spMkLst>
            <pc:docMk/>
            <pc:sldMk cId="1430601914" sldId="267"/>
            <ac:spMk id="14" creationId="{5C826603-BD97-403E-B3FA-7FE6B03C5FCF}"/>
          </ac:spMkLst>
        </pc:spChg>
        <pc:graphicFrameChg chg="add del mod ord modGraphic">
          <ac:chgData name="Stefania Claudia Bulete (2106754)" userId="S::2106754@student.uwtsd.ac.uk::cc7a4ae3-e3a1-4591-8d18-1559a5849f23" providerId="AD" clId="Web-{550E8DEF-0E1D-C308-BCDC-F83E8D96B47E}" dt="2021-10-09T19:27:49.104" v="330"/>
          <ac:graphicFrameMkLst>
            <pc:docMk/>
            <pc:sldMk cId="1430601914" sldId="267"/>
            <ac:graphicFrameMk id="6" creationId="{3799FF1E-633C-4113-AAC2-6086199EA2E7}"/>
          </ac:graphicFrameMkLst>
        </pc:graphicFrameChg>
        <pc:picChg chg="add mod ord">
          <ac:chgData name="Stefania Claudia Bulete (2106754)" userId="S::2106754@student.uwtsd.ac.uk::cc7a4ae3-e3a1-4591-8d18-1559a5849f23" providerId="AD" clId="Web-{550E8DEF-0E1D-C308-BCDC-F83E8D96B47E}" dt="2021-10-10T07:40:00.204" v="655" actId="1076"/>
          <ac:picMkLst>
            <pc:docMk/>
            <pc:sldMk cId="1430601914" sldId="267"/>
            <ac:picMk id="2" creationId="{7FB32CCE-45FC-4DF3-B66B-E447991135E0}"/>
          </ac:picMkLst>
        </pc:picChg>
        <pc:picChg chg="del">
          <ac:chgData name="Stefania Claudia Bulete (2106754)" userId="S::2106754@student.uwtsd.ac.uk::cc7a4ae3-e3a1-4591-8d18-1559a5849f23" providerId="AD" clId="Web-{550E8DEF-0E1D-C308-BCDC-F83E8D96B47E}" dt="2021-10-09T19:15:46.074" v="322"/>
          <ac:picMkLst>
            <pc:docMk/>
            <pc:sldMk cId="1430601914" sldId="267"/>
            <ac:picMk id="4" creationId="{8CADA6F1-920E-4FA0-9C72-D50A1229C378}"/>
          </ac:picMkLst>
        </pc:picChg>
        <pc:cxnChg chg="add">
          <ac:chgData name="Stefania Claudia Bulete (2106754)" userId="S::2106754@student.uwtsd.ac.uk::cc7a4ae3-e3a1-4591-8d18-1559a5849f23" providerId="AD" clId="Web-{550E8DEF-0E1D-C308-BCDC-F83E8D96B47E}" dt="2021-10-10T07:37:50.450" v="635"/>
          <ac:cxnSpMkLst>
            <pc:docMk/>
            <pc:sldMk cId="1430601914" sldId="267"/>
            <ac:cxnSpMk id="7" creationId="{6B5C80BC-C547-4FD8-9B68-6A9207F08580}"/>
          </ac:cxnSpMkLst>
        </pc:cxnChg>
        <pc:cxnChg chg="add">
          <ac:chgData name="Stefania Claudia Bulete (2106754)" userId="S::2106754@student.uwtsd.ac.uk::cc7a4ae3-e3a1-4591-8d18-1559a5849f23" providerId="AD" clId="Web-{550E8DEF-0E1D-C308-BCDC-F83E8D96B47E}" dt="2021-10-10T07:37:50.450" v="635"/>
          <ac:cxnSpMkLst>
            <pc:docMk/>
            <pc:sldMk cId="1430601914" sldId="267"/>
            <ac:cxnSpMk id="10" creationId="{EAD4CCDA-06BF-4D2A-B44F-195AEC0B5B22}"/>
          </ac:cxnSpMkLst>
        </pc:cxnChg>
      </pc:sldChg>
      <pc:sldChg chg="addSp delSp modSp del">
        <pc:chgData name="Stefania Claudia Bulete (2106754)" userId="S::2106754@student.uwtsd.ac.uk::cc7a4ae3-e3a1-4591-8d18-1559a5849f23" providerId="AD" clId="Web-{550E8DEF-0E1D-C308-BCDC-F83E8D96B47E}" dt="2021-10-09T19:03:34.369" v="284"/>
        <pc:sldMkLst>
          <pc:docMk/>
          <pc:sldMk cId="2856178964" sldId="268"/>
        </pc:sldMkLst>
        <pc:spChg chg="mod">
          <ac:chgData name="Stefania Claudia Bulete (2106754)" userId="S::2106754@student.uwtsd.ac.uk::cc7a4ae3-e3a1-4591-8d18-1559a5849f23" providerId="AD" clId="Web-{550E8DEF-0E1D-C308-BCDC-F83E8D96B47E}" dt="2021-10-09T19:01:56.538" v="271" actId="20577"/>
          <ac:spMkLst>
            <pc:docMk/>
            <pc:sldMk cId="2856178964" sldId="268"/>
            <ac:spMk id="2" creationId="{18D37868-63DA-4D14-8DD4-ABAC8BB625CE}"/>
          </ac:spMkLst>
        </pc:spChg>
        <pc:spChg chg="del">
          <ac:chgData name="Stefania Claudia Bulete (2106754)" userId="S::2106754@student.uwtsd.ac.uk::cc7a4ae3-e3a1-4591-8d18-1559a5849f23" providerId="AD" clId="Web-{550E8DEF-0E1D-C308-BCDC-F83E8D96B47E}" dt="2021-10-09T19:02:03.710" v="273"/>
          <ac:spMkLst>
            <pc:docMk/>
            <pc:sldMk cId="2856178964" sldId="268"/>
            <ac:spMk id="3" creationId="{8FE0FFAB-38AA-4C7A-90A0-C3744F6B21CB}"/>
          </ac:spMkLst>
        </pc:spChg>
        <pc:spChg chg="add del mod">
          <ac:chgData name="Stefania Claudia Bulete (2106754)" userId="S::2106754@student.uwtsd.ac.uk::cc7a4ae3-e3a1-4591-8d18-1559a5849f23" providerId="AD" clId="Web-{550E8DEF-0E1D-C308-BCDC-F83E8D96B47E}" dt="2021-10-09T19:02:08.898" v="275"/>
          <ac:spMkLst>
            <pc:docMk/>
            <pc:sldMk cId="2856178964" sldId="268"/>
            <ac:spMk id="4" creationId="{26CF4223-2614-428C-A2C8-871F837EDA6A}"/>
          </ac:spMkLst>
        </pc:spChg>
      </pc:sldChg>
      <pc:sldChg chg="addSp delSp modSp new mod ord setBg">
        <pc:chgData name="Stefania Claudia Bulete (2106754)" userId="S::2106754@student.uwtsd.ac.uk::cc7a4ae3-e3a1-4591-8d18-1559a5849f23" providerId="AD" clId="Web-{550E8DEF-0E1D-C308-BCDC-F83E8D96B47E}" dt="2021-10-09T18:02:09.574" v="254"/>
        <pc:sldMkLst>
          <pc:docMk/>
          <pc:sldMk cId="1590921515" sldId="269"/>
        </pc:sldMkLst>
        <pc:spChg chg="del mod">
          <ac:chgData name="Stefania Claudia Bulete (2106754)" userId="S::2106754@student.uwtsd.ac.uk::cc7a4ae3-e3a1-4591-8d18-1559a5849f23" providerId="AD" clId="Web-{550E8DEF-0E1D-C308-BCDC-F83E8D96B47E}" dt="2021-10-09T08:56:03.207" v="3"/>
          <ac:spMkLst>
            <pc:docMk/>
            <pc:sldMk cId="1590921515" sldId="269"/>
            <ac:spMk id="2" creationId="{FF6B081B-B5AA-41C8-A2CA-ECFE58CA2986}"/>
          </ac:spMkLst>
        </pc:spChg>
        <pc:spChg chg="del">
          <ac:chgData name="Stefania Claudia Bulete (2106754)" userId="S::2106754@student.uwtsd.ac.uk::cc7a4ae3-e3a1-4591-8d18-1559a5849f23" providerId="AD" clId="Web-{550E8DEF-0E1D-C308-BCDC-F83E8D96B47E}" dt="2021-10-09T08:55:38.957" v="1"/>
          <ac:spMkLst>
            <pc:docMk/>
            <pc:sldMk cId="1590921515" sldId="269"/>
            <ac:spMk id="3" creationId="{C4769DEF-D016-440F-ADBC-7A2733FB4FCD}"/>
          </ac:spMkLst>
        </pc:spChg>
        <pc:spChg chg="add mod">
          <ac:chgData name="Stefania Claudia Bulete (2106754)" userId="S::2106754@student.uwtsd.ac.uk::cc7a4ae3-e3a1-4591-8d18-1559a5849f23" providerId="AD" clId="Web-{550E8DEF-0E1D-C308-BCDC-F83E8D96B47E}" dt="2021-10-09T09:04:24.827" v="141" actId="1076"/>
          <ac:spMkLst>
            <pc:docMk/>
            <pc:sldMk cId="1590921515" sldId="269"/>
            <ac:spMk id="8" creationId="{7A5C249B-E5F1-41D3-8DC3-FFB727095EA5}"/>
          </ac:spMkLst>
        </pc:spChg>
        <pc:spChg chg="add">
          <ac:chgData name="Stefania Claudia Bulete (2106754)" userId="S::2106754@student.uwtsd.ac.uk::cc7a4ae3-e3a1-4591-8d18-1559a5849f23" providerId="AD" clId="Web-{550E8DEF-0E1D-C308-BCDC-F83E8D96B47E}" dt="2021-10-09T08:55:55.988" v="2"/>
          <ac:spMkLst>
            <pc:docMk/>
            <pc:sldMk cId="1590921515" sldId="269"/>
            <ac:spMk id="11" creationId="{BF02845A-8571-40C5-9F56-8F9B3F7C4E4C}"/>
          </ac:spMkLst>
        </pc:spChg>
        <pc:picChg chg="add del mod">
          <ac:chgData name="Stefania Claudia Bulete (2106754)" userId="S::2106754@student.uwtsd.ac.uk::cc7a4ae3-e3a1-4591-8d18-1559a5849f23" providerId="AD" clId="Web-{550E8DEF-0E1D-C308-BCDC-F83E8D96B47E}" dt="2021-10-09T10:12:56.665" v="206"/>
          <ac:picMkLst>
            <pc:docMk/>
            <pc:sldMk cId="1590921515" sldId="269"/>
            <ac:picMk id="2" creationId="{BED82BEB-BC45-4440-91A2-AF89E52A1984}"/>
          </ac:picMkLst>
        </pc:picChg>
        <pc:picChg chg="add del mod">
          <ac:chgData name="Stefania Claudia Bulete (2106754)" userId="S::2106754@student.uwtsd.ac.uk::cc7a4ae3-e3a1-4591-8d18-1559a5849f23" providerId="AD" clId="Web-{550E8DEF-0E1D-C308-BCDC-F83E8D96B47E}" dt="2021-10-09T10:15:34.090" v="212"/>
          <ac:picMkLst>
            <pc:docMk/>
            <pc:sldMk cId="1590921515" sldId="269"/>
            <ac:picMk id="3" creationId="{C54BBD8D-C164-42EA-8210-FD77B6342EB1}"/>
          </ac:picMkLst>
        </pc:picChg>
        <pc:picChg chg="add mod ord">
          <ac:chgData name="Stefania Claudia Bulete (2106754)" userId="S::2106754@student.uwtsd.ac.uk::cc7a4ae3-e3a1-4591-8d18-1559a5849f23" providerId="AD" clId="Web-{550E8DEF-0E1D-C308-BCDC-F83E8D96B47E}" dt="2021-10-09T08:58:44.726" v="37" actId="1076"/>
          <ac:picMkLst>
            <pc:docMk/>
            <pc:sldMk cId="1590921515" sldId="269"/>
            <ac:picMk id="4" creationId="{CFAB30D9-0F84-4D79-9777-21BD45906C3E}"/>
          </ac:picMkLst>
        </pc:picChg>
        <pc:picChg chg="add mod">
          <ac:chgData name="Stefania Claudia Bulete (2106754)" userId="S::2106754@student.uwtsd.ac.uk::cc7a4ae3-e3a1-4591-8d18-1559a5849f23" providerId="AD" clId="Web-{550E8DEF-0E1D-C308-BCDC-F83E8D96B47E}" dt="2021-10-09T10:15:54.965" v="214" actId="1076"/>
          <ac:picMkLst>
            <pc:docMk/>
            <pc:sldMk cId="1590921515" sldId="269"/>
            <ac:picMk id="5" creationId="{6B835882-98CB-4B36-B056-11E7CFF9A3BB}"/>
          </ac:picMkLst>
        </pc:picChg>
        <pc:cxnChg chg="add">
          <ac:chgData name="Stefania Claudia Bulete (2106754)" userId="S::2106754@student.uwtsd.ac.uk::cc7a4ae3-e3a1-4591-8d18-1559a5849f23" providerId="AD" clId="Web-{550E8DEF-0E1D-C308-BCDC-F83E8D96B47E}" dt="2021-10-09T08:55:55.988" v="2"/>
          <ac:cxnSpMkLst>
            <pc:docMk/>
            <pc:sldMk cId="1590921515" sldId="269"/>
            <ac:cxnSpMk id="13" creationId="{F30BB598-81B4-41BB-BC44-CD9C29AE2EAB}"/>
          </ac:cxnSpMkLst>
        </pc:cxnChg>
      </pc:sldChg>
      <pc:sldChg chg="addSp delSp modSp new mod ord setBg">
        <pc:chgData name="Stefania Claudia Bulete (2106754)" userId="S::2106754@student.uwtsd.ac.uk::cc7a4ae3-e3a1-4591-8d18-1559a5849f23" providerId="AD" clId="Web-{550E8DEF-0E1D-C308-BCDC-F83E8D96B47E}" dt="2021-10-09T17:26:02.205" v="251"/>
        <pc:sldMkLst>
          <pc:docMk/>
          <pc:sldMk cId="2654364392" sldId="270"/>
        </pc:sldMkLst>
        <pc:spChg chg="del mod">
          <ac:chgData name="Stefania Claudia Bulete (2106754)" userId="S::2106754@student.uwtsd.ac.uk::cc7a4ae3-e3a1-4591-8d18-1559a5849f23" providerId="AD" clId="Web-{550E8DEF-0E1D-C308-BCDC-F83E8D96B47E}" dt="2021-10-09T08:59:29.571" v="41"/>
          <ac:spMkLst>
            <pc:docMk/>
            <pc:sldMk cId="2654364392" sldId="270"/>
            <ac:spMk id="2" creationId="{666AF012-2FD9-4DD2-93F6-21CD1A2D8F21}"/>
          </ac:spMkLst>
        </pc:spChg>
        <pc:spChg chg="del">
          <ac:chgData name="Stefania Claudia Bulete (2106754)" userId="S::2106754@student.uwtsd.ac.uk::cc7a4ae3-e3a1-4591-8d18-1559a5849f23" providerId="AD" clId="Web-{550E8DEF-0E1D-C308-BCDC-F83E8D96B47E}" dt="2021-10-09T08:59:08.883" v="39"/>
          <ac:spMkLst>
            <pc:docMk/>
            <pc:sldMk cId="2654364392" sldId="270"/>
            <ac:spMk id="3" creationId="{84D2A6A7-8A4A-4B03-AD2C-3CE10446ED49}"/>
          </ac:spMkLst>
        </pc:spChg>
        <pc:spChg chg="add mod">
          <ac:chgData name="Stefania Claudia Bulete (2106754)" userId="S::2106754@student.uwtsd.ac.uk::cc7a4ae3-e3a1-4591-8d18-1559a5849f23" providerId="AD" clId="Web-{550E8DEF-0E1D-C308-BCDC-F83E8D96B47E}" dt="2021-10-09T09:12:52.962" v="189" actId="14100"/>
          <ac:spMkLst>
            <pc:docMk/>
            <pc:sldMk cId="2654364392" sldId="270"/>
            <ac:spMk id="8" creationId="{165F7364-8B61-4C09-947D-75968D09D0B0}"/>
          </ac:spMkLst>
        </pc:spChg>
        <pc:spChg chg="add">
          <ac:chgData name="Stefania Claudia Bulete (2106754)" userId="S::2106754@student.uwtsd.ac.uk::cc7a4ae3-e3a1-4591-8d18-1559a5849f23" providerId="AD" clId="Web-{550E8DEF-0E1D-C308-BCDC-F83E8D96B47E}" dt="2021-10-09T08:59:22.383" v="40"/>
          <ac:spMkLst>
            <pc:docMk/>
            <pc:sldMk cId="2654364392" sldId="270"/>
            <ac:spMk id="11" creationId="{BF02845A-8571-40C5-9F56-8F9B3F7C4E4C}"/>
          </ac:spMkLst>
        </pc:spChg>
        <pc:picChg chg="add del mod">
          <ac:chgData name="Stefania Claudia Bulete (2106754)" userId="S::2106754@student.uwtsd.ac.uk::cc7a4ae3-e3a1-4591-8d18-1559a5849f23" providerId="AD" clId="Web-{550E8DEF-0E1D-C308-BCDC-F83E8D96B47E}" dt="2021-10-09T10:18:33.750" v="218"/>
          <ac:picMkLst>
            <pc:docMk/>
            <pc:sldMk cId="2654364392" sldId="270"/>
            <ac:picMk id="2" creationId="{F4AAD287-FDC5-4B56-A767-7C421886DB26}"/>
          </ac:picMkLst>
        </pc:picChg>
        <pc:picChg chg="add del mod">
          <ac:chgData name="Stefania Claudia Bulete (2106754)" userId="S::2106754@student.uwtsd.ac.uk::cc7a4ae3-e3a1-4591-8d18-1559a5849f23" providerId="AD" clId="Web-{550E8DEF-0E1D-C308-BCDC-F83E8D96B47E}" dt="2021-10-09T10:18:42.641" v="220"/>
          <ac:picMkLst>
            <pc:docMk/>
            <pc:sldMk cId="2654364392" sldId="270"/>
            <ac:picMk id="3" creationId="{BC333D6D-5D71-4118-8357-EEC801F1D2D1}"/>
          </ac:picMkLst>
        </pc:picChg>
        <pc:picChg chg="add mod ord">
          <ac:chgData name="Stefania Claudia Bulete (2106754)" userId="S::2106754@student.uwtsd.ac.uk::cc7a4ae3-e3a1-4591-8d18-1559a5849f23" providerId="AD" clId="Web-{550E8DEF-0E1D-C308-BCDC-F83E8D96B47E}" dt="2021-10-09T09:18:13.968" v="194" actId="14100"/>
          <ac:picMkLst>
            <pc:docMk/>
            <pc:sldMk cId="2654364392" sldId="270"/>
            <ac:picMk id="4" creationId="{06C06C11-6DBA-49EF-A167-123B95040800}"/>
          </ac:picMkLst>
        </pc:picChg>
        <pc:picChg chg="add del mod">
          <ac:chgData name="Stefania Claudia Bulete (2106754)" userId="S::2106754@student.uwtsd.ac.uk::cc7a4ae3-e3a1-4591-8d18-1559a5849f23" providerId="AD" clId="Web-{550E8DEF-0E1D-C308-BCDC-F83E8D96B47E}" dt="2021-10-09T10:20:40.034" v="224"/>
          <ac:picMkLst>
            <pc:docMk/>
            <pc:sldMk cId="2654364392" sldId="270"/>
            <ac:picMk id="5" creationId="{1989C756-25EA-43A9-887B-9C718A7C385B}"/>
          </ac:picMkLst>
        </pc:picChg>
        <pc:picChg chg="add del mod">
          <ac:chgData name="Stefania Claudia Bulete (2106754)" userId="S::2106754@student.uwtsd.ac.uk::cc7a4ae3-e3a1-4591-8d18-1559a5849f23" providerId="AD" clId="Web-{550E8DEF-0E1D-C308-BCDC-F83E8D96B47E}" dt="2021-10-09T10:21:07.551" v="226"/>
          <ac:picMkLst>
            <pc:docMk/>
            <pc:sldMk cId="2654364392" sldId="270"/>
            <ac:picMk id="6" creationId="{7D95FCE2-279A-4FD9-AEC3-80E32793FA16}"/>
          </ac:picMkLst>
        </pc:picChg>
        <pc:picChg chg="add del mod">
          <ac:chgData name="Stefania Claudia Bulete (2106754)" userId="S::2106754@student.uwtsd.ac.uk::cc7a4ae3-e3a1-4591-8d18-1559a5849f23" providerId="AD" clId="Web-{550E8DEF-0E1D-C308-BCDC-F83E8D96B47E}" dt="2021-10-09T10:22:01.505" v="231"/>
          <ac:picMkLst>
            <pc:docMk/>
            <pc:sldMk cId="2654364392" sldId="270"/>
            <ac:picMk id="7" creationId="{E6A3A0F8-E304-4BA2-A16F-77044B1EF1D9}"/>
          </ac:picMkLst>
        </pc:picChg>
        <pc:picChg chg="add del mod">
          <ac:chgData name="Stefania Claudia Bulete (2106754)" userId="S::2106754@student.uwtsd.ac.uk::cc7a4ae3-e3a1-4591-8d18-1559a5849f23" providerId="AD" clId="Web-{550E8DEF-0E1D-C308-BCDC-F83E8D96B47E}" dt="2021-10-09T10:22:19.052" v="236"/>
          <ac:picMkLst>
            <pc:docMk/>
            <pc:sldMk cId="2654364392" sldId="270"/>
            <ac:picMk id="9" creationId="{8EDC9D0C-BB93-4EC8-9F45-39958827DFE4}"/>
          </ac:picMkLst>
        </pc:picChg>
        <pc:picChg chg="add mod">
          <ac:chgData name="Stefania Claudia Bulete (2106754)" userId="S::2106754@student.uwtsd.ac.uk::cc7a4ae3-e3a1-4591-8d18-1559a5849f23" providerId="AD" clId="Web-{550E8DEF-0E1D-C308-BCDC-F83E8D96B47E}" dt="2021-10-09T10:23:43.148" v="240" actId="1076"/>
          <ac:picMkLst>
            <pc:docMk/>
            <pc:sldMk cId="2654364392" sldId="270"/>
            <ac:picMk id="10" creationId="{AE4CD684-5B7C-4D0C-9D99-FB83A770C39F}"/>
          </ac:picMkLst>
        </pc:picChg>
        <pc:cxnChg chg="add">
          <ac:chgData name="Stefania Claudia Bulete (2106754)" userId="S::2106754@student.uwtsd.ac.uk::cc7a4ae3-e3a1-4591-8d18-1559a5849f23" providerId="AD" clId="Web-{550E8DEF-0E1D-C308-BCDC-F83E8D96B47E}" dt="2021-10-09T08:59:22.383" v="40"/>
          <ac:cxnSpMkLst>
            <pc:docMk/>
            <pc:sldMk cId="2654364392" sldId="270"/>
            <ac:cxnSpMk id="13" creationId="{F30BB598-81B4-41BB-BC44-CD9C29AE2EAB}"/>
          </ac:cxnSpMkLst>
        </pc:cxnChg>
      </pc:sldChg>
      <pc:sldChg chg="addSp delSp modSp new mod ord setBg">
        <pc:chgData name="Stefania Claudia Bulete (2106754)" userId="S::2106754@student.uwtsd.ac.uk::cc7a4ae3-e3a1-4591-8d18-1559a5849f23" providerId="AD" clId="Web-{550E8DEF-0E1D-C308-BCDC-F83E8D96B47E}" dt="2021-10-09T10:10:47.725" v="201" actId="1076"/>
        <pc:sldMkLst>
          <pc:docMk/>
          <pc:sldMk cId="3301217034" sldId="271"/>
        </pc:sldMkLst>
        <pc:spChg chg="del mod">
          <ac:chgData name="Stefania Claudia Bulete (2106754)" userId="S::2106754@student.uwtsd.ac.uk::cc7a4ae3-e3a1-4591-8d18-1559a5849f23" providerId="AD" clId="Web-{550E8DEF-0E1D-C308-BCDC-F83E8D96B47E}" dt="2021-10-09T09:09:50.552" v="145"/>
          <ac:spMkLst>
            <pc:docMk/>
            <pc:sldMk cId="3301217034" sldId="271"/>
            <ac:spMk id="2" creationId="{68EF5E8E-99B7-468F-ACD9-69C2E721DD61}"/>
          </ac:spMkLst>
        </pc:spChg>
        <pc:spChg chg="del">
          <ac:chgData name="Stefania Claudia Bulete (2106754)" userId="S::2106754@student.uwtsd.ac.uk::cc7a4ae3-e3a1-4591-8d18-1559a5849f23" providerId="AD" clId="Web-{550E8DEF-0E1D-C308-BCDC-F83E8D96B47E}" dt="2021-10-09T09:08:58.598" v="143"/>
          <ac:spMkLst>
            <pc:docMk/>
            <pc:sldMk cId="3301217034" sldId="271"/>
            <ac:spMk id="3" creationId="{4401C152-8CEF-4E71-BFD4-9931CF6DF1B0}"/>
          </ac:spMkLst>
        </pc:spChg>
        <pc:spChg chg="add mod">
          <ac:chgData name="Stefania Claudia Bulete (2106754)" userId="S::2106754@student.uwtsd.ac.uk::cc7a4ae3-e3a1-4591-8d18-1559a5849f23" providerId="AD" clId="Web-{550E8DEF-0E1D-C308-BCDC-F83E8D96B47E}" dt="2021-10-09T09:12:20.555" v="187" actId="14100"/>
          <ac:spMkLst>
            <pc:docMk/>
            <pc:sldMk cId="3301217034" sldId="271"/>
            <ac:spMk id="8" creationId="{A41F06E9-9F8B-476F-B627-7F7B1D16DA15}"/>
          </ac:spMkLst>
        </pc:spChg>
        <pc:spChg chg="add">
          <ac:chgData name="Stefania Claudia Bulete (2106754)" userId="S::2106754@student.uwtsd.ac.uk::cc7a4ae3-e3a1-4591-8d18-1559a5849f23" providerId="AD" clId="Web-{550E8DEF-0E1D-C308-BCDC-F83E8D96B47E}" dt="2021-10-09T09:09:34.302" v="144"/>
          <ac:spMkLst>
            <pc:docMk/>
            <pc:sldMk cId="3301217034" sldId="271"/>
            <ac:spMk id="11" creationId="{BF02845A-8571-40C5-9F56-8F9B3F7C4E4C}"/>
          </ac:spMkLst>
        </pc:spChg>
        <pc:picChg chg="add mod">
          <ac:chgData name="Stefania Claudia Bulete (2106754)" userId="S::2106754@student.uwtsd.ac.uk::cc7a4ae3-e3a1-4591-8d18-1559a5849f23" providerId="AD" clId="Web-{550E8DEF-0E1D-C308-BCDC-F83E8D96B47E}" dt="2021-10-09T10:10:47.725" v="201" actId="1076"/>
          <ac:picMkLst>
            <pc:docMk/>
            <pc:sldMk cId="3301217034" sldId="271"/>
            <ac:picMk id="2" creationId="{4E9A5E20-5057-4129-9FFD-2824982C403C}"/>
          </ac:picMkLst>
        </pc:picChg>
        <pc:picChg chg="add mod ord">
          <ac:chgData name="Stefania Claudia Bulete (2106754)" userId="S::2106754@student.uwtsd.ac.uk::cc7a4ae3-e3a1-4591-8d18-1559a5849f23" providerId="AD" clId="Web-{550E8DEF-0E1D-C308-BCDC-F83E8D96B47E}" dt="2021-10-09T09:09:34.302" v="144"/>
          <ac:picMkLst>
            <pc:docMk/>
            <pc:sldMk cId="3301217034" sldId="271"/>
            <ac:picMk id="4" creationId="{56E08A3B-C29E-443C-9593-F7F620EA4EE5}"/>
          </ac:picMkLst>
        </pc:picChg>
        <pc:cxnChg chg="add">
          <ac:chgData name="Stefania Claudia Bulete (2106754)" userId="S::2106754@student.uwtsd.ac.uk::cc7a4ae3-e3a1-4591-8d18-1559a5849f23" providerId="AD" clId="Web-{550E8DEF-0E1D-C308-BCDC-F83E8D96B47E}" dt="2021-10-09T09:09:34.302" v="144"/>
          <ac:cxnSpMkLst>
            <pc:docMk/>
            <pc:sldMk cId="3301217034" sldId="271"/>
            <ac:cxnSpMk id="13" creationId="{F30BB598-81B4-41BB-BC44-CD9C29AE2EAB}"/>
          </ac:cxnSpMkLst>
        </pc:cxnChg>
      </pc:sldChg>
      <pc:sldChg chg="addSp delSp modSp new mod ord setBg modNotes">
        <pc:chgData name="Stefania Claudia Bulete (2106754)" userId="S::2106754@student.uwtsd.ac.uk::cc7a4ae3-e3a1-4591-8d18-1559a5849f23" providerId="AD" clId="Web-{550E8DEF-0E1D-C308-BCDC-F83E8D96B47E}" dt="2021-10-10T07:29:37.376" v="622"/>
        <pc:sldMkLst>
          <pc:docMk/>
          <pc:sldMk cId="3536344539" sldId="272"/>
        </pc:sldMkLst>
        <pc:spChg chg="mod ord">
          <ac:chgData name="Stefania Claudia Bulete (2106754)" userId="S::2106754@student.uwtsd.ac.uk::cc7a4ae3-e3a1-4591-8d18-1559a5849f23" providerId="AD" clId="Web-{550E8DEF-0E1D-C308-BCDC-F83E8D96B47E}" dt="2021-10-09T19:16:51.013" v="328" actId="20577"/>
          <ac:spMkLst>
            <pc:docMk/>
            <pc:sldMk cId="3536344539" sldId="272"/>
            <ac:spMk id="2" creationId="{2816E70E-F200-4925-AEC9-48D8081D4562}"/>
          </ac:spMkLst>
        </pc:spChg>
        <pc:spChg chg="del">
          <ac:chgData name="Stefania Claudia Bulete (2106754)" userId="S::2106754@student.uwtsd.ac.uk::cc7a4ae3-e3a1-4591-8d18-1559a5849f23" providerId="AD" clId="Web-{550E8DEF-0E1D-C308-BCDC-F83E8D96B47E}" dt="2021-10-09T19:12:47.570" v="309"/>
          <ac:spMkLst>
            <pc:docMk/>
            <pc:sldMk cId="3536344539" sldId="272"/>
            <ac:spMk id="3" creationId="{B2D1EABE-2B3C-4235-91E6-9BD29CB8B48B}"/>
          </ac:spMkLst>
        </pc:spChg>
        <pc:spChg chg="add del mod">
          <ac:chgData name="Stefania Claudia Bulete (2106754)" userId="S::2106754@student.uwtsd.ac.uk::cc7a4ae3-e3a1-4591-8d18-1559a5849f23" providerId="AD" clId="Web-{550E8DEF-0E1D-C308-BCDC-F83E8D96B47E}" dt="2021-10-09T19:14:24.025" v="311"/>
          <ac:spMkLst>
            <pc:docMk/>
            <pc:sldMk cId="3536344539" sldId="272"/>
            <ac:spMk id="6" creationId="{82A0A974-686D-46AF-AA16-0B0E19036DBD}"/>
          </ac:spMkLst>
        </pc:spChg>
        <pc:spChg chg="add">
          <ac:chgData name="Stefania Claudia Bulete (2106754)" userId="S::2106754@student.uwtsd.ac.uk::cc7a4ae3-e3a1-4591-8d18-1559a5849f23" providerId="AD" clId="Web-{550E8DEF-0E1D-C308-BCDC-F83E8D96B47E}" dt="2021-10-09T19:14:40.573" v="312"/>
          <ac:spMkLst>
            <pc:docMk/>
            <pc:sldMk cId="3536344539" sldId="272"/>
            <ac:spMk id="14" creationId="{51C0BCA8-B9D5-4F84-B063-ABE683EE04E1}"/>
          </ac:spMkLst>
        </pc:spChg>
        <pc:spChg chg="add">
          <ac:chgData name="Stefania Claudia Bulete (2106754)" userId="S::2106754@student.uwtsd.ac.uk::cc7a4ae3-e3a1-4591-8d18-1559a5849f23" providerId="AD" clId="Web-{550E8DEF-0E1D-C308-BCDC-F83E8D96B47E}" dt="2021-10-09T19:14:40.573" v="312"/>
          <ac:spMkLst>
            <pc:docMk/>
            <pc:sldMk cId="3536344539" sldId="272"/>
            <ac:spMk id="16" creationId="{3E12DCC6-BC83-4B12-995C-FEA02449A7B5}"/>
          </ac:spMkLst>
        </pc:spChg>
        <pc:picChg chg="add del mod ord">
          <ac:chgData name="Stefania Claudia Bulete (2106754)" userId="S::2106754@student.uwtsd.ac.uk::cc7a4ae3-e3a1-4591-8d18-1559a5849f23" providerId="AD" clId="Web-{550E8DEF-0E1D-C308-BCDC-F83E8D96B47E}" dt="2021-10-09T19:13:31.508" v="310"/>
          <ac:picMkLst>
            <pc:docMk/>
            <pc:sldMk cId="3536344539" sldId="272"/>
            <ac:picMk id="4" creationId="{D332B9E9-7709-48F3-96A6-EAB9E0CB5839}"/>
          </ac:picMkLst>
        </pc:picChg>
        <pc:picChg chg="add mod ord">
          <ac:chgData name="Stefania Claudia Bulete (2106754)" userId="S::2106754@student.uwtsd.ac.uk::cc7a4ae3-e3a1-4591-8d18-1559a5849f23" providerId="AD" clId="Web-{550E8DEF-0E1D-C308-BCDC-F83E8D96B47E}" dt="2021-10-09T19:15:23.730" v="319" actId="1076"/>
          <ac:picMkLst>
            <pc:docMk/>
            <pc:sldMk cId="3536344539" sldId="272"/>
            <ac:picMk id="7" creationId="{644274A6-81F1-4DBC-804B-A18A62ADA41F}"/>
          </ac:picMkLst>
        </pc:picChg>
        <pc:cxnChg chg="add">
          <ac:chgData name="Stefania Claudia Bulete (2106754)" userId="S::2106754@student.uwtsd.ac.uk::cc7a4ae3-e3a1-4591-8d18-1559a5849f23" providerId="AD" clId="Web-{550E8DEF-0E1D-C308-BCDC-F83E8D96B47E}" dt="2021-10-09T19:14:40.573" v="312"/>
          <ac:cxnSpMkLst>
            <pc:docMk/>
            <pc:sldMk cId="3536344539" sldId="272"/>
            <ac:cxnSpMk id="12" creationId="{EAD4CCDA-06BF-4D2A-B44F-195AEC0B5B22}"/>
          </ac:cxnSpMkLst>
        </pc:cxnChg>
        <pc:cxnChg chg="add">
          <ac:chgData name="Stefania Claudia Bulete (2106754)" userId="S::2106754@student.uwtsd.ac.uk::cc7a4ae3-e3a1-4591-8d18-1559a5849f23" providerId="AD" clId="Web-{550E8DEF-0E1D-C308-BCDC-F83E8D96B47E}" dt="2021-10-09T19:14:40.573" v="312"/>
          <ac:cxnSpMkLst>
            <pc:docMk/>
            <pc:sldMk cId="3536344539" sldId="272"/>
            <ac:cxnSpMk id="18" creationId="{7476E355-DC49-4AFB-88DE-62B854B9B315}"/>
          </ac:cxnSpMkLst>
        </pc:cxnChg>
      </pc:sldChg>
    </pc:docChg>
  </pc:docChgLst>
  <pc:docChgLst>
    <pc:chgData name="Stefania Claudia Bulete (2106754)" userId="S::2106754@student.uwtsd.ac.uk::cc7a4ae3-e3a1-4591-8d18-1559a5849f23" providerId="AD" clId="Web-{8C25FC07-E493-D3DE-A72D-3EA8D6E1D91D}"/>
    <pc:docChg chg="modSld">
      <pc:chgData name="Stefania Claudia Bulete (2106754)" userId="S::2106754@student.uwtsd.ac.uk::cc7a4ae3-e3a1-4591-8d18-1559a5849f23" providerId="AD" clId="Web-{8C25FC07-E493-D3DE-A72D-3EA8D6E1D91D}" dt="2021-10-10T08:09:06.566" v="18" actId="1076"/>
      <pc:docMkLst>
        <pc:docMk/>
      </pc:docMkLst>
      <pc:sldChg chg="modSp">
        <pc:chgData name="Stefania Claudia Bulete (2106754)" userId="S::2106754@student.uwtsd.ac.uk::cc7a4ae3-e3a1-4591-8d18-1559a5849f23" providerId="AD" clId="Web-{8C25FC07-E493-D3DE-A72D-3EA8D6E1D91D}" dt="2021-10-10T08:09:06.566" v="18" actId="1076"/>
        <pc:sldMkLst>
          <pc:docMk/>
          <pc:sldMk cId="1430601914" sldId="267"/>
        </pc:sldMkLst>
        <pc:spChg chg="mod">
          <ac:chgData name="Stefania Claudia Bulete (2106754)" userId="S::2106754@student.uwtsd.ac.uk::cc7a4ae3-e3a1-4591-8d18-1559a5849f23" providerId="AD" clId="Web-{8C25FC07-E493-D3DE-A72D-3EA8D6E1D91D}" dt="2021-10-10T08:09:06.566" v="18" actId="1076"/>
          <ac:spMkLst>
            <pc:docMk/>
            <pc:sldMk cId="1430601914" sldId="267"/>
            <ac:spMk id="6" creationId="{34000AD4-20F0-4DCC-B4A2-7175C44AD963}"/>
          </ac:spMkLst>
        </pc:spChg>
      </pc:sldChg>
    </pc:docChg>
  </pc:docChgLst>
  <pc:docChgLst>
    <pc:chgData name="Stefania Claudia Bulete (2106754)" userId="S::2106754@student.uwtsd.ac.uk::cc7a4ae3-e3a1-4591-8d18-1559a5849f23" providerId="AD" clId="Web-{B6276B47-8B1D-8168-5452-EBC887B43787}"/>
    <pc:docChg chg="addSld delSld modSld">
      <pc:chgData name="Stefania Claudia Bulete (2106754)" userId="S::2106754@student.uwtsd.ac.uk::cc7a4ae3-e3a1-4591-8d18-1559a5849f23" providerId="AD" clId="Web-{B6276B47-8B1D-8168-5452-EBC887B43787}" dt="2021-10-10T16:15:23.474" v="119"/>
      <pc:docMkLst>
        <pc:docMk/>
      </pc:docMkLst>
      <pc:sldChg chg="modNotes">
        <pc:chgData name="Stefania Claudia Bulete (2106754)" userId="S::2106754@student.uwtsd.ac.uk::cc7a4ae3-e3a1-4591-8d18-1559a5849f23" providerId="AD" clId="Web-{B6276B47-8B1D-8168-5452-EBC887B43787}" dt="2021-10-10T16:09:22.808" v="69"/>
        <pc:sldMkLst>
          <pc:docMk/>
          <pc:sldMk cId="3691859494" sldId="262"/>
        </pc:sldMkLst>
      </pc:sldChg>
      <pc:sldChg chg="del">
        <pc:chgData name="Stefania Claudia Bulete (2106754)" userId="S::2106754@student.uwtsd.ac.uk::cc7a4ae3-e3a1-4591-8d18-1559a5849f23" providerId="AD" clId="Web-{B6276B47-8B1D-8168-5452-EBC887B43787}" dt="2021-10-10T15:57:29.946" v="0"/>
        <pc:sldMkLst>
          <pc:docMk/>
          <pc:sldMk cId="1430601914" sldId="267"/>
        </pc:sldMkLst>
      </pc:sldChg>
      <pc:sldChg chg="modNotes">
        <pc:chgData name="Stefania Claudia Bulete (2106754)" userId="S::2106754@student.uwtsd.ac.uk::cc7a4ae3-e3a1-4591-8d18-1559a5849f23" providerId="AD" clId="Web-{B6276B47-8B1D-8168-5452-EBC887B43787}" dt="2021-10-10T16:14:14.613" v="105"/>
        <pc:sldMkLst>
          <pc:docMk/>
          <pc:sldMk cId="3536344539" sldId="272"/>
        </pc:sldMkLst>
      </pc:sldChg>
      <pc:sldChg chg="addSp delSp modSp new del mod setBg">
        <pc:chgData name="Stefania Claudia Bulete (2106754)" userId="S::2106754@student.uwtsd.ac.uk::cc7a4ae3-e3a1-4591-8d18-1559a5849f23" providerId="AD" clId="Web-{B6276B47-8B1D-8168-5452-EBC887B43787}" dt="2021-10-10T16:08:06.041" v="59"/>
        <pc:sldMkLst>
          <pc:docMk/>
          <pc:sldMk cId="277622347" sldId="273"/>
        </pc:sldMkLst>
        <pc:spChg chg="del">
          <ac:chgData name="Stefania Claudia Bulete (2106754)" userId="S::2106754@student.uwtsd.ac.uk::cc7a4ae3-e3a1-4591-8d18-1559a5849f23" providerId="AD" clId="Web-{B6276B47-8B1D-8168-5452-EBC887B43787}" dt="2021-10-10T15:59:54.340" v="12"/>
          <ac:spMkLst>
            <pc:docMk/>
            <pc:sldMk cId="277622347" sldId="273"/>
            <ac:spMk id="2" creationId="{89B684EC-6931-4D67-A8A7-797BB657FEA4}"/>
          </ac:spMkLst>
        </pc:spChg>
        <pc:spChg chg="del">
          <ac:chgData name="Stefania Claudia Bulete (2106754)" userId="S::2106754@student.uwtsd.ac.uk::cc7a4ae3-e3a1-4591-8d18-1559a5849f23" providerId="AD" clId="Web-{B6276B47-8B1D-8168-5452-EBC887B43787}" dt="2021-10-10T15:58:03.025" v="2"/>
          <ac:spMkLst>
            <pc:docMk/>
            <pc:sldMk cId="277622347" sldId="273"/>
            <ac:spMk id="3" creationId="{5C90AA3A-91BE-4B15-AB39-61B910FCB47A}"/>
          </ac:spMkLst>
        </pc:spChg>
        <pc:spChg chg="add del mod">
          <ac:chgData name="Stefania Claudia Bulete (2106754)" userId="S::2106754@student.uwtsd.ac.uk::cc7a4ae3-e3a1-4591-8d18-1559a5849f23" providerId="AD" clId="Web-{B6276B47-8B1D-8168-5452-EBC887B43787}" dt="2021-10-10T15:59:29.152" v="7"/>
          <ac:spMkLst>
            <pc:docMk/>
            <pc:sldMk cId="277622347" sldId="273"/>
            <ac:spMk id="6" creationId="{878D8436-5B96-4ACA-B7AB-C46939167B53}"/>
          </ac:spMkLst>
        </pc:spChg>
        <pc:spChg chg="add del">
          <ac:chgData name="Stefania Claudia Bulete (2106754)" userId="S::2106754@student.uwtsd.ac.uk::cc7a4ae3-e3a1-4591-8d18-1559a5849f23" providerId="AD" clId="Web-{B6276B47-8B1D-8168-5452-EBC887B43787}" dt="2021-10-10T15:59:48.465" v="10"/>
          <ac:spMkLst>
            <pc:docMk/>
            <pc:sldMk cId="277622347" sldId="273"/>
            <ac:spMk id="8" creationId="{CC3FEFD1-C770-46FF-863D-0728B61CC0A5}"/>
          </ac:spMkLst>
        </pc:spChg>
        <pc:spChg chg="add del mod">
          <ac:chgData name="Stefania Claudia Bulete (2106754)" userId="S::2106754@student.uwtsd.ac.uk::cc7a4ae3-e3a1-4591-8d18-1559a5849f23" providerId="AD" clId="Web-{B6276B47-8B1D-8168-5452-EBC887B43787}" dt="2021-10-10T16:03:09.299" v="47"/>
          <ac:spMkLst>
            <pc:docMk/>
            <pc:sldMk cId="277622347" sldId="273"/>
            <ac:spMk id="9" creationId="{31A7D02A-E4EA-4142-AC39-F2A81F0ECEE7}"/>
          </ac:spMkLst>
        </pc:spChg>
        <pc:spChg chg="add del mod">
          <ac:chgData name="Stefania Claudia Bulete (2106754)" userId="S::2106754@student.uwtsd.ac.uk::cc7a4ae3-e3a1-4591-8d18-1559a5849f23" providerId="AD" clId="Web-{B6276B47-8B1D-8168-5452-EBC887B43787}" dt="2021-10-10T16:01:13.764" v="39"/>
          <ac:spMkLst>
            <pc:docMk/>
            <pc:sldMk cId="277622347" sldId="273"/>
            <ac:spMk id="10" creationId="{219258BD-36DC-4061-AA5F-56BA2D1275E3}"/>
          </ac:spMkLst>
        </pc:spChg>
        <pc:spChg chg="add del mod">
          <ac:chgData name="Stefania Claudia Bulete (2106754)" userId="S::2106754@student.uwtsd.ac.uk::cc7a4ae3-e3a1-4591-8d18-1559a5849f23" providerId="AD" clId="Web-{B6276B47-8B1D-8168-5452-EBC887B43787}" dt="2021-10-10T16:02:25.063" v="42"/>
          <ac:spMkLst>
            <pc:docMk/>
            <pc:sldMk cId="277622347" sldId="273"/>
            <ac:spMk id="12" creationId="{85B14F81-85CF-47D1-8851-F129441BC69E}"/>
          </ac:spMkLst>
        </pc:spChg>
        <pc:spChg chg="add del mod">
          <ac:chgData name="Stefania Claudia Bulete (2106754)" userId="S::2106754@student.uwtsd.ac.uk::cc7a4ae3-e3a1-4591-8d18-1559a5849f23" providerId="AD" clId="Web-{B6276B47-8B1D-8168-5452-EBC887B43787}" dt="2021-10-10T16:03:02.220" v="45"/>
          <ac:spMkLst>
            <pc:docMk/>
            <pc:sldMk cId="277622347" sldId="273"/>
            <ac:spMk id="15" creationId="{9C84AE25-F838-47AB-A4BF-9A15A2F0F773}"/>
          </ac:spMkLst>
        </pc:spChg>
        <pc:spChg chg="add mod">
          <ac:chgData name="Stefania Claudia Bulete (2106754)" userId="S::2106754@student.uwtsd.ac.uk::cc7a4ae3-e3a1-4591-8d18-1559a5849f23" providerId="AD" clId="Web-{B6276B47-8B1D-8168-5452-EBC887B43787}" dt="2021-10-10T16:06:05.444" v="50"/>
          <ac:spMkLst>
            <pc:docMk/>
            <pc:sldMk cId="277622347" sldId="273"/>
            <ac:spMk id="17" creationId="{399C6FA1-56C3-4589-9849-DB4D55D03111}"/>
          </ac:spMkLst>
        </pc:spChg>
        <pc:spChg chg="add">
          <ac:chgData name="Stefania Claudia Bulete (2106754)" userId="S::2106754@student.uwtsd.ac.uk::cc7a4ae3-e3a1-4591-8d18-1559a5849f23" providerId="AD" clId="Web-{B6276B47-8B1D-8168-5452-EBC887B43787}" dt="2021-10-10T16:06:05.444" v="50"/>
          <ac:spMkLst>
            <pc:docMk/>
            <pc:sldMk cId="277622347" sldId="273"/>
            <ac:spMk id="22" creationId="{EACE703B-177A-4A03-827E-692635A353CF}"/>
          </ac:spMkLst>
        </pc:spChg>
        <pc:picChg chg="add del mod ord">
          <ac:chgData name="Stefania Claudia Bulete (2106754)" userId="S::2106754@student.uwtsd.ac.uk::cc7a4ae3-e3a1-4591-8d18-1559a5849f23" providerId="AD" clId="Web-{B6276B47-8B1D-8168-5452-EBC887B43787}" dt="2021-10-10T15:58:12.759" v="6"/>
          <ac:picMkLst>
            <pc:docMk/>
            <pc:sldMk cId="277622347" sldId="273"/>
            <ac:picMk id="4" creationId="{FA811FEE-DAF7-4D22-BFD7-A2B28B09DDEC}"/>
          </ac:picMkLst>
        </pc:picChg>
        <pc:picChg chg="add del mod ord">
          <ac:chgData name="Stefania Claudia Bulete (2106754)" userId="S::2106754@student.uwtsd.ac.uk::cc7a4ae3-e3a1-4591-8d18-1559a5849f23" providerId="AD" clId="Web-{B6276B47-8B1D-8168-5452-EBC887B43787}" dt="2021-10-10T16:01:30.905" v="41"/>
          <ac:picMkLst>
            <pc:docMk/>
            <pc:sldMk cId="277622347" sldId="273"/>
            <ac:picMk id="7" creationId="{64E8D7EC-8D08-450D-84A2-8F266F6210C2}"/>
          </ac:picMkLst>
        </pc:picChg>
        <pc:picChg chg="add del mod ord">
          <ac:chgData name="Stefania Claudia Bulete (2106754)" userId="S::2106754@student.uwtsd.ac.uk::cc7a4ae3-e3a1-4591-8d18-1559a5849f23" providerId="AD" clId="Web-{B6276B47-8B1D-8168-5452-EBC887B43787}" dt="2021-10-10T16:02:31.594" v="44"/>
          <ac:picMkLst>
            <pc:docMk/>
            <pc:sldMk cId="277622347" sldId="273"/>
            <ac:picMk id="13" creationId="{6218FC3A-6EA0-4593-8481-C450A0D13EA2}"/>
          </ac:picMkLst>
        </pc:picChg>
        <pc:picChg chg="add del mod">
          <ac:chgData name="Stefania Claudia Bulete (2106754)" userId="S::2106754@student.uwtsd.ac.uk::cc7a4ae3-e3a1-4591-8d18-1559a5849f23" providerId="AD" clId="Web-{B6276B47-8B1D-8168-5452-EBC887B43787}" dt="2021-10-10T16:06:15.241" v="52"/>
          <ac:picMkLst>
            <pc:docMk/>
            <pc:sldMk cId="277622347" sldId="273"/>
            <ac:picMk id="16" creationId="{4E6662E0-8310-433E-9002-AD90F3661556}"/>
          </ac:picMkLst>
        </pc:picChg>
        <pc:inkChg chg="add">
          <ac:chgData name="Stefania Claudia Bulete (2106754)" userId="S::2106754@student.uwtsd.ac.uk::cc7a4ae3-e3a1-4591-8d18-1559a5849f23" providerId="AD" clId="Web-{B6276B47-8B1D-8168-5452-EBC887B43787}" dt="2021-10-10T16:07:12.352" v="53"/>
          <ac:inkMkLst>
            <pc:docMk/>
            <pc:sldMk cId="277622347" sldId="273"/>
            <ac:inkMk id="18" creationId="{76F342C2-5E4A-4710-96A7-84021221A1AB}"/>
          </ac:inkMkLst>
        </pc:inkChg>
        <pc:inkChg chg="add">
          <ac:chgData name="Stefania Claudia Bulete (2106754)" userId="S::2106754@student.uwtsd.ac.uk::cc7a4ae3-e3a1-4591-8d18-1559a5849f23" providerId="AD" clId="Web-{B6276B47-8B1D-8168-5452-EBC887B43787}" dt="2021-10-10T16:07:14.399" v="54"/>
          <ac:inkMkLst>
            <pc:docMk/>
            <pc:sldMk cId="277622347" sldId="273"/>
            <ac:inkMk id="19" creationId="{ED49EBF7-CD68-40E2-9586-F4C380A49220}"/>
          </ac:inkMkLst>
        </pc:inkChg>
        <pc:inkChg chg="add">
          <ac:chgData name="Stefania Claudia Bulete (2106754)" userId="S::2106754@student.uwtsd.ac.uk::cc7a4ae3-e3a1-4591-8d18-1559a5849f23" providerId="AD" clId="Web-{B6276B47-8B1D-8168-5452-EBC887B43787}" dt="2021-10-10T16:07:16.914" v="55"/>
          <ac:inkMkLst>
            <pc:docMk/>
            <pc:sldMk cId="277622347" sldId="273"/>
            <ac:inkMk id="20" creationId="{DB04F4BA-D726-49ED-97EB-A67E727DAB89}"/>
          </ac:inkMkLst>
        </pc:inkChg>
        <pc:inkChg chg="add">
          <ac:chgData name="Stefania Claudia Bulete (2106754)" userId="S::2106754@student.uwtsd.ac.uk::cc7a4ae3-e3a1-4591-8d18-1559a5849f23" providerId="AD" clId="Web-{B6276B47-8B1D-8168-5452-EBC887B43787}" dt="2021-10-10T16:07:29.180" v="56"/>
          <ac:inkMkLst>
            <pc:docMk/>
            <pc:sldMk cId="277622347" sldId="273"/>
            <ac:inkMk id="21" creationId="{298756FC-E1D2-4E21-AD80-85241B3D4BB2}"/>
          </ac:inkMkLst>
        </pc:inkChg>
        <pc:inkChg chg="add">
          <ac:chgData name="Stefania Claudia Bulete (2106754)" userId="S::2106754@student.uwtsd.ac.uk::cc7a4ae3-e3a1-4591-8d18-1559a5849f23" providerId="AD" clId="Web-{B6276B47-8B1D-8168-5452-EBC887B43787}" dt="2021-10-10T16:07:36.243" v="57"/>
          <ac:inkMkLst>
            <pc:docMk/>
            <pc:sldMk cId="277622347" sldId="273"/>
            <ac:inkMk id="23" creationId="{79CF13CC-90D3-4E4F-A0FE-9F4A53F36422}"/>
          </ac:inkMkLst>
        </pc:inkChg>
        <pc:inkChg chg="add">
          <ac:chgData name="Stefania Claudia Bulete (2106754)" userId="S::2106754@student.uwtsd.ac.uk::cc7a4ae3-e3a1-4591-8d18-1559a5849f23" providerId="AD" clId="Web-{B6276B47-8B1D-8168-5452-EBC887B43787}" dt="2021-10-10T16:08:01.478" v="58"/>
          <ac:inkMkLst>
            <pc:docMk/>
            <pc:sldMk cId="277622347" sldId="273"/>
            <ac:inkMk id="25" creationId="{DC351B56-72FE-4662-B8BE-5366A9C64CFE}"/>
          </ac:inkMkLst>
        </pc:inkChg>
        <pc:cxnChg chg="add">
          <ac:chgData name="Stefania Claudia Bulete (2106754)" userId="S::2106754@student.uwtsd.ac.uk::cc7a4ae3-e3a1-4591-8d18-1559a5849f23" providerId="AD" clId="Web-{B6276B47-8B1D-8168-5452-EBC887B43787}" dt="2021-10-10T16:06:05.444" v="50"/>
          <ac:cxnSpMkLst>
            <pc:docMk/>
            <pc:sldMk cId="277622347" sldId="273"/>
            <ac:cxnSpMk id="24" creationId="{D8C0D56F-4A65-48B9-843D-F9D262C354FF}"/>
          </ac:cxnSpMkLst>
        </pc:cxnChg>
      </pc:sldChg>
      <pc:sldChg chg="new del">
        <pc:chgData name="Stefania Claudia Bulete (2106754)" userId="S::2106754@student.uwtsd.ac.uk::cc7a4ae3-e3a1-4591-8d18-1559a5849f23" providerId="AD" clId="Web-{B6276B47-8B1D-8168-5452-EBC887B43787}" dt="2021-10-10T16:15:21.287" v="118"/>
        <pc:sldMkLst>
          <pc:docMk/>
          <pc:sldMk cId="1876565701" sldId="273"/>
        </pc:sldMkLst>
      </pc:sldChg>
      <pc:sldChg chg="addSp delSp new del">
        <pc:chgData name="Stefania Claudia Bulete (2106754)" userId="S::2106754@student.uwtsd.ac.uk::cc7a4ae3-e3a1-4591-8d18-1559a5849f23" providerId="AD" clId="Web-{B6276B47-8B1D-8168-5452-EBC887B43787}" dt="2021-10-10T16:15:00.239" v="115"/>
        <pc:sldMkLst>
          <pc:docMk/>
          <pc:sldMk cId="3463508235" sldId="273"/>
        </pc:sldMkLst>
        <pc:inkChg chg="add del">
          <ac:chgData name="Stefania Claudia Bulete (2106754)" userId="S::2106754@student.uwtsd.ac.uk::cc7a4ae3-e3a1-4591-8d18-1559a5849f23" providerId="AD" clId="Web-{B6276B47-8B1D-8168-5452-EBC887B43787}" dt="2021-10-10T16:14:42.911" v="114"/>
          <ac:inkMkLst>
            <pc:docMk/>
            <pc:sldMk cId="3463508235" sldId="273"/>
            <ac:inkMk id="4" creationId="{5372A198-97EC-47F0-8C11-544A0F2ABDAD}"/>
          </ac:inkMkLst>
        </pc:inkChg>
        <pc:inkChg chg="add del">
          <ac:chgData name="Stefania Claudia Bulete (2106754)" userId="S::2106754@student.uwtsd.ac.uk::cc7a4ae3-e3a1-4591-8d18-1559a5849f23" providerId="AD" clId="Web-{B6276B47-8B1D-8168-5452-EBC887B43787}" dt="2021-10-10T16:14:42.911" v="113"/>
          <ac:inkMkLst>
            <pc:docMk/>
            <pc:sldMk cId="3463508235" sldId="273"/>
            <ac:inkMk id="5" creationId="{A0C55AD8-9DFC-4712-A211-B9BF074E21A7}"/>
          </ac:inkMkLst>
        </pc:inkChg>
        <pc:inkChg chg="add del">
          <ac:chgData name="Stefania Claudia Bulete (2106754)" userId="S::2106754@student.uwtsd.ac.uk::cc7a4ae3-e3a1-4591-8d18-1559a5849f23" providerId="AD" clId="Web-{B6276B47-8B1D-8168-5452-EBC887B43787}" dt="2021-10-10T16:14:42.911" v="112"/>
          <ac:inkMkLst>
            <pc:docMk/>
            <pc:sldMk cId="3463508235" sldId="273"/>
            <ac:inkMk id="6" creationId="{6031FCED-0FE0-4D2B-BED4-14CA17D3AC08}"/>
          </ac:inkMkLst>
        </pc:inkChg>
        <pc:inkChg chg="add del">
          <ac:chgData name="Stefania Claudia Bulete (2106754)" userId="S::2106754@student.uwtsd.ac.uk::cc7a4ae3-e3a1-4591-8d18-1559a5849f23" providerId="AD" clId="Web-{B6276B47-8B1D-8168-5452-EBC887B43787}" dt="2021-10-10T16:14:42.911" v="111"/>
          <ac:inkMkLst>
            <pc:docMk/>
            <pc:sldMk cId="3463508235" sldId="273"/>
            <ac:inkMk id="7" creationId="{87154BC8-DCE5-4528-B59A-35AD842B0280}"/>
          </ac:inkMkLst>
        </pc:inkChg>
      </pc:sldChg>
      <pc:sldChg chg="new del">
        <pc:chgData name="Stefania Claudia Bulete (2106754)" userId="S::2106754@student.uwtsd.ac.uk::cc7a4ae3-e3a1-4591-8d18-1559a5849f23" providerId="AD" clId="Web-{B6276B47-8B1D-8168-5452-EBC887B43787}" dt="2021-10-10T16:15:23.474" v="119"/>
        <pc:sldMkLst>
          <pc:docMk/>
          <pc:sldMk cId="350348855" sldId="27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58452F-9B7A-472B-8497-96E0495A08E4}" type="datetimeFigureOut">
              <a:rPr lang="en-GB"/>
              <a:t>10/10/2021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AF9E5-7A4E-4EF3-8A6D-2247BC8C9BB0}" type="slidenum">
              <a:rPr lang="en-GB"/>
              <a:t>‹#›</a:t>
            </a:fld>
            <a:endParaRPr lang="en-GB"/>
          </a:p>
        </p:txBody>
      </p:sp>
    </p:spTree>
    <p:extLst>
      <p:ext uri="{BB962C8B-B14F-4D97-AF65-F5344CB8AC3E}">
        <p14:creationId xmlns:p14="http://schemas.microsoft.com/office/powerpoint/2010/main" val="29001923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Today's presentation would be about the "Death by PowerPoint". I  will explain to you what that means, the main mistakes made on power point presentation, we will find out together why and how to avoid the death on our presentation. During the project, we will show you 6 principles, which will help you to create your professional power point presentation and, at the end of the presentation, you will be able to do everything on your own.</a:t>
            </a:r>
          </a:p>
          <a:p>
            <a:endParaRPr lang="en-US">
              <a:cs typeface="Calibri"/>
            </a:endParaRPr>
          </a:p>
        </p:txBody>
      </p:sp>
      <p:sp>
        <p:nvSpPr>
          <p:cNvPr id="4" name="Slide Number Placeholder 3"/>
          <p:cNvSpPr>
            <a:spLocks noGrp="1"/>
          </p:cNvSpPr>
          <p:nvPr>
            <p:ph type="sldNum" sz="quarter" idx="5"/>
          </p:nvPr>
        </p:nvSpPr>
        <p:spPr/>
        <p:txBody>
          <a:bodyPr/>
          <a:lstStyle/>
          <a:p>
            <a:fld id="{7C3AF9E5-7A4E-4EF3-8A6D-2247BC8C9BB0}" type="slidenum">
              <a:rPr lang="en-GB"/>
              <a:t>3</a:t>
            </a:fld>
            <a:endParaRPr lang="en-GB"/>
          </a:p>
        </p:txBody>
      </p:sp>
    </p:spTree>
    <p:extLst>
      <p:ext uri="{BB962C8B-B14F-4D97-AF65-F5344CB8AC3E}">
        <p14:creationId xmlns:p14="http://schemas.microsoft.com/office/powerpoint/2010/main" val="1259985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Death by PowerPoint is a term used to describe a situation caused by a </a:t>
            </a:r>
            <a:r>
              <a:rPr lang="en-US" b="1"/>
              <a:t>boring and unbearable presentation</a:t>
            </a:r>
            <a:r>
              <a:rPr lang="en-US"/>
              <a:t>. As a result, the presentation becomes meaningless and fails to keep the audience’s attention. This term was first introduced by Angela R. Garber in the article for Small Business Computing. It was addressed to criticize a boring and tiring situation due to laborious information which includes power point in the presentation.</a:t>
            </a:r>
          </a:p>
        </p:txBody>
      </p:sp>
      <p:sp>
        <p:nvSpPr>
          <p:cNvPr id="4" name="Slide Number Placeholder 3"/>
          <p:cNvSpPr>
            <a:spLocks noGrp="1"/>
          </p:cNvSpPr>
          <p:nvPr>
            <p:ph type="sldNum" sz="quarter" idx="5"/>
          </p:nvPr>
        </p:nvSpPr>
        <p:spPr/>
        <p:txBody>
          <a:bodyPr/>
          <a:lstStyle/>
          <a:p>
            <a:fld id="{7C3AF9E5-7A4E-4EF3-8A6D-2247BC8C9BB0}" type="slidenum">
              <a:rPr lang="en-GB"/>
              <a:t>4</a:t>
            </a:fld>
            <a:endParaRPr lang="en-GB"/>
          </a:p>
        </p:txBody>
      </p:sp>
    </p:spTree>
    <p:extLst>
      <p:ext uri="{BB962C8B-B14F-4D97-AF65-F5344CB8AC3E}">
        <p14:creationId xmlns:p14="http://schemas.microsoft.com/office/powerpoint/2010/main" val="32378767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Most of the people who have endured a terrible PowerPoint presentation will have experienced boredom followed by frustration, then anger that it took up an hour –or possibly, even more, develop a </a:t>
            </a:r>
            <a:r>
              <a:rPr lang="en-US">
                <a:cs typeface="Calibri"/>
              </a:rPr>
              <a:t>restaint</a:t>
            </a:r>
            <a:r>
              <a:rPr lang="en-US" dirty="0">
                <a:cs typeface="Calibri"/>
              </a:rPr>
              <a:t> on power point presentations for a long period.</a:t>
            </a:r>
          </a:p>
          <a:p>
            <a:r>
              <a:rPr lang="en-US" dirty="0">
                <a:cs typeface="Calibri"/>
              </a:rPr>
              <a:t>In this way, your audience would not  be able to receive your information, would not be able to understand what you are delivering and the interest for your work would be gone after first minutes of your presentation. Your presentation and work would be over before you begin.</a:t>
            </a:r>
          </a:p>
        </p:txBody>
      </p:sp>
      <p:sp>
        <p:nvSpPr>
          <p:cNvPr id="4" name="Slide Number Placeholder 3"/>
          <p:cNvSpPr>
            <a:spLocks noGrp="1"/>
          </p:cNvSpPr>
          <p:nvPr>
            <p:ph type="sldNum" sz="quarter" idx="5"/>
          </p:nvPr>
        </p:nvSpPr>
        <p:spPr/>
        <p:txBody>
          <a:bodyPr/>
          <a:lstStyle/>
          <a:p>
            <a:fld id="{7C3AF9E5-7A4E-4EF3-8A6D-2247BC8C9BB0}" type="slidenum">
              <a:rPr lang="en-GB"/>
              <a:t>7</a:t>
            </a:fld>
            <a:endParaRPr lang="en-GB"/>
          </a:p>
        </p:txBody>
      </p:sp>
    </p:spTree>
    <p:extLst>
      <p:ext uri="{BB962C8B-B14F-4D97-AF65-F5344CB8AC3E}">
        <p14:creationId xmlns:p14="http://schemas.microsoft.com/office/powerpoint/2010/main" val="9814093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 would like now, to discuss the biggest mistakes to avoid the death of PowerPoint.</a:t>
            </a:r>
          </a:p>
          <a:p>
            <a:r>
              <a:rPr lang="en-US" dirty="0">
                <a:cs typeface="Calibri"/>
              </a:rPr>
              <a:t>If you are using </a:t>
            </a:r>
            <a:r>
              <a:rPr lang="en-US">
                <a:cs typeface="Calibri"/>
              </a:rPr>
              <a:t>congesstioned</a:t>
            </a:r>
            <a:r>
              <a:rPr lang="en-US" dirty="0">
                <a:cs typeface="Calibri"/>
              </a:rPr>
              <a:t> messages, this will cause confusion and disengagement </a:t>
            </a:r>
            <a:r>
              <a:rPr lang="en-US" dirty="0" err="1">
                <a:cs typeface="Calibri"/>
              </a:rPr>
              <a:t>amoung</a:t>
            </a:r>
            <a:r>
              <a:rPr lang="en-US" dirty="0">
                <a:cs typeface="Calibri"/>
              </a:rPr>
              <a:t> your audience.</a:t>
            </a:r>
          </a:p>
          <a:p>
            <a:r>
              <a:rPr lang="en-US" dirty="0">
                <a:cs typeface="Calibri"/>
              </a:rPr>
              <a:t>That will apply for too much content as well.</a:t>
            </a:r>
          </a:p>
          <a:p>
            <a:r>
              <a:rPr lang="en-US" dirty="0">
                <a:cs typeface="Calibri"/>
              </a:rPr>
              <a:t>Unmatching pictures will always create a misunderstand, the slides should contain easy and clear content.</a:t>
            </a:r>
          </a:p>
          <a:p>
            <a:r>
              <a:rPr lang="en-US" dirty="0">
                <a:cs typeface="Calibri"/>
              </a:rPr>
              <a:t>If you are using many colors is </a:t>
            </a:r>
            <a:r>
              <a:rPr lang="en-US">
                <a:cs typeface="Calibri"/>
              </a:rPr>
              <a:t>possible</a:t>
            </a:r>
            <a:r>
              <a:rPr lang="en-US" dirty="0">
                <a:cs typeface="Calibri"/>
              </a:rPr>
              <a:t> to be hard for reading. The size of content shows what is the main idea.</a:t>
            </a:r>
          </a:p>
          <a:p>
            <a:r>
              <a:rPr lang="en-US" dirty="0">
                <a:cs typeface="Calibri"/>
              </a:rPr>
              <a:t>All these together result in a mess. Messy slides use about 500% more energy to be understood and most of the time people will not try too much to understand something which is not clear for you as well.</a:t>
            </a:r>
          </a:p>
        </p:txBody>
      </p:sp>
      <p:sp>
        <p:nvSpPr>
          <p:cNvPr id="4" name="Slide Number Placeholder 3"/>
          <p:cNvSpPr>
            <a:spLocks noGrp="1"/>
          </p:cNvSpPr>
          <p:nvPr>
            <p:ph type="sldNum" sz="quarter" idx="5"/>
          </p:nvPr>
        </p:nvSpPr>
        <p:spPr/>
        <p:txBody>
          <a:bodyPr/>
          <a:lstStyle/>
          <a:p>
            <a:fld id="{7C3AF9E5-7A4E-4EF3-8A6D-2247BC8C9BB0}" type="slidenum">
              <a:rPr lang="en-GB"/>
              <a:t>8</a:t>
            </a:fld>
            <a:endParaRPr lang="en-GB"/>
          </a:p>
        </p:txBody>
      </p:sp>
    </p:spTree>
    <p:extLst>
      <p:ext uri="{BB962C8B-B14F-4D97-AF65-F5344CB8AC3E}">
        <p14:creationId xmlns:p14="http://schemas.microsoft.com/office/powerpoint/2010/main" val="31238438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is an "no go" example.</a:t>
            </a:r>
          </a:p>
          <a:p>
            <a:r>
              <a:rPr lang="en-US" dirty="0">
                <a:cs typeface="Calibri"/>
              </a:rPr>
              <a:t>AS you can see, there are too many information on slide, hard reading colors, hard watching and understanding pictures, the size of the text is bigger then the size of the title and icons with no sense on slide.</a:t>
            </a:r>
          </a:p>
        </p:txBody>
      </p:sp>
      <p:sp>
        <p:nvSpPr>
          <p:cNvPr id="4" name="Slide Number Placeholder 3"/>
          <p:cNvSpPr>
            <a:spLocks noGrp="1"/>
          </p:cNvSpPr>
          <p:nvPr>
            <p:ph type="sldNum" sz="quarter" idx="5"/>
          </p:nvPr>
        </p:nvSpPr>
        <p:spPr/>
        <p:txBody>
          <a:bodyPr/>
          <a:lstStyle/>
          <a:p>
            <a:fld id="{7C3AF9E5-7A4E-4EF3-8A6D-2247BC8C9BB0}" type="slidenum">
              <a:rPr lang="en-GB"/>
              <a:t>9</a:t>
            </a:fld>
            <a:endParaRPr lang="en-GB"/>
          </a:p>
        </p:txBody>
      </p:sp>
    </p:spTree>
    <p:extLst>
      <p:ext uri="{BB962C8B-B14F-4D97-AF65-F5344CB8AC3E}">
        <p14:creationId xmlns:p14="http://schemas.microsoft.com/office/powerpoint/2010/main" val="31649790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PowerPoint’s greatest strength is its ability to support presentations with visual aids. In particular, you can make use of relevant, data-rich pictures to illustrate your presentation. This is not suggestion to decorate, but to present high resolution data that support and complement your conversation with an audience. Research in multimedia learning indicates that the use of relevant images in PowerPoint facilitates learning as part of a strategy to offer cognitive guidance in a presentation, as opposed to simply presenting info and assuming the audience will “get it.”</a:t>
            </a:r>
            <a:endParaRPr lang="en-US" dirty="0">
              <a:cs typeface="Calibri"/>
            </a:endParaRPr>
          </a:p>
        </p:txBody>
      </p:sp>
      <p:sp>
        <p:nvSpPr>
          <p:cNvPr id="4" name="Slide Number Placeholder 3"/>
          <p:cNvSpPr>
            <a:spLocks noGrp="1"/>
          </p:cNvSpPr>
          <p:nvPr>
            <p:ph type="sldNum" sz="quarter" idx="5"/>
          </p:nvPr>
        </p:nvSpPr>
        <p:spPr/>
        <p:txBody>
          <a:bodyPr/>
          <a:lstStyle/>
          <a:p>
            <a:fld id="{7C3AF9E5-7A4E-4EF3-8A6D-2247BC8C9BB0}" type="slidenum">
              <a:rPr lang="en-GB"/>
              <a:t>11</a:t>
            </a:fld>
            <a:endParaRPr lang="en-GB"/>
          </a:p>
        </p:txBody>
      </p:sp>
    </p:spTree>
    <p:extLst>
      <p:ext uri="{BB962C8B-B14F-4D97-AF65-F5344CB8AC3E}">
        <p14:creationId xmlns:p14="http://schemas.microsoft.com/office/powerpoint/2010/main" val="14708402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Having no more then six elements per slide is the best option as our visual memory can work to maximum capacity between one and six elements.</a:t>
            </a:r>
          </a:p>
          <a:p>
            <a:r>
              <a:rPr lang="en-US" dirty="0">
                <a:cs typeface="Calibri"/>
              </a:rPr>
              <a:t>Short and to the point text plus related images will keep our brain engaged on the topic.</a:t>
            </a:r>
          </a:p>
          <a:p>
            <a:r>
              <a:rPr lang="en-US"/>
              <a:t>Your audience faces enough problems every day, whether at home or at workplace. As a good presenter you would not wish to add any difficulty to your audience. Hence, to capture your audience’s attention make your presentation simple and easy to understand.</a:t>
            </a:r>
          </a:p>
          <a:p>
            <a:r>
              <a:rPr lang="en-US"/>
              <a:t>Use power point to visualize your ideas, give important points and convince your audience.</a:t>
            </a:r>
          </a:p>
          <a:p>
            <a:r>
              <a:rPr lang="en-US"/>
              <a:t>Don’t write down all the information, because your presentation is not a document.</a:t>
            </a: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7C3AF9E5-7A4E-4EF3-8A6D-2247BC8C9BB0}" type="slidenum">
              <a:rPr lang="en-GB"/>
              <a:t>12</a:t>
            </a:fld>
            <a:endParaRPr lang="en-GB"/>
          </a:p>
        </p:txBody>
      </p:sp>
    </p:spTree>
    <p:extLst>
      <p:ext uri="{BB962C8B-B14F-4D97-AF65-F5344CB8AC3E}">
        <p14:creationId xmlns:p14="http://schemas.microsoft.com/office/powerpoint/2010/main" val="37070378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Choosing a dark background and a right size of important ideas will help the listeners eyes and brains to focus on the actual presentation and not on an useless bright and colorful back ground.</a:t>
            </a: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7C3AF9E5-7A4E-4EF3-8A6D-2247BC8C9BB0}" type="slidenum">
              <a:rPr lang="en-GB"/>
              <a:t>13</a:t>
            </a:fld>
            <a:endParaRPr lang="en-GB"/>
          </a:p>
        </p:txBody>
      </p:sp>
    </p:spTree>
    <p:extLst>
      <p:ext uri="{BB962C8B-B14F-4D97-AF65-F5344CB8AC3E}">
        <p14:creationId xmlns:p14="http://schemas.microsoft.com/office/powerpoint/2010/main" val="102531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advantages of PowerPoint presentations include helping the audience focus on the message, creating a collaborative environment, and being able to easily share the presentation and information with individuals who were unable to attend the original presentation. PowerPoint presentations can also help ease the speaker's anxiety by focusing the audience's attention on the slides, text and images.</a:t>
            </a:r>
          </a:p>
          <a:p>
            <a:r>
              <a:rPr lang="en-US" dirty="0">
                <a:cs typeface="Calibri"/>
              </a:rPr>
              <a:t>The purpose for a PowerPoint presentation is to introduce to audience an new product you selling, opportunities, offers, ideas etc.</a:t>
            </a:r>
          </a:p>
          <a:p>
            <a:r>
              <a:rPr lang="en-US">
                <a:cs typeface="Calibri"/>
              </a:rPr>
              <a:t>This is the reason for a strong presentation, making people being clear about your offers . will make them interested in what you are offering to them.</a:t>
            </a:r>
          </a:p>
          <a:p>
            <a:r>
              <a:rPr lang="en-US" dirty="0">
                <a:cs typeface="Calibri"/>
              </a:rPr>
              <a:t>A professional powerful presentation, will save your time for over talking and over explaining. </a:t>
            </a:r>
          </a:p>
          <a:p>
            <a:r>
              <a:rPr lang="en-US">
                <a:cs typeface="Calibri"/>
              </a:rPr>
              <a:t>I have a short video for you about powerful point presentation....</a:t>
            </a:r>
          </a:p>
          <a:p>
            <a:endParaRPr lang="en-US" dirty="0">
              <a:cs typeface="Calibri"/>
            </a:endParaRPr>
          </a:p>
          <a:p>
            <a:endParaRPr lang="en-US" dirty="0">
              <a:cs typeface="Calibri"/>
            </a:endParaRPr>
          </a:p>
          <a:p>
            <a:r>
              <a:rPr lang="en-US" dirty="0">
                <a:cs typeface="Calibri"/>
              </a:rPr>
              <a:t> </a:t>
            </a:r>
          </a:p>
        </p:txBody>
      </p:sp>
      <p:sp>
        <p:nvSpPr>
          <p:cNvPr id="4" name="Slide Number Placeholder 3"/>
          <p:cNvSpPr>
            <a:spLocks noGrp="1"/>
          </p:cNvSpPr>
          <p:nvPr>
            <p:ph type="sldNum" sz="quarter" idx="5"/>
          </p:nvPr>
        </p:nvSpPr>
        <p:spPr/>
        <p:txBody>
          <a:bodyPr/>
          <a:lstStyle/>
          <a:p>
            <a:fld id="{7C3AF9E5-7A4E-4EF3-8A6D-2247BC8C9BB0}" type="slidenum">
              <a:rPr lang="en-GB"/>
              <a:t>15</a:t>
            </a:fld>
            <a:endParaRPr lang="en-GB"/>
          </a:p>
        </p:txBody>
      </p:sp>
    </p:spTree>
    <p:extLst>
      <p:ext uri="{BB962C8B-B14F-4D97-AF65-F5344CB8AC3E}">
        <p14:creationId xmlns:p14="http://schemas.microsoft.com/office/powerpoint/2010/main" val="16620178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 hope that all of you enjoyed our presentation. Thank you .</a:t>
            </a:r>
          </a:p>
          <a:p>
            <a:endParaRPr lang="en-US" dirty="0">
              <a:cs typeface="Calibri"/>
            </a:endParaRPr>
          </a:p>
        </p:txBody>
      </p:sp>
      <p:sp>
        <p:nvSpPr>
          <p:cNvPr id="4" name="Slide Number Placeholder 3"/>
          <p:cNvSpPr>
            <a:spLocks noGrp="1"/>
          </p:cNvSpPr>
          <p:nvPr>
            <p:ph type="sldNum" sz="quarter" idx="5"/>
          </p:nvPr>
        </p:nvSpPr>
        <p:spPr/>
        <p:txBody>
          <a:bodyPr/>
          <a:lstStyle/>
          <a:p>
            <a:fld id="{7C3AF9E5-7A4E-4EF3-8A6D-2247BC8C9BB0}" type="slidenum">
              <a:rPr lang="en-GB"/>
              <a:t>16</a:t>
            </a:fld>
            <a:endParaRPr lang="en-GB"/>
          </a:p>
        </p:txBody>
      </p:sp>
    </p:spTree>
    <p:extLst>
      <p:ext uri="{BB962C8B-B14F-4D97-AF65-F5344CB8AC3E}">
        <p14:creationId xmlns:p14="http://schemas.microsoft.com/office/powerpoint/2010/main" val="28675317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48002-315D-49B1-B10F-137139C4BF9E}"/>
              </a:ext>
            </a:extLst>
          </p:cNvPr>
          <p:cNvSpPr>
            <a:spLocks noGrp="1"/>
          </p:cNvSpPr>
          <p:nvPr>
            <p:ph type="ctrTitle"/>
          </p:nvPr>
        </p:nvSpPr>
        <p:spPr>
          <a:xfrm>
            <a:off x="854896" y="1122363"/>
            <a:ext cx="7276733" cy="3381398"/>
          </a:xfrm>
        </p:spPr>
        <p:txBody>
          <a:bodyPr anchor="b">
            <a:normAutofit/>
          </a:bodyPr>
          <a:lstStyle>
            <a:lvl1pPr algn="l">
              <a:defRPr sz="4800" cap="none" spc="0" baseline="0"/>
            </a:lvl1pPr>
          </a:lstStyle>
          <a:p>
            <a:r>
              <a:rPr lang="en-US"/>
              <a:t>Click to edit Master title style</a:t>
            </a:r>
          </a:p>
        </p:txBody>
      </p:sp>
      <p:sp>
        <p:nvSpPr>
          <p:cNvPr id="3" name="Subtitle 2">
            <a:extLst>
              <a:ext uri="{FF2B5EF4-FFF2-40B4-BE49-F238E27FC236}">
                <a16:creationId xmlns:a16="http://schemas.microsoft.com/office/drawing/2014/main" id="{804535E0-4D9C-4DCA-8569-64503C5DC1D4}"/>
              </a:ext>
            </a:extLst>
          </p:cNvPr>
          <p:cNvSpPr>
            <a:spLocks noGrp="1"/>
          </p:cNvSpPr>
          <p:nvPr>
            <p:ph type="subTitle" idx="1"/>
          </p:nvPr>
        </p:nvSpPr>
        <p:spPr>
          <a:xfrm>
            <a:off x="854894" y="4612942"/>
            <a:ext cx="7276733" cy="1181683"/>
          </a:xfrm>
        </p:spPr>
        <p:txBody>
          <a:bodyPr>
            <a:normAutofit/>
          </a:bodyPr>
          <a:lstStyle>
            <a:lvl1pPr marL="0" indent="0" algn="l">
              <a:buNone/>
              <a:defRPr sz="18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F283B68-70CF-4A98-948C-6EA4BD68D2BC}"/>
              </a:ext>
            </a:extLst>
          </p:cNvPr>
          <p:cNvSpPr>
            <a:spLocks noGrp="1"/>
          </p:cNvSpPr>
          <p:nvPr>
            <p:ph type="dt" sz="half" idx="10"/>
          </p:nvPr>
        </p:nvSpPr>
        <p:spPr/>
        <p:txBody>
          <a:bodyPr/>
          <a:lstStyle/>
          <a:p>
            <a:fld id="{326951E3-958F-4611-B170-D081BA0250F9}" type="datetimeFigureOut">
              <a:rPr lang="en-US" smtClean="0"/>
              <a:t>10/10/2021</a:t>
            </a:fld>
            <a:endParaRPr lang="en-US"/>
          </a:p>
        </p:txBody>
      </p:sp>
      <p:sp>
        <p:nvSpPr>
          <p:cNvPr id="5" name="Footer Placeholder 4">
            <a:extLst>
              <a:ext uri="{FF2B5EF4-FFF2-40B4-BE49-F238E27FC236}">
                <a16:creationId xmlns:a16="http://schemas.microsoft.com/office/drawing/2014/main" id="{B3EC2EF9-7F83-4AD3-B3F6-B9D4618D6E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1B751B-3464-41CD-B728-A72BB191E29F}"/>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4314950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BFD42-94A9-4345-AF38-7D562B5021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64C458-A63B-4032-B4EC-732DAC188C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A855B5-7F2F-408B-800D-92CB34B99234}"/>
              </a:ext>
            </a:extLst>
          </p:cNvPr>
          <p:cNvSpPr>
            <a:spLocks noGrp="1"/>
          </p:cNvSpPr>
          <p:nvPr>
            <p:ph type="dt" sz="half" idx="10"/>
          </p:nvPr>
        </p:nvSpPr>
        <p:spPr/>
        <p:txBody>
          <a:bodyPr/>
          <a:lstStyle/>
          <a:p>
            <a:fld id="{326951E3-958F-4611-B170-D081BA0250F9}" type="datetimeFigureOut">
              <a:rPr lang="en-US" smtClean="0"/>
              <a:t>10/10/2021</a:t>
            </a:fld>
            <a:endParaRPr lang="en-US"/>
          </a:p>
        </p:txBody>
      </p:sp>
      <p:sp>
        <p:nvSpPr>
          <p:cNvPr id="5" name="Footer Placeholder 4">
            <a:extLst>
              <a:ext uri="{FF2B5EF4-FFF2-40B4-BE49-F238E27FC236}">
                <a16:creationId xmlns:a16="http://schemas.microsoft.com/office/drawing/2014/main" id="{5C203412-EA6B-43CA-8B3A-F502587CBB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46E9EE-F895-4ECE-B4B2-586D65ED843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3185243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8193F-AFAD-4A9A-B0EF-530DFB19D8DD}"/>
              </a:ext>
            </a:extLst>
          </p:cNvPr>
          <p:cNvSpPr>
            <a:spLocks noGrp="1"/>
          </p:cNvSpPr>
          <p:nvPr>
            <p:ph type="title"/>
          </p:nvPr>
        </p:nvSpPr>
        <p:spPr>
          <a:xfrm>
            <a:off x="831849" y="876299"/>
            <a:ext cx="7876722" cy="3713165"/>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EFD1BBE4-9FC1-4F89-B120-1C49D816FDB9}"/>
              </a:ext>
            </a:extLst>
          </p:cNvPr>
          <p:cNvSpPr>
            <a:spLocks noGrp="1"/>
          </p:cNvSpPr>
          <p:nvPr>
            <p:ph type="body" idx="1"/>
          </p:nvPr>
        </p:nvSpPr>
        <p:spPr>
          <a:xfrm>
            <a:off x="831850" y="4746170"/>
            <a:ext cx="6781301" cy="1048455"/>
          </a:xfrm>
        </p:spPr>
        <p:txBody>
          <a:bodyPr>
            <a:normAutofit/>
          </a:bodyPr>
          <a:lstStyle>
            <a:lvl1pPr marL="0" indent="0">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3530A6B-E3FD-4920-8128-C263CA1D65D1}"/>
              </a:ext>
            </a:extLst>
          </p:cNvPr>
          <p:cNvSpPr>
            <a:spLocks noGrp="1"/>
          </p:cNvSpPr>
          <p:nvPr>
            <p:ph type="dt" sz="half" idx="10"/>
          </p:nvPr>
        </p:nvSpPr>
        <p:spPr/>
        <p:txBody>
          <a:bodyPr/>
          <a:lstStyle/>
          <a:p>
            <a:fld id="{326951E3-958F-4611-B170-D081BA0250F9}" type="datetimeFigureOut">
              <a:rPr lang="en-US" smtClean="0"/>
              <a:t>10/10/2021</a:t>
            </a:fld>
            <a:endParaRPr lang="en-US"/>
          </a:p>
        </p:txBody>
      </p:sp>
      <p:sp>
        <p:nvSpPr>
          <p:cNvPr id="5" name="Footer Placeholder 4">
            <a:extLst>
              <a:ext uri="{FF2B5EF4-FFF2-40B4-BE49-F238E27FC236}">
                <a16:creationId xmlns:a16="http://schemas.microsoft.com/office/drawing/2014/main" id="{8C166B85-0649-47DB-AD69-458D8F6009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B25931-A293-42E9-BDF5-B2AE121D73AD}"/>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0446231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5262B-ECD6-47BB-A6F1-92A6033E93C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48B8779-51E9-44D1-9F7B-28F3C6D3C44D}"/>
              </a:ext>
            </a:extLst>
          </p:cNvPr>
          <p:cNvSpPr>
            <a:spLocks noGrp="1"/>
          </p:cNvSpPr>
          <p:nvPr>
            <p:ph sz="half" idx="1"/>
          </p:nvPr>
        </p:nvSpPr>
        <p:spPr>
          <a:xfrm>
            <a:off x="848474" y="2080517"/>
            <a:ext cx="4970124" cy="39773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9E8BFB-5295-4C5E-9CB1-E276E9D0E51F}"/>
              </a:ext>
            </a:extLst>
          </p:cNvPr>
          <p:cNvSpPr>
            <a:spLocks noGrp="1"/>
          </p:cNvSpPr>
          <p:nvPr>
            <p:ph sz="half" idx="2"/>
          </p:nvPr>
        </p:nvSpPr>
        <p:spPr>
          <a:xfrm>
            <a:off x="6310899" y="2080517"/>
            <a:ext cx="4970124" cy="39773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75E22BF-1819-4301-B699-EF5A2F4D9BC4}"/>
              </a:ext>
            </a:extLst>
          </p:cNvPr>
          <p:cNvSpPr>
            <a:spLocks noGrp="1"/>
          </p:cNvSpPr>
          <p:nvPr>
            <p:ph type="dt" sz="half" idx="10"/>
          </p:nvPr>
        </p:nvSpPr>
        <p:spPr/>
        <p:txBody>
          <a:bodyPr/>
          <a:lstStyle/>
          <a:p>
            <a:fld id="{326951E3-958F-4611-B170-D081BA0250F9}" type="datetimeFigureOut">
              <a:rPr lang="en-US" smtClean="0"/>
              <a:t>10/10/2021</a:t>
            </a:fld>
            <a:endParaRPr lang="en-US"/>
          </a:p>
        </p:txBody>
      </p:sp>
      <p:sp>
        <p:nvSpPr>
          <p:cNvPr id="6" name="Footer Placeholder 5">
            <a:extLst>
              <a:ext uri="{FF2B5EF4-FFF2-40B4-BE49-F238E27FC236}">
                <a16:creationId xmlns:a16="http://schemas.microsoft.com/office/drawing/2014/main" id="{3600A2DF-39DE-49C3-A213-3E8423C7AC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055D3A8-238B-4A68-A9F9-672D2F06070B}"/>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0317943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7D468-D010-4225-B024-DCEF543BCEB9}"/>
              </a:ext>
            </a:extLst>
          </p:cNvPr>
          <p:cNvSpPr>
            <a:spLocks noGrp="1"/>
          </p:cNvSpPr>
          <p:nvPr>
            <p:ph type="title"/>
          </p:nvPr>
        </p:nvSpPr>
        <p:spPr>
          <a:xfrm>
            <a:off x="839788" y="571955"/>
            <a:ext cx="10441236" cy="1398359"/>
          </a:xfrm>
        </p:spPr>
        <p:txBody>
          <a:bodyPr/>
          <a:lstStyle/>
          <a:p>
            <a:r>
              <a:rPr lang="en-US"/>
              <a:t>Click to edit Master title style</a:t>
            </a:r>
          </a:p>
        </p:txBody>
      </p:sp>
      <p:sp>
        <p:nvSpPr>
          <p:cNvPr id="3" name="Text Placeholder 2">
            <a:extLst>
              <a:ext uri="{FF2B5EF4-FFF2-40B4-BE49-F238E27FC236}">
                <a16:creationId xmlns:a16="http://schemas.microsoft.com/office/drawing/2014/main" id="{E73D60A0-FCAB-425A-9ECD-94CDE4F472C6}"/>
              </a:ext>
            </a:extLst>
          </p:cNvPr>
          <p:cNvSpPr>
            <a:spLocks noGrp="1"/>
          </p:cNvSpPr>
          <p:nvPr>
            <p:ph type="body" idx="1"/>
          </p:nvPr>
        </p:nvSpPr>
        <p:spPr>
          <a:xfrm>
            <a:off x="844926" y="1983242"/>
            <a:ext cx="5007110"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6F986B-07CB-4FB0-9419-2AAB318B8A10}"/>
              </a:ext>
            </a:extLst>
          </p:cNvPr>
          <p:cNvSpPr>
            <a:spLocks noGrp="1"/>
          </p:cNvSpPr>
          <p:nvPr>
            <p:ph sz="half" idx="2"/>
          </p:nvPr>
        </p:nvSpPr>
        <p:spPr>
          <a:xfrm>
            <a:off x="850063" y="2813959"/>
            <a:ext cx="5007110" cy="32439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DA9D784-7968-4E8B-B704-E42EE8F1872F}"/>
              </a:ext>
            </a:extLst>
          </p:cNvPr>
          <p:cNvSpPr>
            <a:spLocks noGrp="1"/>
          </p:cNvSpPr>
          <p:nvPr>
            <p:ph type="body" sz="quarter" idx="3"/>
          </p:nvPr>
        </p:nvSpPr>
        <p:spPr>
          <a:xfrm>
            <a:off x="6249255" y="1983242"/>
            <a:ext cx="5031769"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45754F-08D1-4593-988F-95F0ED1A017D}"/>
              </a:ext>
            </a:extLst>
          </p:cNvPr>
          <p:cNvSpPr>
            <a:spLocks noGrp="1"/>
          </p:cNvSpPr>
          <p:nvPr>
            <p:ph sz="quarter" idx="4"/>
          </p:nvPr>
        </p:nvSpPr>
        <p:spPr>
          <a:xfrm>
            <a:off x="6249255" y="2813959"/>
            <a:ext cx="5031769" cy="32439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FED2E61-83B4-4C8F-BBFE-D95920342A1B}"/>
              </a:ext>
            </a:extLst>
          </p:cNvPr>
          <p:cNvSpPr>
            <a:spLocks noGrp="1"/>
          </p:cNvSpPr>
          <p:nvPr>
            <p:ph type="dt" sz="half" idx="10"/>
          </p:nvPr>
        </p:nvSpPr>
        <p:spPr/>
        <p:txBody>
          <a:bodyPr/>
          <a:lstStyle/>
          <a:p>
            <a:fld id="{326951E3-958F-4611-B170-D081BA0250F9}" type="datetimeFigureOut">
              <a:rPr lang="en-US" smtClean="0"/>
              <a:t>10/10/2021</a:t>
            </a:fld>
            <a:endParaRPr lang="en-US"/>
          </a:p>
        </p:txBody>
      </p:sp>
      <p:sp>
        <p:nvSpPr>
          <p:cNvPr id="8" name="Footer Placeholder 7">
            <a:extLst>
              <a:ext uri="{FF2B5EF4-FFF2-40B4-BE49-F238E27FC236}">
                <a16:creationId xmlns:a16="http://schemas.microsoft.com/office/drawing/2014/main" id="{5E80C136-A664-4013-8073-B0C6BDEF8CC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6AE9547-8EE7-461B-9E99-484B11E918A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725372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2E667-0EFA-4EE6-8E4D-20805309A8A4}"/>
              </a:ext>
            </a:extLst>
          </p:cNvPr>
          <p:cNvSpPr>
            <a:spLocks noGrp="1"/>
          </p:cNvSpPr>
          <p:nvPr>
            <p:ph type="title"/>
          </p:nvPr>
        </p:nvSpPr>
        <p:spPr>
          <a:xfrm>
            <a:off x="849759" y="895440"/>
            <a:ext cx="10138451" cy="1832349"/>
          </a:xfrm>
        </p:spPr>
        <p:txBody>
          <a:bodyPr anchor="t">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27EE4825-BB8C-4567-B407-B4452409D7D8}"/>
              </a:ext>
            </a:extLst>
          </p:cNvPr>
          <p:cNvSpPr>
            <a:spLocks noGrp="1"/>
          </p:cNvSpPr>
          <p:nvPr>
            <p:ph type="dt" sz="half" idx="10"/>
          </p:nvPr>
        </p:nvSpPr>
        <p:spPr/>
        <p:txBody>
          <a:bodyPr/>
          <a:lstStyle/>
          <a:p>
            <a:fld id="{326951E3-958F-4611-B170-D081BA0250F9}" type="datetimeFigureOut">
              <a:rPr lang="en-US" smtClean="0"/>
              <a:t>10/10/2021</a:t>
            </a:fld>
            <a:endParaRPr lang="en-US"/>
          </a:p>
        </p:txBody>
      </p:sp>
      <p:sp>
        <p:nvSpPr>
          <p:cNvPr id="4" name="Footer Placeholder 3">
            <a:extLst>
              <a:ext uri="{FF2B5EF4-FFF2-40B4-BE49-F238E27FC236}">
                <a16:creationId xmlns:a16="http://schemas.microsoft.com/office/drawing/2014/main" id="{70838892-25DB-4A4E-9D43-6058C45C531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EC3DDDA-48EF-4B42-9980-4762AF5094E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475864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EFA7D9-6801-4DD0-8D7D-505212F466BD}"/>
              </a:ext>
            </a:extLst>
          </p:cNvPr>
          <p:cNvSpPr>
            <a:spLocks noGrp="1"/>
          </p:cNvSpPr>
          <p:nvPr>
            <p:ph type="dt" sz="half" idx="10"/>
          </p:nvPr>
        </p:nvSpPr>
        <p:spPr/>
        <p:txBody>
          <a:bodyPr/>
          <a:lstStyle/>
          <a:p>
            <a:fld id="{326951E3-958F-4611-B170-D081BA0250F9}" type="datetimeFigureOut">
              <a:rPr lang="en-US" smtClean="0"/>
              <a:t>10/10/2021</a:t>
            </a:fld>
            <a:endParaRPr lang="en-US"/>
          </a:p>
        </p:txBody>
      </p:sp>
      <p:sp>
        <p:nvSpPr>
          <p:cNvPr id="3" name="Footer Placeholder 2">
            <a:extLst>
              <a:ext uri="{FF2B5EF4-FFF2-40B4-BE49-F238E27FC236}">
                <a16:creationId xmlns:a16="http://schemas.microsoft.com/office/drawing/2014/main" id="{9E6FA3EA-1519-4178-AC3A-231A5BAA79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3423DBE-6FD6-4D60-8336-7843B4BD30B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7367503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2D9AE-CA1A-4751-9B33-0AC09CE629C8}"/>
              </a:ext>
            </a:extLst>
          </p:cNvPr>
          <p:cNvSpPr>
            <a:spLocks noGrp="1"/>
          </p:cNvSpPr>
          <p:nvPr>
            <p:ph type="title"/>
          </p:nvPr>
        </p:nvSpPr>
        <p:spPr>
          <a:xfrm>
            <a:off x="839789" y="996948"/>
            <a:ext cx="3046410" cy="1479551"/>
          </a:xfrm>
        </p:spPr>
        <p:txBody>
          <a:bodyPr anchor="t">
            <a:normAutofit/>
          </a:bodyPr>
          <a:lstStyle>
            <a:lvl1pPr>
              <a:lnSpc>
                <a:spcPct val="110000"/>
              </a:lnSpc>
              <a:defRPr sz="2400" cap="all" spc="400" baseline="0"/>
            </a:lvl1pPr>
          </a:lstStyle>
          <a:p>
            <a:r>
              <a:rPr lang="en-US"/>
              <a:t>Click to edit Master title style</a:t>
            </a:r>
          </a:p>
        </p:txBody>
      </p:sp>
      <p:sp>
        <p:nvSpPr>
          <p:cNvPr id="3" name="Content Placeholder 2">
            <a:extLst>
              <a:ext uri="{FF2B5EF4-FFF2-40B4-BE49-F238E27FC236}">
                <a16:creationId xmlns:a16="http://schemas.microsoft.com/office/drawing/2014/main" id="{E4DF9941-76E5-42B5-8464-C1A7010D94F0}"/>
              </a:ext>
            </a:extLst>
          </p:cNvPr>
          <p:cNvSpPr>
            <a:spLocks noGrp="1"/>
          </p:cNvSpPr>
          <p:nvPr>
            <p:ph idx="1"/>
          </p:nvPr>
        </p:nvSpPr>
        <p:spPr>
          <a:xfrm>
            <a:off x="5260796" y="876300"/>
            <a:ext cx="5758235" cy="5181599"/>
          </a:xfrm>
        </p:spPr>
        <p:txBody>
          <a:bodyPr>
            <a:normAutofit/>
          </a:bodyPr>
          <a:lstStyle>
            <a:lvl1pPr>
              <a:defRPr sz="3600"/>
            </a:lvl1pPr>
            <a:lvl2pPr>
              <a:defRPr sz="3200"/>
            </a:lvl2pPr>
            <a:lvl3pPr>
              <a:defRPr sz="2800"/>
            </a:lvl3pPr>
            <a:lvl4pPr>
              <a:defRPr sz="2400"/>
            </a:lvl4pPr>
            <a:lvl5pPr>
              <a:defRPr sz="2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84785D8-F112-415F-9AB4-5F2AC060D127}"/>
              </a:ext>
            </a:extLst>
          </p:cNvPr>
          <p:cNvSpPr>
            <a:spLocks noGrp="1"/>
          </p:cNvSpPr>
          <p:nvPr>
            <p:ph type="body" sz="half" idx="2"/>
          </p:nvPr>
        </p:nvSpPr>
        <p:spPr>
          <a:xfrm>
            <a:off x="839789" y="2666144"/>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70A0B3-4E9C-4FAC-B1D1-2673F7B5A10F}"/>
              </a:ext>
            </a:extLst>
          </p:cNvPr>
          <p:cNvSpPr>
            <a:spLocks noGrp="1"/>
          </p:cNvSpPr>
          <p:nvPr>
            <p:ph type="dt" sz="half" idx="10"/>
          </p:nvPr>
        </p:nvSpPr>
        <p:spPr/>
        <p:txBody>
          <a:bodyPr/>
          <a:lstStyle/>
          <a:p>
            <a:fld id="{326951E3-958F-4611-B170-D081BA0250F9}" type="datetimeFigureOut">
              <a:rPr lang="en-US" smtClean="0"/>
              <a:t>10/10/2021</a:t>
            </a:fld>
            <a:endParaRPr lang="en-US"/>
          </a:p>
        </p:txBody>
      </p:sp>
      <p:sp>
        <p:nvSpPr>
          <p:cNvPr id="6" name="Footer Placeholder 5">
            <a:extLst>
              <a:ext uri="{FF2B5EF4-FFF2-40B4-BE49-F238E27FC236}">
                <a16:creationId xmlns:a16="http://schemas.microsoft.com/office/drawing/2014/main" id="{E1AA370A-33F5-48A6-962A-47C0F15D4C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8AD606-A37D-4697-AA7A-EAE4F101A707}"/>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9" name="Straight Connector 8">
            <a:extLst>
              <a:ext uri="{FF2B5EF4-FFF2-40B4-BE49-F238E27FC236}">
                <a16:creationId xmlns:a16="http://schemas.microsoft.com/office/drawing/2014/main" id="{644E0B5E-1030-4A34-AB09-05ACB45CE993}"/>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07724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21D4C-0A93-40A6-9645-5EF7DE6C5977}"/>
              </a:ext>
            </a:extLst>
          </p:cNvPr>
          <p:cNvSpPr>
            <a:spLocks noGrp="1"/>
          </p:cNvSpPr>
          <p:nvPr>
            <p:ph type="title"/>
          </p:nvPr>
        </p:nvSpPr>
        <p:spPr>
          <a:xfrm>
            <a:off x="839789" y="989314"/>
            <a:ext cx="3046409" cy="1487185"/>
          </a:xfrm>
        </p:spPr>
        <p:txBody>
          <a:bodyPr anchor="t">
            <a:normAutofit/>
          </a:bodyPr>
          <a:lstStyle>
            <a:lvl1pPr>
              <a:lnSpc>
                <a:spcPct val="110000"/>
              </a:lnSpc>
              <a:defRPr sz="2400" cap="all" spc="300" baseline="0"/>
            </a:lvl1pPr>
          </a:lstStyle>
          <a:p>
            <a:r>
              <a:rPr lang="en-US"/>
              <a:t>Click to edit Master title style</a:t>
            </a:r>
          </a:p>
        </p:txBody>
      </p:sp>
      <p:sp>
        <p:nvSpPr>
          <p:cNvPr id="3" name="Picture Placeholder 2">
            <a:extLst>
              <a:ext uri="{FF2B5EF4-FFF2-40B4-BE49-F238E27FC236}">
                <a16:creationId xmlns:a16="http://schemas.microsoft.com/office/drawing/2014/main" id="{222F9455-852F-4604-87D4-801E8D5DB502}"/>
              </a:ext>
            </a:extLst>
          </p:cNvPr>
          <p:cNvSpPr>
            <a:spLocks noGrp="1"/>
          </p:cNvSpPr>
          <p:nvPr>
            <p:ph type="pic" idx="1"/>
          </p:nvPr>
        </p:nvSpPr>
        <p:spPr>
          <a:xfrm>
            <a:off x="5334004" y="876300"/>
            <a:ext cx="5943596"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8842061-B161-4973-9EE4-76D0B73FC18C}"/>
              </a:ext>
            </a:extLst>
          </p:cNvPr>
          <p:cNvSpPr>
            <a:spLocks noGrp="1"/>
          </p:cNvSpPr>
          <p:nvPr>
            <p:ph type="body" sz="half" idx="2"/>
          </p:nvPr>
        </p:nvSpPr>
        <p:spPr>
          <a:xfrm>
            <a:off x="839789" y="2666143"/>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DCE2E0-050A-4BC2-91DF-7A00811D28EB}"/>
              </a:ext>
            </a:extLst>
          </p:cNvPr>
          <p:cNvSpPr>
            <a:spLocks noGrp="1"/>
          </p:cNvSpPr>
          <p:nvPr>
            <p:ph type="dt" sz="half" idx="10"/>
          </p:nvPr>
        </p:nvSpPr>
        <p:spPr/>
        <p:txBody>
          <a:bodyPr/>
          <a:lstStyle/>
          <a:p>
            <a:fld id="{326951E3-958F-4611-B170-D081BA0250F9}" type="datetimeFigureOut">
              <a:rPr lang="en-US" smtClean="0"/>
              <a:t>10/10/2021</a:t>
            </a:fld>
            <a:endParaRPr lang="en-US"/>
          </a:p>
        </p:txBody>
      </p:sp>
      <p:sp>
        <p:nvSpPr>
          <p:cNvPr id="6" name="Footer Placeholder 5">
            <a:extLst>
              <a:ext uri="{FF2B5EF4-FFF2-40B4-BE49-F238E27FC236}">
                <a16:creationId xmlns:a16="http://schemas.microsoft.com/office/drawing/2014/main" id="{260AB003-B443-4B96-9DD9-4284E7E1ED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179DBA-16C0-4FFB-B367-B96169B4B005}"/>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13" name="Straight Connector 12">
            <a:extLst>
              <a:ext uri="{FF2B5EF4-FFF2-40B4-BE49-F238E27FC236}">
                <a16:creationId xmlns:a16="http://schemas.microsoft.com/office/drawing/2014/main" id="{C9F2BD78-1D6B-4742-9726-75646D91F4AC}"/>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5189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B5731-248B-49C2-93DE-8A3260C9FB3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6D4D5C5-3D5A-4F3D-8A08-7053DACF1F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9E5372-3FC6-4227-B2DD-6CB24E65178F}"/>
              </a:ext>
            </a:extLst>
          </p:cNvPr>
          <p:cNvSpPr>
            <a:spLocks noGrp="1"/>
          </p:cNvSpPr>
          <p:nvPr>
            <p:ph type="dt" sz="half" idx="10"/>
          </p:nvPr>
        </p:nvSpPr>
        <p:spPr/>
        <p:txBody>
          <a:bodyPr/>
          <a:lstStyle/>
          <a:p>
            <a:fld id="{326951E3-958F-4611-B170-D081BA0250F9}" type="datetimeFigureOut">
              <a:rPr lang="en-US" smtClean="0"/>
              <a:t>10/10/2021</a:t>
            </a:fld>
            <a:endParaRPr lang="en-US"/>
          </a:p>
        </p:txBody>
      </p:sp>
      <p:sp>
        <p:nvSpPr>
          <p:cNvPr id="5" name="Footer Placeholder 4">
            <a:extLst>
              <a:ext uri="{FF2B5EF4-FFF2-40B4-BE49-F238E27FC236}">
                <a16:creationId xmlns:a16="http://schemas.microsoft.com/office/drawing/2014/main" id="{B7C1B1B1-B637-4E46-B64C-F082B54C20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5567AD-4B78-41F6-B814-726D4BD4CE5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066036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674D5E-67E6-4C23-B80A-0C66B53315EB}"/>
              </a:ext>
            </a:extLst>
          </p:cNvPr>
          <p:cNvSpPr>
            <a:spLocks noGrp="1"/>
          </p:cNvSpPr>
          <p:nvPr>
            <p:ph type="title" orient="vert"/>
          </p:nvPr>
        </p:nvSpPr>
        <p:spPr>
          <a:xfrm>
            <a:off x="8724900" y="876299"/>
            <a:ext cx="2628900" cy="5181601"/>
          </a:xfrm>
        </p:spPr>
        <p:txBody>
          <a:bodyPr vert="eaVert" anchor="b"/>
          <a:lstStyle/>
          <a:p>
            <a:r>
              <a:rPr lang="en-US"/>
              <a:t>Click to edit Master title style</a:t>
            </a:r>
          </a:p>
        </p:txBody>
      </p:sp>
      <p:sp>
        <p:nvSpPr>
          <p:cNvPr id="3" name="Vertical Text Placeholder 2">
            <a:extLst>
              <a:ext uri="{FF2B5EF4-FFF2-40B4-BE49-F238E27FC236}">
                <a16:creationId xmlns:a16="http://schemas.microsoft.com/office/drawing/2014/main" id="{42FEFF2A-08E8-447D-85C7-7D5A9C422C9D}"/>
              </a:ext>
            </a:extLst>
          </p:cNvPr>
          <p:cNvSpPr>
            <a:spLocks noGrp="1"/>
          </p:cNvSpPr>
          <p:nvPr>
            <p:ph type="body" orient="vert" idx="1"/>
          </p:nvPr>
        </p:nvSpPr>
        <p:spPr>
          <a:xfrm>
            <a:off x="838200" y="876299"/>
            <a:ext cx="773430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40030D-E580-4B0C-B5A8-2C8A094D9D8A}"/>
              </a:ext>
            </a:extLst>
          </p:cNvPr>
          <p:cNvSpPr>
            <a:spLocks noGrp="1"/>
          </p:cNvSpPr>
          <p:nvPr>
            <p:ph type="dt" sz="half" idx="10"/>
          </p:nvPr>
        </p:nvSpPr>
        <p:spPr/>
        <p:txBody>
          <a:bodyPr/>
          <a:lstStyle/>
          <a:p>
            <a:fld id="{326951E3-958F-4611-B170-D081BA0250F9}" type="datetimeFigureOut">
              <a:rPr lang="en-US" smtClean="0"/>
              <a:t>10/10/2021</a:t>
            </a:fld>
            <a:endParaRPr lang="en-US"/>
          </a:p>
        </p:txBody>
      </p:sp>
      <p:sp>
        <p:nvSpPr>
          <p:cNvPr id="5" name="Footer Placeholder 4">
            <a:extLst>
              <a:ext uri="{FF2B5EF4-FFF2-40B4-BE49-F238E27FC236}">
                <a16:creationId xmlns:a16="http://schemas.microsoft.com/office/drawing/2014/main" id="{4F2DCAEB-1B6E-492E-918E-47179AF48A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AE4A38-A745-436E-9E33-63B9F81C091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668139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98CBCD-166B-4F97-A6DF-DAA3BF2B25A3}"/>
              </a:ext>
            </a:extLst>
          </p:cNvPr>
          <p:cNvSpPr>
            <a:spLocks noGrp="1"/>
          </p:cNvSpPr>
          <p:nvPr>
            <p:ph type="title"/>
          </p:nvPr>
        </p:nvSpPr>
        <p:spPr>
          <a:xfrm>
            <a:off x="849760" y="876302"/>
            <a:ext cx="10427840" cy="1086056"/>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0664D6D9-636D-450B-839A-22AE0CED2315}"/>
              </a:ext>
            </a:extLst>
          </p:cNvPr>
          <p:cNvSpPr>
            <a:spLocks noGrp="1"/>
          </p:cNvSpPr>
          <p:nvPr>
            <p:ph type="body" idx="1"/>
          </p:nvPr>
        </p:nvSpPr>
        <p:spPr>
          <a:xfrm>
            <a:off x="849758" y="2065984"/>
            <a:ext cx="10427841" cy="39032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FE6CAEC-1EE5-4B71-9646-5C378EEBEFE8}"/>
              </a:ext>
            </a:extLst>
          </p:cNvPr>
          <p:cNvSpPr>
            <a:spLocks noGrp="1"/>
          </p:cNvSpPr>
          <p:nvPr>
            <p:ph type="dt" sz="half" idx="2"/>
          </p:nvPr>
        </p:nvSpPr>
        <p:spPr>
          <a:xfrm>
            <a:off x="7382838" y="6356350"/>
            <a:ext cx="3361362" cy="365125"/>
          </a:xfrm>
          <a:prstGeom prst="rect">
            <a:avLst/>
          </a:prstGeom>
        </p:spPr>
        <p:txBody>
          <a:bodyPr vert="horz" lIns="91440" tIns="45720" rIns="91440" bIns="45720" rtlCol="0" anchor="ctr"/>
          <a:lstStyle>
            <a:lvl1pPr algn="r">
              <a:defRPr sz="900">
                <a:solidFill>
                  <a:schemeClr val="tx2"/>
                </a:solidFill>
              </a:defRPr>
            </a:lvl1pPr>
          </a:lstStyle>
          <a:p>
            <a:fld id="{326951E3-958F-4611-B170-D081BA0250F9}" type="datetimeFigureOut">
              <a:rPr lang="en-US" smtClean="0"/>
              <a:pPr/>
              <a:t>10/10/2021</a:t>
            </a:fld>
            <a:endParaRPr lang="en-US"/>
          </a:p>
        </p:txBody>
      </p:sp>
      <p:sp>
        <p:nvSpPr>
          <p:cNvPr id="5" name="Footer Placeholder 4">
            <a:extLst>
              <a:ext uri="{FF2B5EF4-FFF2-40B4-BE49-F238E27FC236}">
                <a16:creationId xmlns:a16="http://schemas.microsoft.com/office/drawing/2014/main" id="{66570EF8-70B2-4AFC-8388-691A146AA75A}"/>
              </a:ext>
            </a:extLst>
          </p:cNvPr>
          <p:cNvSpPr>
            <a:spLocks noGrp="1"/>
          </p:cNvSpPr>
          <p:nvPr>
            <p:ph type="ftr" sz="quarter" idx="3"/>
          </p:nvPr>
        </p:nvSpPr>
        <p:spPr>
          <a:xfrm>
            <a:off x="858748" y="6356350"/>
            <a:ext cx="4114800" cy="365125"/>
          </a:xfrm>
          <a:prstGeom prst="rect">
            <a:avLst/>
          </a:prstGeom>
        </p:spPr>
        <p:txBody>
          <a:bodyPr vert="horz" lIns="91440" tIns="45720" rIns="91440" bIns="45720" rtlCol="0" anchor="ctr"/>
          <a:lstStyle>
            <a:lvl1pPr algn="l">
              <a:defRPr sz="900" cap="none" spc="0" baseline="0">
                <a:solidFill>
                  <a:schemeClr val="tx2"/>
                </a:solidFill>
              </a:defRPr>
            </a:lvl1pPr>
          </a:lstStyle>
          <a:p>
            <a:endParaRPr lang="en-US"/>
          </a:p>
        </p:txBody>
      </p:sp>
      <p:sp>
        <p:nvSpPr>
          <p:cNvPr id="6" name="Slide Number Placeholder 5">
            <a:extLst>
              <a:ext uri="{FF2B5EF4-FFF2-40B4-BE49-F238E27FC236}">
                <a16:creationId xmlns:a16="http://schemas.microsoft.com/office/drawing/2014/main" id="{52F07DC7-D05C-4038-B51A-F00B7B9C996A}"/>
              </a:ext>
            </a:extLst>
          </p:cNvPr>
          <p:cNvSpPr>
            <a:spLocks noGrp="1"/>
          </p:cNvSpPr>
          <p:nvPr>
            <p:ph type="sldNum" sz="quarter" idx="4"/>
          </p:nvPr>
        </p:nvSpPr>
        <p:spPr>
          <a:xfrm>
            <a:off x="10820400" y="6356350"/>
            <a:ext cx="617669" cy="365125"/>
          </a:xfrm>
          <a:prstGeom prst="rect">
            <a:avLst/>
          </a:prstGeom>
        </p:spPr>
        <p:txBody>
          <a:bodyPr vert="horz" lIns="91440" tIns="45720" rIns="91440" bIns="45720" rtlCol="0" anchor="ctr"/>
          <a:lstStyle>
            <a:lvl1pPr algn="r">
              <a:defRPr sz="900" i="1">
                <a:solidFill>
                  <a:schemeClr val="tx2"/>
                </a:solidFill>
              </a:defRPr>
            </a:lvl1pPr>
          </a:lstStyle>
          <a:p>
            <a:fld id="{57871EFB-7B9E-4E86-A89E-697E8EBB06F2}" type="slidenum">
              <a:rPr lang="en-US" smtClean="0"/>
              <a:pPr/>
              <a:t>‹#›</a:t>
            </a:fld>
            <a:endParaRPr lang="en-US"/>
          </a:p>
        </p:txBody>
      </p:sp>
      <p:cxnSp>
        <p:nvCxnSpPr>
          <p:cNvPr id="34" name="Straight Connector 33">
            <a:extLst>
              <a:ext uri="{FF2B5EF4-FFF2-40B4-BE49-F238E27FC236}">
                <a16:creationId xmlns:a16="http://schemas.microsoft.com/office/drawing/2014/main" id="{EAD4CCDA-06BF-4D2A-B44F-195AEC0B5B22}"/>
              </a:ext>
            </a:extLst>
          </p:cNvPr>
          <p:cNvCxnSpPr>
            <a:cxnSpLocks/>
          </p:cNvCxnSpPr>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8387809"/>
      </p:ext>
    </p:extLst>
  </p:cSld>
  <p:clrMap bg1="dk1" tx1="lt1" bg2="dk2" tx2="lt2" accent1="accent1" accent2="accent2" accent3="accent3" accent4="accent4" accent5="accent5" accent6="accent6" hlink="hlink" folHlink="folHlink"/>
  <p:sldLayoutIdLst>
    <p:sldLayoutId id="2147483821" r:id="rId1"/>
    <p:sldLayoutId id="2147483822" r:id="rId2"/>
    <p:sldLayoutId id="2147483823" r:id="rId3"/>
    <p:sldLayoutId id="2147483824" r:id="rId4"/>
    <p:sldLayoutId id="2147483825" r:id="rId5"/>
    <p:sldLayoutId id="2147483819" r:id="rId6"/>
    <p:sldLayoutId id="2147483815" r:id="rId7"/>
    <p:sldLayoutId id="2147483816" r:id="rId8"/>
    <p:sldLayoutId id="2147483817" r:id="rId9"/>
    <p:sldLayoutId id="2147483818" r:id="rId10"/>
    <p:sldLayoutId id="2147483820"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SzPct val="70000"/>
        <a:buFont typeface="Arial" panose="020B0604020202020204" pitchFamily="34" charset="0"/>
        <a:buChar char="•"/>
        <a:defRPr sz="2000" kern="1200">
          <a:solidFill>
            <a:schemeClr val="tx2"/>
          </a:solidFill>
          <a:latin typeface="+mn-lt"/>
          <a:ea typeface="+mn-ea"/>
          <a:cs typeface="+mn-cs"/>
        </a:defRPr>
      </a:lvl1pPr>
      <a:lvl2pPr marL="274320" indent="0" algn="l" defTabSz="914400" rtl="0" eaLnBrk="1" latinLnBrk="0" hangingPunct="1">
        <a:lnSpc>
          <a:spcPct val="120000"/>
        </a:lnSpc>
        <a:spcBef>
          <a:spcPts val="500"/>
        </a:spcBef>
        <a:buSzPct val="70000"/>
        <a:buFontTx/>
        <a:buNone/>
        <a:defRPr sz="1800" i="1" kern="1200">
          <a:solidFill>
            <a:schemeClr val="tx2"/>
          </a:solidFill>
          <a:latin typeface="+mn-lt"/>
          <a:ea typeface="+mn-ea"/>
          <a:cs typeface="+mn-cs"/>
        </a:defRPr>
      </a:lvl2pPr>
      <a:lvl3pPr marL="502920" indent="-228600" algn="l" defTabSz="914400" rtl="0" eaLnBrk="1" latinLnBrk="0" hangingPunct="1">
        <a:lnSpc>
          <a:spcPct val="120000"/>
        </a:lnSpc>
        <a:spcBef>
          <a:spcPts val="500"/>
        </a:spcBef>
        <a:buSzPct val="70000"/>
        <a:buFont typeface="Arial" panose="020B0604020202020204" pitchFamily="34" charset="0"/>
        <a:buChar char="•"/>
        <a:defRPr sz="1800" kern="1200">
          <a:solidFill>
            <a:schemeClr val="tx2"/>
          </a:solidFill>
          <a:latin typeface="+mn-lt"/>
          <a:ea typeface="+mn-ea"/>
          <a:cs typeface="+mn-cs"/>
        </a:defRPr>
      </a:lvl3pPr>
      <a:lvl4pPr marL="548640" indent="0" algn="l" defTabSz="914400" rtl="0" eaLnBrk="1" latinLnBrk="0" hangingPunct="1">
        <a:lnSpc>
          <a:spcPct val="120000"/>
        </a:lnSpc>
        <a:spcBef>
          <a:spcPts val="500"/>
        </a:spcBef>
        <a:buSzPct val="70000"/>
        <a:buFont typeface="Arial" panose="020B0604020202020204" pitchFamily="34" charset="0"/>
        <a:buNone/>
        <a:defRPr sz="1600" i="1" kern="1200">
          <a:solidFill>
            <a:schemeClr val="tx2"/>
          </a:solidFill>
          <a:latin typeface="+mn-lt"/>
          <a:ea typeface="+mn-ea"/>
          <a:cs typeface="+mn-cs"/>
        </a:defRPr>
      </a:lvl4pPr>
      <a:lvl5pPr marL="822960" indent="-228600" algn="l" defTabSz="914400" rtl="0" eaLnBrk="1" latinLnBrk="0" hangingPunct="1">
        <a:lnSpc>
          <a:spcPct val="120000"/>
        </a:lnSpc>
        <a:spcBef>
          <a:spcPts val="500"/>
        </a:spcBef>
        <a:buSzPct val="7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0.sv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NZK5TRh4nus?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7.sv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0.svg"/><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jpeg"/><Relationship Id="rId7"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4.jpeg"/><Relationship Id="rId5" Type="http://schemas.openxmlformats.org/officeDocument/2006/relationships/image" Target="../media/image23.svg"/><Relationship Id="rId10" Type="http://schemas.openxmlformats.org/officeDocument/2006/relationships/image" Target="../media/image28.svg"/><Relationship Id="rId4" Type="http://schemas.openxmlformats.org/officeDocument/2006/relationships/image" Target="../media/image22.png"/><Relationship Id="rId9" Type="http://schemas.openxmlformats.org/officeDocument/2006/relationships/image" Target="../media/image27.png"/></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jpeg"/><Relationship Id="rId1" Type="http://schemas.openxmlformats.org/officeDocument/2006/relationships/slideLayout" Target="../slideLayouts/slideLayout2.xml"/><Relationship Id="rId4" Type="http://schemas.openxmlformats.org/officeDocument/2006/relationships/image" Target="../media/image31.svg"/></Relationships>
</file>

<file path=ppt/slides/_rels/slide1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34.svg"/><Relationship Id="rId4" Type="http://schemas.openxmlformats.org/officeDocument/2006/relationships/image" Target="../media/image33.png"/></Relationships>
</file>

<file path=ppt/slides/_rels/slide1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37.svg"/><Relationship Id="rId4" Type="http://schemas.openxmlformats.org/officeDocument/2006/relationships/image" Target="../media/image36.png"/></Relationships>
</file>

<file path=ppt/slides/_rels/slide1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40.svg"/><Relationship Id="rId4" Type="http://schemas.openxmlformats.org/officeDocument/2006/relationships/image" Target="../media/image39.png"/></Relationships>
</file>

<file path=ppt/slides/_rels/slide1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jpeg"/><Relationship Id="rId1" Type="http://schemas.openxmlformats.org/officeDocument/2006/relationships/slideLayout" Target="../slideLayouts/slideLayout2.xml"/><Relationship Id="rId4" Type="http://schemas.openxmlformats.org/officeDocument/2006/relationships/image" Target="../media/image43.svg"/></Relationships>
</file>

<file path=ppt/slides/_rels/slide15.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i68a6M5FFBc?feature=oembed" TargetMode="External"/><Relationship Id="rId4" Type="http://schemas.openxmlformats.org/officeDocument/2006/relationships/image" Target="../media/image45.jpeg"/></Relationships>
</file>

<file path=ppt/slides/_rels/slide17.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6C043C-3775-4855-BC5C-1ABFFE4E6702}"/>
              </a:ext>
            </a:extLst>
          </p:cNvPr>
          <p:cNvSpPr>
            <a:spLocks noGrp="1"/>
          </p:cNvSpPr>
          <p:nvPr>
            <p:ph idx="1"/>
          </p:nvPr>
        </p:nvSpPr>
        <p:spPr>
          <a:xfrm>
            <a:off x="421133" y="446735"/>
            <a:ext cx="10427841" cy="3903298"/>
          </a:xfrm>
        </p:spPr>
        <p:txBody>
          <a:bodyPr vert="horz" lIns="91440" tIns="45720" rIns="91440" bIns="45720" rtlCol="0" anchor="t">
            <a:normAutofit/>
          </a:bodyPr>
          <a:lstStyle/>
          <a:p>
            <a:pPr marL="0" indent="0">
              <a:buNone/>
            </a:pPr>
            <a:r>
              <a:rPr lang="en-GB" sz="3000" dirty="0">
                <a:solidFill>
                  <a:srgbClr val="FFFF00"/>
                </a:solidFill>
              </a:rPr>
              <a:t>Digital skills and Research Methods (BMSW4003)</a:t>
            </a:r>
          </a:p>
          <a:p>
            <a:pPr marL="0" indent="0">
              <a:buNone/>
            </a:pPr>
            <a:r>
              <a:rPr lang="en-GB" sz="3000" dirty="0"/>
              <a:t>Stefania Claudia </a:t>
            </a:r>
            <a:r>
              <a:rPr lang="en-GB" sz="3000" dirty="0" err="1"/>
              <a:t>Bulete</a:t>
            </a:r>
            <a:r>
              <a:rPr lang="en-GB" sz="3000" dirty="0"/>
              <a:t> (2106754)</a:t>
            </a:r>
          </a:p>
          <a:p>
            <a:pPr marL="0" indent="0">
              <a:buNone/>
            </a:pPr>
            <a:r>
              <a:rPr lang="en-GB" sz="3000" dirty="0"/>
              <a:t>Rares Andrei Scobeniuc (2112787)</a:t>
            </a:r>
          </a:p>
          <a:p>
            <a:pPr marL="0" indent="0">
              <a:buNone/>
            </a:pPr>
            <a:r>
              <a:rPr lang="en-GB" sz="3000" dirty="0"/>
              <a:t>Corina Florina Cazacu (2108194)</a:t>
            </a:r>
          </a:p>
          <a:p>
            <a:pPr marL="0" indent="0">
              <a:buNone/>
            </a:pPr>
            <a:r>
              <a:rPr lang="en-GB" sz="3000" dirty="0"/>
              <a:t>Ana Maria Costache (2108826)</a:t>
            </a:r>
          </a:p>
        </p:txBody>
      </p:sp>
      <p:pic>
        <p:nvPicPr>
          <p:cNvPr id="7" name="Picture 7" descr="A picture containing indoor&#10;&#10;Description automatically generated">
            <a:extLst>
              <a:ext uri="{FF2B5EF4-FFF2-40B4-BE49-F238E27FC236}">
                <a16:creationId xmlns:a16="http://schemas.microsoft.com/office/drawing/2014/main" id="{32D9A720-960A-46BE-9FCD-7EA38B93BFF0}"/>
              </a:ext>
            </a:extLst>
          </p:cNvPr>
          <p:cNvPicPr>
            <a:picLocks noChangeAspect="1"/>
          </p:cNvPicPr>
          <p:nvPr/>
        </p:nvPicPr>
        <p:blipFill>
          <a:blip r:embed="rId2"/>
          <a:stretch>
            <a:fillRect/>
          </a:stretch>
        </p:blipFill>
        <p:spPr>
          <a:xfrm>
            <a:off x="8224837" y="1401604"/>
            <a:ext cx="3207543" cy="4495323"/>
          </a:xfrm>
          <a:prstGeom prst="rect">
            <a:avLst/>
          </a:prstGeom>
        </p:spPr>
      </p:pic>
    </p:spTree>
    <p:extLst>
      <p:ext uri="{BB962C8B-B14F-4D97-AF65-F5344CB8AC3E}">
        <p14:creationId xmlns:p14="http://schemas.microsoft.com/office/powerpoint/2010/main" val="28131104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03E43F-5389-4C21-975F-A6EB30A26664}"/>
              </a:ext>
            </a:extLst>
          </p:cNvPr>
          <p:cNvSpPr>
            <a:spLocks noGrp="1"/>
          </p:cNvSpPr>
          <p:nvPr>
            <p:ph type="title"/>
          </p:nvPr>
        </p:nvSpPr>
        <p:spPr>
          <a:xfrm>
            <a:off x="1213541" y="3657690"/>
            <a:ext cx="6835081" cy="2162375"/>
          </a:xfrm>
        </p:spPr>
        <p:txBody>
          <a:bodyPr vert="horz" lIns="91440" tIns="45720" rIns="91440" bIns="45720" rtlCol="0" anchor="b">
            <a:noAutofit/>
          </a:bodyPr>
          <a:lstStyle/>
          <a:p>
            <a:pPr>
              <a:lnSpc>
                <a:spcPct val="90000"/>
              </a:lnSpc>
            </a:pPr>
            <a:r>
              <a:rPr lang="en-GB" sz="3300">
                <a:ea typeface="+mj-lt"/>
                <a:cs typeface="+mj-lt"/>
              </a:rPr>
              <a:t>Stefania Claudia Bulete</a:t>
            </a:r>
            <a:br>
              <a:rPr lang="en-GB" sz="3300" dirty="0">
                <a:ea typeface="+mj-lt"/>
                <a:cs typeface="+mj-lt"/>
              </a:rPr>
            </a:br>
            <a:r>
              <a:rPr lang="en-GB" sz="3300">
                <a:ea typeface="+mj-lt"/>
                <a:cs typeface="+mj-lt"/>
              </a:rPr>
              <a:t>2106754</a:t>
            </a:r>
            <a:br>
              <a:rPr lang="en-GB" sz="3300" dirty="0">
                <a:ea typeface="+mj-lt"/>
                <a:cs typeface="+mj-lt"/>
              </a:rPr>
            </a:br>
            <a:r>
              <a:rPr lang="en-GB" sz="3300">
                <a:solidFill>
                  <a:srgbClr val="FFFF00"/>
                </a:solidFill>
                <a:ea typeface="+mj-lt"/>
                <a:cs typeface="+mj-lt"/>
              </a:rPr>
              <a:t>Digital skills and Research methods</a:t>
            </a:r>
            <a:br>
              <a:rPr lang="en-GB" sz="3300" dirty="0">
                <a:ea typeface="+mj-lt"/>
                <a:cs typeface="+mj-lt"/>
              </a:rPr>
            </a:br>
            <a:r>
              <a:rPr lang="en-GB" sz="3300">
                <a:ea typeface="+mj-lt"/>
                <a:cs typeface="+mj-lt"/>
              </a:rPr>
              <a:t>BMSW4003</a:t>
            </a:r>
            <a:endParaRPr lang="en-US" sz="3300"/>
          </a:p>
        </p:txBody>
      </p:sp>
      <p:cxnSp>
        <p:nvCxnSpPr>
          <p:cNvPr id="31" name="Straight Connector 30">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500" y="3426138"/>
            <a:ext cx="0" cy="2629328"/>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9121283E-D0BD-4104-957F-271F8CA49F42}"/>
              </a:ext>
            </a:extLst>
          </p:cNvPr>
          <p:cNvPicPr>
            <a:picLocks noChangeAspect="1"/>
          </p:cNvPicPr>
          <p:nvPr/>
        </p:nvPicPr>
        <p:blipFill rotWithShape="1">
          <a:blip r:embed="rId2"/>
          <a:srcRect l="4793" r="5791" b="-3"/>
          <a:stretch/>
        </p:blipFill>
        <p:spPr>
          <a:xfrm>
            <a:off x="8449598" y="1019176"/>
            <a:ext cx="3474780" cy="5181600"/>
          </a:xfrm>
          <a:prstGeom prst="rect">
            <a:avLst/>
          </a:prstGeom>
        </p:spPr>
      </p:pic>
      <p:pic>
        <p:nvPicPr>
          <p:cNvPr id="5" name="Graphic 5" descr="Chevron arrows outline">
            <a:extLst>
              <a:ext uri="{FF2B5EF4-FFF2-40B4-BE49-F238E27FC236}">
                <a16:creationId xmlns:a16="http://schemas.microsoft.com/office/drawing/2014/main" id="{86A7FF25-4528-4D9A-8679-2CEE18879B4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7238" y="292893"/>
            <a:ext cx="914400" cy="914400"/>
          </a:xfrm>
          <a:prstGeom prst="rect">
            <a:avLst/>
          </a:prstGeom>
        </p:spPr>
      </p:pic>
    </p:spTree>
    <p:extLst>
      <p:ext uri="{BB962C8B-B14F-4D97-AF65-F5344CB8AC3E}">
        <p14:creationId xmlns:p14="http://schemas.microsoft.com/office/powerpoint/2010/main" val="4068358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2" name="Rectangle 44">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922AB3-F235-44D1-A281-DF588BA2DE8F}"/>
              </a:ext>
            </a:extLst>
          </p:cNvPr>
          <p:cNvSpPr>
            <a:spLocks noGrp="1"/>
          </p:cNvSpPr>
          <p:nvPr>
            <p:ph type="title"/>
          </p:nvPr>
        </p:nvSpPr>
        <p:spPr>
          <a:xfrm>
            <a:off x="4675989" y="216784"/>
            <a:ext cx="7161204" cy="1238615"/>
          </a:xfrm>
        </p:spPr>
        <p:txBody>
          <a:bodyPr vert="horz" lIns="91440" tIns="45720" rIns="91440" bIns="45720" rtlCol="0">
            <a:noAutofit/>
          </a:bodyPr>
          <a:lstStyle/>
          <a:p>
            <a:r>
              <a:rPr lang="en-US" sz="6000" b="1" i="1"/>
              <a:t>Death by PowerPoint</a:t>
            </a:r>
          </a:p>
        </p:txBody>
      </p:sp>
      <p:pic>
        <p:nvPicPr>
          <p:cNvPr id="9" name="Picture 9" descr="Chess pieces">
            <a:extLst>
              <a:ext uri="{FF2B5EF4-FFF2-40B4-BE49-F238E27FC236}">
                <a16:creationId xmlns:a16="http://schemas.microsoft.com/office/drawing/2014/main" id="{288EE6A0-9031-401B-BF16-C47818FAE32B}"/>
              </a:ext>
            </a:extLst>
          </p:cNvPr>
          <p:cNvPicPr>
            <a:picLocks noChangeAspect="1"/>
          </p:cNvPicPr>
          <p:nvPr/>
        </p:nvPicPr>
        <p:blipFill rotWithShape="1">
          <a:blip r:embed="rId3"/>
          <a:srcRect l="66852" r="1462" b="-1"/>
          <a:stretch/>
        </p:blipFill>
        <p:spPr>
          <a:xfrm>
            <a:off x="1" y="-16591"/>
            <a:ext cx="4610100" cy="6874591"/>
          </a:xfrm>
          <a:prstGeom prst="rect">
            <a:avLst/>
          </a:prstGeom>
        </p:spPr>
      </p:pic>
      <p:cxnSp>
        <p:nvCxnSpPr>
          <p:cNvPr id="43" name="Straight Connector 46">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0145"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28" name="Content Placeholder 27">
            <a:extLst>
              <a:ext uri="{FF2B5EF4-FFF2-40B4-BE49-F238E27FC236}">
                <a16:creationId xmlns:a16="http://schemas.microsoft.com/office/drawing/2014/main" id="{E89F16C2-8B47-419D-8C02-2DA481C468AA}"/>
              </a:ext>
            </a:extLst>
          </p:cNvPr>
          <p:cNvSpPr>
            <a:spLocks noGrp="1"/>
          </p:cNvSpPr>
          <p:nvPr>
            <p:ph idx="1"/>
          </p:nvPr>
        </p:nvSpPr>
        <p:spPr>
          <a:xfrm>
            <a:off x="5546092" y="1717704"/>
            <a:ext cx="6291100" cy="3947292"/>
          </a:xfrm>
        </p:spPr>
        <p:txBody>
          <a:bodyPr vert="horz" lIns="91440" tIns="45720" rIns="91440" bIns="45720" rtlCol="0" anchor="t">
            <a:noAutofit/>
          </a:bodyPr>
          <a:lstStyle/>
          <a:p>
            <a:pPr marL="0" indent="0">
              <a:buNone/>
            </a:pPr>
            <a:endParaRPr lang="en-US" sz="2400"/>
          </a:p>
          <a:p>
            <a:pPr marL="0" indent="0">
              <a:buNone/>
            </a:pPr>
            <a:endParaRPr lang="en-US" sz="2400"/>
          </a:p>
          <a:p>
            <a:pPr marL="0" indent="0">
              <a:buNone/>
            </a:pPr>
            <a:r>
              <a:rPr lang="en-US" sz="2500" dirty="0">
                <a:solidFill>
                  <a:schemeClr val="tx1"/>
                </a:solidFill>
              </a:rPr>
              <a:t>What does it mean?!</a:t>
            </a:r>
          </a:p>
          <a:p>
            <a:pPr marL="0" indent="0">
              <a:buNone/>
            </a:pPr>
            <a:r>
              <a:rPr lang="en-US" sz="2500" dirty="0">
                <a:solidFill>
                  <a:srgbClr val="FFFF00"/>
                </a:solidFill>
              </a:rPr>
              <a:t>Why to avoid it?!</a:t>
            </a:r>
          </a:p>
          <a:p>
            <a:pPr marL="0" indent="0">
              <a:buNone/>
            </a:pPr>
            <a:r>
              <a:rPr lang="en-US" sz="2500" dirty="0">
                <a:solidFill>
                  <a:srgbClr val="CCC9C2"/>
                </a:solidFill>
              </a:rPr>
              <a:t>The main mistakes on PPP.</a:t>
            </a:r>
          </a:p>
          <a:p>
            <a:pPr marL="0" indent="0">
              <a:buNone/>
            </a:pPr>
            <a:r>
              <a:rPr lang="en-US" sz="2500" dirty="0"/>
              <a:t>How to create a good and professional power point presentation using </a:t>
            </a:r>
            <a:r>
              <a:rPr lang="en-US" sz="2500" b="1" dirty="0">
                <a:solidFill>
                  <a:srgbClr val="FFFF00"/>
                </a:solidFill>
              </a:rPr>
              <a:t>only 6 principles.</a:t>
            </a:r>
          </a:p>
          <a:p>
            <a:pPr marL="0" indent="0">
              <a:buNone/>
            </a:pPr>
            <a:r>
              <a:rPr lang="en-US" sz="2500" b="1">
                <a:solidFill>
                  <a:srgbClr val="FFFF00"/>
                </a:solidFill>
                <a:latin typeface="Georgia Pro Light"/>
                <a:cs typeface="Aldhabi"/>
              </a:rPr>
              <a:t>Benefits of a powerfull PP.</a:t>
            </a:r>
            <a:endParaRPr lang="en-US" sz="2500" b="1" dirty="0">
              <a:solidFill>
                <a:srgbClr val="FFFF00"/>
              </a:solidFill>
              <a:latin typeface="Georgia Pro Light"/>
              <a:cs typeface="Aldhabi"/>
            </a:endParaRPr>
          </a:p>
          <a:p>
            <a:pPr marL="0" indent="0">
              <a:buNone/>
            </a:pPr>
            <a:endParaRPr lang="en-US" sz="2500" i="1" dirty="0">
              <a:solidFill>
                <a:srgbClr val="FFFFFF"/>
              </a:solidFill>
              <a:latin typeface="Georgi pro lights"/>
              <a:cs typeface="Aldhabi"/>
            </a:endParaRPr>
          </a:p>
          <a:p>
            <a:pPr marL="0" indent="0">
              <a:buNone/>
            </a:pPr>
            <a:endParaRPr lang="en-US" sz="2400"/>
          </a:p>
          <a:p>
            <a:pPr marL="0" indent="0">
              <a:buNone/>
            </a:pPr>
            <a:endParaRPr lang="en-US" sz="2400"/>
          </a:p>
        </p:txBody>
      </p:sp>
      <p:pic>
        <p:nvPicPr>
          <p:cNvPr id="5" name="Graphic 5" descr="A lightbulb">
            <a:extLst>
              <a:ext uri="{FF2B5EF4-FFF2-40B4-BE49-F238E27FC236}">
                <a16:creationId xmlns:a16="http://schemas.microsoft.com/office/drawing/2014/main" id="{D4A446FE-BE50-4EE1-92A8-B26798761B8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905875" y="833438"/>
            <a:ext cx="3429000" cy="3429000"/>
          </a:xfrm>
          <a:prstGeom prst="rect">
            <a:avLst/>
          </a:prstGeom>
        </p:spPr>
      </p:pic>
    </p:spTree>
    <p:extLst>
      <p:ext uri="{BB962C8B-B14F-4D97-AF65-F5344CB8AC3E}">
        <p14:creationId xmlns:p14="http://schemas.microsoft.com/office/powerpoint/2010/main" val="4268152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BA0AA8-7B85-4D86-970A-713DE5C3233A}"/>
              </a:ext>
            </a:extLst>
          </p:cNvPr>
          <p:cNvSpPr>
            <a:spLocks noGrp="1"/>
          </p:cNvSpPr>
          <p:nvPr>
            <p:ph type="title"/>
          </p:nvPr>
        </p:nvSpPr>
        <p:spPr>
          <a:xfrm>
            <a:off x="214036" y="145347"/>
            <a:ext cx="5824158" cy="1554320"/>
          </a:xfrm>
        </p:spPr>
        <p:txBody>
          <a:bodyPr>
            <a:normAutofit/>
          </a:bodyPr>
          <a:lstStyle/>
          <a:p>
            <a:pPr algn="ctr"/>
            <a:r>
              <a:rPr lang="en-GB" sz="3600" dirty="0">
                <a:solidFill>
                  <a:srgbClr val="FFFF00"/>
                </a:solidFill>
              </a:rPr>
              <a:t>What is Death by PowerPoint?</a:t>
            </a:r>
            <a:endParaRPr lang="en-US" sz="3600" dirty="0" err="1"/>
          </a:p>
        </p:txBody>
      </p:sp>
      <p:cxnSp>
        <p:nvCxnSpPr>
          <p:cNvPr id="19" name="Straight Connector 18">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500"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pic>
        <p:nvPicPr>
          <p:cNvPr id="10" name="Picture 10">
            <a:extLst>
              <a:ext uri="{FF2B5EF4-FFF2-40B4-BE49-F238E27FC236}">
                <a16:creationId xmlns:a16="http://schemas.microsoft.com/office/drawing/2014/main" id="{E812FB0D-B5CA-49A7-B8BD-3E4001DF727D}"/>
              </a:ext>
            </a:extLst>
          </p:cNvPr>
          <p:cNvPicPr>
            <a:picLocks noChangeAspect="1"/>
          </p:cNvPicPr>
          <p:nvPr/>
        </p:nvPicPr>
        <p:blipFill rotWithShape="1">
          <a:blip r:embed="rId3"/>
          <a:srcRect l="21550" r="8938" b="2"/>
          <a:stretch/>
        </p:blipFill>
        <p:spPr>
          <a:xfrm>
            <a:off x="6096000" y="-16591"/>
            <a:ext cx="6107073" cy="6874591"/>
          </a:xfrm>
          <a:prstGeom prst="rect">
            <a:avLst/>
          </a:prstGeom>
        </p:spPr>
      </p:pic>
      <p:sp>
        <p:nvSpPr>
          <p:cNvPr id="18" name="Content Placeholder 17">
            <a:extLst>
              <a:ext uri="{FF2B5EF4-FFF2-40B4-BE49-F238E27FC236}">
                <a16:creationId xmlns:a16="http://schemas.microsoft.com/office/drawing/2014/main" id="{1B26C1E8-36FA-45FF-A7CD-6BF312B59063}"/>
              </a:ext>
            </a:extLst>
          </p:cNvPr>
          <p:cNvSpPr>
            <a:spLocks noGrp="1"/>
          </p:cNvSpPr>
          <p:nvPr>
            <p:ph idx="1"/>
          </p:nvPr>
        </p:nvSpPr>
        <p:spPr>
          <a:xfrm>
            <a:off x="888503" y="3176695"/>
            <a:ext cx="4603063" cy="3541672"/>
          </a:xfrm>
        </p:spPr>
        <p:txBody>
          <a:bodyPr vert="horz" lIns="91440" tIns="45720" rIns="91440" bIns="45720" rtlCol="0" anchor="t">
            <a:normAutofit/>
          </a:bodyPr>
          <a:lstStyle/>
          <a:p>
            <a:pPr marL="0" indent="0" algn="ctr">
              <a:buNone/>
            </a:pPr>
            <a:r>
              <a:rPr lang="en-GB" sz="3200">
                <a:solidFill>
                  <a:schemeClr val="tx1"/>
                </a:solidFill>
              </a:rPr>
              <a:t> -A phenomenon caused by the </a:t>
            </a:r>
            <a:endParaRPr lang="en-US" sz="3200">
              <a:solidFill>
                <a:schemeClr val="tx1"/>
              </a:solidFill>
            </a:endParaRPr>
          </a:p>
          <a:p>
            <a:pPr marL="0" indent="0" algn="ctr">
              <a:buNone/>
            </a:pPr>
            <a:r>
              <a:rPr lang="en-GB" sz="3200">
                <a:solidFill>
                  <a:srgbClr val="FFFF00"/>
                </a:solidFill>
              </a:rPr>
              <a:t>poor use</a:t>
            </a:r>
            <a:r>
              <a:rPr lang="en-GB" sz="3200">
                <a:solidFill>
                  <a:schemeClr val="tx1"/>
                </a:solidFill>
              </a:rPr>
              <a:t> of</a:t>
            </a:r>
            <a:endParaRPr lang="en-US" sz="3200">
              <a:solidFill>
                <a:schemeClr val="tx1"/>
              </a:solidFill>
            </a:endParaRPr>
          </a:p>
          <a:p>
            <a:pPr marL="0" indent="0" algn="ctr">
              <a:buNone/>
            </a:pPr>
            <a:r>
              <a:rPr lang="en-GB" sz="3200">
                <a:solidFill>
                  <a:schemeClr val="tx1"/>
                </a:solidFill>
              </a:rPr>
              <a:t>  presentation software-</a:t>
            </a:r>
            <a:endParaRPr lang="en-US" sz="3200">
              <a:solidFill>
                <a:schemeClr val="tx1"/>
              </a:solidFill>
            </a:endParaRPr>
          </a:p>
        </p:txBody>
      </p:sp>
      <p:pic>
        <p:nvPicPr>
          <p:cNvPr id="4" name="Graphic 4" descr="Warning with solid fill">
            <a:extLst>
              <a:ext uri="{FF2B5EF4-FFF2-40B4-BE49-F238E27FC236}">
                <a16:creationId xmlns:a16="http://schemas.microsoft.com/office/drawing/2014/main" id="{CE120FAE-0750-47B1-8B3C-9DAFA8C1C98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913681" y="1990241"/>
            <a:ext cx="914400" cy="914400"/>
          </a:xfrm>
          <a:prstGeom prst="rect">
            <a:avLst/>
          </a:prstGeom>
        </p:spPr>
      </p:pic>
    </p:spTree>
    <p:extLst>
      <p:ext uri="{BB962C8B-B14F-4D97-AF65-F5344CB8AC3E}">
        <p14:creationId xmlns:p14="http://schemas.microsoft.com/office/powerpoint/2010/main" val="3596800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hlinkClick r:id="" action="ppaction://media"/>
            <a:extLst>
              <a:ext uri="{FF2B5EF4-FFF2-40B4-BE49-F238E27FC236}">
                <a16:creationId xmlns:a16="http://schemas.microsoft.com/office/drawing/2014/main" id="{65DD13E5-1B9E-4973-822A-C15029AEF7BD}"/>
              </a:ext>
            </a:extLst>
          </p:cNvPr>
          <p:cNvPicPr>
            <a:picLocks noGrp="1" noRot="1" noChangeAspect="1"/>
          </p:cNvPicPr>
          <p:nvPr>
            <p:ph idx="1"/>
            <a:videoFile r:link="rId1"/>
          </p:nvPr>
        </p:nvPicPr>
        <p:blipFill>
          <a:blip r:embed="rId3"/>
          <a:stretch>
            <a:fillRect/>
          </a:stretch>
        </p:blipFill>
        <p:spPr>
          <a:xfrm>
            <a:off x="110333" y="4764"/>
            <a:ext cx="11977684" cy="6762746"/>
          </a:xfrm>
        </p:spPr>
      </p:pic>
    </p:spTree>
    <p:extLst>
      <p:ext uri="{BB962C8B-B14F-4D97-AF65-F5344CB8AC3E}">
        <p14:creationId xmlns:p14="http://schemas.microsoft.com/office/powerpoint/2010/main" val="16501649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taking a selfie&#10;&#10;Description automatically generated">
            <a:extLst>
              <a:ext uri="{FF2B5EF4-FFF2-40B4-BE49-F238E27FC236}">
                <a16:creationId xmlns:a16="http://schemas.microsoft.com/office/drawing/2014/main" id="{56E08A3B-C29E-443C-9593-F7F620EA4EE5}"/>
              </a:ext>
            </a:extLst>
          </p:cNvPr>
          <p:cNvPicPr>
            <a:picLocks noChangeAspect="1"/>
          </p:cNvPicPr>
          <p:nvPr/>
        </p:nvPicPr>
        <p:blipFill rotWithShape="1">
          <a:blip r:embed="rId2"/>
          <a:srcRect t="14935" r="-2" b="1183"/>
          <a:stretch/>
        </p:blipFill>
        <p:spPr>
          <a:xfrm>
            <a:off x="1" y="-16591"/>
            <a:ext cx="4610100" cy="6874591"/>
          </a:xfrm>
          <a:prstGeom prst="rect">
            <a:avLst/>
          </a:prstGeom>
        </p:spPr>
      </p:pic>
      <p:cxnSp>
        <p:nvCxnSpPr>
          <p:cNvPr id="13" name="Straight Connector 12">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0145"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A41F06E9-9F8B-476F-B627-7F7B1D16DA15}"/>
              </a:ext>
            </a:extLst>
          </p:cNvPr>
          <p:cNvSpPr>
            <a:spLocks noGrp="1"/>
          </p:cNvSpPr>
          <p:nvPr>
            <p:ph idx="1"/>
          </p:nvPr>
        </p:nvSpPr>
        <p:spPr>
          <a:xfrm>
            <a:off x="5605624" y="2753546"/>
            <a:ext cx="6422068" cy="3494854"/>
          </a:xfrm>
        </p:spPr>
        <p:txBody>
          <a:bodyPr anchor="t">
            <a:normAutofit/>
          </a:bodyPr>
          <a:lstStyle/>
          <a:p>
            <a:r>
              <a:rPr lang="en-US" sz="3000" dirty="0"/>
              <a:t>Rares Andrei Scobeniuc</a:t>
            </a:r>
          </a:p>
          <a:p>
            <a:r>
              <a:rPr lang="en-US" sz="3000" dirty="0"/>
              <a:t>2112787</a:t>
            </a:r>
          </a:p>
          <a:p>
            <a:r>
              <a:rPr lang="en-US" sz="3000" dirty="0"/>
              <a:t>Digital Skills and Research methods</a:t>
            </a:r>
          </a:p>
          <a:p>
            <a:r>
              <a:rPr lang="en-US" sz="3000" dirty="0"/>
              <a:t>BMSW4003</a:t>
            </a:r>
          </a:p>
        </p:txBody>
      </p:sp>
      <p:pic>
        <p:nvPicPr>
          <p:cNvPr id="2" name="Graphic 2" descr="Two squares and a zigzag line">
            <a:extLst>
              <a:ext uri="{FF2B5EF4-FFF2-40B4-BE49-F238E27FC236}">
                <a16:creationId xmlns:a16="http://schemas.microsoft.com/office/drawing/2014/main" id="{4E9A5E20-5057-4129-9FFD-2824982C403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132094" y="-142875"/>
            <a:ext cx="2893219" cy="2893219"/>
          </a:xfrm>
          <a:prstGeom prst="rect">
            <a:avLst/>
          </a:prstGeom>
        </p:spPr>
      </p:pic>
    </p:spTree>
    <p:extLst>
      <p:ext uri="{BB962C8B-B14F-4D97-AF65-F5344CB8AC3E}">
        <p14:creationId xmlns:p14="http://schemas.microsoft.com/office/powerpoint/2010/main" val="33012170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B316FF-1847-4B6C-AA23-661CD6C6FAE9}"/>
              </a:ext>
            </a:extLst>
          </p:cNvPr>
          <p:cNvSpPr>
            <a:spLocks noGrp="1"/>
          </p:cNvSpPr>
          <p:nvPr>
            <p:ph type="title"/>
          </p:nvPr>
        </p:nvSpPr>
        <p:spPr>
          <a:xfrm>
            <a:off x="2748488" y="72345"/>
            <a:ext cx="4239015" cy="2190192"/>
          </a:xfrm>
        </p:spPr>
        <p:txBody>
          <a:bodyPr vert="horz" lIns="91440" tIns="45720" rIns="91440" bIns="45720" rtlCol="0" anchor="t">
            <a:normAutofit/>
          </a:bodyPr>
          <a:lstStyle/>
          <a:p>
            <a:pPr algn="r"/>
            <a:r>
              <a:rPr lang="en-US" sz="3200" dirty="0">
                <a:solidFill>
                  <a:srgbClr val="FFFF00"/>
                </a:solidFill>
              </a:rPr>
              <a:t>Why to avoid it?!</a:t>
            </a:r>
          </a:p>
        </p:txBody>
      </p:sp>
      <p:cxnSp>
        <p:nvCxnSpPr>
          <p:cNvPr id="50" name="Straight Connector 49">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88298" y="0"/>
            <a:ext cx="0" cy="342900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pic>
        <p:nvPicPr>
          <p:cNvPr id="10" name="Picture 10">
            <a:extLst>
              <a:ext uri="{FF2B5EF4-FFF2-40B4-BE49-F238E27FC236}">
                <a16:creationId xmlns:a16="http://schemas.microsoft.com/office/drawing/2014/main" id="{9E1882EE-9BEA-43D5-8985-910558529346}"/>
              </a:ext>
            </a:extLst>
          </p:cNvPr>
          <p:cNvPicPr>
            <a:picLocks noChangeAspect="1"/>
          </p:cNvPicPr>
          <p:nvPr/>
        </p:nvPicPr>
        <p:blipFill rotWithShape="1">
          <a:blip r:embed="rId3"/>
          <a:srcRect l="5526" r="4982" b="-3"/>
          <a:stretch/>
        </p:blipFill>
        <p:spPr>
          <a:xfrm>
            <a:off x="4013955" y="802534"/>
            <a:ext cx="2973279" cy="5252932"/>
          </a:xfrm>
          <a:custGeom>
            <a:avLst/>
            <a:gdLst/>
            <a:ahLst/>
            <a:cxnLst/>
            <a:rect l="l" t="t" r="r" b="b"/>
            <a:pathLst>
              <a:path w="2973279" h="5252932">
                <a:moveTo>
                  <a:pt x="1486464" y="0"/>
                </a:moveTo>
                <a:lnTo>
                  <a:pt x="1486817" y="0"/>
                </a:lnTo>
                <a:cubicBezTo>
                  <a:pt x="2307778" y="0"/>
                  <a:pt x="2973279" y="667085"/>
                  <a:pt x="2973279" y="1489968"/>
                </a:cubicBezTo>
                <a:lnTo>
                  <a:pt x="2973279" y="5252932"/>
                </a:lnTo>
                <a:lnTo>
                  <a:pt x="0" y="5252932"/>
                </a:lnTo>
                <a:lnTo>
                  <a:pt x="0" y="1489968"/>
                </a:lnTo>
                <a:cubicBezTo>
                  <a:pt x="0" y="667085"/>
                  <a:pt x="665498" y="0"/>
                  <a:pt x="1486464" y="0"/>
                </a:cubicBezTo>
                <a:close/>
              </a:path>
            </a:pathLst>
          </a:custGeom>
        </p:spPr>
      </p:pic>
      <p:sp>
        <p:nvSpPr>
          <p:cNvPr id="37" name="Content Placeholder 37">
            <a:extLst>
              <a:ext uri="{FF2B5EF4-FFF2-40B4-BE49-F238E27FC236}">
                <a16:creationId xmlns:a16="http://schemas.microsoft.com/office/drawing/2014/main" id="{622A7932-ECD3-45D4-A70B-57EF09337FC1}"/>
              </a:ext>
            </a:extLst>
          </p:cNvPr>
          <p:cNvSpPr>
            <a:spLocks noGrp="1"/>
          </p:cNvSpPr>
          <p:nvPr>
            <p:ph idx="1"/>
          </p:nvPr>
        </p:nvSpPr>
        <p:spPr>
          <a:xfrm>
            <a:off x="7837173" y="954971"/>
            <a:ext cx="4259006" cy="5162460"/>
          </a:xfrm>
        </p:spPr>
        <p:txBody>
          <a:bodyPr vert="horz" lIns="91440" tIns="45720" rIns="91440" bIns="45720" rtlCol="0" anchor="t">
            <a:normAutofit/>
          </a:bodyPr>
          <a:lstStyle/>
          <a:p>
            <a:endParaRPr lang="en-US"/>
          </a:p>
          <a:p>
            <a:endParaRPr lang="en-US"/>
          </a:p>
          <a:p>
            <a:endParaRPr lang="en-US"/>
          </a:p>
        </p:txBody>
      </p:sp>
      <p:sp>
        <p:nvSpPr>
          <p:cNvPr id="3" name="TextBox 2">
            <a:extLst>
              <a:ext uri="{FF2B5EF4-FFF2-40B4-BE49-F238E27FC236}">
                <a16:creationId xmlns:a16="http://schemas.microsoft.com/office/drawing/2014/main" id="{F2EC5FAC-B8AF-4B29-A710-EAAA09177B75}"/>
              </a:ext>
            </a:extLst>
          </p:cNvPr>
          <p:cNvSpPr txBox="1"/>
          <p:nvPr/>
        </p:nvSpPr>
        <p:spPr>
          <a:xfrm>
            <a:off x="7100417" y="1645624"/>
            <a:ext cx="5155185" cy="35548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ü"/>
            </a:pPr>
            <a:endParaRPr lang="en-GB" sz="2500"/>
          </a:p>
          <a:p>
            <a:pPr marL="342900" indent="-342900">
              <a:buFont typeface="Wingdings"/>
              <a:buChar char="ü"/>
            </a:pPr>
            <a:endParaRPr lang="en-GB" sz="2500"/>
          </a:p>
          <a:p>
            <a:pPr marL="342900" indent="-342900">
              <a:buFont typeface="Wingdings"/>
              <a:buChar char="ü"/>
            </a:pPr>
            <a:endParaRPr lang="en-GB" sz="2500"/>
          </a:p>
          <a:p>
            <a:pPr marL="342900" indent="-342900">
              <a:buFont typeface="Wingdings"/>
              <a:buChar char="ü"/>
            </a:pPr>
            <a:r>
              <a:rPr lang="en-GB" sz="2500" dirty="0">
                <a:solidFill>
                  <a:srgbClr val="FFFF00"/>
                </a:solidFill>
              </a:rPr>
              <a:t>Successful delivery</a:t>
            </a:r>
            <a:r>
              <a:rPr lang="en-GB" sz="2500" dirty="0"/>
              <a:t> of information</a:t>
            </a:r>
            <a:endParaRPr lang="en-US" dirty="0"/>
          </a:p>
          <a:p>
            <a:pPr marL="342900" indent="-342900">
              <a:buFont typeface="Wingdings"/>
              <a:buChar char="ü"/>
            </a:pPr>
            <a:r>
              <a:rPr lang="en-GB" sz="2500" dirty="0">
                <a:solidFill>
                  <a:srgbClr val="FFFF00"/>
                </a:solidFill>
              </a:rPr>
              <a:t>Understanding</a:t>
            </a:r>
            <a:r>
              <a:rPr lang="en-GB" sz="2500" dirty="0"/>
              <a:t> of information</a:t>
            </a:r>
          </a:p>
          <a:p>
            <a:pPr marL="342900" indent="-342900">
              <a:buFont typeface="Wingdings"/>
              <a:buChar char="ü"/>
            </a:pPr>
            <a:r>
              <a:rPr lang="en-GB" sz="2500" dirty="0"/>
              <a:t>Gain of </a:t>
            </a:r>
            <a:r>
              <a:rPr lang="en-GB" sz="2500" dirty="0">
                <a:solidFill>
                  <a:srgbClr val="FFFF00"/>
                </a:solidFill>
              </a:rPr>
              <a:t>attention and interest</a:t>
            </a:r>
          </a:p>
          <a:p>
            <a:pPr marL="342900" indent="-342900">
              <a:buFont typeface="Wingdings"/>
              <a:buChar char="ü"/>
            </a:pPr>
            <a:r>
              <a:rPr lang="en-GB" sz="2500" dirty="0">
                <a:solidFill>
                  <a:srgbClr val="FFFF00"/>
                </a:solidFill>
              </a:rPr>
              <a:t>Approaching </a:t>
            </a:r>
            <a:r>
              <a:rPr lang="en-GB" sz="2500" dirty="0"/>
              <a:t>the</a:t>
            </a:r>
            <a:r>
              <a:rPr lang="en-GB" sz="2500" dirty="0">
                <a:solidFill>
                  <a:srgbClr val="FFFF00"/>
                </a:solidFill>
              </a:rPr>
              <a:t> aim </a:t>
            </a:r>
            <a:r>
              <a:rPr lang="en-GB" sz="2500" dirty="0"/>
              <a:t>of the</a:t>
            </a:r>
            <a:r>
              <a:rPr lang="en-GB" sz="2500" dirty="0">
                <a:solidFill>
                  <a:srgbClr val="FFFF00"/>
                </a:solidFill>
              </a:rPr>
              <a:t> </a:t>
            </a:r>
            <a:r>
              <a:rPr lang="en-GB" sz="2500">
                <a:solidFill>
                  <a:srgbClr val="FFFF00"/>
                </a:solidFill>
              </a:rPr>
              <a:t>prsentation</a:t>
            </a:r>
            <a:endParaRPr lang="en-GB" sz="2500" dirty="0">
              <a:solidFill>
                <a:srgbClr val="FFFF00"/>
              </a:solidFill>
            </a:endParaRPr>
          </a:p>
          <a:p>
            <a:pPr marL="342900" indent="-342900">
              <a:buFont typeface="Wingdings"/>
              <a:buChar char="ü"/>
            </a:pPr>
            <a:r>
              <a:rPr lang="en-GB" sz="2500" dirty="0">
                <a:solidFill>
                  <a:srgbClr val="FFFF00"/>
                </a:solidFill>
              </a:rPr>
              <a:t>NO </a:t>
            </a:r>
            <a:r>
              <a:rPr lang="en-GB" sz="2500" dirty="0"/>
              <a:t>DEATH BY POWERPOINT</a:t>
            </a:r>
          </a:p>
        </p:txBody>
      </p:sp>
      <p:pic>
        <p:nvPicPr>
          <p:cNvPr id="5" name="Graphic 5" descr="CheckList outline">
            <a:extLst>
              <a:ext uri="{FF2B5EF4-FFF2-40B4-BE49-F238E27FC236}">
                <a16:creationId xmlns:a16="http://schemas.microsoft.com/office/drawing/2014/main" id="{B9B5854A-39AD-4AA1-A7C9-6BB034288A0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86980" y="3206293"/>
            <a:ext cx="1637654" cy="1637654"/>
          </a:xfrm>
          <a:prstGeom prst="rect">
            <a:avLst/>
          </a:prstGeom>
        </p:spPr>
      </p:pic>
    </p:spTree>
    <p:extLst>
      <p:ext uri="{BB962C8B-B14F-4D97-AF65-F5344CB8AC3E}">
        <p14:creationId xmlns:p14="http://schemas.microsoft.com/office/powerpoint/2010/main" val="940768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86668C-457A-4A60-8B6B-2DA5EBB53021}"/>
              </a:ext>
            </a:extLst>
          </p:cNvPr>
          <p:cNvSpPr>
            <a:spLocks noGrp="1"/>
          </p:cNvSpPr>
          <p:nvPr>
            <p:ph type="title"/>
          </p:nvPr>
        </p:nvSpPr>
        <p:spPr>
          <a:xfrm>
            <a:off x="5437988" y="121534"/>
            <a:ext cx="5601486" cy="833803"/>
          </a:xfrm>
        </p:spPr>
        <p:txBody>
          <a:bodyPr>
            <a:noAutofit/>
          </a:bodyPr>
          <a:lstStyle/>
          <a:p>
            <a:r>
              <a:rPr lang="en-GB" sz="3600" dirty="0">
                <a:solidFill>
                  <a:srgbClr val="FFFF00"/>
                </a:solidFill>
              </a:rPr>
              <a:t>The main mistakes</a:t>
            </a:r>
          </a:p>
        </p:txBody>
      </p:sp>
      <p:pic>
        <p:nvPicPr>
          <p:cNvPr id="4" name="Picture 4" descr="A picture containing rain, nature, outdoor, white&#10;&#10;Description automatically generated">
            <a:extLst>
              <a:ext uri="{FF2B5EF4-FFF2-40B4-BE49-F238E27FC236}">
                <a16:creationId xmlns:a16="http://schemas.microsoft.com/office/drawing/2014/main" id="{8DCCC25F-2EE2-44D8-9EDF-A7C68EB3C2C3}"/>
              </a:ext>
            </a:extLst>
          </p:cNvPr>
          <p:cNvPicPr>
            <a:picLocks noChangeAspect="1"/>
          </p:cNvPicPr>
          <p:nvPr/>
        </p:nvPicPr>
        <p:blipFill rotWithShape="1">
          <a:blip r:embed="rId3"/>
          <a:srcRect l="18680" r="14258" b="-3"/>
          <a:stretch/>
        </p:blipFill>
        <p:spPr>
          <a:xfrm>
            <a:off x="2" y="-4685"/>
            <a:ext cx="4657724" cy="6862684"/>
          </a:xfrm>
          <a:prstGeom prst="rect">
            <a:avLst/>
          </a:prstGeom>
          <a:ln>
            <a:solidFill>
              <a:schemeClr val="tx1">
                <a:lumMod val="65000"/>
              </a:schemeClr>
            </a:solidFill>
          </a:ln>
        </p:spPr>
      </p:pic>
      <p:cxnSp>
        <p:nvCxnSpPr>
          <p:cNvPr id="13" name="Straight Connector 12">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0145"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17C86CDD-6127-414B-96EA-10952C73ED9F}"/>
              </a:ext>
            </a:extLst>
          </p:cNvPr>
          <p:cNvSpPr>
            <a:spLocks noGrp="1"/>
          </p:cNvSpPr>
          <p:nvPr>
            <p:ph idx="1"/>
          </p:nvPr>
        </p:nvSpPr>
        <p:spPr>
          <a:xfrm>
            <a:off x="5581811" y="2217764"/>
            <a:ext cx="5302882" cy="3280542"/>
          </a:xfrm>
        </p:spPr>
        <p:txBody>
          <a:bodyPr vert="horz" lIns="91440" tIns="45720" rIns="91440" bIns="45720" rtlCol="0" anchor="t">
            <a:noAutofit/>
          </a:bodyPr>
          <a:lstStyle/>
          <a:p>
            <a:r>
              <a:rPr lang="en-US" sz="3000">
                <a:solidFill>
                  <a:srgbClr val="FFFF00"/>
                </a:solidFill>
              </a:rPr>
              <a:t>Congested</a:t>
            </a:r>
            <a:r>
              <a:rPr lang="en-US" sz="3000" dirty="0"/>
              <a:t> messages/slide</a:t>
            </a:r>
          </a:p>
          <a:p>
            <a:r>
              <a:rPr lang="en-US" sz="3000" dirty="0"/>
              <a:t>Too much </a:t>
            </a:r>
            <a:r>
              <a:rPr lang="en-US" sz="3000" dirty="0">
                <a:solidFill>
                  <a:srgbClr val="FFFF00"/>
                </a:solidFill>
              </a:rPr>
              <a:t>content</a:t>
            </a:r>
            <a:r>
              <a:rPr lang="en-US" sz="3000" dirty="0"/>
              <a:t>/slide</a:t>
            </a:r>
          </a:p>
          <a:p>
            <a:r>
              <a:rPr lang="en-US" sz="3000" dirty="0">
                <a:solidFill>
                  <a:srgbClr val="FFFF00"/>
                </a:solidFill>
              </a:rPr>
              <a:t>Unmatching</a:t>
            </a:r>
            <a:r>
              <a:rPr lang="en-US" sz="3000" dirty="0"/>
              <a:t> </a:t>
            </a:r>
            <a:r>
              <a:rPr lang="en-US" sz="3000" dirty="0">
                <a:solidFill>
                  <a:srgbClr val="FFFF00"/>
                </a:solidFill>
              </a:rPr>
              <a:t>pictures</a:t>
            </a:r>
            <a:endParaRPr lang="en-US" sz="3000">
              <a:solidFill>
                <a:srgbClr val="FFFF00"/>
              </a:solidFill>
            </a:endParaRPr>
          </a:p>
          <a:p>
            <a:r>
              <a:rPr lang="en-US" sz="3000" dirty="0"/>
              <a:t>The </a:t>
            </a:r>
            <a:r>
              <a:rPr lang="en-US" sz="3000" dirty="0">
                <a:solidFill>
                  <a:srgbClr val="FFFF00"/>
                </a:solidFill>
              </a:rPr>
              <a:t>size</a:t>
            </a:r>
            <a:r>
              <a:rPr lang="en-US" sz="3000" dirty="0"/>
              <a:t> and </a:t>
            </a:r>
            <a:r>
              <a:rPr lang="en-US" sz="3000" dirty="0">
                <a:solidFill>
                  <a:srgbClr val="FFFF00"/>
                </a:solidFill>
              </a:rPr>
              <a:t>color</a:t>
            </a:r>
            <a:r>
              <a:rPr lang="en-US" sz="3000" dirty="0"/>
              <a:t> of text used </a:t>
            </a:r>
            <a:r>
              <a:rPr lang="en-US" sz="3000" dirty="0">
                <a:solidFill>
                  <a:srgbClr val="FFFF00"/>
                </a:solidFill>
              </a:rPr>
              <a:t>wrong</a:t>
            </a:r>
            <a:endParaRPr lang="en-US" sz="3000">
              <a:solidFill>
                <a:srgbClr val="FFFF00"/>
              </a:solidFill>
            </a:endParaRPr>
          </a:p>
          <a:p>
            <a:r>
              <a:rPr lang="en-US" sz="3000" dirty="0">
                <a:solidFill>
                  <a:srgbClr val="FFFF00"/>
                </a:solidFill>
              </a:rPr>
              <a:t>Messy</a:t>
            </a:r>
            <a:r>
              <a:rPr lang="en-US" sz="3000" dirty="0"/>
              <a:t> slides use 50% more energy to be understood</a:t>
            </a:r>
          </a:p>
          <a:p>
            <a:endParaRPr lang="en-US" sz="3000" dirty="0"/>
          </a:p>
          <a:p>
            <a:endParaRPr lang="en-US" sz="3000" dirty="0"/>
          </a:p>
          <a:p>
            <a:endParaRPr lang="en-US" sz="3000" dirty="0"/>
          </a:p>
          <a:p>
            <a:endParaRPr lang="en-US" sz="3000" dirty="0"/>
          </a:p>
          <a:p>
            <a:endParaRPr lang="en-US" sz="3000" dirty="0"/>
          </a:p>
        </p:txBody>
      </p:sp>
      <p:pic>
        <p:nvPicPr>
          <p:cNvPr id="3" name="Graphic 4" descr="Chat with solid fill">
            <a:extLst>
              <a:ext uri="{FF2B5EF4-FFF2-40B4-BE49-F238E27FC236}">
                <a16:creationId xmlns:a16="http://schemas.microsoft.com/office/drawing/2014/main" id="{440A2F82-2B9E-4246-A317-CA8D878B5FA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15175" y="1066800"/>
            <a:ext cx="1295399" cy="1295399"/>
          </a:xfrm>
          <a:prstGeom prst="rect">
            <a:avLst/>
          </a:prstGeom>
        </p:spPr>
      </p:pic>
    </p:spTree>
    <p:extLst>
      <p:ext uri="{BB962C8B-B14F-4D97-AF65-F5344CB8AC3E}">
        <p14:creationId xmlns:p14="http://schemas.microsoft.com/office/powerpoint/2010/main" val="10590141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8A565D8-E642-4598-BD4F-7ED84917B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raffic light trails at night">
            <a:extLst>
              <a:ext uri="{FF2B5EF4-FFF2-40B4-BE49-F238E27FC236}">
                <a16:creationId xmlns:a16="http://schemas.microsoft.com/office/drawing/2014/main" id="{B56C9CCB-AAD6-4A0E-8236-3DC783942CE5}"/>
              </a:ext>
            </a:extLst>
          </p:cNvPr>
          <p:cNvPicPr>
            <a:picLocks noGrp="1" noChangeAspect="1"/>
          </p:cNvPicPr>
          <p:nvPr>
            <p:ph idx="1"/>
          </p:nvPr>
        </p:nvPicPr>
        <p:blipFill rotWithShape="1">
          <a:blip r:embed="rId3"/>
          <a:srcRect t="14495" b="1235"/>
          <a:stretch/>
        </p:blipFill>
        <p:spPr>
          <a:xfrm>
            <a:off x="59532" y="10"/>
            <a:ext cx="12192000" cy="6857990"/>
          </a:xfrm>
          <a:prstGeom prst="rect">
            <a:avLst/>
          </a:prstGeom>
        </p:spPr>
      </p:pic>
      <p:cxnSp>
        <p:nvCxnSpPr>
          <p:cNvPr id="11" name="Straight Connector 10">
            <a:extLst>
              <a:ext uri="{FF2B5EF4-FFF2-40B4-BE49-F238E27FC236}">
                <a16:creationId xmlns:a16="http://schemas.microsoft.com/office/drawing/2014/main" id="{B6FF1C02-CDFF-4C42-A0F1-09EDEF9139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CEEC60A2-A4F7-4CC2-BA35-ABC6C5F9AEA5}"/>
              </a:ext>
            </a:extLst>
          </p:cNvPr>
          <p:cNvSpPr txBox="1"/>
          <p:nvPr/>
        </p:nvSpPr>
        <p:spPr>
          <a:xfrm>
            <a:off x="116681" y="3426618"/>
            <a:ext cx="4195760" cy="477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500" b="1">
                <a:solidFill>
                  <a:srgbClr val="0070C0"/>
                </a:solidFill>
              </a:rPr>
              <a:t>Death by PowerPoint</a:t>
            </a:r>
          </a:p>
        </p:txBody>
      </p:sp>
      <p:sp>
        <p:nvSpPr>
          <p:cNvPr id="6" name="TextBox 5">
            <a:extLst>
              <a:ext uri="{FF2B5EF4-FFF2-40B4-BE49-F238E27FC236}">
                <a16:creationId xmlns:a16="http://schemas.microsoft.com/office/drawing/2014/main" id="{42CEBA33-19AE-42FF-985A-88EA081AC22F}"/>
              </a:ext>
            </a:extLst>
          </p:cNvPr>
          <p:cNvSpPr txBox="1"/>
          <p:nvPr/>
        </p:nvSpPr>
        <p:spPr>
          <a:xfrm>
            <a:off x="4652962" y="259555"/>
            <a:ext cx="7208042"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000" b="1">
                <a:solidFill>
                  <a:srgbClr val="FF0000"/>
                </a:solidFill>
                <a:ea typeface="+mn-lt"/>
                <a:cs typeface="+mn-lt"/>
              </a:rPr>
              <a:t>To make it simple, Death by PowerPoint refers to a boring, sleep inducing presentation, which suffers from poor use of presentation software, especially PowerPoint. However, the term might also be loosely associated with other presentation applications to highlight a horrible presentation in general.</a:t>
            </a:r>
            <a:endParaRPr lang="en-US" sz="3000" b="1">
              <a:solidFill>
                <a:srgbClr val="FF0000"/>
              </a:solidFill>
              <a:ea typeface="+mn-lt"/>
              <a:cs typeface="+mn-lt"/>
            </a:endParaRPr>
          </a:p>
        </p:txBody>
      </p:sp>
      <p:pic>
        <p:nvPicPr>
          <p:cNvPr id="7" name="Graphic 7" descr="Laptop with phone and calculator">
            <a:extLst>
              <a:ext uri="{FF2B5EF4-FFF2-40B4-BE49-F238E27FC236}">
                <a16:creationId xmlns:a16="http://schemas.microsoft.com/office/drawing/2014/main" id="{89D6EAB7-87A8-49B1-90CF-5D0C4011465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9531" y="-464344"/>
            <a:ext cx="3893344" cy="3893344"/>
          </a:xfrm>
          <a:prstGeom prst="rect">
            <a:avLst/>
          </a:prstGeom>
        </p:spPr>
      </p:pic>
      <p:pic>
        <p:nvPicPr>
          <p:cNvPr id="13" name="Picture 13" descr="Top View Photo of People Having a Meeting · Free Stock Photo">
            <a:extLst>
              <a:ext uri="{FF2B5EF4-FFF2-40B4-BE49-F238E27FC236}">
                <a16:creationId xmlns:a16="http://schemas.microsoft.com/office/drawing/2014/main" id="{005C84F1-A034-4EE4-9225-54F6C1CD7331}"/>
              </a:ext>
            </a:extLst>
          </p:cNvPr>
          <p:cNvPicPr>
            <a:picLocks noChangeAspect="1"/>
          </p:cNvPicPr>
          <p:nvPr/>
        </p:nvPicPr>
        <p:blipFill>
          <a:blip r:embed="rId6"/>
          <a:stretch>
            <a:fillRect/>
          </a:stretch>
        </p:blipFill>
        <p:spPr>
          <a:xfrm>
            <a:off x="92869" y="191968"/>
            <a:ext cx="3862386" cy="2580721"/>
          </a:xfrm>
          <a:prstGeom prst="rect">
            <a:avLst/>
          </a:prstGeom>
        </p:spPr>
      </p:pic>
      <p:pic>
        <p:nvPicPr>
          <p:cNvPr id="14" name="Graphic 14" descr="Users with solid fill">
            <a:extLst>
              <a:ext uri="{FF2B5EF4-FFF2-40B4-BE49-F238E27FC236}">
                <a16:creationId xmlns:a16="http://schemas.microsoft.com/office/drawing/2014/main" id="{439AE51D-EE5E-480C-99F9-A1580CE4B83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198894" y="4376738"/>
            <a:ext cx="1831181" cy="1831181"/>
          </a:xfrm>
          <a:prstGeom prst="rect">
            <a:avLst/>
          </a:prstGeom>
        </p:spPr>
      </p:pic>
      <p:pic>
        <p:nvPicPr>
          <p:cNvPr id="15" name="Graphic 15" descr="No sign with solid fill">
            <a:extLst>
              <a:ext uri="{FF2B5EF4-FFF2-40B4-BE49-F238E27FC236}">
                <a16:creationId xmlns:a16="http://schemas.microsoft.com/office/drawing/2014/main" id="{A01E0E51-D287-44E2-8272-3EC843B1E7D4}"/>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126581" y="4341019"/>
            <a:ext cx="1914524" cy="1914524"/>
          </a:xfrm>
          <a:prstGeom prst="rect">
            <a:avLst/>
          </a:prstGeom>
        </p:spPr>
      </p:pic>
    </p:spTree>
    <p:extLst>
      <p:ext uri="{BB962C8B-B14F-4D97-AF65-F5344CB8AC3E}">
        <p14:creationId xmlns:p14="http://schemas.microsoft.com/office/powerpoint/2010/main" val="3691859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 wall, indoor, smiling&#10;&#10;Description automatically generated">
            <a:extLst>
              <a:ext uri="{FF2B5EF4-FFF2-40B4-BE49-F238E27FC236}">
                <a16:creationId xmlns:a16="http://schemas.microsoft.com/office/drawing/2014/main" id="{06C06C11-6DBA-49EF-A167-123B95040800}"/>
              </a:ext>
            </a:extLst>
          </p:cNvPr>
          <p:cNvPicPr>
            <a:picLocks noChangeAspect="1"/>
          </p:cNvPicPr>
          <p:nvPr/>
        </p:nvPicPr>
        <p:blipFill>
          <a:blip r:embed="rId2"/>
          <a:stretch>
            <a:fillRect/>
          </a:stretch>
        </p:blipFill>
        <p:spPr>
          <a:xfrm>
            <a:off x="571500" y="991117"/>
            <a:ext cx="3509768" cy="4904771"/>
          </a:xfrm>
          <a:prstGeom prst="rect">
            <a:avLst/>
          </a:prstGeom>
        </p:spPr>
      </p:pic>
      <p:cxnSp>
        <p:nvCxnSpPr>
          <p:cNvPr id="13" name="Straight Connector 12">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1830" y="2710543"/>
            <a:ext cx="0" cy="3347785"/>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165F7364-8B61-4C09-947D-75968D09D0B0}"/>
              </a:ext>
            </a:extLst>
          </p:cNvPr>
          <p:cNvSpPr>
            <a:spLocks noGrp="1"/>
          </p:cNvSpPr>
          <p:nvPr>
            <p:ph idx="1"/>
          </p:nvPr>
        </p:nvSpPr>
        <p:spPr>
          <a:xfrm>
            <a:off x="4814615" y="3960700"/>
            <a:ext cx="6797980" cy="3428596"/>
          </a:xfrm>
        </p:spPr>
        <p:txBody>
          <a:bodyPr vert="horz" lIns="91440" tIns="45720" rIns="91440" bIns="45720" rtlCol="0" anchor="b">
            <a:noAutofit/>
          </a:bodyPr>
          <a:lstStyle/>
          <a:p>
            <a:endParaRPr lang="en-US" sz="3000" b="1" dirty="0"/>
          </a:p>
          <a:p>
            <a:r>
              <a:rPr lang="en-US" sz="3000" b="1" dirty="0"/>
              <a:t>Corina Florina Cazacu</a:t>
            </a:r>
            <a:endParaRPr lang="en-US" sz="3000"/>
          </a:p>
          <a:p>
            <a:r>
              <a:rPr lang="en-US" sz="3000" b="1" dirty="0"/>
              <a:t>2108194</a:t>
            </a:r>
            <a:endParaRPr lang="en-US" sz="3000" b="1"/>
          </a:p>
          <a:p>
            <a:r>
              <a:rPr lang="en-US" sz="3000" b="1" dirty="0">
                <a:solidFill>
                  <a:srgbClr val="CCC9C2"/>
                </a:solidFill>
                <a:ea typeface="+mn-lt"/>
                <a:cs typeface="+mn-lt"/>
              </a:rPr>
              <a:t>Digital Skills and Research methods </a:t>
            </a:r>
            <a:endParaRPr lang="en-US" sz="3000" b="1">
              <a:solidFill>
                <a:srgbClr val="CCC9C2"/>
              </a:solidFill>
              <a:ea typeface="+mn-lt"/>
              <a:cs typeface="+mn-lt"/>
            </a:endParaRPr>
          </a:p>
          <a:p>
            <a:r>
              <a:rPr lang="en-US" sz="3000" b="1" dirty="0">
                <a:solidFill>
                  <a:srgbClr val="CCC9C2"/>
                </a:solidFill>
                <a:ea typeface="+mn-lt"/>
                <a:cs typeface="+mn-lt"/>
              </a:rPr>
              <a:t>BMSW4003</a:t>
            </a:r>
          </a:p>
          <a:p>
            <a:pPr marL="0" indent="0">
              <a:buNone/>
            </a:pPr>
            <a:endParaRPr lang="en-GB" b="1" dirty="0">
              <a:solidFill>
                <a:srgbClr val="FFFFFF"/>
              </a:solidFill>
            </a:endParaRPr>
          </a:p>
          <a:p>
            <a:endParaRPr lang="en-US" dirty="0"/>
          </a:p>
          <a:p>
            <a:endParaRPr lang="en-US" dirty="0"/>
          </a:p>
        </p:txBody>
      </p:sp>
      <p:pic>
        <p:nvPicPr>
          <p:cNvPr id="10" name="Graphic 11" descr="Two pumpkins">
            <a:extLst>
              <a:ext uri="{FF2B5EF4-FFF2-40B4-BE49-F238E27FC236}">
                <a16:creationId xmlns:a16="http://schemas.microsoft.com/office/drawing/2014/main" id="{AE4CD684-5B7C-4D0C-9D99-FB83A770C39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34562" y="250031"/>
            <a:ext cx="2035969" cy="2035969"/>
          </a:xfrm>
          <a:prstGeom prst="rect">
            <a:avLst/>
          </a:prstGeom>
        </p:spPr>
      </p:pic>
    </p:spTree>
    <p:extLst>
      <p:ext uri="{BB962C8B-B14F-4D97-AF65-F5344CB8AC3E}">
        <p14:creationId xmlns:p14="http://schemas.microsoft.com/office/powerpoint/2010/main" val="2654364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33E354-1A6A-4965-A7AC-057AA378DCA8}"/>
              </a:ext>
            </a:extLst>
          </p:cNvPr>
          <p:cNvSpPr>
            <a:spLocks noGrp="1"/>
          </p:cNvSpPr>
          <p:nvPr>
            <p:ph type="title"/>
          </p:nvPr>
        </p:nvSpPr>
        <p:spPr>
          <a:xfrm>
            <a:off x="4806957" y="157253"/>
            <a:ext cx="7387423" cy="881427"/>
          </a:xfrm>
        </p:spPr>
        <p:txBody>
          <a:bodyPr>
            <a:normAutofit/>
          </a:bodyPr>
          <a:lstStyle/>
          <a:p>
            <a:r>
              <a:rPr lang="en-GB" sz="3600" dirty="0">
                <a:solidFill>
                  <a:srgbClr val="FFFF00"/>
                </a:solidFill>
              </a:rPr>
              <a:t>Principles for a successful PPP</a:t>
            </a:r>
          </a:p>
        </p:txBody>
      </p:sp>
      <p:pic>
        <p:nvPicPr>
          <p:cNvPr id="7" name="Picture 7">
            <a:extLst>
              <a:ext uri="{FF2B5EF4-FFF2-40B4-BE49-F238E27FC236}">
                <a16:creationId xmlns:a16="http://schemas.microsoft.com/office/drawing/2014/main" id="{BE7AB492-FF3A-4F47-BAD4-31C3F0B4148D}"/>
              </a:ext>
            </a:extLst>
          </p:cNvPr>
          <p:cNvPicPr>
            <a:picLocks noChangeAspect="1"/>
          </p:cNvPicPr>
          <p:nvPr/>
        </p:nvPicPr>
        <p:blipFill rotWithShape="1">
          <a:blip r:embed="rId3"/>
          <a:srcRect r="-2" b="461"/>
          <a:stretch/>
        </p:blipFill>
        <p:spPr>
          <a:xfrm>
            <a:off x="1" y="-16591"/>
            <a:ext cx="4610100" cy="6874591"/>
          </a:xfrm>
          <a:prstGeom prst="rect">
            <a:avLst/>
          </a:prstGeom>
        </p:spPr>
      </p:pic>
      <p:cxnSp>
        <p:nvCxnSpPr>
          <p:cNvPr id="16" name="Straight Connector 15">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0145"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pic>
        <p:nvPicPr>
          <p:cNvPr id="8" name="Graphic 8" descr="Completed with solid fill">
            <a:extLst>
              <a:ext uri="{FF2B5EF4-FFF2-40B4-BE49-F238E27FC236}">
                <a16:creationId xmlns:a16="http://schemas.microsoft.com/office/drawing/2014/main" id="{1CD9CC7C-3208-4D8A-8F57-BB19D990C8F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746206" y="1804988"/>
            <a:ext cx="1307306" cy="1307306"/>
          </a:xfrm>
          <a:prstGeom prst="rect">
            <a:avLst/>
          </a:prstGeom>
        </p:spPr>
      </p:pic>
      <p:sp>
        <p:nvSpPr>
          <p:cNvPr id="30" name="Content Placeholder 29">
            <a:extLst>
              <a:ext uri="{FF2B5EF4-FFF2-40B4-BE49-F238E27FC236}">
                <a16:creationId xmlns:a16="http://schemas.microsoft.com/office/drawing/2014/main" id="{8BAF7185-11FD-41B7-AE14-9EC6405DB273}"/>
              </a:ext>
            </a:extLst>
          </p:cNvPr>
          <p:cNvSpPr>
            <a:spLocks noGrp="1"/>
          </p:cNvSpPr>
          <p:nvPr>
            <p:ph idx="1"/>
          </p:nvPr>
        </p:nvSpPr>
        <p:spPr>
          <a:xfrm>
            <a:off x="5517008" y="3863828"/>
            <a:ext cx="5165279" cy="2153079"/>
          </a:xfrm>
        </p:spPr>
        <p:txBody>
          <a:bodyPr vert="horz" lIns="91440" tIns="45720" rIns="91440" bIns="45720" rtlCol="0" anchor="t">
            <a:normAutofit/>
          </a:bodyPr>
          <a:lstStyle/>
          <a:p>
            <a:r>
              <a:rPr lang="en-US" sz="3000">
                <a:ea typeface="+mn-lt"/>
                <a:cs typeface="+mn-lt"/>
              </a:rPr>
              <a:t>Only one message/slide</a:t>
            </a:r>
          </a:p>
          <a:p>
            <a:r>
              <a:rPr lang="en-US" sz="3000">
                <a:ea typeface="+mn-lt"/>
                <a:cs typeface="+mn-lt"/>
              </a:rPr>
              <a:t>Attractive contrast</a:t>
            </a:r>
            <a:endParaRPr lang="en-GB" sz="3000"/>
          </a:p>
        </p:txBody>
      </p:sp>
    </p:spTree>
    <p:extLst>
      <p:ext uri="{BB962C8B-B14F-4D97-AF65-F5344CB8AC3E}">
        <p14:creationId xmlns:p14="http://schemas.microsoft.com/office/powerpoint/2010/main" val="4278710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BA752A72-85AE-4898-800C-83AA48A96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Content Placeholder 32">
            <a:extLst>
              <a:ext uri="{FF2B5EF4-FFF2-40B4-BE49-F238E27FC236}">
                <a16:creationId xmlns:a16="http://schemas.microsoft.com/office/drawing/2014/main" id="{A559BD32-8D54-4027-8F75-B86B7C68C94E}"/>
              </a:ext>
            </a:extLst>
          </p:cNvPr>
          <p:cNvSpPr>
            <a:spLocks noGrp="1"/>
          </p:cNvSpPr>
          <p:nvPr>
            <p:ph idx="1"/>
          </p:nvPr>
        </p:nvSpPr>
        <p:spPr>
          <a:xfrm>
            <a:off x="819386" y="357298"/>
            <a:ext cx="5012195" cy="3213613"/>
          </a:xfrm>
        </p:spPr>
        <p:txBody>
          <a:bodyPr anchor="b">
            <a:normAutofit/>
          </a:bodyPr>
          <a:lstStyle/>
          <a:p>
            <a:pPr marL="0" indent="0">
              <a:lnSpc>
                <a:spcPct val="100000"/>
              </a:lnSpc>
              <a:spcBef>
                <a:spcPts val="0"/>
              </a:spcBef>
              <a:buNone/>
            </a:pPr>
            <a:r>
              <a:rPr lang="en-GB" sz="3500" dirty="0">
                <a:ea typeface="+mn-lt"/>
                <a:cs typeface="+mn-lt"/>
              </a:rPr>
              <a:t>-six elements per slide</a:t>
            </a:r>
            <a:endParaRPr lang="en-US" sz="3500" dirty="0">
              <a:ea typeface="+mn-lt"/>
              <a:cs typeface="+mn-lt"/>
            </a:endParaRPr>
          </a:p>
          <a:p>
            <a:pPr marL="0" indent="0">
              <a:lnSpc>
                <a:spcPct val="100000"/>
              </a:lnSpc>
              <a:spcBef>
                <a:spcPts val="0"/>
              </a:spcBef>
              <a:buNone/>
            </a:pPr>
            <a:r>
              <a:rPr lang="en-GB" sz="3500" dirty="0">
                <a:ea typeface="+mn-lt"/>
                <a:cs typeface="+mn-lt"/>
              </a:rPr>
              <a:t>-Short text</a:t>
            </a:r>
            <a:endParaRPr lang="en-GB" dirty="0"/>
          </a:p>
        </p:txBody>
      </p:sp>
      <p:pic>
        <p:nvPicPr>
          <p:cNvPr id="12" name="Picture 12" descr="People talking in the office">
            <a:extLst>
              <a:ext uri="{FF2B5EF4-FFF2-40B4-BE49-F238E27FC236}">
                <a16:creationId xmlns:a16="http://schemas.microsoft.com/office/drawing/2014/main" id="{090C9300-0F3C-4A31-80DD-8ADB9FF4678D}"/>
              </a:ext>
            </a:extLst>
          </p:cNvPr>
          <p:cNvPicPr>
            <a:picLocks noChangeAspect="1"/>
          </p:cNvPicPr>
          <p:nvPr/>
        </p:nvPicPr>
        <p:blipFill rotWithShape="1">
          <a:blip r:embed="rId3"/>
          <a:srcRect l="6692" r="19683"/>
          <a:stretch/>
        </p:blipFill>
        <p:spPr>
          <a:xfrm>
            <a:off x="6892453" y="805937"/>
            <a:ext cx="4385147" cy="3975614"/>
          </a:xfrm>
          <a:custGeom>
            <a:avLst/>
            <a:gdLst/>
            <a:ahLst/>
            <a:cxnLst/>
            <a:rect l="l" t="t" r="r" b="b"/>
            <a:pathLst>
              <a:path w="4385147" h="3975614">
                <a:moveTo>
                  <a:pt x="2192314" y="0"/>
                </a:moveTo>
                <a:lnTo>
                  <a:pt x="2192834" y="0"/>
                </a:lnTo>
                <a:cubicBezTo>
                  <a:pt x="3403634" y="0"/>
                  <a:pt x="4385147" y="981539"/>
                  <a:pt x="4385147" y="2192317"/>
                </a:cubicBezTo>
                <a:lnTo>
                  <a:pt x="4385147" y="3975614"/>
                </a:lnTo>
                <a:lnTo>
                  <a:pt x="0" y="3975614"/>
                </a:lnTo>
                <a:lnTo>
                  <a:pt x="0" y="2461201"/>
                </a:lnTo>
                <a:lnTo>
                  <a:pt x="0" y="2192317"/>
                </a:lnTo>
                <a:cubicBezTo>
                  <a:pt x="0" y="981539"/>
                  <a:pt x="981511" y="0"/>
                  <a:pt x="2192314" y="0"/>
                </a:cubicBezTo>
                <a:close/>
              </a:path>
            </a:pathLst>
          </a:custGeom>
        </p:spPr>
      </p:pic>
      <p:cxnSp>
        <p:nvCxnSpPr>
          <p:cNvPr id="38" name="Straight Connector 37">
            <a:extLst>
              <a:ext uri="{FF2B5EF4-FFF2-40B4-BE49-F238E27FC236}">
                <a16:creationId xmlns:a16="http://schemas.microsoft.com/office/drawing/2014/main" id="{26B94FDC-10EB-4907-8B7B-51ACFD13037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4990" y="5150063"/>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13867AD8-38CD-425F-83F6-D4981DB9C447}"/>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pic>
        <p:nvPicPr>
          <p:cNvPr id="2" name="Graphic 2" descr="Lightbulb and gear with solid fill">
            <a:extLst>
              <a:ext uri="{FF2B5EF4-FFF2-40B4-BE49-F238E27FC236}">
                <a16:creationId xmlns:a16="http://schemas.microsoft.com/office/drawing/2014/main" id="{BC68671B-B2B6-4080-9685-0745ECAB94E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424112" y="1209675"/>
            <a:ext cx="914400" cy="914400"/>
          </a:xfrm>
          <a:prstGeom prst="rect">
            <a:avLst/>
          </a:prstGeom>
        </p:spPr>
      </p:pic>
    </p:spTree>
    <p:extLst>
      <p:ext uri="{BB962C8B-B14F-4D97-AF65-F5344CB8AC3E}">
        <p14:creationId xmlns:p14="http://schemas.microsoft.com/office/powerpoint/2010/main" val="38709729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People attending a meeting">
            <a:extLst>
              <a:ext uri="{FF2B5EF4-FFF2-40B4-BE49-F238E27FC236}">
                <a16:creationId xmlns:a16="http://schemas.microsoft.com/office/drawing/2014/main" id="{F31F4F66-9D6F-43C4-B362-7158509F4FC3}"/>
              </a:ext>
            </a:extLst>
          </p:cNvPr>
          <p:cNvPicPr>
            <a:picLocks noChangeAspect="1"/>
          </p:cNvPicPr>
          <p:nvPr/>
        </p:nvPicPr>
        <p:blipFill rotWithShape="1">
          <a:blip r:embed="rId3"/>
          <a:srcRect l="30978" r="24260" b="2"/>
          <a:stretch/>
        </p:blipFill>
        <p:spPr>
          <a:xfrm>
            <a:off x="1" y="-16591"/>
            <a:ext cx="4610100" cy="6874591"/>
          </a:xfrm>
          <a:prstGeom prst="rect">
            <a:avLst/>
          </a:prstGeom>
        </p:spPr>
      </p:pic>
      <p:cxnSp>
        <p:nvCxnSpPr>
          <p:cNvPr id="13" name="Straight Connector 12">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0145"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F6EBC4F5-D8F8-42BD-B1D9-74220823041E}"/>
              </a:ext>
            </a:extLst>
          </p:cNvPr>
          <p:cNvSpPr>
            <a:spLocks noGrp="1"/>
          </p:cNvSpPr>
          <p:nvPr>
            <p:ph idx="1"/>
          </p:nvPr>
        </p:nvSpPr>
        <p:spPr>
          <a:xfrm>
            <a:off x="5760404" y="3420296"/>
            <a:ext cx="5898193" cy="2244698"/>
          </a:xfrm>
        </p:spPr>
        <p:txBody>
          <a:bodyPr anchor="t">
            <a:normAutofit/>
          </a:bodyPr>
          <a:lstStyle/>
          <a:p>
            <a:r>
              <a:rPr lang="en-US" sz="3500" dirty="0"/>
              <a:t>Dark background</a:t>
            </a:r>
          </a:p>
          <a:p>
            <a:r>
              <a:rPr lang="en-US" sz="3500" dirty="0"/>
              <a:t>The size of important ideas.</a:t>
            </a:r>
            <a:endParaRPr lang="en-US" dirty="0"/>
          </a:p>
        </p:txBody>
      </p:sp>
      <p:pic>
        <p:nvPicPr>
          <p:cNvPr id="2" name="Graphic 2" descr="Brainstorm outline">
            <a:extLst>
              <a:ext uri="{FF2B5EF4-FFF2-40B4-BE49-F238E27FC236}">
                <a16:creationId xmlns:a16="http://schemas.microsoft.com/office/drawing/2014/main" id="{00CC0991-7736-47FA-8033-AFDC56E6D34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996237" y="1257300"/>
            <a:ext cx="914400" cy="914400"/>
          </a:xfrm>
          <a:prstGeom prst="rect">
            <a:avLst/>
          </a:prstGeom>
        </p:spPr>
      </p:pic>
    </p:spTree>
    <p:extLst>
      <p:ext uri="{BB962C8B-B14F-4D97-AF65-F5344CB8AC3E}">
        <p14:creationId xmlns:p14="http://schemas.microsoft.com/office/powerpoint/2010/main" val="3782753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500" y="2762794"/>
            <a:ext cx="0" cy="3292672"/>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A5C249B-E5F1-41D3-8DC3-FFB727095EA5}"/>
              </a:ext>
            </a:extLst>
          </p:cNvPr>
          <p:cNvSpPr>
            <a:spLocks noGrp="1"/>
          </p:cNvSpPr>
          <p:nvPr>
            <p:ph idx="1"/>
          </p:nvPr>
        </p:nvSpPr>
        <p:spPr>
          <a:xfrm>
            <a:off x="1274982" y="3095453"/>
            <a:ext cx="6533136" cy="4139061"/>
          </a:xfrm>
        </p:spPr>
        <p:txBody>
          <a:bodyPr vert="horz" lIns="91440" tIns="45720" rIns="91440" bIns="45720" rtlCol="0" anchor="b">
            <a:noAutofit/>
          </a:bodyPr>
          <a:lstStyle/>
          <a:p>
            <a:endParaRPr lang="en-US" sz="3000" dirty="0"/>
          </a:p>
          <a:p>
            <a:endParaRPr lang="en-US" sz="3000" dirty="0"/>
          </a:p>
          <a:p>
            <a:r>
              <a:rPr lang="en-US" sz="3000" dirty="0"/>
              <a:t>Ana Maria Costache</a:t>
            </a:r>
            <a:endParaRPr lang="en-US" dirty="0"/>
          </a:p>
          <a:p>
            <a:r>
              <a:rPr lang="en-US" sz="3000" dirty="0">
                <a:solidFill>
                  <a:srgbClr val="CCC9C2"/>
                </a:solidFill>
                <a:ea typeface="+mn-lt"/>
                <a:cs typeface="+mn-lt"/>
              </a:rPr>
              <a:t>2108826</a:t>
            </a:r>
          </a:p>
          <a:p>
            <a:r>
              <a:rPr lang="en-US" sz="3000" dirty="0">
                <a:solidFill>
                  <a:srgbClr val="CCC9C2"/>
                </a:solidFill>
                <a:ea typeface="+mn-lt"/>
                <a:cs typeface="+mn-lt"/>
              </a:rPr>
              <a:t>Digital Skills and Research </a:t>
            </a:r>
            <a:r>
              <a:rPr lang="en-US" sz="3000" dirty="0" err="1">
                <a:solidFill>
                  <a:srgbClr val="CCC9C2"/>
                </a:solidFill>
                <a:ea typeface="+mn-lt"/>
                <a:cs typeface="+mn-lt"/>
              </a:rPr>
              <a:t>Methoods</a:t>
            </a:r>
            <a:endParaRPr lang="en-US" sz="3000">
              <a:solidFill>
                <a:srgbClr val="CCC9C2"/>
              </a:solidFill>
              <a:ea typeface="+mn-lt"/>
              <a:cs typeface="+mn-lt"/>
            </a:endParaRPr>
          </a:p>
          <a:p>
            <a:r>
              <a:rPr lang="en-US" sz="3000" dirty="0">
                <a:solidFill>
                  <a:srgbClr val="CCC9C2"/>
                </a:solidFill>
              </a:rPr>
              <a:t>BMSW4003</a:t>
            </a:r>
          </a:p>
          <a:p>
            <a:endParaRPr lang="en-GB" sz="3000" dirty="0">
              <a:solidFill>
                <a:srgbClr val="FFFFFF"/>
              </a:solidFill>
            </a:endParaRPr>
          </a:p>
          <a:p>
            <a:endParaRPr lang="en-US" dirty="0">
              <a:solidFill>
                <a:srgbClr val="FFFFFF"/>
              </a:solidFill>
            </a:endParaRPr>
          </a:p>
          <a:p>
            <a:endParaRPr lang="en-US" dirty="0"/>
          </a:p>
        </p:txBody>
      </p:sp>
      <p:pic>
        <p:nvPicPr>
          <p:cNvPr id="4" name="Picture 4" descr="A picture containing person, yellow, person&#10;&#10;Description automatically generated">
            <a:extLst>
              <a:ext uri="{FF2B5EF4-FFF2-40B4-BE49-F238E27FC236}">
                <a16:creationId xmlns:a16="http://schemas.microsoft.com/office/drawing/2014/main" id="{CFAB30D9-0F84-4D79-9777-21BD45906C3E}"/>
              </a:ext>
            </a:extLst>
          </p:cNvPr>
          <p:cNvPicPr>
            <a:picLocks noChangeAspect="1"/>
          </p:cNvPicPr>
          <p:nvPr/>
        </p:nvPicPr>
        <p:blipFill>
          <a:blip r:embed="rId2"/>
          <a:stretch>
            <a:fillRect/>
          </a:stretch>
        </p:blipFill>
        <p:spPr>
          <a:xfrm>
            <a:off x="8762663" y="876300"/>
            <a:ext cx="2913280" cy="5179166"/>
          </a:xfrm>
          <a:prstGeom prst="rect">
            <a:avLst/>
          </a:prstGeom>
        </p:spPr>
      </p:pic>
      <p:pic>
        <p:nvPicPr>
          <p:cNvPr id="5" name="Graphic 5" descr="An organic corner shape">
            <a:extLst>
              <a:ext uri="{FF2B5EF4-FFF2-40B4-BE49-F238E27FC236}">
                <a16:creationId xmlns:a16="http://schemas.microsoft.com/office/drawing/2014/main" id="{6B835882-98CB-4B36-B056-11E7CFF9A3B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0" y="0"/>
            <a:ext cx="3429000" cy="3429000"/>
          </a:xfrm>
          <a:prstGeom prst="rect">
            <a:avLst/>
          </a:prstGeom>
        </p:spPr>
      </p:pic>
    </p:spTree>
    <p:extLst>
      <p:ext uri="{BB962C8B-B14F-4D97-AF65-F5344CB8AC3E}">
        <p14:creationId xmlns:p14="http://schemas.microsoft.com/office/powerpoint/2010/main" val="15909215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51C0BCA8-B9D5-4F84-B063-ABE683EE0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Working space background">
            <a:extLst>
              <a:ext uri="{FF2B5EF4-FFF2-40B4-BE49-F238E27FC236}">
                <a16:creationId xmlns:a16="http://schemas.microsoft.com/office/drawing/2014/main" id="{644274A6-81F1-4DBC-804B-A18A62ADA41F}"/>
              </a:ext>
            </a:extLst>
          </p:cNvPr>
          <p:cNvPicPr>
            <a:picLocks noGrp="1" noChangeAspect="1"/>
          </p:cNvPicPr>
          <p:nvPr>
            <p:ph idx="1"/>
          </p:nvPr>
        </p:nvPicPr>
        <p:blipFill rotWithShape="1">
          <a:blip r:embed="rId3"/>
          <a:srcRect t="4198" b="11533"/>
          <a:stretch/>
        </p:blipFill>
        <p:spPr>
          <a:xfrm>
            <a:off x="20" y="10"/>
            <a:ext cx="12191979" cy="6857989"/>
          </a:xfrm>
          <a:prstGeom prst="rect">
            <a:avLst/>
          </a:prstGeom>
        </p:spPr>
      </p:pic>
      <p:sp>
        <p:nvSpPr>
          <p:cNvPr id="16" name="Rectangle 15">
            <a:extLst>
              <a:ext uri="{FF2B5EF4-FFF2-40B4-BE49-F238E27FC236}">
                <a16:creationId xmlns:a16="http://schemas.microsoft.com/office/drawing/2014/main" id="{3E12DCC6-BC83-4B12-995C-FEA02449A7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144929" y="144931"/>
            <a:ext cx="6858000" cy="6568140"/>
          </a:xfrm>
          <a:prstGeom prst="rect">
            <a:avLst/>
          </a:prstGeom>
          <a:gradFill flip="none" rotWithShape="1">
            <a:gsLst>
              <a:gs pos="0">
                <a:srgbClr val="000000">
                  <a:alpha val="0"/>
                </a:srgbClr>
              </a:gs>
              <a:gs pos="49000">
                <a:srgbClr val="000000">
                  <a:alpha val="45000"/>
                </a:srgbClr>
              </a:gs>
              <a:gs pos="100000">
                <a:srgbClr val="000000">
                  <a:alpha val="6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16E70E-F200-4925-AEC9-48D8081D4562}"/>
              </a:ext>
            </a:extLst>
          </p:cNvPr>
          <p:cNvSpPr>
            <a:spLocks noGrp="1"/>
          </p:cNvSpPr>
          <p:nvPr>
            <p:ph type="title"/>
          </p:nvPr>
        </p:nvSpPr>
        <p:spPr>
          <a:xfrm>
            <a:off x="1239747" y="3221013"/>
            <a:ext cx="5898494" cy="2616447"/>
          </a:xfrm>
        </p:spPr>
        <p:txBody>
          <a:bodyPr vert="horz" lIns="91440" tIns="45720" rIns="91440" bIns="45720" rtlCol="0" anchor="b">
            <a:normAutofit/>
          </a:bodyPr>
          <a:lstStyle/>
          <a:p>
            <a:r>
              <a:rPr lang="en-US" sz="4800" dirty="0">
                <a:solidFill>
                  <a:srgbClr val="FFFF00"/>
                </a:solidFill>
              </a:rPr>
              <a:t>What are the benefits </a:t>
            </a:r>
            <a:r>
              <a:rPr lang="en-US" sz="4800">
                <a:solidFill>
                  <a:srgbClr val="FFFF00"/>
                </a:solidFill>
              </a:rPr>
              <a:t>of Powerful PP?!</a:t>
            </a:r>
          </a:p>
        </p:txBody>
      </p:sp>
      <p:cxnSp>
        <p:nvCxnSpPr>
          <p:cNvPr id="18" name="Straight Connector 17">
            <a:extLst>
              <a:ext uri="{FF2B5EF4-FFF2-40B4-BE49-F238E27FC236}">
                <a16:creationId xmlns:a16="http://schemas.microsoft.com/office/drawing/2014/main" id="{7476E355-DC49-4AFB-88DE-62B854B9B3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8134" y="3782313"/>
            <a:ext cx="0" cy="2054457"/>
          </a:xfrm>
          <a:prstGeom prst="line">
            <a:avLst/>
          </a:prstGeom>
          <a:ln w="10795">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63445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hlinkClick r:id="" action="ppaction://media"/>
            <a:extLst>
              <a:ext uri="{FF2B5EF4-FFF2-40B4-BE49-F238E27FC236}">
                <a16:creationId xmlns:a16="http://schemas.microsoft.com/office/drawing/2014/main" id="{B1A8E99E-0B55-4AAC-9D6A-1F2CE2BBFE06}"/>
              </a:ext>
            </a:extLst>
          </p:cNvPr>
          <p:cNvPicPr>
            <a:picLocks noGrp="1" noRot="1" noChangeAspect="1"/>
          </p:cNvPicPr>
          <p:nvPr>
            <p:ph idx="1"/>
            <a:videoFile r:link="rId1"/>
          </p:nvPr>
        </p:nvPicPr>
        <p:blipFill>
          <a:blip r:embed="rId4"/>
          <a:stretch>
            <a:fillRect/>
          </a:stretch>
        </p:blipFill>
        <p:spPr>
          <a:xfrm>
            <a:off x="122238" y="100013"/>
            <a:ext cx="11965779" cy="6762749"/>
          </a:xfrm>
        </p:spPr>
      </p:pic>
    </p:spTree>
    <p:extLst>
      <p:ext uri="{BB962C8B-B14F-4D97-AF65-F5344CB8AC3E}">
        <p14:creationId xmlns:p14="http://schemas.microsoft.com/office/powerpoint/2010/main" val="8094743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11" name="Rectangle 13">
            <a:extLst>
              <a:ext uri="{FF2B5EF4-FFF2-40B4-BE49-F238E27FC236}">
                <a16:creationId xmlns:a16="http://schemas.microsoft.com/office/drawing/2014/main" id="{38A565D8-E642-4598-BD4F-7ED84917B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A picture containing text, building, outdoor, brick&#10;&#10;Description automatically generated">
            <a:extLst>
              <a:ext uri="{FF2B5EF4-FFF2-40B4-BE49-F238E27FC236}">
                <a16:creationId xmlns:a16="http://schemas.microsoft.com/office/drawing/2014/main" id="{EFAB7AF4-9D78-45C3-A1A5-762931646B3B}"/>
              </a:ext>
            </a:extLst>
          </p:cNvPr>
          <p:cNvPicPr>
            <a:picLocks noGrp="1" noChangeAspect="1"/>
          </p:cNvPicPr>
          <p:nvPr>
            <p:ph idx="1"/>
          </p:nvPr>
        </p:nvPicPr>
        <p:blipFill rotWithShape="1">
          <a:blip r:embed="rId2"/>
          <a:srcRect t="9102" b="5993"/>
          <a:stretch/>
        </p:blipFill>
        <p:spPr>
          <a:xfrm>
            <a:off x="1" y="10"/>
            <a:ext cx="12192000" cy="6857990"/>
          </a:xfrm>
          <a:prstGeom prst="rect">
            <a:avLst/>
          </a:prstGeom>
        </p:spPr>
      </p:pic>
    </p:spTree>
    <p:extLst>
      <p:ext uri="{BB962C8B-B14F-4D97-AF65-F5344CB8AC3E}">
        <p14:creationId xmlns:p14="http://schemas.microsoft.com/office/powerpoint/2010/main" val="1787305967"/>
      </p:ext>
    </p:extLst>
  </p:cSld>
  <p:clrMapOvr>
    <a:masterClrMapping/>
  </p:clrMapOvr>
</p:sld>
</file>

<file path=ppt/theme/theme1.xml><?xml version="1.0" encoding="utf-8"?>
<a:theme xmlns:a="http://schemas.openxmlformats.org/drawingml/2006/main" name="VaultVTI">
  <a:themeElements>
    <a:clrScheme name="archway">
      <a:dk1>
        <a:sysClr val="windowText" lastClr="000000"/>
      </a:dk1>
      <a:lt1>
        <a:sysClr val="window" lastClr="FFFFFF"/>
      </a:lt1>
      <a:dk2>
        <a:srgbClr val="262626"/>
      </a:dk2>
      <a:lt2>
        <a:srgbClr val="CCC9C2"/>
      </a:lt2>
      <a:accent1>
        <a:srgbClr val="A85E3E"/>
      </a:accent1>
      <a:accent2>
        <a:srgbClr val="C3743C"/>
      </a:accent2>
      <a:accent3>
        <a:srgbClr val="CF6749"/>
      </a:accent3>
      <a:accent4>
        <a:srgbClr val="7D8B71"/>
      </a:accent4>
      <a:accent5>
        <a:srgbClr val="A37A59"/>
      </a:accent5>
      <a:accent6>
        <a:srgbClr val="AB8244"/>
      </a:accent6>
      <a:hlink>
        <a:srgbClr val="B94F31"/>
      </a:hlink>
      <a:folHlink>
        <a:srgbClr val="667458"/>
      </a:folHlink>
    </a:clrScheme>
    <a:fontScheme name="Custom 5">
      <a:majorFont>
        <a:latin typeface="Georgia Pro Light"/>
        <a:ea typeface=""/>
        <a:cs typeface=""/>
      </a:majorFont>
      <a:minorFont>
        <a:latin typeface="Georgia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ultVTI" id="{144E1EB0-F9F9-4F8D-8264-A2820BA0C47A}" vid="{3A992A48-7697-4A22-A884-B4A11E6218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10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VaultVTI</vt:lpstr>
      <vt:lpstr>PowerPoint Presentation</vt:lpstr>
      <vt:lpstr>Stefania Claudia Bulete 2106754 Digital skills and Research methods BMSW4003</vt:lpstr>
      <vt:lpstr>Death by PowerPoint</vt:lpstr>
      <vt:lpstr>What is Death by PowerPoint?</vt:lpstr>
      <vt:lpstr>PowerPoint Presentation</vt:lpstr>
      <vt:lpstr>PowerPoint Presentation</vt:lpstr>
      <vt:lpstr>Why to avoid it?!</vt:lpstr>
      <vt:lpstr>The main mistakes</vt:lpstr>
      <vt:lpstr>PowerPoint Presentation</vt:lpstr>
      <vt:lpstr>PowerPoint Presentation</vt:lpstr>
      <vt:lpstr>Principles for a successful PPP</vt:lpstr>
      <vt:lpstr>PowerPoint Presentation</vt:lpstr>
      <vt:lpstr>PowerPoint Presentation</vt:lpstr>
      <vt:lpstr>PowerPoint Presentation</vt:lpstr>
      <vt:lpstr>What are the benefits of Powerful PP?!</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726</cp:revision>
  <dcterms:created xsi:type="dcterms:W3CDTF">2021-10-03T23:27:32Z</dcterms:created>
  <dcterms:modified xsi:type="dcterms:W3CDTF">2021-10-10T23:29:17Z</dcterms:modified>
</cp:coreProperties>
</file>