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9" r:id="rId4"/>
    <p:sldId id="264" r:id="rId5"/>
    <p:sldId id="258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289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791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795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419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915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910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675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356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100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017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42754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6336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017684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0246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5898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138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73C2D-9DBD-46DD-AD64-2F608C67B99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81AF202-35C6-4DDF-834E-70E774C01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381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7343" y="615289"/>
            <a:ext cx="8825658" cy="1459172"/>
          </a:xfrm>
        </p:spPr>
        <p:txBody>
          <a:bodyPr>
            <a:noAutofit/>
          </a:bodyPr>
          <a:lstStyle/>
          <a:p>
            <a:pPr algn="ctr"/>
            <a:r>
              <a:rPr lang="en-GB" sz="3200" dirty="0" smtClean="0"/>
              <a:t>Hair and Beauty App</a:t>
            </a:r>
            <a:br>
              <a:rPr lang="en-GB" sz="3200" dirty="0" smtClean="0"/>
            </a:br>
            <a:r>
              <a:rPr lang="en-GB" sz="3200" dirty="0"/>
              <a:t/>
            </a:r>
            <a:br>
              <a:rPr lang="en-GB" sz="3200" dirty="0"/>
            </a:br>
            <a:r>
              <a:rPr lang="en-GB" sz="3200" u="sng" dirty="0" smtClean="0"/>
              <a:t>Project Week</a:t>
            </a:r>
            <a:endParaRPr lang="en-GB" sz="3200" u="sn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37343" y="4640239"/>
            <a:ext cx="8825658" cy="1503528"/>
          </a:xfrm>
        </p:spPr>
        <p:txBody>
          <a:bodyPr>
            <a:normAutofit/>
          </a:bodyPr>
          <a:lstStyle/>
          <a:p>
            <a:pPr algn="ctr"/>
            <a:r>
              <a:rPr lang="en-GB" sz="3200" u="sng" dirty="0" smtClean="0"/>
              <a:t>By </a:t>
            </a:r>
            <a:r>
              <a:rPr lang="en-GB" sz="3200" u="sng" dirty="0"/>
              <a:t>D</a:t>
            </a:r>
            <a:r>
              <a:rPr lang="en-GB" sz="3200" u="sng" dirty="0" smtClean="0"/>
              <a:t>aryl, Liz, Bright, </a:t>
            </a:r>
            <a:r>
              <a:rPr lang="en-GB" sz="3200" u="sng" dirty="0" err="1" smtClean="0"/>
              <a:t>Cassiel</a:t>
            </a:r>
            <a:r>
              <a:rPr lang="en-GB" sz="3200" u="sng" dirty="0" smtClean="0"/>
              <a:t>, </a:t>
            </a:r>
            <a:r>
              <a:rPr lang="en-GB" sz="3200" u="sng" dirty="0" err="1" smtClean="0"/>
              <a:t>Pani</a:t>
            </a:r>
            <a:r>
              <a:rPr lang="en-GB" sz="3200" u="sng" dirty="0" smtClean="0"/>
              <a:t>, </a:t>
            </a:r>
            <a:r>
              <a:rPr lang="en-GB" sz="3200" u="sng" dirty="0" err="1" smtClean="0"/>
              <a:t>Sisi</a:t>
            </a:r>
            <a:r>
              <a:rPr lang="en-GB" sz="3200" u="sng" dirty="0" smtClean="0"/>
              <a:t> and Nick</a:t>
            </a:r>
            <a:endParaRPr lang="en-GB" sz="3200" u="sng" dirty="0"/>
          </a:p>
        </p:txBody>
      </p:sp>
      <p:sp>
        <p:nvSpPr>
          <p:cNvPr id="4" name="AutoShape 2" descr="Image result for salon images"/>
          <p:cNvSpPr>
            <a:spLocks noChangeAspect="1" noChangeArrowheads="1"/>
          </p:cNvSpPr>
          <p:nvPr/>
        </p:nvSpPr>
        <p:spPr bwMode="auto">
          <a:xfrm>
            <a:off x="155575" y="-547688"/>
            <a:ext cx="1733550" cy="1152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Image result for salon images"/>
          <p:cNvSpPr>
            <a:spLocks noChangeAspect="1" noChangeArrowheads="1"/>
          </p:cNvSpPr>
          <p:nvPr/>
        </p:nvSpPr>
        <p:spPr bwMode="auto">
          <a:xfrm>
            <a:off x="307975" y="-395288"/>
            <a:ext cx="1733550" cy="1152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0806" y="2074461"/>
            <a:ext cx="3930555" cy="2369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548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4896" y="1905000"/>
            <a:ext cx="5813945" cy="3777622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u="sng" dirty="0" smtClean="0"/>
              <a:t>The External Environment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u="sng" dirty="0" smtClean="0"/>
              <a:t>Conventional Business Conduct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u="sng" dirty="0" smtClean="0"/>
              <a:t>The App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u="sng" dirty="0" smtClean="0"/>
              <a:t>Strategy for growth and retention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u="sng" dirty="0" smtClean="0"/>
              <a:t>Impact on the industry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u="sng" dirty="0" smtClean="0"/>
              <a:t>Impact on our customers (Freelancer &amp; user)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u="sng" dirty="0" smtClean="0"/>
              <a:t>Resources and capabilities</a:t>
            </a:r>
            <a:endParaRPr lang="en-GB" u="sng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1797" y="128839"/>
            <a:ext cx="2105027" cy="1776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32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External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512860"/>
          </a:xfrm>
        </p:spPr>
        <p:txBody>
          <a:bodyPr>
            <a:normAutofit/>
          </a:bodyPr>
          <a:lstStyle/>
          <a:p>
            <a:r>
              <a:rPr lang="en-GB" dirty="0" smtClean="0"/>
              <a:t>No. of Salons across UK: </a:t>
            </a:r>
            <a:r>
              <a:rPr lang="en-GB" dirty="0" smtClean="0">
                <a:solidFill>
                  <a:srgbClr val="FF0000"/>
                </a:solidFill>
              </a:rPr>
              <a:t>40,000+</a:t>
            </a:r>
          </a:p>
          <a:p>
            <a:pPr>
              <a:lnSpc>
                <a:spcPct val="150000"/>
              </a:lnSpc>
            </a:pPr>
            <a:r>
              <a:rPr lang="en-GB" dirty="0"/>
              <a:t>Hair &amp; Beauty Fashion Industry: 	</a:t>
            </a:r>
            <a:r>
              <a:rPr lang="en-GB" dirty="0">
                <a:solidFill>
                  <a:srgbClr val="FF0000"/>
                </a:solidFill>
              </a:rPr>
              <a:t>£7bn per year </a:t>
            </a:r>
          </a:p>
          <a:p>
            <a:pPr>
              <a:lnSpc>
                <a:spcPct val="160000"/>
              </a:lnSpc>
            </a:pPr>
            <a:r>
              <a:rPr lang="en-GB" dirty="0" smtClean="0"/>
              <a:t>Out of </a:t>
            </a:r>
            <a:r>
              <a:rPr lang="en-GB" dirty="0" smtClean="0">
                <a:solidFill>
                  <a:srgbClr val="FF0000"/>
                </a:solidFill>
              </a:rPr>
              <a:t>300,000 </a:t>
            </a:r>
            <a:r>
              <a:rPr lang="en-GB" dirty="0" smtClean="0">
                <a:solidFill>
                  <a:schemeClr val="tx1"/>
                </a:solidFill>
              </a:rPr>
              <a:t>workers in the industry, </a:t>
            </a:r>
            <a:r>
              <a:rPr lang="en-GB" dirty="0" err="1" smtClean="0">
                <a:solidFill>
                  <a:schemeClr val="tx1"/>
                </a:solidFill>
              </a:rPr>
              <a:t>approx</a:t>
            </a:r>
            <a:r>
              <a:rPr lang="en-GB" dirty="0" smtClean="0">
                <a:solidFill>
                  <a:schemeClr val="tx1"/>
                </a:solidFill>
              </a:rPr>
              <a:t> half of these are freelancers</a:t>
            </a:r>
          </a:p>
          <a:p>
            <a:pPr>
              <a:lnSpc>
                <a:spcPct val="160000"/>
              </a:lnSpc>
            </a:pPr>
            <a:r>
              <a:rPr lang="en-GB" dirty="0" smtClean="0">
                <a:solidFill>
                  <a:schemeClr val="tx1"/>
                </a:solidFill>
              </a:rPr>
              <a:t>Part-time work is common</a:t>
            </a:r>
          </a:p>
          <a:p>
            <a:pPr>
              <a:lnSpc>
                <a:spcPct val="160000"/>
              </a:lnSpc>
            </a:pPr>
            <a:r>
              <a:rPr lang="en-GB" dirty="0" smtClean="0">
                <a:solidFill>
                  <a:srgbClr val="FF0000"/>
                </a:solidFill>
              </a:rPr>
              <a:t>93% </a:t>
            </a:r>
            <a:r>
              <a:rPr lang="en-GB" dirty="0" smtClean="0">
                <a:solidFill>
                  <a:schemeClr val="tx1"/>
                </a:solidFill>
              </a:rPr>
              <a:t>of Salons are micro-businesses (Employing less than </a:t>
            </a:r>
            <a:r>
              <a:rPr lang="en-GB" dirty="0" smtClean="0">
                <a:solidFill>
                  <a:srgbClr val="FF0000"/>
                </a:solidFill>
              </a:rPr>
              <a:t>10</a:t>
            </a:r>
            <a:r>
              <a:rPr lang="en-GB" dirty="0" smtClean="0">
                <a:solidFill>
                  <a:schemeClr val="tx1"/>
                </a:solidFill>
              </a:rPr>
              <a:t> people)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Hairdressing and Beauty is rated within the </a:t>
            </a:r>
            <a:r>
              <a:rPr lang="en-GB" u="sng" dirty="0" smtClean="0">
                <a:solidFill>
                  <a:srgbClr val="FF0000"/>
                </a:solidFill>
              </a:rPr>
              <a:t>Top 10 independent start ups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(Source: National Hairdressers Federation)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1797" y="128839"/>
            <a:ext cx="2105027" cy="1776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533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 indent="-457200" algn="ctr">
              <a:lnSpc>
                <a:spcPct val="150000"/>
              </a:lnSpc>
            </a:pPr>
            <a:r>
              <a:rPr lang="en-GB" dirty="0" smtClean="0"/>
              <a:t>Conventional Business Conduct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Salons:</a:t>
            </a:r>
          </a:p>
          <a:p>
            <a:r>
              <a:rPr lang="en-GB" dirty="0" smtClean="0"/>
              <a:t>Walk-ins</a:t>
            </a:r>
          </a:p>
          <a:p>
            <a:r>
              <a:rPr lang="en-GB" dirty="0" smtClean="0"/>
              <a:t>Telephone Appointments</a:t>
            </a:r>
          </a:p>
          <a:p>
            <a:r>
              <a:rPr lang="en-GB" dirty="0" smtClean="0"/>
              <a:t>Out-calls</a:t>
            </a:r>
          </a:p>
          <a:p>
            <a:r>
              <a:rPr lang="en-GB" dirty="0" smtClean="0"/>
              <a:t>Advance Bookings</a:t>
            </a:r>
          </a:p>
          <a:p>
            <a:r>
              <a:rPr lang="en-GB" dirty="0" smtClean="0"/>
              <a:t>Online Bookings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Freelance: </a:t>
            </a:r>
          </a:p>
          <a:p>
            <a:r>
              <a:rPr lang="en-GB" dirty="0" smtClean="0"/>
              <a:t>Telephone Appointments</a:t>
            </a:r>
          </a:p>
          <a:p>
            <a:r>
              <a:rPr lang="en-GB" dirty="0" smtClean="0"/>
              <a:t>Online Bookings</a:t>
            </a:r>
          </a:p>
          <a:p>
            <a:r>
              <a:rPr lang="en-GB" dirty="0" smtClean="0"/>
              <a:t>Advance Bookings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7206" y="4776506"/>
            <a:ext cx="2105027" cy="1776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17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Hair &amp; Beauty App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665027"/>
            <a:ext cx="8915400" cy="4640239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The Product is a directory based app for customers looking for </a:t>
            </a:r>
            <a:r>
              <a:rPr lang="en-GB" u="sng" dirty="0" smtClean="0"/>
              <a:t>freelance</a:t>
            </a:r>
            <a:r>
              <a:rPr lang="en-GB" dirty="0" smtClean="0"/>
              <a:t> Beauticians, Barbers and Hair Stylists</a:t>
            </a:r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App offers: 		</a:t>
            </a:r>
            <a:r>
              <a:rPr lang="en-GB" dirty="0" smtClean="0">
                <a:solidFill>
                  <a:srgbClr val="FF0000"/>
                </a:solidFill>
              </a:rPr>
              <a:t>Peer ratings			Availability Calendar					  				Profile Based		Rate of Pay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Unique Selling Point:    </a:t>
            </a:r>
            <a:r>
              <a:rPr lang="en-GB" b="1" u="sng" dirty="0" smtClean="0">
                <a:solidFill>
                  <a:srgbClr val="FF0000"/>
                </a:solidFill>
              </a:rPr>
              <a:t>Culture</a:t>
            </a:r>
            <a:r>
              <a:rPr lang="en-GB" dirty="0" smtClean="0">
                <a:solidFill>
                  <a:srgbClr val="FF0000"/>
                </a:solidFill>
              </a:rPr>
              <a:t> 		Marketing Opportunity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What we offer:  	</a:t>
            </a:r>
            <a:r>
              <a:rPr lang="en-GB" dirty="0" smtClean="0">
                <a:solidFill>
                  <a:srgbClr val="FF0000"/>
                </a:solidFill>
              </a:rPr>
              <a:t>Paid Adverts (Featured Placements)  Access to Customers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Revenue: 		</a:t>
            </a:r>
            <a:r>
              <a:rPr lang="en-GB" dirty="0" smtClean="0">
                <a:solidFill>
                  <a:srgbClr val="FF0000"/>
                </a:solidFill>
              </a:rPr>
              <a:t>Commission Based 2% + Advert Spaces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323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Strategy and Growth Retention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Increase and maintain freelance numbers.</a:t>
            </a:r>
          </a:p>
          <a:p>
            <a:r>
              <a:rPr lang="en-GB" sz="2400" dirty="0" smtClean="0"/>
              <a:t>Customer Retention and Loyalty</a:t>
            </a:r>
          </a:p>
          <a:p>
            <a:r>
              <a:rPr lang="en-GB" sz="2400" u="sng" dirty="0" smtClean="0"/>
              <a:t>Freelance Availability</a:t>
            </a:r>
          </a:p>
          <a:p>
            <a:r>
              <a:rPr lang="en-GB" sz="2400" dirty="0" smtClean="0"/>
              <a:t>App Awareness- </a:t>
            </a:r>
            <a:r>
              <a:rPr lang="en-GB" sz="2400" dirty="0" smtClean="0">
                <a:solidFill>
                  <a:srgbClr val="FF0000"/>
                </a:solidFill>
              </a:rPr>
              <a:t>Print, Digital, Radio and TV</a:t>
            </a:r>
          </a:p>
          <a:p>
            <a:r>
              <a:rPr lang="en-GB" sz="2400" dirty="0" smtClean="0"/>
              <a:t>USP Awareness- </a:t>
            </a:r>
            <a:r>
              <a:rPr lang="en-GB" sz="2400" dirty="0" smtClean="0">
                <a:solidFill>
                  <a:srgbClr val="FF0000"/>
                </a:solidFill>
              </a:rPr>
              <a:t>Social and Cultural groups</a:t>
            </a:r>
            <a:r>
              <a:rPr lang="en-GB" sz="2400" dirty="0" smtClean="0"/>
              <a:t>. </a:t>
            </a:r>
          </a:p>
          <a:p>
            <a:r>
              <a:rPr lang="en-GB" sz="2400" dirty="0" smtClean="0"/>
              <a:t>Language- </a:t>
            </a:r>
            <a:r>
              <a:rPr lang="en-GB" sz="2400" dirty="0" smtClean="0">
                <a:solidFill>
                  <a:srgbClr val="FF0000"/>
                </a:solidFill>
              </a:rPr>
              <a:t>App needs to be bilingual to hit a wide audience</a:t>
            </a:r>
            <a:endParaRPr lang="en-GB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79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Impact on Salons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185313"/>
          </a:xfrm>
        </p:spPr>
        <p:txBody>
          <a:bodyPr>
            <a:normAutofit/>
          </a:bodyPr>
          <a:lstStyle/>
          <a:p>
            <a:r>
              <a:rPr lang="en-GB" sz="2400" dirty="0" smtClean="0"/>
              <a:t>Change in market share</a:t>
            </a:r>
          </a:p>
          <a:p>
            <a:r>
              <a:rPr lang="en-GB" sz="2400" dirty="0" smtClean="0"/>
              <a:t>Potential Job losses and even closures of some businesses</a:t>
            </a:r>
          </a:p>
          <a:p>
            <a:r>
              <a:rPr lang="en-GB" sz="2400" dirty="0" smtClean="0"/>
              <a:t>Taking away partnerships</a:t>
            </a:r>
          </a:p>
          <a:p>
            <a:r>
              <a:rPr lang="en-GB" sz="2400" dirty="0" smtClean="0"/>
              <a:t>Rebranding</a:t>
            </a:r>
          </a:p>
          <a:p>
            <a:r>
              <a:rPr lang="en-GB" sz="2400" dirty="0" smtClean="0"/>
              <a:t>Relocation of business</a:t>
            </a:r>
          </a:p>
          <a:p>
            <a:r>
              <a:rPr lang="en-GB" sz="2400" dirty="0" smtClean="0"/>
              <a:t>Price changes and different services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1797" y="128839"/>
            <a:ext cx="2105027" cy="1776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867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Impact on Employees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Rate of Pay</a:t>
            </a:r>
          </a:p>
          <a:p>
            <a:r>
              <a:rPr lang="en-GB" sz="2400" dirty="0" smtClean="0"/>
              <a:t>Work Condition</a:t>
            </a:r>
          </a:p>
          <a:p>
            <a:r>
              <a:rPr lang="en-GB" sz="2400" dirty="0" smtClean="0"/>
              <a:t>Working Conditions</a:t>
            </a:r>
          </a:p>
          <a:p>
            <a:r>
              <a:rPr lang="en-GB" sz="2400" dirty="0" smtClean="0"/>
              <a:t>Flexibility</a:t>
            </a:r>
          </a:p>
          <a:p>
            <a:r>
              <a:rPr lang="en-GB" sz="2400" dirty="0" smtClean="0"/>
              <a:t>Growth and Innovation</a:t>
            </a:r>
          </a:p>
          <a:p>
            <a:r>
              <a:rPr lang="en-GB" sz="2400" dirty="0" smtClean="0"/>
              <a:t>Health &amp; Safety</a:t>
            </a:r>
          </a:p>
          <a:p>
            <a:r>
              <a:rPr lang="en-GB" sz="2400" dirty="0" smtClean="0"/>
              <a:t>Background Checks</a:t>
            </a:r>
          </a:p>
          <a:p>
            <a:r>
              <a:rPr lang="en-GB" sz="2400" dirty="0" smtClean="0"/>
              <a:t>Liability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5319" y="4618953"/>
            <a:ext cx="2105027" cy="1776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791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Resources and Capabilities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Bilingual</a:t>
            </a:r>
          </a:p>
          <a:p>
            <a:r>
              <a:rPr lang="en-GB" dirty="0" smtClean="0"/>
              <a:t>Software Developers</a:t>
            </a:r>
          </a:p>
          <a:p>
            <a:r>
              <a:rPr lang="en-GB" dirty="0" smtClean="0"/>
              <a:t>Finance Employees/Accounts</a:t>
            </a:r>
          </a:p>
          <a:p>
            <a:r>
              <a:rPr lang="en-GB" dirty="0" smtClean="0"/>
              <a:t>HR- Process documents and Legalities</a:t>
            </a:r>
          </a:p>
          <a:p>
            <a:r>
              <a:rPr lang="en-GB" dirty="0" smtClean="0"/>
              <a:t>Promotional Assets</a:t>
            </a:r>
          </a:p>
          <a:p>
            <a:r>
              <a:rPr lang="en-GB" dirty="0" smtClean="0"/>
              <a:t>Insurance</a:t>
            </a:r>
          </a:p>
          <a:p>
            <a:r>
              <a:rPr lang="en-GB" dirty="0" smtClean="0"/>
              <a:t>Advocates</a:t>
            </a:r>
          </a:p>
          <a:p>
            <a:r>
              <a:rPr lang="en-GB" dirty="0" smtClean="0"/>
              <a:t>Links with education institutes/colleges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8842" y="4564361"/>
            <a:ext cx="2105027" cy="1776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62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Thank you for listening!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162" y="1774209"/>
            <a:ext cx="6987954" cy="413764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969485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1358</TotalTime>
  <Words>229</Words>
  <Application>Microsoft Office PowerPoint</Application>
  <PresentationFormat>Widescreen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Wisp</vt:lpstr>
      <vt:lpstr>Hair and Beauty App  Project Week</vt:lpstr>
      <vt:lpstr>Contents</vt:lpstr>
      <vt:lpstr>External Environment</vt:lpstr>
      <vt:lpstr>Conventional Business Conduct</vt:lpstr>
      <vt:lpstr>The Hair &amp; Beauty App</vt:lpstr>
      <vt:lpstr>Strategy and Growth Retention</vt:lpstr>
      <vt:lpstr>Impact on Salons</vt:lpstr>
      <vt:lpstr>Impact on Employees</vt:lpstr>
      <vt:lpstr>Resources and Capabilities</vt:lpstr>
      <vt:lpstr>Thank you for listening!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Hair and Beauty App  Project Week</dc:title>
  <dc:creator>Nick E</dc:creator>
  <cp:lastModifiedBy>Nick E</cp:lastModifiedBy>
  <cp:revision>24</cp:revision>
  <dcterms:created xsi:type="dcterms:W3CDTF">2017-11-09T11:48:53Z</dcterms:created>
  <dcterms:modified xsi:type="dcterms:W3CDTF">2017-11-10T10:27:51Z</dcterms:modified>
</cp:coreProperties>
</file>