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60" r:id="rId4"/>
    <p:sldId id="261" r:id="rId5"/>
    <p:sldId id="281" r:id="rId6"/>
    <p:sldId id="258" r:id="rId7"/>
    <p:sldId id="262" r:id="rId8"/>
    <p:sldId id="259" r:id="rId9"/>
    <p:sldId id="271" r:id="rId10"/>
    <p:sldId id="272" r:id="rId11"/>
    <p:sldId id="273" r:id="rId12"/>
    <p:sldId id="263" r:id="rId13"/>
    <p:sldId id="275" r:id="rId14"/>
    <p:sldId id="276" r:id="rId15"/>
    <p:sldId id="264" r:id="rId16"/>
    <p:sldId id="277" r:id="rId17"/>
    <p:sldId id="278" r:id="rId18"/>
    <p:sldId id="265" r:id="rId19"/>
    <p:sldId id="279" r:id="rId20"/>
    <p:sldId id="280" r:id="rId21"/>
    <p:sldId id="282" r:id="rId22"/>
    <p:sldId id="283" r:id="rId23"/>
    <p:sldId id="284" r:id="rId24"/>
    <p:sldId id="270" r:id="rId25"/>
    <p:sldId id="285" r:id="rId26"/>
    <p:sldId id="286" r:id="rId27"/>
    <p:sldId id="287" r:id="rId28"/>
    <p:sldId id="266" r:id="rId29"/>
    <p:sldId id="267" r:id="rId30"/>
    <p:sldId id="274" r:id="rId31"/>
    <p:sldId id="268" r:id="rId32"/>
    <p:sldId id="288" r:id="rId33"/>
    <p:sldId id="289"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CEA0A3-F1A8-5C81-5390-B710B0DF7D8F}" v="18" dt="2023-07-20T09:10:36.604"/>
    <p1510:client id="{8E073324-4AF7-48B7-A89D-256D6AEA50F9}" v="182" dt="2023-07-13T10:04:56.923"/>
    <p1510:client id="{C3DFE783-1968-6E35-6F45-769EF21B1393}" v="47" dt="2023-07-13T11:29:21.493"/>
    <p1510:client id="{DCA23181-7EF8-4890-2DCE-7637995D2804}" v="133" dt="2023-07-13T11:07:17.942"/>
    <p1510:client id="{EBF766AF-0349-2D33-CB81-DFCE84E69005}" v="383" dt="2023-07-18T11:19:05.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DCA23181-7EF8-4890-2DCE-7637995D2804}"/>
    <pc:docChg chg="addSld modSld">
      <pc:chgData name="Corey Edwards" userId="S::corey.edwards@uwtsd.ac.uk::7a967df3-e232-40a5-b10c-dee8f912d80a" providerId="AD" clId="Web-{DCA23181-7EF8-4890-2DCE-7637995D2804}" dt="2023-07-13T11:07:18.067" v="137"/>
      <pc:docMkLst>
        <pc:docMk/>
      </pc:docMkLst>
      <pc:sldChg chg="modSp">
        <pc:chgData name="Corey Edwards" userId="S::corey.edwards@uwtsd.ac.uk::7a967df3-e232-40a5-b10c-dee8f912d80a" providerId="AD" clId="Web-{DCA23181-7EF8-4890-2DCE-7637995D2804}" dt="2023-07-13T10:55:16.020" v="53" actId="20577"/>
        <pc:sldMkLst>
          <pc:docMk/>
          <pc:sldMk cId="2139957923" sldId="259"/>
        </pc:sldMkLst>
        <pc:spChg chg="mod">
          <ac:chgData name="Corey Edwards" userId="S::corey.edwards@uwtsd.ac.uk::7a967df3-e232-40a5-b10c-dee8f912d80a" providerId="AD" clId="Web-{DCA23181-7EF8-4890-2DCE-7637995D2804}" dt="2023-07-13T10:55:16.020" v="53" actId="20577"/>
          <ac:spMkLst>
            <pc:docMk/>
            <pc:sldMk cId="2139957923" sldId="259"/>
            <ac:spMk id="3" creationId="{A585D711-1949-1F71-73A1-B92E62652270}"/>
          </ac:spMkLst>
        </pc:spChg>
      </pc:sldChg>
      <pc:sldChg chg="modSp">
        <pc:chgData name="Corey Edwards" userId="S::corey.edwards@uwtsd.ac.uk::7a967df3-e232-40a5-b10c-dee8f912d80a" providerId="AD" clId="Web-{DCA23181-7EF8-4890-2DCE-7637995D2804}" dt="2023-07-13T10:46:59.619" v="20" actId="20577"/>
        <pc:sldMkLst>
          <pc:docMk/>
          <pc:sldMk cId="2120795301" sldId="260"/>
        </pc:sldMkLst>
        <pc:spChg chg="mod">
          <ac:chgData name="Corey Edwards" userId="S::corey.edwards@uwtsd.ac.uk::7a967df3-e232-40a5-b10c-dee8f912d80a" providerId="AD" clId="Web-{DCA23181-7EF8-4890-2DCE-7637995D2804}" dt="2023-07-13T10:46:59.619" v="20" actId="20577"/>
          <ac:spMkLst>
            <pc:docMk/>
            <pc:sldMk cId="2120795301" sldId="260"/>
            <ac:spMk id="3" creationId="{6EAF76C0-B274-5B76-D7BF-42B5263207D6}"/>
          </ac:spMkLst>
        </pc:spChg>
      </pc:sldChg>
      <pc:sldChg chg="modSp">
        <pc:chgData name="Corey Edwards" userId="S::corey.edwards@uwtsd.ac.uk::7a967df3-e232-40a5-b10c-dee8f912d80a" providerId="AD" clId="Web-{DCA23181-7EF8-4890-2DCE-7637995D2804}" dt="2023-07-13T10:52:05.673" v="45" actId="20577"/>
        <pc:sldMkLst>
          <pc:docMk/>
          <pc:sldMk cId="3858552066" sldId="261"/>
        </pc:sldMkLst>
        <pc:spChg chg="mod">
          <ac:chgData name="Corey Edwards" userId="S::corey.edwards@uwtsd.ac.uk::7a967df3-e232-40a5-b10c-dee8f912d80a" providerId="AD" clId="Web-{DCA23181-7EF8-4890-2DCE-7637995D2804}" dt="2023-07-13T10:52:05.673" v="45" actId="20577"/>
          <ac:spMkLst>
            <pc:docMk/>
            <pc:sldMk cId="3858552066" sldId="261"/>
            <ac:spMk id="3" creationId="{A44A4C18-B83A-D8C4-8938-708A12ABA372}"/>
          </ac:spMkLst>
        </pc:spChg>
      </pc:sldChg>
      <pc:sldChg chg="addSp modSp mod setBg">
        <pc:chgData name="Corey Edwards" userId="S::corey.edwards@uwtsd.ac.uk::7a967df3-e232-40a5-b10c-dee8f912d80a" providerId="AD" clId="Web-{DCA23181-7EF8-4890-2DCE-7637995D2804}" dt="2023-07-13T11:06:15.862" v="109" actId="20577"/>
        <pc:sldMkLst>
          <pc:docMk/>
          <pc:sldMk cId="272658421" sldId="263"/>
        </pc:sldMkLst>
        <pc:spChg chg="mod">
          <ac:chgData name="Corey Edwards" userId="S::corey.edwards@uwtsd.ac.uk::7a967df3-e232-40a5-b10c-dee8f912d80a" providerId="AD" clId="Web-{DCA23181-7EF8-4890-2DCE-7637995D2804}" dt="2023-07-13T11:06:02.143" v="104"/>
          <ac:spMkLst>
            <pc:docMk/>
            <pc:sldMk cId="272658421" sldId="263"/>
            <ac:spMk id="2" creationId="{6912A98C-4853-575A-6023-6E2FCE808A20}"/>
          </ac:spMkLst>
        </pc:spChg>
        <pc:spChg chg="mod">
          <ac:chgData name="Corey Edwards" userId="S::corey.edwards@uwtsd.ac.uk::7a967df3-e232-40a5-b10c-dee8f912d80a" providerId="AD" clId="Web-{DCA23181-7EF8-4890-2DCE-7637995D2804}" dt="2023-07-13T11:06:15.862" v="109" actId="20577"/>
          <ac:spMkLst>
            <pc:docMk/>
            <pc:sldMk cId="272658421" sldId="263"/>
            <ac:spMk id="3" creationId="{348ADE55-25E7-47A3-07DF-418AF923FE5A}"/>
          </ac:spMkLst>
        </pc:spChg>
        <pc:spChg chg="add">
          <ac:chgData name="Corey Edwards" userId="S::corey.edwards@uwtsd.ac.uk::7a967df3-e232-40a5-b10c-dee8f912d80a" providerId="AD" clId="Web-{DCA23181-7EF8-4890-2DCE-7637995D2804}" dt="2023-07-13T11:06:02.143" v="104"/>
          <ac:spMkLst>
            <pc:docMk/>
            <pc:sldMk cId="272658421" sldId="263"/>
            <ac:spMk id="8" creationId="{A5931BE0-4B93-4D6C-878E-ACC59D6B4587}"/>
          </ac:spMkLst>
        </pc:spChg>
        <pc:spChg chg="add">
          <ac:chgData name="Corey Edwards" userId="S::corey.edwards@uwtsd.ac.uk::7a967df3-e232-40a5-b10c-dee8f912d80a" providerId="AD" clId="Web-{DCA23181-7EF8-4890-2DCE-7637995D2804}" dt="2023-07-13T11:06:02.143" v="104"/>
          <ac:spMkLst>
            <pc:docMk/>
            <pc:sldMk cId="272658421" sldId="263"/>
            <ac:spMk id="10" creationId="{504E6BD3-B518-46A4-9CC0-30D09555230F}"/>
          </ac:spMkLst>
        </pc:spChg>
        <pc:spChg chg="add">
          <ac:chgData name="Corey Edwards" userId="S::corey.edwards@uwtsd.ac.uk::7a967df3-e232-40a5-b10c-dee8f912d80a" providerId="AD" clId="Web-{DCA23181-7EF8-4890-2DCE-7637995D2804}" dt="2023-07-13T11:06:02.143" v="104"/>
          <ac:spMkLst>
            <pc:docMk/>
            <pc:sldMk cId="272658421" sldId="263"/>
            <ac:spMk id="16" creationId="{A0DAEA90-11E9-4069-BC2C-6F65C6C1C3E8}"/>
          </ac:spMkLst>
        </pc:spChg>
        <pc:spChg chg="add">
          <ac:chgData name="Corey Edwards" userId="S::corey.edwards@uwtsd.ac.uk::7a967df3-e232-40a5-b10c-dee8f912d80a" providerId="AD" clId="Web-{DCA23181-7EF8-4890-2DCE-7637995D2804}" dt="2023-07-13T11:06:02.143" v="104"/>
          <ac:spMkLst>
            <pc:docMk/>
            <pc:sldMk cId="272658421" sldId="263"/>
            <ac:spMk id="18" creationId="{E0E8189B-747E-48AE-99A9-1BEE68012551}"/>
          </ac:spMkLst>
        </pc:spChg>
        <pc:spChg chg="add">
          <ac:chgData name="Corey Edwards" userId="S::corey.edwards@uwtsd.ac.uk::7a967df3-e232-40a5-b10c-dee8f912d80a" providerId="AD" clId="Web-{DCA23181-7EF8-4890-2DCE-7637995D2804}" dt="2023-07-13T11:06:02.143" v="104"/>
          <ac:spMkLst>
            <pc:docMk/>
            <pc:sldMk cId="272658421" sldId="263"/>
            <ac:spMk id="20" creationId="{D9DE43D0-73AC-46B4-A39F-E66967A1F9B4}"/>
          </ac:spMkLst>
        </pc:spChg>
        <pc:spChg chg="add">
          <ac:chgData name="Corey Edwards" userId="S::corey.edwards@uwtsd.ac.uk::7a967df3-e232-40a5-b10c-dee8f912d80a" providerId="AD" clId="Web-{DCA23181-7EF8-4890-2DCE-7637995D2804}" dt="2023-07-13T11:06:02.143" v="104"/>
          <ac:spMkLst>
            <pc:docMk/>
            <pc:sldMk cId="272658421" sldId="263"/>
            <ac:spMk id="22" creationId="{803C343E-7EAC-4512-955A-33B1833F2D76}"/>
          </ac:spMkLst>
        </pc:spChg>
        <pc:grpChg chg="add">
          <ac:chgData name="Corey Edwards" userId="S::corey.edwards@uwtsd.ac.uk::7a967df3-e232-40a5-b10c-dee8f912d80a" providerId="AD" clId="Web-{DCA23181-7EF8-4890-2DCE-7637995D2804}" dt="2023-07-13T11:06:02.143" v="104"/>
          <ac:grpSpMkLst>
            <pc:docMk/>
            <pc:sldMk cId="272658421" sldId="263"/>
            <ac:grpSpMk id="12" creationId="{A31FBE92-3FC2-48E4-874B-A5273A042528}"/>
          </ac:grpSpMkLst>
        </pc:grpChg>
      </pc:sldChg>
      <pc:sldChg chg="modSp">
        <pc:chgData name="Corey Edwards" userId="S::corey.edwards@uwtsd.ac.uk::7a967df3-e232-40a5-b10c-dee8f912d80a" providerId="AD" clId="Web-{DCA23181-7EF8-4890-2DCE-7637995D2804}" dt="2023-07-13T10:57:02.538" v="95" actId="20577"/>
        <pc:sldMkLst>
          <pc:docMk/>
          <pc:sldMk cId="2983134560" sldId="266"/>
        </pc:sldMkLst>
        <pc:spChg chg="mod">
          <ac:chgData name="Corey Edwards" userId="S::corey.edwards@uwtsd.ac.uk::7a967df3-e232-40a5-b10c-dee8f912d80a" providerId="AD" clId="Web-{DCA23181-7EF8-4890-2DCE-7637995D2804}" dt="2023-07-13T10:57:02.538" v="95" actId="20577"/>
          <ac:spMkLst>
            <pc:docMk/>
            <pc:sldMk cId="2983134560" sldId="266"/>
            <ac:spMk id="3" creationId="{D7B20B91-6953-673F-5B3B-0BFA11EAB913}"/>
          </ac:spMkLst>
        </pc:spChg>
      </pc:sldChg>
      <pc:sldChg chg="modSp">
        <pc:chgData name="Corey Edwards" userId="S::corey.edwards@uwtsd.ac.uk::7a967df3-e232-40a5-b10c-dee8f912d80a" providerId="AD" clId="Web-{DCA23181-7EF8-4890-2DCE-7637995D2804}" dt="2023-07-13T10:57:15.664" v="97" actId="20577"/>
        <pc:sldMkLst>
          <pc:docMk/>
          <pc:sldMk cId="3414431513" sldId="267"/>
        </pc:sldMkLst>
        <pc:spChg chg="mod">
          <ac:chgData name="Corey Edwards" userId="S::corey.edwards@uwtsd.ac.uk::7a967df3-e232-40a5-b10c-dee8f912d80a" providerId="AD" clId="Web-{DCA23181-7EF8-4890-2DCE-7637995D2804}" dt="2023-07-13T10:57:15.664" v="97" actId="20577"/>
          <ac:spMkLst>
            <pc:docMk/>
            <pc:sldMk cId="3414431513" sldId="267"/>
            <ac:spMk id="3" creationId="{CB0FF0CD-2F0E-42A4-FDC1-627A492F5629}"/>
          </ac:spMkLst>
        </pc:spChg>
      </pc:sldChg>
      <pc:sldChg chg="modSp new">
        <pc:chgData name="Corey Edwards" userId="S::corey.edwards@uwtsd.ac.uk::7a967df3-e232-40a5-b10c-dee8f912d80a" providerId="AD" clId="Web-{DCA23181-7EF8-4890-2DCE-7637995D2804}" dt="2023-07-13T10:55:46.927" v="67" actId="20577"/>
        <pc:sldMkLst>
          <pc:docMk/>
          <pc:sldMk cId="386814885" sldId="271"/>
        </pc:sldMkLst>
        <pc:spChg chg="mod">
          <ac:chgData name="Corey Edwards" userId="S::corey.edwards@uwtsd.ac.uk::7a967df3-e232-40a5-b10c-dee8f912d80a" providerId="AD" clId="Web-{DCA23181-7EF8-4890-2DCE-7637995D2804}" dt="2023-07-13T10:55:46.927" v="67" actId="20577"/>
          <ac:spMkLst>
            <pc:docMk/>
            <pc:sldMk cId="386814885" sldId="271"/>
            <ac:spMk id="2" creationId="{756604A4-AB53-E20D-53F5-EE8635AC4433}"/>
          </ac:spMkLst>
        </pc:spChg>
        <pc:spChg chg="mod">
          <ac:chgData name="Corey Edwards" userId="S::corey.edwards@uwtsd.ac.uk::7a967df3-e232-40a5-b10c-dee8f912d80a" providerId="AD" clId="Web-{DCA23181-7EF8-4890-2DCE-7637995D2804}" dt="2023-07-13T10:55:31.864" v="57" actId="20577"/>
          <ac:spMkLst>
            <pc:docMk/>
            <pc:sldMk cId="386814885" sldId="271"/>
            <ac:spMk id="3" creationId="{97B7317F-9882-5228-36AD-668F572E2855}"/>
          </ac:spMkLst>
        </pc:spChg>
      </pc:sldChg>
      <pc:sldChg chg="modSp new">
        <pc:chgData name="Corey Edwards" userId="S::corey.edwards@uwtsd.ac.uk::7a967df3-e232-40a5-b10c-dee8f912d80a" providerId="AD" clId="Web-{DCA23181-7EF8-4890-2DCE-7637995D2804}" dt="2023-07-13T10:55:49.724" v="68" actId="20577"/>
        <pc:sldMkLst>
          <pc:docMk/>
          <pc:sldMk cId="1315859007" sldId="272"/>
        </pc:sldMkLst>
        <pc:spChg chg="mod">
          <ac:chgData name="Corey Edwards" userId="S::corey.edwards@uwtsd.ac.uk::7a967df3-e232-40a5-b10c-dee8f912d80a" providerId="AD" clId="Web-{DCA23181-7EF8-4890-2DCE-7637995D2804}" dt="2023-07-13T10:55:49.724" v="68" actId="20577"/>
          <ac:spMkLst>
            <pc:docMk/>
            <pc:sldMk cId="1315859007" sldId="272"/>
            <ac:spMk id="2" creationId="{CD5C52C9-AF01-A045-ED29-2900FFD8C2C8}"/>
          </ac:spMkLst>
        </pc:spChg>
        <pc:spChg chg="mod">
          <ac:chgData name="Corey Edwards" userId="S::corey.edwards@uwtsd.ac.uk::7a967df3-e232-40a5-b10c-dee8f912d80a" providerId="AD" clId="Web-{DCA23181-7EF8-4890-2DCE-7637995D2804}" dt="2023-07-13T10:55:36.521" v="61" actId="20577"/>
          <ac:spMkLst>
            <pc:docMk/>
            <pc:sldMk cId="1315859007" sldId="272"/>
            <ac:spMk id="3" creationId="{AC0A5E39-1547-0B10-8367-1F6435DC4EA5}"/>
          </ac:spMkLst>
        </pc:spChg>
      </pc:sldChg>
      <pc:sldChg chg="modSp new">
        <pc:chgData name="Corey Edwards" userId="S::corey.edwards@uwtsd.ac.uk::7a967df3-e232-40a5-b10c-dee8f912d80a" providerId="AD" clId="Web-{DCA23181-7EF8-4890-2DCE-7637995D2804}" dt="2023-07-13T10:56:24.334" v="70" actId="20577"/>
        <pc:sldMkLst>
          <pc:docMk/>
          <pc:sldMk cId="3087966607" sldId="273"/>
        </pc:sldMkLst>
        <pc:spChg chg="mod">
          <ac:chgData name="Corey Edwards" userId="S::corey.edwards@uwtsd.ac.uk::7a967df3-e232-40a5-b10c-dee8f912d80a" providerId="AD" clId="Web-{DCA23181-7EF8-4890-2DCE-7637995D2804}" dt="2023-07-13T10:55:40.911" v="66" actId="20577"/>
          <ac:spMkLst>
            <pc:docMk/>
            <pc:sldMk cId="3087966607" sldId="273"/>
            <ac:spMk id="2" creationId="{AD0911C7-4E19-4DD4-8C4B-847FA05A2B6E}"/>
          </ac:spMkLst>
        </pc:spChg>
        <pc:spChg chg="mod">
          <ac:chgData name="Corey Edwards" userId="S::corey.edwards@uwtsd.ac.uk::7a967df3-e232-40a5-b10c-dee8f912d80a" providerId="AD" clId="Web-{DCA23181-7EF8-4890-2DCE-7637995D2804}" dt="2023-07-13T10:56:24.334" v="70" actId="20577"/>
          <ac:spMkLst>
            <pc:docMk/>
            <pc:sldMk cId="3087966607" sldId="273"/>
            <ac:spMk id="3" creationId="{4BD8141B-0FB0-0EB8-8C36-D5A22F7E9121}"/>
          </ac:spMkLst>
        </pc:spChg>
      </pc:sldChg>
      <pc:sldChg chg="modSp new">
        <pc:chgData name="Corey Edwards" userId="S::corey.edwards@uwtsd.ac.uk::7a967df3-e232-40a5-b10c-dee8f912d80a" providerId="AD" clId="Web-{DCA23181-7EF8-4890-2DCE-7637995D2804}" dt="2023-07-13T10:57:19.414" v="101" actId="20577"/>
        <pc:sldMkLst>
          <pc:docMk/>
          <pc:sldMk cId="1812451318" sldId="274"/>
        </pc:sldMkLst>
        <pc:spChg chg="mod">
          <ac:chgData name="Corey Edwards" userId="S::corey.edwards@uwtsd.ac.uk::7a967df3-e232-40a5-b10c-dee8f912d80a" providerId="AD" clId="Web-{DCA23181-7EF8-4890-2DCE-7637995D2804}" dt="2023-07-13T10:57:18.195" v="99" actId="20577"/>
          <ac:spMkLst>
            <pc:docMk/>
            <pc:sldMk cId="1812451318" sldId="274"/>
            <ac:spMk id="2" creationId="{3BFC6939-BBAE-0321-4757-E7ED9D97E992}"/>
          </ac:spMkLst>
        </pc:spChg>
        <pc:spChg chg="mod">
          <ac:chgData name="Corey Edwards" userId="S::corey.edwards@uwtsd.ac.uk::7a967df3-e232-40a5-b10c-dee8f912d80a" providerId="AD" clId="Web-{DCA23181-7EF8-4890-2DCE-7637995D2804}" dt="2023-07-13T10:57:19.414" v="101" actId="20577"/>
          <ac:spMkLst>
            <pc:docMk/>
            <pc:sldMk cId="1812451318" sldId="274"/>
            <ac:spMk id="3" creationId="{F12725D3-047E-04FD-BCDC-B52C403AA1FF}"/>
          </ac:spMkLst>
        </pc:spChg>
      </pc:sldChg>
      <pc:sldChg chg="modSp new">
        <pc:chgData name="Corey Edwards" userId="S::corey.edwards@uwtsd.ac.uk::7a967df3-e232-40a5-b10c-dee8f912d80a" providerId="AD" clId="Web-{DCA23181-7EF8-4890-2DCE-7637995D2804}" dt="2023-07-13T11:07:06.645" v="127" actId="20577"/>
        <pc:sldMkLst>
          <pc:docMk/>
          <pc:sldMk cId="837549965" sldId="275"/>
        </pc:sldMkLst>
        <pc:spChg chg="mod">
          <ac:chgData name="Corey Edwards" userId="S::corey.edwards@uwtsd.ac.uk::7a967df3-e232-40a5-b10c-dee8f912d80a" providerId="AD" clId="Web-{DCA23181-7EF8-4890-2DCE-7637995D2804}" dt="2023-07-13T11:06:48.957" v="116" actId="20577"/>
          <ac:spMkLst>
            <pc:docMk/>
            <pc:sldMk cId="837549965" sldId="275"/>
            <ac:spMk id="2" creationId="{BAD5C54B-CE7C-3612-D478-630BA04A5615}"/>
          </ac:spMkLst>
        </pc:spChg>
        <pc:spChg chg="mod">
          <ac:chgData name="Corey Edwards" userId="S::corey.edwards@uwtsd.ac.uk::7a967df3-e232-40a5-b10c-dee8f912d80a" providerId="AD" clId="Web-{DCA23181-7EF8-4890-2DCE-7637995D2804}" dt="2023-07-13T11:07:06.645" v="127" actId="20577"/>
          <ac:spMkLst>
            <pc:docMk/>
            <pc:sldMk cId="837549965" sldId="275"/>
            <ac:spMk id="3" creationId="{F44C0A0C-BEDF-E79B-181A-757ADACBFA20}"/>
          </ac:spMkLst>
        </pc:spChg>
      </pc:sldChg>
      <pc:sldChg chg="addSp delSp modSp new mod setBg">
        <pc:chgData name="Corey Edwards" userId="S::corey.edwards@uwtsd.ac.uk::7a967df3-e232-40a5-b10c-dee8f912d80a" providerId="AD" clId="Web-{DCA23181-7EF8-4890-2DCE-7637995D2804}" dt="2023-07-13T11:07:18.067" v="137"/>
        <pc:sldMkLst>
          <pc:docMk/>
          <pc:sldMk cId="2291490397" sldId="276"/>
        </pc:sldMkLst>
        <pc:spChg chg="mod">
          <ac:chgData name="Corey Edwards" userId="S::corey.edwards@uwtsd.ac.uk::7a967df3-e232-40a5-b10c-dee8f912d80a" providerId="AD" clId="Web-{DCA23181-7EF8-4890-2DCE-7637995D2804}" dt="2023-07-13T11:07:18.067" v="137"/>
          <ac:spMkLst>
            <pc:docMk/>
            <pc:sldMk cId="2291490397" sldId="276"/>
            <ac:spMk id="2" creationId="{891B61BD-CE75-FF94-D913-E9D7C6412C35}"/>
          </ac:spMkLst>
        </pc:spChg>
        <pc:spChg chg="del mod">
          <ac:chgData name="Corey Edwards" userId="S::corey.edwards@uwtsd.ac.uk::7a967df3-e232-40a5-b10c-dee8f912d80a" providerId="AD" clId="Web-{DCA23181-7EF8-4890-2DCE-7637995D2804}" dt="2023-07-13T11:07:18.067" v="137"/>
          <ac:spMkLst>
            <pc:docMk/>
            <pc:sldMk cId="2291490397" sldId="276"/>
            <ac:spMk id="3" creationId="{B577C039-0E70-CAB8-AF91-4A7D119F70A8}"/>
          </ac:spMkLst>
        </pc:spChg>
        <pc:spChg chg="add">
          <ac:chgData name="Corey Edwards" userId="S::corey.edwards@uwtsd.ac.uk::7a967df3-e232-40a5-b10c-dee8f912d80a" providerId="AD" clId="Web-{DCA23181-7EF8-4890-2DCE-7637995D2804}" dt="2023-07-13T11:07:18.067" v="137"/>
          <ac:spMkLst>
            <pc:docMk/>
            <pc:sldMk cId="2291490397" sldId="276"/>
            <ac:spMk id="9" creationId="{60B7752B-728D-4CA3-8923-C4F7F77029E3}"/>
          </ac:spMkLst>
        </pc:spChg>
        <pc:spChg chg="add">
          <ac:chgData name="Corey Edwards" userId="S::corey.edwards@uwtsd.ac.uk::7a967df3-e232-40a5-b10c-dee8f912d80a" providerId="AD" clId="Web-{DCA23181-7EF8-4890-2DCE-7637995D2804}" dt="2023-07-13T11:07:18.067" v="137"/>
          <ac:spMkLst>
            <pc:docMk/>
            <pc:sldMk cId="2291490397" sldId="276"/>
            <ac:spMk id="11" creationId="{88392DC7-0988-443B-A0D0-E726C7DB622B}"/>
          </ac:spMkLst>
        </pc:spChg>
        <pc:graphicFrameChg chg="add">
          <ac:chgData name="Corey Edwards" userId="S::corey.edwards@uwtsd.ac.uk::7a967df3-e232-40a5-b10c-dee8f912d80a" providerId="AD" clId="Web-{DCA23181-7EF8-4890-2DCE-7637995D2804}" dt="2023-07-13T11:07:18.067" v="137"/>
          <ac:graphicFrameMkLst>
            <pc:docMk/>
            <pc:sldMk cId="2291490397" sldId="276"/>
            <ac:graphicFrameMk id="5" creationId="{EE989121-E23E-85FF-CC5B-A34E2FB60777}"/>
          </ac:graphicFrameMkLst>
        </pc:graphicFrameChg>
      </pc:sldChg>
    </pc:docChg>
  </pc:docChgLst>
  <pc:docChgLst>
    <pc:chgData name="Corey Edwards" userId="S::corey.edwards@uwtsd.ac.uk::7a967df3-e232-40a5-b10c-dee8f912d80a" providerId="AD" clId="Web-{C3DFE783-1968-6E35-6F45-769EF21B1393}"/>
    <pc:docChg chg="addSld modSld">
      <pc:chgData name="Corey Edwards" userId="S::corey.edwards@uwtsd.ac.uk::7a967df3-e232-40a5-b10c-dee8f912d80a" providerId="AD" clId="Web-{C3DFE783-1968-6E35-6F45-769EF21B1393}" dt="2023-07-13T11:29:21.493" v="51" actId="20577"/>
      <pc:docMkLst>
        <pc:docMk/>
      </pc:docMkLst>
      <pc:sldChg chg="modSp">
        <pc:chgData name="Corey Edwards" userId="S::corey.edwards@uwtsd.ac.uk::7a967df3-e232-40a5-b10c-dee8f912d80a" providerId="AD" clId="Web-{C3DFE783-1968-6E35-6F45-769EF21B1393}" dt="2023-07-13T11:11:13.864" v="15" actId="20577"/>
        <pc:sldMkLst>
          <pc:docMk/>
          <pc:sldMk cId="2990297758" sldId="264"/>
        </pc:sldMkLst>
        <pc:spChg chg="mod">
          <ac:chgData name="Corey Edwards" userId="S::corey.edwards@uwtsd.ac.uk::7a967df3-e232-40a5-b10c-dee8f912d80a" providerId="AD" clId="Web-{C3DFE783-1968-6E35-6F45-769EF21B1393}" dt="2023-07-13T11:11:08.004" v="9" actId="20577"/>
          <ac:spMkLst>
            <pc:docMk/>
            <pc:sldMk cId="2990297758" sldId="264"/>
            <ac:spMk id="2" creationId="{C0995110-D0B8-8257-8BD3-8C19D01B895B}"/>
          </ac:spMkLst>
        </pc:spChg>
        <pc:spChg chg="mod">
          <ac:chgData name="Corey Edwards" userId="S::corey.edwards@uwtsd.ac.uk::7a967df3-e232-40a5-b10c-dee8f912d80a" providerId="AD" clId="Web-{C3DFE783-1968-6E35-6F45-769EF21B1393}" dt="2023-07-13T11:11:13.864" v="15" actId="20577"/>
          <ac:spMkLst>
            <pc:docMk/>
            <pc:sldMk cId="2990297758" sldId="264"/>
            <ac:spMk id="3" creationId="{11A9A89E-824F-CA41-3C32-F0160AC6F1BE}"/>
          </ac:spMkLst>
        </pc:spChg>
      </pc:sldChg>
      <pc:sldChg chg="modSp">
        <pc:chgData name="Corey Edwards" userId="S::corey.edwards@uwtsd.ac.uk::7a967df3-e232-40a5-b10c-dee8f912d80a" providerId="AD" clId="Web-{C3DFE783-1968-6E35-6F45-769EF21B1393}" dt="2023-07-13T11:29:21.493" v="51" actId="20577"/>
        <pc:sldMkLst>
          <pc:docMk/>
          <pc:sldMk cId="858583075" sldId="265"/>
        </pc:sldMkLst>
        <pc:spChg chg="mod">
          <ac:chgData name="Corey Edwards" userId="S::corey.edwards@uwtsd.ac.uk::7a967df3-e232-40a5-b10c-dee8f912d80a" providerId="AD" clId="Web-{C3DFE783-1968-6E35-6F45-769EF21B1393}" dt="2023-07-13T11:29:21.493" v="51" actId="20577"/>
          <ac:spMkLst>
            <pc:docMk/>
            <pc:sldMk cId="858583075" sldId="265"/>
            <ac:spMk id="2" creationId="{88ADDB01-B2A8-D669-140B-BC42E234992F}"/>
          </ac:spMkLst>
        </pc:spChg>
      </pc:sldChg>
      <pc:sldChg chg="modSp new">
        <pc:chgData name="Corey Edwards" userId="S::corey.edwards@uwtsd.ac.uk::7a967df3-e232-40a5-b10c-dee8f912d80a" providerId="AD" clId="Web-{C3DFE783-1968-6E35-6F45-769EF21B1393}" dt="2023-07-13T11:11:46.661" v="38" actId="20577"/>
        <pc:sldMkLst>
          <pc:docMk/>
          <pc:sldMk cId="2476734159" sldId="277"/>
        </pc:sldMkLst>
        <pc:spChg chg="mod">
          <ac:chgData name="Corey Edwards" userId="S::corey.edwards@uwtsd.ac.uk::7a967df3-e232-40a5-b10c-dee8f912d80a" providerId="AD" clId="Web-{C3DFE783-1968-6E35-6F45-769EF21B1393}" dt="2023-07-13T11:11:17.739" v="18" actId="20577"/>
          <ac:spMkLst>
            <pc:docMk/>
            <pc:sldMk cId="2476734159" sldId="277"/>
            <ac:spMk id="2" creationId="{C4428B41-7F4C-798D-9515-8EA8CCA4AAAD}"/>
          </ac:spMkLst>
        </pc:spChg>
        <pc:spChg chg="mod">
          <ac:chgData name="Corey Edwards" userId="S::corey.edwards@uwtsd.ac.uk::7a967df3-e232-40a5-b10c-dee8f912d80a" providerId="AD" clId="Web-{C3DFE783-1968-6E35-6F45-769EF21B1393}" dt="2023-07-13T11:11:46.661" v="38" actId="20577"/>
          <ac:spMkLst>
            <pc:docMk/>
            <pc:sldMk cId="2476734159" sldId="277"/>
            <ac:spMk id="3" creationId="{CE03B5EC-6C83-1085-8067-2811BAA1C204}"/>
          </ac:spMkLst>
        </pc:spChg>
      </pc:sldChg>
      <pc:sldChg chg="modSp new">
        <pc:chgData name="Corey Edwards" userId="S::corey.edwards@uwtsd.ac.uk::7a967df3-e232-40a5-b10c-dee8f912d80a" providerId="AD" clId="Web-{C3DFE783-1968-6E35-6F45-769EF21B1393}" dt="2023-07-13T11:25:14.707" v="48" actId="20577"/>
        <pc:sldMkLst>
          <pc:docMk/>
          <pc:sldMk cId="2611937990" sldId="278"/>
        </pc:sldMkLst>
        <pc:spChg chg="mod">
          <ac:chgData name="Corey Edwards" userId="S::corey.edwards@uwtsd.ac.uk::7a967df3-e232-40a5-b10c-dee8f912d80a" providerId="AD" clId="Web-{C3DFE783-1968-6E35-6F45-769EF21B1393}" dt="2023-07-13T11:24:22.612" v="41" actId="20577"/>
          <ac:spMkLst>
            <pc:docMk/>
            <pc:sldMk cId="2611937990" sldId="278"/>
            <ac:spMk id="2" creationId="{EE72F359-71F8-0572-2D4C-E0887733F380}"/>
          </ac:spMkLst>
        </pc:spChg>
        <pc:spChg chg="mod">
          <ac:chgData name="Corey Edwards" userId="S::corey.edwards@uwtsd.ac.uk::7a967df3-e232-40a5-b10c-dee8f912d80a" providerId="AD" clId="Web-{C3DFE783-1968-6E35-6F45-769EF21B1393}" dt="2023-07-13T11:25:14.707" v="48" actId="20577"/>
          <ac:spMkLst>
            <pc:docMk/>
            <pc:sldMk cId="2611937990" sldId="278"/>
            <ac:spMk id="3" creationId="{37891C46-383F-8385-0FAE-7C637C60C559}"/>
          </ac:spMkLst>
        </pc:spChg>
      </pc:sldChg>
    </pc:docChg>
  </pc:docChgLst>
  <pc:docChgLst>
    <pc:chgData name="Corey Edwards" userId="S::corey.edwards@uwtsd.ac.uk::7a967df3-e232-40a5-b10c-dee8f912d80a" providerId="AD" clId="Web-{21CEA0A3-F1A8-5C81-5390-B710B0DF7D8F}"/>
    <pc:docChg chg="addSld delSld modSld">
      <pc:chgData name="Corey Edwards" userId="S::corey.edwards@uwtsd.ac.uk::7a967df3-e232-40a5-b10c-dee8f912d80a" providerId="AD" clId="Web-{21CEA0A3-F1A8-5C81-5390-B710B0DF7D8F}" dt="2023-07-20T09:10:36.604" v="17"/>
      <pc:docMkLst>
        <pc:docMk/>
      </pc:docMkLst>
      <pc:sldChg chg="modSp new del">
        <pc:chgData name="Corey Edwards" userId="S::corey.edwards@uwtsd.ac.uk::7a967df3-e232-40a5-b10c-dee8f912d80a" providerId="AD" clId="Web-{21CEA0A3-F1A8-5C81-5390-B710B0DF7D8F}" dt="2023-07-20T09:10:36.604" v="17"/>
        <pc:sldMkLst>
          <pc:docMk/>
          <pc:sldMk cId="3294401896" sldId="290"/>
        </pc:sldMkLst>
        <pc:spChg chg="mod">
          <ac:chgData name="Corey Edwards" userId="S::corey.edwards@uwtsd.ac.uk::7a967df3-e232-40a5-b10c-dee8f912d80a" providerId="AD" clId="Web-{21CEA0A3-F1A8-5C81-5390-B710B0DF7D8F}" dt="2023-07-20T09:10:26.463" v="3" actId="20577"/>
          <ac:spMkLst>
            <pc:docMk/>
            <pc:sldMk cId="3294401896" sldId="290"/>
            <ac:spMk id="2" creationId="{6C1540D4-C26B-7C1A-FA60-A4500AF8701D}"/>
          </ac:spMkLst>
        </pc:spChg>
        <pc:spChg chg="mod">
          <ac:chgData name="Corey Edwards" userId="S::corey.edwards@uwtsd.ac.uk::7a967df3-e232-40a5-b10c-dee8f912d80a" providerId="AD" clId="Web-{21CEA0A3-F1A8-5C81-5390-B710B0DF7D8F}" dt="2023-07-20T09:10:32.885" v="16" actId="20577"/>
          <ac:spMkLst>
            <pc:docMk/>
            <pc:sldMk cId="3294401896" sldId="290"/>
            <ac:spMk id="3" creationId="{E5AAF762-4899-3112-4E0A-C5DEDAB4AFD6}"/>
          </ac:spMkLst>
        </pc:spChg>
      </pc:sldChg>
    </pc:docChg>
  </pc:docChgLst>
  <pc:docChgLst>
    <pc:chgData name="Corey Edwards" userId="S::corey.edwards@uwtsd.ac.uk::7a967df3-e232-40a5-b10c-dee8f912d80a" providerId="AD" clId="Web-{8E073324-4AF7-48B7-A89D-256D6AEA50F9}"/>
    <pc:docChg chg="addSld delSld modSld addMainMaster delMainMaster">
      <pc:chgData name="Corey Edwards" userId="S::corey.edwards@uwtsd.ac.uk::7a967df3-e232-40a5-b10c-dee8f912d80a" providerId="AD" clId="Web-{8E073324-4AF7-48B7-A89D-256D6AEA50F9}" dt="2023-07-13T10:04:54.642" v="177" actId="20577"/>
      <pc:docMkLst>
        <pc:docMk/>
      </pc:docMkLst>
      <pc:sldChg chg="addSp delSp modSp mod setBg modClrScheme addAnim setClrOvrMap chgLayout">
        <pc:chgData name="Corey Edwards" userId="S::corey.edwards@uwtsd.ac.uk::7a967df3-e232-40a5-b10c-dee8f912d80a" providerId="AD" clId="Web-{8E073324-4AF7-48B7-A89D-256D6AEA50F9}" dt="2023-07-13T09:44:05.115" v="21" actId="20577"/>
        <pc:sldMkLst>
          <pc:docMk/>
          <pc:sldMk cId="109857222" sldId="256"/>
        </pc:sldMkLst>
        <pc:spChg chg="mod">
          <ac:chgData name="Corey Edwards" userId="S::corey.edwards@uwtsd.ac.uk::7a967df3-e232-40a5-b10c-dee8f912d80a" providerId="AD" clId="Web-{8E073324-4AF7-48B7-A89D-256D6AEA50F9}" dt="2023-07-13T09:44:05.115" v="21" actId="20577"/>
          <ac:spMkLst>
            <pc:docMk/>
            <pc:sldMk cId="109857222" sldId="256"/>
            <ac:spMk id="2" creationId="{00000000-0000-0000-0000-000000000000}"/>
          </ac:spMkLst>
        </pc:spChg>
        <pc:spChg chg="mod">
          <ac:chgData name="Corey Edwards" userId="S::corey.edwards@uwtsd.ac.uk::7a967df3-e232-40a5-b10c-dee8f912d80a" providerId="AD" clId="Web-{8E073324-4AF7-48B7-A89D-256D6AEA50F9}" dt="2023-07-13T09:33:48.203" v="12"/>
          <ac:spMkLst>
            <pc:docMk/>
            <pc:sldMk cId="109857222" sldId="256"/>
            <ac:spMk id="3" creationId="{00000000-0000-0000-0000-000000000000}"/>
          </ac:spMkLst>
        </pc:spChg>
        <pc:spChg chg="add">
          <ac:chgData name="Corey Edwards" userId="S::corey.edwards@uwtsd.ac.uk::7a967df3-e232-40a5-b10c-dee8f912d80a" providerId="AD" clId="Web-{8E073324-4AF7-48B7-A89D-256D6AEA50F9}" dt="2023-07-13T09:33:48.203" v="12"/>
          <ac:spMkLst>
            <pc:docMk/>
            <pc:sldMk cId="109857222" sldId="256"/>
            <ac:spMk id="5" creationId="{1DB043B4-68C6-45B9-82AC-A5800EADB8DB}"/>
          </ac:spMkLst>
        </pc:spChg>
        <pc:spChg chg="add">
          <ac:chgData name="Corey Edwards" userId="S::corey.edwards@uwtsd.ac.uk::7a967df3-e232-40a5-b10c-dee8f912d80a" providerId="AD" clId="Web-{8E073324-4AF7-48B7-A89D-256D6AEA50F9}" dt="2023-07-13T09:33:48.203" v="12"/>
          <ac:spMkLst>
            <pc:docMk/>
            <pc:sldMk cId="109857222" sldId="256"/>
            <ac:spMk id="7" creationId="{5337EA23-6703-4C96-9EEB-A408CBDD67BD}"/>
          </ac:spMkLst>
        </pc:spChg>
        <pc:spChg chg="add del">
          <ac:chgData name="Corey Edwards" userId="S::corey.edwards@uwtsd.ac.uk::7a967df3-e232-40a5-b10c-dee8f912d80a" providerId="AD" clId="Web-{8E073324-4AF7-48B7-A89D-256D6AEA50F9}" dt="2023-07-13T09:33:40.734" v="11"/>
          <ac:spMkLst>
            <pc:docMk/>
            <pc:sldMk cId="109857222" sldId="256"/>
            <ac:spMk id="9" creationId="{A38827F1-3359-44F6-9009-43AE2B17FEAD}"/>
          </ac:spMkLst>
        </pc:spChg>
        <pc:spChg chg="add del">
          <ac:chgData name="Corey Edwards" userId="S::corey.edwards@uwtsd.ac.uk::7a967df3-e232-40a5-b10c-dee8f912d80a" providerId="AD" clId="Web-{8E073324-4AF7-48B7-A89D-256D6AEA50F9}" dt="2023-07-13T09:33:40.734" v="11"/>
          <ac:spMkLst>
            <pc:docMk/>
            <pc:sldMk cId="109857222" sldId="256"/>
            <ac:spMk id="11" creationId="{17AFAD67-5350-4773-886F-D6DD7E66DB04}"/>
          </ac:spMkLst>
        </pc:spChg>
        <pc:grpChg chg="add del">
          <ac:chgData name="Corey Edwards" userId="S::corey.edwards@uwtsd.ac.uk::7a967df3-e232-40a5-b10c-dee8f912d80a" providerId="AD" clId="Web-{8E073324-4AF7-48B7-A89D-256D6AEA50F9}" dt="2023-07-13T09:33:40.734" v="11"/>
          <ac:grpSpMkLst>
            <pc:docMk/>
            <pc:sldMk cId="109857222" sldId="256"/>
            <ac:grpSpMk id="13" creationId="{3914D2BD-3C47-433D-81FE-DC6C39595F0E}"/>
          </ac:grpSpMkLst>
        </pc:grpChg>
        <pc:picChg chg="add del">
          <ac:chgData name="Corey Edwards" userId="S::corey.edwards@uwtsd.ac.uk::7a967df3-e232-40a5-b10c-dee8f912d80a" providerId="AD" clId="Web-{8E073324-4AF7-48B7-A89D-256D6AEA50F9}" dt="2023-07-13T09:33:40.734" v="11"/>
          <ac:picMkLst>
            <pc:docMk/>
            <pc:sldMk cId="109857222" sldId="256"/>
            <ac:picMk id="4" creationId="{8733719F-F671-55B0-8C8E-E7191D2A4789}"/>
          </ac:picMkLst>
        </pc:picChg>
        <pc:picChg chg="add">
          <ac:chgData name="Corey Edwards" userId="S::corey.edwards@uwtsd.ac.uk::7a967df3-e232-40a5-b10c-dee8f912d80a" providerId="AD" clId="Web-{8E073324-4AF7-48B7-A89D-256D6AEA50F9}" dt="2023-07-13T09:33:48.203" v="12"/>
          <ac:picMkLst>
            <pc:docMk/>
            <pc:sldMk cId="109857222" sldId="256"/>
            <ac:picMk id="6" creationId="{878C1CDB-49E5-0138-63CC-51C39919ADD0}"/>
          </ac:picMkLst>
        </pc:picChg>
      </pc:sldChg>
      <pc:sldChg chg="new del">
        <pc:chgData name="Corey Edwards" userId="S::corey.edwards@uwtsd.ac.uk::7a967df3-e232-40a5-b10c-dee8f912d80a" providerId="AD" clId="Web-{8E073324-4AF7-48B7-A89D-256D6AEA50F9}" dt="2023-07-13T09:33:40.343" v="10"/>
        <pc:sldMkLst>
          <pc:docMk/>
          <pc:sldMk cId="348546878" sldId="257"/>
        </pc:sldMkLst>
      </pc:sldChg>
      <pc:sldChg chg="modSp new">
        <pc:chgData name="Corey Edwards" userId="S::corey.edwards@uwtsd.ac.uk::7a967df3-e232-40a5-b10c-dee8f912d80a" providerId="AD" clId="Web-{8E073324-4AF7-48B7-A89D-256D6AEA50F9}" dt="2023-07-13T10:04:54.642" v="177" actId="20577"/>
        <pc:sldMkLst>
          <pc:docMk/>
          <pc:sldMk cId="2324590250" sldId="257"/>
        </pc:sldMkLst>
        <pc:spChg chg="mod">
          <ac:chgData name="Corey Edwards" userId="S::corey.edwards@uwtsd.ac.uk::7a967df3-e232-40a5-b10c-dee8f912d80a" providerId="AD" clId="Web-{8E073324-4AF7-48B7-A89D-256D6AEA50F9}" dt="2023-07-13T09:33:54.094" v="16" actId="20577"/>
          <ac:spMkLst>
            <pc:docMk/>
            <pc:sldMk cId="2324590250" sldId="257"/>
            <ac:spMk id="2" creationId="{18F136CF-E3B6-EF55-66C8-3FAD96407D18}"/>
          </ac:spMkLst>
        </pc:spChg>
        <pc:spChg chg="mod">
          <ac:chgData name="Corey Edwards" userId="S::corey.edwards@uwtsd.ac.uk::7a967df3-e232-40a5-b10c-dee8f912d80a" providerId="AD" clId="Web-{8E073324-4AF7-48B7-A89D-256D6AEA50F9}" dt="2023-07-13T10:04:54.642" v="177" actId="20577"/>
          <ac:spMkLst>
            <pc:docMk/>
            <pc:sldMk cId="2324590250" sldId="257"/>
            <ac:spMk id="3" creationId="{51016848-322D-131D-E88A-42DF27C46871}"/>
          </ac:spMkLst>
        </pc:spChg>
      </pc:sldChg>
      <pc:sldChg chg="modSp new">
        <pc:chgData name="Corey Edwards" userId="S::corey.edwards@uwtsd.ac.uk::7a967df3-e232-40a5-b10c-dee8f912d80a" providerId="AD" clId="Web-{8E073324-4AF7-48B7-A89D-256D6AEA50F9}" dt="2023-07-13T09:45:03.086" v="51" actId="20577"/>
        <pc:sldMkLst>
          <pc:docMk/>
          <pc:sldMk cId="4123558105" sldId="258"/>
        </pc:sldMkLst>
        <pc:spChg chg="mod">
          <ac:chgData name="Corey Edwards" userId="S::corey.edwards@uwtsd.ac.uk::7a967df3-e232-40a5-b10c-dee8f912d80a" providerId="AD" clId="Web-{8E073324-4AF7-48B7-A89D-256D6AEA50F9}" dt="2023-07-13T09:44:08.271" v="24" actId="20577"/>
          <ac:spMkLst>
            <pc:docMk/>
            <pc:sldMk cId="4123558105" sldId="258"/>
            <ac:spMk id="2" creationId="{363B163B-C318-3117-2E56-237871BE4DA0}"/>
          </ac:spMkLst>
        </pc:spChg>
        <pc:spChg chg="mod">
          <ac:chgData name="Corey Edwards" userId="S::corey.edwards@uwtsd.ac.uk::7a967df3-e232-40a5-b10c-dee8f912d80a" providerId="AD" clId="Web-{8E073324-4AF7-48B7-A89D-256D6AEA50F9}" dt="2023-07-13T09:45:03.086" v="51" actId="20577"/>
          <ac:spMkLst>
            <pc:docMk/>
            <pc:sldMk cId="4123558105" sldId="258"/>
            <ac:spMk id="3" creationId="{02C37F07-E4C6-2E89-4C32-17EC80B51884}"/>
          </ac:spMkLst>
        </pc:spChg>
      </pc:sldChg>
      <pc:sldChg chg="modSp new">
        <pc:chgData name="Corey Edwards" userId="S::corey.edwards@uwtsd.ac.uk::7a967df3-e232-40a5-b10c-dee8f912d80a" providerId="AD" clId="Web-{8E073324-4AF7-48B7-A89D-256D6AEA50F9}" dt="2023-07-13T09:48:54.984" v="78" actId="20577"/>
        <pc:sldMkLst>
          <pc:docMk/>
          <pc:sldMk cId="2139957923" sldId="259"/>
        </pc:sldMkLst>
        <pc:spChg chg="mod">
          <ac:chgData name="Corey Edwards" userId="S::corey.edwards@uwtsd.ac.uk::7a967df3-e232-40a5-b10c-dee8f912d80a" providerId="AD" clId="Web-{8E073324-4AF7-48B7-A89D-256D6AEA50F9}" dt="2023-07-13T09:48:54.984" v="78" actId="20577"/>
          <ac:spMkLst>
            <pc:docMk/>
            <pc:sldMk cId="2139957923" sldId="259"/>
            <ac:spMk id="2" creationId="{36A28CB1-B6B2-689B-D75D-7ED8AC965108}"/>
          </ac:spMkLst>
        </pc:spChg>
      </pc:sldChg>
      <pc:sldChg chg="modSp new">
        <pc:chgData name="Corey Edwards" userId="S::corey.edwards@uwtsd.ac.uk::7a967df3-e232-40a5-b10c-dee8f912d80a" providerId="AD" clId="Web-{8E073324-4AF7-48B7-A89D-256D6AEA50F9}" dt="2023-07-13T09:44:34.897" v="28" actId="20577"/>
        <pc:sldMkLst>
          <pc:docMk/>
          <pc:sldMk cId="2120795301" sldId="260"/>
        </pc:sldMkLst>
        <pc:spChg chg="mod">
          <ac:chgData name="Corey Edwards" userId="S::corey.edwards@uwtsd.ac.uk::7a967df3-e232-40a5-b10c-dee8f912d80a" providerId="AD" clId="Web-{8E073324-4AF7-48B7-A89D-256D6AEA50F9}" dt="2023-07-13T09:44:34.897" v="28" actId="20577"/>
          <ac:spMkLst>
            <pc:docMk/>
            <pc:sldMk cId="2120795301" sldId="260"/>
            <ac:spMk id="2" creationId="{2EF93BDC-DC49-B326-CD37-091C2AFACCA8}"/>
          </ac:spMkLst>
        </pc:spChg>
      </pc:sldChg>
      <pc:sldChg chg="modSp new">
        <pc:chgData name="Corey Edwards" userId="S::corey.edwards@uwtsd.ac.uk::7a967df3-e232-40a5-b10c-dee8f912d80a" providerId="AD" clId="Web-{8E073324-4AF7-48B7-A89D-256D6AEA50F9}" dt="2023-07-13T09:44:42.600" v="32" actId="20577"/>
        <pc:sldMkLst>
          <pc:docMk/>
          <pc:sldMk cId="3858552066" sldId="261"/>
        </pc:sldMkLst>
        <pc:spChg chg="mod">
          <ac:chgData name="Corey Edwards" userId="S::corey.edwards@uwtsd.ac.uk::7a967df3-e232-40a5-b10c-dee8f912d80a" providerId="AD" clId="Web-{8E073324-4AF7-48B7-A89D-256D6AEA50F9}" dt="2023-07-13T09:44:42.600" v="32" actId="20577"/>
          <ac:spMkLst>
            <pc:docMk/>
            <pc:sldMk cId="3858552066" sldId="261"/>
            <ac:spMk id="2" creationId="{1F54F5D2-ABF8-A0CF-07B5-16E420E6A050}"/>
          </ac:spMkLst>
        </pc:spChg>
      </pc:sldChg>
      <pc:sldChg chg="modSp new">
        <pc:chgData name="Corey Edwards" userId="S::corey.edwards@uwtsd.ac.uk::7a967df3-e232-40a5-b10c-dee8f912d80a" providerId="AD" clId="Web-{8E073324-4AF7-48B7-A89D-256D6AEA50F9}" dt="2023-07-13T09:49:47.111" v="105" actId="20577"/>
        <pc:sldMkLst>
          <pc:docMk/>
          <pc:sldMk cId="3998106063" sldId="262"/>
        </pc:sldMkLst>
        <pc:spChg chg="mod">
          <ac:chgData name="Corey Edwards" userId="S::corey.edwards@uwtsd.ac.uk::7a967df3-e232-40a5-b10c-dee8f912d80a" providerId="AD" clId="Web-{8E073324-4AF7-48B7-A89D-256D6AEA50F9}" dt="2023-07-13T09:45:07.883" v="57" actId="20577"/>
          <ac:spMkLst>
            <pc:docMk/>
            <pc:sldMk cId="3998106063" sldId="262"/>
            <ac:spMk id="2" creationId="{3DF3D0CA-6695-A908-FF02-7A83889909A8}"/>
          </ac:spMkLst>
        </pc:spChg>
        <pc:spChg chg="mod">
          <ac:chgData name="Corey Edwards" userId="S::corey.edwards@uwtsd.ac.uk::7a967df3-e232-40a5-b10c-dee8f912d80a" providerId="AD" clId="Web-{8E073324-4AF7-48B7-A89D-256D6AEA50F9}" dt="2023-07-13T09:49:47.111" v="105" actId="20577"/>
          <ac:spMkLst>
            <pc:docMk/>
            <pc:sldMk cId="3998106063" sldId="262"/>
            <ac:spMk id="3" creationId="{14EB072B-3575-AE31-29CB-E399FD7DF561}"/>
          </ac:spMkLst>
        </pc:spChg>
      </pc:sldChg>
      <pc:sldChg chg="modSp new">
        <pc:chgData name="Corey Edwards" userId="S::corey.edwards@uwtsd.ac.uk::7a967df3-e232-40a5-b10c-dee8f912d80a" providerId="AD" clId="Web-{8E073324-4AF7-48B7-A89D-256D6AEA50F9}" dt="2023-07-13T09:49:00.844" v="81" actId="20577"/>
        <pc:sldMkLst>
          <pc:docMk/>
          <pc:sldMk cId="272658421" sldId="263"/>
        </pc:sldMkLst>
        <pc:spChg chg="mod">
          <ac:chgData name="Corey Edwards" userId="S::corey.edwards@uwtsd.ac.uk::7a967df3-e232-40a5-b10c-dee8f912d80a" providerId="AD" clId="Web-{8E073324-4AF7-48B7-A89D-256D6AEA50F9}" dt="2023-07-13T09:49:00.844" v="81" actId="20577"/>
          <ac:spMkLst>
            <pc:docMk/>
            <pc:sldMk cId="272658421" sldId="263"/>
            <ac:spMk id="2" creationId="{6912A98C-4853-575A-6023-6E2FCE808A20}"/>
          </ac:spMkLst>
        </pc:spChg>
      </pc:sldChg>
      <pc:sldChg chg="modSp new">
        <pc:chgData name="Corey Edwards" userId="S::corey.edwards@uwtsd.ac.uk::7a967df3-e232-40a5-b10c-dee8f912d80a" providerId="AD" clId="Web-{8E073324-4AF7-48B7-A89D-256D6AEA50F9}" dt="2023-07-13T09:49:08.875" v="86" actId="20577"/>
        <pc:sldMkLst>
          <pc:docMk/>
          <pc:sldMk cId="2990297758" sldId="264"/>
        </pc:sldMkLst>
        <pc:spChg chg="mod">
          <ac:chgData name="Corey Edwards" userId="S::corey.edwards@uwtsd.ac.uk::7a967df3-e232-40a5-b10c-dee8f912d80a" providerId="AD" clId="Web-{8E073324-4AF7-48B7-A89D-256D6AEA50F9}" dt="2023-07-13T09:49:08.875" v="86" actId="20577"/>
          <ac:spMkLst>
            <pc:docMk/>
            <pc:sldMk cId="2990297758" sldId="264"/>
            <ac:spMk id="2" creationId="{C0995110-D0B8-8257-8BD3-8C19D01B895B}"/>
          </ac:spMkLst>
        </pc:spChg>
      </pc:sldChg>
      <pc:sldChg chg="modSp new">
        <pc:chgData name="Corey Edwards" userId="S::corey.edwards@uwtsd.ac.uk::7a967df3-e232-40a5-b10c-dee8f912d80a" providerId="AD" clId="Web-{8E073324-4AF7-48B7-A89D-256D6AEA50F9}" dt="2023-07-13T09:49:16.282" v="93" actId="20577"/>
        <pc:sldMkLst>
          <pc:docMk/>
          <pc:sldMk cId="858583075" sldId="265"/>
        </pc:sldMkLst>
        <pc:spChg chg="mod">
          <ac:chgData name="Corey Edwards" userId="S::corey.edwards@uwtsd.ac.uk::7a967df3-e232-40a5-b10c-dee8f912d80a" providerId="AD" clId="Web-{8E073324-4AF7-48B7-A89D-256D6AEA50F9}" dt="2023-07-13T09:49:16.282" v="93" actId="20577"/>
          <ac:spMkLst>
            <pc:docMk/>
            <pc:sldMk cId="858583075" sldId="265"/>
            <ac:spMk id="2" creationId="{88ADDB01-B2A8-D669-140B-BC42E234992F}"/>
          </ac:spMkLst>
        </pc:spChg>
      </pc:sldChg>
      <pc:sldChg chg="modSp new">
        <pc:chgData name="Corey Edwards" userId="S::corey.edwards@uwtsd.ac.uk::7a967df3-e232-40a5-b10c-dee8f912d80a" providerId="AD" clId="Web-{8E073324-4AF7-48B7-A89D-256D6AEA50F9}" dt="2023-07-13T09:49:19.391" v="97" actId="20577"/>
        <pc:sldMkLst>
          <pc:docMk/>
          <pc:sldMk cId="2983134560" sldId="266"/>
        </pc:sldMkLst>
        <pc:spChg chg="mod">
          <ac:chgData name="Corey Edwards" userId="S::corey.edwards@uwtsd.ac.uk::7a967df3-e232-40a5-b10c-dee8f912d80a" providerId="AD" clId="Web-{8E073324-4AF7-48B7-A89D-256D6AEA50F9}" dt="2023-07-13T09:49:19.391" v="97" actId="20577"/>
          <ac:spMkLst>
            <pc:docMk/>
            <pc:sldMk cId="2983134560" sldId="266"/>
            <ac:spMk id="2" creationId="{B0FD829E-6DC7-27DF-FA35-546A46526B96}"/>
          </ac:spMkLst>
        </pc:spChg>
      </pc:sldChg>
      <pc:sldChg chg="modSp new">
        <pc:chgData name="Corey Edwards" userId="S::corey.edwards@uwtsd.ac.uk::7a967df3-e232-40a5-b10c-dee8f912d80a" providerId="AD" clId="Web-{8E073324-4AF7-48B7-A89D-256D6AEA50F9}" dt="2023-07-13T09:49:50.799" v="106" actId="20577"/>
        <pc:sldMkLst>
          <pc:docMk/>
          <pc:sldMk cId="3414431513" sldId="267"/>
        </pc:sldMkLst>
        <pc:spChg chg="mod">
          <ac:chgData name="Corey Edwards" userId="S::corey.edwards@uwtsd.ac.uk::7a967df3-e232-40a5-b10c-dee8f912d80a" providerId="AD" clId="Web-{8E073324-4AF7-48B7-A89D-256D6AEA50F9}" dt="2023-07-13T09:49:50.799" v="106" actId="20577"/>
          <ac:spMkLst>
            <pc:docMk/>
            <pc:sldMk cId="3414431513" sldId="267"/>
            <ac:spMk id="2" creationId="{1282BDAF-09D8-B15B-F865-7369CC5D5069}"/>
          </ac:spMkLst>
        </pc:spChg>
      </pc:sldChg>
      <pc:sldChg chg="modSp new">
        <pc:chgData name="Corey Edwards" userId="S::corey.edwards@uwtsd.ac.uk::7a967df3-e232-40a5-b10c-dee8f912d80a" providerId="AD" clId="Web-{8E073324-4AF7-48B7-A89D-256D6AEA50F9}" dt="2023-07-13T09:49:57.814" v="114" actId="20577"/>
        <pc:sldMkLst>
          <pc:docMk/>
          <pc:sldMk cId="3232418879" sldId="268"/>
        </pc:sldMkLst>
        <pc:spChg chg="mod">
          <ac:chgData name="Corey Edwards" userId="S::corey.edwards@uwtsd.ac.uk::7a967df3-e232-40a5-b10c-dee8f912d80a" providerId="AD" clId="Web-{8E073324-4AF7-48B7-A89D-256D6AEA50F9}" dt="2023-07-13T09:49:57.814" v="114" actId="20577"/>
          <ac:spMkLst>
            <pc:docMk/>
            <pc:sldMk cId="3232418879" sldId="268"/>
            <ac:spMk id="2" creationId="{EEF0C28F-4399-0A8F-763B-D46B9F15DD5D}"/>
          </ac:spMkLst>
        </pc:spChg>
      </pc:sldChg>
      <pc:sldChg chg="new">
        <pc:chgData name="Corey Edwards" userId="S::corey.edwards@uwtsd.ac.uk::7a967df3-e232-40a5-b10c-dee8f912d80a" providerId="AD" clId="Web-{8E073324-4AF7-48B7-A89D-256D6AEA50F9}" dt="2023-07-13T09:49:59.377" v="115"/>
        <pc:sldMkLst>
          <pc:docMk/>
          <pc:sldMk cId="23688930" sldId="269"/>
        </pc:sldMkLst>
      </pc:sldChg>
      <pc:sldChg chg="modSp new">
        <pc:chgData name="Corey Edwards" userId="S::corey.edwards@uwtsd.ac.uk::7a967df3-e232-40a5-b10c-dee8f912d80a" providerId="AD" clId="Web-{8E073324-4AF7-48B7-A89D-256D6AEA50F9}" dt="2023-07-13T09:50:07.565" v="125" actId="20577"/>
        <pc:sldMkLst>
          <pc:docMk/>
          <pc:sldMk cId="1051721135" sldId="270"/>
        </pc:sldMkLst>
        <pc:spChg chg="mod">
          <ac:chgData name="Corey Edwards" userId="S::corey.edwards@uwtsd.ac.uk::7a967df3-e232-40a5-b10c-dee8f912d80a" providerId="AD" clId="Web-{8E073324-4AF7-48B7-A89D-256D6AEA50F9}" dt="2023-07-13T09:50:07.565" v="125" actId="20577"/>
          <ac:spMkLst>
            <pc:docMk/>
            <pc:sldMk cId="1051721135" sldId="270"/>
            <ac:spMk id="2" creationId="{0E375D39-6AE7-5A3D-42D6-4F9B7ACCD61B}"/>
          </ac:spMkLst>
        </pc:spChg>
      </pc:sldChg>
      <pc:sldMasterChg chg="add del addSldLayout delSldLayout">
        <pc:chgData name="Corey Edwards" userId="S::corey.edwards@uwtsd.ac.uk::7a967df3-e232-40a5-b10c-dee8f912d80a" providerId="AD" clId="Web-{8E073324-4AF7-48B7-A89D-256D6AEA50F9}" dt="2023-07-13T09:33:48.203" v="12"/>
        <pc:sldMasterMkLst>
          <pc:docMk/>
          <pc:sldMasterMk cId="2460954070" sldId="2147483660"/>
        </pc:sldMasterMkLst>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2385387890" sldId="2147483661"/>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949138452" sldId="2147483662"/>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2591524520" sldId="2147483663"/>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1203092039" sldId="2147483664"/>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3733172339" sldId="2147483665"/>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3210312558" sldId="2147483666"/>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3146388984" sldId="2147483667"/>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3171841454" sldId="2147483668"/>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1718958274" sldId="2147483669"/>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2202905451" sldId="2147483670"/>
          </pc:sldLayoutMkLst>
        </pc:sldLayoutChg>
        <pc:sldLayoutChg chg="add del">
          <pc:chgData name="Corey Edwards" userId="S::corey.edwards@uwtsd.ac.uk::7a967df3-e232-40a5-b10c-dee8f912d80a" providerId="AD" clId="Web-{8E073324-4AF7-48B7-A89D-256D6AEA50F9}" dt="2023-07-13T09:33:48.203" v="12"/>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8E073324-4AF7-48B7-A89D-256D6AEA50F9}" dt="2023-07-13T09:33:48.203" v="12"/>
        <pc:sldMasterMkLst>
          <pc:docMk/>
          <pc:sldMasterMk cId="666866796" sldId="2147483685"/>
        </pc:sldMasterMkLst>
        <pc:sldLayoutChg chg="add">
          <pc:chgData name="Corey Edwards" userId="S::corey.edwards@uwtsd.ac.uk::7a967df3-e232-40a5-b10c-dee8f912d80a" providerId="AD" clId="Web-{8E073324-4AF7-48B7-A89D-256D6AEA50F9}" dt="2023-07-13T09:33:48.203" v="12"/>
          <pc:sldLayoutMkLst>
            <pc:docMk/>
            <pc:sldMasterMk cId="666866796" sldId="2147483685"/>
            <pc:sldLayoutMk cId="3405497718" sldId="2147483674"/>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4172388469" sldId="2147483675"/>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393829958" sldId="2147483676"/>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2096602598" sldId="2147483677"/>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3550331055" sldId="2147483678"/>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3880022545" sldId="2147483679"/>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940263779" sldId="2147483680"/>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3615422539" sldId="2147483681"/>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2431992243" sldId="2147483682"/>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3401663701" sldId="2147483683"/>
          </pc:sldLayoutMkLst>
        </pc:sldLayoutChg>
        <pc:sldLayoutChg chg="add">
          <pc:chgData name="Corey Edwards" userId="S::corey.edwards@uwtsd.ac.uk::7a967df3-e232-40a5-b10c-dee8f912d80a" providerId="AD" clId="Web-{8E073324-4AF7-48B7-A89D-256D6AEA50F9}" dt="2023-07-13T09:33:48.203" v="12"/>
          <pc:sldLayoutMkLst>
            <pc:docMk/>
            <pc:sldMasterMk cId="666866796" sldId="2147483685"/>
            <pc:sldLayoutMk cId="713502137" sldId="2147483684"/>
          </pc:sldLayoutMkLst>
        </pc:sldLayoutChg>
      </pc:sldMasterChg>
      <pc:sldMasterChg chg="add del addSldLayout delSldLayout">
        <pc:chgData name="Corey Edwards" userId="S::corey.edwards@uwtsd.ac.uk::7a967df3-e232-40a5-b10c-dee8f912d80a" providerId="AD" clId="Web-{8E073324-4AF7-48B7-A89D-256D6AEA50F9}" dt="2023-07-13T09:33:40.734" v="11"/>
        <pc:sldMasterMkLst>
          <pc:docMk/>
          <pc:sldMasterMk cId="2953837306" sldId="2147483763"/>
        </pc:sldMasterMkLst>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1968718686" sldId="2147483752"/>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823970143" sldId="2147483753"/>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3956281679" sldId="2147483754"/>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2088687388" sldId="2147483755"/>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1408431156" sldId="2147483756"/>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4123683547" sldId="2147483757"/>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2751438094" sldId="2147483758"/>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1788880402" sldId="2147483759"/>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4185133628" sldId="2147483760"/>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3299019925" sldId="2147483761"/>
          </pc:sldLayoutMkLst>
        </pc:sldLayoutChg>
        <pc:sldLayoutChg chg="add del">
          <pc:chgData name="Corey Edwards" userId="S::corey.edwards@uwtsd.ac.uk::7a967df3-e232-40a5-b10c-dee8f912d80a" providerId="AD" clId="Web-{8E073324-4AF7-48B7-A89D-256D6AEA50F9}" dt="2023-07-13T09:33:40.734" v="11"/>
          <pc:sldLayoutMkLst>
            <pc:docMk/>
            <pc:sldMasterMk cId="2953837306" sldId="2147483763"/>
            <pc:sldLayoutMk cId="691876610" sldId="2147483762"/>
          </pc:sldLayoutMkLst>
        </pc:sldLayoutChg>
      </pc:sldMasterChg>
    </pc:docChg>
  </pc:docChgLst>
  <pc:docChgLst>
    <pc:chgData name="Corey Edwards" userId="S::corey.edwards@uwtsd.ac.uk::7a967df3-e232-40a5-b10c-dee8f912d80a" providerId="AD" clId="Web-{EBF766AF-0349-2D33-CB81-DFCE84E69005}"/>
    <pc:docChg chg="addSld delSld modSld">
      <pc:chgData name="Corey Edwards" userId="S::corey.edwards@uwtsd.ac.uk::7a967df3-e232-40a5-b10c-dee8f912d80a" providerId="AD" clId="Web-{EBF766AF-0349-2D33-CB81-DFCE84E69005}" dt="2023-07-18T11:19:14.371" v="383"/>
      <pc:docMkLst>
        <pc:docMk/>
      </pc:docMkLst>
      <pc:sldChg chg="addSp delSp modSp mod setBg">
        <pc:chgData name="Corey Edwards" userId="S::corey.edwards@uwtsd.ac.uk::7a967df3-e232-40a5-b10c-dee8f912d80a" providerId="AD" clId="Web-{EBF766AF-0349-2D33-CB81-DFCE84E69005}" dt="2023-07-17T12:53:05.108" v="140"/>
        <pc:sldMkLst>
          <pc:docMk/>
          <pc:sldMk cId="2324590250" sldId="257"/>
        </pc:sldMkLst>
        <pc:spChg chg="mod">
          <ac:chgData name="Corey Edwards" userId="S::corey.edwards@uwtsd.ac.uk::7a967df3-e232-40a5-b10c-dee8f912d80a" providerId="AD" clId="Web-{EBF766AF-0349-2D33-CB81-DFCE84E69005}" dt="2023-07-17T12:53:05.108" v="140"/>
          <ac:spMkLst>
            <pc:docMk/>
            <pc:sldMk cId="2324590250" sldId="257"/>
            <ac:spMk id="2" creationId="{18F136CF-E3B6-EF55-66C8-3FAD96407D18}"/>
          </ac:spMkLst>
        </pc:spChg>
        <pc:spChg chg="del">
          <ac:chgData name="Corey Edwards" userId="S::corey.edwards@uwtsd.ac.uk::7a967df3-e232-40a5-b10c-dee8f912d80a" providerId="AD" clId="Web-{EBF766AF-0349-2D33-CB81-DFCE84E69005}" dt="2023-07-17T12:53:05.108" v="140"/>
          <ac:spMkLst>
            <pc:docMk/>
            <pc:sldMk cId="2324590250" sldId="257"/>
            <ac:spMk id="3" creationId="{51016848-322D-131D-E88A-42DF27C46871}"/>
          </ac:spMkLst>
        </pc:spChg>
        <pc:spChg chg="add">
          <ac:chgData name="Corey Edwards" userId="S::corey.edwards@uwtsd.ac.uk::7a967df3-e232-40a5-b10c-dee8f912d80a" providerId="AD" clId="Web-{EBF766AF-0349-2D33-CB81-DFCE84E69005}" dt="2023-07-17T12:53:05.108" v="140"/>
          <ac:spMkLst>
            <pc:docMk/>
            <pc:sldMk cId="2324590250" sldId="257"/>
            <ac:spMk id="9" creationId="{60B7752B-728D-4CA3-8923-C4F7F77029E3}"/>
          </ac:spMkLst>
        </pc:spChg>
        <pc:spChg chg="add">
          <ac:chgData name="Corey Edwards" userId="S::corey.edwards@uwtsd.ac.uk::7a967df3-e232-40a5-b10c-dee8f912d80a" providerId="AD" clId="Web-{EBF766AF-0349-2D33-CB81-DFCE84E69005}" dt="2023-07-17T12:53:05.108" v="140"/>
          <ac:spMkLst>
            <pc:docMk/>
            <pc:sldMk cId="2324590250" sldId="257"/>
            <ac:spMk id="15" creationId="{52D58DC7-20C8-4471-BAA7-B296A2AEC3F6}"/>
          </ac:spMkLst>
        </pc:spChg>
        <pc:spChg chg="add">
          <ac:chgData name="Corey Edwards" userId="S::corey.edwards@uwtsd.ac.uk::7a967df3-e232-40a5-b10c-dee8f912d80a" providerId="AD" clId="Web-{EBF766AF-0349-2D33-CB81-DFCE84E69005}" dt="2023-07-17T12:53:05.108" v="140"/>
          <ac:spMkLst>
            <pc:docMk/>
            <pc:sldMk cId="2324590250" sldId="257"/>
            <ac:spMk id="17" creationId="{8E4AABAC-100B-437F-86D3-981412859411}"/>
          </ac:spMkLst>
        </pc:spChg>
        <pc:spChg chg="add">
          <ac:chgData name="Corey Edwards" userId="S::corey.edwards@uwtsd.ac.uk::7a967df3-e232-40a5-b10c-dee8f912d80a" providerId="AD" clId="Web-{EBF766AF-0349-2D33-CB81-DFCE84E69005}" dt="2023-07-17T12:53:05.108" v="140"/>
          <ac:spMkLst>
            <pc:docMk/>
            <pc:sldMk cId="2324590250" sldId="257"/>
            <ac:spMk id="19" creationId="{1DFD33E0-4D46-4176-BAE2-6AED15231C59}"/>
          </ac:spMkLst>
        </pc:spChg>
        <pc:spChg chg="add">
          <ac:chgData name="Corey Edwards" userId="S::corey.edwards@uwtsd.ac.uk::7a967df3-e232-40a5-b10c-dee8f912d80a" providerId="AD" clId="Web-{EBF766AF-0349-2D33-CB81-DFCE84E69005}" dt="2023-07-17T12:53:05.108" v="140"/>
          <ac:spMkLst>
            <pc:docMk/>
            <pc:sldMk cId="2324590250" sldId="257"/>
            <ac:spMk id="21" creationId="{022B5D87-7689-4E7F-B03A-7F803B5DF799}"/>
          </ac:spMkLst>
        </pc:spChg>
        <pc:grpChg chg="add">
          <ac:chgData name="Corey Edwards" userId="S::corey.edwards@uwtsd.ac.uk::7a967df3-e232-40a5-b10c-dee8f912d80a" providerId="AD" clId="Web-{EBF766AF-0349-2D33-CB81-DFCE84E69005}" dt="2023-07-17T12:53:05.108" v="140"/>
          <ac:grpSpMkLst>
            <pc:docMk/>
            <pc:sldMk cId="2324590250" sldId="257"/>
            <ac:grpSpMk id="11" creationId="{20205E53-D75C-4F15-A4A3-21DA0826FCE9}"/>
          </ac:grpSpMkLst>
        </pc:grpChg>
        <pc:graphicFrameChg chg="add">
          <ac:chgData name="Corey Edwards" userId="S::corey.edwards@uwtsd.ac.uk::7a967df3-e232-40a5-b10c-dee8f912d80a" providerId="AD" clId="Web-{EBF766AF-0349-2D33-CB81-DFCE84E69005}" dt="2023-07-17T12:53:05.108" v="140"/>
          <ac:graphicFrameMkLst>
            <pc:docMk/>
            <pc:sldMk cId="2324590250" sldId="257"/>
            <ac:graphicFrameMk id="5" creationId="{0D52FE4F-A482-13DD-C6AB-EEFD8BAF9548}"/>
          </ac:graphicFrameMkLst>
        </pc:graphicFrameChg>
      </pc:sldChg>
      <pc:sldChg chg="addSp delSp modSp mod setBg addAnim delAnim">
        <pc:chgData name="Corey Edwards" userId="S::corey.edwards@uwtsd.ac.uk::7a967df3-e232-40a5-b10c-dee8f912d80a" providerId="AD" clId="Web-{EBF766AF-0349-2D33-CB81-DFCE84E69005}" dt="2023-07-17T13:12:15.064" v="146"/>
        <pc:sldMkLst>
          <pc:docMk/>
          <pc:sldMk cId="4123558105" sldId="258"/>
        </pc:sldMkLst>
        <pc:spChg chg="mod">
          <ac:chgData name="Corey Edwards" userId="S::corey.edwards@uwtsd.ac.uk::7a967df3-e232-40a5-b10c-dee8f912d80a" providerId="AD" clId="Web-{EBF766AF-0349-2D33-CB81-DFCE84E69005}" dt="2023-07-17T13:12:15.064" v="146"/>
          <ac:spMkLst>
            <pc:docMk/>
            <pc:sldMk cId="4123558105" sldId="258"/>
            <ac:spMk id="2" creationId="{363B163B-C318-3117-2E56-237871BE4DA0}"/>
          </ac:spMkLst>
        </pc:spChg>
        <pc:spChg chg="mod">
          <ac:chgData name="Corey Edwards" userId="S::corey.edwards@uwtsd.ac.uk::7a967df3-e232-40a5-b10c-dee8f912d80a" providerId="AD" clId="Web-{EBF766AF-0349-2D33-CB81-DFCE84E69005}" dt="2023-07-17T13:12:15.064" v="146"/>
          <ac:spMkLst>
            <pc:docMk/>
            <pc:sldMk cId="4123558105" sldId="258"/>
            <ac:spMk id="3" creationId="{02C37F07-E4C6-2E89-4C32-17EC80B51884}"/>
          </ac:spMkLst>
        </pc:spChg>
        <pc:spChg chg="add del">
          <ac:chgData name="Corey Edwards" userId="S::corey.edwards@uwtsd.ac.uk::7a967df3-e232-40a5-b10c-dee8f912d80a" providerId="AD" clId="Web-{EBF766AF-0349-2D33-CB81-DFCE84E69005}" dt="2023-07-17T13:12:15.032" v="145"/>
          <ac:spMkLst>
            <pc:docMk/>
            <pc:sldMk cId="4123558105" sldId="258"/>
            <ac:spMk id="9" creationId="{82184FF4-7029-4ED7-813A-192E60608764}"/>
          </ac:spMkLst>
        </pc:spChg>
        <pc:spChg chg="add del">
          <ac:chgData name="Corey Edwards" userId="S::corey.edwards@uwtsd.ac.uk::7a967df3-e232-40a5-b10c-dee8f912d80a" providerId="AD" clId="Web-{EBF766AF-0349-2D33-CB81-DFCE84E69005}" dt="2023-07-17T13:12:15.032" v="145"/>
          <ac:spMkLst>
            <pc:docMk/>
            <pc:sldMk cId="4123558105" sldId="258"/>
            <ac:spMk id="11" creationId="{AAA7AB09-557C-41AD-9113-FF9F68FA1035}"/>
          </ac:spMkLst>
        </pc:spChg>
        <pc:spChg chg="add del">
          <ac:chgData name="Corey Edwards" userId="S::corey.edwards@uwtsd.ac.uk::7a967df3-e232-40a5-b10c-dee8f912d80a" providerId="AD" clId="Web-{EBF766AF-0349-2D33-CB81-DFCE84E69005}" dt="2023-07-17T13:12:15.032" v="145"/>
          <ac:spMkLst>
            <pc:docMk/>
            <pc:sldMk cId="4123558105" sldId="258"/>
            <ac:spMk id="13" creationId="{EF99ECAA-1F11-4937-BBA6-51935AB44C9D}"/>
          </ac:spMkLst>
        </pc:spChg>
        <pc:spChg chg="add del">
          <ac:chgData name="Corey Edwards" userId="S::corey.edwards@uwtsd.ac.uk::7a967df3-e232-40a5-b10c-dee8f912d80a" providerId="AD" clId="Web-{EBF766AF-0349-2D33-CB81-DFCE84E69005}" dt="2023-07-17T13:12:15.032" v="145"/>
          <ac:spMkLst>
            <pc:docMk/>
            <pc:sldMk cId="4123558105" sldId="258"/>
            <ac:spMk id="21" creationId="{1DB043B4-68C6-45B9-82AC-A5800EADB8DB}"/>
          </ac:spMkLst>
        </pc:spChg>
        <pc:spChg chg="add del">
          <ac:chgData name="Corey Edwards" userId="S::corey.edwards@uwtsd.ac.uk::7a967df3-e232-40a5-b10c-dee8f912d80a" providerId="AD" clId="Web-{EBF766AF-0349-2D33-CB81-DFCE84E69005}" dt="2023-07-17T13:12:15.032" v="145"/>
          <ac:spMkLst>
            <pc:docMk/>
            <pc:sldMk cId="4123558105" sldId="258"/>
            <ac:spMk id="23" creationId="{E49CA12F-6E27-4C54-88C4-EE6CE7C473F1}"/>
          </ac:spMkLst>
        </pc:spChg>
        <pc:spChg chg="add del">
          <ac:chgData name="Corey Edwards" userId="S::corey.edwards@uwtsd.ac.uk::7a967df3-e232-40a5-b10c-dee8f912d80a" providerId="AD" clId="Web-{EBF766AF-0349-2D33-CB81-DFCE84E69005}" dt="2023-07-17T13:12:15.032" v="145"/>
          <ac:spMkLst>
            <pc:docMk/>
            <pc:sldMk cId="4123558105" sldId="258"/>
            <ac:spMk id="25" creationId="{5337EA23-6703-4C96-9EEB-A408CBDD67BD}"/>
          </ac:spMkLst>
        </pc:spChg>
        <pc:spChg chg="add">
          <ac:chgData name="Corey Edwards" userId="S::corey.edwards@uwtsd.ac.uk::7a967df3-e232-40a5-b10c-dee8f912d80a" providerId="AD" clId="Web-{EBF766AF-0349-2D33-CB81-DFCE84E69005}" dt="2023-07-17T13:12:15.064" v="146"/>
          <ac:spMkLst>
            <pc:docMk/>
            <pc:sldMk cId="4123558105" sldId="258"/>
            <ac:spMk id="27" creationId="{82184FF4-7029-4ED7-813A-192E60608764}"/>
          </ac:spMkLst>
        </pc:spChg>
        <pc:spChg chg="add">
          <ac:chgData name="Corey Edwards" userId="S::corey.edwards@uwtsd.ac.uk::7a967df3-e232-40a5-b10c-dee8f912d80a" providerId="AD" clId="Web-{EBF766AF-0349-2D33-CB81-DFCE84E69005}" dt="2023-07-17T13:12:15.064" v="146"/>
          <ac:spMkLst>
            <pc:docMk/>
            <pc:sldMk cId="4123558105" sldId="258"/>
            <ac:spMk id="28" creationId="{AAA7AB09-557C-41AD-9113-FF9F68FA1035}"/>
          </ac:spMkLst>
        </pc:spChg>
        <pc:spChg chg="add">
          <ac:chgData name="Corey Edwards" userId="S::corey.edwards@uwtsd.ac.uk::7a967df3-e232-40a5-b10c-dee8f912d80a" providerId="AD" clId="Web-{EBF766AF-0349-2D33-CB81-DFCE84E69005}" dt="2023-07-17T13:12:15.064" v="146"/>
          <ac:spMkLst>
            <pc:docMk/>
            <pc:sldMk cId="4123558105" sldId="258"/>
            <ac:spMk id="29" creationId="{EF99ECAA-1F11-4937-BBA6-51935AB44C9D}"/>
          </ac:spMkLst>
        </pc:spChg>
        <pc:spChg chg="add">
          <ac:chgData name="Corey Edwards" userId="S::corey.edwards@uwtsd.ac.uk::7a967df3-e232-40a5-b10c-dee8f912d80a" providerId="AD" clId="Web-{EBF766AF-0349-2D33-CB81-DFCE84E69005}" dt="2023-07-17T13:12:15.064" v="146"/>
          <ac:spMkLst>
            <pc:docMk/>
            <pc:sldMk cId="4123558105" sldId="258"/>
            <ac:spMk id="31" creationId="{1DB043B4-68C6-45B9-82AC-A5800EADB8DB}"/>
          </ac:spMkLst>
        </pc:spChg>
        <pc:spChg chg="add">
          <ac:chgData name="Corey Edwards" userId="S::corey.edwards@uwtsd.ac.uk::7a967df3-e232-40a5-b10c-dee8f912d80a" providerId="AD" clId="Web-{EBF766AF-0349-2D33-CB81-DFCE84E69005}" dt="2023-07-17T13:12:15.064" v="146"/>
          <ac:spMkLst>
            <pc:docMk/>
            <pc:sldMk cId="4123558105" sldId="258"/>
            <ac:spMk id="33" creationId="{AD4EA4DF-0E7C-4098-86F6-7D0ACAEFC0BF}"/>
          </ac:spMkLst>
        </pc:spChg>
        <pc:spChg chg="add">
          <ac:chgData name="Corey Edwards" userId="S::corey.edwards@uwtsd.ac.uk::7a967df3-e232-40a5-b10c-dee8f912d80a" providerId="AD" clId="Web-{EBF766AF-0349-2D33-CB81-DFCE84E69005}" dt="2023-07-17T13:12:15.064" v="146"/>
          <ac:spMkLst>
            <pc:docMk/>
            <pc:sldMk cId="4123558105" sldId="258"/>
            <ac:spMk id="34" creationId="{FE05BC49-0F00-4C85-9AF5-A0CC5B39C8D2}"/>
          </ac:spMkLst>
        </pc:spChg>
        <pc:grpChg chg="add del">
          <ac:chgData name="Corey Edwards" userId="S::corey.edwards@uwtsd.ac.uk::7a967df3-e232-40a5-b10c-dee8f912d80a" providerId="AD" clId="Web-{EBF766AF-0349-2D33-CB81-DFCE84E69005}" dt="2023-07-17T13:12:15.032" v="145"/>
          <ac:grpSpMkLst>
            <pc:docMk/>
            <pc:sldMk cId="4123558105" sldId="258"/>
            <ac:grpSpMk id="15" creationId="{79DE9FAB-6BBA-4CFE-B67D-77B47F01ECA4}"/>
          </ac:grpSpMkLst>
        </pc:grpChg>
        <pc:grpChg chg="add">
          <ac:chgData name="Corey Edwards" userId="S::corey.edwards@uwtsd.ac.uk::7a967df3-e232-40a5-b10c-dee8f912d80a" providerId="AD" clId="Web-{EBF766AF-0349-2D33-CB81-DFCE84E69005}" dt="2023-07-17T13:12:15.064" v="146"/>
          <ac:grpSpMkLst>
            <pc:docMk/>
            <pc:sldMk cId="4123558105" sldId="258"/>
            <ac:grpSpMk id="30" creationId="{79DE9FAB-6BBA-4CFE-B67D-77B47F01ECA4}"/>
          </ac:grpSpMkLst>
        </pc:grpChg>
        <pc:picChg chg="add del">
          <ac:chgData name="Corey Edwards" userId="S::corey.edwards@uwtsd.ac.uk::7a967df3-e232-40a5-b10c-dee8f912d80a" providerId="AD" clId="Web-{EBF766AF-0349-2D33-CB81-DFCE84E69005}" dt="2023-07-17T13:12:15.032" v="145"/>
          <ac:picMkLst>
            <pc:docMk/>
            <pc:sldMk cId="4123558105" sldId="258"/>
            <ac:picMk id="5" creationId="{61451F6C-49F0-01EF-2089-2CAC2C1ADBFF}"/>
          </ac:picMkLst>
        </pc:picChg>
        <pc:picChg chg="add">
          <ac:chgData name="Corey Edwards" userId="S::corey.edwards@uwtsd.ac.uk::7a967df3-e232-40a5-b10c-dee8f912d80a" providerId="AD" clId="Web-{EBF766AF-0349-2D33-CB81-DFCE84E69005}" dt="2023-07-17T13:12:15.064" v="146"/>
          <ac:picMkLst>
            <pc:docMk/>
            <pc:sldMk cId="4123558105" sldId="258"/>
            <ac:picMk id="32" creationId="{4399F742-59F2-1F2F-61D5-5987234ECFD8}"/>
          </ac:picMkLst>
        </pc:picChg>
      </pc:sldChg>
      <pc:sldChg chg="addSp delSp modSp mod setBg">
        <pc:chgData name="Corey Edwards" userId="S::corey.edwards@uwtsd.ac.uk::7a967df3-e232-40a5-b10c-dee8f912d80a" providerId="AD" clId="Web-{EBF766AF-0349-2D33-CB81-DFCE84E69005}" dt="2023-07-17T12:53:09.874" v="141"/>
        <pc:sldMkLst>
          <pc:docMk/>
          <pc:sldMk cId="2120795301" sldId="260"/>
        </pc:sldMkLst>
        <pc:spChg chg="mod">
          <ac:chgData name="Corey Edwards" userId="S::corey.edwards@uwtsd.ac.uk::7a967df3-e232-40a5-b10c-dee8f912d80a" providerId="AD" clId="Web-{EBF766AF-0349-2D33-CB81-DFCE84E69005}" dt="2023-07-17T12:53:09.874" v="141"/>
          <ac:spMkLst>
            <pc:docMk/>
            <pc:sldMk cId="2120795301" sldId="260"/>
            <ac:spMk id="2" creationId="{2EF93BDC-DC49-B326-CD37-091C2AFACCA8}"/>
          </ac:spMkLst>
        </pc:spChg>
        <pc:spChg chg="del">
          <ac:chgData name="Corey Edwards" userId="S::corey.edwards@uwtsd.ac.uk::7a967df3-e232-40a5-b10c-dee8f912d80a" providerId="AD" clId="Web-{EBF766AF-0349-2D33-CB81-DFCE84E69005}" dt="2023-07-17T12:53:09.874" v="141"/>
          <ac:spMkLst>
            <pc:docMk/>
            <pc:sldMk cId="2120795301" sldId="260"/>
            <ac:spMk id="3" creationId="{6EAF76C0-B274-5B76-D7BF-42B5263207D6}"/>
          </ac:spMkLst>
        </pc:spChg>
        <pc:spChg chg="add">
          <ac:chgData name="Corey Edwards" userId="S::corey.edwards@uwtsd.ac.uk::7a967df3-e232-40a5-b10c-dee8f912d80a" providerId="AD" clId="Web-{EBF766AF-0349-2D33-CB81-DFCE84E69005}" dt="2023-07-17T12:53:09.874" v="141"/>
          <ac:spMkLst>
            <pc:docMk/>
            <pc:sldMk cId="2120795301" sldId="260"/>
            <ac:spMk id="9" creationId="{60B7752B-728D-4CA3-8923-C4F7F77029E3}"/>
          </ac:spMkLst>
        </pc:spChg>
        <pc:spChg chg="add">
          <ac:chgData name="Corey Edwards" userId="S::corey.edwards@uwtsd.ac.uk::7a967df3-e232-40a5-b10c-dee8f912d80a" providerId="AD" clId="Web-{EBF766AF-0349-2D33-CB81-DFCE84E69005}" dt="2023-07-17T12:53:09.874" v="141"/>
          <ac:spMkLst>
            <pc:docMk/>
            <pc:sldMk cId="2120795301" sldId="260"/>
            <ac:spMk id="15" creationId="{52D58DC7-20C8-4471-BAA7-B296A2AEC3F6}"/>
          </ac:spMkLst>
        </pc:spChg>
        <pc:spChg chg="add">
          <ac:chgData name="Corey Edwards" userId="S::corey.edwards@uwtsd.ac.uk::7a967df3-e232-40a5-b10c-dee8f912d80a" providerId="AD" clId="Web-{EBF766AF-0349-2D33-CB81-DFCE84E69005}" dt="2023-07-17T12:53:09.874" v="141"/>
          <ac:spMkLst>
            <pc:docMk/>
            <pc:sldMk cId="2120795301" sldId="260"/>
            <ac:spMk id="17" creationId="{8E4AABAC-100B-437F-86D3-981412859411}"/>
          </ac:spMkLst>
        </pc:spChg>
        <pc:spChg chg="add">
          <ac:chgData name="Corey Edwards" userId="S::corey.edwards@uwtsd.ac.uk::7a967df3-e232-40a5-b10c-dee8f912d80a" providerId="AD" clId="Web-{EBF766AF-0349-2D33-CB81-DFCE84E69005}" dt="2023-07-17T12:53:09.874" v="141"/>
          <ac:spMkLst>
            <pc:docMk/>
            <pc:sldMk cId="2120795301" sldId="260"/>
            <ac:spMk id="19" creationId="{1DFD33E0-4D46-4176-BAE2-6AED15231C59}"/>
          </ac:spMkLst>
        </pc:spChg>
        <pc:spChg chg="add">
          <ac:chgData name="Corey Edwards" userId="S::corey.edwards@uwtsd.ac.uk::7a967df3-e232-40a5-b10c-dee8f912d80a" providerId="AD" clId="Web-{EBF766AF-0349-2D33-CB81-DFCE84E69005}" dt="2023-07-17T12:53:09.874" v="141"/>
          <ac:spMkLst>
            <pc:docMk/>
            <pc:sldMk cId="2120795301" sldId="260"/>
            <ac:spMk id="21" creationId="{022B5D87-7689-4E7F-B03A-7F803B5DF799}"/>
          </ac:spMkLst>
        </pc:spChg>
        <pc:grpChg chg="add">
          <ac:chgData name="Corey Edwards" userId="S::corey.edwards@uwtsd.ac.uk::7a967df3-e232-40a5-b10c-dee8f912d80a" providerId="AD" clId="Web-{EBF766AF-0349-2D33-CB81-DFCE84E69005}" dt="2023-07-17T12:53:09.874" v="141"/>
          <ac:grpSpMkLst>
            <pc:docMk/>
            <pc:sldMk cId="2120795301" sldId="260"/>
            <ac:grpSpMk id="11" creationId="{20205E53-D75C-4F15-A4A3-21DA0826FCE9}"/>
          </ac:grpSpMkLst>
        </pc:grpChg>
        <pc:graphicFrameChg chg="add">
          <ac:chgData name="Corey Edwards" userId="S::corey.edwards@uwtsd.ac.uk::7a967df3-e232-40a5-b10c-dee8f912d80a" providerId="AD" clId="Web-{EBF766AF-0349-2D33-CB81-DFCE84E69005}" dt="2023-07-17T12:53:09.874" v="141"/>
          <ac:graphicFrameMkLst>
            <pc:docMk/>
            <pc:sldMk cId="2120795301" sldId="260"/>
            <ac:graphicFrameMk id="5" creationId="{9905143F-A56D-3C4D-3B95-DA1C2B70E828}"/>
          </ac:graphicFrameMkLst>
        </pc:graphicFrameChg>
      </pc:sldChg>
      <pc:sldChg chg="modSp">
        <pc:chgData name="Corey Edwards" userId="S::corey.edwards@uwtsd.ac.uk::7a967df3-e232-40a5-b10c-dee8f912d80a" providerId="AD" clId="Web-{EBF766AF-0349-2D33-CB81-DFCE84E69005}" dt="2023-07-18T11:18:00.244" v="366" actId="20577"/>
        <pc:sldMkLst>
          <pc:docMk/>
          <pc:sldMk cId="3858552066" sldId="261"/>
        </pc:sldMkLst>
        <pc:spChg chg="mod">
          <ac:chgData name="Corey Edwards" userId="S::corey.edwards@uwtsd.ac.uk::7a967df3-e232-40a5-b10c-dee8f912d80a" providerId="AD" clId="Web-{EBF766AF-0349-2D33-CB81-DFCE84E69005}" dt="2023-07-18T11:18:00.244" v="366" actId="20577"/>
          <ac:spMkLst>
            <pc:docMk/>
            <pc:sldMk cId="3858552066" sldId="261"/>
            <ac:spMk id="3" creationId="{A44A4C18-B83A-D8C4-8938-708A12ABA372}"/>
          </ac:spMkLst>
        </pc:spChg>
      </pc:sldChg>
      <pc:sldChg chg="addSp delSp modSp mod setBg">
        <pc:chgData name="Corey Edwards" userId="S::corey.edwards@uwtsd.ac.uk::7a967df3-e232-40a5-b10c-dee8f912d80a" providerId="AD" clId="Web-{EBF766AF-0349-2D33-CB81-DFCE84E69005}" dt="2023-07-17T13:12:19.486" v="147"/>
        <pc:sldMkLst>
          <pc:docMk/>
          <pc:sldMk cId="3998106063" sldId="262"/>
        </pc:sldMkLst>
        <pc:spChg chg="mod">
          <ac:chgData name="Corey Edwards" userId="S::corey.edwards@uwtsd.ac.uk::7a967df3-e232-40a5-b10c-dee8f912d80a" providerId="AD" clId="Web-{EBF766AF-0349-2D33-CB81-DFCE84E69005}" dt="2023-07-17T13:12:19.486" v="147"/>
          <ac:spMkLst>
            <pc:docMk/>
            <pc:sldMk cId="3998106063" sldId="262"/>
            <ac:spMk id="2" creationId="{3DF3D0CA-6695-A908-FF02-7A83889909A8}"/>
          </ac:spMkLst>
        </pc:spChg>
        <pc:spChg chg="del">
          <ac:chgData name="Corey Edwards" userId="S::corey.edwards@uwtsd.ac.uk::7a967df3-e232-40a5-b10c-dee8f912d80a" providerId="AD" clId="Web-{EBF766AF-0349-2D33-CB81-DFCE84E69005}" dt="2023-07-17T13:12:19.486" v="147"/>
          <ac:spMkLst>
            <pc:docMk/>
            <pc:sldMk cId="3998106063" sldId="262"/>
            <ac:spMk id="3" creationId="{14EB072B-3575-AE31-29CB-E399FD7DF561}"/>
          </ac:spMkLst>
        </pc:spChg>
        <pc:spChg chg="add">
          <ac:chgData name="Corey Edwards" userId="S::corey.edwards@uwtsd.ac.uk::7a967df3-e232-40a5-b10c-dee8f912d80a" providerId="AD" clId="Web-{EBF766AF-0349-2D33-CB81-DFCE84E69005}" dt="2023-07-17T13:12:19.486" v="147"/>
          <ac:spMkLst>
            <pc:docMk/>
            <pc:sldMk cId="3998106063" sldId="262"/>
            <ac:spMk id="9" creationId="{60B7752B-728D-4CA3-8923-C4F7F77029E3}"/>
          </ac:spMkLst>
        </pc:spChg>
        <pc:spChg chg="add">
          <ac:chgData name="Corey Edwards" userId="S::corey.edwards@uwtsd.ac.uk::7a967df3-e232-40a5-b10c-dee8f912d80a" providerId="AD" clId="Web-{EBF766AF-0349-2D33-CB81-DFCE84E69005}" dt="2023-07-17T13:12:19.486" v="147"/>
          <ac:spMkLst>
            <pc:docMk/>
            <pc:sldMk cId="3998106063" sldId="262"/>
            <ac:spMk id="11" creationId="{429899A3-416E-4DB5-846D-023526052013}"/>
          </ac:spMkLst>
        </pc:spChg>
        <pc:graphicFrameChg chg="add">
          <ac:chgData name="Corey Edwards" userId="S::corey.edwards@uwtsd.ac.uk::7a967df3-e232-40a5-b10c-dee8f912d80a" providerId="AD" clId="Web-{EBF766AF-0349-2D33-CB81-DFCE84E69005}" dt="2023-07-17T13:12:19.486" v="147"/>
          <ac:graphicFrameMkLst>
            <pc:docMk/>
            <pc:sldMk cId="3998106063" sldId="262"/>
            <ac:graphicFrameMk id="5" creationId="{05964177-0061-54B2-46A3-8B4D834C61ED}"/>
          </ac:graphicFrameMkLst>
        </pc:graphicFrameChg>
      </pc:sldChg>
      <pc:sldChg chg="modSp">
        <pc:chgData name="Corey Edwards" userId="S::corey.edwards@uwtsd.ac.uk::7a967df3-e232-40a5-b10c-dee8f912d80a" providerId="AD" clId="Web-{EBF766AF-0349-2D33-CB81-DFCE84E69005}" dt="2023-07-18T11:18:25.948" v="368" actId="20577"/>
        <pc:sldMkLst>
          <pc:docMk/>
          <pc:sldMk cId="272658421" sldId="263"/>
        </pc:sldMkLst>
        <pc:spChg chg="mod">
          <ac:chgData name="Corey Edwards" userId="S::corey.edwards@uwtsd.ac.uk::7a967df3-e232-40a5-b10c-dee8f912d80a" providerId="AD" clId="Web-{EBF766AF-0349-2D33-CB81-DFCE84E69005}" dt="2023-07-18T11:18:21.557" v="367" actId="20577"/>
          <ac:spMkLst>
            <pc:docMk/>
            <pc:sldMk cId="272658421" sldId="263"/>
            <ac:spMk id="2" creationId="{6912A98C-4853-575A-6023-6E2FCE808A20}"/>
          </ac:spMkLst>
        </pc:spChg>
        <pc:spChg chg="mod">
          <ac:chgData name="Corey Edwards" userId="S::corey.edwards@uwtsd.ac.uk::7a967df3-e232-40a5-b10c-dee8f912d80a" providerId="AD" clId="Web-{EBF766AF-0349-2D33-CB81-DFCE84E69005}" dt="2023-07-18T11:18:25.948" v="368" actId="20577"/>
          <ac:spMkLst>
            <pc:docMk/>
            <pc:sldMk cId="272658421" sldId="263"/>
            <ac:spMk id="3" creationId="{348ADE55-25E7-47A3-07DF-418AF923FE5A}"/>
          </ac:spMkLst>
        </pc:spChg>
      </pc:sldChg>
      <pc:sldChg chg="modSp">
        <pc:chgData name="Corey Edwards" userId="S::corey.edwards@uwtsd.ac.uk::7a967df3-e232-40a5-b10c-dee8f912d80a" providerId="AD" clId="Web-{EBF766AF-0349-2D33-CB81-DFCE84E69005}" dt="2023-07-18T11:18:43.854" v="380" actId="20577"/>
        <pc:sldMkLst>
          <pc:docMk/>
          <pc:sldMk cId="858583075" sldId="265"/>
        </pc:sldMkLst>
        <pc:spChg chg="mod">
          <ac:chgData name="Corey Edwards" userId="S::corey.edwards@uwtsd.ac.uk::7a967df3-e232-40a5-b10c-dee8f912d80a" providerId="AD" clId="Web-{EBF766AF-0349-2D33-CB81-DFCE84E69005}" dt="2023-07-18T11:18:43.854" v="380" actId="20577"/>
          <ac:spMkLst>
            <pc:docMk/>
            <pc:sldMk cId="858583075" sldId="265"/>
            <ac:spMk id="3" creationId="{EA02AFA0-3457-C5E5-278D-7CC7B0B4B893}"/>
          </ac:spMkLst>
        </pc:spChg>
      </pc:sldChg>
      <pc:sldChg chg="addSp delSp modSp mod setBg">
        <pc:chgData name="Corey Edwards" userId="S::corey.edwards@uwtsd.ac.uk::7a967df3-e232-40a5-b10c-dee8f912d80a" providerId="AD" clId="Web-{EBF766AF-0349-2D33-CB81-DFCE84E69005}" dt="2023-07-18T09:57:03.763" v="266"/>
        <pc:sldMkLst>
          <pc:docMk/>
          <pc:sldMk cId="2983134560" sldId="266"/>
        </pc:sldMkLst>
        <pc:spChg chg="mod">
          <ac:chgData name="Corey Edwards" userId="S::corey.edwards@uwtsd.ac.uk::7a967df3-e232-40a5-b10c-dee8f912d80a" providerId="AD" clId="Web-{EBF766AF-0349-2D33-CB81-DFCE84E69005}" dt="2023-07-18T09:57:03.763" v="266"/>
          <ac:spMkLst>
            <pc:docMk/>
            <pc:sldMk cId="2983134560" sldId="266"/>
            <ac:spMk id="2" creationId="{B0FD829E-6DC7-27DF-FA35-546A46526B96}"/>
          </ac:spMkLst>
        </pc:spChg>
        <pc:spChg chg="del">
          <ac:chgData name="Corey Edwards" userId="S::corey.edwards@uwtsd.ac.uk::7a967df3-e232-40a5-b10c-dee8f912d80a" providerId="AD" clId="Web-{EBF766AF-0349-2D33-CB81-DFCE84E69005}" dt="2023-07-18T09:57:03.763" v="266"/>
          <ac:spMkLst>
            <pc:docMk/>
            <pc:sldMk cId="2983134560" sldId="266"/>
            <ac:spMk id="3" creationId="{D7B20B91-6953-673F-5B3B-0BFA11EAB913}"/>
          </ac:spMkLst>
        </pc:spChg>
        <pc:spChg chg="add">
          <ac:chgData name="Corey Edwards" userId="S::corey.edwards@uwtsd.ac.uk::7a967df3-e232-40a5-b10c-dee8f912d80a" providerId="AD" clId="Web-{EBF766AF-0349-2D33-CB81-DFCE84E69005}" dt="2023-07-18T09:57:03.763" v="266"/>
          <ac:spMkLst>
            <pc:docMk/>
            <pc:sldMk cId="2983134560" sldId="266"/>
            <ac:spMk id="9" creationId="{60B7752B-728D-4CA3-8923-C4F7F77029E3}"/>
          </ac:spMkLst>
        </pc:spChg>
        <pc:spChg chg="add">
          <ac:chgData name="Corey Edwards" userId="S::corey.edwards@uwtsd.ac.uk::7a967df3-e232-40a5-b10c-dee8f912d80a" providerId="AD" clId="Web-{EBF766AF-0349-2D33-CB81-DFCE84E69005}" dt="2023-07-18T09:57:03.763" v="266"/>
          <ac:spMkLst>
            <pc:docMk/>
            <pc:sldMk cId="2983134560" sldId="266"/>
            <ac:spMk id="11" creationId="{88392DC7-0988-443B-A0D0-E726C7DB622B}"/>
          </ac:spMkLst>
        </pc:spChg>
        <pc:graphicFrameChg chg="add">
          <ac:chgData name="Corey Edwards" userId="S::corey.edwards@uwtsd.ac.uk::7a967df3-e232-40a5-b10c-dee8f912d80a" providerId="AD" clId="Web-{EBF766AF-0349-2D33-CB81-DFCE84E69005}" dt="2023-07-18T09:57:03.763" v="266"/>
          <ac:graphicFrameMkLst>
            <pc:docMk/>
            <pc:sldMk cId="2983134560" sldId="266"/>
            <ac:graphicFrameMk id="5" creationId="{D3E56CE3-BCA4-4FFE-C486-E75392B03406}"/>
          </ac:graphicFrameMkLst>
        </pc:graphicFrameChg>
      </pc:sldChg>
      <pc:sldChg chg="addSp delSp modSp mod setBg">
        <pc:chgData name="Corey Edwards" userId="S::corey.edwards@uwtsd.ac.uk::7a967df3-e232-40a5-b10c-dee8f912d80a" providerId="AD" clId="Web-{EBF766AF-0349-2D33-CB81-DFCE84E69005}" dt="2023-07-18T09:56:58.278" v="265"/>
        <pc:sldMkLst>
          <pc:docMk/>
          <pc:sldMk cId="3232418879" sldId="268"/>
        </pc:sldMkLst>
        <pc:spChg chg="mod">
          <ac:chgData name="Corey Edwards" userId="S::corey.edwards@uwtsd.ac.uk::7a967df3-e232-40a5-b10c-dee8f912d80a" providerId="AD" clId="Web-{EBF766AF-0349-2D33-CB81-DFCE84E69005}" dt="2023-07-18T09:56:58.278" v="265"/>
          <ac:spMkLst>
            <pc:docMk/>
            <pc:sldMk cId="3232418879" sldId="268"/>
            <ac:spMk id="2" creationId="{EEF0C28F-4399-0A8F-763B-D46B9F15DD5D}"/>
          </ac:spMkLst>
        </pc:spChg>
        <pc:spChg chg="del mod">
          <ac:chgData name="Corey Edwards" userId="S::corey.edwards@uwtsd.ac.uk::7a967df3-e232-40a5-b10c-dee8f912d80a" providerId="AD" clId="Web-{EBF766AF-0349-2D33-CB81-DFCE84E69005}" dt="2023-07-18T09:56:58.278" v="265"/>
          <ac:spMkLst>
            <pc:docMk/>
            <pc:sldMk cId="3232418879" sldId="268"/>
            <ac:spMk id="3" creationId="{A01EE665-BE92-AEF9-D696-0526334A9FD6}"/>
          </ac:spMkLst>
        </pc:spChg>
        <pc:spChg chg="add">
          <ac:chgData name="Corey Edwards" userId="S::corey.edwards@uwtsd.ac.uk::7a967df3-e232-40a5-b10c-dee8f912d80a" providerId="AD" clId="Web-{EBF766AF-0349-2D33-CB81-DFCE84E69005}" dt="2023-07-18T09:56:58.278" v="265"/>
          <ac:spMkLst>
            <pc:docMk/>
            <pc:sldMk cId="3232418879" sldId="268"/>
            <ac:spMk id="9" creationId="{60B7752B-728D-4CA3-8923-C4F7F77029E3}"/>
          </ac:spMkLst>
        </pc:spChg>
        <pc:spChg chg="add">
          <ac:chgData name="Corey Edwards" userId="S::corey.edwards@uwtsd.ac.uk::7a967df3-e232-40a5-b10c-dee8f912d80a" providerId="AD" clId="Web-{EBF766AF-0349-2D33-CB81-DFCE84E69005}" dt="2023-07-18T09:56:58.278" v="265"/>
          <ac:spMkLst>
            <pc:docMk/>
            <pc:sldMk cId="3232418879" sldId="268"/>
            <ac:spMk id="11" creationId="{88392DC7-0988-443B-A0D0-E726C7DB622B}"/>
          </ac:spMkLst>
        </pc:spChg>
        <pc:graphicFrameChg chg="add">
          <ac:chgData name="Corey Edwards" userId="S::corey.edwards@uwtsd.ac.uk::7a967df3-e232-40a5-b10c-dee8f912d80a" providerId="AD" clId="Web-{EBF766AF-0349-2D33-CB81-DFCE84E69005}" dt="2023-07-18T09:56:58.278" v="265"/>
          <ac:graphicFrameMkLst>
            <pc:docMk/>
            <pc:sldMk cId="3232418879" sldId="268"/>
            <ac:graphicFrameMk id="5" creationId="{6FA19545-BCBA-6770-7408-9B0EC83276A0}"/>
          </ac:graphicFrameMkLst>
        </pc:graphicFrameChg>
      </pc:sldChg>
      <pc:sldChg chg="del">
        <pc:chgData name="Corey Edwards" userId="S::corey.edwards@uwtsd.ac.uk::7a967df3-e232-40a5-b10c-dee8f912d80a" providerId="AD" clId="Web-{EBF766AF-0349-2D33-CB81-DFCE84E69005}" dt="2023-07-18T09:56:37.512" v="264"/>
        <pc:sldMkLst>
          <pc:docMk/>
          <pc:sldMk cId="23688930" sldId="269"/>
        </pc:sldMkLst>
      </pc:sldChg>
      <pc:sldChg chg="addSp modSp mod setBg addAnim">
        <pc:chgData name="Corey Edwards" userId="S::corey.edwards@uwtsd.ac.uk::7a967df3-e232-40a5-b10c-dee8f912d80a" providerId="AD" clId="Web-{EBF766AF-0349-2D33-CB81-DFCE84E69005}" dt="2023-07-18T11:19:05.152" v="382"/>
        <pc:sldMkLst>
          <pc:docMk/>
          <pc:sldMk cId="1051721135" sldId="270"/>
        </pc:sldMkLst>
        <pc:spChg chg="mod">
          <ac:chgData name="Corey Edwards" userId="S::corey.edwards@uwtsd.ac.uk::7a967df3-e232-40a5-b10c-dee8f912d80a" providerId="AD" clId="Web-{EBF766AF-0349-2D33-CB81-DFCE84E69005}" dt="2023-07-18T11:19:05.152" v="381"/>
          <ac:spMkLst>
            <pc:docMk/>
            <pc:sldMk cId="1051721135" sldId="270"/>
            <ac:spMk id="2" creationId="{0E375D39-6AE7-5A3D-42D6-4F9B7ACCD61B}"/>
          </ac:spMkLst>
        </pc:spChg>
        <pc:spChg chg="mod">
          <ac:chgData name="Corey Edwards" userId="S::corey.edwards@uwtsd.ac.uk::7a967df3-e232-40a5-b10c-dee8f912d80a" providerId="AD" clId="Web-{EBF766AF-0349-2D33-CB81-DFCE84E69005}" dt="2023-07-18T11:19:05.152" v="381"/>
          <ac:spMkLst>
            <pc:docMk/>
            <pc:sldMk cId="1051721135" sldId="270"/>
            <ac:spMk id="3" creationId="{96F9DB70-CCEF-CD9F-0590-DA5FB786C4F5}"/>
          </ac:spMkLst>
        </pc:spChg>
        <pc:spChg chg="add">
          <ac:chgData name="Corey Edwards" userId="S::corey.edwards@uwtsd.ac.uk::7a967df3-e232-40a5-b10c-dee8f912d80a" providerId="AD" clId="Web-{EBF766AF-0349-2D33-CB81-DFCE84E69005}" dt="2023-07-18T11:19:05.152" v="381"/>
          <ac:spMkLst>
            <pc:docMk/>
            <pc:sldMk cId="1051721135" sldId="270"/>
            <ac:spMk id="9" creationId="{82184FF4-7029-4ED7-813A-192E60608764}"/>
          </ac:spMkLst>
        </pc:spChg>
        <pc:spChg chg="add">
          <ac:chgData name="Corey Edwards" userId="S::corey.edwards@uwtsd.ac.uk::7a967df3-e232-40a5-b10c-dee8f912d80a" providerId="AD" clId="Web-{EBF766AF-0349-2D33-CB81-DFCE84E69005}" dt="2023-07-18T11:19:05.152" v="381"/>
          <ac:spMkLst>
            <pc:docMk/>
            <pc:sldMk cId="1051721135" sldId="270"/>
            <ac:spMk id="11" creationId="{AAA7AB09-557C-41AD-9113-FF9F68FA1035}"/>
          </ac:spMkLst>
        </pc:spChg>
        <pc:spChg chg="add">
          <ac:chgData name="Corey Edwards" userId="S::corey.edwards@uwtsd.ac.uk::7a967df3-e232-40a5-b10c-dee8f912d80a" providerId="AD" clId="Web-{EBF766AF-0349-2D33-CB81-DFCE84E69005}" dt="2023-07-18T11:19:05.152" v="381"/>
          <ac:spMkLst>
            <pc:docMk/>
            <pc:sldMk cId="1051721135" sldId="270"/>
            <ac:spMk id="13" creationId="{EF99ECAA-1F11-4937-BBA6-51935AB44C9D}"/>
          </ac:spMkLst>
        </pc:spChg>
        <pc:spChg chg="add">
          <ac:chgData name="Corey Edwards" userId="S::corey.edwards@uwtsd.ac.uk::7a967df3-e232-40a5-b10c-dee8f912d80a" providerId="AD" clId="Web-{EBF766AF-0349-2D33-CB81-DFCE84E69005}" dt="2023-07-18T11:19:05.152" v="381"/>
          <ac:spMkLst>
            <pc:docMk/>
            <pc:sldMk cId="1051721135" sldId="270"/>
            <ac:spMk id="21" creationId="{1DB043B4-68C6-45B9-82AC-A5800EADB8DB}"/>
          </ac:spMkLst>
        </pc:spChg>
        <pc:spChg chg="add">
          <ac:chgData name="Corey Edwards" userId="S::corey.edwards@uwtsd.ac.uk::7a967df3-e232-40a5-b10c-dee8f912d80a" providerId="AD" clId="Web-{EBF766AF-0349-2D33-CB81-DFCE84E69005}" dt="2023-07-18T11:19:05.152" v="381"/>
          <ac:spMkLst>
            <pc:docMk/>
            <pc:sldMk cId="1051721135" sldId="270"/>
            <ac:spMk id="23" creationId="{AD4EA4DF-0E7C-4098-86F6-7D0ACAEFC0BF}"/>
          </ac:spMkLst>
        </pc:spChg>
        <pc:spChg chg="add">
          <ac:chgData name="Corey Edwards" userId="S::corey.edwards@uwtsd.ac.uk::7a967df3-e232-40a5-b10c-dee8f912d80a" providerId="AD" clId="Web-{EBF766AF-0349-2D33-CB81-DFCE84E69005}" dt="2023-07-18T11:19:05.152" v="381"/>
          <ac:spMkLst>
            <pc:docMk/>
            <pc:sldMk cId="1051721135" sldId="270"/>
            <ac:spMk id="25" creationId="{FE05BC49-0F00-4C85-9AF5-A0CC5B39C8D2}"/>
          </ac:spMkLst>
        </pc:spChg>
        <pc:grpChg chg="add">
          <ac:chgData name="Corey Edwards" userId="S::corey.edwards@uwtsd.ac.uk::7a967df3-e232-40a5-b10c-dee8f912d80a" providerId="AD" clId="Web-{EBF766AF-0349-2D33-CB81-DFCE84E69005}" dt="2023-07-18T11:19:05.152" v="381"/>
          <ac:grpSpMkLst>
            <pc:docMk/>
            <pc:sldMk cId="1051721135" sldId="270"/>
            <ac:grpSpMk id="15" creationId="{79DE9FAB-6BBA-4CFE-B67D-77B47F01ECA4}"/>
          </ac:grpSpMkLst>
        </pc:grpChg>
        <pc:picChg chg="add">
          <ac:chgData name="Corey Edwards" userId="S::corey.edwards@uwtsd.ac.uk::7a967df3-e232-40a5-b10c-dee8f912d80a" providerId="AD" clId="Web-{EBF766AF-0349-2D33-CB81-DFCE84E69005}" dt="2023-07-18T11:19:05.152" v="381"/>
          <ac:picMkLst>
            <pc:docMk/>
            <pc:sldMk cId="1051721135" sldId="270"/>
            <ac:picMk id="5" creationId="{D2E28DC2-A2D8-BA58-B04D-558674B36E0F}"/>
          </ac:picMkLst>
        </pc:picChg>
      </pc:sldChg>
      <pc:sldChg chg="addSp delSp modSp mod setBg">
        <pc:chgData name="Corey Edwards" userId="S::corey.edwards@uwtsd.ac.uk::7a967df3-e232-40a5-b10c-dee8f912d80a" providerId="AD" clId="Web-{EBF766AF-0349-2D33-CB81-DFCE84E69005}" dt="2023-07-17T13:12:23.627" v="148"/>
        <pc:sldMkLst>
          <pc:docMk/>
          <pc:sldMk cId="386814885" sldId="271"/>
        </pc:sldMkLst>
        <pc:spChg chg="mod">
          <ac:chgData name="Corey Edwards" userId="S::corey.edwards@uwtsd.ac.uk::7a967df3-e232-40a5-b10c-dee8f912d80a" providerId="AD" clId="Web-{EBF766AF-0349-2D33-CB81-DFCE84E69005}" dt="2023-07-17T13:12:23.627" v="148"/>
          <ac:spMkLst>
            <pc:docMk/>
            <pc:sldMk cId="386814885" sldId="271"/>
            <ac:spMk id="2" creationId="{756604A4-AB53-E20D-53F5-EE8635AC4433}"/>
          </ac:spMkLst>
        </pc:spChg>
        <pc:spChg chg="del">
          <ac:chgData name="Corey Edwards" userId="S::corey.edwards@uwtsd.ac.uk::7a967df3-e232-40a5-b10c-dee8f912d80a" providerId="AD" clId="Web-{EBF766AF-0349-2D33-CB81-DFCE84E69005}" dt="2023-07-17T13:12:23.627" v="148"/>
          <ac:spMkLst>
            <pc:docMk/>
            <pc:sldMk cId="386814885" sldId="271"/>
            <ac:spMk id="3" creationId="{97B7317F-9882-5228-36AD-668F572E2855}"/>
          </ac:spMkLst>
        </pc:spChg>
        <pc:spChg chg="add">
          <ac:chgData name="Corey Edwards" userId="S::corey.edwards@uwtsd.ac.uk::7a967df3-e232-40a5-b10c-dee8f912d80a" providerId="AD" clId="Web-{EBF766AF-0349-2D33-CB81-DFCE84E69005}" dt="2023-07-17T13:12:23.627" v="148"/>
          <ac:spMkLst>
            <pc:docMk/>
            <pc:sldMk cId="386814885" sldId="271"/>
            <ac:spMk id="9" creationId="{60B7752B-728D-4CA3-8923-C4F7F77029E3}"/>
          </ac:spMkLst>
        </pc:spChg>
        <pc:spChg chg="add">
          <ac:chgData name="Corey Edwards" userId="S::corey.edwards@uwtsd.ac.uk::7a967df3-e232-40a5-b10c-dee8f912d80a" providerId="AD" clId="Web-{EBF766AF-0349-2D33-CB81-DFCE84E69005}" dt="2023-07-17T13:12:23.627" v="148"/>
          <ac:spMkLst>
            <pc:docMk/>
            <pc:sldMk cId="386814885" sldId="271"/>
            <ac:spMk id="11" creationId="{88392DC7-0988-443B-A0D0-E726C7DB622B}"/>
          </ac:spMkLst>
        </pc:spChg>
        <pc:graphicFrameChg chg="add">
          <ac:chgData name="Corey Edwards" userId="S::corey.edwards@uwtsd.ac.uk::7a967df3-e232-40a5-b10c-dee8f912d80a" providerId="AD" clId="Web-{EBF766AF-0349-2D33-CB81-DFCE84E69005}" dt="2023-07-17T13:12:23.627" v="148"/>
          <ac:graphicFrameMkLst>
            <pc:docMk/>
            <pc:sldMk cId="386814885" sldId="271"/>
            <ac:graphicFrameMk id="5" creationId="{A0E5EB4E-5186-F400-1BD7-12C328FE03E7}"/>
          </ac:graphicFrameMkLst>
        </pc:graphicFrameChg>
      </pc:sldChg>
      <pc:sldChg chg="addSp delSp modSp mod setBg">
        <pc:chgData name="Corey Edwards" userId="S::corey.edwards@uwtsd.ac.uk::7a967df3-e232-40a5-b10c-dee8f912d80a" providerId="AD" clId="Web-{EBF766AF-0349-2D33-CB81-DFCE84E69005}" dt="2023-07-17T13:12:28.814" v="149"/>
        <pc:sldMkLst>
          <pc:docMk/>
          <pc:sldMk cId="1315859007" sldId="272"/>
        </pc:sldMkLst>
        <pc:spChg chg="mod">
          <ac:chgData name="Corey Edwards" userId="S::corey.edwards@uwtsd.ac.uk::7a967df3-e232-40a5-b10c-dee8f912d80a" providerId="AD" clId="Web-{EBF766AF-0349-2D33-CB81-DFCE84E69005}" dt="2023-07-17T13:12:28.814" v="149"/>
          <ac:spMkLst>
            <pc:docMk/>
            <pc:sldMk cId="1315859007" sldId="272"/>
            <ac:spMk id="2" creationId="{CD5C52C9-AF01-A045-ED29-2900FFD8C2C8}"/>
          </ac:spMkLst>
        </pc:spChg>
        <pc:spChg chg="del">
          <ac:chgData name="Corey Edwards" userId="S::corey.edwards@uwtsd.ac.uk::7a967df3-e232-40a5-b10c-dee8f912d80a" providerId="AD" clId="Web-{EBF766AF-0349-2D33-CB81-DFCE84E69005}" dt="2023-07-17T13:12:28.814" v="149"/>
          <ac:spMkLst>
            <pc:docMk/>
            <pc:sldMk cId="1315859007" sldId="272"/>
            <ac:spMk id="3" creationId="{AC0A5E39-1547-0B10-8367-1F6435DC4EA5}"/>
          </ac:spMkLst>
        </pc:spChg>
        <pc:spChg chg="add">
          <ac:chgData name="Corey Edwards" userId="S::corey.edwards@uwtsd.ac.uk::7a967df3-e232-40a5-b10c-dee8f912d80a" providerId="AD" clId="Web-{EBF766AF-0349-2D33-CB81-DFCE84E69005}" dt="2023-07-17T13:12:28.814" v="149"/>
          <ac:spMkLst>
            <pc:docMk/>
            <pc:sldMk cId="1315859007" sldId="272"/>
            <ac:spMk id="9" creationId="{60B7752B-728D-4CA3-8923-C4F7F77029E3}"/>
          </ac:spMkLst>
        </pc:spChg>
        <pc:spChg chg="add">
          <ac:chgData name="Corey Edwards" userId="S::corey.edwards@uwtsd.ac.uk::7a967df3-e232-40a5-b10c-dee8f912d80a" providerId="AD" clId="Web-{EBF766AF-0349-2D33-CB81-DFCE84E69005}" dt="2023-07-17T13:12:28.814" v="149"/>
          <ac:spMkLst>
            <pc:docMk/>
            <pc:sldMk cId="1315859007" sldId="272"/>
            <ac:spMk id="11" creationId="{88392DC7-0988-443B-A0D0-E726C7DB622B}"/>
          </ac:spMkLst>
        </pc:spChg>
        <pc:graphicFrameChg chg="add">
          <ac:chgData name="Corey Edwards" userId="S::corey.edwards@uwtsd.ac.uk::7a967df3-e232-40a5-b10c-dee8f912d80a" providerId="AD" clId="Web-{EBF766AF-0349-2D33-CB81-DFCE84E69005}" dt="2023-07-17T13:12:28.814" v="149"/>
          <ac:graphicFrameMkLst>
            <pc:docMk/>
            <pc:sldMk cId="1315859007" sldId="272"/>
            <ac:graphicFrameMk id="5" creationId="{292A6CF1-9428-0A71-CC1F-37D360AEA9B4}"/>
          </ac:graphicFrameMkLst>
        </pc:graphicFrameChg>
      </pc:sldChg>
      <pc:sldChg chg="addSp delSp modSp new mod setBg">
        <pc:chgData name="Corey Edwards" userId="S::corey.edwards@uwtsd.ac.uk::7a967df3-e232-40a5-b10c-dee8f912d80a" providerId="AD" clId="Web-{EBF766AF-0349-2D33-CB81-DFCE84E69005}" dt="2023-07-17T12:15:39.156" v="112"/>
        <pc:sldMkLst>
          <pc:docMk/>
          <pc:sldMk cId="2465119668" sldId="279"/>
        </pc:sldMkLst>
        <pc:spChg chg="add del mod">
          <ac:chgData name="Corey Edwards" userId="S::corey.edwards@uwtsd.ac.uk::7a967df3-e232-40a5-b10c-dee8f912d80a" providerId="AD" clId="Web-{EBF766AF-0349-2D33-CB81-DFCE84E69005}" dt="2023-07-17T12:15:17.576" v="109"/>
          <ac:spMkLst>
            <pc:docMk/>
            <pc:sldMk cId="2465119668" sldId="279"/>
            <ac:spMk id="2" creationId="{B2BFC45C-6C2D-7BBE-7F0D-166237CE004E}"/>
          </ac:spMkLst>
        </pc:spChg>
        <pc:spChg chg="del">
          <ac:chgData name="Corey Edwards" userId="S::corey.edwards@uwtsd.ac.uk::7a967df3-e232-40a5-b10c-dee8f912d80a" providerId="AD" clId="Web-{EBF766AF-0349-2D33-CB81-DFCE84E69005}" dt="2023-07-17T12:14:59.356" v="101"/>
          <ac:spMkLst>
            <pc:docMk/>
            <pc:sldMk cId="2465119668" sldId="279"/>
            <ac:spMk id="3" creationId="{29E0F23E-E49E-8640-E80F-413CD6F496D9}"/>
          </ac:spMkLst>
        </pc:spChg>
        <pc:spChg chg="add del">
          <ac:chgData name="Corey Edwards" userId="S::corey.edwards@uwtsd.ac.uk::7a967df3-e232-40a5-b10c-dee8f912d80a" providerId="AD" clId="Web-{EBF766AF-0349-2D33-CB81-DFCE84E69005}" dt="2023-07-17T12:15:17.545" v="108"/>
          <ac:spMkLst>
            <pc:docMk/>
            <pc:sldMk cId="2465119668" sldId="279"/>
            <ac:spMk id="9" creationId="{65EE0CA1-D3EE-4024-8924-687FF7C9BED1}"/>
          </ac:spMkLst>
        </pc:spChg>
        <pc:spChg chg="add">
          <ac:chgData name="Corey Edwards" userId="S::corey.edwards@uwtsd.ac.uk::7a967df3-e232-40a5-b10c-dee8f912d80a" providerId="AD" clId="Web-{EBF766AF-0349-2D33-CB81-DFCE84E69005}" dt="2023-07-17T12:15:17.576" v="109"/>
          <ac:spMkLst>
            <pc:docMk/>
            <pc:sldMk cId="2465119668" sldId="279"/>
            <ac:spMk id="11" creationId="{AAA7AB09-557C-41AD-9113-FF9F68FA1035}"/>
          </ac:spMkLst>
        </pc:spChg>
        <pc:spChg chg="add">
          <ac:chgData name="Corey Edwards" userId="S::corey.edwards@uwtsd.ac.uk::7a967df3-e232-40a5-b10c-dee8f912d80a" providerId="AD" clId="Web-{EBF766AF-0349-2D33-CB81-DFCE84E69005}" dt="2023-07-17T12:15:17.576" v="109"/>
          <ac:spMkLst>
            <pc:docMk/>
            <pc:sldMk cId="2465119668" sldId="279"/>
            <ac:spMk id="12" creationId="{82184FF4-7029-4ED7-813A-192E60608764}"/>
          </ac:spMkLst>
        </pc:spChg>
        <pc:spChg chg="add">
          <ac:chgData name="Corey Edwards" userId="S::corey.edwards@uwtsd.ac.uk::7a967df3-e232-40a5-b10c-dee8f912d80a" providerId="AD" clId="Web-{EBF766AF-0349-2D33-CB81-DFCE84E69005}" dt="2023-07-17T12:15:17.576" v="109"/>
          <ac:spMkLst>
            <pc:docMk/>
            <pc:sldMk cId="2465119668" sldId="279"/>
            <ac:spMk id="13" creationId="{EF99ECAA-1F11-4937-BBA6-51935AB44C9D}"/>
          </ac:spMkLst>
        </pc:spChg>
        <pc:spChg chg="add del">
          <ac:chgData name="Corey Edwards" userId="S::corey.edwards@uwtsd.ac.uk::7a967df3-e232-40a5-b10c-dee8f912d80a" providerId="AD" clId="Web-{EBF766AF-0349-2D33-CB81-DFCE84E69005}" dt="2023-07-17T12:15:39.156" v="112"/>
          <ac:spMkLst>
            <pc:docMk/>
            <pc:sldMk cId="2465119668" sldId="279"/>
            <ac:spMk id="14" creationId="{B2BFC45C-6C2D-7BBE-7F0D-166237CE004E}"/>
          </ac:spMkLst>
        </pc:spChg>
        <pc:spChg chg="add">
          <ac:chgData name="Corey Edwards" userId="S::corey.edwards@uwtsd.ac.uk::7a967df3-e232-40a5-b10c-dee8f912d80a" providerId="AD" clId="Web-{EBF766AF-0349-2D33-CB81-DFCE84E69005}" dt="2023-07-17T12:15:17.576" v="109"/>
          <ac:spMkLst>
            <pc:docMk/>
            <pc:sldMk cId="2465119668" sldId="279"/>
            <ac:spMk id="21" creationId="{1DB043B4-68C6-45B9-82AC-A5800EADB8DB}"/>
          </ac:spMkLst>
        </pc:spChg>
        <pc:spChg chg="add">
          <ac:chgData name="Corey Edwards" userId="S::corey.edwards@uwtsd.ac.uk::7a967df3-e232-40a5-b10c-dee8f912d80a" providerId="AD" clId="Web-{EBF766AF-0349-2D33-CB81-DFCE84E69005}" dt="2023-07-17T12:15:17.576" v="109"/>
          <ac:spMkLst>
            <pc:docMk/>
            <pc:sldMk cId="2465119668" sldId="279"/>
            <ac:spMk id="23" creationId="{28A00A08-E4E6-4184-B484-E0E034072AE0}"/>
          </ac:spMkLst>
        </pc:spChg>
        <pc:grpChg chg="add">
          <ac:chgData name="Corey Edwards" userId="S::corey.edwards@uwtsd.ac.uk::7a967df3-e232-40a5-b10c-dee8f912d80a" providerId="AD" clId="Web-{EBF766AF-0349-2D33-CB81-DFCE84E69005}" dt="2023-07-17T12:15:17.576" v="109"/>
          <ac:grpSpMkLst>
            <pc:docMk/>
            <pc:sldMk cId="2465119668" sldId="279"/>
            <ac:grpSpMk id="15" creationId="{79DE9FAB-6BBA-4CFE-B67D-77B47F01ECA4}"/>
          </ac:grpSpMkLst>
        </pc:grpChg>
        <pc:grpChg chg="add">
          <ac:chgData name="Corey Edwards" userId="S::corey.edwards@uwtsd.ac.uk::7a967df3-e232-40a5-b10c-dee8f912d80a" providerId="AD" clId="Web-{EBF766AF-0349-2D33-CB81-DFCE84E69005}" dt="2023-07-17T12:15:17.576" v="109"/>
          <ac:grpSpMkLst>
            <pc:docMk/>
            <pc:sldMk cId="2465119668" sldId="279"/>
            <ac:grpSpMk id="25" creationId="{0780E404-3121-4F33-AF2D-65F659A97798}"/>
          </ac:grpSpMkLst>
        </pc:grpChg>
        <pc:grpChg chg="add">
          <ac:chgData name="Corey Edwards" userId="S::corey.edwards@uwtsd.ac.uk::7a967df3-e232-40a5-b10c-dee8f912d80a" providerId="AD" clId="Web-{EBF766AF-0349-2D33-CB81-DFCE84E69005}" dt="2023-07-17T12:15:17.576" v="109"/>
          <ac:grpSpMkLst>
            <pc:docMk/>
            <pc:sldMk cId="2465119668" sldId="279"/>
            <ac:grpSpMk id="29" creationId="{4B158E9A-DBF4-4AA7-B6B7-8C8EB2FBDD68}"/>
          </ac:grpSpMkLst>
        </pc:grpChg>
        <pc:picChg chg="add mod ord">
          <ac:chgData name="Corey Edwards" userId="S::corey.edwards@uwtsd.ac.uk::7a967df3-e232-40a5-b10c-dee8f912d80a" providerId="AD" clId="Web-{EBF766AF-0349-2D33-CB81-DFCE84E69005}" dt="2023-07-17T12:15:21.467" v="111" actId="1076"/>
          <ac:picMkLst>
            <pc:docMk/>
            <pc:sldMk cId="2465119668" sldId="279"/>
            <ac:picMk id="4" creationId="{7DFD88DD-1787-DDE7-7284-18C207056AB7}"/>
          </ac:picMkLst>
        </pc:picChg>
      </pc:sldChg>
      <pc:sldChg chg="addSp delSp modSp new">
        <pc:chgData name="Corey Edwards" userId="S::corey.edwards@uwtsd.ac.uk::7a967df3-e232-40a5-b10c-dee8f912d80a" providerId="AD" clId="Web-{EBF766AF-0349-2D33-CB81-DFCE84E69005}" dt="2023-07-17T12:20:40.307" v="139"/>
        <pc:sldMkLst>
          <pc:docMk/>
          <pc:sldMk cId="1363057295" sldId="280"/>
        </pc:sldMkLst>
        <pc:spChg chg="del">
          <ac:chgData name="Corey Edwards" userId="S::corey.edwards@uwtsd.ac.uk::7a967df3-e232-40a5-b10c-dee8f912d80a" providerId="AD" clId="Web-{EBF766AF-0349-2D33-CB81-DFCE84E69005}" dt="2023-07-17T12:20:40.307" v="139"/>
          <ac:spMkLst>
            <pc:docMk/>
            <pc:sldMk cId="1363057295" sldId="280"/>
            <ac:spMk id="2" creationId="{5737C885-4B48-6C3F-DFCC-DBAB0D287A38}"/>
          </ac:spMkLst>
        </pc:spChg>
        <pc:spChg chg="del">
          <ac:chgData name="Corey Edwards" userId="S::corey.edwards@uwtsd.ac.uk::7a967df3-e232-40a5-b10c-dee8f912d80a" providerId="AD" clId="Web-{EBF766AF-0349-2D33-CB81-DFCE84E69005}" dt="2023-07-17T12:20:33.228" v="136"/>
          <ac:spMkLst>
            <pc:docMk/>
            <pc:sldMk cId="1363057295" sldId="280"/>
            <ac:spMk id="3" creationId="{D643AA8C-E930-DE41-02CC-5AE9945AAFDA}"/>
          </ac:spMkLst>
        </pc:spChg>
        <pc:picChg chg="add mod ord">
          <ac:chgData name="Corey Edwards" userId="S::corey.edwards@uwtsd.ac.uk::7a967df3-e232-40a5-b10c-dee8f912d80a" providerId="AD" clId="Web-{EBF766AF-0349-2D33-CB81-DFCE84E69005}" dt="2023-07-17T12:20:37.588" v="138" actId="1076"/>
          <ac:picMkLst>
            <pc:docMk/>
            <pc:sldMk cId="1363057295" sldId="280"/>
            <ac:picMk id="4" creationId="{38F139D9-A81F-FC6D-3FC3-87238EDE2485}"/>
          </ac:picMkLst>
        </pc:picChg>
      </pc:sldChg>
      <pc:sldChg chg="addSp delSp modSp new">
        <pc:chgData name="Corey Edwards" userId="S::corey.edwards@uwtsd.ac.uk::7a967df3-e232-40a5-b10c-dee8f912d80a" providerId="AD" clId="Web-{EBF766AF-0349-2D33-CB81-DFCE84E69005}" dt="2023-07-18T08:15:19.169" v="168" actId="1076"/>
        <pc:sldMkLst>
          <pc:docMk/>
          <pc:sldMk cId="4242847557" sldId="281"/>
        </pc:sldMkLst>
        <pc:spChg chg="mod">
          <ac:chgData name="Corey Edwards" userId="S::corey.edwards@uwtsd.ac.uk::7a967df3-e232-40a5-b10c-dee8f912d80a" providerId="AD" clId="Web-{EBF766AF-0349-2D33-CB81-DFCE84E69005}" dt="2023-07-18T08:10:18.302" v="162" actId="20577"/>
          <ac:spMkLst>
            <pc:docMk/>
            <pc:sldMk cId="4242847557" sldId="281"/>
            <ac:spMk id="2" creationId="{22FB7C41-2671-7910-ADF2-5A20DE1F8778}"/>
          </ac:spMkLst>
        </pc:spChg>
        <pc:spChg chg="del">
          <ac:chgData name="Corey Edwards" userId="S::corey.edwards@uwtsd.ac.uk::7a967df3-e232-40a5-b10c-dee8f912d80a" providerId="AD" clId="Web-{EBF766AF-0349-2D33-CB81-DFCE84E69005}" dt="2023-07-18T08:10:02.192" v="151"/>
          <ac:spMkLst>
            <pc:docMk/>
            <pc:sldMk cId="4242847557" sldId="281"/>
            <ac:spMk id="3" creationId="{78FEC576-E129-4215-E7FB-484B63CF504B}"/>
          </ac:spMkLst>
        </pc:spChg>
        <pc:picChg chg="add mod ord">
          <ac:chgData name="Corey Edwards" userId="S::corey.edwards@uwtsd.ac.uk::7a967df3-e232-40a5-b10c-dee8f912d80a" providerId="AD" clId="Web-{EBF766AF-0349-2D33-CB81-DFCE84E69005}" dt="2023-07-18T08:14:56.215" v="163" actId="1076"/>
          <ac:picMkLst>
            <pc:docMk/>
            <pc:sldMk cId="4242847557" sldId="281"/>
            <ac:picMk id="4" creationId="{41F6635C-8640-F9B4-212D-68ADC5D2442D}"/>
          </ac:picMkLst>
        </pc:picChg>
        <pc:picChg chg="add mod">
          <ac:chgData name="Corey Edwards" userId="S::corey.edwards@uwtsd.ac.uk::7a967df3-e232-40a5-b10c-dee8f912d80a" providerId="AD" clId="Web-{EBF766AF-0349-2D33-CB81-DFCE84E69005}" dt="2023-07-18T08:15:19.169" v="168" actId="1076"/>
          <ac:picMkLst>
            <pc:docMk/>
            <pc:sldMk cId="4242847557" sldId="281"/>
            <ac:picMk id="5" creationId="{F1E6790B-3E15-1D1B-D481-44B0031D1FA0}"/>
          </ac:picMkLst>
        </pc:picChg>
      </pc:sldChg>
      <pc:sldChg chg="new del">
        <pc:chgData name="Corey Edwards" userId="S::corey.edwards@uwtsd.ac.uk::7a967df3-e232-40a5-b10c-dee8f912d80a" providerId="AD" clId="Web-{EBF766AF-0349-2D33-CB81-DFCE84E69005}" dt="2023-07-18T08:29:10.204" v="170"/>
        <pc:sldMkLst>
          <pc:docMk/>
          <pc:sldMk cId="681796769" sldId="282"/>
        </pc:sldMkLst>
      </pc:sldChg>
      <pc:sldChg chg="addSp delSp modSp new">
        <pc:chgData name="Corey Edwards" userId="S::corey.edwards@uwtsd.ac.uk::7a967df3-e232-40a5-b10c-dee8f912d80a" providerId="AD" clId="Web-{EBF766AF-0349-2D33-CB81-DFCE84E69005}" dt="2023-07-18T08:35:05.932" v="186" actId="20577"/>
        <pc:sldMkLst>
          <pc:docMk/>
          <pc:sldMk cId="1920804557" sldId="282"/>
        </pc:sldMkLst>
        <pc:spChg chg="mod">
          <ac:chgData name="Corey Edwards" userId="S::corey.edwards@uwtsd.ac.uk::7a967df3-e232-40a5-b10c-dee8f912d80a" providerId="AD" clId="Web-{EBF766AF-0349-2D33-CB81-DFCE84E69005}" dt="2023-07-18T08:34:34.306" v="180" actId="20577"/>
          <ac:spMkLst>
            <pc:docMk/>
            <pc:sldMk cId="1920804557" sldId="282"/>
            <ac:spMk id="2" creationId="{9F4CC310-BB7D-139E-DC1E-8875789F0EEF}"/>
          </ac:spMkLst>
        </pc:spChg>
        <pc:spChg chg="add del mod">
          <ac:chgData name="Corey Edwards" userId="S::corey.edwards@uwtsd.ac.uk::7a967df3-e232-40a5-b10c-dee8f912d80a" providerId="AD" clId="Web-{EBF766AF-0349-2D33-CB81-DFCE84E69005}" dt="2023-07-18T08:35:05.932" v="186" actId="20577"/>
          <ac:spMkLst>
            <pc:docMk/>
            <pc:sldMk cId="1920804557" sldId="282"/>
            <ac:spMk id="3" creationId="{503EA7AD-7EEA-60ED-1091-E4E73C44F4B7}"/>
          </ac:spMkLst>
        </pc:spChg>
        <pc:graphicFrameChg chg="add del mod ord modGraphic">
          <ac:chgData name="Corey Edwards" userId="S::corey.edwards@uwtsd.ac.uk::7a967df3-e232-40a5-b10c-dee8f912d80a" providerId="AD" clId="Web-{EBF766AF-0349-2D33-CB81-DFCE84E69005}" dt="2023-07-18T08:34:41.962" v="182"/>
          <ac:graphicFrameMkLst>
            <pc:docMk/>
            <pc:sldMk cId="1920804557" sldId="282"/>
            <ac:graphicFrameMk id="5" creationId="{380DC08F-F62E-AC4F-A7EF-AEEE74CC0E7A}"/>
          </ac:graphicFrameMkLst>
        </pc:graphicFrameChg>
      </pc:sldChg>
      <pc:sldChg chg="addSp delSp modSp new">
        <pc:chgData name="Corey Edwards" userId="S::corey.edwards@uwtsd.ac.uk::7a967df3-e232-40a5-b10c-dee8f912d80a" providerId="AD" clId="Web-{EBF766AF-0349-2D33-CB81-DFCE84E69005}" dt="2023-07-18T08:52:46.727" v="204" actId="20577"/>
        <pc:sldMkLst>
          <pc:docMk/>
          <pc:sldMk cId="1299705749" sldId="283"/>
        </pc:sldMkLst>
        <pc:spChg chg="mod">
          <ac:chgData name="Corey Edwards" userId="S::corey.edwards@uwtsd.ac.uk::7a967df3-e232-40a5-b10c-dee8f912d80a" providerId="AD" clId="Web-{EBF766AF-0349-2D33-CB81-DFCE84E69005}" dt="2023-07-18T08:52:46.727" v="204" actId="20577"/>
          <ac:spMkLst>
            <pc:docMk/>
            <pc:sldMk cId="1299705749" sldId="283"/>
            <ac:spMk id="2" creationId="{65709499-596E-6416-E4CF-26DED5E9B178}"/>
          </ac:spMkLst>
        </pc:spChg>
        <pc:spChg chg="del">
          <ac:chgData name="Corey Edwards" userId="S::corey.edwards@uwtsd.ac.uk::7a967df3-e232-40a5-b10c-dee8f912d80a" providerId="AD" clId="Web-{EBF766AF-0349-2D33-CB81-DFCE84E69005}" dt="2023-07-18T08:36:52.325" v="194"/>
          <ac:spMkLst>
            <pc:docMk/>
            <pc:sldMk cId="1299705749" sldId="283"/>
            <ac:spMk id="3" creationId="{E7122CCC-2517-B8D4-3656-AEBF02254EC4}"/>
          </ac:spMkLst>
        </pc:spChg>
        <pc:picChg chg="add mod ord">
          <ac:chgData name="Corey Edwards" userId="S::corey.edwards@uwtsd.ac.uk::7a967df3-e232-40a5-b10c-dee8f912d80a" providerId="AD" clId="Web-{EBF766AF-0349-2D33-CB81-DFCE84E69005}" dt="2023-07-18T08:37:01.372" v="198" actId="1076"/>
          <ac:picMkLst>
            <pc:docMk/>
            <pc:sldMk cId="1299705749" sldId="283"/>
            <ac:picMk id="4" creationId="{91653896-C610-E9EF-179E-72FE2A489DCC}"/>
          </ac:picMkLst>
        </pc:picChg>
      </pc:sldChg>
      <pc:sldChg chg="addSp delSp modSp new addAnim">
        <pc:chgData name="Corey Edwards" userId="S::corey.edwards@uwtsd.ac.uk::7a967df3-e232-40a5-b10c-dee8f912d80a" providerId="AD" clId="Web-{EBF766AF-0349-2D33-CB81-DFCE84E69005}" dt="2023-07-18T08:53:57.840" v="214" actId="1076"/>
        <pc:sldMkLst>
          <pc:docMk/>
          <pc:sldMk cId="3433320270" sldId="284"/>
        </pc:sldMkLst>
        <pc:spChg chg="mod">
          <ac:chgData name="Corey Edwards" userId="S::corey.edwards@uwtsd.ac.uk::7a967df3-e232-40a5-b10c-dee8f912d80a" providerId="AD" clId="Web-{EBF766AF-0349-2D33-CB81-DFCE84E69005}" dt="2023-07-18T08:53:06.243" v="209" actId="20577"/>
          <ac:spMkLst>
            <pc:docMk/>
            <pc:sldMk cId="3433320270" sldId="284"/>
            <ac:spMk id="2" creationId="{7D08C933-AE67-7690-1486-02605914AA24}"/>
          </ac:spMkLst>
        </pc:spChg>
        <pc:spChg chg="del">
          <ac:chgData name="Corey Edwards" userId="S::corey.edwards@uwtsd.ac.uk::7a967df3-e232-40a5-b10c-dee8f912d80a" providerId="AD" clId="Web-{EBF766AF-0349-2D33-CB81-DFCE84E69005}" dt="2023-07-18T08:53:08.400" v="210"/>
          <ac:spMkLst>
            <pc:docMk/>
            <pc:sldMk cId="3433320270" sldId="284"/>
            <ac:spMk id="3" creationId="{6EAB4203-3A46-B7C0-039D-C58DDC2AA838}"/>
          </ac:spMkLst>
        </pc:spChg>
        <pc:picChg chg="add mod ord">
          <ac:chgData name="Corey Edwards" userId="S::corey.edwards@uwtsd.ac.uk::7a967df3-e232-40a5-b10c-dee8f912d80a" providerId="AD" clId="Web-{EBF766AF-0349-2D33-CB81-DFCE84E69005}" dt="2023-07-18T08:53:57.840" v="214" actId="1076"/>
          <ac:picMkLst>
            <pc:docMk/>
            <pc:sldMk cId="3433320270" sldId="284"/>
            <ac:picMk id="4" creationId="{D9D85EB5-8A09-D48B-1C38-8EF6A6B167CB}"/>
          </ac:picMkLst>
        </pc:picChg>
      </pc:sldChg>
      <pc:sldChg chg="addSp delSp modSp new mod setBg">
        <pc:chgData name="Corey Edwards" userId="S::corey.edwards@uwtsd.ac.uk::7a967df3-e232-40a5-b10c-dee8f912d80a" providerId="AD" clId="Web-{EBF766AF-0349-2D33-CB81-DFCE84E69005}" dt="2023-07-18T09:08:22.895" v="228" actId="20577"/>
        <pc:sldMkLst>
          <pc:docMk/>
          <pc:sldMk cId="3521344573" sldId="285"/>
        </pc:sldMkLst>
        <pc:spChg chg="mod">
          <ac:chgData name="Corey Edwards" userId="S::corey.edwards@uwtsd.ac.uk::7a967df3-e232-40a5-b10c-dee8f912d80a" providerId="AD" clId="Web-{EBF766AF-0349-2D33-CB81-DFCE84E69005}" dt="2023-07-18T08:56:52.055" v="221" actId="20577"/>
          <ac:spMkLst>
            <pc:docMk/>
            <pc:sldMk cId="3521344573" sldId="285"/>
            <ac:spMk id="2" creationId="{9FE2D336-FEB3-01F8-798F-5BB395D44231}"/>
          </ac:spMkLst>
        </pc:spChg>
        <pc:spChg chg="del">
          <ac:chgData name="Corey Edwards" userId="S::corey.edwards@uwtsd.ac.uk::7a967df3-e232-40a5-b10c-dee8f912d80a" providerId="AD" clId="Web-{EBF766AF-0349-2D33-CB81-DFCE84E69005}" dt="2023-07-18T08:56:42.398" v="216"/>
          <ac:spMkLst>
            <pc:docMk/>
            <pc:sldMk cId="3521344573" sldId="285"/>
            <ac:spMk id="3" creationId="{9598597B-D4D2-B326-9CD5-91BF3C5A8FC8}"/>
          </ac:spMkLst>
        </pc:spChg>
        <pc:spChg chg="add mod">
          <ac:chgData name="Corey Edwards" userId="S::corey.edwards@uwtsd.ac.uk::7a967df3-e232-40a5-b10c-dee8f912d80a" providerId="AD" clId="Web-{EBF766AF-0349-2D33-CB81-DFCE84E69005}" dt="2023-07-18T09:08:22.895" v="228" actId="20577"/>
          <ac:spMkLst>
            <pc:docMk/>
            <pc:sldMk cId="3521344573" sldId="285"/>
            <ac:spMk id="8" creationId="{EF587149-D468-716D-A8BF-D9CCD0D3CBE8}"/>
          </ac:spMkLst>
        </pc:spChg>
        <pc:spChg chg="add">
          <ac:chgData name="Corey Edwards" userId="S::corey.edwards@uwtsd.ac.uk::7a967df3-e232-40a5-b10c-dee8f912d80a" providerId="AD" clId="Web-{EBF766AF-0349-2D33-CB81-DFCE84E69005}" dt="2023-07-18T08:56:44.148" v="217"/>
          <ac:spMkLst>
            <pc:docMk/>
            <pc:sldMk cId="3521344573" sldId="285"/>
            <ac:spMk id="11" creationId="{A5931BE0-4B93-4D6C-878E-ACC59D6B4587}"/>
          </ac:spMkLst>
        </pc:spChg>
        <pc:spChg chg="add">
          <ac:chgData name="Corey Edwards" userId="S::corey.edwards@uwtsd.ac.uk::7a967df3-e232-40a5-b10c-dee8f912d80a" providerId="AD" clId="Web-{EBF766AF-0349-2D33-CB81-DFCE84E69005}" dt="2023-07-18T08:56:44.148" v="217"/>
          <ac:spMkLst>
            <pc:docMk/>
            <pc:sldMk cId="3521344573" sldId="285"/>
            <ac:spMk id="17" creationId="{D7AA753E-FFC2-4B5B-A791-BEC976053A54}"/>
          </ac:spMkLst>
        </pc:spChg>
        <pc:grpChg chg="add">
          <ac:chgData name="Corey Edwards" userId="S::corey.edwards@uwtsd.ac.uk::7a967df3-e232-40a5-b10c-dee8f912d80a" providerId="AD" clId="Web-{EBF766AF-0349-2D33-CB81-DFCE84E69005}" dt="2023-07-18T08:56:44.148" v="217"/>
          <ac:grpSpMkLst>
            <pc:docMk/>
            <pc:sldMk cId="3521344573" sldId="285"/>
            <ac:grpSpMk id="13" creationId="{30493E29-1143-4080-A31C-64E368320603}"/>
          </ac:grpSpMkLst>
        </pc:grpChg>
        <pc:picChg chg="add mod ord">
          <ac:chgData name="Corey Edwards" userId="S::corey.edwards@uwtsd.ac.uk::7a967df3-e232-40a5-b10c-dee8f912d80a" providerId="AD" clId="Web-{EBF766AF-0349-2D33-CB81-DFCE84E69005}" dt="2023-07-18T08:56:44.148" v="217"/>
          <ac:picMkLst>
            <pc:docMk/>
            <pc:sldMk cId="3521344573" sldId="285"/>
            <ac:picMk id="4" creationId="{CFC4C973-0AA4-2FE2-3B8D-2CD12C218E40}"/>
          </ac:picMkLst>
        </pc:picChg>
      </pc:sldChg>
      <pc:sldChg chg="addSp delSp modSp new">
        <pc:chgData name="Corey Edwards" userId="S::corey.edwards@uwtsd.ac.uk::7a967df3-e232-40a5-b10c-dee8f912d80a" providerId="AD" clId="Web-{EBF766AF-0349-2D33-CB81-DFCE84E69005}" dt="2023-07-18T09:40:51.271" v="239"/>
        <pc:sldMkLst>
          <pc:docMk/>
          <pc:sldMk cId="417363083" sldId="286"/>
        </pc:sldMkLst>
        <pc:spChg chg="del">
          <ac:chgData name="Corey Edwards" userId="S::corey.edwards@uwtsd.ac.uk::7a967df3-e232-40a5-b10c-dee8f912d80a" providerId="AD" clId="Web-{EBF766AF-0349-2D33-CB81-DFCE84E69005}" dt="2023-07-18T09:40:51.271" v="239"/>
          <ac:spMkLst>
            <pc:docMk/>
            <pc:sldMk cId="417363083" sldId="286"/>
            <ac:spMk id="2" creationId="{1A455AC6-F406-4676-4643-E1F9A54DB25A}"/>
          </ac:spMkLst>
        </pc:spChg>
        <pc:spChg chg="del">
          <ac:chgData name="Corey Edwards" userId="S::corey.edwards@uwtsd.ac.uk::7a967df3-e232-40a5-b10c-dee8f912d80a" providerId="AD" clId="Web-{EBF766AF-0349-2D33-CB81-DFCE84E69005}" dt="2023-07-18T09:08:40.943" v="230"/>
          <ac:spMkLst>
            <pc:docMk/>
            <pc:sldMk cId="417363083" sldId="286"/>
            <ac:spMk id="3" creationId="{CE0CB8FE-29AF-D183-26FA-128D74D09827}"/>
          </ac:spMkLst>
        </pc:spChg>
        <pc:picChg chg="add mod">
          <ac:chgData name="Corey Edwards" userId="S::corey.edwards@uwtsd.ac.uk::7a967df3-e232-40a5-b10c-dee8f912d80a" providerId="AD" clId="Web-{EBF766AF-0349-2D33-CB81-DFCE84E69005}" dt="2023-07-18T09:40:49.584" v="238" actId="14100"/>
          <ac:picMkLst>
            <pc:docMk/>
            <pc:sldMk cId="417363083" sldId="286"/>
            <ac:picMk id="3" creationId="{C8799621-C508-52A5-6FF6-13FCD58948A1}"/>
          </ac:picMkLst>
        </pc:picChg>
        <pc:picChg chg="add mod ord">
          <ac:chgData name="Corey Edwards" userId="S::corey.edwards@uwtsd.ac.uk::7a967df3-e232-40a5-b10c-dee8f912d80a" providerId="AD" clId="Web-{EBF766AF-0349-2D33-CB81-DFCE84E69005}" dt="2023-07-18T09:08:42.709" v="231" actId="1076"/>
          <ac:picMkLst>
            <pc:docMk/>
            <pc:sldMk cId="417363083" sldId="286"/>
            <ac:picMk id="4" creationId="{DDCF106F-918E-C5A8-0B94-61886B275453}"/>
          </ac:picMkLst>
        </pc:picChg>
        <pc:picChg chg="add mod">
          <ac:chgData name="Corey Edwards" userId="S::corey.edwards@uwtsd.ac.uk::7a967df3-e232-40a5-b10c-dee8f912d80a" providerId="AD" clId="Web-{EBF766AF-0349-2D33-CB81-DFCE84E69005}" dt="2023-07-18T09:12:31.786" v="234" actId="14100"/>
          <ac:picMkLst>
            <pc:docMk/>
            <pc:sldMk cId="417363083" sldId="286"/>
            <ac:picMk id="5" creationId="{45EC72C0-76EF-6B47-7F8B-BCA0EAA6EF5A}"/>
          </ac:picMkLst>
        </pc:picChg>
      </pc:sldChg>
      <pc:sldChg chg="modSp new">
        <pc:chgData name="Corey Edwards" userId="S::corey.edwards@uwtsd.ac.uk::7a967df3-e232-40a5-b10c-dee8f912d80a" providerId="AD" clId="Web-{EBF766AF-0349-2D33-CB81-DFCE84E69005}" dt="2023-07-18T09:51:12.848" v="252" actId="20577"/>
        <pc:sldMkLst>
          <pc:docMk/>
          <pc:sldMk cId="1617096342" sldId="287"/>
        </pc:sldMkLst>
        <pc:spChg chg="mod">
          <ac:chgData name="Corey Edwards" userId="S::corey.edwards@uwtsd.ac.uk::7a967df3-e232-40a5-b10c-dee8f912d80a" providerId="AD" clId="Web-{EBF766AF-0349-2D33-CB81-DFCE84E69005}" dt="2023-07-18T09:51:08.958" v="249" actId="20577"/>
          <ac:spMkLst>
            <pc:docMk/>
            <pc:sldMk cId="1617096342" sldId="287"/>
            <ac:spMk id="2" creationId="{90937496-42D4-34E0-9E8F-FD5828284BC8}"/>
          </ac:spMkLst>
        </pc:spChg>
        <pc:spChg chg="mod">
          <ac:chgData name="Corey Edwards" userId="S::corey.edwards@uwtsd.ac.uk::7a967df3-e232-40a5-b10c-dee8f912d80a" providerId="AD" clId="Web-{EBF766AF-0349-2D33-CB81-DFCE84E69005}" dt="2023-07-18T09:51:12.848" v="252" actId="20577"/>
          <ac:spMkLst>
            <pc:docMk/>
            <pc:sldMk cId="1617096342" sldId="287"/>
            <ac:spMk id="3" creationId="{733B64B2-A576-43E9-8AF5-78BFC24807AA}"/>
          </ac:spMkLst>
        </pc:spChg>
      </pc:sldChg>
      <pc:sldChg chg="addSp delSp modSp new mod setBg">
        <pc:chgData name="Corey Edwards" userId="S::corey.edwards@uwtsd.ac.uk::7a967df3-e232-40a5-b10c-dee8f912d80a" providerId="AD" clId="Web-{EBF766AF-0349-2D33-CB81-DFCE84E69005}" dt="2023-07-18T11:19:14.371" v="383"/>
        <pc:sldMkLst>
          <pc:docMk/>
          <pc:sldMk cId="3717522152" sldId="288"/>
        </pc:sldMkLst>
        <pc:spChg chg="mod">
          <ac:chgData name="Corey Edwards" userId="S::corey.edwards@uwtsd.ac.uk::7a967df3-e232-40a5-b10c-dee8f912d80a" providerId="AD" clId="Web-{EBF766AF-0349-2D33-CB81-DFCE84E69005}" dt="2023-07-18T11:19:14.371" v="383"/>
          <ac:spMkLst>
            <pc:docMk/>
            <pc:sldMk cId="3717522152" sldId="288"/>
            <ac:spMk id="2" creationId="{F3242C14-E97E-E0FA-85EF-88D43F64970A}"/>
          </ac:spMkLst>
        </pc:spChg>
        <pc:spChg chg="del mod">
          <ac:chgData name="Corey Edwards" userId="S::corey.edwards@uwtsd.ac.uk::7a967df3-e232-40a5-b10c-dee8f912d80a" providerId="AD" clId="Web-{EBF766AF-0349-2D33-CB81-DFCE84E69005}" dt="2023-07-18T11:19:14.371" v="383"/>
          <ac:spMkLst>
            <pc:docMk/>
            <pc:sldMk cId="3717522152" sldId="288"/>
            <ac:spMk id="3" creationId="{31A1E8E1-F591-41C5-BDB0-52F308B670BC}"/>
          </ac:spMkLst>
        </pc:spChg>
        <pc:spChg chg="add">
          <ac:chgData name="Corey Edwards" userId="S::corey.edwards@uwtsd.ac.uk::7a967df3-e232-40a5-b10c-dee8f912d80a" providerId="AD" clId="Web-{EBF766AF-0349-2D33-CB81-DFCE84E69005}" dt="2023-07-18T11:19:14.371" v="383"/>
          <ac:spMkLst>
            <pc:docMk/>
            <pc:sldMk cId="3717522152" sldId="288"/>
            <ac:spMk id="9" creationId="{60B7752B-728D-4CA3-8923-C4F7F77029E3}"/>
          </ac:spMkLst>
        </pc:spChg>
        <pc:spChg chg="add">
          <ac:chgData name="Corey Edwards" userId="S::corey.edwards@uwtsd.ac.uk::7a967df3-e232-40a5-b10c-dee8f912d80a" providerId="AD" clId="Web-{EBF766AF-0349-2D33-CB81-DFCE84E69005}" dt="2023-07-18T11:19:14.371" v="383"/>
          <ac:spMkLst>
            <pc:docMk/>
            <pc:sldMk cId="3717522152" sldId="288"/>
            <ac:spMk id="11" creationId="{429899A3-416E-4DB5-846D-023526052013}"/>
          </ac:spMkLst>
        </pc:spChg>
        <pc:graphicFrameChg chg="add">
          <ac:chgData name="Corey Edwards" userId="S::corey.edwards@uwtsd.ac.uk::7a967df3-e232-40a5-b10c-dee8f912d80a" providerId="AD" clId="Web-{EBF766AF-0349-2D33-CB81-DFCE84E69005}" dt="2023-07-18T11:19:14.371" v="383"/>
          <ac:graphicFrameMkLst>
            <pc:docMk/>
            <pc:sldMk cId="3717522152" sldId="288"/>
            <ac:graphicFrameMk id="5" creationId="{E1DCF667-AEE4-20DA-3E0E-1DABD3E8E723}"/>
          </ac:graphicFrameMkLst>
        </pc:graphicFrameChg>
      </pc:sldChg>
      <pc:sldChg chg="modSp new">
        <pc:chgData name="Corey Edwards" userId="S::corey.edwards@uwtsd.ac.uk::7a967df3-e232-40a5-b10c-dee8f912d80a" providerId="AD" clId="Web-{EBF766AF-0349-2D33-CB81-DFCE84E69005}" dt="2023-07-18T10:17:43.175" v="365" actId="20577"/>
        <pc:sldMkLst>
          <pc:docMk/>
          <pc:sldMk cId="834688224" sldId="289"/>
        </pc:sldMkLst>
        <pc:spChg chg="mod">
          <ac:chgData name="Corey Edwards" userId="S::corey.edwards@uwtsd.ac.uk::7a967df3-e232-40a5-b10c-dee8f912d80a" providerId="AD" clId="Web-{EBF766AF-0349-2D33-CB81-DFCE84E69005}" dt="2023-07-18T10:16:58.218" v="302" actId="20577"/>
          <ac:spMkLst>
            <pc:docMk/>
            <pc:sldMk cId="834688224" sldId="289"/>
            <ac:spMk id="2" creationId="{5A629B54-93AA-B997-F8E2-62F94D826D58}"/>
          </ac:spMkLst>
        </pc:spChg>
        <pc:spChg chg="mod">
          <ac:chgData name="Corey Edwards" userId="S::corey.edwards@uwtsd.ac.uk::7a967df3-e232-40a5-b10c-dee8f912d80a" providerId="AD" clId="Web-{EBF766AF-0349-2D33-CB81-DFCE84E69005}" dt="2023-07-18T10:17:43.175" v="365" actId="20577"/>
          <ac:spMkLst>
            <pc:docMk/>
            <pc:sldMk cId="834688224" sldId="289"/>
            <ac:spMk id="3" creationId="{8444B571-808A-0E7A-BB21-E2CE581743F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605632-D75A-449F-8253-093C9DC1FE33}" type="doc">
      <dgm:prSet loTypeId="urn:microsoft.com/office/officeart/2016/7/layout/VerticalDownArrowProcess" loCatId="process" qsTypeId="urn:microsoft.com/office/officeart/2005/8/quickstyle/simple1" qsCatId="simple" csTypeId="urn:microsoft.com/office/officeart/2005/8/colors/colorful1" csCatId="colorful"/>
      <dgm:spPr/>
      <dgm:t>
        <a:bodyPr/>
        <a:lstStyle/>
        <a:p>
          <a:endParaRPr lang="en-US"/>
        </a:p>
      </dgm:t>
    </dgm:pt>
    <dgm:pt modelId="{09284CFA-D247-4C54-859E-05FAAA27A360}">
      <dgm:prSet/>
      <dgm:spPr/>
      <dgm:t>
        <a:bodyPr/>
        <a:lstStyle/>
        <a:p>
          <a:r>
            <a:rPr lang="en-US"/>
            <a:t>Aim</a:t>
          </a:r>
        </a:p>
      </dgm:t>
    </dgm:pt>
    <dgm:pt modelId="{B05216DE-D827-4A9B-9F4C-439D3ABE2E9C}" type="parTrans" cxnId="{5BFCA6B9-54BA-467D-8B22-8A266B17E5FD}">
      <dgm:prSet/>
      <dgm:spPr/>
      <dgm:t>
        <a:bodyPr/>
        <a:lstStyle/>
        <a:p>
          <a:endParaRPr lang="en-US"/>
        </a:p>
      </dgm:t>
    </dgm:pt>
    <dgm:pt modelId="{1F7646EA-761C-46B9-817C-150DBF2EFD92}" type="sibTrans" cxnId="{5BFCA6B9-54BA-467D-8B22-8A266B17E5FD}">
      <dgm:prSet/>
      <dgm:spPr/>
      <dgm:t>
        <a:bodyPr/>
        <a:lstStyle/>
        <a:p>
          <a:endParaRPr lang="en-US"/>
        </a:p>
      </dgm:t>
    </dgm:pt>
    <dgm:pt modelId="{F91DCDEA-D57F-41EA-9809-54448276526B}">
      <dgm:prSet/>
      <dgm:spPr/>
      <dgm:t>
        <a:bodyPr/>
        <a:lstStyle/>
        <a:p>
          <a:r>
            <a:rPr lang="en-US"/>
            <a:t>Aim: To introduce current issues in various communities and explore potential solutions.</a:t>
          </a:r>
        </a:p>
      </dgm:t>
    </dgm:pt>
    <dgm:pt modelId="{FEF29985-D278-4A84-824A-1B97F70C7B29}" type="parTrans" cxnId="{014408A0-2880-423F-9A6C-65DE9A916507}">
      <dgm:prSet/>
      <dgm:spPr/>
      <dgm:t>
        <a:bodyPr/>
        <a:lstStyle/>
        <a:p>
          <a:endParaRPr lang="en-US"/>
        </a:p>
      </dgm:t>
    </dgm:pt>
    <dgm:pt modelId="{378DA552-D840-4ED5-98BA-3F2B5536547A}" type="sibTrans" cxnId="{014408A0-2880-423F-9A6C-65DE9A916507}">
      <dgm:prSet/>
      <dgm:spPr/>
      <dgm:t>
        <a:bodyPr/>
        <a:lstStyle/>
        <a:p>
          <a:endParaRPr lang="en-US"/>
        </a:p>
      </dgm:t>
    </dgm:pt>
    <dgm:pt modelId="{11244C44-FCC2-40F2-B0AE-67E2A2FDA7DD}">
      <dgm:prSet/>
      <dgm:spPr/>
      <dgm:t>
        <a:bodyPr/>
        <a:lstStyle/>
        <a:p>
          <a:r>
            <a:rPr lang="en-US"/>
            <a:t>Define</a:t>
          </a:r>
        </a:p>
      </dgm:t>
    </dgm:pt>
    <dgm:pt modelId="{58466D69-A887-4B64-B6CD-2B792F17DF21}" type="parTrans" cxnId="{2341F24A-9AF0-4110-BA7A-846C8292EB67}">
      <dgm:prSet/>
      <dgm:spPr/>
      <dgm:t>
        <a:bodyPr/>
        <a:lstStyle/>
        <a:p>
          <a:endParaRPr lang="en-US"/>
        </a:p>
      </dgm:t>
    </dgm:pt>
    <dgm:pt modelId="{79F1E1D2-D87C-406B-9712-1D809C6E9203}" type="sibTrans" cxnId="{2341F24A-9AF0-4110-BA7A-846C8292EB67}">
      <dgm:prSet/>
      <dgm:spPr/>
      <dgm:t>
        <a:bodyPr/>
        <a:lstStyle/>
        <a:p>
          <a:endParaRPr lang="en-US"/>
        </a:p>
      </dgm:t>
    </dgm:pt>
    <dgm:pt modelId="{AEDCE96B-0A47-4272-8864-65F7ECC98F46}">
      <dgm:prSet/>
      <dgm:spPr/>
      <dgm:t>
        <a:bodyPr/>
        <a:lstStyle/>
        <a:p>
          <a:r>
            <a:rPr lang="en-US"/>
            <a:t>Define vulnerability in the context of communities.</a:t>
          </a:r>
        </a:p>
      </dgm:t>
    </dgm:pt>
    <dgm:pt modelId="{1C32CCAA-CE84-4B93-852C-15DC85659DDD}" type="parTrans" cxnId="{FCCF2B93-9D9B-400A-A877-ACFC65442F00}">
      <dgm:prSet/>
      <dgm:spPr/>
      <dgm:t>
        <a:bodyPr/>
        <a:lstStyle/>
        <a:p>
          <a:endParaRPr lang="en-US"/>
        </a:p>
      </dgm:t>
    </dgm:pt>
    <dgm:pt modelId="{17AC0921-C923-4F56-AB6F-2ADCA17394C4}" type="sibTrans" cxnId="{FCCF2B93-9D9B-400A-A877-ACFC65442F00}">
      <dgm:prSet/>
      <dgm:spPr/>
      <dgm:t>
        <a:bodyPr/>
        <a:lstStyle/>
        <a:p>
          <a:endParaRPr lang="en-US"/>
        </a:p>
      </dgm:t>
    </dgm:pt>
    <dgm:pt modelId="{0A65EC51-25DC-4F24-9460-5705349DB7E0}">
      <dgm:prSet/>
      <dgm:spPr/>
      <dgm:t>
        <a:bodyPr/>
        <a:lstStyle/>
        <a:p>
          <a:r>
            <a:rPr lang="en-US"/>
            <a:t>Discuss</a:t>
          </a:r>
        </a:p>
      </dgm:t>
    </dgm:pt>
    <dgm:pt modelId="{02F9F79D-2BF3-4B86-B530-9C9B388BBE25}" type="parTrans" cxnId="{A64315AD-AA24-4DBF-8AB0-12BA0BCDEFEF}">
      <dgm:prSet/>
      <dgm:spPr/>
      <dgm:t>
        <a:bodyPr/>
        <a:lstStyle/>
        <a:p>
          <a:endParaRPr lang="en-US"/>
        </a:p>
      </dgm:t>
    </dgm:pt>
    <dgm:pt modelId="{02BC79A7-D39E-46AC-B62E-994E53FACBBB}" type="sibTrans" cxnId="{A64315AD-AA24-4DBF-8AB0-12BA0BCDEFEF}">
      <dgm:prSet/>
      <dgm:spPr/>
      <dgm:t>
        <a:bodyPr/>
        <a:lstStyle/>
        <a:p>
          <a:endParaRPr lang="en-US"/>
        </a:p>
      </dgm:t>
    </dgm:pt>
    <dgm:pt modelId="{48926DFC-612C-48C2-9AA1-EADEAE356CB5}">
      <dgm:prSet/>
      <dgm:spPr/>
      <dgm:t>
        <a:bodyPr/>
        <a:lstStyle/>
        <a:p>
          <a:r>
            <a:rPr lang="en-US"/>
            <a:t>Discuss a variety of issues and their impact on a community.</a:t>
          </a:r>
        </a:p>
      </dgm:t>
    </dgm:pt>
    <dgm:pt modelId="{0F53A395-2760-4AE6-AB2E-08D1488E546E}" type="parTrans" cxnId="{2200A545-94BB-4619-B40F-6B664EB0B627}">
      <dgm:prSet/>
      <dgm:spPr/>
      <dgm:t>
        <a:bodyPr/>
        <a:lstStyle/>
        <a:p>
          <a:endParaRPr lang="en-US"/>
        </a:p>
      </dgm:t>
    </dgm:pt>
    <dgm:pt modelId="{1DDF4BAF-FBEF-407A-91A0-2EEA8B28B681}" type="sibTrans" cxnId="{2200A545-94BB-4619-B40F-6B664EB0B627}">
      <dgm:prSet/>
      <dgm:spPr/>
      <dgm:t>
        <a:bodyPr/>
        <a:lstStyle/>
        <a:p>
          <a:endParaRPr lang="en-US"/>
        </a:p>
      </dgm:t>
    </dgm:pt>
    <dgm:pt modelId="{54157FA2-FF78-493E-9EF4-741D0CFE1C5C}">
      <dgm:prSet/>
      <dgm:spPr/>
      <dgm:t>
        <a:bodyPr/>
        <a:lstStyle/>
        <a:p>
          <a:r>
            <a:rPr lang="en-US"/>
            <a:t>Explore</a:t>
          </a:r>
        </a:p>
      </dgm:t>
    </dgm:pt>
    <dgm:pt modelId="{D608B279-00B2-4928-8D1A-3B16ABBC1AFE}" type="parTrans" cxnId="{C0BBB7C5-81BE-49DD-9583-3114C27C2E78}">
      <dgm:prSet/>
      <dgm:spPr/>
      <dgm:t>
        <a:bodyPr/>
        <a:lstStyle/>
        <a:p>
          <a:endParaRPr lang="en-US"/>
        </a:p>
      </dgm:t>
    </dgm:pt>
    <dgm:pt modelId="{845497FA-2FCD-40B5-8A39-052E24BBA850}" type="sibTrans" cxnId="{C0BBB7C5-81BE-49DD-9583-3114C27C2E78}">
      <dgm:prSet/>
      <dgm:spPr/>
      <dgm:t>
        <a:bodyPr/>
        <a:lstStyle/>
        <a:p>
          <a:endParaRPr lang="en-US"/>
        </a:p>
      </dgm:t>
    </dgm:pt>
    <dgm:pt modelId="{B280ACF5-CA18-4475-ABD4-92FFCF9F3BA6}">
      <dgm:prSet/>
      <dgm:spPr/>
      <dgm:t>
        <a:bodyPr/>
        <a:lstStyle/>
        <a:p>
          <a:r>
            <a:rPr lang="en-US"/>
            <a:t>Explore reasons for issues arising.</a:t>
          </a:r>
        </a:p>
      </dgm:t>
    </dgm:pt>
    <dgm:pt modelId="{B25AA930-FB62-4D0B-8A40-361B72DB561F}" type="parTrans" cxnId="{50A31288-2F92-4C79-A8CF-28468FF32241}">
      <dgm:prSet/>
      <dgm:spPr/>
      <dgm:t>
        <a:bodyPr/>
        <a:lstStyle/>
        <a:p>
          <a:endParaRPr lang="en-US"/>
        </a:p>
      </dgm:t>
    </dgm:pt>
    <dgm:pt modelId="{342F21C0-891C-48D5-881F-2A3A2E6B8990}" type="sibTrans" cxnId="{50A31288-2F92-4C79-A8CF-28468FF32241}">
      <dgm:prSet/>
      <dgm:spPr/>
      <dgm:t>
        <a:bodyPr/>
        <a:lstStyle/>
        <a:p>
          <a:endParaRPr lang="en-US"/>
        </a:p>
      </dgm:t>
    </dgm:pt>
    <dgm:pt modelId="{ECBCDBFF-F7FE-427F-8115-A44497D965E7}">
      <dgm:prSet/>
      <dgm:spPr/>
      <dgm:t>
        <a:bodyPr/>
        <a:lstStyle/>
        <a:p>
          <a:r>
            <a:rPr lang="en-US"/>
            <a:t>Hypothesise</a:t>
          </a:r>
        </a:p>
      </dgm:t>
    </dgm:pt>
    <dgm:pt modelId="{CAE8D491-D678-42BA-B379-BE6C6D08C68A}" type="parTrans" cxnId="{ABBE9EE9-5BCC-423E-A76B-0221DFEC4B9A}">
      <dgm:prSet/>
      <dgm:spPr/>
      <dgm:t>
        <a:bodyPr/>
        <a:lstStyle/>
        <a:p>
          <a:endParaRPr lang="en-US"/>
        </a:p>
      </dgm:t>
    </dgm:pt>
    <dgm:pt modelId="{0875CD81-A26A-40B9-85D6-B094313EB4E3}" type="sibTrans" cxnId="{ABBE9EE9-5BCC-423E-A76B-0221DFEC4B9A}">
      <dgm:prSet/>
      <dgm:spPr/>
      <dgm:t>
        <a:bodyPr/>
        <a:lstStyle/>
        <a:p>
          <a:endParaRPr lang="en-US"/>
        </a:p>
      </dgm:t>
    </dgm:pt>
    <dgm:pt modelId="{7418C486-1C27-4B26-879C-5C51CB954A72}">
      <dgm:prSet/>
      <dgm:spPr/>
      <dgm:t>
        <a:bodyPr/>
        <a:lstStyle/>
        <a:p>
          <a:r>
            <a:rPr lang="en-US"/>
            <a:t>Hypothesise solutions to current issues.</a:t>
          </a:r>
        </a:p>
      </dgm:t>
    </dgm:pt>
    <dgm:pt modelId="{9BC9051F-DA27-4598-A015-70D6193F0426}" type="parTrans" cxnId="{F48BB9A5-E549-41C1-84B1-FBC29E9F37F7}">
      <dgm:prSet/>
      <dgm:spPr/>
      <dgm:t>
        <a:bodyPr/>
        <a:lstStyle/>
        <a:p>
          <a:endParaRPr lang="en-US"/>
        </a:p>
      </dgm:t>
    </dgm:pt>
    <dgm:pt modelId="{0B1F6C82-544F-40D8-8311-A5F622AE4233}" type="sibTrans" cxnId="{F48BB9A5-E549-41C1-84B1-FBC29E9F37F7}">
      <dgm:prSet/>
      <dgm:spPr/>
      <dgm:t>
        <a:bodyPr/>
        <a:lstStyle/>
        <a:p>
          <a:endParaRPr lang="en-US"/>
        </a:p>
      </dgm:t>
    </dgm:pt>
    <dgm:pt modelId="{4C3984B5-F5A2-4493-8A91-10C1C9A831C6}" type="pres">
      <dgm:prSet presAssocID="{9D605632-D75A-449F-8253-093C9DC1FE33}" presName="Name0" presStyleCnt="0">
        <dgm:presLayoutVars>
          <dgm:dir/>
          <dgm:animLvl val="lvl"/>
          <dgm:resizeHandles val="exact"/>
        </dgm:presLayoutVars>
      </dgm:prSet>
      <dgm:spPr/>
    </dgm:pt>
    <dgm:pt modelId="{3E109626-1DB6-49F0-B969-65EF9B2FD1BA}" type="pres">
      <dgm:prSet presAssocID="{ECBCDBFF-F7FE-427F-8115-A44497D965E7}" presName="boxAndChildren" presStyleCnt="0"/>
      <dgm:spPr/>
    </dgm:pt>
    <dgm:pt modelId="{EAC07942-75F3-402A-BBBC-51C613B3253A}" type="pres">
      <dgm:prSet presAssocID="{ECBCDBFF-F7FE-427F-8115-A44497D965E7}" presName="parentTextBox" presStyleLbl="alignNode1" presStyleIdx="0" presStyleCnt="5"/>
      <dgm:spPr/>
    </dgm:pt>
    <dgm:pt modelId="{F7872B6F-61F8-4B73-9B9E-9DDB5F67E8A1}" type="pres">
      <dgm:prSet presAssocID="{ECBCDBFF-F7FE-427F-8115-A44497D965E7}" presName="descendantBox" presStyleLbl="bgAccFollowNode1" presStyleIdx="0" presStyleCnt="5"/>
      <dgm:spPr/>
    </dgm:pt>
    <dgm:pt modelId="{726B0C3A-FCE1-4634-9564-5311C2489A4C}" type="pres">
      <dgm:prSet presAssocID="{845497FA-2FCD-40B5-8A39-052E24BBA850}" presName="sp" presStyleCnt="0"/>
      <dgm:spPr/>
    </dgm:pt>
    <dgm:pt modelId="{8C14A228-531D-4056-BC5E-5BF177B2287D}" type="pres">
      <dgm:prSet presAssocID="{54157FA2-FF78-493E-9EF4-741D0CFE1C5C}" presName="arrowAndChildren" presStyleCnt="0"/>
      <dgm:spPr/>
    </dgm:pt>
    <dgm:pt modelId="{EB444477-3F14-4D42-A953-B20D8883341B}" type="pres">
      <dgm:prSet presAssocID="{54157FA2-FF78-493E-9EF4-741D0CFE1C5C}" presName="parentTextArrow" presStyleLbl="node1" presStyleIdx="0" presStyleCnt="0"/>
      <dgm:spPr/>
    </dgm:pt>
    <dgm:pt modelId="{0ED36C96-1E15-4A7C-89EB-3EB3BE37B00A}" type="pres">
      <dgm:prSet presAssocID="{54157FA2-FF78-493E-9EF4-741D0CFE1C5C}" presName="arrow" presStyleLbl="alignNode1" presStyleIdx="1" presStyleCnt="5"/>
      <dgm:spPr/>
    </dgm:pt>
    <dgm:pt modelId="{B332E9BC-7BD3-4876-A516-5B296718483F}" type="pres">
      <dgm:prSet presAssocID="{54157FA2-FF78-493E-9EF4-741D0CFE1C5C}" presName="descendantArrow" presStyleLbl="bgAccFollowNode1" presStyleIdx="1" presStyleCnt="5"/>
      <dgm:spPr/>
    </dgm:pt>
    <dgm:pt modelId="{F354C432-BC81-4357-9F42-ACF10BFBCE37}" type="pres">
      <dgm:prSet presAssocID="{02BC79A7-D39E-46AC-B62E-994E53FACBBB}" presName="sp" presStyleCnt="0"/>
      <dgm:spPr/>
    </dgm:pt>
    <dgm:pt modelId="{02325F30-800A-4C26-8B04-3FDBF97C5061}" type="pres">
      <dgm:prSet presAssocID="{0A65EC51-25DC-4F24-9460-5705349DB7E0}" presName="arrowAndChildren" presStyleCnt="0"/>
      <dgm:spPr/>
    </dgm:pt>
    <dgm:pt modelId="{9C70F3D5-9CDC-4EDA-9279-94B33C291CC9}" type="pres">
      <dgm:prSet presAssocID="{0A65EC51-25DC-4F24-9460-5705349DB7E0}" presName="parentTextArrow" presStyleLbl="node1" presStyleIdx="0" presStyleCnt="0"/>
      <dgm:spPr/>
    </dgm:pt>
    <dgm:pt modelId="{20F4FA03-A637-408D-8CAB-2B63964A4457}" type="pres">
      <dgm:prSet presAssocID="{0A65EC51-25DC-4F24-9460-5705349DB7E0}" presName="arrow" presStyleLbl="alignNode1" presStyleIdx="2" presStyleCnt="5"/>
      <dgm:spPr/>
    </dgm:pt>
    <dgm:pt modelId="{584522A6-20B2-4E46-9390-BF80F5796D0D}" type="pres">
      <dgm:prSet presAssocID="{0A65EC51-25DC-4F24-9460-5705349DB7E0}" presName="descendantArrow" presStyleLbl="bgAccFollowNode1" presStyleIdx="2" presStyleCnt="5"/>
      <dgm:spPr/>
    </dgm:pt>
    <dgm:pt modelId="{C1CE8FBE-916B-4A04-8F24-DD3A8EC69DD4}" type="pres">
      <dgm:prSet presAssocID="{79F1E1D2-D87C-406B-9712-1D809C6E9203}" presName="sp" presStyleCnt="0"/>
      <dgm:spPr/>
    </dgm:pt>
    <dgm:pt modelId="{B8716E87-706A-4230-B811-DE471CDBF54D}" type="pres">
      <dgm:prSet presAssocID="{11244C44-FCC2-40F2-B0AE-67E2A2FDA7DD}" presName="arrowAndChildren" presStyleCnt="0"/>
      <dgm:spPr/>
    </dgm:pt>
    <dgm:pt modelId="{7F909419-9837-431D-B741-ECD5E73A2156}" type="pres">
      <dgm:prSet presAssocID="{11244C44-FCC2-40F2-B0AE-67E2A2FDA7DD}" presName="parentTextArrow" presStyleLbl="node1" presStyleIdx="0" presStyleCnt="0"/>
      <dgm:spPr/>
    </dgm:pt>
    <dgm:pt modelId="{E7A1E4CE-FB46-4B19-B84C-7477D980A6AB}" type="pres">
      <dgm:prSet presAssocID="{11244C44-FCC2-40F2-B0AE-67E2A2FDA7DD}" presName="arrow" presStyleLbl="alignNode1" presStyleIdx="3" presStyleCnt="5"/>
      <dgm:spPr/>
    </dgm:pt>
    <dgm:pt modelId="{19848AA9-BE4A-4AC4-9345-7807F8F35779}" type="pres">
      <dgm:prSet presAssocID="{11244C44-FCC2-40F2-B0AE-67E2A2FDA7DD}" presName="descendantArrow" presStyleLbl="bgAccFollowNode1" presStyleIdx="3" presStyleCnt="5"/>
      <dgm:spPr/>
    </dgm:pt>
    <dgm:pt modelId="{4FC46723-7EA6-4438-BD74-AED9A2A3A059}" type="pres">
      <dgm:prSet presAssocID="{1F7646EA-761C-46B9-817C-150DBF2EFD92}" presName="sp" presStyleCnt="0"/>
      <dgm:spPr/>
    </dgm:pt>
    <dgm:pt modelId="{721F3D80-CD45-46A1-BFF8-77328DCE3BCE}" type="pres">
      <dgm:prSet presAssocID="{09284CFA-D247-4C54-859E-05FAAA27A360}" presName="arrowAndChildren" presStyleCnt="0"/>
      <dgm:spPr/>
    </dgm:pt>
    <dgm:pt modelId="{3A335C6A-C292-4573-BC29-15A2F3B27FF3}" type="pres">
      <dgm:prSet presAssocID="{09284CFA-D247-4C54-859E-05FAAA27A360}" presName="parentTextArrow" presStyleLbl="node1" presStyleIdx="0" presStyleCnt="0"/>
      <dgm:spPr/>
    </dgm:pt>
    <dgm:pt modelId="{2649B0B3-7E5F-44EA-A7DC-6224250DA97E}" type="pres">
      <dgm:prSet presAssocID="{09284CFA-D247-4C54-859E-05FAAA27A360}" presName="arrow" presStyleLbl="alignNode1" presStyleIdx="4" presStyleCnt="5"/>
      <dgm:spPr/>
    </dgm:pt>
    <dgm:pt modelId="{8D35A4E0-5F8A-4E89-8BED-E69C98198752}" type="pres">
      <dgm:prSet presAssocID="{09284CFA-D247-4C54-859E-05FAAA27A360}" presName="descendantArrow" presStyleLbl="bgAccFollowNode1" presStyleIdx="4" presStyleCnt="5"/>
      <dgm:spPr/>
    </dgm:pt>
  </dgm:ptLst>
  <dgm:cxnLst>
    <dgm:cxn modelId="{EE048601-6A84-4B1C-9F46-8C029E5B1D93}" type="presOf" srcId="{54157FA2-FF78-493E-9EF4-741D0CFE1C5C}" destId="{EB444477-3F14-4D42-A953-B20D8883341B}" srcOrd="0" destOrd="0" presId="urn:microsoft.com/office/officeart/2016/7/layout/VerticalDownArrowProcess"/>
    <dgm:cxn modelId="{F4781815-680D-4B23-A7B9-36602C98C6FB}" type="presOf" srcId="{ECBCDBFF-F7FE-427F-8115-A44497D965E7}" destId="{EAC07942-75F3-402A-BBBC-51C613B3253A}" srcOrd="0" destOrd="0" presId="urn:microsoft.com/office/officeart/2016/7/layout/VerticalDownArrowProcess"/>
    <dgm:cxn modelId="{DFD3755B-E52C-4460-B76D-DF332EABB0A0}" type="presOf" srcId="{54157FA2-FF78-493E-9EF4-741D0CFE1C5C}" destId="{0ED36C96-1E15-4A7C-89EB-3EB3BE37B00A}" srcOrd="1" destOrd="0" presId="urn:microsoft.com/office/officeart/2016/7/layout/VerticalDownArrowProcess"/>
    <dgm:cxn modelId="{2200A545-94BB-4619-B40F-6B664EB0B627}" srcId="{0A65EC51-25DC-4F24-9460-5705349DB7E0}" destId="{48926DFC-612C-48C2-9AA1-EADEAE356CB5}" srcOrd="0" destOrd="0" parTransId="{0F53A395-2760-4AE6-AB2E-08D1488E546E}" sibTransId="{1DDF4BAF-FBEF-407A-91A0-2EEA8B28B681}"/>
    <dgm:cxn modelId="{7E7EBB66-9169-4F31-8CBD-BF829F7AD204}" type="presOf" srcId="{9D605632-D75A-449F-8253-093C9DC1FE33}" destId="{4C3984B5-F5A2-4493-8A91-10C1C9A831C6}" srcOrd="0" destOrd="0" presId="urn:microsoft.com/office/officeart/2016/7/layout/VerticalDownArrowProcess"/>
    <dgm:cxn modelId="{DFC0DD66-EAC7-4F83-A7BA-73D7C1A7BB5B}" type="presOf" srcId="{B280ACF5-CA18-4475-ABD4-92FFCF9F3BA6}" destId="{B332E9BC-7BD3-4876-A516-5B296718483F}" srcOrd="0" destOrd="0" presId="urn:microsoft.com/office/officeart/2016/7/layout/VerticalDownArrowProcess"/>
    <dgm:cxn modelId="{E0E18248-EACC-4FF9-A9EF-CF72AE4B7EB5}" type="presOf" srcId="{0A65EC51-25DC-4F24-9460-5705349DB7E0}" destId="{20F4FA03-A637-408D-8CAB-2B63964A4457}" srcOrd="1" destOrd="0" presId="urn:microsoft.com/office/officeart/2016/7/layout/VerticalDownArrowProcess"/>
    <dgm:cxn modelId="{2341F24A-9AF0-4110-BA7A-846C8292EB67}" srcId="{9D605632-D75A-449F-8253-093C9DC1FE33}" destId="{11244C44-FCC2-40F2-B0AE-67E2A2FDA7DD}" srcOrd="1" destOrd="0" parTransId="{58466D69-A887-4B64-B6CD-2B792F17DF21}" sibTransId="{79F1E1D2-D87C-406B-9712-1D809C6E9203}"/>
    <dgm:cxn modelId="{16953D7D-03B8-4BC2-BFCD-BE68E851BE75}" type="presOf" srcId="{11244C44-FCC2-40F2-B0AE-67E2A2FDA7DD}" destId="{7F909419-9837-431D-B741-ECD5E73A2156}" srcOrd="0" destOrd="0" presId="urn:microsoft.com/office/officeart/2016/7/layout/VerticalDownArrowProcess"/>
    <dgm:cxn modelId="{50A31288-2F92-4C79-A8CF-28468FF32241}" srcId="{54157FA2-FF78-493E-9EF4-741D0CFE1C5C}" destId="{B280ACF5-CA18-4475-ABD4-92FFCF9F3BA6}" srcOrd="0" destOrd="0" parTransId="{B25AA930-FB62-4D0B-8A40-361B72DB561F}" sibTransId="{342F21C0-891C-48D5-881F-2A3A2E6B8990}"/>
    <dgm:cxn modelId="{6B16C08B-C974-4DB7-A878-C7F6096FE076}" type="presOf" srcId="{F91DCDEA-D57F-41EA-9809-54448276526B}" destId="{8D35A4E0-5F8A-4E89-8BED-E69C98198752}" srcOrd="0" destOrd="0" presId="urn:microsoft.com/office/officeart/2016/7/layout/VerticalDownArrowProcess"/>
    <dgm:cxn modelId="{E7E0B38F-60B6-46CD-84BA-F25449AEDA86}" type="presOf" srcId="{48926DFC-612C-48C2-9AA1-EADEAE356CB5}" destId="{584522A6-20B2-4E46-9390-BF80F5796D0D}" srcOrd="0" destOrd="0" presId="urn:microsoft.com/office/officeart/2016/7/layout/VerticalDownArrowProcess"/>
    <dgm:cxn modelId="{FCCF2B93-9D9B-400A-A877-ACFC65442F00}" srcId="{11244C44-FCC2-40F2-B0AE-67E2A2FDA7DD}" destId="{AEDCE96B-0A47-4272-8864-65F7ECC98F46}" srcOrd="0" destOrd="0" parTransId="{1C32CCAA-CE84-4B93-852C-15DC85659DDD}" sibTransId="{17AC0921-C923-4F56-AB6F-2ADCA17394C4}"/>
    <dgm:cxn modelId="{014408A0-2880-423F-9A6C-65DE9A916507}" srcId="{09284CFA-D247-4C54-859E-05FAAA27A360}" destId="{F91DCDEA-D57F-41EA-9809-54448276526B}" srcOrd="0" destOrd="0" parTransId="{FEF29985-D278-4A84-824A-1B97F70C7B29}" sibTransId="{378DA552-D840-4ED5-98BA-3F2B5536547A}"/>
    <dgm:cxn modelId="{F48BB9A5-E549-41C1-84B1-FBC29E9F37F7}" srcId="{ECBCDBFF-F7FE-427F-8115-A44497D965E7}" destId="{7418C486-1C27-4B26-879C-5C51CB954A72}" srcOrd="0" destOrd="0" parTransId="{9BC9051F-DA27-4598-A015-70D6193F0426}" sibTransId="{0B1F6C82-544F-40D8-8311-A5F622AE4233}"/>
    <dgm:cxn modelId="{A64315AD-AA24-4DBF-8AB0-12BA0BCDEFEF}" srcId="{9D605632-D75A-449F-8253-093C9DC1FE33}" destId="{0A65EC51-25DC-4F24-9460-5705349DB7E0}" srcOrd="2" destOrd="0" parTransId="{02F9F79D-2BF3-4B86-B530-9C9B388BBE25}" sibTransId="{02BC79A7-D39E-46AC-B62E-994E53FACBBB}"/>
    <dgm:cxn modelId="{F5309CB1-4511-432E-86F1-3DD4AD8C7F8E}" type="presOf" srcId="{7418C486-1C27-4B26-879C-5C51CB954A72}" destId="{F7872B6F-61F8-4B73-9B9E-9DDB5F67E8A1}" srcOrd="0" destOrd="0" presId="urn:microsoft.com/office/officeart/2016/7/layout/VerticalDownArrowProcess"/>
    <dgm:cxn modelId="{5BFCA6B9-54BA-467D-8B22-8A266B17E5FD}" srcId="{9D605632-D75A-449F-8253-093C9DC1FE33}" destId="{09284CFA-D247-4C54-859E-05FAAA27A360}" srcOrd="0" destOrd="0" parTransId="{B05216DE-D827-4A9B-9F4C-439D3ABE2E9C}" sibTransId="{1F7646EA-761C-46B9-817C-150DBF2EFD92}"/>
    <dgm:cxn modelId="{4C78EABE-C88A-4EBF-A27A-E95D4ED145B2}" type="presOf" srcId="{AEDCE96B-0A47-4272-8864-65F7ECC98F46}" destId="{19848AA9-BE4A-4AC4-9345-7807F8F35779}" srcOrd="0" destOrd="0" presId="urn:microsoft.com/office/officeart/2016/7/layout/VerticalDownArrowProcess"/>
    <dgm:cxn modelId="{605F09BF-0BDE-478D-B124-50DF29F50F3D}" type="presOf" srcId="{11244C44-FCC2-40F2-B0AE-67E2A2FDA7DD}" destId="{E7A1E4CE-FB46-4B19-B84C-7477D980A6AB}" srcOrd="1" destOrd="0" presId="urn:microsoft.com/office/officeart/2016/7/layout/VerticalDownArrowProcess"/>
    <dgm:cxn modelId="{C0BBB7C5-81BE-49DD-9583-3114C27C2E78}" srcId="{9D605632-D75A-449F-8253-093C9DC1FE33}" destId="{54157FA2-FF78-493E-9EF4-741D0CFE1C5C}" srcOrd="3" destOrd="0" parTransId="{D608B279-00B2-4928-8D1A-3B16ABBC1AFE}" sibTransId="{845497FA-2FCD-40B5-8A39-052E24BBA850}"/>
    <dgm:cxn modelId="{ABBE9EE9-5BCC-423E-A76B-0221DFEC4B9A}" srcId="{9D605632-D75A-449F-8253-093C9DC1FE33}" destId="{ECBCDBFF-F7FE-427F-8115-A44497D965E7}" srcOrd="4" destOrd="0" parTransId="{CAE8D491-D678-42BA-B379-BE6C6D08C68A}" sibTransId="{0875CD81-A26A-40B9-85D6-B094313EB4E3}"/>
    <dgm:cxn modelId="{8060B6F5-6C08-4F4B-9906-FC98A5FAAE13}" type="presOf" srcId="{0A65EC51-25DC-4F24-9460-5705349DB7E0}" destId="{9C70F3D5-9CDC-4EDA-9279-94B33C291CC9}" srcOrd="0" destOrd="0" presId="urn:microsoft.com/office/officeart/2016/7/layout/VerticalDownArrowProcess"/>
    <dgm:cxn modelId="{D28443F7-0D31-4817-8731-65C241E38F4D}" type="presOf" srcId="{09284CFA-D247-4C54-859E-05FAAA27A360}" destId="{2649B0B3-7E5F-44EA-A7DC-6224250DA97E}" srcOrd="1" destOrd="0" presId="urn:microsoft.com/office/officeart/2016/7/layout/VerticalDownArrowProcess"/>
    <dgm:cxn modelId="{68D410FC-AF80-45B6-AEB2-11B78DCE6BDC}" type="presOf" srcId="{09284CFA-D247-4C54-859E-05FAAA27A360}" destId="{3A335C6A-C292-4573-BC29-15A2F3B27FF3}" srcOrd="0" destOrd="0" presId="urn:microsoft.com/office/officeart/2016/7/layout/VerticalDownArrowProcess"/>
    <dgm:cxn modelId="{E72C4BB6-E0E3-4FC7-B6AC-A5995DFEF64C}" type="presParOf" srcId="{4C3984B5-F5A2-4493-8A91-10C1C9A831C6}" destId="{3E109626-1DB6-49F0-B969-65EF9B2FD1BA}" srcOrd="0" destOrd="0" presId="urn:microsoft.com/office/officeart/2016/7/layout/VerticalDownArrowProcess"/>
    <dgm:cxn modelId="{5398F706-2BB2-4B4C-876B-53177FD5C8F6}" type="presParOf" srcId="{3E109626-1DB6-49F0-B969-65EF9B2FD1BA}" destId="{EAC07942-75F3-402A-BBBC-51C613B3253A}" srcOrd="0" destOrd="0" presId="urn:microsoft.com/office/officeart/2016/7/layout/VerticalDownArrowProcess"/>
    <dgm:cxn modelId="{92BC0126-C81C-4E91-BC43-4E1C25ED1CE8}" type="presParOf" srcId="{3E109626-1DB6-49F0-B969-65EF9B2FD1BA}" destId="{F7872B6F-61F8-4B73-9B9E-9DDB5F67E8A1}" srcOrd="1" destOrd="0" presId="urn:microsoft.com/office/officeart/2016/7/layout/VerticalDownArrowProcess"/>
    <dgm:cxn modelId="{43DEBE18-CAAF-48C1-BF2D-18C25F89DE1E}" type="presParOf" srcId="{4C3984B5-F5A2-4493-8A91-10C1C9A831C6}" destId="{726B0C3A-FCE1-4634-9564-5311C2489A4C}" srcOrd="1" destOrd="0" presId="urn:microsoft.com/office/officeart/2016/7/layout/VerticalDownArrowProcess"/>
    <dgm:cxn modelId="{AFBFB76D-8B59-4137-AA00-A03CAC76657C}" type="presParOf" srcId="{4C3984B5-F5A2-4493-8A91-10C1C9A831C6}" destId="{8C14A228-531D-4056-BC5E-5BF177B2287D}" srcOrd="2" destOrd="0" presId="urn:microsoft.com/office/officeart/2016/7/layout/VerticalDownArrowProcess"/>
    <dgm:cxn modelId="{9AE485D1-E52F-47CD-8338-14B7ED64EDA0}" type="presParOf" srcId="{8C14A228-531D-4056-BC5E-5BF177B2287D}" destId="{EB444477-3F14-4D42-A953-B20D8883341B}" srcOrd="0" destOrd="0" presId="urn:microsoft.com/office/officeart/2016/7/layout/VerticalDownArrowProcess"/>
    <dgm:cxn modelId="{CA29C5C7-53C1-48C2-9744-0900DF06F239}" type="presParOf" srcId="{8C14A228-531D-4056-BC5E-5BF177B2287D}" destId="{0ED36C96-1E15-4A7C-89EB-3EB3BE37B00A}" srcOrd="1" destOrd="0" presId="urn:microsoft.com/office/officeart/2016/7/layout/VerticalDownArrowProcess"/>
    <dgm:cxn modelId="{0D00656F-0926-41B1-9829-6FDDB6ECA285}" type="presParOf" srcId="{8C14A228-531D-4056-BC5E-5BF177B2287D}" destId="{B332E9BC-7BD3-4876-A516-5B296718483F}" srcOrd="2" destOrd="0" presId="urn:microsoft.com/office/officeart/2016/7/layout/VerticalDownArrowProcess"/>
    <dgm:cxn modelId="{28E6EB96-D49B-4A82-B490-1158E0364200}" type="presParOf" srcId="{4C3984B5-F5A2-4493-8A91-10C1C9A831C6}" destId="{F354C432-BC81-4357-9F42-ACF10BFBCE37}" srcOrd="3" destOrd="0" presId="urn:microsoft.com/office/officeart/2016/7/layout/VerticalDownArrowProcess"/>
    <dgm:cxn modelId="{573FBE44-FF42-4A31-A529-A402070D74C1}" type="presParOf" srcId="{4C3984B5-F5A2-4493-8A91-10C1C9A831C6}" destId="{02325F30-800A-4C26-8B04-3FDBF97C5061}" srcOrd="4" destOrd="0" presId="urn:microsoft.com/office/officeart/2016/7/layout/VerticalDownArrowProcess"/>
    <dgm:cxn modelId="{DC2DA14F-2B30-4674-83CC-C46F41F04A87}" type="presParOf" srcId="{02325F30-800A-4C26-8B04-3FDBF97C5061}" destId="{9C70F3D5-9CDC-4EDA-9279-94B33C291CC9}" srcOrd="0" destOrd="0" presId="urn:microsoft.com/office/officeart/2016/7/layout/VerticalDownArrowProcess"/>
    <dgm:cxn modelId="{91812B14-7353-4770-B07A-6A34322BAE2D}" type="presParOf" srcId="{02325F30-800A-4C26-8B04-3FDBF97C5061}" destId="{20F4FA03-A637-408D-8CAB-2B63964A4457}" srcOrd="1" destOrd="0" presId="urn:microsoft.com/office/officeart/2016/7/layout/VerticalDownArrowProcess"/>
    <dgm:cxn modelId="{AB558F85-C249-415A-90A2-DA96F4CC6513}" type="presParOf" srcId="{02325F30-800A-4C26-8B04-3FDBF97C5061}" destId="{584522A6-20B2-4E46-9390-BF80F5796D0D}" srcOrd="2" destOrd="0" presId="urn:microsoft.com/office/officeart/2016/7/layout/VerticalDownArrowProcess"/>
    <dgm:cxn modelId="{26FBD945-264A-44A4-ABCD-14D4F8FF8C5F}" type="presParOf" srcId="{4C3984B5-F5A2-4493-8A91-10C1C9A831C6}" destId="{C1CE8FBE-916B-4A04-8F24-DD3A8EC69DD4}" srcOrd="5" destOrd="0" presId="urn:microsoft.com/office/officeart/2016/7/layout/VerticalDownArrowProcess"/>
    <dgm:cxn modelId="{25AF9444-9B28-429F-ACCE-104FB00E404B}" type="presParOf" srcId="{4C3984B5-F5A2-4493-8A91-10C1C9A831C6}" destId="{B8716E87-706A-4230-B811-DE471CDBF54D}" srcOrd="6" destOrd="0" presId="urn:microsoft.com/office/officeart/2016/7/layout/VerticalDownArrowProcess"/>
    <dgm:cxn modelId="{85FE3223-31A3-46F8-9953-77D5F3F19914}" type="presParOf" srcId="{B8716E87-706A-4230-B811-DE471CDBF54D}" destId="{7F909419-9837-431D-B741-ECD5E73A2156}" srcOrd="0" destOrd="0" presId="urn:microsoft.com/office/officeart/2016/7/layout/VerticalDownArrowProcess"/>
    <dgm:cxn modelId="{0697FF7A-E1F1-402D-9FE1-5B79E63E1ADA}" type="presParOf" srcId="{B8716E87-706A-4230-B811-DE471CDBF54D}" destId="{E7A1E4CE-FB46-4B19-B84C-7477D980A6AB}" srcOrd="1" destOrd="0" presId="urn:microsoft.com/office/officeart/2016/7/layout/VerticalDownArrowProcess"/>
    <dgm:cxn modelId="{9DF47B64-5711-416B-8F5C-67715720CF8E}" type="presParOf" srcId="{B8716E87-706A-4230-B811-DE471CDBF54D}" destId="{19848AA9-BE4A-4AC4-9345-7807F8F35779}" srcOrd="2" destOrd="0" presId="urn:microsoft.com/office/officeart/2016/7/layout/VerticalDownArrowProcess"/>
    <dgm:cxn modelId="{B53C3ACD-08FA-4C41-B699-1E0A07FC1516}" type="presParOf" srcId="{4C3984B5-F5A2-4493-8A91-10C1C9A831C6}" destId="{4FC46723-7EA6-4438-BD74-AED9A2A3A059}" srcOrd="7" destOrd="0" presId="urn:microsoft.com/office/officeart/2016/7/layout/VerticalDownArrowProcess"/>
    <dgm:cxn modelId="{0A404B9B-1767-425F-9514-5B12099CFB21}" type="presParOf" srcId="{4C3984B5-F5A2-4493-8A91-10C1C9A831C6}" destId="{721F3D80-CD45-46A1-BFF8-77328DCE3BCE}" srcOrd="8" destOrd="0" presId="urn:microsoft.com/office/officeart/2016/7/layout/VerticalDownArrowProcess"/>
    <dgm:cxn modelId="{54AB726D-8EA5-40B8-B2F3-2EDBA4C793B8}" type="presParOf" srcId="{721F3D80-CD45-46A1-BFF8-77328DCE3BCE}" destId="{3A335C6A-C292-4573-BC29-15A2F3B27FF3}" srcOrd="0" destOrd="0" presId="urn:microsoft.com/office/officeart/2016/7/layout/VerticalDownArrowProcess"/>
    <dgm:cxn modelId="{F9FB76AE-2CE2-4796-A9C7-9035EDAD8A5D}" type="presParOf" srcId="{721F3D80-CD45-46A1-BFF8-77328DCE3BCE}" destId="{2649B0B3-7E5F-44EA-A7DC-6224250DA97E}" srcOrd="1" destOrd="0" presId="urn:microsoft.com/office/officeart/2016/7/layout/VerticalDownArrowProcess"/>
    <dgm:cxn modelId="{93F59ECF-E9CA-489B-A2E0-9683347A56F8}" type="presParOf" srcId="{721F3D80-CD45-46A1-BFF8-77328DCE3BCE}" destId="{8D35A4E0-5F8A-4E89-8BED-E69C98198752}"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C58E0C-0F50-41F3-890B-BB55FD554C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36CBE42-FCF0-46DF-BBA1-987EC25740DD}">
      <dgm:prSet/>
      <dgm:spPr/>
      <dgm:t>
        <a:bodyPr/>
        <a:lstStyle/>
        <a:p>
          <a:r>
            <a:rPr lang="en-US"/>
            <a:t>How would you define a vulnerable community?</a:t>
          </a:r>
        </a:p>
      </dgm:t>
    </dgm:pt>
    <dgm:pt modelId="{07FE7EC7-4DA1-4E12-911D-9F09CE77F4AB}" type="parTrans" cxnId="{7FDEC471-6685-44B4-AAD8-54BD824C694F}">
      <dgm:prSet/>
      <dgm:spPr/>
      <dgm:t>
        <a:bodyPr/>
        <a:lstStyle/>
        <a:p>
          <a:endParaRPr lang="en-US"/>
        </a:p>
      </dgm:t>
    </dgm:pt>
    <dgm:pt modelId="{8C1EC132-B2C2-44B7-B7B7-592DC271773F}" type="sibTrans" cxnId="{7FDEC471-6685-44B4-AAD8-54BD824C694F}">
      <dgm:prSet/>
      <dgm:spPr/>
      <dgm:t>
        <a:bodyPr/>
        <a:lstStyle/>
        <a:p>
          <a:endParaRPr lang="en-US"/>
        </a:p>
      </dgm:t>
    </dgm:pt>
    <dgm:pt modelId="{A876BF58-92AF-48E5-AECC-C049AB84370B}">
      <dgm:prSet/>
      <dgm:spPr/>
      <dgm:t>
        <a:bodyPr/>
        <a:lstStyle/>
        <a:p>
          <a:r>
            <a:rPr lang="en-US"/>
            <a:t>Are there any examples you can think of?</a:t>
          </a:r>
        </a:p>
      </dgm:t>
    </dgm:pt>
    <dgm:pt modelId="{7CEF74E0-A961-4E33-93FD-6800A708B550}" type="parTrans" cxnId="{B099B9F6-A7EE-48EB-AC9A-077EC748E5C3}">
      <dgm:prSet/>
      <dgm:spPr/>
      <dgm:t>
        <a:bodyPr/>
        <a:lstStyle/>
        <a:p>
          <a:endParaRPr lang="en-US"/>
        </a:p>
      </dgm:t>
    </dgm:pt>
    <dgm:pt modelId="{D92BFF83-82A4-4E0E-ABBD-39BE19CBAF0E}" type="sibTrans" cxnId="{B099B9F6-A7EE-48EB-AC9A-077EC748E5C3}">
      <dgm:prSet/>
      <dgm:spPr/>
      <dgm:t>
        <a:bodyPr/>
        <a:lstStyle/>
        <a:p>
          <a:endParaRPr lang="en-US"/>
        </a:p>
      </dgm:t>
    </dgm:pt>
    <dgm:pt modelId="{3CBE62AE-3001-4693-8AF0-9C6D7193B123}" type="pres">
      <dgm:prSet presAssocID="{ECC58E0C-0F50-41F3-890B-BB55FD554C9E}" presName="linear" presStyleCnt="0">
        <dgm:presLayoutVars>
          <dgm:animLvl val="lvl"/>
          <dgm:resizeHandles val="exact"/>
        </dgm:presLayoutVars>
      </dgm:prSet>
      <dgm:spPr/>
    </dgm:pt>
    <dgm:pt modelId="{1D550C3B-1753-4AF2-9438-A788E57DFE66}" type="pres">
      <dgm:prSet presAssocID="{A36CBE42-FCF0-46DF-BBA1-987EC25740DD}" presName="parentText" presStyleLbl="node1" presStyleIdx="0" presStyleCnt="2">
        <dgm:presLayoutVars>
          <dgm:chMax val="0"/>
          <dgm:bulletEnabled val="1"/>
        </dgm:presLayoutVars>
      </dgm:prSet>
      <dgm:spPr/>
    </dgm:pt>
    <dgm:pt modelId="{8AF9B924-39C2-48EA-BF6A-105D983C9DDD}" type="pres">
      <dgm:prSet presAssocID="{8C1EC132-B2C2-44B7-B7B7-592DC271773F}" presName="spacer" presStyleCnt="0"/>
      <dgm:spPr/>
    </dgm:pt>
    <dgm:pt modelId="{1B4DB16F-61DE-46D4-A26C-DE0A66942666}" type="pres">
      <dgm:prSet presAssocID="{A876BF58-92AF-48E5-AECC-C049AB84370B}" presName="parentText" presStyleLbl="node1" presStyleIdx="1" presStyleCnt="2">
        <dgm:presLayoutVars>
          <dgm:chMax val="0"/>
          <dgm:bulletEnabled val="1"/>
        </dgm:presLayoutVars>
      </dgm:prSet>
      <dgm:spPr/>
    </dgm:pt>
  </dgm:ptLst>
  <dgm:cxnLst>
    <dgm:cxn modelId="{7FDEC471-6685-44B4-AAD8-54BD824C694F}" srcId="{ECC58E0C-0F50-41F3-890B-BB55FD554C9E}" destId="{A36CBE42-FCF0-46DF-BBA1-987EC25740DD}" srcOrd="0" destOrd="0" parTransId="{07FE7EC7-4DA1-4E12-911D-9F09CE77F4AB}" sibTransId="{8C1EC132-B2C2-44B7-B7B7-592DC271773F}"/>
    <dgm:cxn modelId="{0AF6B557-5246-4B90-BA7F-2F7D74989A45}" type="presOf" srcId="{ECC58E0C-0F50-41F3-890B-BB55FD554C9E}" destId="{3CBE62AE-3001-4693-8AF0-9C6D7193B123}" srcOrd="0" destOrd="0" presId="urn:microsoft.com/office/officeart/2005/8/layout/vList2"/>
    <dgm:cxn modelId="{14834D89-B328-4AD5-ADC0-59CA8843493A}" type="presOf" srcId="{A36CBE42-FCF0-46DF-BBA1-987EC25740DD}" destId="{1D550C3B-1753-4AF2-9438-A788E57DFE66}" srcOrd="0" destOrd="0" presId="urn:microsoft.com/office/officeart/2005/8/layout/vList2"/>
    <dgm:cxn modelId="{A073ECEB-F74E-4744-9D16-43E13413B099}" type="presOf" srcId="{A876BF58-92AF-48E5-AECC-C049AB84370B}" destId="{1B4DB16F-61DE-46D4-A26C-DE0A66942666}" srcOrd="0" destOrd="0" presId="urn:microsoft.com/office/officeart/2005/8/layout/vList2"/>
    <dgm:cxn modelId="{B099B9F6-A7EE-48EB-AC9A-077EC748E5C3}" srcId="{ECC58E0C-0F50-41F3-890B-BB55FD554C9E}" destId="{A876BF58-92AF-48E5-AECC-C049AB84370B}" srcOrd="1" destOrd="0" parTransId="{7CEF74E0-A961-4E33-93FD-6800A708B550}" sibTransId="{D92BFF83-82A4-4E0E-ABBD-39BE19CBAF0E}"/>
    <dgm:cxn modelId="{BAE5CB06-C11B-485C-84AA-CC0E895C75B3}" type="presParOf" srcId="{3CBE62AE-3001-4693-8AF0-9C6D7193B123}" destId="{1D550C3B-1753-4AF2-9438-A788E57DFE66}" srcOrd="0" destOrd="0" presId="urn:microsoft.com/office/officeart/2005/8/layout/vList2"/>
    <dgm:cxn modelId="{CC356662-B6F3-442E-9AC4-179E85CA7855}" type="presParOf" srcId="{3CBE62AE-3001-4693-8AF0-9C6D7193B123}" destId="{8AF9B924-39C2-48EA-BF6A-105D983C9DDD}" srcOrd="1" destOrd="0" presId="urn:microsoft.com/office/officeart/2005/8/layout/vList2"/>
    <dgm:cxn modelId="{C9EA1475-E4A1-4EEB-99FF-824B50BFBFC4}" type="presParOf" srcId="{3CBE62AE-3001-4693-8AF0-9C6D7193B123}" destId="{1B4DB16F-61DE-46D4-A26C-DE0A669426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F08249-79F9-43C1-9CC8-B0E5BFF8951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04333E0-ADC4-458A-BAB9-A9DB83C8C02B}">
      <dgm:prSet/>
      <dgm:spPr/>
      <dgm:t>
        <a:bodyPr/>
        <a:lstStyle/>
        <a:p>
          <a:r>
            <a:rPr lang="en-US"/>
            <a:t>Wellbeing</a:t>
          </a:r>
        </a:p>
      </dgm:t>
    </dgm:pt>
    <dgm:pt modelId="{2E57CE57-D915-4886-A577-2B8C41D25FF9}" type="parTrans" cxnId="{FD6F8DEC-213C-4837-B701-AD694A323C2B}">
      <dgm:prSet/>
      <dgm:spPr/>
      <dgm:t>
        <a:bodyPr/>
        <a:lstStyle/>
        <a:p>
          <a:endParaRPr lang="en-US"/>
        </a:p>
      </dgm:t>
    </dgm:pt>
    <dgm:pt modelId="{2DC53DB4-20E2-4D56-8216-50DB29C421F1}" type="sibTrans" cxnId="{FD6F8DEC-213C-4837-B701-AD694A323C2B}">
      <dgm:prSet/>
      <dgm:spPr/>
      <dgm:t>
        <a:bodyPr/>
        <a:lstStyle/>
        <a:p>
          <a:endParaRPr lang="en-US"/>
        </a:p>
      </dgm:t>
    </dgm:pt>
    <dgm:pt modelId="{E2BCB8F1-B86C-468D-9FBD-A9ED5E994F60}">
      <dgm:prSet/>
      <dgm:spPr/>
      <dgm:t>
        <a:bodyPr/>
        <a:lstStyle/>
        <a:p>
          <a:r>
            <a:rPr lang="en-US"/>
            <a:t>ACEs</a:t>
          </a:r>
        </a:p>
      </dgm:t>
    </dgm:pt>
    <dgm:pt modelId="{E1B782E2-6605-4864-9B4B-E181C0EA9854}" type="parTrans" cxnId="{951356D3-C795-4F64-AB16-7D1DF89FF2FC}">
      <dgm:prSet/>
      <dgm:spPr/>
      <dgm:t>
        <a:bodyPr/>
        <a:lstStyle/>
        <a:p>
          <a:endParaRPr lang="en-US"/>
        </a:p>
      </dgm:t>
    </dgm:pt>
    <dgm:pt modelId="{049F7DBA-8000-41B1-A004-669A636F84E7}" type="sibTrans" cxnId="{951356D3-C795-4F64-AB16-7D1DF89FF2FC}">
      <dgm:prSet/>
      <dgm:spPr/>
      <dgm:t>
        <a:bodyPr/>
        <a:lstStyle/>
        <a:p>
          <a:endParaRPr lang="en-US"/>
        </a:p>
      </dgm:t>
    </dgm:pt>
    <dgm:pt modelId="{6E635EEF-6434-469C-A1D9-BBCD9561A34B}">
      <dgm:prSet/>
      <dgm:spPr/>
      <dgm:t>
        <a:bodyPr/>
        <a:lstStyle/>
        <a:p>
          <a:r>
            <a:rPr lang="en-US"/>
            <a:t>Radicalisation</a:t>
          </a:r>
        </a:p>
      </dgm:t>
    </dgm:pt>
    <dgm:pt modelId="{71AC764C-4467-491C-8019-7A521AD98409}" type="parTrans" cxnId="{BCA9F381-5517-4CAE-AC30-2F2A4496A67A}">
      <dgm:prSet/>
      <dgm:spPr/>
      <dgm:t>
        <a:bodyPr/>
        <a:lstStyle/>
        <a:p>
          <a:endParaRPr lang="en-US"/>
        </a:p>
      </dgm:t>
    </dgm:pt>
    <dgm:pt modelId="{5616FCBF-AF00-4CF1-8337-14E67E6EB5F4}" type="sibTrans" cxnId="{BCA9F381-5517-4CAE-AC30-2F2A4496A67A}">
      <dgm:prSet/>
      <dgm:spPr/>
      <dgm:t>
        <a:bodyPr/>
        <a:lstStyle/>
        <a:p>
          <a:endParaRPr lang="en-US"/>
        </a:p>
      </dgm:t>
    </dgm:pt>
    <dgm:pt modelId="{C2FE8717-2F50-46FD-B5A3-FB76428BFD95}">
      <dgm:prSet/>
      <dgm:spPr/>
      <dgm:t>
        <a:bodyPr/>
        <a:lstStyle/>
        <a:p>
          <a:r>
            <a:rPr lang="en-US"/>
            <a:t>CSE</a:t>
          </a:r>
        </a:p>
      </dgm:t>
    </dgm:pt>
    <dgm:pt modelId="{5A0454E3-8E40-4670-A60E-5F8E21285081}" type="parTrans" cxnId="{60B90D6C-7CF4-4B87-948E-FDA8C6127453}">
      <dgm:prSet/>
      <dgm:spPr/>
      <dgm:t>
        <a:bodyPr/>
        <a:lstStyle/>
        <a:p>
          <a:endParaRPr lang="en-US"/>
        </a:p>
      </dgm:t>
    </dgm:pt>
    <dgm:pt modelId="{64FF6FD7-C879-4021-B725-69A19EAAE9BF}" type="sibTrans" cxnId="{60B90D6C-7CF4-4B87-948E-FDA8C6127453}">
      <dgm:prSet/>
      <dgm:spPr/>
      <dgm:t>
        <a:bodyPr/>
        <a:lstStyle/>
        <a:p>
          <a:endParaRPr lang="en-US"/>
        </a:p>
      </dgm:t>
    </dgm:pt>
    <dgm:pt modelId="{354DF825-82A3-4F85-9FF0-E667FCBD7BA9}">
      <dgm:prSet/>
      <dgm:spPr/>
      <dgm:t>
        <a:bodyPr/>
        <a:lstStyle/>
        <a:p>
          <a:r>
            <a:rPr lang="en-US"/>
            <a:t>Trafficking</a:t>
          </a:r>
        </a:p>
      </dgm:t>
    </dgm:pt>
    <dgm:pt modelId="{C93BF6F6-EC4B-465B-AF6D-424F677924EA}" type="parTrans" cxnId="{AB2EB9E4-7BB8-4286-A0A2-6DC90D925FE1}">
      <dgm:prSet/>
      <dgm:spPr/>
      <dgm:t>
        <a:bodyPr/>
        <a:lstStyle/>
        <a:p>
          <a:endParaRPr lang="en-US"/>
        </a:p>
      </dgm:t>
    </dgm:pt>
    <dgm:pt modelId="{CF4B82B5-0E7D-4B67-88A6-E4A823441F7B}" type="sibTrans" cxnId="{AB2EB9E4-7BB8-4286-A0A2-6DC90D925FE1}">
      <dgm:prSet/>
      <dgm:spPr/>
      <dgm:t>
        <a:bodyPr/>
        <a:lstStyle/>
        <a:p>
          <a:endParaRPr lang="en-US"/>
        </a:p>
      </dgm:t>
    </dgm:pt>
    <dgm:pt modelId="{4B3786BC-747A-4EA0-8DA1-562295F1FAA6}">
      <dgm:prSet/>
      <dgm:spPr/>
      <dgm:t>
        <a:bodyPr/>
        <a:lstStyle/>
        <a:p>
          <a:r>
            <a:rPr lang="en-US"/>
            <a:t>Substance use</a:t>
          </a:r>
        </a:p>
      </dgm:t>
    </dgm:pt>
    <dgm:pt modelId="{E3FF2112-64B3-4C3D-8BC3-ADAED60E7A2A}" type="parTrans" cxnId="{324B207F-09C1-417D-B995-C31A308275D4}">
      <dgm:prSet/>
      <dgm:spPr/>
      <dgm:t>
        <a:bodyPr/>
        <a:lstStyle/>
        <a:p>
          <a:endParaRPr lang="en-US"/>
        </a:p>
      </dgm:t>
    </dgm:pt>
    <dgm:pt modelId="{D2E6632B-9206-4B27-8DF8-E41B9A2EB060}" type="sibTrans" cxnId="{324B207F-09C1-417D-B995-C31A308275D4}">
      <dgm:prSet/>
      <dgm:spPr/>
      <dgm:t>
        <a:bodyPr/>
        <a:lstStyle/>
        <a:p>
          <a:endParaRPr lang="en-US"/>
        </a:p>
      </dgm:t>
    </dgm:pt>
    <dgm:pt modelId="{344D6030-1599-4B22-BDF5-51418A6D4FA0}">
      <dgm:prSet/>
      <dgm:spPr/>
      <dgm:t>
        <a:bodyPr/>
        <a:lstStyle/>
        <a:p>
          <a:r>
            <a:rPr lang="en-US"/>
            <a:t>Cultural Issues </a:t>
          </a:r>
        </a:p>
      </dgm:t>
    </dgm:pt>
    <dgm:pt modelId="{EBB86EF6-7F55-448E-8706-B093DAFDC891}" type="parTrans" cxnId="{BC20EC88-5823-4828-8DFE-1FFD53725CB1}">
      <dgm:prSet/>
      <dgm:spPr/>
      <dgm:t>
        <a:bodyPr/>
        <a:lstStyle/>
        <a:p>
          <a:endParaRPr lang="en-US"/>
        </a:p>
      </dgm:t>
    </dgm:pt>
    <dgm:pt modelId="{B58D33B3-6B88-4CEC-87F0-4D2804081F8C}" type="sibTrans" cxnId="{BC20EC88-5823-4828-8DFE-1FFD53725CB1}">
      <dgm:prSet/>
      <dgm:spPr/>
      <dgm:t>
        <a:bodyPr/>
        <a:lstStyle/>
        <a:p>
          <a:endParaRPr lang="en-US"/>
        </a:p>
      </dgm:t>
    </dgm:pt>
    <dgm:pt modelId="{383B815D-F88B-4AC3-ABBC-758F61D608E1}" type="pres">
      <dgm:prSet presAssocID="{48F08249-79F9-43C1-9CC8-B0E5BFF89519}" presName="vert0" presStyleCnt="0">
        <dgm:presLayoutVars>
          <dgm:dir/>
          <dgm:animOne val="branch"/>
          <dgm:animLvl val="lvl"/>
        </dgm:presLayoutVars>
      </dgm:prSet>
      <dgm:spPr/>
    </dgm:pt>
    <dgm:pt modelId="{FF5A2D67-5DEE-4130-8512-B6035C09C657}" type="pres">
      <dgm:prSet presAssocID="{D04333E0-ADC4-458A-BAB9-A9DB83C8C02B}" presName="thickLine" presStyleLbl="alignNode1" presStyleIdx="0" presStyleCnt="7"/>
      <dgm:spPr/>
    </dgm:pt>
    <dgm:pt modelId="{32DE06AC-0E60-4D13-9799-213656E2310D}" type="pres">
      <dgm:prSet presAssocID="{D04333E0-ADC4-458A-BAB9-A9DB83C8C02B}" presName="horz1" presStyleCnt="0"/>
      <dgm:spPr/>
    </dgm:pt>
    <dgm:pt modelId="{BC936A53-AF03-44AB-94F2-82A4C61E63B2}" type="pres">
      <dgm:prSet presAssocID="{D04333E0-ADC4-458A-BAB9-A9DB83C8C02B}" presName="tx1" presStyleLbl="revTx" presStyleIdx="0" presStyleCnt="7"/>
      <dgm:spPr/>
    </dgm:pt>
    <dgm:pt modelId="{54E36901-8F97-4E10-9007-8F54DB49C83A}" type="pres">
      <dgm:prSet presAssocID="{D04333E0-ADC4-458A-BAB9-A9DB83C8C02B}" presName="vert1" presStyleCnt="0"/>
      <dgm:spPr/>
    </dgm:pt>
    <dgm:pt modelId="{5510E76B-9D8D-43CC-A81C-CFE53C84AEB3}" type="pres">
      <dgm:prSet presAssocID="{E2BCB8F1-B86C-468D-9FBD-A9ED5E994F60}" presName="thickLine" presStyleLbl="alignNode1" presStyleIdx="1" presStyleCnt="7"/>
      <dgm:spPr/>
    </dgm:pt>
    <dgm:pt modelId="{B2237F70-457A-49AD-8186-EC99ED7B6F32}" type="pres">
      <dgm:prSet presAssocID="{E2BCB8F1-B86C-468D-9FBD-A9ED5E994F60}" presName="horz1" presStyleCnt="0"/>
      <dgm:spPr/>
    </dgm:pt>
    <dgm:pt modelId="{FB9D2CE5-0221-4289-812B-E39DAC1DBB6F}" type="pres">
      <dgm:prSet presAssocID="{E2BCB8F1-B86C-468D-9FBD-A9ED5E994F60}" presName="tx1" presStyleLbl="revTx" presStyleIdx="1" presStyleCnt="7"/>
      <dgm:spPr/>
    </dgm:pt>
    <dgm:pt modelId="{AAA5A484-F9D3-4D33-8EB1-7899F21BBBB0}" type="pres">
      <dgm:prSet presAssocID="{E2BCB8F1-B86C-468D-9FBD-A9ED5E994F60}" presName="vert1" presStyleCnt="0"/>
      <dgm:spPr/>
    </dgm:pt>
    <dgm:pt modelId="{5B855A55-7938-45EA-871E-287345EC33DF}" type="pres">
      <dgm:prSet presAssocID="{6E635EEF-6434-469C-A1D9-BBCD9561A34B}" presName="thickLine" presStyleLbl="alignNode1" presStyleIdx="2" presStyleCnt="7"/>
      <dgm:spPr/>
    </dgm:pt>
    <dgm:pt modelId="{A5E36422-8A72-4214-8D13-9844F8BCEC2F}" type="pres">
      <dgm:prSet presAssocID="{6E635EEF-6434-469C-A1D9-BBCD9561A34B}" presName="horz1" presStyleCnt="0"/>
      <dgm:spPr/>
    </dgm:pt>
    <dgm:pt modelId="{47581E1D-F482-4C0A-B670-FF572D713402}" type="pres">
      <dgm:prSet presAssocID="{6E635EEF-6434-469C-A1D9-BBCD9561A34B}" presName="tx1" presStyleLbl="revTx" presStyleIdx="2" presStyleCnt="7"/>
      <dgm:spPr/>
    </dgm:pt>
    <dgm:pt modelId="{FE0E2C46-247B-4AE5-9E26-E667AEE82DAE}" type="pres">
      <dgm:prSet presAssocID="{6E635EEF-6434-469C-A1D9-BBCD9561A34B}" presName="vert1" presStyleCnt="0"/>
      <dgm:spPr/>
    </dgm:pt>
    <dgm:pt modelId="{41CF6AB0-7BC6-4772-B068-0C6DCEA10EE0}" type="pres">
      <dgm:prSet presAssocID="{C2FE8717-2F50-46FD-B5A3-FB76428BFD95}" presName="thickLine" presStyleLbl="alignNode1" presStyleIdx="3" presStyleCnt="7"/>
      <dgm:spPr/>
    </dgm:pt>
    <dgm:pt modelId="{C933AFAD-64D0-4128-A874-248DFF431FE9}" type="pres">
      <dgm:prSet presAssocID="{C2FE8717-2F50-46FD-B5A3-FB76428BFD95}" presName="horz1" presStyleCnt="0"/>
      <dgm:spPr/>
    </dgm:pt>
    <dgm:pt modelId="{0E3A1F30-AC66-4AA4-BD15-C546FC6AFBC7}" type="pres">
      <dgm:prSet presAssocID="{C2FE8717-2F50-46FD-B5A3-FB76428BFD95}" presName="tx1" presStyleLbl="revTx" presStyleIdx="3" presStyleCnt="7"/>
      <dgm:spPr/>
    </dgm:pt>
    <dgm:pt modelId="{A39AD863-718C-4551-B174-20A2E4881F51}" type="pres">
      <dgm:prSet presAssocID="{C2FE8717-2F50-46FD-B5A3-FB76428BFD95}" presName="vert1" presStyleCnt="0"/>
      <dgm:spPr/>
    </dgm:pt>
    <dgm:pt modelId="{9BB00E78-A99C-4A48-A4EB-E09887B3443E}" type="pres">
      <dgm:prSet presAssocID="{354DF825-82A3-4F85-9FF0-E667FCBD7BA9}" presName="thickLine" presStyleLbl="alignNode1" presStyleIdx="4" presStyleCnt="7"/>
      <dgm:spPr/>
    </dgm:pt>
    <dgm:pt modelId="{81FA860B-5FF4-4EEE-AD18-CA044364F5BF}" type="pres">
      <dgm:prSet presAssocID="{354DF825-82A3-4F85-9FF0-E667FCBD7BA9}" presName="horz1" presStyleCnt="0"/>
      <dgm:spPr/>
    </dgm:pt>
    <dgm:pt modelId="{10FA99E6-0638-44C2-BCD4-56E6B866B624}" type="pres">
      <dgm:prSet presAssocID="{354DF825-82A3-4F85-9FF0-E667FCBD7BA9}" presName="tx1" presStyleLbl="revTx" presStyleIdx="4" presStyleCnt="7"/>
      <dgm:spPr/>
    </dgm:pt>
    <dgm:pt modelId="{F4C8208A-7BCC-4C43-89DE-4A259E0A1838}" type="pres">
      <dgm:prSet presAssocID="{354DF825-82A3-4F85-9FF0-E667FCBD7BA9}" presName="vert1" presStyleCnt="0"/>
      <dgm:spPr/>
    </dgm:pt>
    <dgm:pt modelId="{2471EA6B-2E8A-4900-957B-F58126ABCC26}" type="pres">
      <dgm:prSet presAssocID="{4B3786BC-747A-4EA0-8DA1-562295F1FAA6}" presName="thickLine" presStyleLbl="alignNode1" presStyleIdx="5" presStyleCnt="7"/>
      <dgm:spPr/>
    </dgm:pt>
    <dgm:pt modelId="{FE363753-2EB9-4EAF-9F69-943FDC30C0DE}" type="pres">
      <dgm:prSet presAssocID="{4B3786BC-747A-4EA0-8DA1-562295F1FAA6}" presName="horz1" presStyleCnt="0"/>
      <dgm:spPr/>
    </dgm:pt>
    <dgm:pt modelId="{57EA4BF4-2B72-485F-8B42-C10158A004B0}" type="pres">
      <dgm:prSet presAssocID="{4B3786BC-747A-4EA0-8DA1-562295F1FAA6}" presName="tx1" presStyleLbl="revTx" presStyleIdx="5" presStyleCnt="7"/>
      <dgm:spPr/>
    </dgm:pt>
    <dgm:pt modelId="{D9B32CA7-42D4-4EFD-883B-2B6B8593C7E6}" type="pres">
      <dgm:prSet presAssocID="{4B3786BC-747A-4EA0-8DA1-562295F1FAA6}" presName="vert1" presStyleCnt="0"/>
      <dgm:spPr/>
    </dgm:pt>
    <dgm:pt modelId="{40E3C5FA-6293-4056-A934-C4015563B5EC}" type="pres">
      <dgm:prSet presAssocID="{344D6030-1599-4B22-BDF5-51418A6D4FA0}" presName="thickLine" presStyleLbl="alignNode1" presStyleIdx="6" presStyleCnt="7"/>
      <dgm:spPr/>
    </dgm:pt>
    <dgm:pt modelId="{892CEA76-6255-4E8F-BEB0-FF536820F5FD}" type="pres">
      <dgm:prSet presAssocID="{344D6030-1599-4B22-BDF5-51418A6D4FA0}" presName="horz1" presStyleCnt="0"/>
      <dgm:spPr/>
    </dgm:pt>
    <dgm:pt modelId="{9D82145C-156C-40A1-BDC6-57D2560E1CE8}" type="pres">
      <dgm:prSet presAssocID="{344D6030-1599-4B22-BDF5-51418A6D4FA0}" presName="tx1" presStyleLbl="revTx" presStyleIdx="6" presStyleCnt="7"/>
      <dgm:spPr/>
    </dgm:pt>
    <dgm:pt modelId="{F2187851-57FE-4D5B-9DBE-FFC8F689D828}" type="pres">
      <dgm:prSet presAssocID="{344D6030-1599-4B22-BDF5-51418A6D4FA0}" presName="vert1" presStyleCnt="0"/>
      <dgm:spPr/>
    </dgm:pt>
  </dgm:ptLst>
  <dgm:cxnLst>
    <dgm:cxn modelId="{2DC64C02-4CEF-4A99-8545-BCCA66FB43D4}" type="presOf" srcId="{6E635EEF-6434-469C-A1D9-BBCD9561A34B}" destId="{47581E1D-F482-4C0A-B670-FF572D713402}" srcOrd="0" destOrd="0" presId="urn:microsoft.com/office/officeart/2008/layout/LinedList"/>
    <dgm:cxn modelId="{DD0C921D-038E-46A8-BA52-4D997EF2A8A3}" type="presOf" srcId="{4B3786BC-747A-4EA0-8DA1-562295F1FAA6}" destId="{57EA4BF4-2B72-485F-8B42-C10158A004B0}" srcOrd="0" destOrd="0" presId="urn:microsoft.com/office/officeart/2008/layout/LinedList"/>
    <dgm:cxn modelId="{DFE95030-1BB6-499F-839E-9721A7C47009}" type="presOf" srcId="{354DF825-82A3-4F85-9FF0-E667FCBD7BA9}" destId="{10FA99E6-0638-44C2-BCD4-56E6B866B624}" srcOrd="0" destOrd="0" presId="urn:microsoft.com/office/officeart/2008/layout/LinedList"/>
    <dgm:cxn modelId="{CE1FD166-9DD3-422F-9987-8DCD14E6887A}" type="presOf" srcId="{E2BCB8F1-B86C-468D-9FBD-A9ED5E994F60}" destId="{FB9D2CE5-0221-4289-812B-E39DAC1DBB6F}" srcOrd="0" destOrd="0" presId="urn:microsoft.com/office/officeart/2008/layout/LinedList"/>
    <dgm:cxn modelId="{60B90D6C-7CF4-4B87-948E-FDA8C6127453}" srcId="{48F08249-79F9-43C1-9CC8-B0E5BFF89519}" destId="{C2FE8717-2F50-46FD-B5A3-FB76428BFD95}" srcOrd="3" destOrd="0" parTransId="{5A0454E3-8E40-4670-A60E-5F8E21285081}" sibTransId="{64FF6FD7-C879-4021-B725-69A19EAAE9BF}"/>
    <dgm:cxn modelId="{72DDC553-6F0F-43C1-8AFE-11AF82C152E3}" type="presOf" srcId="{48F08249-79F9-43C1-9CC8-B0E5BFF89519}" destId="{383B815D-F88B-4AC3-ABBC-758F61D608E1}" srcOrd="0" destOrd="0" presId="urn:microsoft.com/office/officeart/2008/layout/LinedList"/>
    <dgm:cxn modelId="{324B207F-09C1-417D-B995-C31A308275D4}" srcId="{48F08249-79F9-43C1-9CC8-B0E5BFF89519}" destId="{4B3786BC-747A-4EA0-8DA1-562295F1FAA6}" srcOrd="5" destOrd="0" parTransId="{E3FF2112-64B3-4C3D-8BC3-ADAED60E7A2A}" sibTransId="{D2E6632B-9206-4B27-8DF8-E41B9A2EB060}"/>
    <dgm:cxn modelId="{BCA9F381-5517-4CAE-AC30-2F2A4496A67A}" srcId="{48F08249-79F9-43C1-9CC8-B0E5BFF89519}" destId="{6E635EEF-6434-469C-A1D9-BBCD9561A34B}" srcOrd="2" destOrd="0" parTransId="{71AC764C-4467-491C-8019-7A521AD98409}" sibTransId="{5616FCBF-AF00-4CF1-8337-14E67E6EB5F4}"/>
    <dgm:cxn modelId="{BC20EC88-5823-4828-8DFE-1FFD53725CB1}" srcId="{48F08249-79F9-43C1-9CC8-B0E5BFF89519}" destId="{344D6030-1599-4B22-BDF5-51418A6D4FA0}" srcOrd="6" destOrd="0" parTransId="{EBB86EF6-7F55-448E-8706-B093DAFDC891}" sibTransId="{B58D33B3-6B88-4CEC-87F0-4D2804081F8C}"/>
    <dgm:cxn modelId="{DA55BD95-FC0F-48C9-BF16-391C95663264}" type="presOf" srcId="{344D6030-1599-4B22-BDF5-51418A6D4FA0}" destId="{9D82145C-156C-40A1-BDC6-57D2560E1CE8}" srcOrd="0" destOrd="0" presId="urn:microsoft.com/office/officeart/2008/layout/LinedList"/>
    <dgm:cxn modelId="{35D94FC6-8D6A-4778-8906-A74CE5F43F58}" type="presOf" srcId="{D04333E0-ADC4-458A-BAB9-A9DB83C8C02B}" destId="{BC936A53-AF03-44AB-94F2-82A4C61E63B2}" srcOrd="0" destOrd="0" presId="urn:microsoft.com/office/officeart/2008/layout/LinedList"/>
    <dgm:cxn modelId="{951356D3-C795-4F64-AB16-7D1DF89FF2FC}" srcId="{48F08249-79F9-43C1-9CC8-B0E5BFF89519}" destId="{E2BCB8F1-B86C-468D-9FBD-A9ED5E994F60}" srcOrd="1" destOrd="0" parTransId="{E1B782E2-6605-4864-9B4B-E181C0EA9854}" sibTransId="{049F7DBA-8000-41B1-A004-669A636F84E7}"/>
    <dgm:cxn modelId="{D9421FDC-B520-4BFF-B269-472DFD423607}" type="presOf" srcId="{C2FE8717-2F50-46FD-B5A3-FB76428BFD95}" destId="{0E3A1F30-AC66-4AA4-BD15-C546FC6AFBC7}" srcOrd="0" destOrd="0" presId="urn:microsoft.com/office/officeart/2008/layout/LinedList"/>
    <dgm:cxn modelId="{AB2EB9E4-7BB8-4286-A0A2-6DC90D925FE1}" srcId="{48F08249-79F9-43C1-9CC8-B0E5BFF89519}" destId="{354DF825-82A3-4F85-9FF0-E667FCBD7BA9}" srcOrd="4" destOrd="0" parTransId="{C93BF6F6-EC4B-465B-AF6D-424F677924EA}" sibTransId="{CF4B82B5-0E7D-4B67-88A6-E4A823441F7B}"/>
    <dgm:cxn modelId="{FD6F8DEC-213C-4837-B701-AD694A323C2B}" srcId="{48F08249-79F9-43C1-9CC8-B0E5BFF89519}" destId="{D04333E0-ADC4-458A-BAB9-A9DB83C8C02B}" srcOrd="0" destOrd="0" parTransId="{2E57CE57-D915-4886-A577-2B8C41D25FF9}" sibTransId="{2DC53DB4-20E2-4D56-8216-50DB29C421F1}"/>
    <dgm:cxn modelId="{0BED5362-6600-4CCD-98BC-9B4CC86AFFE9}" type="presParOf" srcId="{383B815D-F88B-4AC3-ABBC-758F61D608E1}" destId="{FF5A2D67-5DEE-4130-8512-B6035C09C657}" srcOrd="0" destOrd="0" presId="urn:microsoft.com/office/officeart/2008/layout/LinedList"/>
    <dgm:cxn modelId="{9520595A-C195-4295-A496-EF5CCA80AF81}" type="presParOf" srcId="{383B815D-F88B-4AC3-ABBC-758F61D608E1}" destId="{32DE06AC-0E60-4D13-9799-213656E2310D}" srcOrd="1" destOrd="0" presId="urn:microsoft.com/office/officeart/2008/layout/LinedList"/>
    <dgm:cxn modelId="{8F096C6F-0058-4D01-B86F-019AEEB8303D}" type="presParOf" srcId="{32DE06AC-0E60-4D13-9799-213656E2310D}" destId="{BC936A53-AF03-44AB-94F2-82A4C61E63B2}" srcOrd="0" destOrd="0" presId="urn:microsoft.com/office/officeart/2008/layout/LinedList"/>
    <dgm:cxn modelId="{2C6268B2-2072-419E-A4C6-1FF46E602A6F}" type="presParOf" srcId="{32DE06AC-0E60-4D13-9799-213656E2310D}" destId="{54E36901-8F97-4E10-9007-8F54DB49C83A}" srcOrd="1" destOrd="0" presId="urn:microsoft.com/office/officeart/2008/layout/LinedList"/>
    <dgm:cxn modelId="{5B1B6374-A61A-41AE-9621-D96A9176A5F4}" type="presParOf" srcId="{383B815D-F88B-4AC3-ABBC-758F61D608E1}" destId="{5510E76B-9D8D-43CC-A81C-CFE53C84AEB3}" srcOrd="2" destOrd="0" presId="urn:microsoft.com/office/officeart/2008/layout/LinedList"/>
    <dgm:cxn modelId="{E0E72CB3-AEA9-445D-84F8-E36BD04D13CA}" type="presParOf" srcId="{383B815D-F88B-4AC3-ABBC-758F61D608E1}" destId="{B2237F70-457A-49AD-8186-EC99ED7B6F32}" srcOrd="3" destOrd="0" presId="urn:microsoft.com/office/officeart/2008/layout/LinedList"/>
    <dgm:cxn modelId="{93A6AAA8-6D44-4214-A04D-162119838CC9}" type="presParOf" srcId="{B2237F70-457A-49AD-8186-EC99ED7B6F32}" destId="{FB9D2CE5-0221-4289-812B-E39DAC1DBB6F}" srcOrd="0" destOrd="0" presId="urn:microsoft.com/office/officeart/2008/layout/LinedList"/>
    <dgm:cxn modelId="{0F4B3AC6-9947-4BF6-901E-195207CBAFA2}" type="presParOf" srcId="{B2237F70-457A-49AD-8186-EC99ED7B6F32}" destId="{AAA5A484-F9D3-4D33-8EB1-7899F21BBBB0}" srcOrd="1" destOrd="0" presId="urn:microsoft.com/office/officeart/2008/layout/LinedList"/>
    <dgm:cxn modelId="{7C219160-E122-4693-97E1-1563B6CC9E73}" type="presParOf" srcId="{383B815D-F88B-4AC3-ABBC-758F61D608E1}" destId="{5B855A55-7938-45EA-871E-287345EC33DF}" srcOrd="4" destOrd="0" presId="urn:microsoft.com/office/officeart/2008/layout/LinedList"/>
    <dgm:cxn modelId="{90DCD18E-E194-450E-B5E9-1EA6ABB98DD3}" type="presParOf" srcId="{383B815D-F88B-4AC3-ABBC-758F61D608E1}" destId="{A5E36422-8A72-4214-8D13-9844F8BCEC2F}" srcOrd="5" destOrd="0" presId="urn:microsoft.com/office/officeart/2008/layout/LinedList"/>
    <dgm:cxn modelId="{1A45C28B-323A-4C77-9A06-F425FC2F9753}" type="presParOf" srcId="{A5E36422-8A72-4214-8D13-9844F8BCEC2F}" destId="{47581E1D-F482-4C0A-B670-FF572D713402}" srcOrd="0" destOrd="0" presId="urn:microsoft.com/office/officeart/2008/layout/LinedList"/>
    <dgm:cxn modelId="{36287948-C2C8-4124-9FC1-94C95D783C10}" type="presParOf" srcId="{A5E36422-8A72-4214-8D13-9844F8BCEC2F}" destId="{FE0E2C46-247B-4AE5-9E26-E667AEE82DAE}" srcOrd="1" destOrd="0" presId="urn:microsoft.com/office/officeart/2008/layout/LinedList"/>
    <dgm:cxn modelId="{8E7C4083-0627-4761-BB93-05BC7A765C0A}" type="presParOf" srcId="{383B815D-F88B-4AC3-ABBC-758F61D608E1}" destId="{41CF6AB0-7BC6-4772-B068-0C6DCEA10EE0}" srcOrd="6" destOrd="0" presId="urn:microsoft.com/office/officeart/2008/layout/LinedList"/>
    <dgm:cxn modelId="{74289EDF-54B4-4910-99A4-A0B13F0AADBE}" type="presParOf" srcId="{383B815D-F88B-4AC3-ABBC-758F61D608E1}" destId="{C933AFAD-64D0-4128-A874-248DFF431FE9}" srcOrd="7" destOrd="0" presId="urn:microsoft.com/office/officeart/2008/layout/LinedList"/>
    <dgm:cxn modelId="{A56CA67E-983E-4FF1-8CBB-83FD2295CAC7}" type="presParOf" srcId="{C933AFAD-64D0-4128-A874-248DFF431FE9}" destId="{0E3A1F30-AC66-4AA4-BD15-C546FC6AFBC7}" srcOrd="0" destOrd="0" presId="urn:microsoft.com/office/officeart/2008/layout/LinedList"/>
    <dgm:cxn modelId="{CF8D4180-67D3-436A-8D1C-55A996ECE445}" type="presParOf" srcId="{C933AFAD-64D0-4128-A874-248DFF431FE9}" destId="{A39AD863-718C-4551-B174-20A2E4881F51}" srcOrd="1" destOrd="0" presId="urn:microsoft.com/office/officeart/2008/layout/LinedList"/>
    <dgm:cxn modelId="{6DD23480-70F9-4220-A443-168831960BB4}" type="presParOf" srcId="{383B815D-F88B-4AC3-ABBC-758F61D608E1}" destId="{9BB00E78-A99C-4A48-A4EB-E09887B3443E}" srcOrd="8" destOrd="0" presId="urn:microsoft.com/office/officeart/2008/layout/LinedList"/>
    <dgm:cxn modelId="{45CF2AD9-9EBF-4027-99C7-CD183616F6DF}" type="presParOf" srcId="{383B815D-F88B-4AC3-ABBC-758F61D608E1}" destId="{81FA860B-5FF4-4EEE-AD18-CA044364F5BF}" srcOrd="9" destOrd="0" presId="urn:microsoft.com/office/officeart/2008/layout/LinedList"/>
    <dgm:cxn modelId="{151494BC-7318-4E56-9191-F2E095F66139}" type="presParOf" srcId="{81FA860B-5FF4-4EEE-AD18-CA044364F5BF}" destId="{10FA99E6-0638-44C2-BCD4-56E6B866B624}" srcOrd="0" destOrd="0" presId="urn:microsoft.com/office/officeart/2008/layout/LinedList"/>
    <dgm:cxn modelId="{D7E5415A-D2AF-4A80-BF33-877DF0F7E481}" type="presParOf" srcId="{81FA860B-5FF4-4EEE-AD18-CA044364F5BF}" destId="{F4C8208A-7BCC-4C43-89DE-4A259E0A1838}" srcOrd="1" destOrd="0" presId="urn:microsoft.com/office/officeart/2008/layout/LinedList"/>
    <dgm:cxn modelId="{F85FA4B6-701B-465B-865F-BE0D524C6749}" type="presParOf" srcId="{383B815D-F88B-4AC3-ABBC-758F61D608E1}" destId="{2471EA6B-2E8A-4900-957B-F58126ABCC26}" srcOrd="10" destOrd="0" presId="urn:microsoft.com/office/officeart/2008/layout/LinedList"/>
    <dgm:cxn modelId="{EFDF9439-E185-4A7B-977F-AA134CE4565B}" type="presParOf" srcId="{383B815D-F88B-4AC3-ABBC-758F61D608E1}" destId="{FE363753-2EB9-4EAF-9F69-943FDC30C0DE}" srcOrd="11" destOrd="0" presId="urn:microsoft.com/office/officeart/2008/layout/LinedList"/>
    <dgm:cxn modelId="{8157148D-8FDF-4E6D-931F-46EA715C12D8}" type="presParOf" srcId="{FE363753-2EB9-4EAF-9F69-943FDC30C0DE}" destId="{57EA4BF4-2B72-485F-8B42-C10158A004B0}" srcOrd="0" destOrd="0" presId="urn:microsoft.com/office/officeart/2008/layout/LinedList"/>
    <dgm:cxn modelId="{59FC564C-CEB8-41B6-8D28-65C96B5B7A8E}" type="presParOf" srcId="{FE363753-2EB9-4EAF-9F69-943FDC30C0DE}" destId="{D9B32CA7-42D4-4EFD-883B-2B6B8593C7E6}" srcOrd="1" destOrd="0" presId="urn:microsoft.com/office/officeart/2008/layout/LinedList"/>
    <dgm:cxn modelId="{C1ED2CFB-47C7-4FBC-9E2B-A11112014543}" type="presParOf" srcId="{383B815D-F88B-4AC3-ABBC-758F61D608E1}" destId="{40E3C5FA-6293-4056-A934-C4015563B5EC}" srcOrd="12" destOrd="0" presId="urn:microsoft.com/office/officeart/2008/layout/LinedList"/>
    <dgm:cxn modelId="{2BA88A1E-AAE9-4F39-84D5-298841795526}" type="presParOf" srcId="{383B815D-F88B-4AC3-ABBC-758F61D608E1}" destId="{892CEA76-6255-4E8F-BEB0-FF536820F5FD}" srcOrd="13" destOrd="0" presId="urn:microsoft.com/office/officeart/2008/layout/LinedList"/>
    <dgm:cxn modelId="{78279B13-BC66-4489-9959-614A43D79A24}" type="presParOf" srcId="{892CEA76-6255-4E8F-BEB0-FF536820F5FD}" destId="{9D82145C-156C-40A1-BDC6-57D2560E1CE8}" srcOrd="0" destOrd="0" presId="urn:microsoft.com/office/officeart/2008/layout/LinedList"/>
    <dgm:cxn modelId="{2D0C6A13-0C5D-4BDA-9F2A-F0B099814B33}" type="presParOf" srcId="{892CEA76-6255-4E8F-BEB0-FF536820F5FD}" destId="{F2187851-57FE-4D5B-9DBE-FFC8F689D8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8F182E-F38A-48EA-9FD3-DE39554A63C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9B0F6E5-595C-43FC-8587-7090367DBDFB}">
      <dgm:prSet/>
      <dgm:spPr/>
      <dgm:t>
        <a:bodyPr/>
        <a:lstStyle/>
        <a:p>
          <a:r>
            <a:rPr lang="en-US"/>
            <a:t>Examples of ACE's include</a:t>
          </a:r>
        </a:p>
      </dgm:t>
    </dgm:pt>
    <dgm:pt modelId="{BB07B643-82D2-4875-ACBB-A54F99FEA035}" type="parTrans" cxnId="{7267FA53-72A5-4C68-99EA-216ED017EDC0}">
      <dgm:prSet/>
      <dgm:spPr/>
      <dgm:t>
        <a:bodyPr/>
        <a:lstStyle/>
        <a:p>
          <a:endParaRPr lang="en-US"/>
        </a:p>
      </dgm:t>
    </dgm:pt>
    <dgm:pt modelId="{3AA56EF0-7066-4EC2-B46B-4ECC38CD2113}" type="sibTrans" cxnId="{7267FA53-72A5-4C68-99EA-216ED017EDC0}">
      <dgm:prSet/>
      <dgm:spPr/>
      <dgm:t>
        <a:bodyPr/>
        <a:lstStyle/>
        <a:p>
          <a:endParaRPr lang="en-US"/>
        </a:p>
      </dgm:t>
    </dgm:pt>
    <dgm:pt modelId="{8DAE416F-154C-4EC2-ADD0-50CF4EF5945D}">
      <dgm:prSet/>
      <dgm:spPr/>
      <dgm:t>
        <a:bodyPr/>
        <a:lstStyle/>
        <a:p>
          <a:r>
            <a:rPr lang="en-US"/>
            <a:t>Abuse (Physical, emotional, sexual etc.)</a:t>
          </a:r>
        </a:p>
      </dgm:t>
    </dgm:pt>
    <dgm:pt modelId="{97522999-2DEB-4A57-8E4F-FFBEF427170E}" type="parTrans" cxnId="{A6B80649-0335-4842-84E2-8ED9FD821E1B}">
      <dgm:prSet/>
      <dgm:spPr/>
      <dgm:t>
        <a:bodyPr/>
        <a:lstStyle/>
        <a:p>
          <a:endParaRPr lang="en-US"/>
        </a:p>
      </dgm:t>
    </dgm:pt>
    <dgm:pt modelId="{F96F3E24-C302-415A-8565-4E8C59E144E3}" type="sibTrans" cxnId="{A6B80649-0335-4842-84E2-8ED9FD821E1B}">
      <dgm:prSet/>
      <dgm:spPr/>
      <dgm:t>
        <a:bodyPr/>
        <a:lstStyle/>
        <a:p>
          <a:endParaRPr lang="en-US"/>
        </a:p>
      </dgm:t>
    </dgm:pt>
    <dgm:pt modelId="{C536EBA0-8563-48B1-B477-BD94624452A8}">
      <dgm:prSet/>
      <dgm:spPr/>
      <dgm:t>
        <a:bodyPr/>
        <a:lstStyle/>
        <a:p>
          <a:r>
            <a:rPr lang="en-US"/>
            <a:t>Domestic violence</a:t>
          </a:r>
        </a:p>
      </dgm:t>
    </dgm:pt>
    <dgm:pt modelId="{702C6E55-B4F8-4EFC-A002-010922B44A4B}" type="parTrans" cxnId="{3F46A899-409B-43BF-814F-A78C5921C622}">
      <dgm:prSet/>
      <dgm:spPr/>
      <dgm:t>
        <a:bodyPr/>
        <a:lstStyle/>
        <a:p>
          <a:endParaRPr lang="en-US"/>
        </a:p>
      </dgm:t>
    </dgm:pt>
    <dgm:pt modelId="{F9D17EE9-3BE3-49FC-8316-465ABCB48BD5}" type="sibTrans" cxnId="{3F46A899-409B-43BF-814F-A78C5921C622}">
      <dgm:prSet/>
      <dgm:spPr/>
      <dgm:t>
        <a:bodyPr/>
        <a:lstStyle/>
        <a:p>
          <a:endParaRPr lang="en-US"/>
        </a:p>
      </dgm:t>
    </dgm:pt>
    <dgm:pt modelId="{B43E5D2E-8796-4C1D-B382-3833B312D3FD}">
      <dgm:prSet/>
      <dgm:spPr/>
      <dgm:t>
        <a:bodyPr/>
        <a:lstStyle/>
        <a:p>
          <a:r>
            <a:rPr lang="en-US"/>
            <a:t>Parental separation</a:t>
          </a:r>
        </a:p>
      </dgm:t>
    </dgm:pt>
    <dgm:pt modelId="{ADD03B75-3DB0-4F54-8256-0682EC9B70B3}" type="parTrans" cxnId="{EAA5D362-4842-403D-A78D-ADB91A2A1EBD}">
      <dgm:prSet/>
      <dgm:spPr/>
      <dgm:t>
        <a:bodyPr/>
        <a:lstStyle/>
        <a:p>
          <a:endParaRPr lang="en-US"/>
        </a:p>
      </dgm:t>
    </dgm:pt>
    <dgm:pt modelId="{47A872B2-956D-401C-BA4A-370E1B082C46}" type="sibTrans" cxnId="{EAA5D362-4842-403D-A78D-ADB91A2A1EBD}">
      <dgm:prSet/>
      <dgm:spPr/>
      <dgm:t>
        <a:bodyPr/>
        <a:lstStyle/>
        <a:p>
          <a:endParaRPr lang="en-US"/>
        </a:p>
      </dgm:t>
    </dgm:pt>
    <dgm:pt modelId="{ED2F4D69-6F12-4BEA-B52D-BDA3B490A33D}">
      <dgm:prSet/>
      <dgm:spPr/>
      <dgm:t>
        <a:bodyPr/>
        <a:lstStyle/>
        <a:p>
          <a:r>
            <a:rPr lang="en-US"/>
            <a:t>Mental illness</a:t>
          </a:r>
        </a:p>
      </dgm:t>
    </dgm:pt>
    <dgm:pt modelId="{DE06A07E-9FA3-46B5-9A93-435791E17DE9}" type="parTrans" cxnId="{EDAE92F9-92E5-470B-B0E7-EB59C3058E55}">
      <dgm:prSet/>
      <dgm:spPr/>
      <dgm:t>
        <a:bodyPr/>
        <a:lstStyle/>
        <a:p>
          <a:endParaRPr lang="en-US"/>
        </a:p>
      </dgm:t>
    </dgm:pt>
    <dgm:pt modelId="{62BA6EE6-5EDF-40D8-83CF-21D8F724F30B}" type="sibTrans" cxnId="{EDAE92F9-92E5-470B-B0E7-EB59C3058E55}">
      <dgm:prSet/>
      <dgm:spPr/>
      <dgm:t>
        <a:bodyPr/>
        <a:lstStyle/>
        <a:p>
          <a:endParaRPr lang="en-US"/>
        </a:p>
      </dgm:t>
    </dgm:pt>
    <dgm:pt modelId="{72B48626-176C-468F-AD83-6287DF5C9791}">
      <dgm:prSet/>
      <dgm:spPr/>
      <dgm:t>
        <a:bodyPr/>
        <a:lstStyle/>
        <a:p>
          <a:r>
            <a:rPr lang="en-US"/>
            <a:t>Incarceration</a:t>
          </a:r>
        </a:p>
      </dgm:t>
    </dgm:pt>
    <dgm:pt modelId="{0B4A41ED-F0D4-4AC2-B047-60337D29548F}" type="parTrans" cxnId="{88016DC5-FDC1-4400-9DB6-6592FB06B414}">
      <dgm:prSet/>
      <dgm:spPr/>
      <dgm:t>
        <a:bodyPr/>
        <a:lstStyle/>
        <a:p>
          <a:endParaRPr lang="en-US"/>
        </a:p>
      </dgm:t>
    </dgm:pt>
    <dgm:pt modelId="{867E24FB-3F88-414D-9B6D-9E278650368B}" type="sibTrans" cxnId="{88016DC5-FDC1-4400-9DB6-6592FB06B414}">
      <dgm:prSet/>
      <dgm:spPr/>
      <dgm:t>
        <a:bodyPr/>
        <a:lstStyle/>
        <a:p>
          <a:endParaRPr lang="en-US"/>
        </a:p>
      </dgm:t>
    </dgm:pt>
    <dgm:pt modelId="{54B45D33-FB30-4D42-9D2D-C7BCB65F0726}">
      <dgm:prSet/>
      <dgm:spPr/>
      <dgm:t>
        <a:bodyPr/>
        <a:lstStyle/>
        <a:p>
          <a:r>
            <a:rPr lang="en-US"/>
            <a:t>Substance use</a:t>
          </a:r>
        </a:p>
      </dgm:t>
    </dgm:pt>
    <dgm:pt modelId="{71D313FE-C3E6-4DB9-9496-B2BFAEE7649D}" type="parTrans" cxnId="{3B3705FD-A14C-4E63-A0C0-618BDC7FFA4A}">
      <dgm:prSet/>
      <dgm:spPr/>
      <dgm:t>
        <a:bodyPr/>
        <a:lstStyle/>
        <a:p>
          <a:endParaRPr lang="en-US"/>
        </a:p>
      </dgm:t>
    </dgm:pt>
    <dgm:pt modelId="{1F4D0317-DBA0-4ADD-9312-71BB6AEC69FB}" type="sibTrans" cxnId="{3B3705FD-A14C-4E63-A0C0-618BDC7FFA4A}">
      <dgm:prSet/>
      <dgm:spPr/>
      <dgm:t>
        <a:bodyPr/>
        <a:lstStyle/>
        <a:p>
          <a:endParaRPr lang="en-US"/>
        </a:p>
      </dgm:t>
    </dgm:pt>
    <dgm:pt modelId="{859C4A2B-B724-42E1-88EC-2576742A6EBD}" type="pres">
      <dgm:prSet presAssocID="{798F182E-F38A-48EA-9FD3-DE39554A63C3}" presName="diagram" presStyleCnt="0">
        <dgm:presLayoutVars>
          <dgm:dir/>
          <dgm:resizeHandles val="exact"/>
        </dgm:presLayoutVars>
      </dgm:prSet>
      <dgm:spPr/>
    </dgm:pt>
    <dgm:pt modelId="{8F7FF5DD-C07A-418E-BEBA-82517BECC192}" type="pres">
      <dgm:prSet presAssocID="{A9B0F6E5-595C-43FC-8587-7090367DBDFB}" presName="node" presStyleLbl="node1" presStyleIdx="0" presStyleCnt="7">
        <dgm:presLayoutVars>
          <dgm:bulletEnabled val="1"/>
        </dgm:presLayoutVars>
      </dgm:prSet>
      <dgm:spPr/>
    </dgm:pt>
    <dgm:pt modelId="{606764C1-60B6-498D-AD67-4005FD115B8E}" type="pres">
      <dgm:prSet presAssocID="{3AA56EF0-7066-4EC2-B46B-4ECC38CD2113}" presName="sibTrans" presStyleCnt="0"/>
      <dgm:spPr/>
    </dgm:pt>
    <dgm:pt modelId="{64F4A1FB-BBD3-41A4-AF6D-2F1E0E7C13EE}" type="pres">
      <dgm:prSet presAssocID="{8DAE416F-154C-4EC2-ADD0-50CF4EF5945D}" presName="node" presStyleLbl="node1" presStyleIdx="1" presStyleCnt="7">
        <dgm:presLayoutVars>
          <dgm:bulletEnabled val="1"/>
        </dgm:presLayoutVars>
      </dgm:prSet>
      <dgm:spPr/>
    </dgm:pt>
    <dgm:pt modelId="{35C061B0-5079-4736-BF94-81093759AAD7}" type="pres">
      <dgm:prSet presAssocID="{F96F3E24-C302-415A-8565-4E8C59E144E3}" presName="sibTrans" presStyleCnt="0"/>
      <dgm:spPr/>
    </dgm:pt>
    <dgm:pt modelId="{51A679E9-FF3B-4D50-B1A8-B5D62E8DD405}" type="pres">
      <dgm:prSet presAssocID="{C536EBA0-8563-48B1-B477-BD94624452A8}" presName="node" presStyleLbl="node1" presStyleIdx="2" presStyleCnt="7">
        <dgm:presLayoutVars>
          <dgm:bulletEnabled val="1"/>
        </dgm:presLayoutVars>
      </dgm:prSet>
      <dgm:spPr/>
    </dgm:pt>
    <dgm:pt modelId="{98B3E235-C0FC-44AF-B20E-83257562A522}" type="pres">
      <dgm:prSet presAssocID="{F9D17EE9-3BE3-49FC-8316-465ABCB48BD5}" presName="sibTrans" presStyleCnt="0"/>
      <dgm:spPr/>
    </dgm:pt>
    <dgm:pt modelId="{91D9AB93-7DB0-47A9-8B3D-CAFDD4CA9416}" type="pres">
      <dgm:prSet presAssocID="{B43E5D2E-8796-4C1D-B382-3833B312D3FD}" presName="node" presStyleLbl="node1" presStyleIdx="3" presStyleCnt="7">
        <dgm:presLayoutVars>
          <dgm:bulletEnabled val="1"/>
        </dgm:presLayoutVars>
      </dgm:prSet>
      <dgm:spPr/>
    </dgm:pt>
    <dgm:pt modelId="{76FB01FF-897E-4B26-BFFD-B66F5DE23BC2}" type="pres">
      <dgm:prSet presAssocID="{47A872B2-956D-401C-BA4A-370E1B082C46}" presName="sibTrans" presStyleCnt="0"/>
      <dgm:spPr/>
    </dgm:pt>
    <dgm:pt modelId="{43DF2C3D-057E-41BB-8067-A4C560BC788C}" type="pres">
      <dgm:prSet presAssocID="{ED2F4D69-6F12-4BEA-B52D-BDA3B490A33D}" presName="node" presStyleLbl="node1" presStyleIdx="4" presStyleCnt="7">
        <dgm:presLayoutVars>
          <dgm:bulletEnabled val="1"/>
        </dgm:presLayoutVars>
      </dgm:prSet>
      <dgm:spPr/>
    </dgm:pt>
    <dgm:pt modelId="{715DC727-484F-4869-90EF-D68B0067E656}" type="pres">
      <dgm:prSet presAssocID="{62BA6EE6-5EDF-40D8-83CF-21D8F724F30B}" presName="sibTrans" presStyleCnt="0"/>
      <dgm:spPr/>
    </dgm:pt>
    <dgm:pt modelId="{EAD96065-5788-4288-934C-F652FDA4CCC8}" type="pres">
      <dgm:prSet presAssocID="{72B48626-176C-468F-AD83-6287DF5C9791}" presName="node" presStyleLbl="node1" presStyleIdx="5" presStyleCnt="7">
        <dgm:presLayoutVars>
          <dgm:bulletEnabled val="1"/>
        </dgm:presLayoutVars>
      </dgm:prSet>
      <dgm:spPr/>
    </dgm:pt>
    <dgm:pt modelId="{62464F5F-EA25-4245-A688-D476535161D1}" type="pres">
      <dgm:prSet presAssocID="{867E24FB-3F88-414D-9B6D-9E278650368B}" presName="sibTrans" presStyleCnt="0"/>
      <dgm:spPr/>
    </dgm:pt>
    <dgm:pt modelId="{5B6EDDA7-992D-4A71-8175-DB5CC5A3875A}" type="pres">
      <dgm:prSet presAssocID="{54B45D33-FB30-4D42-9D2D-C7BCB65F0726}" presName="node" presStyleLbl="node1" presStyleIdx="6" presStyleCnt="7">
        <dgm:presLayoutVars>
          <dgm:bulletEnabled val="1"/>
        </dgm:presLayoutVars>
      </dgm:prSet>
      <dgm:spPr/>
    </dgm:pt>
  </dgm:ptLst>
  <dgm:cxnLst>
    <dgm:cxn modelId="{92F2AA01-1F2B-4474-9BD8-3599640D3CF4}" type="presOf" srcId="{8DAE416F-154C-4EC2-ADD0-50CF4EF5945D}" destId="{64F4A1FB-BBD3-41A4-AF6D-2F1E0E7C13EE}" srcOrd="0" destOrd="0" presId="urn:microsoft.com/office/officeart/2005/8/layout/default"/>
    <dgm:cxn modelId="{EAA5D362-4842-403D-A78D-ADB91A2A1EBD}" srcId="{798F182E-F38A-48EA-9FD3-DE39554A63C3}" destId="{B43E5D2E-8796-4C1D-B382-3833B312D3FD}" srcOrd="3" destOrd="0" parTransId="{ADD03B75-3DB0-4F54-8256-0682EC9B70B3}" sibTransId="{47A872B2-956D-401C-BA4A-370E1B082C46}"/>
    <dgm:cxn modelId="{A6B80649-0335-4842-84E2-8ED9FD821E1B}" srcId="{798F182E-F38A-48EA-9FD3-DE39554A63C3}" destId="{8DAE416F-154C-4EC2-ADD0-50CF4EF5945D}" srcOrd="1" destOrd="0" parTransId="{97522999-2DEB-4A57-8E4F-FFBEF427170E}" sibTransId="{F96F3E24-C302-415A-8565-4E8C59E144E3}"/>
    <dgm:cxn modelId="{10DC1C71-64D2-4B1F-A1E6-07A69AB40E6D}" type="presOf" srcId="{B43E5D2E-8796-4C1D-B382-3833B312D3FD}" destId="{91D9AB93-7DB0-47A9-8B3D-CAFDD4CA9416}" srcOrd="0" destOrd="0" presId="urn:microsoft.com/office/officeart/2005/8/layout/default"/>
    <dgm:cxn modelId="{7267FA53-72A5-4C68-99EA-216ED017EDC0}" srcId="{798F182E-F38A-48EA-9FD3-DE39554A63C3}" destId="{A9B0F6E5-595C-43FC-8587-7090367DBDFB}" srcOrd="0" destOrd="0" parTransId="{BB07B643-82D2-4875-ACBB-A54F99FEA035}" sibTransId="{3AA56EF0-7066-4EC2-B46B-4ECC38CD2113}"/>
    <dgm:cxn modelId="{6EC5AB78-FCD8-4E69-9A03-99CEA23C3EF8}" type="presOf" srcId="{C536EBA0-8563-48B1-B477-BD94624452A8}" destId="{51A679E9-FF3B-4D50-B1A8-B5D62E8DD405}" srcOrd="0" destOrd="0" presId="urn:microsoft.com/office/officeart/2005/8/layout/default"/>
    <dgm:cxn modelId="{E66D817E-CFD2-4780-81B9-80D64B2D935F}" type="presOf" srcId="{72B48626-176C-468F-AD83-6287DF5C9791}" destId="{EAD96065-5788-4288-934C-F652FDA4CCC8}" srcOrd="0" destOrd="0" presId="urn:microsoft.com/office/officeart/2005/8/layout/default"/>
    <dgm:cxn modelId="{23155181-87BA-4861-BB4B-BA383161FA83}" type="presOf" srcId="{54B45D33-FB30-4D42-9D2D-C7BCB65F0726}" destId="{5B6EDDA7-992D-4A71-8175-DB5CC5A3875A}" srcOrd="0" destOrd="0" presId="urn:microsoft.com/office/officeart/2005/8/layout/default"/>
    <dgm:cxn modelId="{3F46A899-409B-43BF-814F-A78C5921C622}" srcId="{798F182E-F38A-48EA-9FD3-DE39554A63C3}" destId="{C536EBA0-8563-48B1-B477-BD94624452A8}" srcOrd="2" destOrd="0" parTransId="{702C6E55-B4F8-4EFC-A002-010922B44A4B}" sibTransId="{F9D17EE9-3BE3-49FC-8316-465ABCB48BD5}"/>
    <dgm:cxn modelId="{DD5DAF99-AFDE-4D8A-B598-C793C9AA3306}" type="presOf" srcId="{A9B0F6E5-595C-43FC-8587-7090367DBDFB}" destId="{8F7FF5DD-C07A-418E-BEBA-82517BECC192}" srcOrd="0" destOrd="0" presId="urn:microsoft.com/office/officeart/2005/8/layout/default"/>
    <dgm:cxn modelId="{88016DC5-FDC1-4400-9DB6-6592FB06B414}" srcId="{798F182E-F38A-48EA-9FD3-DE39554A63C3}" destId="{72B48626-176C-468F-AD83-6287DF5C9791}" srcOrd="5" destOrd="0" parTransId="{0B4A41ED-F0D4-4AC2-B047-60337D29548F}" sibTransId="{867E24FB-3F88-414D-9B6D-9E278650368B}"/>
    <dgm:cxn modelId="{F38127CE-4779-4F6E-9DE2-C98B55E9D956}" type="presOf" srcId="{ED2F4D69-6F12-4BEA-B52D-BDA3B490A33D}" destId="{43DF2C3D-057E-41BB-8067-A4C560BC788C}" srcOrd="0" destOrd="0" presId="urn:microsoft.com/office/officeart/2005/8/layout/default"/>
    <dgm:cxn modelId="{F646B0DA-54A7-4B60-841E-75F3FEA53DE9}" type="presOf" srcId="{798F182E-F38A-48EA-9FD3-DE39554A63C3}" destId="{859C4A2B-B724-42E1-88EC-2576742A6EBD}" srcOrd="0" destOrd="0" presId="urn:microsoft.com/office/officeart/2005/8/layout/default"/>
    <dgm:cxn modelId="{EDAE92F9-92E5-470B-B0E7-EB59C3058E55}" srcId="{798F182E-F38A-48EA-9FD3-DE39554A63C3}" destId="{ED2F4D69-6F12-4BEA-B52D-BDA3B490A33D}" srcOrd="4" destOrd="0" parTransId="{DE06A07E-9FA3-46B5-9A93-435791E17DE9}" sibTransId="{62BA6EE6-5EDF-40D8-83CF-21D8F724F30B}"/>
    <dgm:cxn modelId="{3B3705FD-A14C-4E63-A0C0-618BDC7FFA4A}" srcId="{798F182E-F38A-48EA-9FD3-DE39554A63C3}" destId="{54B45D33-FB30-4D42-9D2D-C7BCB65F0726}" srcOrd="6" destOrd="0" parTransId="{71D313FE-C3E6-4DB9-9496-B2BFAEE7649D}" sibTransId="{1F4D0317-DBA0-4ADD-9312-71BB6AEC69FB}"/>
    <dgm:cxn modelId="{E305B19D-56EF-4770-9948-A333A6773527}" type="presParOf" srcId="{859C4A2B-B724-42E1-88EC-2576742A6EBD}" destId="{8F7FF5DD-C07A-418E-BEBA-82517BECC192}" srcOrd="0" destOrd="0" presId="urn:microsoft.com/office/officeart/2005/8/layout/default"/>
    <dgm:cxn modelId="{9234CAFC-0B2B-4C62-8FDF-1628908E24A4}" type="presParOf" srcId="{859C4A2B-B724-42E1-88EC-2576742A6EBD}" destId="{606764C1-60B6-498D-AD67-4005FD115B8E}" srcOrd="1" destOrd="0" presId="urn:microsoft.com/office/officeart/2005/8/layout/default"/>
    <dgm:cxn modelId="{76C8E1CB-204F-4BC7-8C41-5825A663BFFD}" type="presParOf" srcId="{859C4A2B-B724-42E1-88EC-2576742A6EBD}" destId="{64F4A1FB-BBD3-41A4-AF6D-2F1E0E7C13EE}" srcOrd="2" destOrd="0" presId="urn:microsoft.com/office/officeart/2005/8/layout/default"/>
    <dgm:cxn modelId="{72E253C0-6860-4A18-8DE2-2B8E41C5B871}" type="presParOf" srcId="{859C4A2B-B724-42E1-88EC-2576742A6EBD}" destId="{35C061B0-5079-4736-BF94-81093759AAD7}" srcOrd="3" destOrd="0" presId="urn:microsoft.com/office/officeart/2005/8/layout/default"/>
    <dgm:cxn modelId="{588D40CE-C3B0-4EB4-B612-076DE9F29384}" type="presParOf" srcId="{859C4A2B-B724-42E1-88EC-2576742A6EBD}" destId="{51A679E9-FF3B-4D50-B1A8-B5D62E8DD405}" srcOrd="4" destOrd="0" presId="urn:microsoft.com/office/officeart/2005/8/layout/default"/>
    <dgm:cxn modelId="{8C48D24E-8AAC-4BBD-AED9-91A98CA8D0BF}" type="presParOf" srcId="{859C4A2B-B724-42E1-88EC-2576742A6EBD}" destId="{98B3E235-C0FC-44AF-B20E-83257562A522}" srcOrd="5" destOrd="0" presId="urn:microsoft.com/office/officeart/2005/8/layout/default"/>
    <dgm:cxn modelId="{50811A2F-0E3A-4201-97DE-33620CF52556}" type="presParOf" srcId="{859C4A2B-B724-42E1-88EC-2576742A6EBD}" destId="{91D9AB93-7DB0-47A9-8B3D-CAFDD4CA9416}" srcOrd="6" destOrd="0" presId="urn:microsoft.com/office/officeart/2005/8/layout/default"/>
    <dgm:cxn modelId="{290A1367-085F-44BF-8EDE-1AFCD930BBBF}" type="presParOf" srcId="{859C4A2B-B724-42E1-88EC-2576742A6EBD}" destId="{76FB01FF-897E-4B26-BFFD-B66F5DE23BC2}" srcOrd="7" destOrd="0" presId="urn:microsoft.com/office/officeart/2005/8/layout/default"/>
    <dgm:cxn modelId="{251E05E0-C63C-4AAC-8148-6647DDF1BDAB}" type="presParOf" srcId="{859C4A2B-B724-42E1-88EC-2576742A6EBD}" destId="{43DF2C3D-057E-41BB-8067-A4C560BC788C}" srcOrd="8" destOrd="0" presId="urn:microsoft.com/office/officeart/2005/8/layout/default"/>
    <dgm:cxn modelId="{0FF62E5E-BA6C-4214-92CA-F0CC639CBFFE}" type="presParOf" srcId="{859C4A2B-B724-42E1-88EC-2576742A6EBD}" destId="{715DC727-484F-4869-90EF-D68B0067E656}" srcOrd="9" destOrd="0" presId="urn:microsoft.com/office/officeart/2005/8/layout/default"/>
    <dgm:cxn modelId="{FAA83412-485F-45E7-8F97-1AD22983AA90}" type="presParOf" srcId="{859C4A2B-B724-42E1-88EC-2576742A6EBD}" destId="{EAD96065-5788-4288-934C-F652FDA4CCC8}" srcOrd="10" destOrd="0" presId="urn:microsoft.com/office/officeart/2005/8/layout/default"/>
    <dgm:cxn modelId="{B87D090E-30D1-4AE2-8185-6113C2D7C424}" type="presParOf" srcId="{859C4A2B-B724-42E1-88EC-2576742A6EBD}" destId="{62464F5F-EA25-4245-A688-D476535161D1}" srcOrd="11" destOrd="0" presId="urn:microsoft.com/office/officeart/2005/8/layout/default"/>
    <dgm:cxn modelId="{2B658625-830C-4D2B-AE11-B2C31BF645A6}" type="presParOf" srcId="{859C4A2B-B724-42E1-88EC-2576742A6EBD}" destId="{5B6EDDA7-992D-4A71-8175-DB5CC5A3875A}"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69A66F-1396-4B05-BCE8-8093A09DF33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44EAE76-5791-427A-ADA4-F20D04F2C8AE}">
      <dgm:prSet/>
      <dgm:spPr/>
      <dgm:t>
        <a:bodyPr/>
        <a:lstStyle/>
        <a:p>
          <a:r>
            <a:rPr lang="en-US"/>
            <a:t>47% of adults have experienced at least one ACE (Public Health Wales, 2016).</a:t>
          </a:r>
        </a:p>
      </dgm:t>
    </dgm:pt>
    <dgm:pt modelId="{3045D633-F57E-4EED-8B15-64AC087B3F48}" type="parTrans" cxnId="{43F9B3F5-849A-4D74-91B4-D5B4C1BABF64}">
      <dgm:prSet/>
      <dgm:spPr/>
      <dgm:t>
        <a:bodyPr/>
        <a:lstStyle/>
        <a:p>
          <a:endParaRPr lang="en-US"/>
        </a:p>
      </dgm:t>
    </dgm:pt>
    <dgm:pt modelId="{A61A796E-6972-4843-86EC-0CCF5F04169F}" type="sibTrans" cxnId="{43F9B3F5-849A-4D74-91B4-D5B4C1BABF64}">
      <dgm:prSet/>
      <dgm:spPr/>
      <dgm:t>
        <a:bodyPr/>
        <a:lstStyle/>
        <a:p>
          <a:endParaRPr lang="en-US"/>
        </a:p>
      </dgm:t>
    </dgm:pt>
    <dgm:pt modelId="{0D07A99E-6817-4EE5-B89F-D8B4F0A364FD}">
      <dgm:prSet/>
      <dgm:spPr/>
      <dgm:t>
        <a:bodyPr/>
        <a:lstStyle/>
        <a:p>
          <a:r>
            <a:rPr lang="en-US"/>
            <a:t>If a person suffers 4 or more ACE's they are:</a:t>
          </a:r>
        </a:p>
      </dgm:t>
    </dgm:pt>
    <dgm:pt modelId="{F99FB5C1-653F-4773-9073-36C3D6CD5551}" type="parTrans" cxnId="{696763D8-7581-4DFA-BD08-E16A89FA2454}">
      <dgm:prSet/>
      <dgm:spPr/>
      <dgm:t>
        <a:bodyPr/>
        <a:lstStyle/>
        <a:p>
          <a:endParaRPr lang="en-US"/>
        </a:p>
      </dgm:t>
    </dgm:pt>
    <dgm:pt modelId="{48BDE6B0-1C6F-40E5-9460-7BF54C8B31EF}" type="sibTrans" cxnId="{696763D8-7581-4DFA-BD08-E16A89FA2454}">
      <dgm:prSet/>
      <dgm:spPr/>
      <dgm:t>
        <a:bodyPr/>
        <a:lstStyle/>
        <a:p>
          <a:endParaRPr lang="en-US"/>
        </a:p>
      </dgm:t>
    </dgm:pt>
    <dgm:pt modelId="{D26E0686-55F3-4B53-BCE9-17AD7BACFD9D}" type="pres">
      <dgm:prSet presAssocID="{C869A66F-1396-4B05-BCE8-8093A09DF333}" presName="hierChild1" presStyleCnt="0">
        <dgm:presLayoutVars>
          <dgm:chPref val="1"/>
          <dgm:dir/>
          <dgm:animOne val="branch"/>
          <dgm:animLvl val="lvl"/>
          <dgm:resizeHandles/>
        </dgm:presLayoutVars>
      </dgm:prSet>
      <dgm:spPr/>
    </dgm:pt>
    <dgm:pt modelId="{46BA07A5-1FA0-4749-A122-99AD3D907AEE}" type="pres">
      <dgm:prSet presAssocID="{144EAE76-5791-427A-ADA4-F20D04F2C8AE}" presName="hierRoot1" presStyleCnt="0"/>
      <dgm:spPr/>
    </dgm:pt>
    <dgm:pt modelId="{34AE9FAC-2467-4227-893D-A86538B63C21}" type="pres">
      <dgm:prSet presAssocID="{144EAE76-5791-427A-ADA4-F20D04F2C8AE}" presName="composite" presStyleCnt="0"/>
      <dgm:spPr/>
    </dgm:pt>
    <dgm:pt modelId="{BB70780E-CEC6-44BE-BE42-08E08D228D42}" type="pres">
      <dgm:prSet presAssocID="{144EAE76-5791-427A-ADA4-F20D04F2C8AE}" presName="background" presStyleLbl="node0" presStyleIdx="0" presStyleCnt="2"/>
      <dgm:spPr/>
    </dgm:pt>
    <dgm:pt modelId="{7973CF96-EA62-4758-8C14-D76449BAE1ED}" type="pres">
      <dgm:prSet presAssocID="{144EAE76-5791-427A-ADA4-F20D04F2C8AE}" presName="text" presStyleLbl="fgAcc0" presStyleIdx="0" presStyleCnt="2">
        <dgm:presLayoutVars>
          <dgm:chPref val="3"/>
        </dgm:presLayoutVars>
      </dgm:prSet>
      <dgm:spPr/>
    </dgm:pt>
    <dgm:pt modelId="{1E981B47-465D-413D-98E4-BDCBDEACBD41}" type="pres">
      <dgm:prSet presAssocID="{144EAE76-5791-427A-ADA4-F20D04F2C8AE}" presName="hierChild2" presStyleCnt="0"/>
      <dgm:spPr/>
    </dgm:pt>
    <dgm:pt modelId="{1C68F22B-EE9E-4B8B-8767-52387265992B}" type="pres">
      <dgm:prSet presAssocID="{0D07A99E-6817-4EE5-B89F-D8B4F0A364FD}" presName="hierRoot1" presStyleCnt="0"/>
      <dgm:spPr/>
    </dgm:pt>
    <dgm:pt modelId="{CFB0DBA4-7A87-4CE1-A13F-250661A561DD}" type="pres">
      <dgm:prSet presAssocID="{0D07A99E-6817-4EE5-B89F-D8B4F0A364FD}" presName="composite" presStyleCnt="0"/>
      <dgm:spPr/>
    </dgm:pt>
    <dgm:pt modelId="{27FC9CE8-F42C-446B-8494-188359881F25}" type="pres">
      <dgm:prSet presAssocID="{0D07A99E-6817-4EE5-B89F-D8B4F0A364FD}" presName="background" presStyleLbl="node0" presStyleIdx="1" presStyleCnt="2"/>
      <dgm:spPr/>
    </dgm:pt>
    <dgm:pt modelId="{2F438E4E-C225-4061-8ED8-1469423C8A23}" type="pres">
      <dgm:prSet presAssocID="{0D07A99E-6817-4EE5-B89F-D8B4F0A364FD}" presName="text" presStyleLbl="fgAcc0" presStyleIdx="1" presStyleCnt="2">
        <dgm:presLayoutVars>
          <dgm:chPref val="3"/>
        </dgm:presLayoutVars>
      </dgm:prSet>
      <dgm:spPr/>
    </dgm:pt>
    <dgm:pt modelId="{7618930B-219E-49B2-9EED-4B44E708F5A7}" type="pres">
      <dgm:prSet presAssocID="{0D07A99E-6817-4EE5-B89F-D8B4F0A364FD}" presName="hierChild2" presStyleCnt="0"/>
      <dgm:spPr/>
    </dgm:pt>
  </dgm:ptLst>
  <dgm:cxnLst>
    <dgm:cxn modelId="{B503A007-8AB1-4BAD-B3D5-77E145024173}" type="presOf" srcId="{C869A66F-1396-4B05-BCE8-8093A09DF333}" destId="{D26E0686-55F3-4B53-BCE9-17AD7BACFD9D}" srcOrd="0" destOrd="0" presId="urn:microsoft.com/office/officeart/2005/8/layout/hierarchy1"/>
    <dgm:cxn modelId="{F914E474-77B0-4381-B0E6-53396DE14433}" type="presOf" srcId="{0D07A99E-6817-4EE5-B89F-D8B4F0A364FD}" destId="{2F438E4E-C225-4061-8ED8-1469423C8A23}" srcOrd="0" destOrd="0" presId="urn:microsoft.com/office/officeart/2005/8/layout/hierarchy1"/>
    <dgm:cxn modelId="{7A57A081-CD85-4924-B2F6-B4F56D77551A}" type="presOf" srcId="{144EAE76-5791-427A-ADA4-F20D04F2C8AE}" destId="{7973CF96-EA62-4758-8C14-D76449BAE1ED}" srcOrd="0" destOrd="0" presId="urn:microsoft.com/office/officeart/2005/8/layout/hierarchy1"/>
    <dgm:cxn modelId="{696763D8-7581-4DFA-BD08-E16A89FA2454}" srcId="{C869A66F-1396-4B05-BCE8-8093A09DF333}" destId="{0D07A99E-6817-4EE5-B89F-D8B4F0A364FD}" srcOrd="1" destOrd="0" parTransId="{F99FB5C1-653F-4773-9073-36C3D6CD5551}" sibTransId="{48BDE6B0-1C6F-40E5-9460-7BF54C8B31EF}"/>
    <dgm:cxn modelId="{43F9B3F5-849A-4D74-91B4-D5B4C1BABF64}" srcId="{C869A66F-1396-4B05-BCE8-8093A09DF333}" destId="{144EAE76-5791-427A-ADA4-F20D04F2C8AE}" srcOrd="0" destOrd="0" parTransId="{3045D633-F57E-4EED-8B15-64AC087B3F48}" sibTransId="{A61A796E-6972-4843-86EC-0CCF5F04169F}"/>
    <dgm:cxn modelId="{4B489FF7-C00B-4A44-A46D-CA69EC8BBDCB}" type="presParOf" srcId="{D26E0686-55F3-4B53-BCE9-17AD7BACFD9D}" destId="{46BA07A5-1FA0-4749-A122-99AD3D907AEE}" srcOrd="0" destOrd="0" presId="urn:microsoft.com/office/officeart/2005/8/layout/hierarchy1"/>
    <dgm:cxn modelId="{DB72FF08-35EE-4546-92B3-5BB2E29DC2BB}" type="presParOf" srcId="{46BA07A5-1FA0-4749-A122-99AD3D907AEE}" destId="{34AE9FAC-2467-4227-893D-A86538B63C21}" srcOrd="0" destOrd="0" presId="urn:microsoft.com/office/officeart/2005/8/layout/hierarchy1"/>
    <dgm:cxn modelId="{BA398446-7BB8-43E1-9EE4-1B837D71EA8A}" type="presParOf" srcId="{34AE9FAC-2467-4227-893D-A86538B63C21}" destId="{BB70780E-CEC6-44BE-BE42-08E08D228D42}" srcOrd="0" destOrd="0" presId="urn:microsoft.com/office/officeart/2005/8/layout/hierarchy1"/>
    <dgm:cxn modelId="{08947D25-BC3D-4319-8E80-20327A6837C5}" type="presParOf" srcId="{34AE9FAC-2467-4227-893D-A86538B63C21}" destId="{7973CF96-EA62-4758-8C14-D76449BAE1ED}" srcOrd="1" destOrd="0" presId="urn:microsoft.com/office/officeart/2005/8/layout/hierarchy1"/>
    <dgm:cxn modelId="{756759F6-7977-480B-B7A2-16B671B2CD7E}" type="presParOf" srcId="{46BA07A5-1FA0-4749-A122-99AD3D907AEE}" destId="{1E981B47-465D-413D-98E4-BDCBDEACBD41}" srcOrd="1" destOrd="0" presId="urn:microsoft.com/office/officeart/2005/8/layout/hierarchy1"/>
    <dgm:cxn modelId="{691D21DA-75E9-4F42-855B-9E072F2F4A78}" type="presParOf" srcId="{D26E0686-55F3-4B53-BCE9-17AD7BACFD9D}" destId="{1C68F22B-EE9E-4B8B-8767-52387265992B}" srcOrd="1" destOrd="0" presId="urn:microsoft.com/office/officeart/2005/8/layout/hierarchy1"/>
    <dgm:cxn modelId="{7764FB75-42E3-4802-B1C2-0F1E4604B05F}" type="presParOf" srcId="{1C68F22B-EE9E-4B8B-8767-52387265992B}" destId="{CFB0DBA4-7A87-4CE1-A13F-250661A561DD}" srcOrd="0" destOrd="0" presId="urn:microsoft.com/office/officeart/2005/8/layout/hierarchy1"/>
    <dgm:cxn modelId="{426F7395-5194-49E1-8B98-775994BCA0A1}" type="presParOf" srcId="{CFB0DBA4-7A87-4CE1-A13F-250661A561DD}" destId="{27FC9CE8-F42C-446B-8494-188359881F25}" srcOrd="0" destOrd="0" presId="urn:microsoft.com/office/officeart/2005/8/layout/hierarchy1"/>
    <dgm:cxn modelId="{FEA152DD-0FA8-4B39-94B5-3685CBD08543}" type="presParOf" srcId="{CFB0DBA4-7A87-4CE1-A13F-250661A561DD}" destId="{2F438E4E-C225-4061-8ED8-1469423C8A23}" srcOrd="1" destOrd="0" presId="urn:microsoft.com/office/officeart/2005/8/layout/hierarchy1"/>
    <dgm:cxn modelId="{EC481ECB-2DFF-41DA-ABD8-9000D78B6D60}" type="presParOf" srcId="{1C68F22B-EE9E-4B8B-8767-52387265992B}" destId="{7618930B-219E-49B2-9EED-4B44E708F5A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9FF44C-5A24-4783-AA67-2A0B61ACF6F5}"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C541DD85-79A8-4D9F-BB33-80F675864429}">
      <dgm:prSet/>
      <dgm:spPr/>
      <dgm:t>
        <a:bodyPr/>
        <a:lstStyle/>
        <a:p>
          <a:r>
            <a:rPr lang="en-US"/>
            <a:t>Prevent strategy has 3 specific strategic objectives:-</a:t>
          </a:r>
        </a:p>
      </dgm:t>
    </dgm:pt>
    <dgm:pt modelId="{E5A41118-4699-4DC5-9350-7987CF5AF83C}" type="parTrans" cxnId="{51094639-B563-4117-9AE0-0CB607534CAF}">
      <dgm:prSet/>
      <dgm:spPr/>
      <dgm:t>
        <a:bodyPr/>
        <a:lstStyle/>
        <a:p>
          <a:endParaRPr lang="en-US"/>
        </a:p>
      </dgm:t>
    </dgm:pt>
    <dgm:pt modelId="{A47CF03B-917A-4886-B116-AF4F96949977}" type="sibTrans" cxnId="{51094639-B563-4117-9AE0-0CB607534CAF}">
      <dgm:prSet phldrT="1" phldr="0"/>
      <dgm:spPr/>
      <dgm:t>
        <a:bodyPr/>
        <a:lstStyle/>
        <a:p>
          <a:r>
            <a:rPr lang="en-US"/>
            <a:t>1</a:t>
          </a:r>
        </a:p>
      </dgm:t>
    </dgm:pt>
    <dgm:pt modelId="{020BC240-6F44-4161-AB6B-FC9991130770}">
      <dgm:prSet/>
      <dgm:spPr/>
      <dgm:t>
        <a:bodyPr/>
        <a:lstStyle/>
        <a:p>
          <a:r>
            <a:rPr lang="en-US"/>
            <a:t>Respond to the ideological challenge of terrorism and the threat we face from those who promote it</a:t>
          </a:r>
        </a:p>
      </dgm:t>
    </dgm:pt>
    <dgm:pt modelId="{01DEE585-D788-4CEB-A951-31E8D240A8B9}" type="parTrans" cxnId="{D1D28B9B-6D15-4114-AB43-A6EE20AE4EEF}">
      <dgm:prSet/>
      <dgm:spPr/>
      <dgm:t>
        <a:bodyPr/>
        <a:lstStyle/>
        <a:p>
          <a:endParaRPr lang="en-US"/>
        </a:p>
      </dgm:t>
    </dgm:pt>
    <dgm:pt modelId="{4BD26148-4816-4816-BA1F-8638CA3F91E5}" type="sibTrans" cxnId="{D1D28B9B-6D15-4114-AB43-A6EE20AE4EEF}">
      <dgm:prSet phldrT="2" phldr="0"/>
      <dgm:spPr/>
      <dgm:t>
        <a:bodyPr/>
        <a:lstStyle/>
        <a:p>
          <a:r>
            <a:rPr lang="en-US"/>
            <a:t>2</a:t>
          </a:r>
        </a:p>
      </dgm:t>
    </dgm:pt>
    <dgm:pt modelId="{B830D7BB-ABAD-4E62-BC32-5A9CB95CD5C5}">
      <dgm:prSet/>
      <dgm:spPr/>
      <dgm:t>
        <a:bodyPr/>
        <a:lstStyle/>
        <a:p>
          <a:r>
            <a:rPr lang="en-US"/>
            <a:t>Prevent people from being drawn into terrorism and ensure that they are given appropriate advice and support</a:t>
          </a:r>
        </a:p>
      </dgm:t>
    </dgm:pt>
    <dgm:pt modelId="{8ADFFC10-8941-41BB-A37D-D180A602C8D2}" type="parTrans" cxnId="{A6BDCFD6-B993-4EFA-9ADC-06A9A910314F}">
      <dgm:prSet/>
      <dgm:spPr/>
      <dgm:t>
        <a:bodyPr/>
        <a:lstStyle/>
        <a:p>
          <a:endParaRPr lang="en-US"/>
        </a:p>
      </dgm:t>
    </dgm:pt>
    <dgm:pt modelId="{AFBF43BF-D289-4C3C-9F5A-4BDA57F1163F}" type="sibTrans" cxnId="{A6BDCFD6-B993-4EFA-9ADC-06A9A910314F}">
      <dgm:prSet phldrT="3" phldr="0"/>
      <dgm:spPr/>
      <dgm:t>
        <a:bodyPr/>
        <a:lstStyle/>
        <a:p>
          <a:r>
            <a:rPr lang="en-US"/>
            <a:t>3</a:t>
          </a:r>
        </a:p>
      </dgm:t>
    </dgm:pt>
    <dgm:pt modelId="{9C1731BA-24FC-4BAD-AB13-5044FF0332AC}">
      <dgm:prSet/>
      <dgm:spPr/>
      <dgm:t>
        <a:bodyPr/>
        <a:lstStyle/>
        <a:p>
          <a:r>
            <a:rPr lang="en-US"/>
            <a:t>Work with sectors and institutions where there are risks of radicalisation that we need to address.</a:t>
          </a:r>
        </a:p>
      </dgm:t>
    </dgm:pt>
    <dgm:pt modelId="{B3529452-BE59-478B-A3F7-B67446E0461D}" type="parTrans" cxnId="{B5AADABD-96E7-4509-BDE6-92CFC3570C50}">
      <dgm:prSet/>
      <dgm:spPr/>
      <dgm:t>
        <a:bodyPr/>
        <a:lstStyle/>
        <a:p>
          <a:endParaRPr lang="en-US"/>
        </a:p>
      </dgm:t>
    </dgm:pt>
    <dgm:pt modelId="{E50568DD-6402-4EB5-9B9A-9FE598BBA164}" type="sibTrans" cxnId="{B5AADABD-96E7-4509-BDE6-92CFC3570C50}">
      <dgm:prSet phldrT="4" phldr="0"/>
      <dgm:spPr/>
      <dgm:t>
        <a:bodyPr/>
        <a:lstStyle/>
        <a:p>
          <a:r>
            <a:rPr lang="en-US"/>
            <a:t>4</a:t>
          </a:r>
        </a:p>
      </dgm:t>
    </dgm:pt>
    <dgm:pt modelId="{EE29B298-FB24-4B54-9DC0-C0271881A9D1}" type="pres">
      <dgm:prSet presAssocID="{059FF44C-5A24-4783-AA67-2A0B61ACF6F5}" presName="Name0" presStyleCnt="0">
        <dgm:presLayoutVars>
          <dgm:animLvl val="lvl"/>
          <dgm:resizeHandles val="exact"/>
        </dgm:presLayoutVars>
      </dgm:prSet>
      <dgm:spPr/>
    </dgm:pt>
    <dgm:pt modelId="{DA4B23A9-798C-4E38-92BF-4CC553BAC510}" type="pres">
      <dgm:prSet presAssocID="{C541DD85-79A8-4D9F-BB33-80F675864429}" presName="compositeNode" presStyleCnt="0">
        <dgm:presLayoutVars>
          <dgm:bulletEnabled val="1"/>
        </dgm:presLayoutVars>
      </dgm:prSet>
      <dgm:spPr/>
    </dgm:pt>
    <dgm:pt modelId="{27C947B9-45A5-4C0D-A889-DEBEDB74E34F}" type="pres">
      <dgm:prSet presAssocID="{C541DD85-79A8-4D9F-BB33-80F675864429}" presName="bgRect" presStyleLbl="bgAccFollowNode1" presStyleIdx="0" presStyleCnt="4"/>
      <dgm:spPr/>
    </dgm:pt>
    <dgm:pt modelId="{E7C1FA28-8200-4896-90FE-347B7B177C08}" type="pres">
      <dgm:prSet presAssocID="{A47CF03B-917A-4886-B116-AF4F96949977}" presName="sibTransNodeCircle" presStyleLbl="alignNode1" presStyleIdx="0" presStyleCnt="8">
        <dgm:presLayoutVars>
          <dgm:chMax val="0"/>
          <dgm:bulletEnabled/>
        </dgm:presLayoutVars>
      </dgm:prSet>
      <dgm:spPr/>
    </dgm:pt>
    <dgm:pt modelId="{B226C144-A695-4AEE-A619-2F73513D39C9}" type="pres">
      <dgm:prSet presAssocID="{C541DD85-79A8-4D9F-BB33-80F675864429}" presName="bottomLine" presStyleLbl="alignNode1" presStyleIdx="1" presStyleCnt="8">
        <dgm:presLayoutVars/>
      </dgm:prSet>
      <dgm:spPr/>
    </dgm:pt>
    <dgm:pt modelId="{BD7047B3-BD96-46FA-BF03-69E063880458}" type="pres">
      <dgm:prSet presAssocID="{C541DD85-79A8-4D9F-BB33-80F675864429}" presName="nodeText" presStyleLbl="bgAccFollowNode1" presStyleIdx="0" presStyleCnt="4">
        <dgm:presLayoutVars>
          <dgm:bulletEnabled val="1"/>
        </dgm:presLayoutVars>
      </dgm:prSet>
      <dgm:spPr/>
    </dgm:pt>
    <dgm:pt modelId="{FED3AA2E-3F6D-4D20-B5BB-545B1362B0CE}" type="pres">
      <dgm:prSet presAssocID="{A47CF03B-917A-4886-B116-AF4F96949977}" presName="sibTrans" presStyleCnt="0"/>
      <dgm:spPr/>
    </dgm:pt>
    <dgm:pt modelId="{753A399B-8339-4DA3-B15A-BCDE137B0863}" type="pres">
      <dgm:prSet presAssocID="{020BC240-6F44-4161-AB6B-FC9991130770}" presName="compositeNode" presStyleCnt="0">
        <dgm:presLayoutVars>
          <dgm:bulletEnabled val="1"/>
        </dgm:presLayoutVars>
      </dgm:prSet>
      <dgm:spPr/>
    </dgm:pt>
    <dgm:pt modelId="{E96FF58D-6ECD-4BAA-A549-5CC17467A8BD}" type="pres">
      <dgm:prSet presAssocID="{020BC240-6F44-4161-AB6B-FC9991130770}" presName="bgRect" presStyleLbl="bgAccFollowNode1" presStyleIdx="1" presStyleCnt="4"/>
      <dgm:spPr/>
    </dgm:pt>
    <dgm:pt modelId="{3DA5328E-6261-4816-A271-BCE46A696048}" type="pres">
      <dgm:prSet presAssocID="{4BD26148-4816-4816-BA1F-8638CA3F91E5}" presName="sibTransNodeCircle" presStyleLbl="alignNode1" presStyleIdx="2" presStyleCnt="8">
        <dgm:presLayoutVars>
          <dgm:chMax val="0"/>
          <dgm:bulletEnabled/>
        </dgm:presLayoutVars>
      </dgm:prSet>
      <dgm:spPr/>
    </dgm:pt>
    <dgm:pt modelId="{CFB0E221-889B-42CD-8404-D8837A2FCC83}" type="pres">
      <dgm:prSet presAssocID="{020BC240-6F44-4161-AB6B-FC9991130770}" presName="bottomLine" presStyleLbl="alignNode1" presStyleIdx="3" presStyleCnt="8">
        <dgm:presLayoutVars/>
      </dgm:prSet>
      <dgm:spPr/>
    </dgm:pt>
    <dgm:pt modelId="{7C3BB89C-0D14-4FDF-B65A-11D420272434}" type="pres">
      <dgm:prSet presAssocID="{020BC240-6F44-4161-AB6B-FC9991130770}" presName="nodeText" presStyleLbl="bgAccFollowNode1" presStyleIdx="1" presStyleCnt="4">
        <dgm:presLayoutVars>
          <dgm:bulletEnabled val="1"/>
        </dgm:presLayoutVars>
      </dgm:prSet>
      <dgm:spPr/>
    </dgm:pt>
    <dgm:pt modelId="{14B5C6C1-53C4-4C21-9231-877EEC3DFD9A}" type="pres">
      <dgm:prSet presAssocID="{4BD26148-4816-4816-BA1F-8638CA3F91E5}" presName="sibTrans" presStyleCnt="0"/>
      <dgm:spPr/>
    </dgm:pt>
    <dgm:pt modelId="{56E836BF-679C-41FE-B6E3-D3A4FBF921AB}" type="pres">
      <dgm:prSet presAssocID="{B830D7BB-ABAD-4E62-BC32-5A9CB95CD5C5}" presName="compositeNode" presStyleCnt="0">
        <dgm:presLayoutVars>
          <dgm:bulletEnabled val="1"/>
        </dgm:presLayoutVars>
      </dgm:prSet>
      <dgm:spPr/>
    </dgm:pt>
    <dgm:pt modelId="{E9F42294-6E00-4845-9C0E-EFDF86755D4F}" type="pres">
      <dgm:prSet presAssocID="{B830D7BB-ABAD-4E62-BC32-5A9CB95CD5C5}" presName="bgRect" presStyleLbl="bgAccFollowNode1" presStyleIdx="2" presStyleCnt="4"/>
      <dgm:spPr/>
    </dgm:pt>
    <dgm:pt modelId="{14D755F0-38CC-440B-8DD8-E0A2FC77004C}" type="pres">
      <dgm:prSet presAssocID="{AFBF43BF-D289-4C3C-9F5A-4BDA57F1163F}" presName="sibTransNodeCircle" presStyleLbl="alignNode1" presStyleIdx="4" presStyleCnt="8">
        <dgm:presLayoutVars>
          <dgm:chMax val="0"/>
          <dgm:bulletEnabled/>
        </dgm:presLayoutVars>
      </dgm:prSet>
      <dgm:spPr/>
    </dgm:pt>
    <dgm:pt modelId="{E016EF0A-AF04-4498-B331-E1A561A8AB01}" type="pres">
      <dgm:prSet presAssocID="{B830D7BB-ABAD-4E62-BC32-5A9CB95CD5C5}" presName="bottomLine" presStyleLbl="alignNode1" presStyleIdx="5" presStyleCnt="8">
        <dgm:presLayoutVars/>
      </dgm:prSet>
      <dgm:spPr/>
    </dgm:pt>
    <dgm:pt modelId="{D66C05B4-DC8C-42B8-B6C6-9FC93CAB9CFD}" type="pres">
      <dgm:prSet presAssocID="{B830D7BB-ABAD-4E62-BC32-5A9CB95CD5C5}" presName="nodeText" presStyleLbl="bgAccFollowNode1" presStyleIdx="2" presStyleCnt="4">
        <dgm:presLayoutVars>
          <dgm:bulletEnabled val="1"/>
        </dgm:presLayoutVars>
      </dgm:prSet>
      <dgm:spPr/>
    </dgm:pt>
    <dgm:pt modelId="{ECA447DD-794F-4ABE-8979-6F7C8D7B4041}" type="pres">
      <dgm:prSet presAssocID="{AFBF43BF-D289-4C3C-9F5A-4BDA57F1163F}" presName="sibTrans" presStyleCnt="0"/>
      <dgm:spPr/>
    </dgm:pt>
    <dgm:pt modelId="{054A71E9-2287-404B-B541-8DEB00176856}" type="pres">
      <dgm:prSet presAssocID="{9C1731BA-24FC-4BAD-AB13-5044FF0332AC}" presName="compositeNode" presStyleCnt="0">
        <dgm:presLayoutVars>
          <dgm:bulletEnabled val="1"/>
        </dgm:presLayoutVars>
      </dgm:prSet>
      <dgm:spPr/>
    </dgm:pt>
    <dgm:pt modelId="{4D44A272-79AB-4B70-8C48-95F4D34CB555}" type="pres">
      <dgm:prSet presAssocID="{9C1731BA-24FC-4BAD-AB13-5044FF0332AC}" presName="bgRect" presStyleLbl="bgAccFollowNode1" presStyleIdx="3" presStyleCnt="4"/>
      <dgm:spPr/>
    </dgm:pt>
    <dgm:pt modelId="{B7F1CD44-3623-4A85-8966-A7DC40D072A0}" type="pres">
      <dgm:prSet presAssocID="{E50568DD-6402-4EB5-9B9A-9FE598BBA164}" presName="sibTransNodeCircle" presStyleLbl="alignNode1" presStyleIdx="6" presStyleCnt="8">
        <dgm:presLayoutVars>
          <dgm:chMax val="0"/>
          <dgm:bulletEnabled/>
        </dgm:presLayoutVars>
      </dgm:prSet>
      <dgm:spPr/>
    </dgm:pt>
    <dgm:pt modelId="{7FB0CC2D-03E8-4479-8132-D68D64A288E7}" type="pres">
      <dgm:prSet presAssocID="{9C1731BA-24FC-4BAD-AB13-5044FF0332AC}" presName="bottomLine" presStyleLbl="alignNode1" presStyleIdx="7" presStyleCnt="8">
        <dgm:presLayoutVars/>
      </dgm:prSet>
      <dgm:spPr/>
    </dgm:pt>
    <dgm:pt modelId="{5AE88B8F-4912-4845-B642-8772FF596383}" type="pres">
      <dgm:prSet presAssocID="{9C1731BA-24FC-4BAD-AB13-5044FF0332AC}" presName="nodeText" presStyleLbl="bgAccFollowNode1" presStyleIdx="3" presStyleCnt="4">
        <dgm:presLayoutVars>
          <dgm:bulletEnabled val="1"/>
        </dgm:presLayoutVars>
      </dgm:prSet>
      <dgm:spPr/>
    </dgm:pt>
  </dgm:ptLst>
  <dgm:cxnLst>
    <dgm:cxn modelId="{A11F9818-D8ED-479D-A5C1-A328DB6CC557}" type="presOf" srcId="{C541DD85-79A8-4D9F-BB33-80F675864429}" destId="{27C947B9-45A5-4C0D-A889-DEBEDB74E34F}" srcOrd="0" destOrd="0" presId="urn:microsoft.com/office/officeart/2016/7/layout/BasicLinearProcessNumbered"/>
    <dgm:cxn modelId="{E453581E-FB76-4890-A6F2-01590677BA2D}" type="presOf" srcId="{B830D7BB-ABAD-4E62-BC32-5A9CB95CD5C5}" destId="{D66C05B4-DC8C-42B8-B6C6-9FC93CAB9CFD}" srcOrd="1" destOrd="0" presId="urn:microsoft.com/office/officeart/2016/7/layout/BasicLinearProcessNumbered"/>
    <dgm:cxn modelId="{EC236922-00DB-402F-8319-4F974A745E56}" type="presOf" srcId="{020BC240-6F44-4161-AB6B-FC9991130770}" destId="{E96FF58D-6ECD-4BAA-A549-5CC17467A8BD}" srcOrd="0" destOrd="0" presId="urn:microsoft.com/office/officeart/2016/7/layout/BasicLinearProcessNumbered"/>
    <dgm:cxn modelId="{51094639-B563-4117-9AE0-0CB607534CAF}" srcId="{059FF44C-5A24-4783-AA67-2A0B61ACF6F5}" destId="{C541DD85-79A8-4D9F-BB33-80F675864429}" srcOrd="0" destOrd="0" parTransId="{E5A41118-4699-4DC5-9350-7987CF5AF83C}" sibTransId="{A47CF03B-917A-4886-B116-AF4F96949977}"/>
    <dgm:cxn modelId="{3990933C-DAC0-4C20-BB23-CF3F3CE4DDEA}" type="presOf" srcId="{020BC240-6F44-4161-AB6B-FC9991130770}" destId="{7C3BB89C-0D14-4FDF-B65A-11D420272434}" srcOrd="1" destOrd="0" presId="urn:microsoft.com/office/officeart/2016/7/layout/BasicLinearProcessNumbered"/>
    <dgm:cxn modelId="{8F11843F-8B2A-43EA-9EDA-19AC5EA4B89A}" type="presOf" srcId="{C541DD85-79A8-4D9F-BB33-80F675864429}" destId="{BD7047B3-BD96-46FA-BF03-69E063880458}" srcOrd="1" destOrd="0" presId="urn:microsoft.com/office/officeart/2016/7/layout/BasicLinearProcessNumbered"/>
    <dgm:cxn modelId="{252E3761-7F4C-49E6-A75A-54903C830FBA}" type="presOf" srcId="{4BD26148-4816-4816-BA1F-8638CA3F91E5}" destId="{3DA5328E-6261-4816-A271-BCE46A696048}" srcOrd="0" destOrd="0" presId="urn:microsoft.com/office/officeart/2016/7/layout/BasicLinearProcessNumbered"/>
    <dgm:cxn modelId="{07382644-B1FA-4609-BCF3-FBFBB2781A94}" type="presOf" srcId="{9C1731BA-24FC-4BAD-AB13-5044FF0332AC}" destId="{4D44A272-79AB-4B70-8C48-95F4D34CB555}" srcOrd="0" destOrd="0" presId="urn:microsoft.com/office/officeart/2016/7/layout/BasicLinearProcessNumbered"/>
    <dgm:cxn modelId="{BAEDCD50-CB6F-44FF-8BF1-1A1B8952D002}" type="presOf" srcId="{9C1731BA-24FC-4BAD-AB13-5044FF0332AC}" destId="{5AE88B8F-4912-4845-B642-8772FF596383}" srcOrd="1" destOrd="0" presId="urn:microsoft.com/office/officeart/2016/7/layout/BasicLinearProcessNumbered"/>
    <dgm:cxn modelId="{C5931583-6FDC-49D8-90E5-228283D445A9}" type="presOf" srcId="{059FF44C-5A24-4783-AA67-2A0B61ACF6F5}" destId="{EE29B298-FB24-4B54-9DC0-C0271881A9D1}" srcOrd="0" destOrd="0" presId="urn:microsoft.com/office/officeart/2016/7/layout/BasicLinearProcessNumbered"/>
    <dgm:cxn modelId="{D1D28B9B-6D15-4114-AB43-A6EE20AE4EEF}" srcId="{059FF44C-5A24-4783-AA67-2A0B61ACF6F5}" destId="{020BC240-6F44-4161-AB6B-FC9991130770}" srcOrd="1" destOrd="0" parTransId="{01DEE585-D788-4CEB-A951-31E8D240A8B9}" sibTransId="{4BD26148-4816-4816-BA1F-8638CA3F91E5}"/>
    <dgm:cxn modelId="{13D1F9A8-799B-410E-B9C3-703CD78FDD38}" type="presOf" srcId="{B830D7BB-ABAD-4E62-BC32-5A9CB95CD5C5}" destId="{E9F42294-6E00-4845-9C0E-EFDF86755D4F}" srcOrd="0" destOrd="0" presId="urn:microsoft.com/office/officeart/2016/7/layout/BasicLinearProcessNumbered"/>
    <dgm:cxn modelId="{B5AADABD-96E7-4509-BDE6-92CFC3570C50}" srcId="{059FF44C-5A24-4783-AA67-2A0B61ACF6F5}" destId="{9C1731BA-24FC-4BAD-AB13-5044FF0332AC}" srcOrd="3" destOrd="0" parTransId="{B3529452-BE59-478B-A3F7-B67446E0461D}" sibTransId="{E50568DD-6402-4EB5-9B9A-9FE598BBA164}"/>
    <dgm:cxn modelId="{87763EBE-5BA1-4BDB-9999-77A551939DF3}" type="presOf" srcId="{A47CF03B-917A-4886-B116-AF4F96949977}" destId="{E7C1FA28-8200-4896-90FE-347B7B177C08}" srcOrd="0" destOrd="0" presId="urn:microsoft.com/office/officeart/2016/7/layout/BasicLinearProcessNumbered"/>
    <dgm:cxn modelId="{A6BDCFD6-B993-4EFA-9ADC-06A9A910314F}" srcId="{059FF44C-5A24-4783-AA67-2A0B61ACF6F5}" destId="{B830D7BB-ABAD-4E62-BC32-5A9CB95CD5C5}" srcOrd="2" destOrd="0" parTransId="{8ADFFC10-8941-41BB-A37D-D180A602C8D2}" sibTransId="{AFBF43BF-D289-4C3C-9F5A-4BDA57F1163F}"/>
    <dgm:cxn modelId="{91E541E5-07D1-490D-BD9D-51B995023D14}" type="presOf" srcId="{AFBF43BF-D289-4C3C-9F5A-4BDA57F1163F}" destId="{14D755F0-38CC-440B-8DD8-E0A2FC77004C}" srcOrd="0" destOrd="0" presId="urn:microsoft.com/office/officeart/2016/7/layout/BasicLinearProcessNumbered"/>
    <dgm:cxn modelId="{DB3FB3FF-16A6-48E0-B8C6-45283E1C0EC9}" type="presOf" srcId="{E50568DD-6402-4EB5-9B9A-9FE598BBA164}" destId="{B7F1CD44-3623-4A85-8966-A7DC40D072A0}" srcOrd="0" destOrd="0" presId="urn:microsoft.com/office/officeart/2016/7/layout/BasicLinearProcessNumbered"/>
    <dgm:cxn modelId="{271B4044-FEDF-4E4B-BB6A-78B8F1E6BE98}" type="presParOf" srcId="{EE29B298-FB24-4B54-9DC0-C0271881A9D1}" destId="{DA4B23A9-798C-4E38-92BF-4CC553BAC510}" srcOrd="0" destOrd="0" presId="urn:microsoft.com/office/officeart/2016/7/layout/BasicLinearProcessNumbered"/>
    <dgm:cxn modelId="{F622B995-FB46-4125-A3CE-F26AC6843198}" type="presParOf" srcId="{DA4B23A9-798C-4E38-92BF-4CC553BAC510}" destId="{27C947B9-45A5-4C0D-A889-DEBEDB74E34F}" srcOrd="0" destOrd="0" presId="urn:microsoft.com/office/officeart/2016/7/layout/BasicLinearProcessNumbered"/>
    <dgm:cxn modelId="{483C53CC-85DB-4B09-8417-7BFD17C09A86}" type="presParOf" srcId="{DA4B23A9-798C-4E38-92BF-4CC553BAC510}" destId="{E7C1FA28-8200-4896-90FE-347B7B177C08}" srcOrd="1" destOrd="0" presId="urn:microsoft.com/office/officeart/2016/7/layout/BasicLinearProcessNumbered"/>
    <dgm:cxn modelId="{C8334760-F15F-4226-9F61-C222CCCFD0B1}" type="presParOf" srcId="{DA4B23A9-798C-4E38-92BF-4CC553BAC510}" destId="{B226C144-A695-4AEE-A619-2F73513D39C9}" srcOrd="2" destOrd="0" presId="urn:microsoft.com/office/officeart/2016/7/layout/BasicLinearProcessNumbered"/>
    <dgm:cxn modelId="{AC458753-7A6D-4764-9994-7AFBDA50E633}" type="presParOf" srcId="{DA4B23A9-798C-4E38-92BF-4CC553BAC510}" destId="{BD7047B3-BD96-46FA-BF03-69E063880458}" srcOrd="3" destOrd="0" presId="urn:microsoft.com/office/officeart/2016/7/layout/BasicLinearProcessNumbered"/>
    <dgm:cxn modelId="{53BC5110-6A9C-4C49-96AB-ECE79B595020}" type="presParOf" srcId="{EE29B298-FB24-4B54-9DC0-C0271881A9D1}" destId="{FED3AA2E-3F6D-4D20-B5BB-545B1362B0CE}" srcOrd="1" destOrd="0" presId="urn:microsoft.com/office/officeart/2016/7/layout/BasicLinearProcessNumbered"/>
    <dgm:cxn modelId="{7E50FDD2-F3D6-4E66-8A60-4BD13CDAB359}" type="presParOf" srcId="{EE29B298-FB24-4B54-9DC0-C0271881A9D1}" destId="{753A399B-8339-4DA3-B15A-BCDE137B0863}" srcOrd="2" destOrd="0" presId="urn:microsoft.com/office/officeart/2016/7/layout/BasicLinearProcessNumbered"/>
    <dgm:cxn modelId="{34685CC4-4EA1-495F-8178-7B5AB8831BF8}" type="presParOf" srcId="{753A399B-8339-4DA3-B15A-BCDE137B0863}" destId="{E96FF58D-6ECD-4BAA-A549-5CC17467A8BD}" srcOrd="0" destOrd="0" presId="urn:microsoft.com/office/officeart/2016/7/layout/BasicLinearProcessNumbered"/>
    <dgm:cxn modelId="{3123257D-F303-430A-B479-B2994D7ADF6C}" type="presParOf" srcId="{753A399B-8339-4DA3-B15A-BCDE137B0863}" destId="{3DA5328E-6261-4816-A271-BCE46A696048}" srcOrd="1" destOrd="0" presId="urn:microsoft.com/office/officeart/2016/7/layout/BasicLinearProcessNumbered"/>
    <dgm:cxn modelId="{A0640C94-9D31-4D71-91D9-EAD41F500CA4}" type="presParOf" srcId="{753A399B-8339-4DA3-B15A-BCDE137B0863}" destId="{CFB0E221-889B-42CD-8404-D8837A2FCC83}" srcOrd="2" destOrd="0" presId="urn:microsoft.com/office/officeart/2016/7/layout/BasicLinearProcessNumbered"/>
    <dgm:cxn modelId="{2AFB74EF-749F-47AB-AA4E-DD241615E5A1}" type="presParOf" srcId="{753A399B-8339-4DA3-B15A-BCDE137B0863}" destId="{7C3BB89C-0D14-4FDF-B65A-11D420272434}" srcOrd="3" destOrd="0" presId="urn:microsoft.com/office/officeart/2016/7/layout/BasicLinearProcessNumbered"/>
    <dgm:cxn modelId="{A77D4713-32C1-480C-BC5D-8F5E3B605E2F}" type="presParOf" srcId="{EE29B298-FB24-4B54-9DC0-C0271881A9D1}" destId="{14B5C6C1-53C4-4C21-9231-877EEC3DFD9A}" srcOrd="3" destOrd="0" presId="urn:microsoft.com/office/officeart/2016/7/layout/BasicLinearProcessNumbered"/>
    <dgm:cxn modelId="{57D454E9-6324-4955-BD7D-91D6BEE88FCE}" type="presParOf" srcId="{EE29B298-FB24-4B54-9DC0-C0271881A9D1}" destId="{56E836BF-679C-41FE-B6E3-D3A4FBF921AB}" srcOrd="4" destOrd="0" presId="urn:microsoft.com/office/officeart/2016/7/layout/BasicLinearProcessNumbered"/>
    <dgm:cxn modelId="{3500EC22-46E8-4BB4-99D1-36CB1D85AB28}" type="presParOf" srcId="{56E836BF-679C-41FE-B6E3-D3A4FBF921AB}" destId="{E9F42294-6E00-4845-9C0E-EFDF86755D4F}" srcOrd="0" destOrd="0" presId="urn:microsoft.com/office/officeart/2016/7/layout/BasicLinearProcessNumbered"/>
    <dgm:cxn modelId="{4157B7CD-0A04-48EC-A066-3BE1F9B8991F}" type="presParOf" srcId="{56E836BF-679C-41FE-B6E3-D3A4FBF921AB}" destId="{14D755F0-38CC-440B-8DD8-E0A2FC77004C}" srcOrd="1" destOrd="0" presId="urn:microsoft.com/office/officeart/2016/7/layout/BasicLinearProcessNumbered"/>
    <dgm:cxn modelId="{D8EAEC20-0869-4423-90F4-174D78F97E57}" type="presParOf" srcId="{56E836BF-679C-41FE-B6E3-D3A4FBF921AB}" destId="{E016EF0A-AF04-4498-B331-E1A561A8AB01}" srcOrd="2" destOrd="0" presId="urn:microsoft.com/office/officeart/2016/7/layout/BasicLinearProcessNumbered"/>
    <dgm:cxn modelId="{FE00A44B-050A-41A6-A048-3CEF7D7AC28B}" type="presParOf" srcId="{56E836BF-679C-41FE-B6E3-D3A4FBF921AB}" destId="{D66C05B4-DC8C-42B8-B6C6-9FC93CAB9CFD}" srcOrd="3" destOrd="0" presId="urn:microsoft.com/office/officeart/2016/7/layout/BasicLinearProcessNumbered"/>
    <dgm:cxn modelId="{A587423E-C496-4DD6-B939-666BACCD5ABB}" type="presParOf" srcId="{EE29B298-FB24-4B54-9DC0-C0271881A9D1}" destId="{ECA447DD-794F-4ABE-8979-6F7C8D7B4041}" srcOrd="5" destOrd="0" presId="urn:microsoft.com/office/officeart/2016/7/layout/BasicLinearProcessNumbered"/>
    <dgm:cxn modelId="{070BA205-C115-42C2-8947-ACACF9348FCD}" type="presParOf" srcId="{EE29B298-FB24-4B54-9DC0-C0271881A9D1}" destId="{054A71E9-2287-404B-B541-8DEB00176856}" srcOrd="6" destOrd="0" presId="urn:microsoft.com/office/officeart/2016/7/layout/BasicLinearProcessNumbered"/>
    <dgm:cxn modelId="{D0C250AA-ADED-469C-AF60-534AEE809F4A}" type="presParOf" srcId="{054A71E9-2287-404B-B541-8DEB00176856}" destId="{4D44A272-79AB-4B70-8C48-95F4D34CB555}" srcOrd="0" destOrd="0" presId="urn:microsoft.com/office/officeart/2016/7/layout/BasicLinearProcessNumbered"/>
    <dgm:cxn modelId="{DA0A957D-2540-4DD7-8CC7-21C304DBBE42}" type="presParOf" srcId="{054A71E9-2287-404B-B541-8DEB00176856}" destId="{B7F1CD44-3623-4A85-8966-A7DC40D072A0}" srcOrd="1" destOrd="0" presId="urn:microsoft.com/office/officeart/2016/7/layout/BasicLinearProcessNumbered"/>
    <dgm:cxn modelId="{509721C0-B152-4593-8D94-0205F74DE16A}" type="presParOf" srcId="{054A71E9-2287-404B-B541-8DEB00176856}" destId="{7FB0CC2D-03E8-4479-8132-D68D64A288E7}" srcOrd="2" destOrd="0" presId="urn:microsoft.com/office/officeart/2016/7/layout/BasicLinearProcessNumbered"/>
    <dgm:cxn modelId="{A55DA646-D295-442C-91BD-CD81CEA6B9EB}" type="presParOf" srcId="{054A71E9-2287-404B-B541-8DEB00176856}" destId="{5AE88B8F-4912-4845-B642-8772FF596383}"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1C1AA72-0CBC-40BD-9FDE-A1CC352A2DC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1C92F83-77AD-4FD9-9711-5044C2270F9F}">
      <dgm:prSet/>
      <dgm:spPr/>
      <dgm:t>
        <a:bodyPr/>
        <a:lstStyle/>
        <a:p>
          <a:r>
            <a:rPr lang="en-US"/>
            <a:t>Some cultures show a higher incidence rate of issues that are culturally specific.</a:t>
          </a:r>
        </a:p>
      </dgm:t>
    </dgm:pt>
    <dgm:pt modelId="{7D6DEBF6-CCAE-4A26-8790-5DA2BCB8CAD3}" type="parTrans" cxnId="{6D832B4F-60E0-4205-8084-67D4BD1B171E}">
      <dgm:prSet/>
      <dgm:spPr/>
      <dgm:t>
        <a:bodyPr/>
        <a:lstStyle/>
        <a:p>
          <a:endParaRPr lang="en-US"/>
        </a:p>
      </dgm:t>
    </dgm:pt>
    <dgm:pt modelId="{42D54E20-4696-4668-931D-C04312D52F30}" type="sibTrans" cxnId="{6D832B4F-60E0-4205-8084-67D4BD1B171E}">
      <dgm:prSet/>
      <dgm:spPr/>
      <dgm:t>
        <a:bodyPr/>
        <a:lstStyle/>
        <a:p>
          <a:endParaRPr lang="en-US"/>
        </a:p>
      </dgm:t>
    </dgm:pt>
    <dgm:pt modelId="{7C420B9B-B191-4F66-8670-1FCE71E30E1C}">
      <dgm:prSet/>
      <dgm:spPr/>
      <dgm:t>
        <a:bodyPr/>
        <a:lstStyle/>
        <a:p>
          <a:r>
            <a:rPr lang="en-US"/>
            <a:t>Female Genital Mutilation</a:t>
          </a:r>
        </a:p>
      </dgm:t>
    </dgm:pt>
    <dgm:pt modelId="{E55B2637-2D5A-4AAD-A0A4-19B048C91F13}" type="parTrans" cxnId="{AC275B25-38F6-4753-9846-C68A9A559CEE}">
      <dgm:prSet/>
      <dgm:spPr/>
      <dgm:t>
        <a:bodyPr/>
        <a:lstStyle/>
        <a:p>
          <a:endParaRPr lang="en-US"/>
        </a:p>
      </dgm:t>
    </dgm:pt>
    <dgm:pt modelId="{B21EAD3E-FCF6-4FBA-9DA7-3EA83B74A2DC}" type="sibTrans" cxnId="{AC275B25-38F6-4753-9846-C68A9A559CEE}">
      <dgm:prSet/>
      <dgm:spPr/>
      <dgm:t>
        <a:bodyPr/>
        <a:lstStyle/>
        <a:p>
          <a:endParaRPr lang="en-US"/>
        </a:p>
      </dgm:t>
    </dgm:pt>
    <dgm:pt modelId="{E72AC1E9-67A5-4326-90C5-6D70F9F82FE9}">
      <dgm:prSet/>
      <dgm:spPr/>
      <dgm:t>
        <a:bodyPr/>
        <a:lstStyle/>
        <a:p>
          <a:r>
            <a:rPr lang="en-US"/>
            <a:t>Honour Killings</a:t>
          </a:r>
        </a:p>
      </dgm:t>
    </dgm:pt>
    <dgm:pt modelId="{EDC6C8B0-F3F3-48C1-AEDD-BA3792E630ED}" type="parTrans" cxnId="{C2DD30FD-BA10-476A-8F90-9D9FDE7A909D}">
      <dgm:prSet/>
      <dgm:spPr/>
      <dgm:t>
        <a:bodyPr/>
        <a:lstStyle/>
        <a:p>
          <a:endParaRPr lang="en-US"/>
        </a:p>
      </dgm:t>
    </dgm:pt>
    <dgm:pt modelId="{23B32193-CC63-4FAE-9108-CCAB81C0C5AC}" type="sibTrans" cxnId="{C2DD30FD-BA10-476A-8F90-9D9FDE7A909D}">
      <dgm:prSet/>
      <dgm:spPr/>
      <dgm:t>
        <a:bodyPr/>
        <a:lstStyle/>
        <a:p>
          <a:endParaRPr lang="en-US"/>
        </a:p>
      </dgm:t>
    </dgm:pt>
    <dgm:pt modelId="{C71834E2-1208-4C30-8765-DDD42F4D7E78}" type="pres">
      <dgm:prSet presAssocID="{51C1AA72-0CBC-40BD-9FDE-A1CC352A2DCB}" presName="hierChild1" presStyleCnt="0">
        <dgm:presLayoutVars>
          <dgm:chPref val="1"/>
          <dgm:dir/>
          <dgm:animOne val="branch"/>
          <dgm:animLvl val="lvl"/>
          <dgm:resizeHandles/>
        </dgm:presLayoutVars>
      </dgm:prSet>
      <dgm:spPr/>
    </dgm:pt>
    <dgm:pt modelId="{0ACCA503-4938-447C-91A1-44C9915E74E0}" type="pres">
      <dgm:prSet presAssocID="{31C92F83-77AD-4FD9-9711-5044C2270F9F}" presName="hierRoot1" presStyleCnt="0"/>
      <dgm:spPr/>
    </dgm:pt>
    <dgm:pt modelId="{BD62FECC-57BC-4B5B-AA2B-934F40E76DE9}" type="pres">
      <dgm:prSet presAssocID="{31C92F83-77AD-4FD9-9711-5044C2270F9F}" presName="composite" presStyleCnt="0"/>
      <dgm:spPr/>
    </dgm:pt>
    <dgm:pt modelId="{39F7EE9F-A0DD-41AC-B441-DAFD1EEFF243}" type="pres">
      <dgm:prSet presAssocID="{31C92F83-77AD-4FD9-9711-5044C2270F9F}" presName="background" presStyleLbl="node0" presStyleIdx="0" presStyleCnt="3"/>
      <dgm:spPr/>
    </dgm:pt>
    <dgm:pt modelId="{0E5CF120-18A9-427D-8F75-B1974D8222B1}" type="pres">
      <dgm:prSet presAssocID="{31C92F83-77AD-4FD9-9711-5044C2270F9F}" presName="text" presStyleLbl="fgAcc0" presStyleIdx="0" presStyleCnt="3">
        <dgm:presLayoutVars>
          <dgm:chPref val="3"/>
        </dgm:presLayoutVars>
      </dgm:prSet>
      <dgm:spPr/>
    </dgm:pt>
    <dgm:pt modelId="{55B0808E-B403-4419-9450-EA93539C43D9}" type="pres">
      <dgm:prSet presAssocID="{31C92F83-77AD-4FD9-9711-5044C2270F9F}" presName="hierChild2" presStyleCnt="0"/>
      <dgm:spPr/>
    </dgm:pt>
    <dgm:pt modelId="{4D2DBAC8-A431-4DFB-AB60-6A0F689339C4}" type="pres">
      <dgm:prSet presAssocID="{7C420B9B-B191-4F66-8670-1FCE71E30E1C}" presName="hierRoot1" presStyleCnt="0"/>
      <dgm:spPr/>
    </dgm:pt>
    <dgm:pt modelId="{8F6A5E26-FF64-49A0-93AB-6CF325607262}" type="pres">
      <dgm:prSet presAssocID="{7C420B9B-B191-4F66-8670-1FCE71E30E1C}" presName="composite" presStyleCnt="0"/>
      <dgm:spPr/>
    </dgm:pt>
    <dgm:pt modelId="{19E06FAE-815E-43DE-BDBC-8222A0CEC2F9}" type="pres">
      <dgm:prSet presAssocID="{7C420B9B-B191-4F66-8670-1FCE71E30E1C}" presName="background" presStyleLbl="node0" presStyleIdx="1" presStyleCnt="3"/>
      <dgm:spPr/>
    </dgm:pt>
    <dgm:pt modelId="{6709E06F-D245-44E5-A277-3945753DB5DE}" type="pres">
      <dgm:prSet presAssocID="{7C420B9B-B191-4F66-8670-1FCE71E30E1C}" presName="text" presStyleLbl="fgAcc0" presStyleIdx="1" presStyleCnt="3">
        <dgm:presLayoutVars>
          <dgm:chPref val="3"/>
        </dgm:presLayoutVars>
      </dgm:prSet>
      <dgm:spPr/>
    </dgm:pt>
    <dgm:pt modelId="{A311714F-A763-4AF1-A7B1-07B1F4592559}" type="pres">
      <dgm:prSet presAssocID="{7C420B9B-B191-4F66-8670-1FCE71E30E1C}" presName="hierChild2" presStyleCnt="0"/>
      <dgm:spPr/>
    </dgm:pt>
    <dgm:pt modelId="{5AA698E6-35C0-4BB9-BEF0-DB7CB134FD94}" type="pres">
      <dgm:prSet presAssocID="{E72AC1E9-67A5-4326-90C5-6D70F9F82FE9}" presName="hierRoot1" presStyleCnt="0"/>
      <dgm:spPr/>
    </dgm:pt>
    <dgm:pt modelId="{4ABFEC8A-F78C-4101-8EDB-674904728A94}" type="pres">
      <dgm:prSet presAssocID="{E72AC1E9-67A5-4326-90C5-6D70F9F82FE9}" presName="composite" presStyleCnt="0"/>
      <dgm:spPr/>
    </dgm:pt>
    <dgm:pt modelId="{587B5F37-DFBD-4136-B22A-0B7565B59713}" type="pres">
      <dgm:prSet presAssocID="{E72AC1E9-67A5-4326-90C5-6D70F9F82FE9}" presName="background" presStyleLbl="node0" presStyleIdx="2" presStyleCnt="3"/>
      <dgm:spPr/>
    </dgm:pt>
    <dgm:pt modelId="{01312265-CCFE-4959-A54D-F4570AA2EE37}" type="pres">
      <dgm:prSet presAssocID="{E72AC1E9-67A5-4326-90C5-6D70F9F82FE9}" presName="text" presStyleLbl="fgAcc0" presStyleIdx="2" presStyleCnt="3">
        <dgm:presLayoutVars>
          <dgm:chPref val="3"/>
        </dgm:presLayoutVars>
      </dgm:prSet>
      <dgm:spPr/>
    </dgm:pt>
    <dgm:pt modelId="{EA8772B9-D8E4-4117-8F1D-2071214FCB68}" type="pres">
      <dgm:prSet presAssocID="{E72AC1E9-67A5-4326-90C5-6D70F9F82FE9}" presName="hierChild2" presStyleCnt="0"/>
      <dgm:spPr/>
    </dgm:pt>
  </dgm:ptLst>
  <dgm:cxnLst>
    <dgm:cxn modelId="{AC275B25-38F6-4753-9846-C68A9A559CEE}" srcId="{51C1AA72-0CBC-40BD-9FDE-A1CC352A2DCB}" destId="{7C420B9B-B191-4F66-8670-1FCE71E30E1C}" srcOrd="1" destOrd="0" parTransId="{E55B2637-2D5A-4AAD-A0A4-19B048C91F13}" sibTransId="{B21EAD3E-FCF6-4FBA-9DA7-3EA83B74A2DC}"/>
    <dgm:cxn modelId="{806D4F6E-E429-4AB4-8446-635309386EDE}" type="presOf" srcId="{7C420B9B-B191-4F66-8670-1FCE71E30E1C}" destId="{6709E06F-D245-44E5-A277-3945753DB5DE}" srcOrd="0" destOrd="0" presId="urn:microsoft.com/office/officeart/2005/8/layout/hierarchy1"/>
    <dgm:cxn modelId="{6D832B4F-60E0-4205-8084-67D4BD1B171E}" srcId="{51C1AA72-0CBC-40BD-9FDE-A1CC352A2DCB}" destId="{31C92F83-77AD-4FD9-9711-5044C2270F9F}" srcOrd="0" destOrd="0" parTransId="{7D6DEBF6-CCAE-4A26-8790-5DA2BCB8CAD3}" sibTransId="{42D54E20-4696-4668-931D-C04312D52F30}"/>
    <dgm:cxn modelId="{A8C78058-60A9-47D2-8280-9C79EC59BBE7}" type="presOf" srcId="{E72AC1E9-67A5-4326-90C5-6D70F9F82FE9}" destId="{01312265-CCFE-4959-A54D-F4570AA2EE37}" srcOrd="0" destOrd="0" presId="urn:microsoft.com/office/officeart/2005/8/layout/hierarchy1"/>
    <dgm:cxn modelId="{1B816BD1-3184-4861-A3EB-81F7D13B64EB}" type="presOf" srcId="{51C1AA72-0CBC-40BD-9FDE-A1CC352A2DCB}" destId="{C71834E2-1208-4C30-8765-DDD42F4D7E78}" srcOrd="0" destOrd="0" presId="urn:microsoft.com/office/officeart/2005/8/layout/hierarchy1"/>
    <dgm:cxn modelId="{8D3C82E2-46D1-4BAE-8A84-A6F7FBCDCA80}" type="presOf" srcId="{31C92F83-77AD-4FD9-9711-5044C2270F9F}" destId="{0E5CF120-18A9-427D-8F75-B1974D8222B1}" srcOrd="0" destOrd="0" presId="urn:microsoft.com/office/officeart/2005/8/layout/hierarchy1"/>
    <dgm:cxn modelId="{C2DD30FD-BA10-476A-8F90-9D9FDE7A909D}" srcId="{51C1AA72-0CBC-40BD-9FDE-A1CC352A2DCB}" destId="{E72AC1E9-67A5-4326-90C5-6D70F9F82FE9}" srcOrd="2" destOrd="0" parTransId="{EDC6C8B0-F3F3-48C1-AEDD-BA3792E630ED}" sibTransId="{23B32193-CC63-4FAE-9108-CCAB81C0C5AC}"/>
    <dgm:cxn modelId="{F390D29D-87D6-47DC-BBEE-38C9CCD4B9AC}" type="presParOf" srcId="{C71834E2-1208-4C30-8765-DDD42F4D7E78}" destId="{0ACCA503-4938-447C-91A1-44C9915E74E0}" srcOrd="0" destOrd="0" presId="urn:microsoft.com/office/officeart/2005/8/layout/hierarchy1"/>
    <dgm:cxn modelId="{01EE08BD-302A-4206-8BC7-EBF588991B3B}" type="presParOf" srcId="{0ACCA503-4938-447C-91A1-44C9915E74E0}" destId="{BD62FECC-57BC-4B5B-AA2B-934F40E76DE9}" srcOrd="0" destOrd="0" presId="urn:microsoft.com/office/officeart/2005/8/layout/hierarchy1"/>
    <dgm:cxn modelId="{498B65FD-2AA9-4C28-BDA3-38F42188170A}" type="presParOf" srcId="{BD62FECC-57BC-4B5B-AA2B-934F40E76DE9}" destId="{39F7EE9F-A0DD-41AC-B441-DAFD1EEFF243}" srcOrd="0" destOrd="0" presId="urn:microsoft.com/office/officeart/2005/8/layout/hierarchy1"/>
    <dgm:cxn modelId="{55F7504A-6DF0-4C99-9226-4FB001149EAF}" type="presParOf" srcId="{BD62FECC-57BC-4B5B-AA2B-934F40E76DE9}" destId="{0E5CF120-18A9-427D-8F75-B1974D8222B1}" srcOrd="1" destOrd="0" presId="urn:microsoft.com/office/officeart/2005/8/layout/hierarchy1"/>
    <dgm:cxn modelId="{29D5E40F-B6AA-4773-AE97-CD9B6A85CB7C}" type="presParOf" srcId="{0ACCA503-4938-447C-91A1-44C9915E74E0}" destId="{55B0808E-B403-4419-9450-EA93539C43D9}" srcOrd="1" destOrd="0" presId="urn:microsoft.com/office/officeart/2005/8/layout/hierarchy1"/>
    <dgm:cxn modelId="{4AFCA535-97D8-4C6F-A357-F3E258E2760A}" type="presParOf" srcId="{C71834E2-1208-4C30-8765-DDD42F4D7E78}" destId="{4D2DBAC8-A431-4DFB-AB60-6A0F689339C4}" srcOrd="1" destOrd="0" presId="urn:microsoft.com/office/officeart/2005/8/layout/hierarchy1"/>
    <dgm:cxn modelId="{3DAA922E-8B5F-4A71-A282-03821FB564AA}" type="presParOf" srcId="{4D2DBAC8-A431-4DFB-AB60-6A0F689339C4}" destId="{8F6A5E26-FF64-49A0-93AB-6CF325607262}" srcOrd="0" destOrd="0" presId="urn:microsoft.com/office/officeart/2005/8/layout/hierarchy1"/>
    <dgm:cxn modelId="{EEAEDA58-4640-41B2-8C59-2B74EA109FE5}" type="presParOf" srcId="{8F6A5E26-FF64-49A0-93AB-6CF325607262}" destId="{19E06FAE-815E-43DE-BDBC-8222A0CEC2F9}" srcOrd="0" destOrd="0" presId="urn:microsoft.com/office/officeart/2005/8/layout/hierarchy1"/>
    <dgm:cxn modelId="{1B671A4E-C2BB-4DBA-9D41-680C9A4FF29B}" type="presParOf" srcId="{8F6A5E26-FF64-49A0-93AB-6CF325607262}" destId="{6709E06F-D245-44E5-A277-3945753DB5DE}" srcOrd="1" destOrd="0" presId="urn:microsoft.com/office/officeart/2005/8/layout/hierarchy1"/>
    <dgm:cxn modelId="{96E146F5-1D48-409A-8776-52589D8F7443}" type="presParOf" srcId="{4D2DBAC8-A431-4DFB-AB60-6A0F689339C4}" destId="{A311714F-A763-4AF1-A7B1-07B1F4592559}" srcOrd="1" destOrd="0" presId="urn:microsoft.com/office/officeart/2005/8/layout/hierarchy1"/>
    <dgm:cxn modelId="{BF5ABE27-F49E-4A8F-B7B5-3F64D5D1674F}" type="presParOf" srcId="{C71834E2-1208-4C30-8765-DDD42F4D7E78}" destId="{5AA698E6-35C0-4BB9-BEF0-DB7CB134FD94}" srcOrd="2" destOrd="0" presId="urn:microsoft.com/office/officeart/2005/8/layout/hierarchy1"/>
    <dgm:cxn modelId="{3C1D7DB2-1375-4BD8-A634-7BC792985593}" type="presParOf" srcId="{5AA698E6-35C0-4BB9-BEF0-DB7CB134FD94}" destId="{4ABFEC8A-F78C-4101-8EDB-674904728A94}" srcOrd="0" destOrd="0" presId="urn:microsoft.com/office/officeart/2005/8/layout/hierarchy1"/>
    <dgm:cxn modelId="{48F46BA3-D940-46ED-BD20-7B859636A9F5}" type="presParOf" srcId="{4ABFEC8A-F78C-4101-8EDB-674904728A94}" destId="{587B5F37-DFBD-4136-B22A-0B7565B59713}" srcOrd="0" destOrd="0" presId="urn:microsoft.com/office/officeart/2005/8/layout/hierarchy1"/>
    <dgm:cxn modelId="{26A45512-049F-492F-AFC6-048D126860BC}" type="presParOf" srcId="{4ABFEC8A-F78C-4101-8EDB-674904728A94}" destId="{01312265-CCFE-4959-A54D-F4570AA2EE37}" srcOrd="1" destOrd="0" presId="urn:microsoft.com/office/officeart/2005/8/layout/hierarchy1"/>
    <dgm:cxn modelId="{12FF783D-3BF3-48B4-A9FD-54D3C6DDC43B}" type="presParOf" srcId="{5AA698E6-35C0-4BB9-BEF0-DB7CB134FD94}" destId="{EA8772B9-D8E4-4117-8F1D-2071214FCB6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69DA53-4FC4-4E6D-8D82-16C1D44438F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1F30E01-0ED6-4DA5-A2A8-1C682C3E0E48}">
      <dgm:prSet/>
      <dgm:spPr/>
      <dgm:t>
        <a:bodyPr/>
        <a:lstStyle/>
        <a:p>
          <a:r>
            <a:rPr lang="en-US"/>
            <a:t>The murder of an individual, either an outsider or a member of a family, by someone seeking to protect what they see as the dignity and honor of themselves or their family. </a:t>
          </a:r>
        </a:p>
      </dgm:t>
    </dgm:pt>
    <dgm:pt modelId="{0B5D84AD-DE56-48CF-801E-A6E17AA08135}" type="parTrans" cxnId="{DE767EF1-A74D-47BF-81E1-5AF3AC5E5438}">
      <dgm:prSet/>
      <dgm:spPr/>
      <dgm:t>
        <a:bodyPr/>
        <a:lstStyle/>
        <a:p>
          <a:endParaRPr lang="en-US"/>
        </a:p>
      </dgm:t>
    </dgm:pt>
    <dgm:pt modelId="{CFA19CA3-244E-44FA-90D1-6B02FACF1E1B}" type="sibTrans" cxnId="{DE767EF1-A74D-47BF-81E1-5AF3AC5E5438}">
      <dgm:prSet/>
      <dgm:spPr/>
      <dgm:t>
        <a:bodyPr/>
        <a:lstStyle/>
        <a:p>
          <a:endParaRPr lang="en-US"/>
        </a:p>
      </dgm:t>
    </dgm:pt>
    <dgm:pt modelId="{0FED83B5-C7F8-453B-A76D-5EB4EBA85DE7}">
      <dgm:prSet/>
      <dgm:spPr/>
      <dgm:t>
        <a:bodyPr/>
        <a:lstStyle/>
        <a:p>
          <a:r>
            <a:rPr lang="en-US"/>
            <a:t>Honour killings are often connected to religion, caste, other forms of hierarchical social stratification, or sexuality. </a:t>
          </a:r>
        </a:p>
      </dgm:t>
    </dgm:pt>
    <dgm:pt modelId="{B49A756C-0693-4F78-A1C1-5BF9D9D2DB8F}" type="parTrans" cxnId="{83634A1B-1A7B-48A8-AD4B-A0D1A42EDCD2}">
      <dgm:prSet/>
      <dgm:spPr/>
      <dgm:t>
        <a:bodyPr/>
        <a:lstStyle/>
        <a:p>
          <a:endParaRPr lang="en-US"/>
        </a:p>
      </dgm:t>
    </dgm:pt>
    <dgm:pt modelId="{024977F2-6823-4B0A-9586-ADE4B1E3B443}" type="sibTrans" cxnId="{83634A1B-1A7B-48A8-AD4B-A0D1A42EDCD2}">
      <dgm:prSet/>
      <dgm:spPr/>
      <dgm:t>
        <a:bodyPr/>
        <a:lstStyle/>
        <a:p>
          <a:endParaRPr lang="en-US"/>
        </a:p>
      </dgm:t>
    </dgm:pt>
    <dgm:pt modelId="{4F1D5055-AEBD-4C1C-9446-A2202DFE29FF}">
      <dgm:prSet/>
      <dgm:spPr/>
      <dgm:t>
        <a:bodyPr/>
        <a:lstStyle/>
        <a:p>
          <a:r>
            <a:rPr lang="en-US"/>
            <a:t>Most often, it involves the murder of a woman or girl by male family members, due to the perpetrators' belief that the victim has brought dishonour or shame upon the family name, reputation or prestige.</a:t>
          </a:r>
        </a:p>
      </dgm:t>
    </dgm:pt>
    <dgm:pt modelId="{FA7D03C9-0AFA-49DD-9BBD-811C7582F24F}" type="parTrans" cxnId="{1739C72E-1C3B-4931-BBDB-3DA825A9F800}">
      <dgm:prSet/>
      <dgm:spPr/>
      <dgm:t>
        <a:bodyPr/>
        <a:lstStyle/>
        <a:p>
          <a:endParaRPr lang="en-US"/>
        </a:p>
      </dgm:t>
    </dgm:pt>
    <dgm:pt modelId="{EE947DB0-6FC8-48B4-921F-66AC9C4B53F8}" type="sibTrans" cxnId="{1739C72E-1C3B-4931-BBDB-3DA825A9F800}">
      <dgm:prSet/>
      <dgm:spPr/>
      <dgm:t>
        <a:bodyPr/>
        <a:lstStyle/>
        <a:p>
          <a:endParaRPr lang="en-US"/>
        </a:p>
      </dgm:t>
    </dgm:pt>
    <dgm:pt modelId="{C8642A2A-0D2D-4152-A675-CC0FB5D425FD}" type="pres">
      <dgm:prSet presAssocID="{FE69DA53-4FC4-4E6D-8D82-16C1D44438FE}" presName="vert0" presStyleCnt="0">
        <dgm:presLayoutVars>
          <dgm:dir/>
          <dgm:animOne val="branch"/>
          <dgm:animLvl val="lvl"/>
        </dgm:presLayoutVars>
      </dgm:prSet>
      <dgm:spPr/>
    </dgm:pt>
    <dgm:pt modelId="{9343AA38-45A9-4C8D-9A24-DD012F676479}" type="pres">
      <dgm:prSet presAssocID="{31F30E01-0ED6-4DA5-A2A8-1C682C3E0E48}" presName="thickLine" presStyleLbl="alignNode1" presStyleIdx="0" presStyleCnt="3"/>
      <dgm:spPr/>
    </dgm:pt>
    <dgm:pt modelId="{606048DB-AA1C-4AC3-AD88-AA96FEA38706}" type="pres">
      <dgm:prSet presAssocID="{31F30E01-0ED6-4DA5-A2A8-1C682C3E0E48}" presName="horz1" presStyleCnt="0"/>
      <dgm:spPr/>
    </dgm:pt>
    <dgm:pt modelId="{FD6DB51E-F387-4439-8101-5B91D93780EE}" type="pres">
      <dgm:prSet presAssocID="{31F30E01-0ED6-4DA5-A2A8-1C682C3E0E48}" presName="tx1" presStyleLbl="revTx" presStyleIdx="0" presStyleCnt="3"/>
      <dgm:spPr/>
    </dgm:pt>
    <dgm:pt modelId="{5D73B707-E947-4247-A959-031F5DB72FD5}" type="pres">
      <dgm:prSet presAssocID="{31F30E01-0ED6-4DA5-A2A8-1C682C3E0E48}" presName="vert1" presStyleCnt="0"/>
      <dgm:spPr/>
    </dgm:pt>
    <dgm:pt modelId="{96AEABFF-E468-4185-94FC-7C897AA10833}" type="pres">
      <dgm:prSet presAssocID="{0FED83B5-C7F8-453B-A76D-5EB4EBA85DE7}" presName="thickLine" presStyleLbl="alignNode1" presStyleIdx="1" presStyleCnt="3"/>
      <dgm:spPr/>
    </dgm:pt>
    <dgm:pt modelId="{DF65199D-0686-4827-A3F0-CB8B9045E913}" type="pres">
      <dgm:prSet presAssocID="{0FED83B5-C7F8-453B-A76D-5EB4EBA85DE7}" presName="horz1" presStyleCnt="0"/>
      <dgm:spPr/>
    </dgm:pt>
    <dgm:pt modelId="{B828123D-CE0B-4840-A1EF-A78970FBB7B7}" type="pres">
      <dgm:prSet presAssocID="{0FED83B5-C7F8-453B-A76D-5EB4EBA85DE7}" presName="tx1" presStyleLbl="revTx" presStyleIdx="1" presStyleCnt="3"/>
      <dgm:spPr/>
    </dgm:pt>
    <dgm:pt modelId="{7DE5B18C-1B22-4B05-8BF3-0C60CAADE9CA}" type="pres">
      <dgm:prSet presAssocID="{0FED83B5-C7F8-453B-A76D-5EB4EBA85DE7}" presName="vert1" presStyleCnt="0"/>
      <dgm:spPr/>
    </dgm:pt>
    <dgm:pt modelId="{11D18F11-C5D8-49E5-ADDE-EDC312640133}" type="pres">
      <dgm:prSet presAssocID="{4F1D5055-AEBD-4C1C-9446-A2202DFE29FF}" presName="thickLine" presStyleLbl="alignNode1" presStyleIdx="2" presStyleCnt="3"/>
      <dgm:spPr/>
    </dgm:pt>
    <dgm:pt modelId="{DDBD86EB-B063-42AA-9AD5-6CC325842ED6}" type="pres">
      <dgm:prSet presAssocID="{4F1D5055-AEBD-4C1C-9446-A2202DFE29FF}" presName="horz1" presStyleCnt="0"/>
      <dgm:spPr/>
    </dgm:pt>
    <dgm:pt modelId="{094DF8BD-67C1-4139-AF7E-9B14D7ED3568}" type="pres">
      <dgm:prSet presAssocID="{4F1D5055-AEBD-4C1C-9446-A2202DFE29FF}" presName="tx1" presStyleLbl="revTx" presStyleIdx="2" presStyleCnt="3"/>
      <dgm:spPr/>
    </dgm:pt>
    <dgm:pt modelId="{150B5DB9-ED3A-4815-A4AB-FC6C326AAD63}" type="pres">
      <dgm:prSet presAssocID="{4F1D5055-AEBD-4C1C-9446-A2202DFE29FF}" presName="vert1" presStyleCnt="0"/>
      <dgm:spPr/>
    </dgm:pt>
  </dgm:ptLst>
  <dgm:cxnLst>
    <dgm:cxn modelId="{D3FF4B06-05E1-4F11-ACF6-432EBD3D5063}" type="presOf" srcId="{31F30E01-0ED6-4DA5-A2A8-1C682C3E0E48}" destId="{FD6DB51E-F387-4439-8101-5B91D93780EE}" srcOrd="0" destOrd="0" presId="urn:microsoft.com/office/officeart/2008/layout/LinedList"/>
    <dgm:cxn modelId="{83634A1B-1A7B-48A8-AD4B-A0D1A42EDCD2}" srcId="{FE69DA53-4FC4-4E6D-8D82-16C1D44438FE}" destId="{0FED83B5-C7F8-453B-A76D-5EB4EBA85DE7}" srcOrd="1" destOrd="0" parTransId="{B49A756C-0693-4F78-A1C1-5BF9D9D2DB8F}" sibTransId="{024977F2-6823-4B0A-9586-ADE4B1E3B443}"/>
    <dgm:cxn modelId="{1739C72E-1C3B-4931-BBDB-3DA825A9F800}" srcId="{FE69DA53-4FC4-4E6D-8D82-16C1D44438FE}" destId="{4F1D5055-AEBD-4C1C-9446-A2202DFE29FF}" srcOrd="2" destOrd="0" parTransId="{FA7D03C9-0AFA-49DD-9BBD-811C7582F24F}" sibTransId="{EE947DB0-6FC8-48B4-921F-66AC9C4B53F8}"/>
    <dgm:cxn modelId="{AE5BCB5D-7D02-464E-9B25-4FCE4543944C}" type="presOf" srcId="{4F1D5055-AEBD-4C1C-9446-A2202DFE29FF}" destId="{094DF8BD-67C1-4139-AF7E-9B14D7ED3568}" srcOrd="0" destOrd="0" presId="urn:microsoft.com/office/officeart/2008/layout/LinedList"/>
    <dgm:cxn modelId="{D5AC7C42-031C-4CD6-ABE7-8C7A728C60BA}" type="presOf" srcId="{FE69DA53-4FC4-4E6D-8D82-16C1D44438FE}" destId="{C8642A2A-0D2D-4152-A675-CC0FB5D425FD}" srcOrd="0" destOrd="0" presId="urn:microsoft.com/office/officeart/2008/layout/LinedList"/>
    <dgm:cxn modelId="{A7376CCA-AA14-4B3A-94A2-5C91E011954F}" type="presOf" srcId="{0FED83B5-C7F8-453B-A76D-5EB4EBA85DE7}" destId="{B828123D-CE0B-4840-A1EF-A78970FBB7B7}" srcOrd="0" destOrd="0" presId="urn:microsoft.com/office/officeart/2008/layout/LinedList"/>
    <dgm:cxn modelId="{DE767EF1-A74D-47BF-81E1-5AF3AC5E5438}" srcId="{FE69DA53-4FC4-4E6D-8D82-16C1D44438FE}" destId="{31F30E01-0ED6-4DA5-A2A8-1C682C3E0E48}" srcOrd="0" destOrd="0" parTransId="{0B5D84AD-DE56-48CF-801E-A6E17AA08135}" sibTransId="{CFA19CA3-244E-44FA-90D1-6B02FACF1E1B}"/>
    <dgm:cxn modelId="{FB29AE42-4ECE-493D-84AF-67F08E3DB3C6}" type="presParOf" srcId="{C8642A2A-0D2D-4152-A675-CC0FB5D425FD}" destId="{9343AA38-45A9-4C8D-9A24-DD012F676479}" srcOrd="0" destOrd="0" presId="urn:microsoft.com/office/officeart/2008/layout/LinedList"/>
    <dgm:cxn modelId="{CFC7F8DD-C815-4516-88BE-754A27093F2B}" type="presParOf" srcId="{C8642A2A-0D2D-4152-A675-CC0FB5D425FD}" destId="{606048DB-AA1C-4AC3-AD88-AA96FEA38706}" srcOrd="1" destOrd="0" presId="urn:microsoft.com/office/officeart/2008/layout/LinedList"/>
    <dgm:cxn modelId="{6E10E838-A5FD-4C1B-99DB-6BEA6372B29B}" type="presParOf" srcId="{606048DB-AA1C-4AC3-AD88-AA96FEA38706}" destId="{FD6DB51E-F387-4439-8101-5B91D93780EE}" srcOrd="0" destOrd="0" presId="urn:microsoft.com/office/officeart/2008/layout/LinedList"/>
    <dgm:cxn modelId="{B0FBC7AD-956C-4481-8AAE-162693F072F6}" type="presParOf" srcId="{606048DB-AA1C-4AC3-AD88-AA96FEA38706}" destId="{5D73B707-E947-4247-A959-031F5DB72FD5}" srcOrd="1" destOrd="0" presId="urn:microsoft.com/office/officeart/2008/layout/LinedList"/>
    <dgm:cxn modelId="{978EE52C-173A-4184-8869-D2D6FB708E96}" type="presParOf" srcId="{C8642A2A-0D2D-4152-A675-CC0FB5D425FD}" destId="{96AEABFF-E468-4185-94FC-7C897AA10833}" srcOrd="2" destOrd="0" presId="urn:microsoft.com/office/officeart/2008/layout/LinedList"/>
    <dgm:cxn modelId="{77E6ED21-7C9C-4ADB-860D-E9BA02EE5A2B}" type="presParOf" srcId="{C8642A2A-0D2D-4152-A675-CC0FB5D425FD}" destId="{DF65199D-0686-4827-A3F0-CB8B9045E913}" srcOrd="3" destOrd="0" presId="urn:microsoft.com/office/officeart/2008/layout/LinedList"/>
    <dgm:cxn modelId="{5EBC5F09-7BDD-4E29-989D-1D663DD59838}" type="presParOf" srcId="{DF65199D-0686-4827-A3F0-CB8B9045E913}" destId="{B828123D-CE0B-4840-A1EF-A78970FBB7B7}" srcOrd="0" destOrd="0" presId="urn:microsoft.com/office/officeart/2008/layout/LinedList"/>
    <dgm:cxn modelId="{E1110016-C9EE-4977-BF48-18377182C091}" type="presParOf" srcId="{DF65199D-0686-4827-A3F0-CB8B9045E913}" destId="{7DE5B18C-1B22-4B05-8BF3-0C60CAADE9CA}" srcOrd="1" destOrd="0" presId="urn:microsoft.com/office/officeart/2008/layout/LinedList"/>
    <dgm:cxn modelId="{79A85B51-4349-4421-860D-FADA3BF82208}" type="presParOf" srcId="{C8642A2A-0D2D-4152-A675-CC0FB5D425FD}" destId="{11D18F11-C5D8-49E5-ADDE-EDC312640133}" srcOrd="4" destOrd="0" presId="urn:microsoft.com/office/officeart/2008/layout/LinedList"/>
    <dgm:cxn modelId="{A22FE2A1-5062-4F13-87DD-979A3ADE225F}" type="presParOf" srcId="{C8642A2A-0D2D-4152-A675-CC0FB5D425FD}" destId="{DDBD86EB-B063-42AA-9AD5-6CC325842ED6}" srcOrd="5" destOrd="0" presId="urn:microsoft.com/office/officeart/2008/layout/LinedList"/>
    <dgm:cxn modelId="{63D0557B-DC1E-495C-A5BE-41AAE36AC730}" type="presParOf" srcId="{DDBD86EB-B063-42AA-9AD5-6CC325842ED6}" destId="{094DF8BD-67C1-4139-AF7E-9B14D7ED3568}" srcOrd="0" destOrd="0" presId="urn:microsoft.com/office/officeart/2008/layout/LinedList"/>
    <dgm:cxn modelId="{E2575082-0BC4-4278-92CE-81C144F57142}" type="presParOf" srcId="{DDBD86EB-B063-42AA-9AD5-6CC325842ED6}" destId="{150B5DB9-ED3A-4815-A4AB-FC6C326AAD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1A4D0E9-E27F-4A02-9FA6-1A96A748BCA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39CED54-92CA-49CB-ABA9-8F708F2B5562}">
      <dgm:prSet/>
      <dgm:spPr/>
      <dgm:t>
        <a:bodyPr/>
        <a:lstStyle/>
        <a:p>
          <a:r>
            <a:rPr lang="en-US"/>
            <a:t>How do these issues affect the community?</a:t>
          </a:r>
        </a:p>
      </dgm:t>
    </dgm:pt>
    <dgm:pt modelId="{22A33CB9-C343-47F1-8FF0-4DD24A3A7D31}" type="parTrans" cxnId="{C0A8608B-A971-441E-8F7D-656015E36036}">
      <dgm:prSet/>
      <dgm:spPr/>
      <dgm:t>
        <a:bodyPr/>
        <a:lstStyle/>
        <a:p>
          <a:endParaRPr lang="en-US"/>
        </a:p>
      </dgm:t>
    </dgm:pt>
    <dgm:pt modelId="{B32BCC7D-6896-4ABF-970B-B95634F864F1}" type="sibTrans" cxnId="{C0A8608B-A971-441E-8F7D-656015E36036}">
      <dgm:prSet/>
      <dgm:spPr/>
      <dgm:t>
        <a:bodyPr/>
        <a:lstStyle/>
        <a:p>
          <a:endParaRPr lang="en-US"/>
        </a:p>
      </dgm:t>
    </dgm:pt>
    <dgm:pt modelId="{B3255042-80EB-4BC4-8EB5-98F8B728851D}">
      <dgm:prSet/>
      <dgm:spPr/>
      <dgm:t>
        <a:bodyPr/>
        <a:lstStyle/>
        <a:p>
          <a:r>
            <a:rPr lang="en-US"/>
            <a:t>How can they be rectified?</a:t>
          </a:r>
        </a:p>
      </dgm:t>
    </dgm:pt>
    <dgm:pt modelId="{8539B36B-3644-4825-81D0-E40CF52DDFDA}" type="parTrans" cxnId="{E88950E5-C2AE-49C6-AC46-4B4F8EB8B312}">
      <dgm:prSet/>
      <dgm:spPr/>
      <dgm:t>
        <a:bodyPr/>
        <a:lstStyle/>
        <a:p>
          <a:endParaRPr lang="en-US"/>
        </a:p>
      </dgm:t>
    </dgm:pt>
    <dgm:pt modelId="{F6E3E126-7E7A-462E-9FD4-20464C5A38F1}" type="sibTrans" cxnId="{E88950E5-C2AE-49C6-AC46-4B4F8EB8B312}">
      <dgm:prSet/>
      <dgm:spPr/>
      <dgm:t>
        <a:bodyPr/>
        <a:lstStyle/>
        <a:p>
          <a:endParaRPr lang="en-US"/>
        </a:p>
      </dgm:t>
    </dgm:pt>
    <dgm:pt modelId="{5375A45D-055C-4862-9EE5-9A0733F386B3}">
      <dgm:prSet/>
      <dgm:spPr/>
      <dgm:t>
        <a:bodyPr/>
        <a:lstStyle/>
        <a:p>
          <a:r>
            <a:rPr lang="en-US"/>
            <a:t>What can WE do about them?</a:t>
          </a:r>
        </a:p>
      </dgm:t>
    </dgm:pt>
    <dgm:pt modelId="{0961D243-BB54-4904-A0D2-316B094E7D90}" type="parTrans" cxnId="{E5718745-6D3B-4262-9062-6E22A908033A}">
      <dgm:prSet/>
      <dgm:spPr/>
      <dgm:t>
        <a:bodyPr/>
        <a:lstStyle/>
        <a:p>
          <a:endParaRPr lang="en-US"/>
        </a:p>
      </dgm:t>
    </dgm:pt>
    <dgm:pt modelId="{64BCA12E-1E7E-42E5-80AB-DBF58A81762E}" type="sibTrans" cxnId="{E5718745-6D3B-4262-9062-6E22A908033A}">
      <dgm:prSet/>
      <dgm:spPr/>
      <dgm:t>
        <a:bodyPr/>
        <a:lstStyle/>
        <a:p>
          <a:endParaRPr lang="en-US"/>
        </a:p>
      </dgm:t>
    </dgm:pt>
    <dgm:pt modelId="{455148DC-6FC2-44B3-A564-BA42F0C677A8}" type="pres">
      <dgm:prSet presAssocID="{41A4D0E9-E27F-4A02-9FA6-1A96A748BCA4}" presName="vert0" presStyleCnt="0">
        <dgm:presLayoutVars>
          <dgm:dir/>
          <dgm:animOne val="branch"/>
          <dgm:animLvl val="lvl"/>
        </dgm:presLayoutVars>
      </dgm:prSet>
      <dgm:spPr/>
    </dgm:pt>
    <dgm:pt modelId="{9249D213-8110-4846-BF6B-A2FFC32DCF69}" type="pres">
      <dgm:prSet presAssocID="{339CED54-92CA-49CB-ABA9-8F708F2B5562}" presName="thickLine" presStyleLbl="alignNode1" presStyleIdx="0" presStyleCnt="3"/>
      <dgm:spPr/>
    </dgm:pt>
    <dgm:pt modelId="{61FA7393-621A-4A8A-A08F-4A1E127B9741}" type="pres">
      <dgm:prSet presAssocID="{339CED54-92CA-49CB-ABA9-8F708F2B5562}" presName="horz1" presStyleCnt="0"/>
      <dgm:spPr/>
    </dgm:pt>
    <dgm:pt modelId="{DAB97AAA-D3B5-4323-8ADF-50A4757C5DE5}" type="pres">
      <dgm:prSet presAssocID="{339CED54-92CA-49CB-ABA9-8F708F2B5562}" presName="tx1" presStyleLbl="revTx" presStyleIdx="0" presStyleCnt="3"/>
      <dgm:spPr/>
    </dgm:pt>
    <dgm:pt modelId="{44567F3F-5095-40A6-9A5B-B7E333E59CF8}" type="pres">
      <dgm:prSet presAssocID="{339CED54-92CA-49CB-ABA9-8F708F2B5562}" presName="vert1" presStyleCnt="0"/>
      <dgm:spPr/>
    </dgm:pt>
    <dgm:pt modelId="{2F015EB7-5EDE-41B5-B41C-8D9E97082DF9}" type="pres">
      <dgm:prSet presAssocID="{B3255042-80EB-4BC4-8EB5-98F8B728851D}" presName="thickLine" presStyleLbl="alignNode1" presStyleIdx="1" presStyleCnt="3"/>
      <dgm:spPr/>
    </dgm:pt>
    <dgm:pt modelId="{D743B8CF-3028-474D-83E4-A2D37F1D173F}" type="pres">
      <dgm:prSet presAssocID="{B3255042-80EB-4BC4-8EB5-98F8B728851D}" presName="horz1" presStyleCnt="0"/>
      <dgm:spPr/>
    </dgm:pt>
    <dgm:pt modelId="{C37D16CA-0044-4C5F-AD30-C191232E1CB8}" type="pres">
      <dgm:prSet presAssocID="{B3255042-80EB-4BC4-8EB5-98F8B728851D}" presName="tx1" presStyleLbl="revTx" presStyleIdx="1" presStyleCnt="3"/>
      <dgm:spPr/>
    </dgm:pt>
    <dgm:pt modelId="{6F2EFBDF-99FD-401D-9DDF-029BB26877FC}" type="pres">
      <dgm:prSet presAssocID="{B3255042-80EB-4BC4-8EB5-98F8B728851D}" presName="vert1" presStyleCnt="0"/>
      <dgm:spPr/>
    </dgm:pt>
    <dgm:pt modelId="{9B81BAF2-045F-4A79-9C7F-7DCADB02FF8F}" type="pres">
      <dgm:prSet presAssocID="{5375A45D-055C-4862-9EE5-9A0733F386B3}" presName="thickLine" presStyleLbl="alignNode1" presStyleIdx="2" presStyleCnt="3"/>
      <dgm:spPr/>
    </dgm:pt>
    <dgm:pt modelId="{5C46F9A6-D146-495C-B13C-19CB809BD103}" type="pres">
      <dgm:prSet presAssocID="{5375A45D-055C-4862-9EE5-9A0733F386B3}" presName="horz1" presStyleCnt="0"/>
      <dgm:spPr/>
    </dgm:pt>
    <dgm:pt modelId="{DD92E572-57EE-48F1-A629-0E8004F67485}" type="pres">
      <dgm:prSet presAssocID="{5375A45D-055C-4862-9EE5-9A0733F386B3}" presName="tx1" presStyleLbl="revTx" presStyleIdx="2" presStyleCnt="3"/>
      <dgm:spPr/>
    </dgm:pt>
    <dgm:pt modelId="{A002D3E1-0622-429A-8DF5-CF016DEB0989}" type="pres">
      <dgm:prSet presAssocID="{5375A45D-055C-4862-9EE5-9A0733F386B3}" presName="vert1" presStyleCnt="0"/>
      <dgm:spPr/>
    </dgm:pt>
  </dgm:ptLst>
  <dgm:cxnLst>
    <dgm:cxn modelId="{C6CCAF0D-031E-4A20-9944-356CB99C47F0}" type="presOf" srcId="{5375A45D-055C-4862-9EE5-9A0733F386B3}" destId="{DD92E572-57EE-48F1-A629-0E8004F67485}" srcOrd="0" destOrd="0" presId="urn:microsoft.com/office/officeart/2008/layout/LinedList"/>
    <dgm:cxn modelId="{DE44D829-F394-453C-AD0C-B0F1E5D0A8F0}" type="presOf" srcId="{339CED54-92CA-49CB-ABA9-8F708F2B5562}" destId="{DAB97AAA-D3B5-4323-8ADF-50A4757C5DE5}" srcOrd="0" destOrd="0" presId="urn:microsoft.com/office/officeart/2008/layout/LinedList"/>
    <dgm:cxn modelId="{E5718745-6D3B-4262-9062-6E22A908033A}" srcId="{41A4D0E9-E27F-4A02-9FA6-1A96A748BCA4}" destId="{5375A45D-055C-4862-9EE5-9A0733F386B3}" srcOrd="2" destOrd="0" parTransId="{0961D243-BB54-4904-A0D2-316B094E7D90}" sibTransId="{64BCA12E-1E7E-42E5-80AB-DBF58A81762E}"/>
    <dgm:cxn modelId="{C0A8608B-A971-441E-8F7D-656015E36036}" srcId="{41A4D0E9-E27F-4A02-9FA6-1A96A748BCA4}" destId="{339CED54-92CA-49CB-ABA9-8F708F2B5562}" srcOrd="0" destOrd="0" parTransId="{22A33CB9-C343-47F1-8FF0-4DD24A3A7D31}" sibTransId="{B32BCC7D-6896-4ABF-970B-B95634F864F1}"/>
    <dgm:cxn modelId="{9E2957A9-2686-4E3C-9A86-21A415E0F770}" type="presOf" srcId="{41A4D0E9-E27F-4A02-9FA6-1A96A748BCA4}" destId="{455148DC-6FC2-44B3-A564-BA42F0C677A8}" srcOrd="0" destOrd="0" presId="urn:microsoft.com/office/officeart/2008/layout/LinedList"/>
    <dgm:cxn modelId="{88F4D4E2-A2CE-4F72-9EB1-7CBC665095B9}" type="presOf" srcId="{B3255042-80EB-4BC4-8EB5-98F8B728851D}" destId="{C37D16CA-0044-4C5F-AD30-C191232E1CB8}" srcOrd="0" destOrd="0" presId="urn:microsoft.com/office/officeart/2008/layout/LinedList"/>
    <dgm:cxn modelId="{E88950E5-C2AE-49C6-AC46-4B4F8EB8B312}" srcId="{41A4D0E9-E27F-4A02-9FA6-1A96A748BCA4}" destId="{B3255042-80EB-4BC4-8EB5-98F8B728851D}" srcOrd="1" destOrd="0" parTransId="{8539B36B-3644-4825-81D0-E40CF52DDFDA}" sibTransId="{F6E3E126-7E7A-462E-9FD4-20464C5A38F1}"/>
    <dgm:cxn modelId="{177C7ACD-A30C-4670-A009-71712404BD72}" type="presParOf" srcId="{455148DC-6FC2-44B3-A564-BA42F0C677A8}" destId="{9249D213-8110-4846-BF6B-A2FFC32DCF69}" srcOrd="0" destOrd="0" presId="urn:microsoft.com/office/officeart/2008/layout/LinedList"/>
    <dgm:cxn modelId="{E641D450-74B9-40DA-951E-C81254889BBF}" type="presParOf" srcId="{455148DC-6FC2-44B3-A564-BA42F0C677A8}" destId="{61FA7393-621A-4A8A-A08F-4A1E127B9741}" srcOrd="1" destOrd="0" presId="urn:microsoft.com/office/officeart/2008/layout/LinedList"/>
    <dgm:cxn modelId="{482A9D27-5FB6-4D83-A073-CBC12563CDDA}" type="presParOf" srcId="{61FA7393-621A-4A8A-A08F-4A1E127B9741}" destId="{DAB97AAA-D3B5-4323-8ADF-50A4757C5DE5}" srcOrd="0" destOrd="0" presId="urn:microsoft.com/office/officeart/2008/layout/LinedList"/>
    <dgm:cxn modelId="{C56A686A-6603-4A1C-B23B-C365974BC91A}" type="presParOf" srcId="{61FA7393-621A-4A8A-A08F-4A1E127B9741}" destId="{44567F3F-5095-40A6-9A5B-B7E333E59CF8}" srcOrd="1" destOrd="0" presId="urn:microsoft.com/office/officeart/2008/layout/LinedList"/>
    <dgm:cxn modelId="{D6E2AA6F-62A1-41EF-A40A-E71132BDBB91}" type="presParOf" srcId="{455148DC-6FC2-44B3-A564-BA42F0C677A8}" destId="{2F015EB7-5EDE-41B5-B41C-8D9E97082DF9}" srcOrd="2" destOrd="0" presId="urn:microsoft.com/office/officeart/2008/layout/LinedList"/>
    <dgm:cxn modelId="{0F0665FA-D639-4C57-9944-3BBF9094F353}" type="presParOf" srcId="{455148DC-6FC2-44B3-A564-BA42F0C677A8}" destId="{D743B8CF-3028-474D-83E4-A2D37F1D173F}" srcOrd="3" destOrd="0" presId="urn:microsoft.com/office/officeart/2008/layout/LinedList"/>
    <dgm:cxn modelId="{5706A685-61B4-4D79-BA8D-B191476C7FE3}" type="presParOf" srcId="{D743B8CF-3028-474D-83E4-A2D37F1D173F}" destId="{C37D16CA-0044-4C5F-AD30-C191232E1CB8}" srcOrd="0" destOrd="0" presId="urn:microsoft.com/office/officeart/2008/layout/LinedList"/>
    <dgm:cxn modelId="{194E120A-979B-4077-99A5-AD0558042EF9}" type="presParOf" srcId="{D743B8CF-3028-474D-83E4-A2D37F1D173F}" destId="{6F2EFBDF-99FD-401D-9DDF-029BB26877FC}" srcOrd="1" destOrd="0" presId="urn:microsoft.com/office/officeart/2008/layout/LinedList"/>
    <dgm:cxn modelId="{BE3037F4-8E6C-42B1-8127-AA62EE73190C}" type="presParOf" srcId="{455148DC-6FC2-44B3-A564-BA42F0C677A8}" destId="{9B81BAF2-045F-4A79-9C7F-7DCADB02FF8F}" srcOrd="4" destOrd="0" presId="urn:microsoft.com/office/officeart/2008/layout/LinedList"/>
    <dgm:cxn modelId="{813E1BAF-26B7-4AF2-94D9-E5603637D028}" type="presParOf" srcId="{455148DC-6FC2-44B3-A564-BA42F0C677A8}" destId="{5C46F9A6-D146-495C-B13C-19CB809BD103}" srcOrd="5" destOrd="0" presId="urn:microsoft.com/office/officeart/2008/layout/LinedList"/>
    <dgm:cxn modelId="{225501B2-8D21-4C56-8F80-79127F87DD79}" type="presParOf" srcId="{5C46F9A6-D146-495C-B13C-19CB809BD103}" destId="{DD92E572-57EE-48F1-A629-0E8004F67485}" srcOrd="0" destOrd="0" presId="urn:microsoft.com/office/officeart/2008/layout/LinedList"/>
    <dgm:cxn modelId="{355A2A79-460D-45F1-B7BD-AC16F6947F8A}" type="presParOf" srcId="{5C46F9A6-D146-495C-B13C-19CB809BD103}" destId="{A002D3E1-0622-429A-8DF5-CF016DEB098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07942-75F3-402A-BBBC-51C613B3253A}">
      <dsp:nvSpPr>
        <dsp:cNvPr id="0" name=""/>
        <dsp:cNvSpPr/>
      </dsp:nvSpPr>
      <dsp:spPr>
        <a:xfrm>
          <a:off x="0" y="4945368"/>
          <a:ext cx="1593453" cy="81132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Hypothesise</a:t>
          </a:r>
        </a:p>
      </dsp:txBody>
      <dsp:txXfrm>
        <a:off x="0" y="4945368"/>
        <a:ext cx="1593453" cy="811328"/>
      </dsp:txXfrm>
    </dsp:sp>
    <dsp:sp modelId="{F7872B6F-61F8-4B73-9B9E-9DDB5F67E8A1}">
      <dsp:nvSpPr>
        <dsp:cNvPr id="0" name=""/>
        <dsp:cNvSpPr/>
      </dsp:nvSpPr>
      <dsp:spPr>
        <a:xfrm>
          <a:off x="1593453" y="4945368"/>
          <a:ext cx="4780360" cy="81132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90500" rIns="96968" bIns="190500" numCol="1" spcCol="1270" anchor="ctr" anchorCtr="0">
          <a:noAutofit/>
        </a:bodyPr>
        <a:lstStyle/>
        <a:p>
          <a:pPr marL="0" lvl="0" indent="0" algn="l" defTabSz="666750">
            <a:lnSpc>
              <a:spcPct val="90000"/>
            </a:lnSpc>
            <a:spcBef>
              <a:spcPct val="0"/>
            </a:spcBef>
            <a:spcAft>
              <a:spcPct val="35000"/>
            </a:spcAft>
            <a:buNone/>
          </a:pPr>
          <a:r>
            <a:rPr lang="en-US" sz="1500" kern="1200"/>
            <a:t>Hypothesise solutions to current issues.</a:t>
          </a:r>
        </a:p>
      </dsp:txBody>
      <dsp:txXfrm>
        <a:off x="1593453" y="4945368"/>
        <a:ext cx="4780360" cy="811328"/>
      </dsp:txXfrm>
    </dsp:sp>
    <dsp:sp modelId="{0ED36C96-1E15-4A7C-89EB-3EB3BE37B00A}">
      <dsp:nvSpPr>
        <dsp:cNvPr id="0" name=""/>
        <dsp:cNvSpPr/>
      </dsp:nvSpPr>
      <dsp:spPr>
        <a:xfrm rot="10800000">
          <a:off x="0" y="3709714"/>
          <a:ext cx="1593453" cy="1247823"/>
        </a:xfrm>
        <a:prstGeom prst="upArrowCallout">
          <a:avLst>
            <a:gd name="adj1" fmla="val 5000"/>
            <a:gd name="adj2" fmla="val 10000"/>
            <a:gd name="adj3" fmla="val 15000"/>
            <a:gd name="adj4" fmla="val 64977"/>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Explore</a:t>
          </a:r>
        </a:p>
      </dsp:txBody>
      <dsp:txXfrm rot="-10800000">
        <a:off x="0" y="3709714"/>
        <a:ext cx="1593453" cy="811085"/>
      </dsp:txXfrm>
    </dsp:sp>
    <dsp:sp modelId="{B332E9BC-7BD3-4876-A516-5B296718483F}">
      <dsp:nvSpPr>
        <dsp:cNvPr id="0" name=""/>
        <dsp:cNvSpPr/>
      </dsp:nvSpPr>
      <dsp:spPr>
        <a:xfrm>
          <a:off x="1593453" y="3709714"/>
          <a:ext cx="4780360" cy="8110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90500" rIns="96968" bIns="190500" numCol="1" spcCol="1270" anchor="ctr" anchorCtr="0">
          <a:noAutofit/>
        </a:bodyPr>
        <a:lstStyle/>
        <a:p>
          <a:pPr marL="0" lvl="0" indent="0" algn="l" defTabSz="666750">
            <a:lnSpc>
              <a:spcPct val="90000"/>
            </a:lnSpc>
            <a:spcBef>
              <a:spcPct val="0"/>
            </a:spcBef>
            <a:spcAft>
              <a:spcPct val="35000"/>
            </a:spcAft>
            <a:buNone/>
          </a:pPr>
          <a:r>
            <a:rPr lang="en-US" sz="1500" kern="1200"/>
            <a:t>Explore reasons for issues arising.</a:t>
          </a:r>
        </a:p>
      </dsp:txBody>
      <dsp:txXfrm>
        <a:off x="1593453" y="3709714"/>
        <a:ext cx="4780360" cy="811085"/>
      </dsp:txXfrm>
    </dsp:sp>
    <dsp:sp modelId="{20F4FA03-A637-408D-8CAB-2B63964A4457}">
      <dsp:nvSpPr>
        <dsp:cNvPr id="0" name=""/>
        <dsp:cNvSpPr/>
      </dsp:nvSpPr>
      <dsp:spPr>
        <a:xfrm rot="10800000">
          <a:off x="0" y="2474060"/>
          <a:ext cx="1593453" cy="1247823"/>
        </a:xfrm>
        <a:prstGeom prst="upArrowCallout">
          <a:avLst>
            <a:gd name="adj1" fmla="val 5000"/>
            <a:gd name="adj2" fmla="val 10000"/>
            <a:gd name="adj3" fmla="val 15000"/>
            <a:gd name="adj4" fmla="val 64977"/>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Discuss</a:t>
          </a:r>
        </a:p>
      </dsp:txBody>
      <dsp:txXfrm rot="-10800000">
        <a:off x="0" y="2474060"/>
        <a:ext cx="1593453" cy="811085"/>
      </dsp:txXfrm>
    </dsp:sp>
    <dsp:sp modelId="{584522A6-20B2-4E46-9390-BF80F5796D0D}">
      <dsp:nvSpPr>
        <dsp:cNvPr id="0" name=""/>
        <dsp:cNvSpPr/>
      </dsp:nvSpPr>
      <dsp:spPr>
        <a:xfrm>
          <a:off x="1593453" y="2474060"/>
          <a:ext cx="4780360" cy="81108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90500" rIns="96968" bIns="190500" numCol="1" spcCol="1270" anchor="ctr" anchorCtr="0">
          <a:noAutofit/>
        </a:bodyPr>
        <a:lstStyle/>
        <a:p>
          <a:pPr marL="0" lvl="0" indent="0" algn="l" defTabSz="666750">
            <a:lnSpc>
              <a:spcPct val="90000"/>
            </a:lnSpc>
            <a:spcBef>
              <a:spcPct val="0"/>
            </a:spcBef>
            <a:spcAft>
              <a:spcPct val="35000"/>
            </a:spcAft>
            <a:buNone/>
          </a:pPr>
          <a:r>
            <a:rPr lang="en-US" sz="1500" kern="1200"/>
            <a:t>Discuss a variety of issues and their impact on a community.</a:t>
          </a:r>
        </a:p>
      </dsp:txBody>
      <dsp:txXfrm>
        <a:off x="1593453" y="2474060"/>
        <a:ext cx="4780360" cy="811085"/>
      </dsp:txXfrm>
    </dsp:sp>
    <dsp:sp modelId="{E7A1E4CE-FB46-4B19-B84C-7477D980A6AB}">
      <dsp:nvSpPr>
        <dsp:cNvPr id="0" name=""/>
        <dsp:cNvSpPr/>
      </dsp:nvSpPr>
      <dsp:spPr>
        <a:xfrm rot="10800000">
          <a:off x="0" y="1238406"/>
          <a:ext cx="1593453" cy="1247823"/>
        </a:xfrm>
        <a:prstGeom prst="upArrowCallout">
          <a:avLst>
            <a:gd name="adj1" fmla="val 5000"/>
            <a:gd name="adj2" fmla="val 10000"/>
            <a:gd name="adj3" fmla="val 15000"/>
            <a:gd name="adj4" fmla="val 64977"/>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Define</a:t>
          </a:r>
        </a:p>
      </dsp:txBody>
      <dsp:txXfrm rot="-10800000">
        <a:off x="0" y="1238406"/>
        <a:ext cx="1593453" cy="811085"/>
      </dsp:txXfrm>
    </dsp:sp>
    <dsp:sp modelId="{19848AA9-BE4A-4AC4-9345-7807F8F35779}">
      <dsp:nvSpPr>
        <dsp:cNvPr id="0" name=""/>
        <dsp:cNvSpPr/>
      </dsp:nvSpPr>
      <dsp:spPr>
        <a:xfrm>
          <a:off x="1593453" y="1238406"/>
          <a:ext cx="4780360" cy="81108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90500" rIns="96968" bIns="190500" numCol="1" spcCol="1270" anchor="ctr" anchorCtr="0">
          <a:noAutofit/>
        </a:bodyPr>
        <a:lstStyle/>
        <a:p>
          <a:pPr marL="0" lvl="0" indent="0" algn="l" defTabSz="666750">
            <a:lnSpc>
              <a:spcPct val="90000"/>
            </a:lnSpc>
            <a:spcBef>
              <a:spcPct val="0"/>
            </a:spcBef>
            <a:spcAft>
              <a:spcPct val="35000"/>
            </a:spcAft>
            <a:buNone/>
          </a:pPr>
          <a:r>
            <a:rPr lang="en-US" sz="1500" kern="1200"/>
            <a:t>Define vulnerability in the context of communities.</a:t>
          </a:r>
        </a:p>
      </dsp:txBody>
      <dsp:txXfrm>
        <a:off x="1593453" y="1238406"/>
        <a:ext cx="4780360" cy="811085"/>
      </dsp:txXfrm>
    </dsp:sp>
    <dsp:sp modelId="{2649B0B3-7E5F-44EA-A7DC-6224250DA97E}">
      <dsp:nvSpPr>
        <dsp:cNvPr id="0" name=""/>
        <dsp:cNvSpPr/>
      </dsp:nvSpPr>
      <dsp:spPr>
        <a:xfrm rot="10800000">
          <a:off x="0" y="2753"/>
          <a:ext cx="1593453" cy="1247823"/>
        </a:xfrm>
        <a:prstGeom prst="upArrowCallout">
          <a:avLst>
            <a:gd name="adj1" fmla="val 5000"/>
            <a:gd name="adj2" fmla="val 10000"/>
            <a:gd name="adj3" fmla="val 15000"/>
            <a:gd name="adj4" fmla="val 64977"/>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326" tIns="135128" rIns="113326" bIns="135128" numCol="1" spcCol="1270" anchor="ctr" anchorCtr="0">
          <a:noAutofit/>
        </a:bodyPr>
        <a:lstStyle/>
        <a:p>
          <a:pPr marL="0" lvl="0" indent="0" algn="ctr" defTabSz="844550">
            <a:lnSpc>
              <a:spcPct val="90000"/>
            </a:lnSpc>
            <a:spcBef>
              <a:spcPct val="0"/>
            </a:spcBef>
            <a:spcAft>
              <a:spcPct val="35000"/>
            </a:spcAft>
            <a:buNone/>
          </a:pPr>
          <a:r>
            <a:rPr lang="en-US" sz="1900" kern="1200"/>
            <a:t>Aim</a:t>
          </a:r>
        </a:p>
      </dsp:txBody>
      <dsp:txXfrm rot="-10800000">
        <a:off x="0" y="2753"/>
        <a:ext cx="1593453" cy="811085"/>
      </dsp:txXfrm>
    </dsp:sp>
    <dsp:sp modelId="{8D35A4E0-5F8A-4E89-8BED-E69C98198752}">
      <dsp:nvSpPr>
        <dsp:cNvPr id="0" name=""/>
        <dsp:cNvSpPr/>
      </dsp:nvSpPr>
      <dsp:spPr>
        <a:xfrm>
          <a:off x="1593453" y="2753"/>
          <a:ext cx="4780360" cy="811085"/>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968" tIns="190500" rIns="96968" bIns="190500" numCol="1" spcCol="1270" anchor="ctr" anchorCtr="0">
          <a:noAutofit/>
        </a:bodyPr>
        <a:lstStyle/>
        <a:p>
          <a:pPr marL="0" lvl="0" indent="0" algn="l" defTabSz="666750">
            <a:lnSpc>
              <a:spcPct val="90000"/>
            </a:lnSpc>
            <a:spcBef>
              <a:spcPct val="0"/>
            </a:spcBef>
            <a:spcAft>
              <a:spcPct val="35000"/>
            </a:spcAft>
            <a:buNone/>
          </a:pPr>
          <a:r>
            <a:rPr lang="en-US" sz="1500" kern="1200"/>
            <a:t>Aim: To introduce current issues in various communities and explore potential solutions.</a:t>
          </a:r>
        </a:p>
      </dsp:txBody>
      <dsp:txXfrm>
        <a:off x="1593453" y="2753"/>
        <a:ext cx="4780360" cy="8110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550C3B-1753-4AF2-9438-A788E57DFE66}">
      <dsp:nvSpPr>
        <dsp:cNvPr id="0" name=""/>
        <dsp:cNvSpPr/>
      </dsp:nvSpPr>
      <dsp:spPr>
        <a:xfrm>
          <a:off x="0" y="1795"/>
          <a:ext cx="6373813" cy="28044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How would you define a vulnerable community?</a:t>
          </a:r>
        </a:p>
      </dsp:txBody>
      <dsp:txXfrm>
        <a:off x="136904" y="138699"/>
        <a:ext cx="6100005" cy="2530681"/>
      </dsp:txXfrm>
    </dsp:sp>
    <dsp:sp modelId="{1B4DB16F-61DE-46D4-A26C-DE0A66942666}">
      <dsp:nvSpPr>
        <dsp:cNvPr id="0" name=""/>
        <dsp:cNvSpPr/>
      </dsp:nvSpPr>
      <dsp:spPr>
        <a:xfrm>
          <a:off x="0" y="2953164"/>
          <a:ext cx="6373813" cy="2804489"/>
        </a:xfrm>
        <a:prstGeom prst="roundRect">
          <a:avLst/>
        </a:prstGeom>
        <a:solidFill>
          <a:schemeClr val="accent2">
            <a:hueOff val="1495341"/>
            <a:satOff val="-29614"/>
            <a:lumOff val="-1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a:lnSpc>
              <a:spcPct val="90000"/>
            </a:lnSpc>
            <a:spcBef>
              <a:spcPct val="0"/>
            </a:spcBef>
            <a:spcAft>
              <a:spcPct val="35000"/>
            </a:spcAft>
            <a:buNone/>
          </a:pPr>
          <a:r>
            <a:rPr lang="en-US" sz="5100" kern="1200"/>
            <a:t>Are there any examples you can think of?</a:t>
          </a:r>
        </a:p>
      </dsp:txBody>
      <dsp:txXfrm>
        <a:off x="136904" y="3090068"/>
        <a:ext cx="6100005" cy="2530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5A2D67-5DEE-4130-8512-B6035C09C657}">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936A53-AF03-44AB-94F2-82A4C61E63B2}">
      <dsp:nvSpPr>
        <dsp:cNvPr id="0" name=""/>
        <dsp:cNvSpPr/>
      </dsp:nvSpPr>
      <dsp:spPr>
        <a:xfrm>
          <a:off x="0" y="70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Wellbeing</a:t>
          </a:r>
        </a:p>
      </dsp:txBody>
      <dsp:txXfrm>
        <a:off x="0" y="703"/>
        <a:ext cx="6373813" cy="822577"/>
      </dsp:txXfrm>
    </dsp:sp>
    <dsp:sp modelId="{5510E76B-9D8D-43CC-A81C-CFE53C84AEB3}">
      <dsp:nvSpPr>
        <dsp:cNvPr id="0" name=""/>
        <dsp:cNvSpPr/>
      </dsp:nvSpPr>
      <dsp:spPr>
        <a:xfrm>
          <a:off x="0" y="823280"/>
          <a:ext cx="6373813" cy="0"/>
        </a:xfrm>
        <a:prstGeom prst="line">
          <a:avLst/>
        </a:prstGeom>
        <a:solidFill>
          <a:schemeClr val="accent2">
            <a:hueOff val="249224"/>
            <a:satOff val="-4936"/>
            <a:lumOff val="-2026"/>
            <a:alphaOff val="0"/>
          </a:schemeClr>
        </a:solidFill>
        <a:ln w="12700" cap="flat" cmpd="sng" algn="ctr">
          <a:solidFill>
            <a:schemeClr val="accent2">
              <a:hueOff val="249224"/>
              <a:satOff val="-4936"/>
              <a:lumOff val="-20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9D2CE5-0221-4289-812B-E39DAC1DBB6F}">
      <dsp:nvSpPr>
        <dsp:cNvPr id="0" name=""/>
        <dsp:cNvSpPr/>
      </dsp:nvSpPr>
      <dsp:spPr>
        <a:xfrm>
          <a:off x="0" y="823280"/>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ACEs</a:t>
          </a:r>
        </a:p>
      </dsp:txBody>
      <dsp:txXfrm>
        <a:off x="0" y="823280"/>
        <a:ext cx="6373813" cy="822577"/>
      </dsp:txXfrm>
    </dsp:sp>
    <dsp:sp modelId="{5B855A55-7938-45EA-871E-287345EC33DF}">
      <dsp:nvSpPr>
        <dsp:cNvPr id="0" name=""/>
        <dsp:cNvSpPr/>
      </dsp:nvSpPr>
      <dsp:spPr>
        <a:xfrm>
          <a:off x="0" y="1645858"/>
          <a:ext cx="6373813" cy="0"/>
        </a:xfrm>
        <a:prstGeom prst="line">
          <a:avLst/>
        </a:prstGeom>
        <a:solidFill>
          <a:schemeClr val="accent2">
            <a:hueOff val="498447"/>
            <a:satOff val="-9871"/>
            <a:lumOff val="-4052"/>
            <a:alphaOff val="0"/>
          </a:schemeClr>
        </a:solidFill>
        <a:ln w="12700" cap="flat" cmpd="sng" algn="ctr">
          <a:solidFill>
            <a:schemeClr val="accent2">
              <a:hueOff val="498447"/>
              <a:satOff val="-9871"/>
              <a:lumOff val="-40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581E1D-F482-4C0A-B670-FF572D713402}">
      <dsp:nvSpPr>
        <dsp:cNvPr id="0" name=""/>
        <dsp:cNvSpPr/>
      </dsp:nvSpPr>
      <dsp:spPr>
        <a:xfrm>
          <a:off x="0" y="1645858"/>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Radicalisation</a:t>
          </a:r>
        </a:p>
      </dsp:txBody>
      <dsp:txXfrm>
        <a:off x="0" y="1645858"/>
        <a:ext cx="6373813" cy="822577"/>
      </dsp:txXfrm>
    </dsp:sp>
    <dsp:sp modelId="{41CF6AB0-7BC6-4772-B068-0C6DCEA10EE0}">
      <dsp:nvSpPr>
        <dsp:cNvPr id="0" name=""/>
        <dsp:cNvSpPr/>
      </dsp:nvSpPr>
      <dsp:spPr>
        <a:xfrm>
          <a:off x="0" y="2468436"/>
          <a:ext cx="6373813" cy="0"/>
        </a:xfrm>
        <a:prstGeom prst="line">
          <a:avLst/>
        </a:prstGeom>
        <a:solidFill>
          <a:schemeClr val="accent2">
            <a:hueOff val="747671"/>
            <a:satOff val="-14807"/>
            <a:lumOff val="-6078"/>
            <a:alphaOff val="0"/>
          </a:schemeClr>
        </a:solidFill>
        <a:ln w="12700" cap="flat" cmpd="sng" algn="ctr">
          <a:solidFill>
            <a:schemeClr val="accent2">
              <a:hueOff val="747671"/>
              <a:satOff val="-14807"/>
              <a:lumOff val="-6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3A1F30-AC66-4AA4-BD15-C546FC6AFBC7}">
      <dsp:nvSpPr>
        <dsp:cNvPr id="0" name=""/>
        <dsp:cNvSpPr/>
      </dsp:nvSpPr>
      <dsp:spPr>
        <a:xfrm>
          <a:off x="0" y="2468436"/>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CSE</a:t>
          </a:r>
        </a:p>
      </dsp:txBody>
      <dsp:txXfrm>
        <a:off x="0" y="2468436"/>
        <a:ext cx="6373813" cy="822577"/>
      </dsp:txXfrm>
    </dsp:sp>
    <dsp:sp modelId="{9BB00E78-A99C-4A48-A4EB-E09887B3443E}">
      <dsp:nvSpPr>
        <dsp:cNvPr id="0" name=""/>
        <dsp:cNvSpPr/>
      </dsp:nvSpPr>
      <dsp:spPr>
        <a:xfrm>
          <a:off x="0" y="3291013"/>
          <a:ext cx="6373813" cy="0"/>
        </a:xfrm>
        <a:prstGeom prst="line">
          <a:avLst/>
        </a:prstGeom>
        <a:solidFill>
          <a:schemeClr val="accent2">
            <a:hueOff val="996894"/>
            <a:satOff val="-19743"/>
            <a:lumOff val="-8105"/>
            <a:alphaOff val="0"/>
          </a:schemeClr>
        </a:solidFill>
        <a:ln w="12700" cap="flat" cmpd="sng" algn="ctr">
          <a:solidFill>
            <a:schemeClr val="accent2">
              <a:hueOff val="996894"/>
              <a:satOff val="-19743"/>
              <a:lumOff val="-81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FA99E6-0638-44C2-BCD4-56E6B866B624}">
      <dsp:nvSpPr>
        <dsp:cNvPr id="0" name=""/>
        <dsp:cNvSpPr/>
      </dsp:nvSpPr>
      <dsp:spPr>
        <a:xfrm>
          <a:off x="0" y="3291013"/>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Trafficking</a:t>
          </a:r>
        </a:p>
      </dsp:txBody>
      <dsp:txXfrm>
        <a:off x="0" y="3291013"/>
        <a:ext cx="6373813" cy="822577"/>
      </dsp:txXfrm>
    </dsp:sp>
    <dsp:sp modelId="{2471EA6B-2E8A-4900-957B-F58126ABCC26}">
      <dsp:nvSpPr>
        <dsp:cNvPr id="0" name=""/>
        <dsp:cNvSpPr/>
      </dsp:nvSpPr>
      <dsp:spPr>
        <a:xfrm>
          <a:off x="0" y="4113591"/>
          <a:ext cx="6373813" cy="0"/>
        </a:xfrm>
        <a:prstGeom prst="line">
          <a:avLst/>
        </a:prstGeom>
        <a:solidFill>
          <a:schemeClr val="accent2">
            <a:hueOff val="1246118"/>
            <a:satOff val="-24678"/>
            <a:lumOff val="-10131"/>
            <a:alphaOff val="0"/>
          </a:schemeClr>
        </a:solidFill>
        <a:ln w="12700" cap="flat" cmpd="sng" algn="ctr">
          <a:solidFill>
            <a:schemeClr val="accent2">
              <a:hueOff val="1246118"/>
              <a:satOff val="-24678"/>
              <a:lumOff val="-101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EA4BF4-2B72-485F-8B42-C10158A004B0}">
      <dsp:nvSpPr>
        <dsp:cNvPr id="0" name=""/>
        <dsp:cNvSpPr/>
      </dsp:nvSpPr>
      <dsp:spPr>
        <a:xfrm>
          <a:off x="0" y="4113591"/>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Substance use</a:t>
          </a:r>
        </a:p>
      </dsp:txBody>
      <dsp:txXfrm>
        <a:off x="0" y="4113591"/>
        <a:ext cx="6373813" cy="822577"/>
      </dsp:txXfrm>
    </dsp:sp>
    <dsp:sp modelId="{40E3C5FA-6293-4056-A934-C4015563B5EC}">
      <dsp:nvSpPr>
        <dsp:cNvPr id="0" name=""/>
        <dsp:cNvSpPr/>
      </dsp:nvSpPr>
      <dsp:spPr>
        <a:xfrm>
          <a:off x="0" y="4936169"/>
          <a:ext cx="6373813" cy="0"/>
        </a:xfrm>
        <a:prstGeom prst="line">
          <a:avLst/>
        </a:prstGeom>
        <a:solidFill>
          <a:schemeClr val="accent2">
            <a:hueOff val="1495341"/>
            <a:satOff val="-29614"/>
            <a:lumOff val="-12157"/>
            <a:alphaOff val="0"/>
          </a:schemeClr>
        </a:solidFill>
        <a:ln w="12700" cap="flat" cmpd="sng" algn="ctr">
          <a:solidFill>
            <a:schemeClr val="accent2">
              <a:hueOff val="1495341"/>
              <a:satOff val="-29614"/>
              <a:lumOff val="-1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145C-156C-40A1-BDC6-57D2560E1CE8}">
      <dsp:nvSpPr>
        <dsp:cNvPr id="0" name=""/>
        <dsp:cNvSpPr/>
      </dsp:nvSpPr>
      <dsp:spPr>
        <a:xfrm>
          <a:off x="0" y="4936169"/>
          <a:ext cx="6373813"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Cultural Issues </a:t>
          </a:r>
        </a:p>
      </dsp:txBody>
      <dsp:txXfrm>
        <a:off x="0" y="4936169"/>
        <a:ext cx="6373813" cy="8225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7FF5DD-C07A-418E-BEBA-82517BECC192}">
      <dsp:nvSpPr>
        <dsp:cNvPr id="0" name=""/>
        <dsp:cNvSpPr/>
      </dsp:nvSpPr>
      <dsp:spPr>
        <a:xfrm>
          <a:off x="3249" y="58890"/>
          <a:ext cx="2577622" cy="15465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Examples of ACE's include</a:t>
          </a:r>
        </a:p>
      </dsp:txBody>
      <dsp:txXfrm>
        <a:off x="3249" y="58890"/>
        <a:ext cx="2577622" cy="1546573"/>
      </dsp:txXfrm>
    </dsp:sp>
    <dsp:sp modelId="{64F4A1FB-BBD3-41A4-AF6D-2F1E0E7C13EE}">
      <dsp:nvSpPr>
        <dsp:cNvPr id="0" name=""/>
        <dsp:cNvSpPr/>
      </dsp:nvSpPr>
      <dsp:spPr>
        <a:xfrm>
          <a:off x="2838634" y="58890"/>
          <a:ext cx="2577622" cy="15465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Abuse (Physical, emotional, sexual etc.)</a:t>
          </a:r>
        </a:p>
      </dsp:txBody>
      <dsp:txXfrm>
        <a:off x="2838634" y="58890"/>
        <a:ext cx="2577622" cy="1546573"/>
      </dsp:txXfrm>
    </dsp:sp>
    <dsp:sp modelId="{51A679E9-FF3B-4D50-B1A8-B5D62E8DD405}">
      <dsp:nvSpPr>
        <dsp:cNvPr id="0" name=""/>
        <dsp:cNvSpPr/>
      </dsp:nvSpPr>
      <dsp:spPr>
        <a:xfrm>
          <a:off x="5674019" y="58890"/>
          <a:ext cx="2577622" cy="15465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Domestic violence</a:t>
          </a:r>
        </a:p>
      </dsp:txBody>
      <dsp:txXfrm>
        <a:off x="5674019" y="58890"/>
        <a:ext cx="2577622" cy="1546573"/>
      </dsp:txXfrm>
    </dsp:sp>
    <dsp:sp modelId="{91D9AB93-7DB0-47A9-8B3D-CAFDD4CA9416}">
      <dsp:nvSpPr>
        <dsp:cNvPr id="0" name=""/>
        <dsp:cNvSpPr/>
      </dsp:nvSpPr>
      <dsp:spPr>
        <a:xfrm>
          <a:off x="8509404" y="58890"/>
          <a:ext cx="2577622" cy="15465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Parental separation</a:t>
          </a:r>
        </a:p>
      </dsp:txBody>
      <dsp:txXfrm>
        <a:off x="8509404" y="58890"/>
        <a:ext cx="2577622" cy="1546573"/>
      </dsp:txXfrm>
    </dsp:sp>
    <dsp:sp modelId="{43DF2C3D-057E-41BB-8067-A4C560BC788C}">
      <dsp:nvSpPr>
        <dsp:cNvPr id="0" name=""/>
        <dsp:cNvSpPr/>
      </dsp:nvSpPr>
      <dsp:spPr>
        <a:xfrm>
          <a:off x="1420941" y="1863226"/>
          <a:ext cx="2577622" cy="15465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Mental illness</a:t>
          </a:r>
        </a:p>
      </dsp:txBody>
      <dsp:txXfrm>
        <a:off x="1420941" y="1863226"/>
        <a:ext cx="2577622" cy="1546573"/>
      </dsp:txXfrm>
    </dsp:sp>
    <dsp:sp modelId="{EAD96065-5788-4288-934C-F652FDA4CCC8}">
      <dsp:nvSpPr>
        <dsp:cNvPr id="0" name=""/>
        <dsp:cNvSpPr/>
      </dsp:nvSpPr>
      <dsp:spPr>
        <a:xfrm>
          <a:off x="4256326" y="1863226"/>
          <a:ext cx="2577622" cy="15465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Incarceration</a:t>
          </a:r>
        </a:p>
      </dsp:txBody>
      <dsp:txXfrm>
        <a:off x="4256326" y="1863226"/>
        <a:ext cx="2577622" cy="1546573"/>
      </dsp:txXfrm>
    </dsp:sp>
    <dsp:sp modelId="{5B6EDDA7-992D-4A71-8175-DB5CC5A3875A}">
      <dsp:nvSpPr>
        <dsp:cNvPr id="0" name=""/>
        <dsp:cNvSpPr/>
      </dsp:nvSpPr>
      <dsp:spPr>
        <a:xfrm>
          <a:off x="7091711" y="1863226"/>
          <a:ext cx="2577622" cy="15465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Substance use</a:t>
          </a:r>
        </a:p>
      </dsp:txBody>
      <dsp:txXfrm>
        <a:off x="7091711" y="1863226"/>
        <a:ext cx="2577622" cy="15465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0780E-CEC6-44BE-BE42-08E08D228D42}">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73CF96-EA62-4758-8C14-D76449BAE1ED}">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47% of adults have experienced at least one ACE (Public Health Wales, 2016).</a:t>
          </a:r>
        </a:p>
      </dsp:txBody>
      <dsp:txXfrm>
        <a:off x="688463" y="581604"/>
        <a:ext cx="4509367" cy="2799859"/>
      </dsp:txXfrm>
    </dsp:sp>
    <dsp:sp modelId="{27FC9CE8-F42C-446B-8494-188359881F25}">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438E4E-C225-4061-8ED8-1469423C8A23}">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If a person suffers 4 or more ACE's they are:</a:t>
          </a:r>
        </a:p>
      </dsp:txBody>
      <dsp:txXfrm>
        <a:off x="6412843" y="581604"/>
        <a:ext cx="4509367" cy="27998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C947B9-45A5-4C0D-A889-DEBEDB74E34F}">
      <dsp:nvSpPr>
        <dsp:cNvPr id="0" name=""/>
        <dsp:cNvSpPr/>
      </dsp:nvSpPr>
      <dsp:spPr>
        <a:xfrm>
          <a:off x="3249" y="0"/>
          <a:ext cx="2577622" cy="346869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961" tIns="330200" rIns="200961" bIns="330200" numCol="1" spcCol="1270" anchor="t" anchorCtr="0">
          <a:noAutofit/>
        </a:bodyPr>
        <a:lstStyle/>
        <a:p>
          <a:pPr marL="0" lvl="0" indent="0" algn="l" defTabSz="755650">
            <a:lnSpc>
              <a:spcPct val="90000"/>
            </a:lnSpc>
            <a:spcBef>
              <a:spcPct val="0"/>
            </a:spcBef>
            <a:spcAft>
              <a:spcPct val="35000"/>
            </a:spcAft>
            <a:buNone/>
          </a:pPr>
          <a:r>
            <a:rPr lang="en-US" sz="1700" kern="1200"/>
            <a:t>Prevent strategy has 3 specific strategic objectives:-</a:t>
          </a:r>
        </a:p>
      </dsp:txBody>
      <dsp:txXfrm>
        <a:off x="3249" y="1318102"/>
        <a:ext cx="2577622" cy="2081214"/>
      </dsp:txXfrm>
    </dsp:sp>
    <dsp:sp modelId="{E7C1FA28-8200-4896-90FE-347B7B177C08}">
      <dsp:nvSpPr>
        <dsp:cNvPr id="0" name=""/>
        <dsp:cNvSpPr/>
      </dsp:nvSpPr>
      <dsp:spPr>
        <a:xfrm>
          <a:off x="771756" y="346868"/>
          <a:ext cx="1040607" cy="104060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30" tIns="12700" rIns="811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24149" y="499261"/>
        <a:ext cx="735821" cy="735821"/>
      </dsp:txXfrm>
    </dsp:sp>
    <dsp:sp modelId="{B226C144-A695-4AEE-A619-2F73513D39C9}">
      <dsp:nvSpPr>
        <dsp:cNvPr id="0" name=""/>
        <dsp:cNvSpPr/>
      </dsp:nvSpPr>
      <dsp:spPr>
        <a:xfrm>
          <a:off x="3249" y="3468618"/>
          <a:ext cx="2577622" cy="72"/>
        </a:xfrm>
        <a:prstGeom prst="rect">
          <a:avLst/>
        </a:prstGeom>
        <a:solidFill>
          <a:schemeClr val="accent2">
            <a:hueOff val="213620"/>
            <a:satOff val="-4231"/>
            <a:lumOff val="-1737"/>
            <a:alphaOff val="0"/>
          </a:schemeClr>
        </a:solidFill>
        <a:ln w="12700" cap="flat" cmpd="sng" algn="ctr">
          <a:solidFill>
            <a:schemeClr val="accent2">
              <a:hueOff val="213620"/>
              <a:satOff val="-4231"/>
              <a:lumOff val="-1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FF58D-6ECD-4BAA-A549-5CC17467A8BD}">
      <dsp:nvSpPr>
        <dsp:cNvPr id="0" name=""/>
        <dsp:cNvSpPr/>
      </dsp:nvSpPr>
      <dsp:spPr>
        <a:xfrm>
          <a:off x="2838634" y="0"/>
          <a:ext cx="2577622" cy="3468690"/>
        </a:xfrm>
        <a:prstGeom prst="rect">
          <a:avLst/>
        </a:prstGeom>
        <a:solidFill>
          <a:schemeClr val="accent2">
            <a:tint val="40000"/>
            <a:alpha val="90000"/>
            <a:hueOff val="565651"/>
            <a:satOff val="-12854"/>
            <a:lumOff val="-1178"/>
            <a:alphaOff val="0"/>
          </a:schemeClr>
        </a:solidFill>
        <a:ln w="12700" cap="flat" cmpd="sng" algn="ctr">
          <a:solidFill>
            <a:schemeClr val="accent2">
              <a:tint val="40000"/>
              <a:alpha val="90000"/>
              <a:hueOff val="565651"/>
              <a:satOff val="-12854"/>
              <a:lumOff val="-117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961" tIns="330200" rIns="200961" bIns="330200" numCol="1" spcCol="1270" anchor="t" anchorCtr="0">
          <a:noAutofit/>
        </a:bodyPr>
        <a:lstStyle/>
        <a:p>
          <a:pPr marL="0" lvl="0" indent="0" algn="l" defTabSz="755650">
            <a:lnSpc>
              <a:spcPct val="90000"/>
            </a:lnSpc>
            <a:spcBef>
              <a:spcPct val="0"/>
            </a:spcBef>
            <a:spcAft>
              <a:spcPct val="35000"/>
            </a:spcAft>
            <a:buNone/>
          </a:pPr>
          <a:r>
            <a:rPr lang="en-US" sz="1700" kern="1200"/>
            <a:t>Respond to the ideological challenge of terrorism and the threat we face from those who promote it</a:t>
          </a:r>
        </a:p>
      </dsp:txBody>
      <dsp:txXfrm>
        <a:off x="2838634" y="1318102"/>
        <a:ext cx="2577622" cy="2081214"/>
      </dsp:txXfrm>
    </dsp:sp>
    <dsp:sp modelId="{3DA5328E-6261-4816-A271-BCE46A696048}">
      <dsp:nvSpPr>
        <dsp:cNvPr id="0" name=""/>
        <dsp:cNvSpPr/>
      </dsp:nvSpPr>
      <dsp:spPr>
        <a:xfrm>
          <a:off x="3607141" y="346868"/>
          <a:ext cx="1040607" cy="1040607"/>
        </a:xfrm>
        <a:prstGeom prst="ellipse">
          <a:avLst/>
        </a:prstGeom>
        <a:solidFill>
          <a:schemeClr val="accent2">
            <a:hueOff val="427240"/>
            <a:satOff val="-8461"/>
            <a:lumOff val="-3473"/>
            <a:alphaOff val="0"/>
          </a:schemeClr>
        </a:solidFill>
        <a:ln w="12700" cap="flat" cmpd="sng" algn="ctr">
          <a:solidFill>
            <a:schemeClr val="accent2">
              <a:hueOff val="427240"/>
              <a:satOff val="-8461"/>
              <a:lumOff val="-34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30" tIns="12700" rIns="811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59534" y="499261"/>
        <a:ext cx="735821" cy="735821"/>
      </dsp:txXfrm>
    </dsp:sp>
    <dsp:sp modelId="{CFB0E221-889B-42CD-8404-D8837A2FCC83}">
      <dsp:nvSpPr>
        <dsp:cNvPr id="0" name=""/>
        <dsp:cNvSpPr/>
      </dsp:nvSpPr>
      <dsp:spPr>
        <a:xfrm>
          <a:off x="2838634" y="3468618"/>
          <a:ext cx="2577622" cy="72"/>
        </a:xfrm>
        <a:prstGeom prst="rect">
          <a:avLst/>
        </a:prstGeom>
        <a:solidFill>
          <a:schemeClr val="accent2">
            <a:hueOff val="640861"/>
            <a:satOff val="-12692"/>
            <a:lumOff val="-5210"/>
            <a:alphaOff val="0"/>
          </a:schemeClr>
        </a:solidFill>
        <a:ln w="12700" cap="flat" cmpd="sng" algn="ctr">
          <a:solidFill>
            <a:schemeClr val="accent2">
              <a:hueOff val="640861"/>
              <a:satOff val="-12692"/>
              <a:lumOff val="-52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F42294-6E00-4845-9C0E-EFDF86755D4F}">
      <dsp:nvSpPr>
        <dsp:cNvPr id="0" name=""/>
        <dsp:cNvSpPr/>
      </dsp:nvSpPr>
      <dsp:spPr>
        <a:xfrm>
          <a:off x="5674019" y="0"/>
          <a:ext cx="2577622" cy="3468690"/>
        </a:xfrm>
        <a:prstGeom prst="rect">
          <a:avLst/>
        </a:prstGeom>
        <a:solidFill>
          <a:schemeClr val="accent2">
            <a:tint val="40000"/>
            <a:alpha val="90000"/>
            <a:hueOff val="1131303"/>
            <a:satOff val="-25707"/>
            <a:lumOff val="-2357"/>
            <a:alphaOff val="0"/>
          </a:schemeClr>
        </a:solidFill>
        <a:ln w="12700" cap="flat" cmpd="sng" algn="ctr">
          <a:solidFill>
            <a:schemeClr val="accent2">
              <a:tint val="40000"/>
              <a:alpha val="90000"/>
              <a:hueOff val="1131303"/>
              <a:satOff val="-25707"/>
              <a:lumOff val="-235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961" tIns="330200" rIns="200961" bIns="330200" numCol="1" spcCol="1270" anchor="t" anchorCtr="0">
          <a:noAutofit/>
        </a:bodyPr>
        <a:lstStyle/>
        <a:p>
          <a:pPr marL="0" lvl="0" indent="0" algn="l" defTabSz="755650">
            <a:lnSpc>
              <a:spcPct val="90000"/>
            </a:lnSpc>
            <a:spcBef>
              <a:spcPct val="0"/>
            </a:spcBef>
            <a:spcAft>
              <a:spcPct val="35000"/>
            </a:spcAft>
            <a:buNone/>
          </a:pPr>
          <a:r>
            <a:rPr lang="en-US" sz="1700" kern="1200"/>
            <a:t>Prevent people from being drawn into terrorism and ensure that they are given appropriate advice and support</a:t>
          </a:r>
        </a:p>
      </dsp:txBody>
      <dsp:txXfrm>
        <a:off x="5674019" y="1318102"/>
        <a:ext cx="2577622" cy="2081214"/>
      </dsp:txXfrm>
    </dsp:sp>
    <dsp:sp modelId="{14D755F0-38CC-440B-8DD8-E0A2FC77004C}">
      <dsp:nvSpPr>
        <dsp:cNvPr id="0" name=""/>
        <dsp:cNvSpPr/>
      </dsp:nvSpPr>
      <dsp:spPr>
        <a:xfrm>
          <a:off x="6442527" y="346868"/>
          <a:ext cx="1040607" cy="1040607"/>
        </a:xfrm>
        <a:prstGeom prst="ellipse">
          <a:avLst/>
        </a:prstGeom>
        <a:solidFill>
          <a:schemeClr val="accent2">
            <a:hueOff val="854481"/>
            <a:satOff val="-16922"/>
            <a:lumOff val="-6947"/>
            <a:alphaOff val="0"/>
          </a:schemeClr>
        </a:solidFill>
        <a:ln w="12700" cap="flat" cmpd="sng" algn="ctr">
          <a:solidFill>
            <a:schemeClr val="accent2">
              <a:hueOff val="854481"/>
              <a:satOff val="-16922"/>
              <a:lumOff val="-69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30" tIns="12700" rIns="811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94920" y="499261"/>
        <a:ext cx="735821" cy="735821"/>
      </dsp:txXfrm>
    </dsp:sp>
    <dsp:sp modelId="{E016EF0A-AF04-4498-B331-E1A561A8AB01}">
      <dsp:nvSpPr>
        <dsp:cNvPr id="0" name=""/>
        <dsp:cNvSpPr/>
      </dsp:nvSpPr>
      <dsp:spPr>
        <a:xfrm>
          <a:off x="5674019" y="3468618"/>
          <a:ext cx="2577622" cy="72"/>
        </a:xfrm>
        <a:prstGeom prst="rect">
          <a:avLst/>
        </a:prstGeom>
        <a:solidFill>
          <a:schemeClr val="accent2">
            <a:hueOff val="1068101"/>
            <a:satOff val="-21153"/>
            <a:lumOff val="-8684"/>
            <a:alphaOff val="0"/>
          </a:schemeClr>
        </a:solidFill>
        <a:ln w="12700" cap="flat" cmpd="sng" algn="ctr">
          <a:solidFill>
            <a:schemeClr val="accent2">
              <a:hueOff val="1068101"/>
              <a:satOff val="-21153"/>
              <a:lumOff val="-86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44A272-79AB-4B70-8C48-95F4D34CB555}">
      <dsp:nvSpPr>
        <dsp:cNvPr id="0" name=""/>
        <dsp:cNvSpPr/>
      </dsp:nvSpPr>
      <dsp:spPr>
        <a:xfrm>
          <a:off x="8509404" y="0"/>
          <a:ext cx="2577622" cy="3468690"/>
        </a:xfrm>
        <a:prstGeom prst="rect">
          <a:avLst/>
        </a:prstGeom>
        <a:solidFill>
          <a:schemeClr val="accent2">
            <a:tint val="40000"/>
            <a:alpha val="90000"/>
            <a:hueOff val="1696954"/>
            <a:satOff val="-38561"/>
            <a:lumOff val="-3535"/>
            <a:alphaOff val="0"/>
          </a:schemeClr>
        </a:solidFill>
        <a:ln w="12700" cap="flat" cmpd="sng" algn="ctr">
          <a:solidFill>
            <a:schemeClr val="accent2">
              <a:tint val="40000"/>
              <a:alpha val="90000"/>
              <a:hueOff val="1696954"/>
              <a:satOff val="-38561"/>
              <a:lumOff val="-353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0961" tIns="330200" rIns="200961" bIns="330200" numCol="1" spcCol="1270" anchor="t" anchorCtr="0">
          <a:noAutofit/>
        </a:bodyPr>
        <a:lstStyle/>
        <a:p>
          <a:pPr marL="0" lvl="0" indent="0" algn="l" defTabSz="755650">
            <a:lnSpc>
              <a:spcPct val="90000"/>
            </a:lnSpc>
            <a:spcBef>
              <a:spcPct val="0"/>
            </a:spcBef>
            <a:spcAft>
              <a:spcPct val="35000"/>
            </a:spcAft>
            <a:buNone/>
          </a:pPr>
          <a:r>
            <a:rPr lang="en-US" sz="1700" kern="1200"/>
            <a:t>Work with sectors and institutions where there are risks of radicalisation that we need to address.</a:t>
          </a:r>
        </a:p>
      </dsp:txBody>
      <dsp:txXfrm>
        <a:off x="8509404" y="1318102"/>
        <a:ext cx="2577622" cy="2081214"/>
      </dsp:txXfrm>
    </dsp:sp>
    <dsp:sp modelId="{B7F1CD44-3623-4A85-8966-A7DC40D072A0}">
      <dsp:nvSpPr>
        <dsp:cNvPr id="0" name=""/>
        <dsp:cNvSpPr/>
      </dsp:nvSpPr>
      <dsp:spPr>
        <a:xfrm>
          <a:off x="9277912" y="346868"/>
          <a:ext cx="1040607" cy="1040607"/>
        </a:xfrm>
        <a:prstGeom prst="ellipse">
          <a:avLst/>
        </a:prstGeom>
        <a:solidFill>
          <a:schemeClr val="accent2">
            <a:hueOff val="1281721"/>
            <a:satOff val="-25383"/>
            <a:lumOff val="-10420"/>
            <a:alphaOff val="0"/>
          </a:schemeClr>
        </a:solidFill>
        <a:ln w="12700" cap="flat" cmpd="sng" algn="ctr">
          <a:solidFill>
            <a:schemeClr val="accent2">
              <a:hueOff val="1281721"/>
              <a:satOff val="-25383"/>
              <a:lumOff val="-104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130" tIns="12700" rIns="811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430305" y="499261"/>
        <a:ext cx="735821" cy="735821"/>
      </dsp:txXfrm>
    </dsp:sp>
    <dsp:sp modelId="{7FB0CC2D-03E8-4479-8132-D68D64A288E7}">
      <dsp:nvSpPr>
        <dsp:cNvPr id="0" name=""/>
        <dsp:cNvSpPr/>
      </dsp:nvSpPr>
      <dsp:spPr>
        <a:xfrm>
          <a:off x="8509404" y="3468618"/>
          <a:ext cx="2577622" cy="72"/>
        </a:xfrm>
        <a:prstGeom prst="rect">
          <a:avLst/>
        </a:prstGeom>
        <a:solidFill>
          <a:schemeClr val="accent2">
            <a:hueOff val="1495341"/>
            <a:satOff val="-29614"/>
            <a:lumOff val="-12157"/>
            <a:alphaOff val="0"/>
          </a:schemeClr>
        </a:solidFill>
        <a:ln w="12700" cap="flat" cmpd="sng" algn="ctr">
          <a:solidFill>
            <a:schemeClr val="accent2">
              <a:hueOff val="1495341"/>
              <a:satOff val="-29614"/>
              <a:lumOff val="-1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7EE9F-A0DD-41AC-B441-DAFD1EEFF243}">
      <dsp:nvSpPr>
        <dsp:cNvPr id="0" name=""/>
        <dsp:cNvSpPr/>
      </dsp:nvSpPr>
      <dsp:spPr>
        <a:xfrm>
          <a:off x="0"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5CF120-18A9-427D-8F75-B1974D8222B1}">
      <dsp:nvSpPr>
        <dsp:cNvPr id="0" name=""/>
        <dsp:cNvSpPr/>
      </dsp:nvSpPr>
      <dsp:spPr>
        <a:xfrm>
          <a:off x="346571"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Some cultures show a higher incidence rate of issues that are culturally specific.</a:t>
          </a:r>
        </a:p>
      </dsp:txBody>
      <dsp:txXfrm>
        <a:off x="404582" y="966650"/>
        <a:ext cx="3003118" cy="1864631"/>
      </dsp:txXfrm>
    </dsp:sp>
    <dsp:sp modelId="{19E06FAE-815E-43DE-BDBC-8222A0CEC2F9}">
      <dsp:nvSpPr>
        <dsp:cNvPr id="0" name=""/>
        <dsp:cNvSpPr/>
      </dsp:nvSpPr>
      <dsp:spPr>
        <a:xfrm>
          <a:off x="3812282"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9E06F-D245-44E5-A277-3945753DB5DE}">
      <dsp:nvSpPr>
        <dsp:cNvPr id="0" name=""/>
        <dsp:cNvSpPr/>
      </dsp:nvSpPr>
      <dsp:spPr>
        <a:xfrm>
          <a:off x="4158853"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Female Genital Mutilation</a:t>
          </a:r>
        </a:p>
      </dsp:txBody>
      <dsp:txXfrm>
        <a:off x="4216864" y="966650"/>
        <a:ext cx="3003118" cy="1864631"/>
      </dsp:txXfrm>
    </dsp:sp>
    <dsp:sp modelId="{587B5F37-DFBD-4136-B22A-0B7565B59713}">
      <dsp:nvSpPr>
        <dsp:cNvPr id="0" name=""/>
        <dsp:cNvSpPr/>
      </dsp:nvSpPr>
      <dsp:spPr>
        <a:xfrm>
          <a:off x="7624564" y="579396"/>
          <a:ext cx="3119140" cy="198065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12265-CCFE-4959-A54D-F4570AA2EE37}">
      <dsp:nvSpPr>
        <dsp:cNvPr id="0" name=""/>
        <dsp:cNvSpPr/>
      </dsp:nvSpPr>
      <dsp:spPr>
        <a:xfrm>
          <a:off x="7971135" y="908639"/>
          <a:ext cx="3119140" cy="1980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Honour Killings</a:t>
          </a:r>
        </a:p>
      </dsp:txBody>
      <dsp:txXfrm>
        <a:off x="8029146" y="966650"/>
        <a:ext cx="3003118" cy="186463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43AA38-45A9-4C8D-9A24-DD012F676479}">
      <dsp:nvSpPr>
        <dsp:cNvPr id="0" name=""/>
        <dsp:cNvSpPr/>
      </dsp:nvSpPr>
      <dsp:spPr>
        <a:xfrm>
          <a:off x="0" y="1693"/>
          <a:ext cx="1109027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DB51E-F387-4439-8101-5B91D93780EE}">
      <dsp:nvSpPr>
        <dsp:cNvPr id="0" name=""/>
        <dsp:cNvSpPr/>
      </dsp:nvSpPr>
      <dsp:spPr>
        <a:xfrm>
          <a:off x="0" y="1693"/>
          <a:ext cx="11090276" cy="115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The murder of an individual, either an outsider or a member of a family, by someone seeking to protect what they see as the dignity and honor of themselves or their family. </a:t>
          </a:r>
        </a:p>
      </dsp:txBody>
      <dsp:txXfrm>
        <a:off x="0" y="1693"/>
        <a:ext cx="11090276" cy="1155100"/>
      </dsp:txXfrm>
    </dsp:sp>
    <dsp:sp modelId="{96AEABFF-E468-4185-94FC-7C897AA10833}">
      <dsp:nvSpPr>
        <dsp:cNvPr id="0" name=""/>
        <dsp:cNvSpPr/>
      </dsp:nvSpPr>
      <dsp:spPr>
        <a:xfrm>
          <a:off x="0" y="1156794"/>
          <a:ext cx="11090276" cy="0"/>
        </a:xfrm>
        <a:prstGeom prst="line">
          <a:avLst/>
        </a:prstGeom>
        <a:solidFill>
          <a:schemeClr val="accent2">
            <a:hueOff val="747671"/>
            <a:satOff val="-14807"/>
            <a:lumOff val="-6078"/>
            <a:alphaOff val="0"/>
          </a:schemeClr>
        </a:solidFill>
        <a:ln w="12700" cap="flat" cmpd="sng" algn="ctr">
          <a:solidFill>
            <a:schemeClr val="accent2">
              <a:hueOff val="747671"/>
              <a:satOff val="-14807"/>
              <a:lumOff val="-6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28123D-CE0B-4840-A1EF-A78970FBB7B7}">
      <dsp:nvSpPr>
        <dsp:cNvPr id="0" name=""/>
        <dsp:cNvSpPr/>
      </dsp:nvSpPr>
      <dsp:spPr>
        <a:xfrm>
          <a:off x="0" y="1156794"/>
          <a:ext cx="11090276" cy="115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Honour killings are often connected to religion, caste, other forms of hierarchical social stratification, or sexuality. </a:t>
          </a:r>
        </a:p>
      </dsp:txBody>
      <dsp:txXfrm>
        <a:off x="0" y="1156794"/>
        <a:ext cx="11090276" cy="1155100"/>
      </dsp:txXfrm>
    </dsp:sp>
    <dsp:sp modelId="{11D18F11-C5D8-49E5-ADDE-EDC312640133}">
      <dsp:nvSpPr>
        <dsp:cNvPr id="0" name=""/>
        <dsp:cNvSpPr/>
      </dsp:nvSpPr>
      <dsp:spPr>
        <a:xfrm>
          <a:off x="0" y="2311895"/>
          <a:ext cx="11090276" cy="0"/>
        </a:xfrm>
        <a:prstGeom prst="line">
          <a:avLst/>
        </a:prstGeom>
        <a:solidFill>
          <a:schemeClr val="accent2">
            <a:hueOff val="1495341"/>
            <a:satOff val="-29614"/>
            <a:lumOff val="-12157"/>
            <a:alphaOff val="0"/>
          </a:schemeClr>
        </a:solidFill>
        <a:ln w="12700" cap="flat" cmpd="sng" algn="ctr">
          <a:solidFill>
            <a:schemeClr val="accent2">
              <a:hueOff val="1495341"/>
              <a:satOff val="-29614"/>
              <a:lumOff val="-1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4DF8BD-67C1-4139-AF7E-9B14D7ED3568}">
      <dsp:nvSpPr>
        <dsp:cNvPr id="0" name=""/>
        <dsp:cNvSpPr/>
      </dsp:nvSpPr>
      <dsp:spPr>
        <a:xfrm>
          <a:off x="0" y="2311895"/>
          <a:ext cx="11090276" cy="1155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Most often, it involves the murder of a woman or girl by male family members, due to the perpetrators' belief that the victim has brought dishonour or shame upon the family name, reputation or prestige.</a:t>
          </a:r>
        </a:p>
      </dsp:txBody>
      <dsp:txXfrm>
        <a:off x="0" y="2311895"/>
        <a:ext cx="11090276" cy="11551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49D213-8110-4846-BF6B-A2FFC32DCF69}">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97AAA-D3B5-4323-8ADF-50A4757C5DE5}">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a:t>How do these issues affect the community?</a:t>
          </a:r>
        </a:p>
      </dsp:txBody>
      <dsp:txXfrm>
        <a:off x="0" y="2812"/>
        <a:ext cx="6373813" cy="1917941"/>
      </dsp:txXfrm>
    </dsp:sp>
    <dsp:sp modelId="{2F015EB7-5EDE-41B5-B41C-8D9E97082DF9}">
      <dsp:nvSpPr>
        <dsp:cNvPr id="0" name=""/>
        <dsp:cNvSpPr/>
      </dsp:nvSpPr>
      <dsp:spPr>
        <a:xfrm>
          <a:off x="0" y="1920754"/>
          <a:ext cx="6373813" cy="0"/>
        </a:xfrm>
        <a:prstGeom prst="line">
          <a:avLst/>
        </a:prstGeom>
        <a:solidFill>
          <a:schemeClr val="accent2">
            <a:hueOff val="747671"/>
            <a:satOff val="-14807"/>
            <a:lumOff val="-6078"/>
            <a:alphaOff val="0"/>
          </a:schemeClr>
        </a:solidFill>
        <a:ln w="12700" cap="flat" cmpd="sng" algn="ctr">
          <a:solidFill>
            <a:schemeClr val="accent2">
              <a:hueOff val="747671"/>
              <a:satOff val="-14807"/>
              <a:lumOff val="-6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7D16CA-0044-4C5F-AD30-C191232E1CB8}">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a:t>How can they be rectified?</a:t>
          </a:r>
        </a:p>
      </dsp:txBody>
      <dsp:txXfrm>
        <a:off x="0" y="1920754"/>
        <a:ext cx="6373813" cy="1917941"/>
      </dsp:txXfrm>
    </dsp:sp>
    <dsp:sp modelId="{9B81BAF2-045F-4A79-9C7F-7DCADB02FF8F}">
      <dsp:nvSpPr>
        <dsp:cNvPr id="0" name=""/>
        <dsp:cNvSpPr/>
      </dsp:nvSpPr>
      <dsp:spPr>
        <a:xfrm>
          <a:off x="0" y="3838695"/>
          <a:ext cx="6373813" cy="0"/>
        </a:xfrm>
        <a:prstGeom prst="line">
          <a:avLst/>
        </a:prstGeom>
        <a:solidFill>
          <a:schemeClr val="accent2">
            <a:hueOff val="1495341"/>
            <a:satOff val="-29614"/>
            <a:lumOff val="-12157"/>
            <a:alphaOff val="0"/>
          </a:schemeClr>
        </a:solidFill>
        <a:ln w="12700" cap="flat" cmpd="sng" algn="ctr">
          <a:solidFill>
            <a:schemeClr val="accent2">
              <a:hueOff val="1495341"/>
              <a:satOff val="-29614"/>
              <a:lumOff val="-1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92E572-57EE-48F1-A629-0E8004F67485}">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US" sz="4700" kern="1200"/>
            <a:t>What can WE do about them?</a:t>
          </a:r>
        </a:p>
      </dsp:txBody>
      <dsp:txXfrm>
        <a:off x="0" y="3838695"/>
        <a:ext cx="6373813" cy="1917941"/>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Thursday, July 20,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05497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Thursday, July 20,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72388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Thursday, July 20,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93829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Thursday, July 20,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96602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Thursday, July 20,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550331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Thursday, July 20,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8800225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Thursday, July 20,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940263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Thursday, July 20,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15422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Thursday, July 20,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431992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Thursday, July 20,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401663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Thursday, July 20,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713502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Thursday, July 20,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666866796"/>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XHgLYI9KZ-A&amp;t=1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gix6pM7WK3E" TargetMode="External"/><Relationship Id="rId2" Type="http://schemas.openxmlformats.org/officeDocument/2006/relationships/hyperlink" Target="https://www.youtube.com/watch?v=ZD3EFgvu61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iT27knsrR6Y"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OOmh-phOLoc"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549275"/>
            <a:ext cx="6373812" cy="984885"/>
          </a:xfrm>
        </p:spPr>
        <p:txBody>
          <a:bodyPr wrap="square" anchor="ctr">
            <a:normAutofit/>
          </a:bodyPr>
          <a:lstStyle/>
          <a:p>
            <a:pPr>
              <a:lnSpc>
                <a:spcPct val="90000"/>
              </a:lnSpc>
            </a:pPr>
            <a:r>
              <a:rPr lang="en-US" sz="4100" dirty="0">
                <a:cs typeface="Calibri Light"/>
              </a:rPr>
              <a:t>Community Issues</a:t>
            </a:r>
            <a:endParaRPr lang="en-US" sz="4100" dirty="0"/>
          </a:p>
        </p:txBody>
      </p:sp>
      <p:sp>
        <p:nvSpPr>
          <p:cNvPr id="3" name="Subtitle 2"/>
          <p:cNvSpPr>
            <a:spLocks noGrp="1"/>
          </p:cNvSpPr>
          <p:nvPr>
            <p:ph type="subTitle" idx="1"/>
          </p:nvPr>
        </p:nvSpPr>
        <p:spPr>
          <a:xfrm>
            <a:off x="7140575" y="549275"/>
            <a:ext cx="4498976" cy="984885"/>
          </a:xfrm>
        </p:spPr>
        <p:txBody>
          <a:bodyPr anchor="ctr">
            <a:normAutofit/>
          </a:bodyPr>
          <a:lstStyle/>
          <a:p>
            <a:pPr algn="r"/>
            <a:endParaRPr lang="en-US">
              <a:solidFill>
                <a:schemeClr val="tx1">
                  <a:alpha val="60000"/>
                </a:schemeClr>
              </a:solidFill>
            </a:endParaRPr>
          </a:p>
        </p:txBody>
      </p:sp>
      <p:pic>
        <p:nvPicPr>
          <p:cNvPr id="6" name="Picture 3" descr="Figures of houses in different position and sizes">
            <a:extLst>
              <a:ext uri="{FF2B5EF4-FFF2-40B4-BE49-F238E27FC236}">
                <a16:creationId xmlns:a16="http://schemas.microsoft.com/office/drawing/2014/main" id="{878C1CDB-49E5-0138-63CC-51C39919ADD0}"/>
              </a:ext>
            </a:extLst>
          </p:cNvPr>
          <p:cNvPicPr>
            <a:picLocks noChangeAspect="1"/>
          </p:cNvPicPr>
          <p:nvPr/>
        </p:nvPicPr>
        <p:blipFill rotWithShape="1">
          <a:blip r:embed="rId2"/>
          <a:srcRect t="8798" r="-2" b="21580"/>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7" name="Rectangle 10">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136CF-E3B6-EF55-66C8-3FAD96407D18}"/>
              </a:ext>
            </a:extLst>
          </p:cNvPr>
          <p:cNvSpPr>
            <a:spLocks noGrp="1"/>
          </p:cNvSpPr>
          <p:nvPr>
            <p:ph type="title"/>
          </p:nvPr>
        </p:nvSpPr>
        <p:spPr>
          <a:xfrm>
            <a:off x="550863" y="1520825"/>
            <a:ext cx="4535487" cy="3779838"/>
          </a:xfrm>
        </p:spPr>
        <p:txBody>
          <a:bodyPr anchor="ctr">
            <a:normAutofit/>
          </a:bodyPr>
          <a:lstStyle/>
          <a:p>
            <a:r>
              <a:rPr lang="en-US" sz="6400"/>
              <a:t>Aims and Objectives</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0D52FE4F-A482-13DD-C6AB-EEFD8BAF9548}"/>
              </a:ext>
            </a:extLst>
          </p:cNvPr>
          <p:cNvGraphicFramePr>
            <a:graphicFrameLocks noGrp="1"/>
          </p:cNvGraphicFramePr>
          <p:nvPr>
            <p:ph idx="1"/>
            <p:extLst>
              <p:ext uri="{D42A27DB-BD31-4B8C-83A1-F6EECF244321}">
                <p14:modId xmlns:p14="http://schemas.microsoft.com/office/powerpoint/2010/main" val="3266817237"/>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4590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93BDC-DC49-B326-CD37-091C2AFACCA8}"/>
              </a:ext>
            </a:extLst>
          </p:cNvPr>
          <p:cNvSpPr>
            <a:spLocks noGrp="1"/>
          </p:cNvSpPr>
          <p:nvPr>
            <p:ph type="title"/>
          </p:nvPr>
        </p:nvSpPr>
        <p:spPr>
          <a:xfrm>
            <a:off x="550863" y="1520825"/>
            <a:ext cx="4535487" cy="3779838"/>
          </a:xfrm>
        </p:spPr>
        <p:txBody>
          <a:bodyPr anchor="ctr">
            <a:normAutofit/>
          </a:bodyPr>
          <a:lstStyle/>
          <a:p>
            <a:r>
              <a:rPr lang="en-US" sz="5400"/>
              <a:t>Vulnerable Communities</a:t>
            </a:r>
          </a:p>
        </p:txBody>
      </p:sp>
      <p:grpSp>
        <p:nvGrpSpPr>
          <p:cNvPr id="11" name="Group 10">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2" name="Freeform: Shape 11">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5" name="Oval 14">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Freeform: Shape 16">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9" name="Freeform: Shape 18">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1" name="Oval 20">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905143F-A56D-3C4D-3B95-DA1C2B70E828}"/>
              </a:ext>
            </a:extLst>
          </p:cNvPr>
          <p:cNvGraphicFramePr>
            <a:graphicFrameLocks noGrp="1"/>
          </p:cNvGraphicFramePr>
          <p:nvPr>
            <p:ph idx="1"/>
            <p:extLst>
              <p:ext uri="{D42A27DB-BD31-4B8C-83A1-F6EECF244321}">
                <p14:modId xmlns:p14="http://schemas.microsoft.com/office/powerpoint/2010/main" val="32834104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0795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4F5D2-ABF8-A0CF-07B5-16E420E6A050}"/>
              </a:ext>
            </a:extLst>
          </p:cNvPr>
          <p:cNvSpPr>
            <a:spLocks noGrp="1"/>
          </p:cNvSpPr>
          <p:nvPr>
            <p:ph type="title"/>
          </p:nvPr>
        </p:nvSpPr>
        <p:spPr/>
        <p:txBody>
          <a:bodyPr/>
          <a:lstStyle/>
          <a:p>
            <a:r>
              <a:rPr lang="en-US"/>
              <a:t>Vulnerable Community: Swansea</a:t>
            </a:r>
          </a:p>
        </p:txBody>
      </p:sp>
      <p:sp>
        <p:nvSpPr>
          <p:cNvPr id="3" name="Content Placeholder 2">
            <a:extLst>
              <a:ext uri="{FF2B5EF4-FFF2-40B4-BE49-F238E27FC236}">
                <a16:creationId xmlns:a16="http://schemas.microsoft.com/office/drawing/2014/main" id="{A44A4C18-B83A-D8C4-8938-708A12ABA372}"/>
              </a:ext>
            </a:extLst>
          </p:cNvPr>
          <p:cNvSpPr>
            <a:spLocks noGrp="1"/>
          </p:cNvSpPr>
          <p:nvPr>
            <p:ph idx="1"/>
          </p:nvPr>
        </p:nvSpPr>
        <p:spPr/>
        <p:txBody>
          <a:bodyPr vert="horz" wrap="square" lIns="0" tIns="0" rIns="0" bIns="0" rtlCol="0" anchor="t">
            <a:normAutofit fontScale="85000" lnSpcReduction="10000"/>
          </a:bodyPr>
          <a:lstStyle/>
          <a:p>
            <a:r>
              <a:rPr lang="en-US" dirty="0">
                <a:ea typeface="+mn-lt"/>
                <a:cs typeface="+mn-lt"/>
              </a:rPr>
              <a:t>Limited economic development</a:t>
            </a:r>
          </a:p>
          <a:p>
            <a:r>
              <a:rPr lang="en-US" dirty="0">
                <a:ea typeface="+mn-lt"/>
                <a:cs typeface="+mn-lt"/>
              </a:rPr>
              <a:t>Inadequate protection of human rights and discrimination on the basis of health status</a:t>
            </a:r>
          </a:p>
          <a:p>
            <a:r>
              <a:rPr lang="en-US" dirty="0">
                <a:ea typeface="+mn-lt"/>
                <a:cs typeface="+mn-lt"/>
              </a:rPr>
              <a:t>Inadequate community or cultural experience with the understanding of scientific research</a:t>
            </a:r>
          </a:p>
          <a:p>
            <a:r>
              <a:rPr lang="en-US" dirty="0">
                <a:ea typeface="+mn-lt"/>
                <a:cs typeface="+mn-lt"/>
              </a:rPr>
              <a:t>Limited availability of health care and treatment options</a:t>
            </a:r>
            <a:endParaRPr lang="en-US" dirty="0">
              <a:solidFill>
                <a:srgbClr val="FFFFFF">
                  <a:alpha val="60000"/>
                </a:srgbClr>
              </a:solidFill>
              <a:ea typeface="+mn-lt"/>
              <a:cs typeface="+mn-lt"/>
            </a:endParaRPr>
          </a:p>
          <a:p>
            <a:r>
              <a:rPr lang="en-US" dirty="0">
                <a:ea typeface="+mn-lt"/>
                <a:cs typeface="+mn-lt"/>
              </a:rPr>
              <a:t>Limited ability of individuals in the community to provide informed consent</a:t>
            </a:r>
          </a:p>
          <a:p>
            <a:r>
              <a:rPr lang="en-US" dirty="0">
                <a:ea typeface="+mn-lt"/>
                <a:cs typeface="+mn-lt"/>
              </a:rPr>
              <a:t>Culturally marginal groups </a:t>
            </a:r>
          </a:p>
          <a:p>
            <a:r>
              <a:rPr lang="en-US" dirty="0">
                <a:ea typeface="+mn-lt"/>
                <a:cs typeface="+mn-lt"/>
              </a:rPr>
              <a:t>Persons involved in illegal activities or livelihoods.</a:t>
            </a:r>
            <a:endParaRPr lang="en-US" dirty="0">
              <a:solidFill>
                <a:srgbClr val="FFFFFF">
                  <a:alpha val="60000"/>
                </a:srgbClr>
              </a:solidFill>
            </a:endParaRPr>
          </a:p>
        </p:txBody>
      </p:sp>
    </p:spTree>
    <p:extLst>
      <p:ext uri="{BB962C8B-B14F-4D97-AF65-F5344CB8AC3E}">
        <p14:creationId xmlns:p14="http://schemas.microsoft.com/office/powerpoint/2010/main" val="3858552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7C41-2671-7910-ADF2-5A20DE1F8778}"/>
              </a:ext>
            </a:extLst>
          </p:cNvPr>
          <p:cNvSpPr>
            <a:spLocks noGrp="1"/>
          </p:cNvSpPr>
          <p:nvPr>
            <p:ph type="title"/>
          </p:nvPr>
        </p:nvSpPr>
        <p:spPr/>
        <p:txBody>
          <a:bodyPr>
            <a:normAutofit fontScale="90000"/>
          </a:bodyPr>
          <a:lstStyle/>
          <a:p>
            <a:r>
              <a:rPr lang="en-US"/>
              <a:t>Swansea WIMD Data (Swansea Council, 2019)</a:t>
            </a:r>
          </a:p>
        </p:txBody>
      </p:sp>
      <p:pic>
        <p:nvPicPr>
          <p:cNvPr id="4" name="Picture 4" descr="A table with numbers and text&#10;&#10;Description automatically generated">
            <a:extLst>
              <a:ext uri="{FF2B5EF4-FFF2-40B4-BE49-F238E27FC236}">
                <a16:creationId xmlns:a16="http://schemas.microsoft.com/office/drawing/2014/main" id="{41F6635C-8640-F9B4-212D-68ADC5D2442D}"/>
              </a:ext>
            </a:extLst>
          </p:cNvPr>
          <p:cNvPicPr>
            <a:picLocks noGrp="1" noChangeAspect="1"/>
          </p:cNvPicPr>
          <p:nvPr>
            <p:ph idx="1"/>
          </p:nvPr>
        </p:nvPicPr>
        <p:blipFill>
          <a:blip r:embed="rId2"/>
          <a:stretch>
            <a:fillRect/>
          </a:stretch>
        </p:blipFill>
        <p:spPr>
          <a:xfrm>
            <a:off x="662574" y="2088279"/>
            <a:ext cx="10647645" cy="1931356"/>
          </a:xfrm>
        </p:spPr>
      </p:pic>
      <p:pic>
        <p:nvPicPr>
          <p:cNvPr id="5" name="Picture 5" descr="A close up of words&#10;&#10;Description automatically generated">
            <a:extLst>
              <a:ext uri="{FF2B5EF4-FFF2-40B4-BE49-F238E27FC236}">
                <a16:creationId xmlns:a16="http://schemas.microsoft.com/office/drawing/2014/main" id="{F1E6790B-3E15-1D1B-D481-44B0031D1FA0}"/>
              </a:ext>
            </a:extLst>
          </p:cNvPr>
          <p:cNvPicPr>
            <a:picLocks noChangeAspect="1"/>
          </p:cNvPicPr>
          <p:nvPr/>
        </p:nvPicPr>
        <p:blipFill>
          <a:blip r:embed="rId3"/>
          <a:stretch>
            <a:fillRect/>
          </a:stretch>
        </p:blipFill>
        <p:spPr>
          <a:xfrm>
            <a:off x="684756" y="4022447"/>
            <a:ext cx="10613719" cy="1328749"/>
          </a:xfrm>
          <a:prstGeom prst="rect">
            <a:avLst/>
          </a:prstGeom>
        </p:spPr>
      </p:pic>
    </p:spTree>
    <p:extLst>
      <p:ext uri="{BB962C8B-B14F-4D97-AF65-F5344CB8AC3E}">
        <p14:creationId xmlns:p14="http://schemas.microsoft.com/office/powerpoint/2010/main" val="4242847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0"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4" descr="Vibrant red sunset over icebergs">
            <a:extLst>
              <a:ext uri="{FF2B5EF4-FFF2-40B4-BE49-F238E27FC236}">
                <a16:creationId xmlns:a16="http://schemas.microsoft.com/office/drawing/2014/main" id="{4399F742-59F2-1F2F-61D5-5987234ECFD8}"/>
              </a:ext>
            </a:extLst>
          </p:cNvPr>
          <p:cNvPicPr>
            <a:picLocks noChangeAspect="1"/>
          </p:cNvPicPr>
          <p:nvPr/>
        </p:nvPicPr>
        <p:blipFill rotWithShape="1">
          <a:blip r:embed="rId2"/>
          <a:srcRect t="8861" r="-2" b="-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3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B163B-C318-3117-2E56-237871BE4DA0}"/>
              </a:ext>
            </a:extLst>
          </p:cNvPr>
          <p:cNvSpPr>
            <a:spLocks noGrp="1"/>
          </p:cNvSpPr>
          <p:nvPr>
            <p:ph type="title"/>
          </p:nvPr>
        </p:nvSpPr>
        <p:spPr>
          <a:xfrm>
            <a:off x="8075613"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Current Issues</a:t>
            </a:r>
          </a:p>
        </p:txBody>
      </p:sp>
      <p:sp>
        <p:nvSpPr>
          <p:cNvPr id="34"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C37F07-E4C6-2E89-4C32-17EC80B51884}"/>
              </a:ext>
            </a:extLst>
          </p:cNvPr>
          <p:cNvSpPr>
            <a:spLocks noGrp="1"/>
          </p:cNvSpPr>
          <p:nvPr>
            <p:ph idx="1"/>
          </p:nvPr>
        </p:nvSpPr>
        <p:spPr>
          <a:xfrm>
            <a:off x="8075612" y="3569007"/>
            <a:ext cx="3565525" cy="2523817"/>
          </a:xfrm>
        </p:spPr>
        <p:txBody>
          <a:bodyPr vert="horz" wrap="square" lIns="0" tIns="0" rIns="0" bIns="0" rtlCol="0">
            <a:normAutofit/>
          </a:bodyPr>
          <a:lstStyle/>
          <a:p>
            <a:pPr marL="0" indent="0">
              <a:lnSpc>
                <a:spcPct val="100000"/>
              </a:lnSpc>
              <a:buNone/>
            </a:pPr>
            <a:r>
              <a:rPr lang="en-US" sz="2000" kern="1200">
                <a:latin typeface="+mn-lt"/>
                <a:ea typeface="+mn-ea"/>
                <a:cs typeface="+mn-cs"/>
              </a:rPr>
              <a:t>Can anyone think of the main issues affecting many communities today?</a:t>
            </a:r>
          </a:p>
        </p:txBody>
      </p:sp>
    </p:spTree>
    <p:extLst>
      <p:ext uri="{BB962C8B-B14F-4D97-AF65-F5344CB8AC3E}">
        <p14:creationId xmlns:p14="http://schemas.microsoft.com/office/powerpoint/2010/main" val="4123558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F3D0CA-6695-A908-FF02-7A83889909A8}"/>
              </a:ext>
            </a:extLst>
          </p:cNvPr>
          <p:cNvSpPr>
            <a:spLocks noGrp="1"/>
          </p:cNvSpPr>
          <p:nvPr>
            <p:ph type="title"/>
          </p:nvPr>
        </p:nvSpPr>
        <p:spPr>
          <a:xfrm>
            <a:off x="550863" y="549275"/>
            <a:ext cx="3565525" cy="5543549"/>
          </a:xfrm>
        </p:spPr>
        <p:txBody>
          <a:bodyPr wrap="square" anchor="ctr">
            <a:normAutofit/>
          </a:bodyPr>
          <a:lstStyle/>
          <a:p>
            <a:r>
              <a:rPr lang="en-US"/>
              <a:t>Current Issues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964177-0061-54B2-46A3-8B4D834C61ED}"/>
              </a:ext>
            </a:extLst>
          </p:cNvPr>
          <p:cNvGraphicFramePr>
            <a:graphicFrameLocks noGrp="1"/>
          </p:cNvGraphicFramePr>
          <p:nvPr>
            <p:ph idx="1"/>
            <p:extLst>
              <p:ext uri="{D42A27DB-BD31-4B8C-83A1-F6EECF244321}">
                <p14:modId xmlns:p14="http://schemas.microsoft.com/office/powerpoint/2010/main" val="424211612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8106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8CB1-B6B2-689B-D75D-7ED8AC965108}"/>
              </a:ext>
            </a:extLst>
          </p:cNvPr>
          <p:cNvSpPr>
            <a:spLocks noGrp="1"/>
          </p:cNvSpPr>
          <p:nvPr>
            <p:ph type="title"/>
          </p:nvPr>
        </p:nvSpPr>
        <p:spPr/>
        <p:txBody>
          <a:bodyPr/>
          <a:lstStyle/>
          <a:p>
            <a:r>
              <a:rPr lang="en-US"/>
              <a:t>ACEs</a:t>
            </a:r>
          </a:p>
        </p:txBody>
      </p:sp>
      <p:sp>
        <p:nvSpPr>
          <p:cNvPr id="3" name="Content Placeholder 2">
            <a:extLst>
              <a:ext uri="{FF2B5EF4-FFF2-40B4-BE49-F238E27FC236}">
                <a16:creationId xmlns:a16="http://schemas.microsoft.com/office/drawing/2014/main" id="{A585D711-1949-1F71-73A1-B92E62652270}"/>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Has anyone heard of this term?</a:t>
            </a:r>
          </a:p>
          <a:p>
            <a:endParaRPr lang="en-US" dirty="0">
              <a:solidFill>
                <a:srgbClr val="FFFFFF">
                  <a:alpha val="60000"/>
                </a:srgbClr>
              </a:solidFill>
            </a:endParaRPr>
          </a:p>
          <a:p>
            <a:r>
              <a:rPr lang="en-US" sz="2000" dirty="0">
                <a:solidFill>
                  <a:srgbClr val="EBEBEB"/>
                </a:solidFill>
                <a:latin typeface="Century Gothic"/>
                <a:hlinkClick r:id="rId2"/>
              </a:rPr>
              <a:t>https://www.youtube.com/watch?v=XHgLYI9KZ-A&amp;t=1s</a:t>
            </a:r>
            <a:endParaRPr lang="en-US" dirty="0">
              <a:solidFill>
                <a:srgbClr val="FFFFFF">
                  <a:alpha val="60000"/>
                </a:srgbClr>
              </a:solidFill>
              <a:latin typeface="Avenir Next LT Pro"/>
            </a:endParaRPr>
          </a:p>
          <a:p>
            <a:endParaRPr lang="en-US" sz="2000" dirty="0">
              <a:solidFill>
                <a:srgbClr val="EBEBEB"/>
              </a:solidFill>
              <a:latin typeface="Century Gothic"/>
            </a:endParaRPr>
          </a:p>
        </p:txBody>
      </p:sp>
    </p:spTree>
    <p:extLst>
      <p:ext uri="{BB962C8B-B14F-4D97-AF65-F5344CB8AC3E}">
        <p14:creationId xmlns:p14="http://schemas.microsoft.com/office/powerpoint/2010/main" val="2139957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6604A4-AB53-E20D-53F5-EE8635AC4433}"/>
              </a:ext>
            </a:extLst>
          </p:cNvPr>
          <p:cNvSpPr>
            <a:spLocks noGrp="1"/>
          </p:cNvSpPr>
          <p:nvPr>
            <p:ph type="title"/>
          </p:nvPr>
        </p:nvSpPr>
        <p:spPr>
          <a:xfrm>
            <a:off x="550863" y="550800"/>
            <a:ext cx="7308850" cy="986400"/>
          </a:xfrm>
        </p:spPr>
        <p:txBody>
          <a:bodyPr wrap="square" anchor="ctr">
            <a:normAutofit/>
          </a:bodyPr>
          <a:lstStyle/>
          <a:p>
            <a:r>
              <a:rPr lang="en-US"/>
              <a:t>ACEs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E5EB4E-5186-F400-1BD7-12C328FE03E7}"/>
              </a:ext>
            </a:extLst>
          </p:cNvPr>
          <p:cNvGraphicFramePr>
            <a:graphicFrameLocks noGrp="1"/>
          </p:cNvGraphicFramePr>
          <p:nvPr>
            <p:ph idx="1"/>
            <p:extLst>
              <p:ext uri="{D42A27DB-BD31-4B8C-83A1-F6EECF244321}">
                <p14:modId xmlns:p14="http://schemas.microsoft.com/office/powerpoint/2010/main" val="956222479"/>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814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5C52C9-AF01-A045-ED29-2900FFD8C2C8}"/>
              </a:ext>
            </a:extLst>
          </p:cNvPr>
          <p:cNvSpPr>
            <a:spLocks noGrp="1"/>
          </p:cNvSpPr>
          <p:nvPr>
            <p:ph type="title"/>
          </p:nvPr>
        </p:nvSpPr>
        <p:spPr>
          <a:xfrm>
            <a:off x="550863" y="550800"/>
            <a:ext cx="7308850" cy="986400"/>
          </a:xfrm>
        </p:spPr>
        <p:txBody>
          <a:bodyPr wrap="square" anchor="ctr">
            <a:normAutofit/>
          </a:bodyPr>
          <a:lstStyle/>
          <a:p>
            <a:r>
              <a:rPr lang="en-US"/>
              <a:t>ACEs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92A6CF1-9428-0A71-CC1F-37D360AEA9B4}"/>
              </a:ext>
            </a:extLst>
          </p:cNvPr>
          <p:cNvGraphicFramePr>
            <a:graphicFrameLocks noGrp="1"/>
          </p:cNvGraphicFramePr>
          <p:nvPr>
            <p:ph idx="1"/>
            <p:extLst>
              <p:ext uri="{D42A27DB-BD31-4B8C-83A1-F6EECF244321}">
                <p14:modId xmlns:p14="http://schemas.microsoft.com/office/powerpoint/2010/main" val="1168795117"/>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5859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11C7-4E19-4DD4-8C4B-847FA05A2B6E}"/>
              </a:ext>
            </a:extLst>
          </p:cNvPr>
          <p:cNvSpPr>
            <a:spLocks noGrp="1"/>
          </p:cNvSpPr>
          <p:nvPr>
            <p:ph type="title"/>
          </p:nvPr>
        </p:nvSpPr>
        <p:spPr/>
        <p:txBody>
          <a:bodyPr/>
          <a:lstStyle/>
          <a:p>
            <a:r>
              <a:rPr lang="en-US"/>
              <a:t>ACEs</a:t>
            </a:r>
          </a:p>
        </p:txBody>
      </p:sp>
      <p:sp>
        <p:nvSpPr>
          <p:cNvPr id="3" name="Content Placeholder 2">
            <a:extLst>
              <a:ext uri="{FF2B5EF4-FFF2-40B4-BE49-F238E27FC236}">
                <a16:creationId xmlns:a16="http://schemas.microsoft.com/office/drawing/2014/main" id="{4BD8141B-0FB0-0EB8-8C36-D5A22F7E9121}"/>
              </a:ext>
            </a:extLst>
          </p:cNvPr>
          <p:cNvSpPr>
            <a:spLocks noGrp="1"/>
          </p:cNvSpPr>
          <p:nvPr>
            <p:ph idx="1"/>
          </p:nvPr>
        </p:nvSpPr>
        <p:spPr/>
        <p:txBody>
          <a:bodyPr vert="horz" wrap="square" lIns="0" tIns="0" rIns="0" bIns="0" rtlCol="0" anchor="t">
            <a:normAutofit/>
          </a:bodyPr>
          <a:lstStyle/>
          <a:p>
            <a:pPr>
              <a:lnSpc>
                <a:spcPct val="100000"/>
              </a:lnSpc>
              <a:spcAft>
                <a:spcPts val="0"/>
              </a:spcAft>
            </a:pPr>
            <a:r>
              <a:rPr lang="en-US" sz="1900" dirty="0">
                <a:latin typeface="Century Gothic"/>
              </a:rPr>
              <a:t>4 times more likely to be a high-risk drinker </a:t>
            </a:r>
          </a:p>
          <a:p>
            <a:pPr>
              <a:lnSpc>
                <a:spcPct val="100000"/>
              </a:lnSpc>
              <a:spcAft>
                <a:spcPts val="0"/>
              </a:spcAft>
            </a:pPr>
            <a:r>
              <a:rPr lang="en-US" sz="1900" dirty="0">
                <a:latin typeface="Century Gothic"/>
              </a:rPr>
              <a:t>6 times more likely to have had or caused unintended teenage pregnancy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6 times more likely to smoke e-cigarettes or tobacco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6 times more likely to have had sex under the age of 16 years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11 times more likely to have smoked cannabis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14 times more likely to have been a victim of violence over the last 12 months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15 times more likely to have committed violence against another person in the last 12 months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16 times more likely to have used crack cocaine or heroin </a:t>
            </a:r>
            <a:endParaRPr lang="en-US" sz="1900" dirty="0">
              <a:solidFill>
                <a:srgbClr val="FFFFFF">
                  <a:alpha val="60000"/>
                </a:srgbClr>
              </a:solidFill>
              <a:latin typeface="Century Gothic"/>
            </a:endParaRPr>
          </a:p>
          <a:p>
            <a:pPr>
              <a:lnSpc>
                <a:spcPct val="100000"/>
              </a:lnSpc>
              <a:spcAft>
                <a:spcPts val="0"/>
              </a:spcAft>
            </a:pPr>
            <a:r>
              <a:rPr lang="en-US" sz="1900" dirty="0">
                <a:latin typeface="Century Gothic"/>
              </a:rPr>
              <a:t>20 times more likely to have been incarcerated at any point in their lifetime</a:t>
            </a:r>
            <a:endParaRPr lang="en-US" sz="1900" dirty="0">
              <a:solidFill>
                <a:srgbClr val="FFFFFF">
                  <a:alpha val="60000"/>
                </a:srgbClr>
              </a:solidFill>
              <a:latin typeface="Century Gothic"/>
            </a:endParaRPr>
          </a:p>
          <a:p>
            <a:endParaRPr lang="en-US" dirty="0">
              <a:solidFill>
                <a:srgbClr val="FFFFFF">
                  <a:alpha val="60000"/>
                </a:srgbClr>
              </a:solidFill>
            </a:endParaRPr>
          </a:p>
        </p:txBody>
      </p:sp>
    </p:spTree>
    <p:extLst>
      <p:ext uri="{BB962C8B-B14F-4D97-AF65-F5344CB8AC3E}">
        <p14:creationId xmlns:p14="http://schemas.microsoft.com/office/powerpoint/2010/main" val="3087966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2A98C-4853-575A-6023-6E2FCE808A20}"/>
              </a:ext>
            </a:extLst>
          </p:cNvPr>
          <p:cNvSpPr>
            <a:spLocks noGrp="1"/>
          </p:cNvSpPr>
          <p:nvPr>
            <p:ph type="title"/>
          </p:nvPr>
        </p:nvSpPr>
        <p:spPr>
          <a:xfrm>
            <a:off x="3359149" y="1520825"/>
            <a:ext cx="8281987" cy="1333057"/>
          </a:xfrm>
        </p:spPr>
        <p:txBody>
          <a:bodyPr wrap="square" anchor="t">
            <a:normAutofit/>
          </a:bodyPr>
          <a:lstStyle/>
          <a:p>
            <a:r>
              <a:rPr lang="en-US" dirty="0"/>
              <a:t>Radicalisation</a:t>
            </a:r>
          </a:p>
        </p:txBody>
      </p:sp>
      <p:sp>
        <p:nvSpPr>
          <p:cNvPr id="10" name="Oval 9">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13" name="Freeform: Shape 12">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Freeform: Shape 15">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348ADE55-25E7-47A3-07DF-418AF923FE5A}"/>
              </a:ext>
            </a:extLst>
          </p:cNvPr>
          <p:cNvSpPr>
            <a:spLocks noGrp="1"/>
          </p:cNvSpPr>
          <p:nvPr>
            <p:ph idx="1"/>
          </p:nvPr>
        </p:nvSpPr>
        <p:spPr>
          <a:xfrm>
            <a:off x="3377566" y="3052367"/>
            <a:ext cx="5418772" cy="3040458"/>
          </a:xfrm>
        </p:spPr>
        <p:txBody>
          <a:bodyPr vert="horz" lIns="0" tIns="0" rIns="0" bIns="0" rtlCol="0" anchor="t">
            <a:normAutofit/>
          </a:bodyPr>
          <a:lstStyle/>
          <a:p>
            <a:r>
              <a:rPr lang="en-US" sz="2000" dirty="0">
                <a:ea typeface="+mn-lt"/>
                <a:cs typeface="+mn-lt"/>
              </a:rPr>
              <a:t>Radicalisation is when an individual or group adopt extreme political, social, or religious views that can lead to violence. </a:t>
            </a:r>
          </a:p>
          <a:p>
            <a:r>
              <a:rPr lang="en-US" sz="2000" dirty="0">
                <a:ea typeface="+mn-lt"/>
                <a:cs typeface="+mn-lt"/>
              </a:rPr>
              <a:t>This term is often used when referring to those who carry out or encourage acts of terrorism.</a:t>
            </a:r>
            <a:endParaRPr lang="en-US" sz="2000">
              <a:solidFill>
                <a:srgbClr val="FFFFFF">
                  <a:alpha val="60000"/>
                </a:srgbClr>
              </a:solidFill>
            </a:endParaRPr>
          </a:p>
        </p:txBody>
      </p:sp>
      <p:sp>
        <p:nvSpPr>
          <p:cNvPr id="20" name="Oval 19">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26584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5C54B-CE7C-3612-D478-630BA04A5615}"/>
              </a:ext>
            </a:extLst>
          </p:cNvPr>
          <p:cNvSpPr>
            <a:spLocks noGrp="1"/>
          </p:cNvSpPr>
          <p:nvPr>
            <p:ph type="title"/>
          </p:nvPr>
        </p:nvSpPr>
        <p:spPr/>
        <p:txBody>
          <a:bodyPr/>
          <a:lstStyle/>
          <a:p>
            <a:r>
              <a:rPr lang="en-US"/>
              <a:t>Radicalisation: Prevent</a:t>
            </a:r>
          </a:p>
        </p:txBody>
      </p:sp>
      <p:sp>
        <p:nvSpPr>
          <p:cNvPr id="3" name="Content Placeholder 2">
            <a:extLst>
              <a:ext uri="{FF2B5EF4-FFF2-40B4-BE49-F238E27FC236}">
                <a16:creationId xmlns:a16="http://schemas.microsoft.com/office/drawing/2014/main" id="{F44C0A0C-BEDF-E79B-181A-757ADACBFA20}"/>
              </a:ext>
            </a:extLst>
          </p:cNvPr>
          <p:cNvSpPr>
            <a:spLocks noGrp="1"/>
          </p:cNvSpPr>
          <p:nvPr>
            <p:ph idx="1"/>
          </p:nvPr>
        </p:nvSpPr>
        <p:spPr/>
        <p:txBody>
          <a:bodyPr vert="horz" wrap="square" lIns="0" tIns="0" rIns="0" bIns="0" rtlCol="0" anchor="t">
            <a:normAutofit/>
          </a:bodyPr>
          <a:lstStyle/>
          <a:p>
            <a:r>
              <a:rPr lang="en-US">
                <a:ea typeface="+mn-lt"/>
                <a:cs typeface="+mn-lt"/>
              </a:rPr>
              <a:t>Prevent is part of the UK’s counter-terrorism strategy, preventing people from becoming involved in or supporting terrorism </a:t>
            </a:r>
            <a:endParaRPr lang="en-US">
              <a:solidFill>
                <a:srgbClr val="FFFFFF">
                  <a:alpha val="60000"/>
                </a:srgbClr>
              </a:solidFill>
            </a:endParaRPr>
          </a:p>
          <a:p>
            <a:r>
              <a:rPr lang="en-US">
                <a:ea typeface="+mn-lt"/>
                <a:cs typeface="+mn-lt"/>
              </a:rPr>
              <a:t>Section 26 of the Counter-terrorism and Security Act 2015 places a duty on certain bodies (including the NHS) to have due regard to the need to prevent people from being drawn into terrorism.</a:t>
            </a:r>
            <a:endParaRPr lang="en-US"/>
          </a:p>
          <a:p>
            <a:endParaRPr lang="en-US" dirty="0">
              <a:solidFill>
                <a:srgbClr val="FFFFFF">
                  <a:alpha val="60000"/>
                </a:srgbClr>
              </a:solidFill>
            </a:endParaRPr>
          </a:p>
        </p:txBody>
      </p:sp>
    </p:spTree>
    <p:extLst>
      <p:ext uri="{BB962C8B-B14F-4D97-AF65-F5344CB8AC3E}">
        <p14:creationId xmlns:p14="http://schemas.microsoft.com/office/powerpoint/2010/main" val="837549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B61BD-CE75-FF94-D913-E9D7C6412C35}"/>
              </a:ext>
            </a:extLst>
          </p:cNvPr>
          <p:cNvSpPr>
            <a:spLocks noGrp="1"/>
          </p:cNvSpPr>
          <p:nvPr>
            <p:ph type="title"/>
          </p:nvPr>
        </p:nvSpPr>
        <p:spPr>
          <a:xfrm>
            <a:off x="550863" y="550800"/>
            <a:ext cx="7308850" cy="986400"/>
          </a:xfrm>
        </p:spPr>
        <p:txBody>
          <a:bodyPr wrap="square" anchor="ctr">
            <a:normAutofit/>
          </a:bodyPr>
          <a:lstStyle/>
          <a:p>
            <a:r>
              <a:rPr lang="en-US" err="1"/>
              <a:t>Radicalisation</a:t>
            </a:r>
            <a:r>
              <a:rPr lang="en-US"/>
              <a:t>: Prevent</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E989121-E23E-85FF-CC5B-A34E2FB60777}"/>
              </a:ext>
            </a:extLst>
          </p:cNvPr>
          <p:cNvGraphicFramePr>
            <a:graphicFrameLocks noGrp="1"/>
          </p:cNvGraphicFramePr>
          <p:nvPr>
            <p:ph idx="1"/>
            <p:extLst>
              <p:ext uri="{D42A27DB-BD31-4B8C-83A1-F6EECF244321}">
                <p14:modId xmlns:p14="http://schemas.microsoft.com/office/powerpoint/2010/main" val="3470501089"/>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1490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95110-D0B8-8257-8BD3-8C19D01B895B}"/>
              </a:ext>
            </a:extLst>
          </p:cNvPr>
          <p:cNvSpPr>
            <a:spLocks noGrp="1"/>
          </p:cNvSpPr>
          <p:nvPr>
            <p:ph type="title"/>
          </p:nvPr>
        </p:nvSpPr>
        <p:spPr/>
        <p:txBody>
          <a:bodyPr/>
          <a:lstStyle/>
          <a:p>
            <a:r>
              <a:rPr lang="en-US"/>
              <a:t>Child Sexual Exploitation (CSE)</a:t>
            </a:r>
          </a:p>
        </p:txBody>
      </p:sp>
      <p:sp>
        <p:nvSpPr>
          <p:cNvPr id="3" name="Content Placeholder 2">
            <a:extLst>
              <a:ext uri="{FF2B5EF4-FFF2-40B4-BE49-F238E27FC236}">
                <a16:creationId xmlns:a16="http://schemas.microsoft.com/office/drawing/2014/main" id="{11A9A89E-824F-CA41-3C32-F0160AC6F1BE}"/>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What does this term mean?</a:t>
            </a:r>
          </a:p>
        </p:txBody>
      </p:sp>
    </p:spTree>
    <p:extLst>
      <p:ext uri="{BB962C8B-B14F-4D97-AF65-F5344CB8AC3E}">
        <p14:creationId xmlns:p14="http://schemas.microsoft.com/office/powerpoint/2010/main" val="2990297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28B41-7F4C-798D-9515-8EA8CCA4AAAD}"/>
              </a:ext>
            </a:extLst>
          </p:cNvPr>
          <p:cNvSpPr>
            <a:spLocks noGrp="1"/>
          </p:cNvSpPr>
          <p:nvPr>
            <p:ph type="title"/>
          </p:nvPr>
        </p:nvSpPr>
        <p:spPr/>
        <p:txBody>
          <a:bodyPr/>
          <a:lstStyle/>
          <a:p>
            <a:r>
              <a:rPr lang="en-US"/>
              <a:t>CSE</a:t>
            </a:r>
          </a:p>
        </p:txBody>
      </p:sp>
      <p:sp>
        <p:nvSpPr>
          <p:cNvPr id="3" name="Content Placeholder 2">
            <a:extLst>
              <a:ext uri="{FF2B5EF4-FFF2-40B4-BE49-F238E27FC236}">
                <a16:creationId xmlns:a16="http://schemas.microsoft.com/office/drawing/2014/main" id="{CE03B5EC-6C83-1085-8067-2811BAA1C204}"/>
              </a:ext>
            </a:extLst>
          </p:cNvPr>
          <p:cNvSpPr>
            <a:spLocks noGrp="1"/>
          </p:cNvSpPr>
          <p:nvPr>
            <p:ph idx="1"/>
          </p:nvPr>
        </p:nvSpPr>
        <p:spPr/>
        <p:txBody>
          <a:bodyPr vert="horz" wrap="square" lIns="0" tIns="0" rIns="0" bIns="0" rtlCol="0" anchor="t">
            <a:normAutofit lnSpcReduction="10000"/>
          </a:bodyPr>
          <a:lstStyle/>
          <a:p>
            <a:r>
              <a:rPr lang="en-US" dirty="0">
                <a:ea typeface="+mn-lt"/>
                <a:cs typeface="+mn-lt"/>
              </a:rPr>
              <a:t>Child sexual exploitation is a form of child sexual abuse. </a:t>
            </a:r>
            <a:endParaRPr lang="en-US">
              <a:solidFill>
                <a:srgbClr val="FFFFFF">
                  <a:alpha val="60000"/>
                </a:srgbClr>
              </a:solidFill>
              <a:ea typeface="+mn-lt"/>
              <a:cs typeface="+mn-lt"/>
            </a:endParaRPr>
          </a:p>
          <a:p>
            <a:r>
              <a:rPr lang="en-US" dirty="0">
                <a:ea typeface="+mn-lt"/>
                <a:cs typeface="+mn-lt"/>
              </a:rPr>
              <a:t>Sexual abuse may involve physical contact, including assault by penetration (for example, rape or oral sex) or nonpenetrative acts such as masturbation, kissing, rubbing and touching outside clothing. </a:t>
            </a:r>
          </a:p>
          <a:p>
            <a:r>
              <a:rPr lang="en-US" dirty="0">
                <a:ea typeface="+mn-lt"/>
                <a:cs typeface="+mn-lt"/>
              </a:rPr>
              <a:t>It may include non-contact activities, such as involving children in the production of sexual images, forcing children to look at sexual images or watch sexual activities, encouraging children to behave in sexually inappropriate ways or grooming a child in preparation for abuse (including via the internet).</a:t>
            </a:r>
            <a:endParaRPr lang="en-US" dirty="0">
              <a:solidFill>
                <a:srgbClr val="FFFFFF">
                  <a:alpha val="60000"/>
                </a:srgbClr>
              </a:solidFill>
            </a:endParaRPr>
          </a:p>
        </p:txBody>
      </p:sp>
    </p:spTree>
    <p:extLst>
      <p:ext uri="{BB962C8B-B14F-4D97-AF65-F5344CB8AC3E}">
        <p14:creationId xmlns:p14="http://schemas.microsoft.com/office/powerpoint/2010/main" val="2476734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2F359-71F8-0572-2D4C-E0887733F380}"/>
              </a:ext>
            </a:extLst>
          </p:cNvPr>
          <p:cNvSpPr>
            <a:spLocks noGrp="1"/>
          </p:cNvSpPr>
          <p:nvPr>
            <p:ph type="title"/>
          </p:nvPr>
        </p:nvSpPr>
        <p:spPr/>
        <p:txBody>
          <a:bodyPr/>
          <a:lstStyle/>
          <a:p>
            <a:r>
              <a:rPr lang="en-US"/>
              <a:t>CSE</a:t>
            </a:r>
          </a:p>
        </p:txBody>
      </p:sp>
      <p:sp>
        <p:nvSpPr>
          <p:cNvPr id="3" name="Content Placeholder 2">
            <a:extLst>
              <a:ext uri="{FF2B5EF4-FFF2-40B4-BE49-F238E27FC236}">
                <a16:creationId xmlns:a16="http://schemas.microsoft.com/office/drawing/2014/main" id="{37891C46-383F-8385-0FAE-7C637C60C559}"/>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rPr>
              <a:t>ITV News </a:t>
            </a:r>
            <a:r>
              <a:rPr lang="en-US" dirty="0">
                <a:ea typeface="+mn-lt"/>
                <a:cs typeface="+mn-lt"/>
                <a:hlinkClick r:id="rId2"/>
              </a:rPr>
              <a:t>https://www.youtube.com/watch?v=ZD3EFgvu61E</a:t>
            </a:r>
            <a:endParaRPr lang="en-US">
              <a:ea typeface="+mn-lt"/>
              <a:cs typeface="+mn-lt"/>
            </a:endParaRPr>
          </a:p>
          <a:p>
            <a:endParaRPr lang="en-US" dirty="0">
              <a:solidFill>
                <a:srgbClr val="FFFFFF">
                  <a:alpha val="60000"/>
                </a:srgbClr>
              </a:solidFill>
            </a:endParaRPr>
          </a:p>
          <a:p>
            <a:r>
              <a:rPr lang="en-US" dirty="0">
                <a:ea typeface="+mn-lt"/>
                <a:cs typeface="+mn-lt"/>
                <a:hlinkClick r:id="rId3"/>
              </a:rPr>
              <a:t>https://www.youtube.com/watch?v=gix6pM7WK3E</a:t>
            </a:r>
            <a:endParaRPr lang="en-US" dirty="0">
              <a:ea typeface="+mn-lt"/>
              <a:cs typeface="+mn-lt"/>
            </a:endParaRPr>
          </a:p>
          <a:p>
            <a:endParaRPr lang="en-US" dirty="0">
              <a:solidFill>
                <a:srgbClr val="FFFFFF">
                  <a:alpha val="60000"/>
                </a:srgbClr>
              </a:solidFill>
            </a:endParaRPr>
          </a:p>
        </p:txBody>
      </p:sp>
    </p:spTree>
    <p:extLst>
      <p:ext uri="{BB962C8B-B14F-4D97-AF65-F5344CB8AC3E}">
        <p14:creationId xmlns:p14="http://schemas.microsoft.com/office/powerpoint/2010/main" val="26119379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DDB01-B2A8-D669-140B-BC42E234992F}"/>
              </a:ext>
            </a:extLst>
          </p:cNvPr>
          <p:cNvSpPr>
            <a:spLocks noGrp="1"/>
          </p:cNvSpPr>
          <p:nvPr>
            <p:ph type="title"/>
          </p:nvPr>
        </p:nvSpPr>
        <p:spPr/>
        <p:txBody>
          <a:bodyPr/>
          <a:lstStyle/>
          <a:p>
            <a:r>
              <a:rPr lang="en-US"/>
              <a:t>Modern Slavery and Human Trafficking</a:t>
            </a:r>
          </a:p>
        </p:txBody>
      </p:sp>
      <p:sp>
        <p:nvSpPr>
          <p:cNvPr id="3" name="Content Placeholder 2">
            <a:extLst>
              <a:ext uri="{FF2B5EF4-FFF2-40B4-BE49-F238E27FC236}">
                <a16:creationId xmlns:a16="http://schemas.microsoft.com/office/drawing/2014/main" id="{EA02AFA0-3457-C5E5-278D-7CC7B0B4B893}"/>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Modern slavery and human trafficking may seem like issues that do not occur in the UK, but the reality is that this happens far too often.</a:t>
            </a:r>
          </a:p>
          <a:p>
            <a:r>
              <a:rPr lang="en-US" dirty="0">
                <a:solidFill>
                  <a:srgbClr val="FFFFFF">
                    <a:alpha val="60000"/>
                  </a:srgbClr>
                </a:solidFill>
              </a:rPr>
              <a:t>How prevalent do you think this is in the world today?</a:t>
            </a:r>
          </a:p>
        </p:txBody>
      </p:sp>
    </p:spTree>
    <p:extLst>
      <p:ext uri="{BB962C8B-B14F-4D97-AF65-F5344CB8AC3E}">
        <p14:creationId xmlns:p14="http://schemas.microsoft.com/office/powerpoint/2010/main" val="858583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5" name="Group 24">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26" name="Freeform: Shape 25">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9" name="Group 28">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0"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4" descr="A graph of different colored lines&#10;&#10;Description automatically generated">
            <a:extLst>
              <a:ext uri="{FF2B5EF4-FFF2-40B4-BE49-F238E27FC236}">
                <a16:creationId xmlns:a16="http://schemas.microsoft.com/office/drawing/2014/main" id="{7DFD88DD-1787-DDE7-7284-18C207056AB7}"/>
              </a:ext>
            </a:extLst>
          </p:cNvPr>
          <p:cNvPicPr>
            <a:picLocks noGrp="1" noChangeAspect="1"/>
          </p:cNvPicPr>
          <p:nvPr>
            <p:ph idx="1"/>
          </p:nvPr>
        </p:nvPicPr>
        <p:blipFill>
          <a:blip r:embed="rId2"/>
          <a:stretch>
            <a:fillRect/>
          </a:stretch>
        </p:blipFill>
        <p:spPr>
          <a:xfrm>
            <a:off x="1327987" y="56004"/>
            <a:ext cx="8802520" cy="6226211"/>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2465119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graph of the world&#10;&#10;Description automatically generated">
            <a:extLst>
              <a:ext uri="{FF2B5EF4-FFF2-40B4-BE49-F238E27FC236}">
                <a16:creationId xmlns:a16="http://schemas.microsoft.com/office/drawing/2014/main" id="{38F139D9-A81F-FC6D-3FC3-87238EDE2485}"/>
              </a:ext>
            </a:extLst>
          </p:cNvPr>
          <p:cNvPicPr>
            <a:picLocks noGrp="1" noChangeAspect="1"/>
          </p:cNvPicPr>
          <p:nvPr>
            <p:ph idx="1"/>
          </p:nvPr>
        </p:nvPicPr>
        <p:blipFill>
          <a:blip r:embed="rId2"/>
          <a:stretch>
            <a:fillRect/>
          </a:stretch>
        </p:blipFill>
        <p:spPr>
          <a:xfrm>
            <a:off x="3050082" y="455515"/>
            <a:ext cx="6105203" cy="6091835"/>
          </a:xfrm>
        </p:spPr>
      </p:pic>
    </p:spTree>
    <p:extLst>
      <p:ext uri="{BB962C8B-B14F-4D97-AF65-F5344CB8AC3E}">
        <p14:creationId xmlns:p14="http://schemas.microsoft.com/office/powerpoint/2010/main" val="1363057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CC310-BB7D-139E-DC1E-8875789F0EEF}"/>
              </a:ext>
            </a:extLst>
          </p:cNvPr>
          <p:cNvSpPr>
            <a:spLocks noGrp="1"/>
          </p:cNvSpPr>
          <p:nvPr>
            <p:ph type="title"/>
          </p:nvPr>
        </p:nvSpPr>
        <p:spPr/>
        <p:txBody>
          <a:bodyPr/>
          <a:lstStyle/>
          <a:p>
            <a:r>
              <a:rPr lang="en-US"/>
              <a:t>Human Trafficking</a:t>
            </a:r>
          </a:p>
        </p:txBody>
      </p:sp>
      <p:sp>
        <p:nvSpPr>
          <p:cNvPr id="3" name="Content Placeholder 2">
            <a:extLst>
              <a:ext uri="{FF2B5EF4-FFF2-40B4-BE49-F238E27FC236}">
                <a16:creationId xmlns:a16="http://schemas.microsoft.com/office/drawing/2014/main" id="{503EA7AD-7EEA-60ED-1091-E4E73C44F4B7}"/>
              </a:ext>
            </a:extLst>
          </p:cNvPr>
          <p:cNvSpPr>
            <a:spLocks noGrp="1"/>
          </p:cNvSpPr>
          <p:nvPr>
            <p:ph idx="1"/>
          </p:nvPr>
        </p:nvSpPr>
        <p:spPr/>
        <p:txBody>
          <a:bodyPr vert="horz" wrap="square" lIns="0" tIns="0" rIns="0" bIns="0" rtlCol="0" anchor="t">
            <a:normAutofit/>
          </a:bodyPr>
          <a:lstStyle/>
          <a:p>
            <a:r>
              <a:rPr lang="en-US" dirty="0">
                <a:ea typeface="+mn-lt"/>
                <a:cs typeface="+mn-lt"/>
              </a:rPr>
              <a:t>Human Trafficking is the recruitment, transportation, transfer, </a:t>
            </a:r>
            <a:r>
              <a:rPr lang="en-US" err="1">
                <a:ea typeface="+mn-lt"/>
                <a:cs typeface="+mn-lt"/>
              </a:rPr>
              <a:t>harbouring</a:t>
            </a:r>
            <a:r>
              <a:rPr lang="en-US" dirty="0">
                <a:ea typeface="+mn-lt"/>
                <a:cs typeface="+mn-lt"/>
              </a:rPr>
              <a:t> or receipt of people through force, fraud or deception, with the aim of exploiting them for profit. </a:t>
            </a:r>
          </a:p>
          <a:p>
            <a:r>
              <a:rPr lang="en-US" dirty="0">
                <a:ea typeface="+mn-lt"/>
                <a:cs typeface="+mn-lt"/>
              </a:rPr>
              <a:t>Men, women and children of all ages and from all backgrounds can become victims of this crime, which occurs in every region of the world. </a:t>
            </a:r>
          </a:p>
          <a:p>
            <a:r>
              <a:rPr lang="en-US" dirty="0">
                <a:ea typeface="+mn-lt"/>
                <a:cs typeface="+mn-lt"/>
              </a:rPr>
              <a:t>The traffickers often use violence or fraudulent employment agencies and fake promises of education and job opportunities to trick and coerce their victims.</a:t>
            </a:r>
            <a:endParaRPr lang="en-US">
              <a:solidFill>
                <a:srgbClr val="FFFFFF">
                  <a:alpha val="60000"/>
                </a:srgbClr>
              </a:solidFill>
            </a:endParaRPr>
          </a:p>
          <a:p>
            <a:endParaRPr lang="en-US"/>
          </a:p>
          <a:p>
            <a:endParaRPr lang="en-US" dirty="0">
              <a:solidFill>
                <a:srgbClr val="FFFFFF">
                  <a:alpha val="60000"/>
                </a:srgbClr>
              </a:solidFill>
            </a:endParaRPr>
          </a:p>
        </p:txBody>
      </p:sp>
    </p:spTree>
    <p:extLst>
      <p:ext uri="{BB962C8B-B14F-4D97-AF65-F5344CB8AC3E}">
        <p14:creationId xmlns:p14="http://schemas.microsoft.com/office/powerpoint/2010/main" val="19208045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9499-596E-6416-E4CF-26DED5E9B178}"/>
              </a:ext>
            </a:extLst>
          </p:cNvPr>
          <p:cNvSpPr>
            <a:spLocks noGrp="1"/>
          </p:cNvSpPr>
          <p:nvPr>
            <p:ph type="title"/>
          </p:nvPr>
        </p:nvSpPr>
        <p:spPr/>
        <p:txBody>
          <a:bodyPr/>
          <a:lstStyle/>
          <a:p>
            <a:r>
              <a:rPr lang="en-US" dirty="0"/>
              <a:t>Human Trafficking: UN</a:t>
            </a:r>
            <a:r>
              <a:rPr lang="en-US"/>
              <a:t> Definition</a:t>
            </a:r>
          </a:p>
        </p:txBody>
      </p:sp>
      <p:pic>
        <p:nvPicPr>
          <p:cNvPr id="4" name="Picture 4" descr="A diagram of a method&#10;&#10;Description automatically generated">
            <a:extLst>
              <a:ext uri="{FF2B5EF4-FFF2-40B4-BE49-F238E27FC236}">
                <a16:creationId xmlns:a16="http://schemas.microsoft.com/office/drawing/2014/main" id="{91653896-C610-E9EF-179E-72FE2A489DCC}"/>
              </a:ext>
            </a:extLst>
          </p:cNvPr>
          <p:cNvPicPr>
            <a:picLocks noGrp="1" noChangeAspect="1"/>
          </p:cNvPicPr>
          <p:nvPr>
            <p:ph idx="1"/>
          </p:nvPr>
        </p:nvPicPr>
        <p:blipFill>
          <a:blip r:embed="rId2"/>
          <a:stretch>
            <a:fillRect/>
          </a:stretch>
        </p:blipFill>
        <p:spPr>
          <a:xfrm>
            <a:off x="1585062" y="1270990"/>
            <a:ext cx="9048610" cy="5463519"/>
          </a:xfrm>
        </p:spPr>
      </p:pic>
    </p:spTree>
    <p:extLst>
      <p:ext uri="{BB962C8B-B14F-4D97-AF65-F5344CB8AC3E}">
        <p14:creationId xmlns:p14="http://schemas.microsoft.com/office/powerpoint/2010/main" val="12997057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8C933-AE67-7690-1486-02605914AA24}"/>
              </a:ext>
            </a:extLst>
          </p:cNvPr>
          <p:cNvSpPr>
            <a:spLocks noGrp="1"/>
          </p:cNvSpPr>
          <p:nvPr>
            <p:ph type="title"/>
          </p:nvPr>
        </p:nvSpPr>
        <p:spPr/>
        <p:txBody>
          <a:bodyPr/>
          <a:lstStyle/>
          <a:p>
            <a:r>
              <a:rPr lang="en-US"/>
              <a:t>Examples of Human Trafficking</a:t>
            </a:r>
          </a:p>
        </p:txBody>
      </p:sp>
      <p:pic>
        <p:nvPicPr>
          <p:cNvPr id="4" name="Picture 4" descr="A group of people with different actions&#10;&#10;Description automatically generated">
            <a:extLst>
              <a:ext uri="{FF2B5EF4-FFF2-40B4-BE49-F238E27FC236}">
                <a16:creationId xmlns:a16="http://schemas.microsoft.com/office/drawing/2014/main" id="{D9D85EB5-8A09-D48B-1C38-8EF6A6B167CB}"/>
              </a:ext>
            </a:extLst>
          </p:cNvPr>
          <p:cNvPicPr>
            <a:picLocks noGrp="1" noChangeAspect="1"/>
          </p:cNvPicPr>
          <p:nvPr>
            <p:ph idx="1"/>
          </p:nvPr>
        </p:nvPicPr>
        <p:blipFill>
          <a:blip r:embed="rId2"/>
          <a:stretch>
            <a:fillRect/>
          </a:stretch>
        </p:blipFill>
        <p:spPr>
          <a:xfrm>
            <a:off x="1582560" y="1364568"/>
            <a:ext cx="8799617" cy="5383309"/>
          </a:xfrm>
        </p:spPr>
      </p:pic>
    </p:spTree>
    <p:extLst>
      <p:ext uri="{BB962C8B-B14F-4D97-AF65-F5344CB8AC3E}">
        <p14:creationId xmlns:p14="http://schemas.microsoft.com/office/powerpoint/2010/main" val="3433320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on clear background">
            <a:extLst>
              <a:ext uri="{FF2B5EF4-FFF2-40B4-BE49-F238E27FC236}">
                <a16:creationId xmlns:a16="http://schemas.microsoft.com/office/drawing/2014/main" id="{D2E28DC2-A2D8-BA58-B04D-558674B36E0F}"/>
              </a:ext>
            </a:extLst>
          </p:cNvPr>
          <p:cNvPicPr>
            <a:picLocks noChangeAspect="1"/>
          </p:cNvPicPr>
          <p:nvPr/>
        </p:nvPicPr>
        <p:blipFill rotWithShape="1">
          <a:blip r:embed="rId2"/>
          <a:srcRect r="-2" b="15726"/>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75D39-6AE7-5A3D-42D6-4F9B7ACCD61B}"/>
              </a:ext>
            </a:extLst>
          </p:cNvPr>
          <p:cNvSpPr>
            <a:spLocks noGrp="1"/>
          </p:cNvSpPr>
          <p:nvPr>
            <p:ph type="title"/>
          </p:nvPr>
        </p:nvSpPr>
        <p:spPr>
          <a:xfrm>
            <a:off x="8075613"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Substance Use</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F9DB70-CCEF-CD9F-0590-DA5FB786C4F5}"/>
              </a:ext>
            </a:extLst>
          </p:cNvPr>
          <p:cNvSpPr>
            <a:spLocks noGrp="1"/>
          </p:cNvSpPr>
          <p:nvPr>
            <p:ph idx="1"/>
          </p:nvPr>
        </p:nvSpPr>
        <p:spPr>
          <a:xfrm>
            <a:off x="8075612" y="3569007"/>
            <a:ext cx="3565525" cy="2523817"/>
          </a:xfrm>
        </p:spPr>
        <p:txBody>
          <a:bodyPr vert="horz" wrap="square" lIns="0" tIns="0" rIns="0" bIns="0" rtlCol="0">
            <a:normAutofit/>
          </a:bodyPr>
          <a:lstStyle/>
          <a:p>
            <a:pPr marL="0" indent="0">
              <a:lnSpc>
                <a:spcPct val="100000"/>
              </a:lnSpc>
              <a:buNone/>
            </a:pPr>
            <a:r>
              <a:rPr lang="en-US" sz="2000" kern="1200">
                <a:latin typeface="+mn-lt"/>
                <a:ea typeface="+mn-ea"/>
                <a:cs typeface="+mn-cs"/>
              </a:rPr>
              <a:t>How prevalent do you think this issue is?</a:t>
            </a:r>
          </a:p>
        </p:txBody>
      </p:sp>
    </p:spTree>
    <p:extLst>
      <p:ext uri="{BB962C8B-B14F-4D97-AF65-F5344CB8AC3E}">
        <p14:creationId xmlns:p14="http://schemas.microsoft.com/office/powerpoint/2010/main" val="1051721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2D336-FEB3-01F8-798F-5BB395D44231}"/>
              </a:ext>
            </a:extLst>
          </p:cNvPr>
          <p:cNvSpPr>
            <a:spLocks noGrp="1"/>
          </p:cNvSpPr>
          <p:nvPr>
            <p:ph type="title"/>
          </p:nvPr>
        </p:nvSpPr>
        <p:spPr>
          <a:xfrm>
            <a:off x="550863" y="4508500"/>
            <a:ext cx="4500562" cy="1562959"/>
          </a:xfrm>
        </p:spPr>
        <p:txBody>
          <a:bodyPr wrap="square" anchor="t">
            <a:normAutofit/>
          </a:bodyPr>
          <a:lstStyle/>
          <a:p>
            <a:r>
              <a:rPr lang="en-US"/>
              <a:t>Substance Use</a:t>
            </a:r>
          </a:p>
        </p:txBody>
      </p:sp>
      <p:pic>
        <p:nvPicPr>
          <p:cNvPr id="4" name="Picture 4" descr="A black and white text&#10;&#10;Description automatically generated">
            <a:extLst>
              <a:ext uri="{FF2B5EF4-FFF2-40B4-BE49-F238E27FC236}">
                <a16:creationId xmlns:a16="http://schemas.microsoft.com/office/drawing/2014/main" id="{CFC4C973-0AA4-2FE2-3B8D-2CD12C218E40}"/>
              </a:ext>
            </a:extLst>
          </p:cNvPr>
          <p:cNvPicPr>
            <a:picLocks noChangeAspect="1"/>
          </p:cNvPicPr>
          <p:nvPr/>
        </p:nvPicPr>
        <p:blipFill>
          <a:blip r:embed="rId2"/>
          <a:stretch>
            <a:fillRect/>
          </a:stretch>
        </p:blipFill>
        <p:spPr>
          <a:xfrm>
            <a:off x="0" y="1521657"/>
            <a:ext cx="12192000" cy="2255518"/>
          </a:xfrm>
          <a:custGeom>
            <a:avLst/>
            <a:gdLst/>
            <a:ahLst/>
            <a:cxnLst/>
            <a:rect l="l" t="t" r="r" b="b"/>
            <a:pathLst>
              <a:path w="12192000" h="3227900">
                <a:moveTo>
                  <a:pt x="0" y="0"/>
                </a:moveTo>
                <a:lnTo>
                  <a:pt x="12192000" y="0"/>
                </a:lnTo>
                <a:lnTo>
                  <a:pt x="12192000" y="3227900"/>
                </a:lnTo>
                <a:lnTo>
                  <a:pt x="0" y="3227900"/>
                </a:lnTo>
                <a:close/>
              </a:path>
            </a:pathLst>
          </a:custGeom>
        </p:spPr>
      </p:pic>
      <p:grpSp>
        <p:nvGrpSpPr>
          <p:cNvPr id="13" name="Group 12">
            <a:extLst>
              <a:ext uri="{FF2B5EF4-FFF2-40B4-BE49-F238E27FC236}">
                <a16:creationId xmlns:a16="http://schemas.microsoft.com/office/drawing/2014/main" id="{30493E29-1143-4080-A31C-64E3683206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0863" y="398538"/>
            <a:ext cx="631474" cy="667800"/>
            <a:chOff x="2994153" y="1378666"/>
            <a:chExt cx="631474" cy="667800"/>
          </a:xfrm>
        </p:grpSpPr>
        <p:sp>
          <p:nvSpPr>
            <p:cNvPr id="14" name="Freeform: Shape 13">
              <a:extLst>
                <a:ext uri="{FF2B5EF4-FFF2-40B4-BE49-F238E27FC236}">
                  <a16:creationId xmlns:a16="http://schemas.microsoft.com/office/drawing/2014/main" id="{54F335CB-D905-4ACD-9B94-4BFC5E45C89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E30707A2-C7E1-4028-BD83-12C7212FF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7" name="Oval 16">
            <a:extLst>
              <a:ext uri="{FF2B5EF4-FFF2-40B4-BE49-F238E27FC236}">
                <a16:creationId xmlns:a16="http://schemas.microsoft.com/office/drawing/2014/main" id="{D7AA753E-FFC2-4B5B-A791-BEC976053A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65888"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Content Placeholder 7">
            <a:extLst>
              <a:ext uri="{FF2B5EF4-FFF2-40B4-BE49-F238E27FC236}">
                <a16:creationId xmlns:a16="http://schemas.microsoft.com/office/drawing/2014/main" id="{EF587149-D468-716D-A8BF-D9CCD0D3CBE8}"/>
              </a:ext>
            </a:extLst>
          </p:cNvPr>
          <p:cNvSpPr>
            <a:spLocks noGrp="1"/>
          </p:cNvSpPr>
          <p:nvPr>
            <p:ph idx="1"/>
          </p:nvPr>
        </p:nvSpPr>
        <p:spPr>
          <a:xfrm>
            <a:off x="5267325" y="4508500"/>
            <a:ext cx="6373813" cy="1562959"/>
          </a:xfrm>
        </p:spPr>
        <p:txBody>
          <a:bodyPr anchor="t">
            <a:normAutofit/>
          </a:bodyPr>
          <a:lstStyle/>
          <a:p>
            <a:r>
              <a:rPr lang="en-US" sz="1600" dirty="0">
                <a:solidFill>
                  <a:srgbClr val="FFFFFF">
                    <a:alpha val="60000"/>
                  </a:srgbClr>
                </a:solidFill>
              </a:rPr>
              <a:t>This is how prevalent it is.</a:t>
            </a:r>
            <a:endParaRPr lang="en-US" sz="1600" dirty="0"/>
          </a:p>
        </p:txBody>
      </p:sp>
    </p:spTree>
    <p:extLst>
      <p:ext uri="{BB962C8B-B14F-4D97-AF65-F5344CB8AC3E}">
        <p14:creationId xmlns:p14="http://schemas.microsoft.com/office/powerpoint/2010/main" val="35213445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omputer screen&#10;&#10;Description automatically generated">
            <a:extLst>
              <a:ext uri="{FF2B5EF4-FFF2-40B4-BE49-F238E27FC236}">
                <a16:creationId xmlns:a16="http://schemas.microsoft.com/office/drawing/2014/main" id="{DDCF106F-918E-C5A8-0B94-61886B275453}"/>
              </a:ext>
            </a:extLst>
          </p:cNvPr>
          <p:cNvPicPr>
            <a:picLocks noGrp="1" noChangeAspect="1"/>
          </p:cNvPicPr>
          <p:nvPr>
            <p:ph idx="1"/>
          </p:nvPr>
        </p:nvPicPr>
        <p:blipFill>
          <a:blip r:embed="rId2"/>
          <a:stretch>
            <a:fillRect/>
          </a:stretch>
        </p:blipFill>
        <p:spPr>
          <a:xfrm>
            <a:off x="508083" y="1997652"/>
            <a:ext cx="6924675" cy="895350"/>
          </a:xfrm>
        </p:spPr>
      </p:pic>
      <p:pic>
        <p:nvPicPr>
          <p:cNvPr id="5" name="Picture 5" descr="A white text on a white background&#10;&#10;Description automatically generated">
            <a:extLst>
              <a:ext uri="{FF2B5EF4-FFF2-40B4-BE49-F238E27FC236}">
                <a16:creationId xmlns:a16="http://schemas.microsoft.com/office/drawing/2014/main" id="{45EC72C0-76EF-6B47-7F8B-BCA0EAA6EF5A}"/>
              </a:ext>
            </a:extLst>
          </p:cNvPr>
          <p:cNvPicPr>
            <a:picLocks noChangeAspect="1"/>
          </p:cNvPicPr>
          <p:nvPr/>
        </p:nvPicPr>
        <p:blipFill>
          <a:blip r:embed="rId3"/>
          <a:stretch>
            <a:fillRect/>
          </a:stretch>
        </p:blipFill>
        <p:spPr>
          <a:xfrm>
            <a:off x="459874" y="3008411"/>
            <a:ext cx="6807200" cy="3808966"/>
          </a:xfrm>
          <a:prstGeom prst="rect">
            <a:avLst/>
          </a:prstGeom>
        </p:spPr>
      </p:pic>
      <p:pic>
        <p:nvPicPr>
          <p:cNvPr id="3" name="Picture 5" descr="A white background with black text&#10;&#10;Description automatically generated">
            <a:extLst>
              <a:ext uri="{FF2B5EF4-FFF2-40B4-BE49-F238E27FC236}">
                <a16:creationId xmlns:a16="http://schemas.microsoft.com/office/drawing/2014/main" id="{C8799621-C508-52A5-6FF6-13FCD58948A1}"/>
              </a:ext>
            </a:extLst>
          </p:cNvPr>
          <p:cNvPicPr>
            <a:picLocks noChangeAspect="1"/>
          </p:cNvPicPr>
          <p:nvPr/>
        </p:nvPicPr>
        <p:blipFill>
          <a:blip r:embed="rId4"/>
          <a:stretch>
            <a:fillRect/>
          </a:stretch>
        </p:blipFill>
        <p:spPr>
          <a:xfrm>
            <a:off x="98926" y="30"/>
            <a:ext cx="11860462" cy="1670993"/>
          </a:xfrm>
          <a:prstGeom prst="rect">
            <a:avLst/>
          </a:prstGeom>
        </p:spPr>
      </p:pic>
    </p:spTree>
    <p:extLst>
      <p:ext uri="{BB962C8B-B14F-4D97-AF65-F5344CB8AC3E}">
        <p14:creationId xmlns:p14="http://schemas.microsoft.com/office/powerpoint/2010/main" val="417363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37496-42D4-34E0-9E8F-FD5828284BC8}"/>
              </a:ext>
            </a:extLst>
          </p:cNvPr>
          <p:cNvSpPr>
            <a:spLocks noGrp="1"/>
          </p:cNvSpPr>
          <p:nvPr>
            <p:ph type="title"/>
          </p:nvPr>
        </p:nvSpPr>
        <p:spPr/>
        <p:txBody>
          <a:bodyPr/>
          <a:lstStyle/>
          <a:p>
            <a:r>
              <a:rPr lang="en-US"/>
              <a:t>Injecting Gone Wrong: Swansea</a:t>
            </a:r>
          </a:p>
        </p:txBody>
      </p:sp>
      <p:sp>
        <p:nvSpPr>
          <p:cNvPr id="3" name="Content Placeholder 2">
            <a:extLst>
              <a:ext uri="{FF2B5EF4-FFF2-40B4-BE49-F238E27FC236}">
                <a16:creationId xmlns:a16="http://schemas.microsoft.com/office/drawing/2014/main" id="{733B64B2-A576-43E9-8AF5-78BFC24807AA}"/>
              </a:ext>
            </a:extLst>
          </p:cNvPr>
          <p:cNvSpPr>
            <a:spLocks noGrp="1"/>
          </p:cNvSpPr>
          <p:nvPr>
            <p:ph idx="1"/>
          </p:nvPr>
        </p:nvSpPr>
        <p:spPr/>
        <p:txBody>
          <a:bodyPr vert="horz" wrap="square" lIns="0" tIns="0" rIns="0" bIns="0" rtlCol="0" anchor="t">
            <a:normAutofit/>
          </a:bodyPr>
          <a:lstStyle/>
          <a:p>
            <a:r>
              <a:rPr lang="en-US" dirty="0">
                <a:hlinkClick r:id="rId2"/>
              </a:rPr>
              <a:t>https://www.youtube.com/watch?v=iT27knsrR6Y</a:t>
            </a:r>
            <a:endParaRPr lang="en-US"/>
          </a:p>
          <a:p>
            <a:endParaRPr lang="en-US" dirty="0">
              <a:solidFill>
                <a:srgbClr val="FFFFFF">
                  <a:alpha val="60000"/>
                </a:srgbClr>
              </a:solidFill>
            </a:endParaRPr>
          </a:p>
        </p:txBody>
      </p:sp>
    </p:spTree>
    <p:extLst>
      <p:ext uri="{BB962C8B-B14F-4D97-AF65-F5344CB8AC3E}">
        <p14:creationId xmlns:p14="http://schemas.microsoft.com/office/powerpoint/2010/main" val="16170963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D829E-6DC7-27DF-FA35-546A46526B96}"/>
              </a:ext>
            </a:extLst>
          </p:cNvPr>
          <p:cNvSpPr>
            <a:spLocks noGrp="1"/>
          </p:cNvSpPr>
          <p:nvPr>
            <p:ph type="title"/>
          </p:nvPr>
        </p:nvSpPr>
        <p:spPr>
          <a:xfrm>
            <a:off x="550863" y="550800"/>
            <a:ext cx="7308850" cy="986400"/>
          </a:xfrm>
        </p:spPr>
        <p:txBody>
          <a:bodyPr wrap="square" anchor="ctr">
            <a:normAutofit/>
          </a:bodyPr>
          <a:lstStyle/>
          <a:p>
            <a:r>
              <a:rPr lang="en-US"/>
              <a:t>Cultural Issues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3E56CE3-BCA4-4FFE-C486-E75392B03406}"/>
              </a:ext>
            </a:extLst>
          </p:cNvPr>
          <p:cNvGraphicFramePr>
            <a:graphicFrameLocks noGrp="1"/>
          </p:cNvGraphicFramePr>
          <p:nvPr>
            <p:ph idx="1"/>
            <p:extLst>
              <p:ext uri="{D42A27DB-BD31-4B8C-83A1-F6EECF244321}">
                <p14:modId xmlns:p14="http://schemas.microsoft.com/office/powerpoint/2010/main" val="3705065572"/>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31345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BDAF-09D8-B15B-F865-7369CC5D5069}"/>
              </a:ext>
            </a:extLst>
          </p:cNvPr>
          <p:cNvSpPr>
            <a:spLocks noGrp="1"/>
          </p:cNvSpPr>
          <p:nvPr>
            <p:ph type="title"/>
          </p:nvPr>
        </p:nvSpPr>
        <p:spPr/>
        <p:txBody>
          <a:bodyPr/>
          <a:lstStyle/>
          <a:p>
            <a:r>
              <a:rPr lang="en-US"/>
              <a:t>FGM</a:t>
            </a:r>
          </a:p>
        </p:txBody>
      </p:sp>
      <p:sp>
        <p:nvSpPr>
          <p:cNvPr id="3" name="Content Placeholder 2">
            <a:extLst>
              <a:ext uri="{FF2B5EF4-FFF2-40B4-BE49-F238E27FC236}">
                <a16:creationId xmlns:a16="http://schemas.microsoft.com/office/drawing/2014/main" id="{CB0FF0CD-2F0E-42A4-FDC1-627A492F5629}"/>
              </a:ext>
            </a:extLst>
          </p:cNvPr>
          <p:cNvSpPr>
            <a:spLocks noGrp="1"/>
          </p:cNvSpPr>
          <p:nvPr>
            <p:ph idx="1"/>
          </p:nvPr>
        </p:nvSpPr>
        <p:spPr/>
        <p:txBody>
          <a:bodyPr vert="horz" wrap="square" lIns="0" tIns="0" rIns="0" bIns="0" rtlCol="0" anchor="t">
            <a:normAutofit/>
          </a:bodyPr>
          <a:lstStyle/>
          <a:p>
            <a:pPr>
              <a:lnSpc>
                <a:spcPct val="90000"/>
              </a:lnSpc>
              <a:spcBef>
                <a:spcPts val="1200"/>
              </a:spcBef>
              <a:spcAft>
                <a:spcPts val="200"/>
              </a:spcAft>
            </a:pPr>
            <a:r>
              <a:rPr lang="en-GB" sz="1900" b="1" dirty="0">
                <a:latin typeface="Century Gothic"/>
              </a:rPr>
              <a:t>Female genital mutilation (FGM) is a procedure where the female genitals are deliberately cut, injured or changed, without medical need.</a:t>
            </a:r>
            <a:endParaRPr lang="en-US" sz="1900" dirty="0">
              <a:latin typeface="Century Gothic"/>
            </a:endParaRPr>
          </a:p>
          <a:p>
            <a:pPr>
              <a:lnSpc>
                <a:spcPct val="90000"/>
              </a:lnSpc>
              <a:spcBef>
                <a:spcPts val="1200"/>
              </a:spcBef>
              <a:spcAft>
                <a:spcPts val="200"/>
              </a:spcAft>
            </a:pPr>
            <a:r>
              <a:rPr lang="en-GB" sz="1900" dirty="0">
                <a:latin typeface="Century Gothic"/>
              </a:rPr>
              <a:t>This practice has been carried out on young girls for over 2000 years in African and some Asian cultures, the earliest record found was from 25BC.</a:t>
            </a:r>
            <a:endParaRPr lang="en-US" sz="1900" dirty="0">
              <a:latin typeface="Century Gothic"/>
            </a:endParaRPr>
          </a:p>
          <a:p>
            <a:pPr>
              <a:lnSpc>
                <a:spcPct val="90000"/>
              </a:lnSpc>
              <a:spcBef>
                <a:spcPts val="1200"/>
              </a:spcBef>
              <a:spcAft>
                <a:spcPts val="200"/>
              </a:spcAft>
            </a:pPr>
            <a:r>
              <a:rPr lang="en-GB" sz="1900" b="1" dirty="0">
                <a:latin typeface="Century Gothic"/>
              </a:rPr>
              <a:t>It is illegal in the UK and is child abuse.</a:t>
            </a:r>
            <a:endParaRPr lang="en-US" sz="1900" dirty="0">
              <a:latin typeface="Century Gothic"/>
            </a:endParaRPr>
          </a:p>
          <a:p>
            <a:pPr>
              <a:lnSpc>
                <a:spcPct val="90000"/>
              </a:lnSpc>
              <a:spcBef>
                <a:spcPts val="1200"/>
              </a:spcBef>
              <a:spcAft>
                <a:spcPts val="200"/>
              </a:spcAft>
            </a:pPr>
            <a:r>
              <a:rPr lang="en-GB" sz="1900" dirty="0">
                <a:latin typeface="Century Gothic"/>
              </a:rPr>
              <a:t>It's also known as "female circumcision" or "cutting", and by other names such as </a:t>
            </a:r>
            <a:r>
              <a:rPr lang="en-GB" sz="1900" dirty="0" err="1">
                <a:latin typeface="Century Gothic"/>
              </a:rPr>
              <a:t>sunna</a:t>
            </a:r>
            <a:r>
              <a:rPr lang="en-GB" sz="1900" dirty="0">
                <a:latin typeface="Century Gothic"/>
              </a:rPr>
              <a:t>, </a:t>
            </a:r>
            <a:r>
              <a:rPr lang="en-GB" sz="1900" dirty="0" err="1">
                <a:latin typeface="Century Gothic"/>
              </a:rPr>
              <a:t>gudniin</a:t>
            </a:r>
            <a:r>
              <a:rPr lang="en-GB" sz="1900" dirty="0">
                <a:latin typeface="Century Gothic"/>
              </a:rPr>
              <a:t>, </a:t>
            </a:r>
            <a:r>
              <a:rPr lang="en-GB" sz="1900" dirty="0" err="1">
                <a:latin typeface="Century Gothic"/>
              </a:rPr>
              <a:t>halalays</a:t>
            </a:r>
            <a:r>
              <a:rPr lang="en-GB" sz="1900" dirty="0">
                <a:latin typeface="Century Gothic"/>
              </a:rPr>
              <a:t>, </a:t>
            </a:r>
            <a:r>
              <a:rPr lang="en-GB" sz="1900" dirty="0" err="1">
                <a:latin typeface="Century Gothic"/>
              </a:rPr>
              <a:t>tahur</a:t>
            </a:r>
            <a:r>
              <a:rPr lang="en-GB" sz="1900" dirty="0">
                <a:latin typeface="Century Gothic"/>
              </a:rPr>
              <a:t>, </a:t>
            </a:r>
            <a:r>
              <a:rPr lang="en-GB" sz="1900" dirty="0" err="1">
                <a:latin typeface="Century Gothic"/>
              </a:rPr>
              <a:t>megrez</a:t>
            </a:r>
            <a:r>
              <a:rPr lang="en-GB" sz="1900" dirty="0">
                <a:latin typeface="Century Gothic"/>
              </a:rPr>
              <a:t> and </a:t>
            </a:r>
            <a:r>
              <a:rPr lang="en-GB" sz="1900" dirty="0" err="1">
                <a:latin typeface="Century Gothic"/>
              </a:rPr>
              <a:t>khitan</a:t>
            </a:r>
            <a:r>
              <a:rPr lang="en-GB" sz="1900" dirty="0">
                <a:latin typeface="Century Gothic"/>
              </a:rPr>
              <a:t>, among others</a:t>
            </a:r>
            <a:endParaRPr lang="en-US" sz="1900" dirty="0">
              <a:latin typeface="Century Gothic"/>
            </a:endParaRPr>
          </a:p>
          <a:p>
            <a:pPr>
              <a:lnSpc>
                <a:spcPct val="90000"/>
              </a:lnSpc>
              <a:spcBef>
                <a:spcPts val="1200"/>
              </a:spcBef>
              <a:spcAft>
                <a:spcPts val="200"/>
              </a:spcAft>
            </a:pPr>
            <a:r>
              <a:rPr lang="en-GB" sz="1900" dirty="0">
                <a:latin typeface="Century Gothic"/>
              </a:rPr>
              <a:t>FGM is usually carried out on young girls between infancy and the age of 15, most commonly before puberty starts</a:t>
            </a:r>
            <a:endParaRPr lang="en-US" sz="1900" dirty="0">
              <a:latin typeface="Century Gothic"/>
            </a:endParaRPr>
          </a:p>
          <a:p>
            <a:pPr>
              <a:lnSpc>
                <a:spcPct val="90000"/>
              </a:lnSpc>
              <a:spcBef>
                <a:spcPts val="1200"/>
              </a:spcBef>
              <a:spcAft>
                <a:spcPts val="200"/>
              </a:spcAft>
            </a:pPr>
            <a:r>
              <a:rPr lang="en-GB" sz="1900" dirty="0">
                <a:latin typeface="Century Gothic"/>
              </a:rPr>
              <a:t>It's very painful and can seriously harm the health of women and girls. It can also cause long-term problems with sex, childbirth and mental health</a:t>
            </a:r>
            <a:endParaRPr lang="en-US" sz="1900" dirty="0">
              <a:latin typeface="Century Gothic"/>
            </a:endParaRPr>
          </a:p>
          <a:p>
            <a:pPr>
              <a:lnSpc>
                <a:spcPct val="90000"/>
              </a:lnSpc>
              <a:spcBef>
                <a:spcPts val="1200"/>
              </a:spcBef>
              <a:spcAft>
                <a:spcPts val="200"/>
              </a:spcAft>
            </a:pPr>
            <a:endParaRPr lang="en-GB" sz="1900" dirty="0">
              <a:latin typeface="Century Gothic"/>
            </a:endParaRPr>
          </a:p>
          <a:p>
            <a:pPr>
              <a:lnSpc>
                <a:spcPct val="100000"/>
              </a:lnSpc>
              <a:spcAft>
                <a:spcPts val="0"/>
              </a:spcAft>
            </a:pPr>
            <a:endParaRPr lang="en-US" sz="1900" dirty="0">
              <a:latin typeface="Century Gothic"/>
            </a:endParaRPr>
          </a:p>
          <a:p>
            <a:endParaRPr lang="en-US" dirty="0">
              <a:solidFill>
                <a:srgbClr val="FFFFFF">
                  <a:alpha val="60000"/>
                </a:srgbClr>
              </a:solidFill>
            </a:endParaRPr>
          </a:p>
        </p:txBody>
      </p:sp>
    </p:spTree>
    <p:extLst>
      <p:ext uri="{BB962C8B-B14F-4D97-AF65-F5344CB8AC3E}">
        <p14:creationId xmlns:p14="http://schemas.microsoft.com/office/powerpoint/2010/main" val="34144315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C6939-BBAE-0321-4757-E7ED9D97E992}"/>
              </a:ext>
            </a:extLst>
          </p:cNvPr>
          <p:cNvSpPr>
            <a:spLocks noGrp="1"/>
          </p:cNvSpPr>
          <p:nvPr>
            <p:ph type="title"/>
          </p:nvPr>
        </p:nvSpPr>
        <p:spPr/>
        <p:txBody>
          <a:bodyPr/>
          <a:lstStyle/>
          <a:p>
            <a:r>
              <a:rPr lang="en-US"/>
              <a:t>FGM</a:t>
            </a:r>
          </a:p>
        </p:txBody>
      </p:sp>
      <p:sp>
        <p:nvSpPr>
          <p:cNvPr id="3" name="Content Placeholder 2">
            <a:extLst>
              <a:ext uri="{FF2B5EF4-FFF2-40B4-BE49-F238E27FC236}">
                <a16:creationId xmlns:a16="http://schemas.microsoft.com/office/drawing/2014/main" id="{F12725D3-047E-04FD-BCDC-B52C403AA1FF}"/>
              </a:ext>
            </a:extLst>
          </p:cNvPr>
          <p:cNvSpPr>
            <a:spLocks noGrp="1"/>
          </p:cNvSpPr>
          <p:nvPr>
            <p:ph idx="1"/>
          </p:nvPr>
        </p:nvSpPr>
        <p:spPr/>
        <p:txBody>
          <a:bodyPr vert="horz" wrap="square" lIns="0" tIns="0" rIns="0" bIns="0" rtlCol="0" anchor="t">
            <a:normAutofit/>
          </a:bodyPr>
          <a:lstStyle/>
          <a:p>
            <a:r>
              <a:rPr lang="en-US" sz="2000" dirty="0">
                <a:latin typeface="Century Gothic"/>
                <a:hlinkClick r:id="rId2"/>
              </a:rPr>
              <a:t>https://www.youtube.com/watch?v=OOmh-phOLoc</a:t>
            </a:r>
          </a:p>
          <a:p>
            <a:endParaRPr lang="en-US" sz="2000" dirty="0">
              <a:solidFill>
                <a:srgbClr val="FFFFFF">
                  <a:alpha val="60000"/>
                </a:srgbClr>
              </a:solidFill>
              <a:latin typeface="Century Gothic"/>
            </a:endParaRPr>
          </a:p>
        </p:txBody>
      </p:sp>
    </p:spTree>
    <p:extLst>
      <p:ext uri="{BB962C8B-B14F-4D97-AF65-F5344CB8AC3E}">
        <p14:creationId xmlns:p14="http://schemas.microsoft.com/office/powerpoint/2010/main" val="18124513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F0C28F-4399-0A8F-763B-D46B9F15DD5D}"/>
              </a:ext>
            </a:extLst>
          </p:cNvPr>
          <p:cNvSpPr>
            <a:spLocks noGrp="1"/>
          </p:cNvSpPr>
          <p:nvPr>
            <p:ph type="title"/>
          </p:nvPr>
        </p:nvSpPr>
        <p:spPr>
          <a:xfrm>
            <a:off x="550863" y="550800"/>
            <a:ext cx="7308850" cy="986400"/>
          </a:xfrm>
        </p:spPr>
        <p:txBody>
          <a:bodyPr wrap="square" anchor="ctr">
            <a:normAutofit/>
          </a:bodyPr>
          <a:lstStyle/>
          <a:p>
            <a:r>
              <a:rPr lang="en-US"/>
              <a:t>Honour Killings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FA19545-BCBA-6770-7408-9B0EC83276A0}"/>
              </a:ext>
            </a:extLst>
          </p:cNvPr>
          <p:cNvGraphicFramePr>
            <a:graphicFrameLocks noGrp="1"/>
          </p:cNvGraphicFramePr>
          <p:nvPr>
            <p:ph idx="1"/>
            <p:extLst>
              <p:ext uri="{D42A27DB-BD31-4B8C-83A1-F6EECF244321}">
                <p14:modId xmlns:p14="http://schemas.microsoft.com/office/powerpoint/2010/main" val="4127919363"/>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24188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242C14-E97E-E0FA-85EF-88D43F64970A}"/>
              </a:ext>
            </a:extLst>
          </p:cNvPr>
          <p:cNvSpPr>
            <a:spLocks noGrp="1"/>
          </p:cNvSpPr>
          <p:nvPr>
            <p:ph type="title"/>
          </p:nvPr>
        </p:nvSpPr>
        <p:spPr>
          <a:xfrm>
            <a:off x="550863" y="549275"/>
            <a:ext cx="3565525" cy="5543549"/>
          </a:xfrm>
        </p:spPr>
        <p:txBody>
          <a:bodyPr wrap="square" anchor="ctr">
            <a:normAutofit/>
          </a:bodyPr>
          <a:lstStyle/>
          <a:p>
            <a:r>
              <a:rPr lang="en-US"/>
              <a:t>So what next?</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DCF667-AEE4-20DA-3E0E-1DABD3E8E723}"/>
              </a:ext>
            </a:extLst>
          </p:cNvPr>
          <p:cNvGraphicFramePr>
            <a:graphicFrameLocks noGrp="1"/>
          </p:cNvGraphicFramePr>
          <p:nvPr>
            <p:ph idx="1"/>
            <p:extLst>
              <p:ext uri="{D42A27DB-BD31-4B8C-83A1-F6EECF244321}">
                <p14:modId xmlns:p14="http://schemas.microsoft.com/office/powerpoint/2010/main" val="78256168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7522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29B54-93AA-B997-F8E2-62F94D826D58}"/>
              </a:ext>
            </a:extLst>
          </p:cNvPr>
          <p:cNvSpPr>
            <a:spLocks noGrp="1"/>
          </p:cNvSpPr>
          <p:nvPr>
            <p:ph type="title"/>
          </p:nvPr>
        </p:nvSpPr>
        <p:spPr/>
        <p:txBody>
          <a:bodyPr/>
          <a:lstStyle/>
          <a:p>
            <a:r>
              <a:rPr lang="en-US"/>
              <a:t>Research Task</a:t>
            </a:r>
          </a:p>
        </p:txBody>
      </p:sp>
      <p:sp>
        <p:nvSpPr>
          <p:cNvPr id="3" name="Content Placeholder 2">
            <a:extLst>
              <a:ext uri="{FF2B5EF4-FFF2-40B4-BE49-F238E27FC236}">
                <a16:creationId xmlns:a16="http://schemas.microsoft.com/office/drawing/2014/main" id="{8444B571-808A-0E7A-BB21-E2CE581743F3}"/>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rPr>
              <a:t>Choose one of the issues discussed today, or choose one of your own. </a:t>
            </a:r>
          </a:p>
          <a:p>
            <a:r>
              <a:rPr lang="en-US">
                <a:solidFill>
                  <a:srgbClr val="FFFFFF">
                    <a:alpha val="60000"/>
                  </a:srgbClr>
                </a:solidFill>
              </a:rPr>
              <a:t>Research its prevalence in your area and some key statistics.</a:t>
            </a:r>
          </a:p>
          <a:p>
            <a:r>
              <a:rPr lang="en-US">
                <a:solidFill>
                  <a:srgbClr val="FFFFFF">
                    <a:alpha val="60000"/>
                  </a:srgbClr>
                </a:solidFill>
              </a:rPr>
              <a:t>Uncover as much information about what the local Council or the Welsh Government are doing about it.</a:t>
            </a:r>
            <a:endParaRPr lang="en-US" dirty="0">
              <a:solidFill>
                <a:srgbClr val="FFFFFF">
                  <a:alpha val="60000"/>
                </a:srgbClr>
              </a:solidFill>
            </a:endParaRPr>
          </a:p>
          <a:p>
            <a:endParaRPr lang="en-US" dirty="0">
              <a:solidFill>
                <a:srgbClr val="FFFFFF">
                  <a:alpha val="60000"/>
                </a:srgbClr>
              </a:solidFill>
            </a:endParaRPr>
          </a:p>
          <a:p>
            <a:r>
              <a:rPr lang="en-US">
                <a:solidFill>
                  <a:srgbClr val="FFFFFF">
                    <a:alpha val="60000"/>
                  </a:srgbClr>
                </a:solidFill>
              </a:rPr>
              <a:t>(20 mins)</a:t>
            </a:r>
            <a:endParaRPr lang="en-US" dirty="0">
              <a:solidFill>
                <a:srgbClr val="FFFFFF">
                  <a:alpha val="60000"/>
                </a:srgbClr>
              </a:solidFill>
            </a:endParaRPr>
          </a:p>
        </p:txBody>
      </p:sp>
    </p:spTree>
    <p:extLst>
      <p:ext uri="{BB962C8B-B14F-4D97-AF65-F5344CB8AC3E}">
        <p14:creationId xmlns:p14="http://schemas.microsoft.com/office/powerpoint/2010/main" val="834688224"/>
      </p:ext>
    </p:extLst>
  </p:cSld>
  <p:clrMapOvr>
    <a:masterClrMapping/>
  </p:clrMapOvr>
</p:sld>
</file>

<file path=ppt/theme/theme1.xml><?xml version="1.0" encoding="utf-8"?>
<a:theme xmlns:a="http://schemas.openxmlformats.org/drawingml/2006/main" name="3DFloatVTI">
  <a:themeElements>
    <a:clrScheme name="AnalogousFromLightSeedRightStep">
      <a:dk1>
        <a:srgbClr val="000000"/>
      </a:dk1>
      <a:lt1>
        <a:srgbClr val="FFFFFF"/>
      </a:lt1>
      <a:dk2>
        <a:srgbClr val="412425"/>
      </a:dk2>
      <a:lt2>
        <a:srgbClr val="E2E8E8"/>
      </a:lt2>
      <a:accent1>
        <a:srgbClr val="EE6E6F"/>
      </a:accent1>
      <a:accent2>
        <a:srgbClr val="EA8C4A"/>
      </a:accent2>
      <a:accent3>
        <a:srgbClr val="B8A33E"/>
      </a:accent3>
      <a:accent4>
        <a:srgbClr val="92AF3A"/>
      </a:accent4>
      <a:accent5>
        <a:srgbClr val="63B539"/>
      </a:accent5>
      <a:accent6>
        <a:srgbClr val="2DBB38"/>
      </a:accent6>
      <a:hlink>
        <a:srgbClr val="568D8D"/>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3DFloatVTI</vt:lpstr>
      <vt:lpstr>Community Issues</vt:lpstr>
      <vt:lpstr>Aims and Objectives</vt:lpstr>
      <vt:lpstr>Vulnerable Communities</vt:lpstr>
      <vt:lpstr>Vulnerable Community: Swansea</vt:lpstr>
      <vt:lpstr>Swansea WIMD Data (Swansea Council, 2019)</vt:lpstr>
      <vt:lpstr>Current Issues</vt:lpstr>
      <vt:lpstr>Current Issues</vt:lpstr>
      <vt:lpstr>ACEs</vt:lpstr>
      <vt:lpstr>ACEs</vt:lpstr>
      <vt:lpstr>ACEs</vt:lpstr>
      <vt:lpstr>ACEs</vt:lpstr>
      <vt:lpstr>Radicalisation</vt:lpstr>
      <vt:lpstr>Radicalisation: Prevent</vt:lpstr>
      <vt:lpstr>Radicalisation: Prevent</vt:lpstr>
      <vt:lpstr>Child Sexual Exploitation (CSE)</vt:lpstr>
      <vt:lpstr>CSE</vt:lpstr>
      <vt:lpstr>CSE</vt:lpstr>
      <vt:lpstr>Modern Slavery and Human Trafficking</vt:lpstr>
      <vt:lpstr>PowerPoint Presentation</vt:lpstr>
      <vt:lpstr>PowerPoint Presentation</vt:lpstr>
      <vt:lpstr>Human Trafficking</vt:lpstr>
      <vt:lpstr>Human Trafficking: UN Definition</vt:lpstr>
      <vt:lpstr>Examples of Human Trafficking</vt:lpstr>
      <vt:lpstr>Substance Use</vt:lpstr>
      <vt:lpstr>Substance Use</vt:lpstr>
      <vt:lpstr>PowerPoint Presentation</vt:lpstr>
      <vt:lpstr>Injecting Gone Wrong: Swansea</vt:lpstr>
      <vt:lpstr>Cultural Issues</vt:lpstr>
      <vt:lpstr>FGM</vt:lpstr>
      <vt:lpstr>FGM</vt:lpstr>
      <vt:lpstr>Honour Killings</vt:lpstr>
      <vt:lpstr>So what next?</vt:lpstr>
      <vt:lpstr>Research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202</cp:revision>
  <dcterms:created xsi:type="dcterms:W3CDTF">2023-07-13T09:29:38Z</dcterms:created>
  <dcterms:modified xsi:type="dcterms:W3CDTF">2023-07-20T09:10:46Z</dcterms:modified>
</cp:coreProperties>
</file>