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54" r:id="rId5"/>
    <p:sldMasterId id="2147483656" r:id="rId6"/>
  </p:sldMasterIdLst>
  <p:sldIdLst>
    <p:sldId id="263" r:id="rId7"/>
    <p:sldId id="286" r:id="rId8"/>
    <p:sldId id="284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Book Info" id="{6AA4891F-3690-3544-852D-3B3DA77854CC}">
          <p14:sldIdLst/>
        </p14:section>
        <p14:section name="Digital Solution Slide Video" id="{81224C2D-2268-2945-A8D3-CBD8D3F33EAC}">
          <p14:sldIdLst>
            <p14:sldId id="263"/>
            <p14:sldId id="286"/>
            <p14:sldId id="284"/>
          </p14:sldIdLst>
        </p14:section>
        <p14:section name="CengageBrain Discount Slide" id="{3C5173AB-95F3-D645-AE9F-20A904A510D6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C00"/>
    <a:srgbClr val="0085CA"/>
    <a:srgbClr val="0491B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7D3C4C6-C886-6CB3-B64C-A16EC31E6D2D}" v="85" dt="2021-09-10T10:22:26.644"/>
    <p1510:client id="{AADBBF5F-CEB4-4F59-B0C9-6BE062274AE0}" vWet="2" dt="2021-09-10T10:05:01.880"/>
    <p1510:client id="{CDA38242-BF8D-46A0-9830-F3DEEC950C24}" v="26" dt="2019-10-08T16:26:14.86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1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orde, Claire" userId="S::claire.forde@cengage.com::6a4d0dee-6a9f-449a-8d2a-fb1d5de437af" providerId="AD" clId="Web-{67D3C4C6-C886-6CB3-B64C-A16EC31E6D2D}"/>
    <pc:docChg chg="modSld">
      <pc:chgData name="Forde, Claire" userId="S::claire.forde@cengage.com::6a4d0dee-6a9f-449a-8d2a-fb1d5de437af" providerId="AD" clId="Web-{67D3C4C6-C886-6CB3-B64C-A16EC31E6D2D}" dt="2021-09-10T10:22:26.644" v="70" actId="1076"/>
      <pc:docMkLst>
        <pc:docMk/>
      </pc:docMkLst>
      <pc:sldChg chg="delSp modSp">
        <pc:chgData name="Forde, Claire" userId="S::claire.forde@cengage.com::6a4d0dee-6a9f-449a-8d2a-fb1d5de437af" providerId="AD" clId="Web-{67D3C4C6-C886-6CB3-B64C-A16EC31E6D2D}" dt="2021-09-10T10:09:03.075" v="21" actId="20577"/>
        <pc:sldMkLst>
          <pc:docMk/>
          <pc:sldMk cId="3133133166" sldId="263"/>
        </pc:sldMkLst>
        <pc:spChg chg="mod">
          <ac:chgData name="Forde, Claire" userId="S::claire.forde@cengage.com::6a4d0dee-6a9f-449a-8d2a-fb1d5de437af" providerId="AD" clId="Web-{67D3C4C6-C886-6CB3-B64C-A16EC31E6D2D}" dt="2021-09-10T10:04:58.600" v="2" actId="1076"/>
          <ac:spMkLst>
            <pc:docMk/>
            <pc:sldMk cId="3133133166" sldId="263"/>
            <ac:spMk id="2" creationId="{2258FC9F-44C4-8745-AD3F-021157ADCDA3}"/>
          </ac:spMkLst>
        </pc:spChg>
        <pc:spChg chg="mod">
          <ac:chgData name="Forde, Claire" userId="S::claire.forde@cengage.com::6a4d0dee-6a9f-449a-8d2a-fb1d5de437af" providerId="AD" clId="Web-{67D3C4C6-C886-6CB3-B64C-A16EC31E6D2D}" dt="2021-09-10T10:09:03.075" v="21" actId="20577"/>
          <ac:spMkLst>
            <pc:docMk/>
            <pc:sldMk cId="3133133166" sldId="263"/>
            <ac:spMk id="3" creationId="{28C950D1-FFBD-754E-B210-25301E8AA2AE}"/>
          </ac:spMkLst>
        </pc:spChg>
        <pc:spChg chg="mod">
          <ac:chgData name="Forde, Claire" userId="S::claire.forde@cengage.com::6a4d0dee-6a9f-449a-8d2a-fb1d5de437af" providerId="AD" clId="Web-{67D3C4C6-C886-6CB3-B64C-A16EC31E6D2D}" dt="2021-09-10T10:06:11.571" v="9" actId="20577"/>
          <ac:spMkLst>
            <pc:docMk/>
            <pc:sldMk cId="3133133166" sldId="263"/>
            <ac:spMk id="4" creationId="{FDE53C00-9E78-0746-A743-36A0C2D67091}"/>
          </ac:spMkLst>
        </pc:spChg>
        <pc:picChg chg="del">
          <ac:chgData name="Forde, Claire" userId="S::claire.forde@cengage.com::6a4d0dee-6a9f-449a-8d2a-fb1d5de437af" providerId="AD" clId="Web-{67D3C4C6-C886-6CB3-B64C-A16EC31E6D2D}" dt="2021-09-10T10:06:32.900" v="11"/>
          <ac:picMkLst>
            <pc:docMk/>
            <pc:sldMk cId="3133133166" sldId="263"/>
            <ac:picMk id="5" creationId="{362E793D-8E9C-4220-9542-F929583A40FF}"/>
          </ac:picMkLst>
        </pc:picChg>
        <pc:picChg chg="mod">
          <ac:chgData name="Forde, Claire" userId="S::claire.forde@cengage.com::6a4d0dee-6a9f-449a-8d2a-fb1d5de437af" providerId="AD" clId="Web-{67D3C4C6-C886-6CB3-B64C-A16EC31E6D2D}" dt="2021-09-10T10:05:07.600" v="3" actId="1076"/>
          <ac:picMkLst>
            <pc:docMk/>
            <pc:sldMk cId="3133133166" sldId="263"/>
            <ac:picMk id="1026" creationId="{6A1EBB91-604F-4183-9BE6-D25BA736F634}"/>
          </ac:picMkLst>
        </pc:picChg>
      </pc:sldChg>
      <pc:sldChg chg="addSp delSp modSp">
        <pc:chgData name="Forde, Claire" userId="S::claire.forde@cengage.com::6a4d0dee-6a9f-449a-8d2a-fb1d5de437af" providerId="AD" clId="Web-{67D3C4C6-C886-6CB3-B64C-A16EC31E6D2D}" dt="2021-09-10T10:22:26.644" v="70" actId="1076"/>
        <pc:sldMkLst>
          <pc:docMk/>
          <pc:sldMk cId="4066296426" sldId="284"/>
        </pc:sldMkLst>
        <pc:spChg chg="mod">
          <ac:chgData name="Forde, Claire" userId="S::claire.forde@cengage.com::6a4d0dee-6a9f-449a-8d2a-fb1d5de437af" providerId="AD" clId="Web-{67D3C4C6-C886-6CB3-B64C-A16EC31E6D2D}" dt="2021-09-10T10:22:25.660" v="69" actId="14100"/>
          <ac:spMkLst>
            <pc:docMk/>
            <pc:sldMk cId="4066296426" sldId="284"/>
            <ac:spMk id="4" creationId="{00000000-0000-0000-0000-000000000000}"/>
          </ac:spMkLst>
        </pc:spChg>
        <pc:picChg chg="del">
          <ac:chgData name="Forde, Claire" userId="S::claire.forde@cengage.com::6a4d0dee-6a9f-449a-8d2a-fb1d5de437af" providerId="AD" clId="Web-{67D3C4C6-C886-6CB3-B64C-A16EC31E6D2D}" dt="2021-09-10T10:19:52.859" v="46"/>
          <ac:picMkLst>
            <pc:docMk/>
            <pc:sldMk cId="4066296426" sldId="284"/>
            <ac:picMk id="2" creationId="{4B6C384C-B6E6-4F61-9EF7-5A1FA7F12F84}"/>
          </ac:picMkLst>
        </pc:picChg>
        <pc:picChg chg="add mod">
          <ac:chgData name="Forde, Claire" userId="S::claire.forde@cengage.com::6a4d0dee-6a9f-449a-8d2a-fb1d5de437af" providerId="AD" clId="Web-{67D3C4C6-C886-6CB3-B64C-A16EC31E6D2D}" dt="2021-09-10T10:22:26.644" v="70" actId="1076"/>
          <ac:picMkLst>
            <pc:docMk/>
            <pc:sldMk cId="4066296426" sldId="284"/>
            <ac:picMk id="3" creationId="{199624D0-BFCA-480E-964A-E24424861ECA}"/>
          </ac:picMkLst>
        </pc:picChg>
        <pc:picChg chg="add del mod">
          <ac:chgData name="Forde, Claire" userId="S::claire.forde@cengage.com::6a4d0dee-6a9f-449a-8d2a-fb1d5de437af" providerId="AD" clId="Web-{67D3C4C6-C886-6CB3-B64C-A16EC31E6D2D}" dt="2021-09-10T10:21:16.595" v="55"/>
          <ac:picMkLst>
            <pc:docMk/>
            <pc:sldMk cId="4066296426" sldId="284"/>
            <ac:picMk id="5" creationId="{AB4E0D08-2650-43DC-8838-FC49725E5223}"/>
          </ac:picMkLst>
        </pc:picChg>
        <pc:picChg chg="add mod">
          <ac:chgData name="Forde, Claire" userId="S::claire.forde@cengage.com::6a4d0dee-6a9f-449a-8d2a-fb1d5de437af" providerId="AD" clId="Web-{67D3C4C6-C886-6CB3-B64C-A16EC31E6D2D}" dt="2021-09-10T10:21:27.830" v="61" actId="1076"/>
          <ac:picMkLst>
            <pc:docMk/>
            <pc:sldMk cId="4066296426" sldId="284"/>
            <ac:picMk id="6" creationId="{9DC22A50-FEB9-4798-AA8F-439C96BBC0B5}"/>
          </ac:picMkLst>
        </pc:picChg>
        <pc:picChg chg="add del mod">
          <ac:chgData name="Forde, Claire" userId="S::claire.forde@cengage.com::6a4d0dee-6a9f-449a-8d2a-fb1d5de437af" providerId="AD" clId="Web-{67D3C4C6-C886-6CB3-B64C-A16EC31E6D2D}" dt="2021-09-10T10:21:57.018" v="63"/>
          <ac:picMkLst>
            <pc:docMk/>
            <pc:sldMk cId="4066296426" sldId="284"/>
            <ac:picMk id="7" creationId="{1A09FA62-EBA0-4A27-BD18-5CAAEAF0ABF0}"/>
          </ac:picMkLst>
        </pc:picChg>
        <pc:picChg chg="del">
          <ac:chgData name="Forde, Claire" userId="S::claire.forde@cengage.com::6a4d0dee-6a9f-449a-8d2a-fb1d5de437af" providerId="AD" clId="Web-{67D3C4C6-C886-6CB3-B64C-A16EC31E6D2D}" dt="2021-09-10T10:19:50.921" v="45"/>
          <ac:picMkLst>
            <pc:docMk/>
            <pc:sldMk cId="4066296426" sldId="284"/>
            <ac:picMk id="19" creationId="{BF0CEE88-A818-46B8-B8DB-A9551B5E20CA}"/>
          </ac:picMkLst>
        </pc:picChg>
        <pc:picChg chg="del">
          <ac:chgData name="Forde, Claire" userId="S::claire.forde@cengage.com::6a4d0dee-6a9f-449a-8d2a-fb1d5de437af" providerId="AD" clId="Web-{67D3C4C6-C886-6CB3-B64C-A16EC31E6D2D}" dt="2021-09-10T10:19:58.187" v="50"/>
          <ac:picMkLst>
            <pc:docMk/>
            <pc:sldMk cId="4066296426" sldId="284"/>
            <ac:picMk id="22" creationId="{850A8A1F-6646-455B-BA1B-E50C8051E12E}"/>
          </ac:picMkLst>
        </pc:picChg>
      </pc:sldChg>
      <pc:sldChg chg="addSp delSp modSp">
        <pc:chgData name="Forde, Claire" userId="S::claire.forde@cengage.com::6a4d0dee-6a9f-449a-8d2a-fb1d5de437af" providerId="AD" clId="Web-{67D3C4C6-C886-6CB3-B64C-A16EC31E6D2D}" dt="2021-09-10T10:16:55.166" v="44" actId="1076"/>
        <pc:sldMkLst>
          <pc:docMk/>
          <pc:sldMk cId="1696426258" sldId="286"/>
        </pc:sldMkLst>
        <pc:picChg chg="add mod">
          <ac:chgData name="Forde, Claire" userId="S::claire.forde@cengage.com::6a4d0dee-6a9f-449a-8d2a-fb1d5de437af" providerId="AD" clId="Web-{67D3C4C6-C886-6CB3-B64C-A16EC31E6D2D}" dt="2021-09-10T10:13:58.068" v="31" actId="1076"/>
          <ac:picMkLst>
            <pc:docMk/>
            <pc:sldMk cId="1696426258" sldId="286"/>
            <ac:picMk id="3" creationId="{FDEF9599-2AE1-4487-A44D-DD665DEC32AA}"/>
          </ac:picMkLst>
        </pc:picChg>
        <pc:picChg chg="del">
          <ac:chgData name="Forde, Claire" userId="S::claire.forde@cengage.com::6a4d0dee-6a9f-449a-8d2a-fb1d5de437af" providerId="AD" clId="Web-{67D3C4C6-C886-6CB3-B64C-A16EC31E6D2D}" dt="2021-09-10T10:08:09.965" v="13"/>
          <ac:picMkLst>
            <pc:docMk/>
            <pc:sldMk cId="1696426258" sldId="286"/>
            <ac:picMk id="5" creationId="{F25AA927-56D9-463C-9423-81459902F98E}"/>
          </ac:picMkLst>
        </pc:picChg>
        <pc:picChg chg="del mod">
          <ac:chgData name="Forde, Claire" userId="S::claire.forde@cengage.com::6a4d0dee-6a9f-449a-8d2a-fb1d5de437af" providerId="AD" clId="Web-{67D3C4C6-C886-6CB3-B64C-A16EC31E6D2D}" dt="2021-09-10T10:08:29.653" v="17"/>
          <ac:picMkLst>
            <pc:docMk/>
            <pc:sldMk cId="1696426258" sldId="286"/>
            <ac:picMk id="6" creationId="{02DCA4AD-1C81-4998-8F54-D903E009ED3A}"/>
          </ac:picMkLst>
        </pc:picChg>
        <pc:picChg chg="add mod">
          <ac:chgData name="Forde, Claire" userId="S::claire.forde@cengage.com::6a4d0dee-6a9f-449a-8d2a-fb1d5de437af" providerId="AD" clId="Web-{67D3C4C6-C886-6CB3-B64C-A16EC31E6D2D}" dt="2021-09-10T10:13:59.287" v="32" actId="1076"/>
          <ac:picMkLst>
            <pc:docMk/>
            <pc:sldMk cId="1696426258" sldId="286"/>
            <ac:picMk id="7" creationId="{DF2F059D-F26F-4B85-9374-47B88FD55342}"/>
          </ac:picMkLst>
        </pc:picChg>
        <pc:picChg chg="add mod">
          <ac:chgData name="Forde, Claire" userId="S::claire.forde@cengage.com::6a4d0dee-6a9f-449a-8d2a-fb1d5de437af" providerId="AD" clId="Web-{67D3C4C6-C886-6CB3-B64C-A16EC31E6D2D}" dt="2021-09-10T10:14:24.131" v="37" actId="1076"/>
          <ac:picMkLst>
            <pc:docMk/>
            <pc:sldMk cId="1696426258" sldId="286"/>
            <ac:picMk id="9" creationId="{6DAFA80E-52F5-4004-90CA-77C2678E0D0A}"/>
          </ac:picMkLst>
        </pc:picChg>
        <pc:picChg chg="add mod">
          <ac:chgData name="Forde, Claire" userId="S::claire.forde@cengage.com::6a4d0dee-6a9f-449a-8d2a-fb1d5de437af" providerId="AD" clId="Web-{67D3C4C6-C886-6CB3-B64C-A16EC31E6D2D}" dt="2021-09-10T10:14:26.053" v="38" actId="1076"/>
          <ac:picMkLst>
            <pc:docMk/>
            <pc:sldMk cId="1696426258" sldId="286"/>
            <ac:picMk id="10" creationId="{F5B4CB93-E61B-4073-B558-E7A46F5B1417}"/>
          </ac:picMkLst>
        </pc:picChg>
        <pc:picChg chg="add mod">
          <ac:chgData name="Forde, Claire" userId="S::claire.forde@cengage.com::6a4d0dee-6a9f-449a-8d2a-fb1d5de437af" providerId="AD" clId="Web-{67D3C4C6-C886-6CB3-B64C-A16EC31E6D2D}" dt="2021-09-10T10:15:21.476" v="42" actId="1076"/>
          <ac:picMkLst>
            <pc:docMk/>
            <pc:sldMk cId="1696426258" sldId="286"/>
            <ac:picMk id="11" creationId="{45539689-5210-4D7D-BAB5-9E6820B9C393}"/>
          </ac:picMkLst>
        </pc:picChg>
        <pc:picChg chg="add mod">
          <ac:chgData name="Forde, Claire" userId="S::claire.forde@cengage.com::6a4d0dee-6a9f-449a-8d2a-fb1d5de437af" providerId="AD" clId="Web-{67D3C4C6-C886-6CB3-B64C-A16EC31E6D2D}" dt="2021-09-10T10:16:55.166" v="44" actId="1076"/>
          <ac:picMkLst>
            <pc:docMk/>
            <pc:sldMk cId="1696426258" sldId="286"/>
            <ac:picMk id="12" creationId="{AD79096A-60F7-4C14-BB39-A2097C098575}"/>
          </ac:picMkLst>
        </pc:picChg>
        <pc:picChg chg="del mod">
          <ac:chgData name="Forde, Claire" userId="S::claire.forde@cengage.com::6a4d0dee-6a9f-449a-8d2a-fb1d5de437af" providerId="AD" clId="Web-{67D3C4C6-C886-6CB3-B64C-A16EC31E6D2D}" dt="2021-09-10T10:10:03.374" v="22"/>
          <ac:picMkLst>
            <pc:docMk/>
            <pc:sldMk cId="1696426258" sldId="286"/>
            <ac:picMk id="15" creationId="{A8CF5434-24EA-4CB9-BC2C-1858ACE5F2A7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gital Solution Video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3749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Digital Solution Video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B5997C0-7322-4340-BDC3-4AAA0688A65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303731" y="0"/>
            <a:ext cx="1279946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70587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Digital Solution Video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C010BF58-BC18-984C-B2E9-9ECFE083BF5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2AE023A4-419F-A444-8273-33BE10B652E9}"/>
              </a:ext>
            </a:extLst>
          </p:cNvPr>
          <p:cNvSpPr/>
          <p:nvPr userDrawn="1"/>
        </p:nvSpPr>
        <p:spPr>
          <a:xfrm>
            <a:off x="2475515" y="878949"/>
            <a:ext cx="724097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1600"/>
              </a:spcAft>
            </a:pPr>
            <a:r>
              <a:rPr lang="en-US" sz="7200" b="1" i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Getting Started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74BEE5E-5AFF-CF40-B1D6-355F1611B28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659390" y="185855"/>
            <a:ext cx="2342838" cy="48771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0DD2759-7CCA-1E41-967E-15F956AB941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10624481" y="6373368"/>
            <a:ext cx="1344495" cy="29877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FEABD53-D8AE-D342-8A89-6116717C3580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354640" y="6373368"/>
            <a:ext cx="1303176" cy="289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85858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521865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engageBrain Discoun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4A8FD7-6288-3F4C-98E3-F65A8F610C6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94376" y="767779"/>
            <a:ext cx="5797296" cy="2761805"/>
          </a:xfrm>
          <a:prstGeom prst="rect">
            <a:avLst/>
          </a:prstGeom>
        </p:spPr>
        <p:txBody>
          <a:bodyPr wrap="square"/>
          <a:lstStyle>
            <a:lvl1pPr marL="0" indent="0">
              <a:buNone/>
              <a:defRPr sz="22000" b="1">
                <a:solidFill>
                  <a:srgbClr val="FFC000"/>
                </a:solidFill>
                <a:latin typeface="Summer Font" panose="020B0606030504020204" pitchFamily="34" charset="77"/>
                <a:cs typeface="Summer Font" panose="020B0606030504020204" pitchFamily="34" charset="77"/>
              </a:defRPr>
            </a:lvl1pPr>
          </a:lstStyle>
          <a:p>
            <a:pPr lvl="0"/>
            <a:r>
              <a:rPr lang="en-US"/>
              <a:t>25% OFF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A9E58E1B-678E-0147-BAEA-2EDCAB449BFE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453251" y="3782251"/>
            <a:ext cx="4428109" cy="917765"/>
          </a:xfrm>
          <a:prstGeom prst="rect">
            <a:avLst/>
          </a:prstGeom>
        </p:spPr>
        <p:txBody>
          <a:bodyPr wrap="square"/>
          <a:lstStyle>
            <a:lvl1pPr marL="0" indent="0" algn="r">
              <a:buNone/>
              <a:defRPr sz="3200" b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pPr lvl="0"/>
            <a:r>
              <a:rPr lang="en-US"/>
              <a:t>Textbooks, </a:t>
            </a:r>
            <a:r>
              <a:rPr lang="en-US" err="1"/>
              <a:t>ebooks</a:t>
            </a:r>
            <a:r>
              <a:rPr lang="en-US"/>
              <a:t> and digital study tools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AC278648-02B3-FD4E-9E59-0D472710484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389243" y="5394960"/>
            <a:ext cx="3833749" cy="484632"/>
          </a:xfrm>
          <a:prstGeom prst="rect">
            <a:avLst/>
          </a:prstGeom>
        </p:spPr>
        <p:txBody>
          <a:bodyPr wrap="square" anchor="ctr"/>
          <a:lstStyle>
            <a:lvl1pPr marL="0" indent="0" algn="ctr">
              <a:buNone/>
              <a:defRPr sz="2800" b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defRPr>
            </a:lvl1pPr>
          </a:lstStyle>
          <a:p>
            <a:pPr lvl="0"/>
            <a:r>
              <a:rPr lang="en-US"/>
              <a:t>[Enter Code Here]</a:t>
            </a:r>
          </a:p>
        </p:txBody>
      </p:sp>
    </p:spTree>
    <p:extLst>
      <p:ext uri="{BB962C8B-B14F-4D97-AF65-F5344CB8AC3E}">
        <p14:creationId xmlns:p14="http://schemas.microsoft.com/office/powerpoint/2010/main" val="18598876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466113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jpe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image" Target="../media/image4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3.png"/><Relationship Id="rId4" Type="http://schemas.openxmlformats.org/officeDocument/2006/relationships/image" Target="../media/image8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.png"/><Relationship Id="rId5" Type="http://schemas.openxmlformats.org/officeDocument/2006/relationships/image" Target="../media/image3.png"/><Relationship Id="rId4" Type="http://schemas.openxmlformats.org/officeDocument/2006/relationships/image" Target="../media/image8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2F0C29C0-ABA7-4249-BC9B-41803AE5F786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E90DB31-2549-3E45-89A8-386312C999AF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10624481" y="6373368"/>
            <a:ext cx="1344495" cy="29877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257C009-CECC-5346-A34D-6426273FD21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354640" y="6373368"/>
            <a:ext cx="1303176" cy="28959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D95A3FE-C4A9-3C4A-935B-499DDC166D8A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9659390" y="185855"/>
            <a:ext cx="2342838" cy="487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22699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3" r:id="rId1"/>
    <p:sldLayoutId id="2147483659" r:id="rId2"/>
    <p:sldLayoutId id="2147483658" r:id="rId3"/>
    <p:sldLayoutId id="2147483661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2F0C29C0-ABA7-4249-BC9B-41803AE5F78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E90DB31-2549-3E45-89A8-386312C999A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10624481" y="6373368"/>
            <a:ext cx="1344495" cy="29877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257C009-CECC-5346-A34D-6426273FD210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354640" y="6373368"/>
            <a:ext cx="1303176" cy="289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35935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2F0C29C0-ABA7-4249-BC9B-41803AE5F78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E90DB31-2549-3E45-89A8-386312C999A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10624481" y="6373368"/>
            <a:ext cx="1344495" cy="29877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257C009-CECC-5346-A34D-6426273FD210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354640" y="6373368"/>
            <a:ext cx="1303176" cy="28959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C87284A-5C39-9E49-9FBA-0EB81A848F9A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10624481" y="6373368"/>
            <a:ext cx="1344495" cy="298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91228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s://www.cengage.uk/shop/isbn/9781473773615" TargetMode="External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hyperlink" Target="https://www.cengage.co.uk/books/9781473773615/" TargetMode="External"/><Relationship Id="rId7" Type="http://schemas.openxmlformats.org/officeDocument/2006/relationships/image" Target="../media/image13.png"/><Relationship Id="rId2" Type="http://schemas.openxmlformats.org/officeDocument/2006/relationships/hyperlink" Target="https://www.cengagebrain.co.uk/shop" TargetMode="Externa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2.png"/><Relationship Id="rId11" Type="http://schemas.openxmlformats.org/officeDocument/2006/relationships/image" Target="../media/image17.png"/><Relationship Id="rId5" Type="http://schemas.openxmlformats.org/officeDocument/2006/relationships/image" Target="../media/image10.jpeg"/><Relationship Id="rId10" Type="http://schemas.openxmlformats.org/officeDocument/2006/relationships/image" Target="../media/image16.png"/><Relationship Id="rId4" Type="http://schemas.openxmlformats.org/officeDocument/2006/relationships/image" Target="../media/image11.png"/><Relationship Id="rId9" Type="http://schemas.openxmlformats.org/officeDocument/2006/relationships/image" Target="../media/image1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2258FC9F-44C4-8745-AD3F-021157ADCDA3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556224" y="957905"/>
            <a:ext cx="5265669" cy="1293001"/>
          </a:xfrm>
        </p:spPr>
        <p:txBody>
          <a:bodyPr/>
          <a:lstStyle/>
          <a:p>
            <a:pPr algn="ctr"/>
            <a:r>
              <a:rPr lang="en-US" sz="9600"/>
              <a:t>30% OFF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C950D1-FFBD-754E-B210-25301E8AA2A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976988" y="2251425"/>
            <a:ext cx="6132132" cy="1352749"/>
          </a:xfrm>
        </p:spPr>
        <p:txBody>
          <a:bodyPr wrap="square" lIns="91440" tIns="45720" rIns="91440" bIns="45720" anchor="t"/>
          <a:lstStyle/>
          <a:p>
            <a:pPr algn="ctr"/>
            <a:r>
              <a:rPr lang="en-GB" sz="4000">
                <a:latin typeface="Summer Font" panose="020B0606030504020204" pitchFamily="34" charset="0"/>
                <a:cs typeface="Summer Font" panose="020B0606030504020204" pitchFamily="34" charset="0"/>
              </a:rPr>
              <a:t>Management &amp; Cost Accounting </a:t>
            </a:r>
          </a:p>
          <a:p>
            <a:pPr algn="ctr"/>
            <a:r>
              <a:rPr lang="en-GB" sz="4000">
                <a:latin typeface="Summer Font" panose="020B0606030504020204" pitchFamily="34" charset="0"/>
                <a:cs typeface="Summer Font" panose="020B0606030504020204" pitchFamily="34" charset="0"/>
              </a:rPr>
              <a:t>by Colin Drury</a:t>
            </a:r>
          </a:p>
          <a:p>
            <a:pPr algn="ctr"/>
            <a:r>
              <a:rPr lang="en-GB" sz="1050">
                <a:latin typeface="Open Sans"/>
                <a:ea typeface="Open Sans"/>
                <a:cs typeface="Open Sans"/>
                <a:hlinkClick r:id="rId2"/>
              </a:rPr>
              <a:t>https://www.cengage.uk/shop/isbn/9781473773615</a:t>
            </a:r>
            <a:r>
              <a:rPr lang="en-GB" sz="1050">
                <a:latin typeface="Open Sans"/>
                <a:ea typeface="Open Sans"/>
                <a:cs typeface="Open Sans"/>
              </a:rPr>
              <a:t> </a:t>
            </a:r>
            <a:endParaRPr lang="en-GB">
              <a:latin typeface="Open Sans"/>
              <a:ea typeface="Open Sans"/>
              <a:cs typeface="Open Sans"/>
            </a:endParaRPr>
          </a:p>
          <a:p>
            <a:pPr algn="ctr"/>
            <a:endParaRPr lang="en-GB" sz="1050"/>
          </a:p>
          <a:p>
            <a:pPr algn="ctr"/>
            <a:endParaRPr lang="en-GB" sz="1050"/>
          </a:p>
          <a:p>
            <a:pPr algn="ctr"/>
            <a:endParaRPr lang="en-GB" sz="1050"/>
          </a:p>
          <a:p>
            <a:pPr algn="ctr"/>
            <a:endParaRPr lang="en-GB" sz="1050"/>
          </a:p>
          <a:p>
            <a:pPr algn="ctr"/>
            <a:endParaRPr lang="en-GB" sz="1050"/>
          </a:p>
          <a:p>
            <a:pPr algn="ctr"/>
            <a:endParaRPr lang="en-GB" sz="1050"/>
          </a:p>
          <a:p>
            <a:pPr algn="ctr"/>
            <a:endParaRPr lang="en-GB" sz="1050"/>
          </a:p>
          <a:p>
            <a:pPr algn="ctr"/>
            <a:endParaRPr lang="en-GB" sz="1050"/>
          </a:p>
          <a:p>
            <a:pPr algn="ctr"/>
            <a:endParaRPr lang="en-GB" sz="1050"/>
          </a:p>
          <a:p>
            <a:pPr algn="ctr"/>
            <a:endParaRPr lang="en-GB" sz="1050"/>
          </a:p>
          <a:p>
            <a:pPr algn="ctr"/>
            <a:endParaRPr lang="en-GB" sz="1050"/>
          </a:p>
          <a:p>
            <a:pPr algn="ctr"/>
            <a:endParaRPr lang="en-GB" sz="1050"/>
          </a:p>
          <a:p>
            <a:pPr algn="ctr"/>
            <a:endParaRPr lang="en-GB" sz="1050"/>
          </a:p>
          <a:p>
            <a:pPr algn="ctr"/>
            <a:endParaRPr lang="en-GB" sz="1050"/>
          </a:p>
          <a:p>
            <a:pPr algn="ctr"/>
            <a:endParaRPr lang="en-GB" sz="1050"/>
          </a:p>
          <a:p>
            <a:pPr algn="ctr"/>
            <a:endParaRPr lang="en-GB" sz="1050"/>
          </a:p>
          <a:p>
            <a:pPr algn="ctr"/>
            <a:endParaRPr lang="en-GB" sz="1050"/>
          </a:p>
          <a:p>
            <a:pPr algn="ctr"/>
            <a:endParaRPr lang="en-GB" sz="105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E53C00-9E78-0746-A743-36A0C2D67091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096000" y="5394960"/>
            <a:ext cx="4332404" cy="501890"/>
          </a:xfrm>
        </p:spPr>
        <p:txBody>
          <a:bodyPr wrap="square" lIns="91440" tIns="45720" rIns="91440" bIns="45720" anchor="ctr"/>
          <a:lstStyle/>
          <a:p>
            <a:r>
              <a:rPr lang="en-US" sz="1500" b="1">
                <a:latin typeface="Summer Font"/>
                <a:ea typeface="Open Sans"/>
                <a:cs typeface="Summer Font" panose="020B0606030504020204" pitchFamily="34" charset="0"/>
              </a:rPr>
              <a:t>COUPON CODE:  </a:t>
            </a:r>
            <a:r>
              <a:rPr lang="en-US" sz="1500" b="1">
                <a:latin typeface="Open Sans"/>
                <a:ea typeface="Open Sans"/>
                <a:cs typeface="Open Sans"/>
              </a:rPr>
              <a:t>CF22BACKTOUNIVERSITY30</a:t>
            </a:r>
            <a:endParaRPr lang="en-GB" sz="1500" b="1">
              <a:solidFill>
                <a:srgbClr val="FF0000"/>
              </a:solidFill>
              <a:latin typeface="Summer Font" panose="020B0606030504020204" pitchFamily="34" charset="0"/>
              <a:cs typeface="Summer Font" panose="020B0606030504020204" pitchFamily="34" charset="0"/>
            </a:endParaRPr>
          </a:p>
        </p:txBody>
      </p:sp>
      <p:pic>
        <p:nvPicPr>
          <p:cNvPr id="1026" name="Picture 2" descr="Management and Cost Accounting">
            <a:extLst>
              <a:ext uri="{FF2B5EF4-FFF2-40B4-BE49-F238E27FC236}">
                <a16:creationId xmlns:a16="http://schemas.microsoft.com/office/drawing/2014/main" id="{6A1EBB91-604F-4183-9BE6-D25BA736F6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68793" y="3319149"/>
            <a:ext cx="923983" cy="1231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31331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414215" y="191234"/>
            <a:ext cx="8675077" cy="814387"/>
          </a:xfrm>
        </p:spPr>
        <p:txBody>
          <a:bodyPr/>
          <a:lstStyle/>
          <a:p>
            <a:pPr lvl="0"/>
            <a:r>
              <a:rPr lang="en-GB">
                <a:latin typeface="Summer Font" panose="020B0606030504020204" pitchFamily="34" charset="0"/>
                <a:cs typeface="Summer Font" panose="020B0606030504020204" pitchFamily="34" charset="0"/>
              </a:rPr>
              <a:t>Click on the link  </a:t>
            </a:r>
            <a:r>
              <a:rPr lang="en-GB" sz="800" u="sng">
                <a:latin typeface="Summer Font" panose="020B0606030504020204" pitchFamily="34" charset="0"/>
                <a:cs typeface="Summer Font" panose="020B0606030504020204" pitchFamily="34" charset="0"/>
                <a:hlinkClick r:id="rId2"/>
              </a:rPr>
              <a:t>h</a:t>
            </a:r>
            <a:r>
              <a:rPr lang="en-GB" u="sng">
                <a:latin typeface="Summer Font" panose="020B0606030504020204" pitchFamily="34" charset="0"/>
                <a:cs typeface="Summer Font" panose="020B0606030504020204" pitchFamily="34" charset="0"/>
                <a:hlinkClick r:id="rId2"/>
              </a:rPr>
              <a:t>//www.cengagebrain.co.uk/shop</a:t>
            </a:r>
            <a:endParaRPr lang="en-GB">
              <a:latin typeface="Summer Font" panose="020B0606030504020204" pitchFamily="34" charset="0"/>
              <a:cs typeface="Summer Font" panose="020B0606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4294967295"/>
          </p:nvPr>
        </p:nvSpPr>
        <p:spPr>
          <a:xfrm>
            <a:off x="259690" y="1433513"/>
            <a:ext cx="3846513" cy="4267200"/>
          </a:xfrm>
        </p:spPr>
        <p:txBody>
          <a:bodyPr>
            <a:normAutofit fontScale="92500"/>
          </a:bodyPr>
          <a:lstStyle/>
          <a:p>
            <a:pPr lvl="0"/>
            <a:r>
              <a:rPr lang="en-GB">
                <a:latin typeface="Summer Font" panose="020B0606030504020204" pitchFamily="34" charset="0"/>
                <a:cs typeface="Summer Font" panose="020B0606030504020204" pitchFamily="34" charset="0"/>
              </a:rPr>
              <a:t>Search for your textbook ISBN: 9781473773615</a:t>
            </a:r>
          </a:p>
          <a:p>
            <a:pPr marL="0" lvl="0" indent="0">
              <a:buNone/>
            </a:pPr>
            <a:r>
              <a:rPr lang="en-GB">
                <a:latin typeface="Summer Font" panose="020B0606030504020204" pitchFamily="34" charset="0"/>
                <a:cs typeface="Summer Font" panose="020B0606030504020204" pitchFamily="34" charset="0"/>
              </a:rPr>
              <a:t>and add the paperback or </a:t>
            </a:r>
            <a:r>
              <a:rPr lang="en-GB" err="1">
                <a:latin typeface="Summer Font" panose="020B0606030504020204" pitchFamily="34" charset="0"/>
                <a:cs typeface="Summer Font" panose="020B0606030504020204" pitchFamily="34" charset="0"/>
              </a:rPr>
              <a:t>ebook</a:t>
            </a:r>
            <a:r>
              <a:rPr lang="en-GB">
                <a:latin typeface="Summer Font" panose="020B0606030504020204" pitchFamily="34" charset="0"/>
                <a:cs typeface="Summer Font" panose="020B0606030504020204" pitchFamily="34" charset="0"/>
              </a:rPr>
              <a:t> to your cart..</a:t>
            </a:r>
          </a:p>
          <a:p>
            <a:pPr marL="0" lvl="0" indent="0">
              <a:buNone/>
            </a:pPr>
            <a:r>
              <a:rPr lang="en-GB">
                <a:latin typeface="Summer Font" panose="020B0606030504020204" pitchFamily="34" charset="0"/>
                <a:cs typeface="Summer Font" panose="020B0606030504020204" pitchFamily="34" charset="0"/>
                <a:hlinkClick r:id="rId3"/>
              </a:rPr>
              <a:t>https://www.cengage.co.uk/books/9781473773615/</a:t>
            </a:r>
            <a:endParaRPr lang="en-GB">
              <a:latin typeface="Summer Font" panose="020B0606030504020204" pitchFamily="34" charset="0"/>
              <a:cs typeface="Summer Font" panose="020B0606030504020204" pitchFamily="34" charset="0"/>
            </a:endParaRPr>
          </a:p>
          <a:p>
            <a:pPr marL="0" lvl="0" indent="0">
              <a:buNone/>
            </a:pPr>
            <a:endParaRPr lang="en-GB">
              <a:latin typeface="Summer Font" panose="020B0606030504020204" pitchFamily="34" charset="0"/>
              <a:cs typeface="Summer Font" panose="020B0606030504020204" pitchFamily="34" charset="0"/>
            </a:endParaRPr>
          </a:p>
          <a:p>
            <a:r>
              <a:rPr lang="en-GB">
                <a:latin typeface="Summer Font" panose="020B0606030504020204" pitchFamily="34" charset="0"/>
                <a:cs typeface="Summer Font" panose="020B0606030504020204" pitchFamily="34" charset="0"/>
              </a:rPr>
              <a:t>Click on the ‘ view cart’ tab’…</a:t>
            </a:r>
          </a:p>
          <a:p>
            <a:endParaRPr lang="en-GB">
              <a:latin typeface="Summer Font" panose="020B0606030504020204" pitchFamily="34" charset="0"/>
              <a:cs typeface="Summer Font" panose="020B0606030504020204" pitchFamily="34" charset="0"/>
            </a:endParaRPr>
          </a:p>
          <a:p>
            <a:endParaRPr lang="en-GB">
              <a:latin typeface="Summer Font" panose="020B0606030504020204" pitchFamily="34" charset="0"/>
              <a:cs typeface="Summer Font" panose="020B0606030504020204" pitchFamily="34" charset="0"/>
            </a:endParaRPr>
          </a:p>
          <a:p>
            <a:r>
              <a:rPr lang="en-GB">
                <a:latin typeface="Summer Font" panose="020B0606030504020204" pitchFamily="34" charset="0"/>
                <a:cs typeface="Summer Font" panose="020B0606030504020204" pitchFamily="34" charset="0"/>
              </a:rPr>
              <a:t>Log on as new or existing customer…</a:t>
            </a:r>
          </a:p>
          <a:p>
            <a:endParaRPr lang="en-GB"/>
          </a:p>
          <a:p>
            <a:pPr lvl="0"/>
            <a:endParaRPr lang="en-GB"/>
          </a:p>
          <a:p>
            <a:pPr marL="0" lvl="0" indent="0">
              <a:buNone/>
            </a:pPr>
            <a:endParaRPr lang="en-US"/>
          </a:p>
        </p:txBody>
      </p:sp>
      <p:pic>
        <p:nvPicPr>
          <p:cNvPr id="14" name="Picture 13">
            <a:hlinkClick r:id="rId2"/>
            <a:extLst>
              <a:ext uri="{FF2B5EF4-FFF2-40B4-BE49-F238E27FC236}">
                <a16:creationId xmlns:a16="http://schemas.microsoft.com/office/drawing/2014/main" id="{E03DD3E4-65D1-434B-9E62-9BE0AE50FD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73264" y="846244"/>
            <a:ext cx="2159045" cy="489996"/>
          </a:xfrm>
          <a:prstGeom prst="rect">
            <a:avLst/>
          </a:prstGeom>
        </p:spPr>
      </p:pic>
      <p:pic>
        <p:nvPicPr>
          <p:cNvPr id="8" name="Picture 2" descr="Management and Cost Accounting">
            <a:extLst>
              <a:ext uri="{FF2B5EF4-FFF2-40B4-BE49-F238E27FC236}">
                <a16:creationId xmlns:a16="http://schemas.microsoft.com/office/drawing/2014/main" id="{0EBDC1A8-9C68-40B7-893F-55E75D0379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32419" y="1804718"/>
            <a:ext cx="1607869" cy="2143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6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FDEF9599-2AE1-4487-A44D-DD665DEC32A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88906" y="253109"/>
            <a:ext cx="4391246" cy="2695511"/>
          </a:xfrm>
          <a:prstGeom prst="rect">
            <a:avLst/>
          </a:prstGeom>
        </p:spPr>
      </p:pic>
      <p:pic>
        <p:nvPicPr>
          <p:cNvPr id="7" name="Picture 8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DF2F059D-F26F-4B85-9374-47B88FD5534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44430" y="2614684"/>
            <a:ext cx="4285785" cy="1712732"/>
          </a:xfrm>
          <a:prstGeom prst="rect">
            <a:avLst/>
          </a:prstGeom>
        </p:spPr>
      </p:pic>
      <p:pic>
        <p:nvPicPr>
          <p:cNvPr id="9" name="Picture 9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6DAFA80E-52F5-4004-90CA-77C2678E0D0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92887" y="4151310"/>
            <a:ext cx="1524000" cy="1903997"/>
          </a:xfrm>
          <a:prstGeom prst="rect">
            <a:avLst/>
          </a:prstGeom>
        </p:spPr>
      </p:pic>
      <p:pic>
        <p:nvPicPr>
          <p:cNvPr id="10" name="Picture 10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F5B4CB93-E61B-4073-B558-E7A46F5B141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48275" y="4502328"/>
            <a:ext cx="1400175" cy="1377595"/>
          </a:xfrm>
          <a:prstGeom prst="rect">
            <a:avLst/>
          </a:prstGeom>
        </p:spPr>
      </p:pic>
      <p:pic>
        <p:nvPicPr>
          <p:cNvPr id="11" name="Picture 11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45539689-5210-4D7D-BAB5-9E6820B9C39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19900" y="4447420"/>
            <a:ext cx="1743075" cy="1963661"/>
          </a:xfrm>
          <a:prstGeom prst="rect">
            <a:avLst/>
          </a:prstGeom>
        </p:spPr>
      </p:pic>
      <p:pic>
        <p:nvPicPr>
          <p:cNvPr id="12" name="Picture 12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AD79096A-60F7-4C14-BB39-A2097C098575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868756" y="2714625"/>
            <a:ext cx="1598238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64262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4294967295"/>
          </p:nvPr>
        </p:nvSpPr>
        <p:spPr>
          <a:xfrm>
            <a:off x="259690" y="432619"/>
            <a:ext cx="4334208" cy="5268094"/>
          </a:xfrm>
        </p:spPr>
        <p:txBody>
          <a:bodyPr lIns="91440" tIns="45720" rIns="91440" bIns="45720" anchor="t">
            <a:normAutofit fontScale="85000" lnSpcReduction="20000"/>
          </a:bodyPr>
          <a:lstStyle/>
          <a:p>
            <a:pPr lvl="0"/>
            <a:r>
              <a:rPr lang="en-GB">
                <a:latin typeface="Summer Font" panose="020B0606030504020204" pitchFamily="34" charset="0"/>
                <a:cs typeface="Summer Font" panose="020B0606030504020204" pitchFamily="34" charset="0"/>
              </a:rPr>
              <a:t>Confirm your  billing details and click the ‘next choose payment’ tab…</a:t>
            </a:r>
          </a:p>
          <a:p>
            <a:pPr lvl="0"/>
            <a:endParaRPr lang="en-GB">
              <a:latin typeface="Summer Font" panose="020B0606030504020204" pitchFamily="34" charset="0"/>
              <a:cs typeface="Summer Font" panose="020B0606030504020204" pitchFamily="34" charset="0"/>
            </a:endParaRPr>
          </a:p>
          <a:p>
            <a:pPr lvl="0"/>
            <a:endParaRPr lang="en-GB">
              <a:latin typeface="Summer Font" panose="020B0606030504020204" pitchFamily="34" charset="0"/>
              <a:cs typeface="Summer Font" panose="020B0606030504020204" pitchFamily="34" charset="0"/>
            </a:endParaRPr>
          </a:p>
          <a:p>
            <a:pPr lvl="0"/>
            <a:endParaRPr lang="en-GB">
              <a:latin typeface="Summer Font" panose="020B0606030504020204" pitchFamily="34" charset="0"/>
              <a:cs typeface="Summer Font" panose="020B0606030504020204" pitchFamily="34" charset="0"/>
            </a:endParaRPr>
          </a:p>
          <a:p>
            <a:r>
              <a:rPr lang="en-GB">
                <a:latin typeface="Summer Font"/>
                <a:cs typeface="Summer Font" panose="020B0606030504020204" pitchFamily="34" charset="0"/>
              </a:rPr>
              <a:t>The Coupon code </a:t>
            </a:r>
            <a:r>
              <a:rPr lang="en-GB" b="1">
                <a:ea typeface="+mn-lt"/>
                <a:cs typeface="+mn-lt"/>
              </a:rPr>
              <a:t>CF22BACKTOUNIVERSITY30</a:t>
            </a:r>
            <a:r>
              <a:rPr lang="en-GB" sz="3200" b="1">
                <a:solidFill>
                  <a:srgbClr val="FF0000"/>
                </a:solidFill>
                <a:latin typeface="Summer Font"/>
                <a:cs typeface="Summer Font" panose="020B0606030504020204" pitchFamily="34" charset="0"/>
              </a:rPr>
              <a:t> </a:t>
            </a:r>
            <a:r>
              <a:rPr lang="en-GB">
                <a:latin typeface="Summer Font"/>
                <a:cs typeface="Summer Font" panose="020B0606030504020204" pitchFamily="34" charset="0"/>
              </a:rPr>
              <a:t>can be added and applied as in the screenshot below…</a:t>
            </a:r>
          </a:p>
          <a:p>
            <a:pPr lvl="0"/>
            <a:endParaRPr lang="en-GB">
              <a:latin typeface="Summer Font" panose="020B0606030504020204" pitchFamily="34" charset="0"/>
              <a:cs typeface="Summer Font" panose="020B0606030504020204" pitchFamily="34" charset="0"/>
            </a:endParaRPr>
          </a:p>
          <a:p>
            <a:pPr marL="457200" lvl="0" indent="-457200"/>
            <a:r>
              <a:rPr lang="en-GB">
                <a:latin typeface="Summer Font" panose="020B0606030504020204" pitchFamily="34" charset="0"/>
                <a:cs typeface="Summer Font" panose="020B0606030504020204" pitchFamily="34" charset="0"/>
              </a:rPr>
              <a:t>You can now pay for your textbook or </a:t>
            </a:r>
            <a:r>
              <a:rPr lang="en-GB" err="1">
                <a:latin typeface="Summer Font" panose="020B0606030504020204" pitchFamily="34" charset="0"/>
                <a:cs typeface="Summer Font" panose="020B0606030504020204" pitchFamily="34" charset="0"/>
              </a:rPr>
              <a:t>Ebook</a:t>
            </a:r>
            <a:r>
              <a:rPr lang="en-GB">
                <a:latin typeface="Summer Font" panose="020B0606030504020204" pitchFamily="34" charset="0"/>
                <a:cs typeface="Summer Font" panose="020B0606030504020204" pitchFamily="34" charset="0"/>
              </a:rPr>
              <a:t> </a:t>
            </a:r>
          </a:p>
          <a:p>
            <a:pPr marL="457200" lvl="0" indent="-457200"/>
            <a:endParaRPr lang="en-GB">
              <a:latin typeface="Summer Font" panose="020B0606030504020204" pitchFamily="34" charset="0"/>
              <a:cs typeface="Summer Font" panose="020B0606030504020204" pitchFamily="34" charset="0"/>
            </a:endParaRPr>
          </a:p>
          <a:p>
            <a:pPr marL="0" lvl="0" indent="0">
              <a:buNone/>
            </a:pPr>
            <a:r>
              <a:rPr lang="en-GB">
                <a:latin typeface="Summer Font" panose="020B0606030504020204" pitchFamily="34" charset="0"/>
                <a:cs typeface="Summer Font" panose="020B0606030504020204" pitchFamily="34" charset="0"/>
              </a:rPr>
              <a:t>	</a:t>
            </a:r>
            <a:r>
              <a:rPr lang="en-GB" b="1">
                <a:latin typeface="Summer Font" panose="020B0606030504020204" pitchFamily="34" charset="0"/>
                <a:cs typeface="Summer Font" panose="020B0606030504020204" pitchFamily="34" charset="0"/>
              </a:rPr>
              <a:t>Happy reading !</a:t>
            </a:r>
          </a:p>
          <a:p>
            <a:pPr lvl="0"/>
            <a:endParaRPr lang="en-GB">
              <a:latin typeface="Summer Font" panose="020B0606030504020204" pitchFamily="34" charset="0"/>
              <a:cs typeface="Summer Font" panose="020B0606030504020204" pitchFamily="34" charset="0"/>
            </a:endParaRPr>
          </a:p>
          <a:p>
            <a:pPr marL="0" lvl="0" indent="0">
              <a:buNone/>
            </a:pPr>
            <a:endParaRPr lang="en-GB"/>
          </a:p>
          <a:p>
            <a:pPr lvl="0"/>
            <a:endParaRPr lang="en-GB"/>
          </a:p>
          <a:p>
            <a:pPr marL="0" lvl="0" indent="0">
              <a:buNone/>
            </a:pPr>
            <a:endParaRPr lang="en-US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722D112-57CE-4750-AAB9-71A66368D487}"/>
              </a:ext>
            </a:extLst>
          </p:cNvPr>
          <p:cNvSpPr txBox="1"/>
          <p:nvPr/>
        </p:nvSpPr>
        <p:spPr>
          <a:xfrm>
            <a:off x="9765863" y="3845237"/>
            <a:ext cx="2258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/>
          </a:p>
          <a:p>
            <a:endParaRPr lang="en-GB"/>
          </a:p>
        </p:txBody>
      </p:sp>
      <p:pic>
        <p:nvPicPr>
          <p:cNvPr id="3" name="Picture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199624D0-BFCA-480E-964A-E24424861E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67300" y="105881"/>
            <a:ext cx="3867150" cy="3217237"/>
          </a:xfrm>
          <a:prstGeom prst="rect">
            <a:avLst/>
          </a:prstGeom>
        </p:spPr>
      </p:pic>
      <p:pic>
        <p:nvPicPr>
          <p:cNvPr id="6" name="Picture 6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9DC22A50-FEB9-4798-AA8F-439C96BBC0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9450" y="2886129"/>
            <a:ext cx="4248150" cy="3362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6296426"/>
      </p:ext>
    </p:extLst>
  </p:cSld>
  <p:clrMapOvr>
    <a:masterClrMapping/>
  </p:clrMapOvr>
</p:sld>
</file>

<file path=ppt/theme/theme1.xml><?xml version="1.0" encoding="utf-8"?>
<a:theme xmlns:a="http://schemas.openxmlformats.org/drawingml/2006/main" name="02. Digital Solutio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03. Discount Slid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04. Blank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5BD731CD852A408D6060DFE135D739" ma:contentTypeVersion="11" ma:contentTypeDescription="Create a new document." ma:contentTypeScope="" ma:versionID="91e319b6b273e99ad4da92392ce5e129">
  <xsd:schema xmlns:xsd="http://www.w3.org/2001/XMLSchema" xmlns:xs="http://www.w3.org/2001/XMLSchema" xmlns:p="http://schemas.microsoft.com/office/2006/metadata/properties" xmlns:ns3="2195fe3b-d974-4f32-a2aa-1a9438d8401a" xmlns:ns4="a89930cd-7cf7-42b2-bbd5-190ece5031f1" targetNamespace="http://schemas.microsoft.com/office/2006/metadata/properties" ma:root="true" ma:fieldsID="dfe61350ea5cf5da0ef9131a3ca252be" ns3:_="" ns4:_="">
    <xsd:import namespace="2195fe3b-d974-4f32-a2aa-1a9438d8401a"/>
    <xsd:import namespace="a89930cd-7cf7-42b2-bbd5-190ece5031f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EventHashCode" minOccurs="0"/>
                <xsd:element ref="ns3:MediaServiceGenerationTime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95fe3b-d974-4f32-a2aa-1a9438d840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89930cd-7cf7-42b2-bbd5-190ece5031f1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B57A88A-0D39-4C1F-9068-3424932B07FE}">
  <ds:schemaRefs>
    <ds:schemaRef ds:uri="2195fe3b-d974-4f32-a2aa-1a9438d8401a"/>
    <ds:schemaRef ds:uri="a89930cd-7cf7-42b2-bbd5-190ece5031f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288E0B42-C97C-4F37-92F2-AE00BE6D841A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9F7DAA0C-E733-43C6-ACB9-4D5FADD15C1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3</Slides>
  <Notes>0</Notes>
  <HiddenSlides>0</HiddenSlide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3</vt:i4>
      </vt:variant>
    </vt:vector>
  </HeadingPairs>
  <TitlesOfParts>
    <vt:vector size="6" baseType="lpstr">
      <vt:lpstr>02. Digital Solution</vt:lpstr>
      <vt:lpstr>03. Discount Slide</vt:lpstr>
      <vt:lpstr>04. Blank</vt:lpstr>
      <vt:lpstr>PowerPoint Presentation</vt:lpstr>
      <vt:lpstr>Click on the link  h//www.cengagebrain.co.uk/shop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To, Hon</dc:creator>
  <cp:revision>1</cp:revision>
  <dcterms:created xsi:type="dcterms:W3CDTF">2019-06-19T09:20:02Z</dcterms:created>
  <dcterms:modified xsi:type="dcterms:W3CDTF">2021-09-10T10:22:33Z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0x010100345BD731CD852A408D6060DFE135D739</vt:lpwstr>
  </property>
</Properties>
</file>