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0C400B-5238-4537-885D-CEBB843C1777}" v="1" dt="2025-08-03T00:52:37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kou Kone (2439873)" userId="S::2439873@student.uwtsd.ac.uk::0bf6c4db-1300-46fa-a816-8c1f7df9ba65" providerId="AD" clId="Web-{4844D047-6C5A-6CDA-7618-42563607E256}"/>
    <pc:docChg chg="modSld">
      <pc:chgData name="Sekou Kone (2439873)" userId="S::2439873@student.uwtsd.ac.uk::0bf6c4db-1300-46fa-a816-8c1f7df9ba65" providerId="AD" clId="Web-{4844D047-6C5A-6CDA-7618-42563607E256}" dt="2025-07-27T10:27:48.293" v="71" actId="1076"/>
      <pc:docMkLst>
        <pc:docMk/>
      </pc:docMkLst>
      <pc:sldChg chg="addSp delSp modSp">
        <pc:chgData name="Sekou Kone (2439873)" userId="S::2439873@student.uwtsd.ac.uk::0bf6c4db-1300-46fa-a816-8c1f7df9ba65" providerId="AD" clId="Web-{4844D047-6C5A-6CDA-7618-42563607E256}" dt="2025-07-27T10:27:48.293" v="71" actId="1076"/>
        <pc:sldMkLst>
          <pc:docMk/>
          <pc:sldMk cId="345601387" sldId="256"/>
        </pc:sldMkLst>
        <pc:spChg chg="add del mod">
          <ac:chgData name="Sekou Kone (2439873)" userId="S::2439873@student.uwtsd.ac.uk::0bf6c4db-1300-46fa-a816-8c1f7df9ba65" providerId="AD" clId="Web-{4844D047-6C5A-6CDA-7618-42563607E256}" dt="2025-07-27T10:25:26.848" v="64"/>
          <ac:spMkLst>
            <pc:docMk/>
            <pc:sldMk cId="345601387" sldId="256"/>
            <ac:spMk id="2" creationId="{E69746CC-9152-CBBD-2B2C-DCC6C249738F}"/>
          </ac:spMkLst>
        </pc:spChg>
        <pc:spChg chg="mod">
          <ac:chgData name="Sekou Kone (2439873)" userId="S::2439873@student.uwtsd.ac.uk::0bf6c4db-1300-46fa-a816-8c1f7df9ba65" providerId="AD" clId="Web-{4844D047-6C5A-6CDA-7618-42563607E256}" dt="2025-07-27T10:27:22.198" v="66" actId="1076"/>
          <ac:spMkLst>
            <pc:docMk/>
            <pc:sldMk cId="345601387" sldId="256"/>
            <ac:spMk id="11" creationId="{50FE2B32-3E45-4AA7-88F6-D2F164636B52}"/>
          </ac:spMkLst>
        </pc:spChg>
        <pc:spChg chg="mod">
          <ac:chgData name="Sekou Kone (2439873)" userId="S::2439873@student.uwtsd.ac.uk::0bf6c4db-1300-46fa-a816-8c1f7df9ba65" providerId="AD" clId="Web-{4844D047-6C5A-6CDA-7618-42563607E256}" dt="2025-07-27T10:27:33.558" v="68" actId="1076"/>
          <ac:spMkLst>
            <pc:docMk/>
            <pc:sldMk cId="345601387" sldId="256"/>
            <ac:spMk id="12" creationId="{8C3A11C3-4097-505C-DA16-22C853CD136B}"/>
          </ac:spMkLst>
        </pc:spChg>
        <pc:spChg chg="mod">
          <ac:chgData name="Sekou Kone (2439873)" userId="S::2439873@student.uwtsd.ac.uk::0bf6c4db-1300-46fa-a816-8c1f7df9ba65" providerId="AD" clId="Web-{4844D047-6C5A-6CDA-7618-42563607E256}" dt="2025-07-27T10:27:48.293" v="71" actId="1076"/>
          <ac:spMkLst>
            <pc:docMk/>
            <pc:sldMk cId="345601387" sldId="256"/>
            <ac:spMk id="17" creationId="{77A9C0E7-F604-5FC6-ABC1-B1F341EB2E1C}"/>
          </ac:spMkLst>
        </pc:spChg>
        <pc:spChg chg="mod">
          <ac:chgData name="Sekou Kone (2439873)" userId="S::2439873@student.uwtsd.ac.uk::0bf6c4db-1300-46fa-a816-8c1f7df9ba65" providerId="AD" clId="Web-{4844D047-6C5A-6CDA-7618-42563607E256}" dt="2025-07-27T09:51:52.611" v="3" actId="20577"/>
          <ac:spMkLst>
            <pc:docMk/>
            <pc:sldMk cId="345601387" sldId="256"/>
            <ac:spMk id="18" creationId="{3234A89D-BAA2-6A2E-91E0-84794B45FCA8}"/>
          </ac:spMkLst>
        </pc:spChg>
        <pc:picChg chg="mod">
          <ac:chgData name="Sekou Kone (2439873)" userId="S::2439873@student.uwtsd.ac.uk::0bf6c4db-1300-46fa-a816-8c1f7df9ba65" providerId="AD" clId="Web-{4844D047-6C5A-6CDA-7618-42563607E256}" dt="2025-07-27T10:27:12.572" v="65" actId="1076"/>
          <ac:picMkLst>
            <pc:docMk/>
            <pc:sldMk cId="345601387" sldId="256"/>
            <ac:picMk id="9" creationId="{279356E8-578D-D11E-8075-CE39CF654787}"/>
          </ac:picMkLst>
        </pc:picChg>
        <pc:picChg chg="mod">
          <ac:chgData name="Sekou Kone (2439873)" userId="S::2439873@student.uwtsd.ac.uk::0bf6c4db-1300-46fa-a816-8c1f7df9ba65" providerId="AD" clId="Web-{4844D047-6C5A-6CDA-7618-42563607E256}" dt="2025-07-27T10:27:38.558" v="69" actId="1076"/>
          <ac:picMkLst>
            <pc:docMk/>
            <pc:sldMk cId="345601387" sldId="256"/>
            <ac:picMk id="14" creationId="{CB307048-DFC7-077A-BB93-5025C55226FC}"/>
          </ac:picMkLst>
        </pc:picChg>
        <pc:picChg chg="mod">
          <ac:chgData name="Sekou Kone (2439873)" userId="S::2439873@student.uwtsd.ac.uk::0bf6c4db-1300-46fa-a816-8c1f7df9ba65" providerId="AD" clId="Web-{4844D047-6C5A-6CDA-7618-42563607E256}" dt="2025-07-27T10:27:43.839" v="70" actId="1076"/>
          <ac:picMkLst>
            <pc:docMk/>
            <pc:sldMk cId="345601387" sldId="256"/>
            <ac:picMk id="16" creationId="{FE5A6EDE-4EF3-AE6A-969A-7C717F859195}"/>
          </ac:picMkLst>
        </pc:picChg>
      </pc:sldChg>
    </pc:docChg>
  </pc:docChgLst>
  <pc:docChgLst>
    <pc:chgData name="Sekou Kone (2439873)" userId="0bf6c4db-1300-46fa-a816-8c1f7df9ba65" providerId="ADAL" clId="{080C400B-5238-4537-885D-CEBB843C1777}"/>
    <pc:docChg chg="custSel modSld">
      <pc:chgData name="Sekou Kone (2439873)" userId="0bf6c4db-1300-46fa-a816-8c1f7df9ba65" providerId="ADAL" clId="{080C400B-5238-4537-885D-CEBB843C1777}" dt="2025-08-03T00:52:38.067" v="0" actId="27636"/>
      <pc:docMkLst>
        <pc:docMk/>
      </pc:docMkLst>
      <pc:sldChg chg="modSp mod">
        <pc:chgData name="Sekou Kone (2439873)" userId="0bf6c4db-1300-46fa-a816-8c1f7df9ba65" providerId="ADAL" clId="{080C400B-5238-4537-885D-CEBB843C1777}" dt="2025-08-03T00:52:38.067" v="0" actId="27636"/>
        <pc:sldMkLst>
          <pc:docMk/>
          <pc:sldMk cId="345601387" sldId="256"/>
        </pc:sldMkLst>
        <pc:spChg chg="mod">
          <ac:chgData name="Sekou Kone (2439873)" userId="0bf6c4db-1300-46fa-a816-8c1f7df9ba65" providerId="ADAL" clId="{080C400B-5238-4537-885D-CEBB843C1777}" dt="2025-08-03T00:52:38.067" v="0" actId="27636"/>
          <ac:spMkLst>
            <pc:docMk/>
            <pc:sldMk cId="345601387" sldId="256"/>
            <ac:spMk id="3" creationId="{7684E4D8-03C3-7977-744E-0E4AE983D39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056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15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5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55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375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85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295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5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37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93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72340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7903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0034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782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361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0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3CAC4-2232-45AD-A563-497E0C4BE422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9F410D7-9344-42DA-89CD-6EE712D8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11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684E4D8-03C3-7977-744E-0E4AE983D3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06998"/>
            <a:ext cx="1391920" cy="3298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Step 1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79356E8-578D-D11E-8075-CE39CF6547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445" y="456672"/>
            <a:ext cx="2847975" cy="7810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F5FF532-EF7D-C5D9-575B-11BA65EC3274}"/>
              </a:ext>
            </a:extLst>
          </p:cNvPr>
          <p:cNvSpPr txBox="1"/>
          <p:nvPr/>
        </p:nvSpPr>
        <p:spPr>
          <a:xfrm>
            <a:off x="1066800" y="87273"/>
            <a:ext cx="3020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Select the text we want to link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FE2B32-3E45-4AA7-88F6-D2F164636B52}"/>
              </a:ext>
            </a:extLst>
          </p:cNvPr>
          <p:cNvSpPr txBox="1"/>
          <p:nvPr/>
        </p:nvSpPr>
        <p:spPr>
          <a:xfrm>
            <a:off x="1007878" y="1534539"/>
            <a:ext cx="4352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Need to click on the insert and then link tool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3A11C3-4097-505C-DA16-22C853CD136B}"/>
              </a:ext>
            </a:extLst>
          </p:cNvPr>
          <p:cNvSpPr txBox="1"/>
          <p:nvPr/>
        </p:nvSpPr>
        <p:spPr>
          <a:xfrm>
            <a:off x="346886" y="1534606"/>
            <a:ext cx="700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step2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B307048-DFC7-077A-BB93-5025C55226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138" y="1899924"/>
            <a:ext cx="5497195" cy="9223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E5A6EDE-4EF3-AE6A-969A-7C717F8591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274" y="3419104"/>
            <a:ext cx="6238875" cy="31242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7A9C0E7-F604-5FC6-ABC1-B1F341EB2E1C}"/>
              </a:ext>
            </a:extLst>
          </p:cNvPr>
          <p:cNvSpPr txBox="1"/>
          <p:nvPr/>
        </p:nvSpPr>
        <p:spPr>
          <a:xfrm>
            <a:off x="7306149" y="3610758"/>
            <a:ext cx="3708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Step 3 need to copy link and press OK</a:t>
            </a:r>
          </a:p>
          <a:p>
            <a:r>
              <a:rPr lang="en-GB" dirty="0"/>
              <a:t>To make the text clickable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234A89D-BAA2-6A2E-91E0-84794B45FCA8}"/>
              </a:ext>
            </a:extLst>
          </p:cNvPr>
          <p:cNvSpPr txBox="1"/>
          <p:nvPr/>
        </p:nvSpPr>
        <p:spPr>
          <a:xfrm>
            <a:off x="7058938" y="106998"/>
            <a:ext cx="4238981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Sekou Kone </a:t>
            </a:r>
          </a:p>
          <a:p>
            <a:r>
              <a:rPr lang="en-GB" dirty="0"/>
              <a:t>Student id: 2439873</a:t>
            </a:r>
          </a:p>
          <a:p>
            <a:r>
              <a:rPr lang="en-GB" dirty="0"/>
              <a:t>University of Wales Trinity Saint David	</a:t>
            </a:r>
          </a:p>
          <a:p>
            <a:r>
              <a:rPr lang="en-GB" dirty="0"/>
              <a:t>Rejwan Bin Sulaiman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Digital skills</a:t>
            </a:r>
          </a:p>
          <a:p>
            <a:endParaRPr lang="en-GB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88751A9-2999-D3A0-4563-0B003AE74B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66041" y="75317"/>
            <a:ext cx="1700140" cy="678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013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6" ma:contentTypeDescription="Create a new document." ma:contentTypeScope="" ma:versionID="5129354873fe4ac06b992ce79179f6da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32171d4ff557f37707388093cbd6a497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9DB3C3D-3F48-4382-8AC4-D07385445D7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5126057-EFD8-46AB-9693-96DC7D5B24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ED34E04-4AFC-418E-9A9E-1BF44F8252FB}">
  <ds:schemaRefs>
    <ds:schemaRef ds:uri="http://schemas.microsoft.com/office/2006/documentManagement/types"/>
    <ds:schemaRef ds:uri="http://purl.org/dc/elements/1.1/"/>
    <ds:schemaRef ds:uri="http://purl.org/dc/dcmitype/"/>
    <ds:schemaRef ds:uri="04d956d8-1ffd-4dba-87ce-03f615e16f58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</TotalTime>
  <Words>52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Sekou Kone (2439873)</dc:creator>
  <cp:lastModifiedBy>Sekou Kone (2439873)</cp:lastModifiedBy>
  <cp:revision>35</cp:revision>
  <dcterms:created xsi:type="dcterms:W3CDTF">2025-07-20T08:11:49Z</dcterms:created>
  <dcterms:modified xsi:type="dcterms:W3CDTF">2025-08-03T00:52:48Z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