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6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7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70E65C-5607-81B5-8246-DC84002F9C46}" v="175" dt="2025-10-12T15:01:37.094"/>
    <p1510:client id="{65EA8E47-7AC7-A492-9987-4AD0E74E3735}" v="330" dt="2025-10-10T22:11:59.107"/>
    <p1510:client id="{EE53F51E-687A-D6CB-55BA-2EF7E53C2356}" v="801" dt="2025-10-11T13:59:09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Edwards Taore Egbine (2426034)" userId="S::2426034@student.uwtsd.ac.uk::9ea1d14c-58be-4de8-8e9c-c34421ae836c" providerId="AD" clId="Web-{EE53F51E-687A-D6CB-55BA-2EF7E53C2356}"/>
    <pc:docChg chg="mod addSld delSld modSld sldOrd addMainMaster delMainMaster">
      <pc:chgData name="Lauren Edwards Taore Egbine (2426034)" userId="S::2426034@student.uwtsd.ac.uk::9ea1d14c-58be-4de8-8e9c-c34421ae836c" providerId="AD" clId="Web-{EE53F51E-687A-D6CB-55BA-2EF7E53C2356}" dt="2025-10-11T13:59:09.657" v="1964"/>
      <pc:docMkLst>
        <pc:docMk/>
      </pc:docMkLst>
      <pc:sldChg chg="addSp delSp modSp mod setBg modClrScheme setClrOvrMap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109857222" sldId="256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109857222" sldId="256"/>
            <ac:spMk id="16" creationId="{85CB65D0-496F-4797-A015-C85839E35D1A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109857222" sldId="256"/>
            <ac:spMk id="18" creationId="{95D2C779-8883-4E5F-A170-0F464918C1B7}"/>
          </ac:spMkLst>
        </pc:spChg>
        <pc:picChg chg="mod">
          <ac:chgData name="Lauren Edwards Taore Egbine (2426034)" userId="S::2426034@student.uwtsd.ac.uk::9ea1d14c-58be-4de8-8e9c-c34421ae836c" providerId="AD" clId="Web-{EE53F51E-687A-D6CB-55BA-2EF7E53C2356}" dt="2025-10-11T13:41:05.544" v="1917"/>
          <ac:picMkLst>
            <pc:docMk/>
            <pc:sldMk cId="109857222" sldId="256"/>
            <ac:picMk id="4" creationId="{7054DC4C-DA90-4215-CB4D-70596BFB6BD2}"/>
          </ac:picMkLst>
        </pc:pic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109857222" sldId="256"/>
            <ac:cxnSpMk id="20" creationId="{BD96A694-258D-4418-A83C-B9BA72FD44B8}"/>
          </ac:cxnSpMkLst>
        </pc:cxnChg>
      </pc:sldChg>
      <pc:sldChg chg="addSp delSp modSp mod ord setBg modClrScheme setClrOvrMap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3446280800" sldId="258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446280800" sldId="258"/>
            <ac:spMk id="2" creationId="{9DE91DFD-4ACC-84C7-20FD-107C1574F49C}"/>
          </ac:spMkLst>
        </pc:spChg>
        <pc:spChg chg="add 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446280800" sldId="258"/>
            <ac:spMk id="92" creationId="{8A52FDB4-70D4-CFBD-0ADC-4D20E38F3B76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3446280800" sldId="258"/>
            <ac:spMk id="119" creationId="{E49D7415-2F11-44C2-B6AA-13A25B6814B9}"/>
          </ac:spMkLst>
        </pc:spChg>
        <pc:picChg chg="add mod">
          <ac:chgData name="Lauren Edwards Taore Egbine (2426034)" userId="S::2426034@student.uwtsd.ac.uk::9ea1d14c-58be-4de8-8e9c-c34421ae836c" providerId="AD" clId="Web-{EE53F51E-687A-D6CB-55BA-2EF7E53C2356}" dt="2025-10-11T13:46:29.558" v="1930"/>
          <ac:picMkLst>
            <pc:docMk/>
            <pc:sldMk cId="3446280800" sldId="258"/>
            <ac:picMk id="94" creationId="{1644301C-27FA-9138-DB8E-9A4E9465E108}"/>
          </ac:picMkLst>
        </pc:pic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3446280800" sldId="258"/>
            <ac:cxnSpMk id="120" creationId="{D2E57F3D-33BE-4306-87E6-245763719516}"/>
          </ac:cxnSpMkLst>
        </pc:cxnChg>
      </pc:sldChg>
      <pc:sldChg chg="addSp delSp modSp mod or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2768613562" sldId="259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2768613562" sldId="259"/>
            <ac:spMk id="2" creationId="{9EC10E39-8D02-BC08-084B-09EC0F13A062}"/>
          </ac:spMkLst>
        </pc:spChg>
        <pc:spChg chg="add del mod ord">
          <ac:chgData name="Lauren Edwards Taore Egbine (2426034)" userId="S::2426034@student.uwtsd.ac.uk::9ea1d14c-58be-4de8-8e9c-c34421ae836c" providerId="AD" clId="Web-{EE53F51E-687A-D6CB-55BA-2EF7E53C2356}" dt="2025-10-11T13:34:10.773" v="1880"/>
          <ac:spMkLst>
            <pc:docMk/>
            <pc:sldMk cId="2768613562" sldId="259"/>
            <ac:spMk id="8" creationId="{69D0E547-B353-40BE-DDF3-BE7EAAF86FC0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28:45.982" v="1838"/>
          <ac:spMkLst>
            <pc:docMk/>
            <pc:sldMk cId="2768613562" sldId="259"/>
            <ac:spMk id="18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1:04.076" v="1861"/>
          <ac:spMkLst>
            <pc:docMk/>
            <pc:sldMk cId="2768613562" sldId="259"/>
            <ac:spMk id="27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10.773" v="1880"/>
          <ac:spMkLst>
            <pc:docMk/>
            <pc:sldMk cId="2768613562" sldId="259"/>
            <ac:spMk id="34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2:01.530" v="1869"/>
          <ac:spMkLst>
            <pc:docMk/>
            <pc:sldMk cId="2768613562" sldId="259"/>
            <ac:spMk id="43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2:17.014" v="1871"/>
          <ac:spMkLst>
            <pc:docMk/>
            <pc:sldMk cId="2768613562" sldId="259"/>
            <ac:spMk id="47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2:41.046" v="1873"/>
          <ac:spMkLst>
            <pc:docMk/>
            <pc:sldMk cId="2768613562" sldId="259"/>
            <ac:spMk id="51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3:32.203" v="1875"/>
          <ac:spMkLst>
            <pc:docMk/>
            <pc:sldMk cId="2768613562" sldId="259"/>
            <ac:spMk id="56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3:48.863" v="1877"/>
          <ac:spMkLst>
            <pc:docMk/>
            <pc:sldMk cId="2768613562" sldId="259"/>
            <ac:spMk id="61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3:48.863" v="1877"/>
          <ac:spMkLst>
            <pc:docMk/>
            <pc:sldMk cId="2768613562" sldId="259"/>
            <ac:spMk id="63" creationId="{69D0E547-B353-40BE-DDF3-BE7EAAF86FC0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10.758" v="1879"/>
          <ac:spMkLst>
            <pc:docMk/>
            <pc:sldMk cId="2768613562" sldId="259"/>
            <ac:spMk id="66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2768613562" sldId="259"/>
            <ac:spMk id="71" creationId="{E49D7415-2F11-44C2-B6AA-13A25B6814B9}"/>
          </ac:spMkLst>
        </pc:spChg>
        <pc:spChg chg="add 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2768613562" sldId="259"/>
            <ac:spMk id="73" creationId="{69D0E547-B353-40BE-DDF3-BE7EAAF86FC0}"/>
          </ac:spMkLst>
        </pc:spChg>
        <pc:graphicFrameChg chg="add del">
          <ac:chgData name="Lauren Edwards Taore Egbine (2426034)" userId="S::2426034@student.uwtsd.ac.uk::9ea1d14c-58be-4de8-8e9c-c34421ae836c" providerId="AD" clId="Web-{EE53F51E-687A-D6CB-55BA-2EF7E53C2356}" dt="2025-10-11T13:32:17.014" v="1871"/>
          <ac:graphicFrameMkLst>
            <pc:docMk/>
            <pc:sldMk cId="2768613562" sldId="259"/>
            <ac:graphicFrameMk id="40" creationId="{C1AD5DC3-B7E9-31E6-FC3C-234D3C361C77}"/>
          </ac:graphicFrameMkLst>
        </pc:graphicFrameChg>
        <pc:graphicFrameChg chg="add del">
          <ac:chgData name="Lauren Edwards Taore Egbine (2426034)" userId="S::2426034@student.uwtsd.ac.uk::9ea1d14c-58be-4de8-8e9c-c34421ae836c" providerId="AD" clId="Web-{EE53F51E-687A-D6CB-55BA-2EF7E53C2356}" dt="2025-10-11T13:32:41.046" v="1873"/>
          <ac:graphicFrameMkLst>
            <pc:docMk/>
            <pc:sldMk cId="2768613562" sldId="259"/>
            <ac:graphicFrameMk id="53" creationId="{DC5E41F7-5A1C-33CD-A9FE-7D1F35C6D5B9}"/>
          </ac:graphicFrameMkLst>
        </pc:graphicFrameChg>
        <pc:graphicFrameChg chg="add del">
          <ac:chgData name="Lauren Edwards Taore Egbine (2426034)" userId="S::2426034@student.uwtsd.ac.uk::9ea1d14c-58be-4de8-8e9c-c34421ae836c" providerId="AD" clId="Web-{EE53F51E-687A-D6CB-55BA-2EF7E53C2356}" dt="2025-10-11T13:33:32.203" v="1875"/>
          <ac:graphicFrameMkLst>
            <pc:docMk/>
            <pc:sldMk cId="2768613562" sldId="259"/>
            <ac:graphicFrameMk id="58" creationId="{E00F8B50-6FCA-FF93-9C2E-443280AA22F7}"/>
          </ac:graphicFrameMkLst>
        </pc:graphicFrameChg>
        <pc:graphicFrameChg chg="add del">
          <ac:chgData name="Lauren Edwards Taore Egbine (2426034)" userId="S::2426034@student.uwtsd.ac.uk::9ea1d14c-58be-4de8-8e9c-c34421ae836c" providerId="AD" clId="Web-{EE53F51E-687A-D6CB-55BA-2EF7E53C2356}" dt="2025-10-11T13:34:10.758" v="1879"/>
          <ac:graphicFrameMkLst>
            <pc:docMk/>
            <pc:sldMk cId="2768613562" sldId="259"/>
            <ac:graphicFrameMk id="68" creationId="{DC5E41F7-5A1C-33CD-A9FE-7D1F35C6D5B9}"/>
          </ac:graphicFrameMkLst>
        </pc:graphicFrameChg>
        <pc:picChg chg="add mod ord">
          <ac:chgData name="Lauren Edwards Taore Egbine (2426034)" userId="S::2426034@student.uwtsd.ac.uk::9ea1d14c-58be-4de8-8e9c-c34421ae836c" providerId="AD" clId="Web-{EE53F51E-687A-D6CB-55BA-2EF7E53C2356}" dt="2025-10-11T13:34:10.773" v="1880"/>
          <ac:picMkLst>
            <pc:docMk/>
            <pc:sldMk cId="2768613562" sldId="259"/>
            <ac:picMk id="4" creationId="{CBB13375-1549-E430-2810-80AB4E01F95D}"/>
          </ac:picMkLst>
        </pc:picChg>
        <pc:cxnChg chg="add del">
          <ac:chgData name="Lauren Edwards Taore Egbine (2426034)" userId="S::2426034@student.uwtsd.ac.uk::9ea1d14c-58be-4de8-8e9c-c34421ae836c" providerId="AD" clId="Web-{EE53F51E-687A-D6CB-55BA-2EF7E53C2356}" dt="2025-10-11T13:28:45.982" v="1838"/>
          <ac:cxnSpMkLst>
            <pc:docMk/>
            <pc:sldMk cId="2768613562" sldId="259"/>
            <ac:cxnSpMk id="20" creationId="{511FC409-B3C2-4F68-865C-C5333D6F2710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28:45.982" v="1838"/>
          <ac:cxnSpMkLst>
            <pc:docMk/>
            <pc:sldMk cId="2768613562" sldId="259"/>
            <ac:cxnSpMk id="22" creationId="{B810270D-76A7-44B3-9746-7EDF5788602E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1:04.076" v="1861"/>
          <ac:cxnSpMkLst>
            <pc:docMk/>
            <pc:sldMk cId="2768613562" sldId="259"/>
            <ac:cxnSpMk id="29" creationId="{3815BE95-1337-20E2-B2EF-5DA486F72FCB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10.773" v="1880"/>
          <ac:cxnSpMkLst>
            <pc:docMk/>
            <pc:sldMk cId="2768613562" sldId="259"/>
            <ac:cxnSpMk id="36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10.773" v="1880"/>
          <ac:cxnSpMkLst>
            <pc:docMk/>
            <pc:sldMk cId="2768613562" sldId="259"/>
            <ac:cxnSpMk id="38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01.530" v="1869"/>
          <ac:cxnSpMkLst>
            <pc:docMk/>
            <pc:sldMk cId="2768613562" sldId="259"/>
            <ac:cxnSpMk id="45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17.014" v="1871"/>
          <ac:cxnSpMkLst>
            <pc:docMk/>
            <pc:sldMk cId="2768613562" sldId="259"/>
            <ac:cxnSpMk id="48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17.014" v="1871"/>
          <ac:cxnSpMkLst>
            <pc:docMk/>
            <pc:sldMk cId="2768613562" sldId="259"/>
            <ac:cxnSpMk id="49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41.046" v="1873"/>
          <ac:cxnSpMkLst>
            <pc:docMk/>
            <pc:sldMk cId="2768613562" sldId="259"/>
            <ac:cxnSpMk id="52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2:41.046" v="1873"/>
          <ac:cxnSpMkLst>
            <pc:docMk/>
            <pc:sldMk cId="2768613562" sldId="259"/>
            <ac:cxnSpMk id="54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3:32.203" v="1875"/>
          <ac:cxnSpMkLst>
            <pc:docMk/>
            <pc:sldMk cId="2768613562" sldId="259"/>
            <ac:cxnSpMk id="57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3:32.203" v="1875"/>
          <ac:cxnSpMkLst>
            <pc:docMk/>
            <pc:sldMk cId="2768613562" sldId="259"/>
            <ac:cxnSpMk id="59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3:48.863" v="1877"/>
          <ac:cxnSpMkLst>
            <pc:docMk/>
            <pc:sldMk cId="2768613562" sldId="259"/>
            <ac:cxnSpMk id="62" creationId="{511FC409-B3C2-4F68-865C-C5333D6F2710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3:48.863" v="1877"/>
          <ac:cxnSpMkLst>
            <pc:docMk/>
            <pc:sldMk cId="2768613562" sldId="259"/>
            <ac:cxnSpMk id="64" creationId="{B810270D-76A7-44B3-9746-7EDF5788602E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10.758" v="1879"/>
          <ac:cxnSpMkLst>
            <pc:docMk/>
            <pc:sldMk cId="2768613562" sldId="259"/>
            <ac:cxnSpMk id="67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10.758" v="1879"/>
          <ac:cxnSpMkLst>
            <pc:docMk/>
            <pc:sldMk cId="2768613562" sldId="259"/>
            <ac:cxnSpMk id="69" creationId="{8E0104E4-99BC-494F-8342-F250828E574F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2768613562" sldId="259"/>
            <ac:cxnSpMk id="72" creationId="{511FC409-B3C2-4F68-865C-C5333D6F2710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2768613562" sldId="259"/>
            <ac:cxnSpMk id="74" creationId="{B810270D-76A7-44B3-9746-7EDF5788602E}"/>
          </ac:cxnSpMkLst>
        </pc:cxnChg>
      </pc:sldChg>
      <pc:sldChg chg="addSp delSp modSp new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80617081" sldId="260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80617081" sldId="260"/>
            <ac:spMk id="2" creationId="{154F63B6-C0F0-1445-B705-22D5C49D9897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80617081" sldId="260"/>
            <ac:spMk id="34" creationId="{F68B2C62-7648-4430-90D5-AE0F252AF113}"/>
          </ac:spMkLst>
        </pc:spChg>
        <pc:graphicFrameChg chg="add mod ord modGraphic">
          <ac:chgData name="Lauren Edwards Taore Egbine (2426034)" userId="S::2426034@student.uwtsd.ac.uk::9ea1d14c-58be-4de8-8e9c-c34421ae836c" providerId="AD" clId="Web-{EE53F51E-687A-D6CB-55BA-2EF7E53C2356}" dt="2025-10-11T13:59:09.657" v="1964"/>
          <ac:graphicFrameMkLst>
            <pc:docMk/>
            <pc:sldMk cId="80617081" sldId="260"/>
            <ac:graphicFrameMk id="23" creationId="{CABD6446-84B0-E911-8053-D3F39AD4F268}"/>
          </ac:graphicFrameMkLst>
        </pc:graphicFrame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80617081" sldId="260"/>
            <ac:cxnSpMk id="35" creationId="{AAD0195E-7F27-4D06-9427-0C121D721A14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80617081" sldId="260"/>
            <ac:cxnSpMk id="36" creationId="{9D74C2FC-3228-4FC1-B97B-87AD35508D91}"/>
          </ac:cxnSpMkLst>
        </pc:cxnChg>
      </pc:sldChg>
      <pc:sldChg chg="delSp modSp new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403441389" sldId="261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403441389" sldId="261"/>
            <ac:spMk id="2" creationId="{198CF0D5-B69B-6FAE-A334-46EB7C16E250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403441389" sldId="261"/>
            <ac:spMk id="3" creationId="{0537F165-7645-D0C3-E370-C6078A76ED9F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403441389" sldId="261"/>
            <ac:spMk id="9" creationId="{E49D7415-2F11-44C2-B6AA-13A25B6814B9}"/>
          </ac:spMkLst>
        </pc:spChg>
        <pc:picChg chg="mod">
          <ac:chgData name="Lauren Edwards Taore Egbine (2426034)" userId="S::2426034@student.uwtsd.ac.uk::9ea1d14c-58be-4de8-8e9c-c34421ae836c" providerId="AD" clId="Web-{EE53F51E-687A-D6CB-55BA-2EF7E53C2356}" dt="2025-10-11T13:51:03.158" v="1944"/>
          <ac:picMkLst>
            <pc:docMk/>
            <pc:sldMk cId="403441389" sldId="261"/>
            <ac:picMk id="4" creationId="{36926121-44ED-872B-234E-3F49EB7EA32A}"/>
          </ac:picMkLst>
        </pc:pic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403441389" sldId="261"/>
            <ac:cxnSpMk id="11" creationId="{511FC409-B3C2-4F68-865C-C5333D6F2710}"/>
          </ac:cxnSpMkLst>
        </pc:cxn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403441389" sldId="261"/>
            <ac:cxnSpMk id="13" creationId="{B810270D-76A7-44B3-9746-7EDF5788602E}"/>
          </ac:cxnSpMkLst>
        </pc:cxnChg>
      </pc:sldChg>
      <pc:sldChg chg="addSp delSp modSp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3051397754" sldId="262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051397754" sldId="262"/>
            <ac:spMk id="2" creationId="{9C738FF6-DE25-0E3A-B3B6-FAFE9007EE85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051397754" sldId="262"/>
            <ac:spMk id="3" creationId="{0A985F22-605A-D494-6A4B-F952F3006A48}"/>
          </ac:spMkLst>
        </pc:spChg>
        <pc:spChg chg="add del mod">
          <ac:chgData name="Lauren Edwards Taore Egbine (2426034)" userId="S::2426034@student.uwtsd.ac.uk::9ea1d14c-58be-4de8-8e9c-c34421ae836c" providerId="AD" clId="Web-{EE53F51E-687A-D6CB-55BA-2EF7E53C2356}" dt="2025-10-11T13:51:42.238" v="1945"/>
          <ac:spMkLst>
            <pc:docMk/>
            <pc:sldMk cId="3051397754" sldId="262"/>
            <ac:spMk id="9" creationId="{A4A880C8-2B05-A84F-F11E-53A4AA0FF7E0}"/>
          </ac:spMkLst>
        </pc:spChg>
        <pc:spChg chg="add del mod">
          <ac:chgData name="Lauren Edwards Taore Egbine (2426034)" userId="S::2426034@student.uwtsd.ac.uk::9ea1d14c-58be-4de8-8e9c-c34421ae836c" providerId="AD" clId="Web-{EE53F51E-687A-D6CB-55BA-2EF7E53C2356}" dt="2025-10-11T13:51:42.238" v="1945"/>
          <ac:spMkLst>
            <pc:docMk/>
            <pc:sldMk cId="3051397754" sldId="262"/>
            <ac:spMk id="11" creationId="{BAD610E2-2393-136D-6232-7996E56E413A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3051397754" sldId="262"/>
            <ac:spMk id="14" creationId="{E49D7415-2F11-44C2-B6AA-13A25B6814B9}"/>
          </ac:spMkLst>
        </pc:spChg>
        <pc:picChg chg="mod">
          <ac:chgData name="Lauren Edwards Taore Egbine (2426034)" userId="S::2426034@student.uwtsd.ac.uk::9ea1d14c-58be-4de8-8e9c-c34421ae836c" providerId="AD" clId="Web-{EE53F51E-687A-D6CB-55BA-2EF7E53C2356}" dt="2025-10-11T13:51:42.238" v="1945"/>
          <ac:picMkLst>
            <pc:docMk/>
            <pc:sldMk cId="3051397754" sldId="262"/>
            <ac:picMk id="4" creationId="{F2125C35-8D55-232E-2224-1DC43572E3B5}"/>
          </ac:picMkLst>
        </pc:pic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3051397754" sldId="262"/>
            <ac:cxnSpMk id="13" creationId="{8E0104E4-99BC-494F-8342-F250828E574F}"/>
          </ac:cxnSpMkLst>
        </pc:cxn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3051397754" sldId="262"/>
            <ac:cxnSpMk id="15" creationId="{D2E57F3D-33BE-4306-87E6-245763719516}"/>
          </ac:cxnSpMkLst>
        </pc:cxnChg>
      </pc:sldChg>
      <pc:sldChg chg="delSp modSp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3712705838" sldId="263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712705838" sldId="263"/>
            <ac:spMk id="2" creationId="{85CA7D1D-B186-BFEE-AA2F-EDD2B08894FC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3712705838" sldId="263"/>
            <ac:spMk id="3" creationId="{11E11831-BD31-D217-C4C3-151D094E211F}"/>
          </ac:spMkLst>
        </pc:spChg>
        <pc:spChg chg="del mod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3712705838" sldId="263"/>
            <ac:spMk id="18" creationId="{E49D7415-2F11-44C2-B6AA-13A25B6814B9}"/>
          </ac:spMkLst>
        </pc:spChg>
        <pc:picChg chg="mod">
          <ac:chgData name="Lauren Edwards Taore Egbine (2426034)" userId="S::2426034@student.uwtsd.ac.uk::9ea1d14c-58be-4de8-8e9c-c34421ae836c" providerId="AD" clId="Web-{EE53F51E-687A-D6CB-55BA-2EF7E53C2356}" dt="2025-10-11T13:35:58.730" v="1889"/>
          <ac:picMkLst>
            <pc:docMk/>
            <pc:sldMk cId="3712705838" sldId="263"/>
            <ac:picMk id="4" creationId="{DE209E21-4B5B-2C5B-8CA8-678269264902}"/>
          </ac:picMkLst>
        </pc:pic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3712705838" sldId="263"/>
            <ac:cxnSpMk id="20" creationId="{D2E57F3D-33BE-4306-87E6-245763719516}"/>
          </ac:cxnSpMkLst>
        </pc:cxnChg>
      </pc:sldChg>
      <pc:sldChg chg="delSp modSp mod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1380811654" sldId="264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1380811654" sldId="264"/>
            <ac:spMk id="2" creationId="{149F423B-35B1-17BC-E6E6-CA9BBF852D7F}"/>
          </ac:spMkLst>
        </pc:spChg>
        <pc:sp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1380811654" sldId="264"/>
            <ac:spMk id="12" creationId="{D1A8C4F8-261C-7C98-9585-431358419FF7}"/>
          </ac:spMkLst>
        </pc:sp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1380811654" sldId="264"/>
            <ac:cxnSpMk id="8" creationId="{F64F9B95-9045-48D2-B9F3-2927E98F54AA}"/>
          </ac:cxnSpMkLst>
        </pc:cxn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1380811654" sldId="264"/>
            <ac:cxnSpMk id="10" creationId="{085AA86F-6A4D-4BCB-A045-D992CDC2959B}"/>
          </ac:cxnSpMkLst>
        </pc:cxnChg>
        <pc:cxnChg chg="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1380811654" sldId="264"/>
            <ac:cxnSpMk id="14" creationId="{91AFE2CA-5B3A-141B-BA1D-064BC79E6B90}"/>
          </ac:cxnSpMkLst>
        </pc:cxnChg>
      </pc:sldChg>
      <pc:sldChg chg="addSp delSp modSp mod modClrScheme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1046374931" sldId="266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1046374931" sldId="266"/>
            <ac:spMk id="2" creationId="{A606981A-6917-4161-1A60-B54B17DF580D}"/>
          </ac:spMkLst>
        </pc:spChg>
        <pc:spChg chg="del mod ord">
          <ac:chgData name="Lauren Edwards Taore Egbine (2426034)" userId="S::2426034@student.uwtsd.ac.uk::9ea1d14c-58be-4de8-8e9c-c34421ae836c" providerId="AD" clId="Web-{EE53F51E-687A-D6CB-55BA-2EF7E53C2356}" dt="2025-10-11T13:42:13.623" v="1920"/>
          <ac:spMkLst>
            <pc:docMk/>
            <pc:sldMk cId="1046374931" sldId="266"/>
            <ac:spMk id="3" creationId="{F05CA872-5CB1-7AE8-03E1-7238305C116F}"/>
          </ac:spMkLst>
        </pc:spChg>
        <pc:spChg chg="add del mod">
          <ac:chgData name="Lauren Edwards Taore Egbine (2426034)" userId="S::2426034@student.uwtsd.ac.uk::9ea1d14c-58be-4de8-8e9c-c34421ae836c" providerId="AD" clId="Web-{EE53F51E-687A-D6CB-55BA-2EF7E53C2356}" dt="2025-10-11T13:42:13.592" v="1919"/>
          <ac:spMkLst>
            <pc:docMk/>
            <pc:sldMk cId="1046374931" sldId="266"/>
            <ac:spMk id="8" creationId="{C893B5F6-2DA3-4A88-8E7E-A47102B00DB7}"/>
          </ac:spMkLst>
        </pc:spChg>
        <pc:graphicFrameChg chg="add mod ord">
          <ac:chgData name="Lauren Edwards Taore Egbine (2426034)" userId="S::2426034@student.uwtsd.ac.uk::9ea1d14c-58be-4de8-8e9c-c34421ae836c" providerId="AD" clId="Web-{EE53F51E-687A-D6CB-55BA-2EF7E53C2356}" dt="2025-10-11T13:59:09.657" v="1964"/>
          <ac:graphicFrameMkLst>
            <pc:docMk/>
            <pc:sldMk cId="1046374931" sldId="266"/>
            <ac:graphicFrameMk id="5" creationId="{00DA3BCF-97B3-66A7-EAF0-145CBC38D0EE}"/>
          </ac:graphicFrameMkLst>
        </pc:graphicFrameChg>
      </pc:sldChg>
      <pc:sldChg chg="addSp delSp modSp new mod setBg modClrScheme delDesignElem chgLayout">
        <pc:chgData name="Lauren Edwards Taore Egbine (2426034)" userId="S::2426034@student.uwtsd.ac.uk::9ea1d14c-58be-4de8-8e9c-c34421ae836c" providerId="AD" clId="Web-{EE53F51E-687A-D6CB-55BA-2EF7E53C2356}" dt="2025-10-11T13:59:09.657" v="1964"/>
        <pc:sldMkLst>
          <pc:docMk/>
          <pc:sldMk cId="2034520233" sldId="267"/>
        </pc:sldMkLst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2034520233" sldId="267"/>
            <ac:spMk id="2" creationId="{78756E41-8B28-B03B-282D-F013D85A3BDD}"/>
          </ac:spMkLst>
        </pc:spChg>
        <pc:spChg chg="mod ord">
          <ac:chgData name="Lauren Edwards Taore Egbine (2426034)" userId="S::2426034@student.uwtsd.ac.uk::9ea1d14c-58be-4de8-8e9c-c34421ae836c" providerId="AD" clId="Web-{EE53F51E-687A-D6CB-55BA-2EF7E53C2356}" dt="2025-10-11T13:59:09.657" v="1964"/>
          <ac:spMkLst>
            <pc:docMk/>
            <pc:sldMk cId="2034520233" sldId="267"/>
            <ac:spMk id="3" creationId="{BAA35F39-5136-051E-9A1A-516F5B66F682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26:25.215" v="1836"/>
          <ac:spMkLst>
            <pc:docMk/>
            <pc:sldMk cId="2034520233" sldId="267"/>
            <ac:spMk id="9" creationId="{E49D7415-2F11-44C2-B6AA-13A25B6814B9}"/>
          </ac:spMkLst>
        </pc:spChg>
        <pc:sp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spMkLst>
            <pc:docMk/>
            <pc:sldMk cId="2034520233" sldId="267"/>
            <ac:spMk id="14" creationId="{660EB578-C970-4186-B93C-45851BBC6E34}"/>
          </ac:spMkLst>
        </pc:spChg>
        <pc:picChg chg="add mod">
          <ac:chgData name="Lauren Edwards Taore Egbine (2426034)" userId="S::2426034@student.uwtsd.ac.uk::9ea1d14c-58be-4de8-8e9c-c34421ae836c" providerId="AD" clId="Web-{EE53F51E-687A-D6CB-55BA-2EF7E53C2356}" dt="2025-10-11T13:36:35.092" v="1890"/>
          <ac:picMkLst>
            <pc:docMk/>
            <pc:sldMk cId="2034520233" sldId="267"/>
            <ac:picMk id="4" creationId="{4EFDA6FA-20D9-3ABB-55B7-5941BD1873C3}"/>
          </ac:picMkLst>
        </pc:picChg>
        <pc:cxnChg chg="add del">
          <ac:chgData name="Lauren Edwards Taore Egbine (2426034)" userId="S::2426034@student.uwtsd.ac.uk::9ea1d14c-58be-4de8-8e9c-c34421ae836c" providerId="AD" clId="Web-{EE53F51E-687A-D6CB-55BA-2EF7E53C2356}" dt="2025-10-11T13:26:25.215" v="1836"/>
          <ac:cxnSpMkLst>
            <pc:docMk/>
            <pc:sldMk cId="2034520233" sldId="267"/>
            <ac:cxnSpMk id="11" creationId="{D2E57F3D-33BE-4306-87E6-245763719516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2034520233" sldId="267"/>
            <ac:cxnSpMk id="13" creationId="{C6855964-C920-48EB-8804-74291211C8A9}"/>
          </ac:cxnSpMkLst>
        </pc:cxnChg>
        <pc:cxnChg chg="add del">
          <ac:chgData name="Lauren Edwards Taore Egbine (2426034)" userId="S::2426034@student.uwtsd.ac.uk::9ea1d14c-58be-4de8-8e9c-c34421ae836c" providerId="AD" clId="Web-{EE53F51E-687A-D6CB-55BA-2EF7E53C2356}" dt="2025-10-11T13:34:21.103" v="1881"/>
          <ac:cxnSpMkLst>
            <pc:docMk/>
            <pc:sldMk cId="2034520233" sldId="267"/>
            <ac:cxnSpMk id="15" creationId="{CDF57B02-07BB-407B-BB36-06D9C64A673E}"/>
          </ac:cxnSpMkLst>
        </pc:cxnChg>
      </pc:sldChg>
      <pc:sldMasterChg chg="del delSldLayout">
        <pc:chgData name="Lauren Edwards Taore Egbine (2426034)" userId="S::2426034@student.uwtsd.ac.uk::9ea1d14c-58be-4de8-8e9c-c34421ae836c" providerId="AD" clId="Web-{EE53F51E-687A-D6CB-55BA-2EF7E53C2356}" dt="2025-10-11T13:34:21.103" v="1881"/>
        <pc:sldMasterMkLst>
          <pc:docMk/>
          <pc:sldMasterMk cId="1917123196" sldId="2147483672"/>
        </pc:sldMasterMkLst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1633016772" sldId="2147483673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336435363" sldId="2147483674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2795688430" sldId="2147483675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2301602040" sldId="2147483676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2210942034" sldId="2147483677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2790714658" sldId="2147483678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3807988164" sldId="2147483679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607800494" sldId="2147483680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4167758675" sldId="2147483681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3804669763" sldId="2147483682"/>
          </pc:sldLayoutMkLst>
        </pc:sldLayoutChg>
        <pc:sldLayoutChg chg="del">
          <pc:chgData name="Lauren Edwards Taore Egbine (2426034)" userId="S::2426034@student.uwtsd.ac.uk::9ea1d14c-58be-4de8-8e9c-c34421ae836c" providerId="AD" clId="Web-{EE53F51E-687A-D6CB-55BA-2EF7E53C2356}" dt="2025-10-11T13:34:21.103" v="1881"/>
          <pc:sldLayoutMkLst>
            <pc:docMk/>
            <pc:sldMasterMk cId="1917123196" sldId="2147483672"/>
            <pc:sldLayoutMk cId="3498961209" sldId="2147483683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35:14.600" v="1887"/>
        <pc:sldMasterMkLst>
          <pc:docMk/>
          <pc:sldMasterMk cId="2658196052" sldId="2147483684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66770237" sldId="214748368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857004194" sldId="214748368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283394280" sldId="214748368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269744422" sldId="214748368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051641334" sldId="214748368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1007937851" sldId="214748369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3049945751" sldId="214748369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900319893" sldId="214748369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3169740314" sldId="214748369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3182327493" sldId="214748369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14.600" v="1887"/>
          <pc:sldLayoutMkLst>
            <pc:docMk/>
            <pc:sldMasterMk cId="2658196052" sldId="2147483684"/>
            <pc:sldLayoutMk cId="786120497" sldId="2147483695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35:41.900" v="1888"/>
        <pc:sldMasterMkLst>
          <pc:docMk/>
          <pc:sldMasterMk cId="2096385717" sldId="2147483696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1404909526" sldId="214748369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2879378212" sldId="214748369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3353194842" sldId="214748369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2957599441" sldId="214748370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1771273879" sldId="214748370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2921855966" sldId="214748370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1054750928" sldId="214748370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778487701" sldId="214748370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140547629" sldId="214748370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3029955102" sldId="214748370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35:41.900" v="1888"/>
          <pc:sldLayoutMkLst>
            <pc:docMk/>
            <pc:sldMasterMk cId="2096385717" sldId="2147483696"/>
            <pc:sldLayoutMk cId="2215326165" sldId="2147483707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6:07.998" v="1958"/>
        <pc:sldMasterMkLst>
          <pc:docMk/>
          <pc:sldMasterMk cId="3675294506" sldId="2147483708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628369836" sldId="214748370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2967593000" sldId="214748371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1573084493" sldId="214748371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1087998973" sldId="214748371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1378717534" sldId="214748371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2383503217" sldId="214748371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3452771924" sldId="214748371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275038515" sldId="214748371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609438230" sldId="214748371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3797924891" sldId="214748371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6:07.998" v="1958"/>
          <pc:sldLayoutMkLst>
            <pc:docMk/>
            <pc:sldMasterMk cId="3675294506" sldId="2147483708"/>
            <pc:sldLayoutMk cId="2671611726" sldId="2147483719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7:04.546" v="1961"/>
        <pc:sldMasterMkLst>
          <pc:docMk/>
          <pc:sldMasterMk cId="1094334678" sldId="2147483720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3530975144" sldId="214748372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1081967928" sldId="214748372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160486506" sldId="214748372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472223153" sldId="214748372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809700404" sldId="214748372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2673821426" sldId="214748372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3939153094" sldId="214748372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1087906853" sldId="214748372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1577346303" sldId="214748372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786951232" sldId="214748373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04.546" v="1961"/>
          <pc:sldLayoutMkLst>
            <pc:docMk/>
            <pc:sldMasterMk cId="1094334678" sldId="2147483720"/>
            <pc:sldLayoutMk cId="4178507224" sldId="2147483731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7:35.296" v="1962"/>
        <pc:sldMasterMkLst>
          <pc:docMk/>
          <pc:sldMasterMk cId="2520948187" sldId="2147483732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3883894911" sldId="214748373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3332104116" sldId="214748373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979185783" sldId="214748373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967693889" sldId="214748373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2543434145" sldId="214748373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564811996" sldId="214748373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3356870821" sldId="214748373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72451332" sldId="214748374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215399938" sldId="214748374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1168975101" sldId="214748374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7:35.296" v="1962"/>
          <pc:sldLayoutMkLst>
            <pc:docMk/>
            <pc:sldMasterMk cId="2520948187" sldId="2147483732"/>
            <pc:sldLayoutMk cId="238296812" sldId="2147483743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8:41.344" v="1963"/>
        <pc:sldMasterMkLst>
          <pc:docMk/>
          <pc:sldMasterMk cId="3518724676" sldId="2147483744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3522351687" sldId="214748374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3457699829" sldId="214748374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782696457" sldId="214748374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1221894609" sldId="214748374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1727553247" sldId="214748374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1102987162" sldId="214748375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2941560118" sldId="214748375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3278937965" sldId="214748375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1257686238" sldId="214748375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925207393" sldId="214748375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8:41.344" v="1963"/>
          <pc:sldLayoutMkLst>
            <pc:docMk/>
            <pc:sldMasterMk cId="3518724676" sldId="2147483744"/>
            <pc:sldLayoutMk cId="2942556109" sldId="2147483755"/>
          </pc:sldLayoutMkLst>
        </pc:sldLayoutChg>
      </pc:sldMasterChg>
      <pc:sldMasterChg chg="add del addSldLayout delSldLayout modSldLayout">
        <pc:chgData name="Lauren Edwards Taore Egbine (2426034)" userId="S::2426034@student.uwtsd.ac.uk::9ea1d14c-58be-4de8-8e9c-c34421ae836c" providerId="AD" clId="Web-{EE53F51E-687A-D6CB-55BA-2EF7E53C2356}" dt="2025-10-11T13:59:09.657" v="1964"/>
        <pc:sldMasterMkLst>
          <pc:docMk/>
          <pc:sldMasterMk cId="613767202" sldId="2147483756"/>
        </pc:sldMasterMkLst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768994634" sldId="2147483757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606429099" sldId="2147483758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115979988" sldId="2147483759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859371937" sldId="2147483760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791055584" sldId="2147483761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217596609" sldId="2147483762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182329213" sldId="2147483763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1001440524" sldId="2147483764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335928565" sldId="2147483765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2049245774" sldId="2147483766"/>
          </pc:sldLayoutMkLst>
        </pc:sldLayoutChg>
        <pc:sldLayoutChg chg="add del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613767202" sldId="2147483756"/>
            <pc:sldLayoutMk cId="1634944478" sldId="2147483767"/>
          </pc:sldLayoutMkLst>
        </pc:sldLayoutChg>
      </pc:sldMasterChg>
      <pc:sldMasterChg chg="add addSldLayout modSldLayout">
        <pc:chgData name="Lauren Edwards Taore Egbine (2426034)" userId="S::2426034@student.uwtsd.ac.uk::9ea1d14c-58be-4de8-8e9c-c34421ae836c" providerId="AD" clId="Web-{EE53F51E-687A-D6CB-55BA-2EF7E53C2356}" dt="2025-10-11T13:59:09.657" v="1964"/>
        <pc:sldMasterMkLst>
          <pc:docMk/>
          <pc:sldMasterMk cId="3251325173" sldId="2147483768"/>
        </pc:sldMasterMkLst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279344858" sldId="2147483769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561076499" sldId="2147483770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897632545" sldId="2147483771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497778633" sldId="2147483772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775929435" sldId="2147483773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891278530" sldId="2147483774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1505512236" sldId="2147483775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4206300406" sldId="2147483776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947433609" sldId="2147483777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4163690100" sldId="2147483778"/>
          </pc:sldLayoutMkLst>
        </pc:sldLayoutChg>
        <pc:sldLayoutChg chg="add mod replId">
          <pc:chgData name="Lauren Edwards Taore Egbine (2426034)" userId="S::2426034@student.uwtsd.ac.uk::9ea1d14c-58be-4de8-8e9c-c34421ae836c" providerId="AD" clId="Web-{EE53F51E-687A-D6CB-55BA-2EF7E53C2356}" dt="2025-10-11T13:59:09.657" v="1964"/>
          <pc:sldLayoutMkLst>
            <pc:docMk/>
            <pc:sldMasterMk cId="3251325173" sldId="2147483768"/>
            <pc:sldLayoutMk cId="3600557665" sldId="2147483779"/>
          </pc:sldLayoutMkLst>
        </pc:sldLayoutChg>
      </pc:sldMasterChg>
    </pc:docChg>
  </pc:docChgLst>
  <pc:docChgLst>
    <pc:chgData name="Lauren Edwards Taore Egbine (2426034)" userId="S::2426034@student.uwtsd.ac.uk::9ea1d14c-58be-4de8-8e9c-c34421ae836c" providerId="AD" clId="Web-{65EA8E47-7AC7-A492-9987-4AD0E74E3735}"/>
    <pc:docChg chg="addSld delSld modSld sldOrd">
      <pc:chgData name="Lauren Edwards Taore Egbine (2426034)" userId="S::2426034@student.uwtsd.ac.uk::9ea1d14c-58be-4de8-8e9c-c34421ae836c" providerId="AD" clId="Web-{65EA8E47-7AC7-A492-9987-4AD0E74E3735}" dt="2025-10-10T22:11:59.107" v="359" actId="20577"/>
      <pc:docMkLst>
        <pc:docMk/>
      </pc:docMkLst>
      <pc:sldChg chg="modSp">
        <pc:chgData name="Lauren Edwards Taore Egbine (2426034)" userId="S::2426034@student.uwtsd.ac.uk::9ea1d14c-58be-4de8-8e9c-c34421ae836c" providerId="AD" clId="Web-{65EA8E47-7AC7-A492-9987-4AD0E74E3735}" dt="2025-10-10T22:07:03.308" v="276" actId="20577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21:29:08.851" v="234" actId="14100"/>
          <ac:spMkLst>
            <pc:docMk/>
            <pc:sldMk cId="3446280800" sldId="258"/>
            <ac:spMk id="2" creationId="{9DE91DFD-4ACC-84C7-20FD-107C1574F49C}"/>
          </ac:spMkLst>
        </pc:spChg>
        <pc:spChg chg="mod">
          <ac:chgData name="Lauren Edwards Taore Egbine (2426034)" userId="S::2426034@student.uwtsd.ac.uk::9ea1d14c-58be-4de8-8e9c-c34421ae836c" providerId="AD" clId="Web-{65EA8E47-7AC7-A492-9987-4AD0E74E3735}" dt="2025-10-10T22:07:03.308" v="276" actId="20577"/>
          <ac:spMkLst>
            <pc:docMk/>
            <pc:sldMk cId="3446280800" sldId="258"/>
            <ac:spMk id="92" creationId="{8A52FDB4-70D4-CFBD-0ADC-4D20E38F3B76}"/>
          </ac:spMkLst>
        </pc:spChg>
      </pc:sldChg>
      <pc:sldChg chg="modSp">
        <pc:chgData name="Lauren Edwards Taore Egbine (2426034)" userId="S::2426034@student.uwtsd.ac.uk::9ea1d14c-58be-4de8-8e9c-c34421ae836c" providerId="AD" clId="Web-{65EA8E47-7AC7-A492-9987-4AD0E74E3735}" dt="2025-10-10T21:31:45.061" v="251" actId="20577"/>
        <pc:sldMkLst>
          <pc:docMk/>
          <pc:sldMk cId="2768613562" sldId="259"/>
        </pc:sldMkLst>
      </pc:sldChg>
      <pc:sldChg chg="modSp">
        <pc:chgData name="Lauren Edwards Taore Egbine (2426034)" userId="S::2426034@student.uwtsd.ac.uk::9ea1d14c-58be-4de8-8e9c-c34421ae836c" providerId="AD" clId="Web-{65EA8E47-7AC7-A492-9987-4AD0E74E3735}" dt="2025-10-10T21:34:41.456" v="265" actId="20577"/>
        <pc:sldMkLst>
          <pc:docMk/>
          <pc:sldMk cId="80617081" sldId="260"/>
        </pc:sldMkLst>
        <pc:graphicFrameChg chg="modGraphic">
          <ac:chgData name="Lauren Edwards Taore Egbine (2426034)" userId="S::2426034@student.uwtsd.ac.uk::9ea1d14c-58be-4de8-8e9c-c34421ae836c" providerId="AD" clId="Web-{65EA8E47-7AC7-A492-9987-4AD0E74E3735}" dt="2025-10-10T21:34:41.456" v="265" actId="20577"/>
          <ac:graphicFrameMkLst>
            <pc:docMk/>
            <pc:sldMk cId="80617081" sldId="260"/>
            <ac:graphicFrameMk id="23" creationId="{CABD6446-84B0-E911-8053-D3F39AD4F268}"/>
          </ac:graphicFrameMkLst>
        </pc:graphicFrameChg>
      </pc:sldChg>
      <pc:sldChg chg="modSp">
        <pc:chgData name="Lauren Edwards Taore Egbine (2426034)" userId="S::2426034@student.uwtsd.ac.uk::9ea1d14c-58be-4de8-8e9c-c34421ae836c" providerId="AD" clId="Web-{65EA8E47-7AC7-A492-9987-4AD0E74E3735}" dt="2025-10-10T14:34:16.410" v="1" actId="20577"/>
        <pc:sldMkLst>
          <pc:docMk/>
          <pc:sldMk cId="403441389" sldId="261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14:34:16.410" v="1" actId="20577"/>
          <ac:spMkLst>
            <pc:docMk/>
            <pc:sldMk cId="403441389" sldId="261"/>
            <ac:spMk id="2" creationId="{198CF0D5-B69B-6FAE-A334-46EB7C16E250}"/>
          </ac:spMkLst>
        </pc:spChg>
      </pc:sldChg>
      <pc:sldChg chg="modSp">
        <pc:chgData name="Lauren Edwards Taore Egbine (2426034)" userId="S::2426034@student.uwtsd.ac.uk::9ea1d14c-58be-4de8-8e9c-c34421ae836c" providerId="AD" clId="Web-{65EA8E47-7AC7-A492-9987-4AD0E74E3735}" dt="2025-10-10T19:14:38.703" v="51" actId="20577"/>
        <pc:sldMkLst>
          <pc:docMk/>
          <pc:sldMk cId="3712705838" sldId="263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19:14:38.703" v="51" actId="20577"/>
          <ac:spMkLst>
            <pc:docMk/>
            <pc:sldMk cId="3712705838" sldId="263"/>
            <ac:spMk id="3" creationId="{11E11831-BD31-D217-C4C3-151D094E211F}"/>
          </ac:spMkLst>
        </pc:spChg>
      </pc:sldChg>
      <pc:sldChg chg="modSp">
        <pc:chgData name="Lauren Edwards Taore Egbine (2426034)" userId="S::2426034@student.uwtsd.ac.uk::9ea1d14c-58be-4de8-8e9c-c34421ae836c" providerId="AD" clId="Web-{65EA8E47-7AC7-A492-9987-4AD0E74E3735}" dt="2025-10-10T17:07:24.862" v="49" actId="14100"/>
        <pc:sldMkLst>
          <pc:docMk/>
          <pc:sldMk cId="1380811654" sldId="264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17:07:24.862" v="49" actId="14100"/>
          <ac:spMkLst>
            <pc:docMk/>
            <pc:sldMk cId="1380811654" sldId="264"/>
            <ac:spMk id="2" creationId="{149F423B-35B1-17BC-E6E6-CA9BBF852D7F}"/>
          </ac:spMkLst>
        </pc:spChg>
      </pc:sldChg>
      <pc:sldChg chg="modSp new ord">
        <pc:chgData name="Lauren Edwards Taore Egbine (2426034)" userId="S::2426034@student.uwtsd.ac.uk::9ea1d14c-58be-4de8-8e9c-c34421ae836c" providerId="AD" clId="Web-{65EA8E47-7AC7-A492-9987-4AD0E74E3735}" dt="2025-10-10T22:11:59.107" v="359" actId="20577"/>
        <pc:sldMkLst>
          <pc:docMk/>
          <pc:sldMk cId="1046374931" sldId="266"/>
        </pc:sldMkLst>
        <pc:spChg chg="mod">
          <ac:chgData name="Lauren Edwards Taore Egbine (2426034)" userId="S::2426034@student.uwtsd.ac.uk::9ea1d14c-58be-4de8-8e9c-c34421ae836c" providerId="AD" clId="Web-{65EA8E47-7AC7-A492-9987-4AD0E74E3735}" dt="2025-10-10T19:31:30.296" v="188" actId="20577"/>
          <ac:spMkLst>
            <pc:docMk/>
            <pc:sldMk cId="1046374931" sldId="266"/>
            <ac:spMk id="2" creationId="{A606981A-6917-4161-1A60-B54B17DF580D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39D8A6FC-6CC9-BDE5-1412-CEAF79384E74}"/>
    <pc:docChg chg="addSld modSld">
      <pc:chgData name="Lauren Edwards Taore Egbine (2426034)" userId="S::2426034@student.uwtsd.ac.uk::9ea1d14c-58be-4de8-8e9c-c34421ae836c" providerId="AD" clId="Web-{39D8A6FC-6CC9-BDE5-1412-CEAF79384E74}" dt="2025-10-10T05:21:21.058" v="1032" actId="20577"/>
      <pc:docMkLst>
        <pc:docMk/>
      </pc:docMkLst>
      <pc:sldChg chg="modSp">
        <pc:chgData name="Lauren Edwards Taore Egbine (2426034)" userId="S::2426034@student.uwtsd.ac.uk::9ea1d14c-58be-4de8-8e9c-c34421ae836c" providerId="AD" clId="Web-{39D8A6FC-6CC9-BDE5-1412-CEAF79384E74}" dt="2025-10-08T09:33:51.841" v="956" actId="20577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39D8A6FC-6CC9-BDE5-1412-CEAF79384E74}" dt="2025-10-08T09:33:51.841" v="956" actId="20577"/>
          <ac:spMkLst>
            <pc:docMk/>
            <pc:sldMk cId="3446280800" sldId="258"/>
            <ac:spMk id="92" creationId="{8A52FDB4-70D4-CFBD-0ADC-4D20E38F3B76}"/>
          </ac:spMkLst>
        </pc:spChg>
      </pc:sldChg>
      <pc:sldChg chg="modSp">
        <pc:chgData name="Lauren Edwards Taore Egbine (2426034)" userId="S::2426034@student.uwtsd.ac.uk::9ea1d14c-58be-4de8-8e9c-c34421ae836c" providerId="AD" clId="Web-{39D8A6FC-6CC9-BDE5-1412-CEAF79384E74}" dt="2025-10-09T17:22:10" v="978" actId="1076"/>
        <pc:sldMkLst>
          <pc:docMk/>
          <pc:sldMk cId="80617081" sldId="260"/>
        </pc:sldMkLst>
        <pc:graphicFrameChg chg="mod">
          <ac:chgData name="Lauren Edwards Taore Egbine (2426034)" userId="S::2426034@student.uwtsd.ac.uk::9ea1d14c-58be-4de8-8e9c-c34421ae836c" providerId="AD" clId="Web-{39D8A6FC-6CC9-BDE5-1412-CEAF79384E74}" dt="2025-10-09T17:22:10" v="978" actId="1076"/>
          <ac:graphicFrameMkLst>
            <pc:docMk/>
            <pc:sldMk cId="80617081" sldId="260"/>
            <ac:graphicFrameMk id="23" creationId="{CABD6446-84B0-E911-8053-D3F39AD4F268}"/>
          </ac:graphicFrameMkLst>
        </pc:graphicFrameChg>
      </pc:sldChg>
      <pc:sldChg chg="addSp modSp mod setBg">
        <pc:chgData name="Lauren Edwards Taore Egbine (2426034)" userId="S::2426034@student.uwtsd.ac.uk::9ea1d14c-58be-4de8-8e9c-c34421ae836c" providerId="AD" clId="Web-{39D8A6FC-6CC9-BDE5-1412-CEAF79384E74}" dt="2025-10-09T17:27:03.380" v="985" actId="14100"/>
        <pc:sldMkLst>
          <pc:docMk/>
          <pc:sldMk cId="403441389" sldId="261"/>
        </pc:sldMkLst>
        <pc:spChg chg="mod">
          <ac:chgData name="Lauren Edwards Taore Egbine (2426034)" userId="S::2426034@student.uwtsd.ac.uk::9ea1d14c-58be-4de8-8e9c-c34421ae836c" providerId="AD" clId="Web-{39D8A6FC-6CC9-BDE5-1412-CEAF79384E74}" dt="2025-10-09T17:26:48.817" v="984" actId="14100"/>
          <ac:spMkLst>
            <pc:docMk/>
            <pc:sldMk cId="403441389" sldId="261"/>
            <ac:spMk id="2" creationId="{198CF0D5-B69B-6FAE-A334-46EB7C16E250}"/>
          </ac:spMkLst>
        </pc:spChg>
        <pc:spChg chg="mod ord">
          <ac:chgData name="Lauren Edwards Taore Egbine (2426034)" userId="S::2426034@student.uwtsd.ac.uk::9ea1d14c-58be-4de8-8e9c-c34421ae836c" providerId="AD" clId="Web-{39D8A6FC-6CC9-BDE5-1412-CEAF79384E74}" dt="2025-10-09T17:27:03.380" v="985" actId="14100"/>
          <ac:spMkLst>
            <pc:docMk/>
            <pc:sldMk cId="403441389" sldId="261"/>
            <ac:spMk id="3" creationId="{0537F165-7645-D0C3-E370-C6078A76ED9F}"/>
          </ac:spMkLst>
        </pc:spChg>
        <pc:picChg chg="add mod">
          <ac:chgData name="Lauren Edwards Taore Egbine (2426034)" userId="S::2426034@student.uwtsd.ac.uk::9ea1d14c-58be-4de8-8e9c-c34421ae836c" providerId="AD" clId="Web-{39D8A6FC-6CC9-BDE5-1412-CEAF79384E74}" dt="2025-10-08T04:22:26.088" v="429"/>
          <ac:picMkLst>
            <pc:docMk/>
            <pc:sldMk cId="403441389" sldId="261"/>
            <ac:picMk id="4" creationId="{36926121-44ED-872B-234E-3F49EB7EA32A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39D8A6FC-6CC9-BDE5-1412-CEAF79384E74}" dt="2025-10-09T17:18:36.650" v="977" actId="20577"/>
        <pc:sldMkLst>
          <pc:docMk/>
          <pc:sldMk cId="3051397754" sldId="262"/>
        </pc:sldMkLst>
        <pc:spChg chg="mod">
          <ac:chgData name="Lauren Edwards Taore Egbine (2426034)" userId="S::2426034@student.uwtsd.ac.uk::9ea1d14c-58be-4de8-8e9c-c34421ae836c" providerId="AD" clId="Web-{39D8A6FC-6CC9-BDE5-1412-CEAF79384E74}" dt="2025-10-08T05:26:31.586" v="622"/>
          <ac:spMkLst>
            <pc:docMk/>
            <pc:sldMk cId="3051397754" sldId="262"/>
            <ac:spMk id="2" creationId="{9C738FF6-DE25-0E3A-B3B6-FAFE9007EE85}"/>
          </ac:spMkLst>
        </pc:spChg>
        <pc:spChg chg="mod ord">
          <ac:chgData name="Lauren Edwards Taore Egbine (2426034)" userId="S::2426034@student.uwtsd.ac.uk::9ea1d14c-58be-4de8-8e9c-c34421ae836c" providerId="AD" clId="Web-{39D8A6FC-6CC9-BDE5-1412-CEAF79384E74}" dt="2025-10-09T17:18:36.650" v="977" actId="20577"/>
          <ac:spMkLst>
            <pc:docMk/>
            <pc:sldMk cId="3051397754" sldId="262"/>
            <ac:spMk id="3" creationId="{0A985F22-605A-D494-6A4B-F952F3006A48}"/>
          </ac:spMkLst>
        </pc:spChg>
        <pc:picChg chg="add mod">
          <ac:chgData name="Lauren Edwards Taore Egbine (2426034)" userId="S::2426034@student.uwtsd.ac.uk::9ea1d14c-58be-4de8-8e9c-c34421ae836c" providerId="AD" clId="Web-{39D8A6FC-6CC9-BDE5-1412-CEAF79384E74}" dt="2025-10-08T05:26:31.586" v="622"/>
          <ac:picMkLst>
            <pc:docMk/>
            <pc:sldMk cId="3051397754" sldId="262"/>
            <ac:picMk id="4" creationId="{F2125C35-8D55-232E-2224-1DC43572E3B5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39D8A6FC-6CC9-BDE5-1412-CEAF79384E74}" dt="2025-10-09T18:41:37.563" v="1015" actId="20577"/>
        <pc:sldMkLst>
          <pc:docMk/>
          <pc:sldMk cId="3712705838" sldId="263"/>
        </pc:sldMkLst>
        <pc:spChg chg="mod">
          <ac:chgData name="Lauren Edwards Taore Egbine (2426034)" userId="S::2426034@student.uwtsd.ac.uk::9ea1d14c-58be-4de8-8e9c-c34421ae836c" providerId="AD" clId="Web-{39D8A6FC-6CC9-BDE5-1412-CEAF79384E74}" dt="2025-10-08T05:38:27.979" v="838"/>
          <ac:spMkLst>
            <pc:docMk/>
            <pc:sldMk cId="3712705838" sldId="263"/>
            <ac:spMk id="2" creationId="{85CA7D1D-B186-BFEE-AA2F-EDD2B08894FC}"/>
          </ac:spMkLst>
        </pc:spChg>
        <pc:spChg chg="mod ord">
          <ac:chgData name="Lauren Edwards Taore Egbine (2426034)" userId="S::2426034@student.uwtsd.ac.uk::9ea1d14c-58be-4de8-8e9c-c34421ae836c" providerId="AD" clId="Web-{39D8A6FC-6CC9-BDE5-1412-CEAF79384E74}" dt="2025-10-09T18:41:37.563" v="1015" actId="20577"/>
          <ac:spMkLst>
            <pc:docMk/>
            <pc:sldMk cId="3712705838" sldId="263"/>
            <ac:spMk id="3" creationId="{11E11831-BD31-D217-C4C3-151D094E211F}"/>
          </ac:spMkLst>
        </pc:spChg>
        <pc:picChg chg="add mod">
          <ac:chgData name="Lauren Edwards Taore Egbine (2426034)" userId="S::2426034@student.uwtsd.ac.uk::9ea1d14c-58be-4de8-8e9c-c34421ae836c" providerId="AD" clId="Web-{39D8A6FC-6CC9-BDE5-1412-CEAF79384E74}" dt="2025-10-08T05:38:27.979" v="838"/>
          <ac:picMkLst>
            <pc:docMk/>
            <pc:sldMk cId="3712705838" sldId="263"/>
            <ac:picMk id="4" creationId="{DE209E21-4B5B-2C5B-8CA8-678269264902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39D8A6FC-6CC9-BDE5-1412-CEAF79384E74}" dt="2025-10-10T05:21:21.058" v="1032" actId="20577"/>
        <pc:sldMkLst>
          <pc:docMk/>
          <pc:sldMk cId="1380811654" sldId="264"/>
        </pc:sldMkLst>
        <pc:spChg chg="mod">
          <ac:chgData name="Lauren Edwards Taore Egbine (2426034)" userId="S::2426034@student.uwtsd.ac.uk::9ea1d14c-58be-4de8-8e9c-c34421ae836c" providerId="AD" clId="Web-{39D8A6FC-6CC9-BDE5-1412-CEAF79384E74}" dt="2025-10-10T05:21:21.058" v="1032" actId="20577"/>
          <ac:spMkLst>
            <pc:docMk/>
            <pc:sldMk cId="1380811654" sldId="264"/>
            <ac:spMk id="2" creationId="{149F423B-35B1-17BC-E6E6-CA9BBF852D7F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B22B010D-4DCF-267A-4C50-290F04EC87C0}"/>
    <pc:docChg chg="modSld">
      <pc:chgData name="Lauren Edwards Taore Egbine (2426034)" userId="S::2426034@student.uwtsd.ac.uk::9ea1d14c-58be-4de8-8e9c-c34421ae836c" providerId="AD" clId="Web-{B22B010D-4DCF-267A-4C50-290F04EC87C0}" dt="2025-10-02T07:12:10.635" v="4"/>
      <pc:docMkLst>
        <pc:docMk/>
      </pc:docMkLst>
      <pc:sldChg chg="addSp delSp modSp">
        <pc:chgData name="Lauren Edwards Taore Egbine (2426034)" userId="S::2426034@student.uwtsd.ac.uk::9ea1d14c-58be-4de8-8e9c-c34421ae836c" providerId="AD" clId="Web-{B22B010D-4DCF-267A-4C50-290F04EC87C0}" dt="2025-10-02T07:12:10.635" v="4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B22B010D-4DCF-267A-4C50-290F04EC87C0}" dt="2025-10-02T07:12:10.635" v="4"/>
          <ac:spMkLst>
            <pc:docMk/>
            <pc:sldMk cId="3446280800" sldId="258"/>
            <ac:spMk id="2" creationId="{9DE91DFD-4ACC-84C7-20FD-107C1574F49C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1F70E65C-5607-81B5-8246-DC84002F9C46}"/>
    <pc:docChg chg="modSld">
      <pc:chgData name="Lauren Edwards Taore Egbine (2426034)" userId="S::2426034@student.uwtsd.ac.uk::9ea1d14c-58be-4de8-8e9c-c34421ae836c" providerId="AD" clId="Web-{1F70E65C-5607-81B5-8246-DC84002F9C46}" dt="2025-10-12T15:03:52.876" v="207" actId="20577"/>
      <pc:docMkLst>
        <pc:docMk/>
      </pc:docMkLst>
      <pc:sldChg chg="addSp modSp mod modClrScheme chgLayout">
        <pc:chgData name="Lauren Edwards Taore Egbine (2426034)" userId="S::2426034@student.uwtsd.ac.uk::9ea1d14c-58be-4de8-8e9c-c34421ae836c" providerId="AD" clId="Web-{1F70E65C-5607-81B5-8246-DC84002F9C46}" dt="2025-10-12T15:01:17.937" v="195" actId="20577"/>
        <pc:sldMkLst>
          <pc:docMk/>
          <pc:sldMk cId="109857222" sldId="256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09:27.398" v="4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auren Edwards Taore Egbine (2426034)" userId="S::2426034@student.uwtsd.ac.uk::9ea1d14c-58be-4de8-8e9c-c34421ae836c" providerId="AD" clId="Web-{1F70E65C-5607-81B5-8246-DC84002F9C46}" dt="2025-10-12T15:01:17.937" v="195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27.398" v="42"/>
          <ac:spMkLst>
            <pc:docMk/>
            <pc:sldMk cId="109857222" sldId="256"/>
            <ac:spMk id="9" creationId="{655E4086-EE3C-F64B-4F35-F56C441C03FE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27.398" v="42"/>
          <ac:spMkLst>
            <pc:docMk/>
            <pc:sldMk cId="109857222" sldId="256"/>
            <ac:spMk id="11" creationId="{D245063A-28D4-F9BA-8242-D4836897C077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27.398" v="42"/>
          <ac:spMkLst>
            <pc:docMk/>
            <pc:sldMk cId="109857222" sldId="256"/>
            <ac:spMk id="13" creationId="{0A2152AE-6002-D57E-A4F7-63D046ED174B}"/>
          </ac:spMkLst>
        </pc:spChg>
        <pc:picChg chg="mod ord">
          <ac:chgData name="Lauren Edwards Taore Egbine (2426034)" userId="S::2426034@student.uwtsd.ac.uk::9ea1d14c-58be-4de8-8e9c-c34421ae836c" providerId="AD" clId="Web-{1F70E65C-5607-81B5-8246-DC84002F9C46}" dt="2025-10-11T14:09:27.398" v="42"/>
          <ac:picMkLst>
            <pc:docMk/>
            <pc:sldMk cId="109857222" sldId="256"/>
            <ac:picMk id="4" creationId="{7054DC4C-DA90-4215-CB4D-70596BFB6BD2}"/>
          </ac:picMkLst>
        </pc:picChg>
      </pc:sldChg>
      <pc:sldChg chg="addSp delSp modSp mod modClrScheme chgLayout">
        <pc:chgData name="Lauren Edwards Taore Egbine (2426034)" userId="S::2426034@student.uwtsd.ac.uk::9ea1d14c-58be-4de8-8e9c-c34421ae836c" providerId="AD" clId="Web-{1F70E65C-5607-81B5-8246-DC84002F9C46}" dt="2025-10-12T14:56:35.058" v="136" actId="20577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2" creationId="{9DE91DFD-4ACC-84C7-20FD-107C1574F49C}"/>
          </ac:spMkLst>
        </pc:spChg>
        <pc:spChg chg="mod">
          <ac:chgData name="Lauren Edwards Taore Egbine (2426034)" userId="S::2426034@student.uwtsd.ac.uk::9ea1d14c-58be-4de8-8e9c-c34421ae836c" providerId="AD" clId="Web-{1F70E65C-5607-81B5-8246-DC84002F9C46}" dt="2025-10-12T14:56:35.058" v="136" actId="20577"/>
          <ac:spMkLst>
            <pc:docMk/>
            <pc:sldMk cId="3446280800" sldId="258"/>
            <ac:spMk id="92" creationId="{8A52FDB4-70D4-CFBD-0ADC-4D20E38F3B76}"/>
          </ac:spMkLst>
        </pc:spChg>
        <pc:spChg chg="add del mod">
          <ac:chgData name="Lauren Edwards Taore Egbine (2426034)" userId="S::2426034@student.uwtsd.ac.uk::9ea1d14c-58be-4de8-8e9c-c34421ae836c" providerId="AD" clId="Web-{1F70E65C-5607-81B5-8246-DC84002F9C46}" dt="2025-10-11T14:09:08.133" v="40"/>
          <ac:spMkLst>
            <pc:docMk/>
            <pc:sldMk cId="3446280800" sldId="258"/>
            <ac:spMk id="99" creationId="{BD00C50F-A632-D9B5-79B5-584B6950B361}"/>
          </ac:spMkLst>
        </pc:spChg>
        <pc:spChg chg="add del mod">
          <ac:chgData name="Lauren Edwards Taore Egbine (2426034)" userId="S::2426034@student.uwtsd.ac.uk::9ea1d14c-58be-4de8-8e9c-c34421ae836c" providerId="AD" clId="Web-{1F70E65C-5607-81B5-8246-DC84002F9C46}" dt="2025-10-11T14:09:08.133" v="40"/>
          <ac:spMkLst>
            <pc:docMk/>
            <pc:sldMk cId="3446280800" sldId="258"/>
            <ac:spMk id="101" creationId="{3D8965A8-6D2C-CAF7-F847-069E600AB545}"/>
          </ac:spMkLst>
        </pc:spChg>
        <pc:spChg chg="add del mod">
          <ac:chgData name="Lauren Edwards Taore Egbine (2426034)" userId="S::2426034@student.uwtsd.ac.uk::9ea1d14c-58be-4de8-8e9c-c34421ae836c" providerId="AD" clId="Web-{1F70E65C-5607-81B5-8246-DC84002F9C46}" dt="2025-10-11T14:09:08.133" v="40"/>
          <ac:spMkLst>
            <pc:docMk/>
            <pc:sldMk cId="3446280800" sldId="258"/>
            <ac:spMk id="103" creationId="{B09C5C28-D278-7E02-DE85-B5941EDB62B4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105" creationId="{87345311-BB78-F334-9FC2-A76C7A5E8AC4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106" creationId="{394E2CFE-1689-8B82-3ED4-130A5D2A0579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9:08.148" v="41"/>
          <ac:spMkLst>
            <pc:docMk/>
            <pc:sldMk cId="3446280800" sldId="258"/>
            <ac:spMk id="107" creationId="{4BE15BAB-1E2F-05C9-B965-ACA771812610}"/>
          </ac:spMkLst>
        </pc:spChg>
        <pc:picChg chg="mod ord">
          <ac:chgData name="Lauren Edwards Taore Egbine (2426034)" userId="S::2426034@student.uwtsd.ac.uk::9ea1d14c-58be-4de8-8e9c-c34421ae836c" providerId="AD" clId="Web-{1F70E65C-5607-81B5-8246-DC84002F9C46}" dt="2025-10-11T14:09:08.148" v="41"/>
          <ac:picMkLst>
            <pc:docMk/>
            <pc:sldMk cId="3446280800" sldId="258"/>
            <ac:picMk id="94" creationId="{1644301C-27FA-9138-DB8E-9A4E9465E108}"/>
          </ac:picMkLst>
        </pc:picChg>
      </pc:sldChg>
      <pc:sldChg chg="modSp">
        <pc:chgData name="Lauren Edwards Taore Egbine (2426034)" userId="S::2426034@student.uwtsd.ac.uk::9ea1d14c-58be-4de8-8e9c-c34421ae836c" providerId="AD" clId="Web-{1F70E65C-5607-81B5-8246-DC84002F9C46}" dt="2025-10-12T14:59:37.827" v="179" actId="20577"/>
        <pc:sldMkLst>
          <pc:docMk/>
          <pc:sldMk cId="2768613562" sldId="259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2T14:59:37.827" v="179" actId="20577"/>
          <ac:spMkLst>
            <pc:docMk/>
            <pc:sldMk cId="2768613562" sldId="259"/>
            <ac:spMk id="73" creationId="{69D0E547-B353-40BE-DDF3-BE7EAAF86FC0}"/>
          </ac:spMkLst>
        </pc:spChg>
      </pc:sldChg>
      <pc:sldChg chg="modSp">
        <pc:chgData name="Lauren Edwards Taore Egbine (2426034)" userId="S::2426034@student.uwtsd.ac.uk::9ea1d14c-58be-4de8-8e9c-c34421ae836c" providerId="AD" clId="Web-{1F70E65C-5607-81B5-8246-DC84002F9C46}" dt="2025-10-12T14:55:28.823" v="133" actId="1076"/>
        <pc:sldMkLst>
          <pc:docMk/>
          <pc:sldMk cId="80617081" sldId="260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2T14:51:35.406" v="116" actId="20577"/>
          <ac:spMkLst>
            <pc:docMk/>
            <pc:sldMk cId="80617081" sldId="260"/>
            <ac:spMk id="2" creationId="{154F63B6-C0F0-1445-B705-22D5C49D9897}"/>
          </ac:spMkLst>
        </pc:spChg>
        <pc:graphicFrameChg chg="mod modGraphic">
          <ac:chgData name="Lauren Edwards Taore Egbine (2426034)" userId="S::2426034@student.uwtsd.ac.uk::9ea1d14c-58be-4de8-8e9c-c34421ae836c" providerId="AD" clId="Web-{1F70E65C-5607-81B5-8246-DC84002F9C46}" dt="2025-10-12T14:55:28.823" v="133" actId="1076"/>
          <ac:graphicFrameMkLst>
            <pc:docMk/>
            <pc:sldMk cId="80617081" sldId="260"/>
            <ac:graphicFrameMk id="23" creationId="{CABD6446-84B0-E911-8053-D3F39AD4F268}"/>
          </ac:graphicFrameMkLst>
        </pc:graphicFrameChg>
      </pc:sldChg>
      <pc:sldChg chg="addSp modSp mod modClrScheme chgLayout">
        <pc:chgData name="Lauren Edwards Taore Egbine (2426034)" userId="S::2426034@student.uwtsd.ac.uk::9ea1d14c-58be-4de8-8e9c-c34421ae836c" providerId="AD" clId="Web-{1F70E65C-5607-81B5-8246-DC84002F9C46}" dt="2025-10-12T14:51:17.124" v="114" actId="20577"/>
        <pc:sldMkLst>
          <pc:docMk/>
          <pc:sldMk cId="403441389" sldId="261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2T14:51:17.124" v="114" actId="20577"/>
          <ac:spMkLst>
            <pc:docMk/>
            <pc:sldMk cId="403441389" sldId="261"/>
            <ac:spMk id="2" creationId="{198CF0D5-B69B-6FAE-A334-46EB7C16E250}"/>
          </ac:spMkLst>
        </pc:spChg>
        <pc:spChg chg="mod ord">
          <ac:chgData name="Lauren Edwards Taore Egbine (2426034)" userId="S::2426034@student.uwtsd.ac.uk::9ea1d14c-58be-4de8-8e9c-c34421ae836c" providerId="AD" clId="Web-{1F70E65C-5607-81B5-8246-DC84002F9C46}" dt="2025-10-12T14:50:36.950" v="109" actId="20577"/>
          <ac:spMkLst>
            <pc:docMk/>
            <pc:sldMk cId="403441389" sldId="261"/>
            <ac:spMk id="3" creationId="{0537F165-7645-D0C3-E370-C6078A76ED9F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13:23.228" v="89"/>
          <ac:spMkLst>
            <pc:docMk/>
            <pc:sldMk cId="403441389" sldId="261"/>
            <ac:spMk id="6" creationId="{B523A05B-F898-D850-5ED9-9F4819BDF861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13:23.228" v="89"/>
          <ac:spMkLst>
            <pc:docMk/>
            <pc:sldMk cId="403441389" sldId="261"/>
            <ac:spMk id="7" creationId="{54B09293-A97E-5FE9-FA88-CAE4E9DE4012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13:23.228" v="89"/>
          <ac:spMkLst>
            <pc:docMk/>
            <pc:sldMk cId="403441389" sldId="261"/>
            <ac:spMk id="8" creationId="{B9C089C5-F96B-5E0D-BAB4-5DDD92C5681D}"/>
          </ac:spMkLst>
        </pc:spChg>
        <pc:picChg chg="mod">
          <ac:chgData name="Lauren Edwards Taore Egbine (2426034)" userId="S::2426034@student.uwtsd.ac.uk::9ea1d14c-58be-4de8-8e9c-c34421ae836c" providerId="AD" clId="Web-{1F70E65C-5607-81B5-8246-DC84002F9C46}" dt="2025-10-11T14:13:23.228" v="89"/>
          <ac:picMkLst>
            <pc:docMk/>
            <pc:sldMk cId="403441389" sldId="261"/>
            <ac:picMk id="4" creationId="{36926121-44ED-872B-234E-3F49EB7EA32A}"/>
          </ac:picMkLst>
        </pc:picChg>
      </pc:sldChg>
      <pc:sldChg chg="modSp">
        <pc:chgData name="Lauren Edwards Taore Egbine (2426034)" userId="S::2426034@student.uwtsd.ac.uk::9ea1d14c-58be-4de8-8e9c-c34421ae836c" providerId="AD" clId="Web-{1F70E65C-5607-81B5-8246-DC84002F9C46}" dt="2025-10-12T14:47:40.758" v="101" actId="20577"/>
        <pc:sldMkLst>
          <pc:docMk/>
          <pc:sldMk cId="3051397754" sldId="262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2T14:47:40.758" v="101" actId="20577"/>
          <ac:spMkLst>
            <pc:docMk/>
            <pc:sldMk cId="3051397754" sldId="262"/>
            <ac:spMk id="2" creationId="{9C738FF6-DE25-0E3A-B3B6-FAFE9007EE85}"/>
          </ac:spMkLst>
        </pc:spChg>
        <pc:spChg chg="mod">
          <ac:chgData name="Lauren Edwards Taore Egbine (2426034)" userId="S::2426034@student.uwtsd.ac.uk::9ea1d14c-58be-4de8-8e9c-c34421ae836c" providerId="AD" clId="Web-{1F70E65C-5607-81B5-8246-DC84002F9C46}" dt="2025-10-12T14:46:50.352" v="98" actId="20577"/>
          <ac:spMkLst>
            <pc:docMk/>
            <pc:sldMk cId="3051397754" sldId="262"/>
            <ac:spMk id="3" creationId="{0A985F22-605A-D494-6A4B-F952F3006A48}"/>
          </ac:spMkLst>
        </pc:spChg>
      </pc:sldChg>
      <pc:sldChg chg="modSp">
        <pc:chgData name="Lauren Edwards Taore Egbine (2426034)" userId="S::2426034@student.uwtsd.ac.uk::9ea1d14c-58be-4de8-8e9c-c34421ae836c" providerId="AD" clId="Web-{1F70E65C-5607-81B5-8246-DC84002F9C46}" dt="2025-10-12T14:49:31.353" v="105" actId="20577"/>
        <pc:sldMkLst>
          <pc:docMk/>
          <pc:sldMk cId="3712705838" sldId="263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2T14:48:35.118" v="104" actId="20577"/>
          <ac:spMkLst>
            <pc:docMk/>
            <pc:sldMk cId="3712705838" sldId="263"/>
            <ac:spMk id="2" creationId="{85CA7D1D-B186-BFEE-AA2F-EDD2B08894FC}"/>
          </ac:spMkLst>
        </pc:spChg>
        <pc:spChg chg="mod">
          <ac:chgData name="Lauren Edwards Taore Egbine (2426034)" userId="S::2426034@student.uwtsd.ac.uk::9ea1d14c-58be-4de8-8e9c-c34421ae836c" providerId="AD" clId="Web-{1F70E65C-5607-81B5-8246-DC84002F9C46}" dt="2025-10-12T14:49:31.353" v="105" actId="20577"/>
          <ac:spMkLst>
            <pc:docMk/>
            <pc:sldMk cId="3712705838" sldId="263"/>
            <ac:spMk id="3" creationId="{11E11831-BD31-D217-C4C3-151D094E211F}"/>
          </ac:spMkLst>
        </pc:spChg>
      </pc:sldChg>
      <pc:sldChg chg="modSp">
        <pc:chgData name="Lauren Edwards Taore Egbine (2426034)" userId="S::2426034@student.uwtsd.ac.uk::9ea1d14c-58be-4de8-8e9c-c34421ae836c" providerId="AD" clId="Web-{1F70E65C-5607-81B5-8246-DC84002F9C46}" dt="2025-10-11T18:43:34.993" v="94" actId="20577"/>
        <pc:sldMkLst>
          <pc:docMk/>
          <pc:sldMk cId="1380811654" sldId="264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8:43:34.993" v="94" actId="20577"/>
          <ac:spMkLst>
            <pc:docMk/>
            <pc:sldMk cId="1380811654" sldId="264"/>
            <ac:spMk id="2" creationId="{149F423B-35B1-17BC-E6E6-CA9BBF852D7F}"/>
          </ac:spMkLst>
        </pc:spChg>
      </pc:sldChg>
      <pc:sldChg chg="modSp">
        <pc:chgData name="Lauren Edwards Taore Egbine (2426034)" userId="S::2426034@student.uwtsd.ac.uk::9ea1d14c-58be-4de8-8e9c-c34421ae836c" providerId="AD" clId="Web-{1F70E65C-5607-81B5-8246-DC84002F9C46}" dt="2025-10-12T15:03:52.876" v="207" actId="20577"/>
        <pc:sldMkLst>
          <pc:docMk/>
          <pc:sldMk cId="1046374931" sldId="266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2T15:01:37.094" v="197" actId="20577"/>
          <ac:spMkLst>
            <pc:docMk/>
            <pc:sldMk cId="1046374931" sldId="266"/>
            <ac:spMk id="2" creationId="{A606981A-6917-4161-1A60-B54B17DF580D}"/>
          </ac:spMkLst>
        </pc:spChg>
        <pc:graphicFrameChg chg="mod modGraphic">
          <ac:chgData name="Lauren Edwards Taore Egbine (2426034)" userId="S::2426034@student.uwtsd.ac.uk::9ea1d14c-58be-4de8-8e9c-c34421ae836c" providerId="AD" clId="Web-{1F70E65C-5607-81B5-8246-DC84002F9C46}" dt="2025-10-12T15:03:52.876" v="207" actId="20577"/>
          <ac:graphicFrameMkLst>
            <pc:docMk/>
            <pc:sldMk cId="1046374931" sldId="266"/>
            <ac:graphicFrameMk id="5" creationId="{00DA3BCF-97B3-66A7-EAF0-145CBC38D0EE}"/>
          </ac:graphicFrameMkLst>
        </pc:graphicFrameChg>
      </pc:sldChg>
      <pc:sldChg chg="addSp modSp mod modClrScheme chgLayout">
        <pc:chgData name="Lauren Edwards Taore Egbine (2426034)" userId="S::2426034@student.uwtsd.ac.uk::9ea1d14c-58be-4de8-8e9c-c34421ae836c" providerId="AD" clId="Web-{1F70E65C-5607-81B5-8246-DC84002F9C46}" dt="2025-10-11T14:05:04.075" v="0"/>
        <pc:sldMkLst>
          <pc:docMk/>
          <pc:sldMk cId="2034520233" sldId="267"/>
        </pc:sldMkLst>
        <pc:spChg chg="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2" creationId="{78756E41-8B28-B03B-282D-F013D85A3BDD}"/>
          </ac:spMkLst>
        </pc:spChg>
        <pc:spChg chg="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3" creationId="{BAA35F39-5136-051E-9A1A-516F5B66F682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6" creationId="{F88A1268-D804-98A5-9016-C20E72084EC0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7" creationId="{43F83AF9-056F-4A55-633A-0BA964500166}"/>
          </ac:spMkLst>
        </pc:spChg>
        <pc:spChg chg="add mod">
          <ac:chgData name="Lauren Edwards Taore Egbine (2426034)" userId="S::2426034@student.uwtsd.ac.uk::9ea1d14c-58be-4de8-8e9c-c34421ae836c" providerId="AD" clId="Web-{1F70E65C-5607-81B5-8246-DC84002F9C46}" dt="2025-10-11T14:05:04.075" v="0"/>
          <ac:spMkLst>
            <pc:docMk/>
            <pc:sldMk cId="2034520233" sldId="267"/>
            <ac:spMk id="8" creationId="{FE41BE22-B47A-F5E2-1AEA-0606AA2354EB}"/>
          </ac:spMkLst>
        </pc:spChg>
        <pc:picChg chg="mod ord">
          <ac:chgData name="Lauren Edwards Taore Egbine (2426034)" userId="S::2426034@student.uwtsd.ac.uk::9ea1d14c-58be-4de8-8e9c-c34421ae836c" providerId="AD" clId="Web-{1F70E65C-5607-81B5-8246-DC84002F9C46}" dt="2025-10-11T14:05:04.075" v="0"/>
          <ac:picMkLst>
            <pc:docMk/>
            <pc:sldMk cId="2034520233" sldId="267"/>
            <ac:picMk id="4" creationId="{4EFDA6FA-20D9-3ABB-55B7-5941BD1873C3}"/>
          </ac:picMkLst>
        </pc:picChg>
      </pc:sldChg>
    </pc:docChg>
  </pc:docChgLst>
  <pc:docChgLst>
    <pc:chgData name="Lauren Edwards Taore Egbine (2426034)" userId="S::2426034@student.uwtsd.ac.uk::9ea1d14c-58be-4de8-8e9c-c34421ae836c" providerId="AD" clId="Web-{2E5303B7-D0AA-56DC-5DC5-2D64621ED8D6}"/>
    <pc:docChg chg="addSld modSld addMainMaster delMainMaster">
      <pc:chgData name="Lauren Edwards Taore Egbine (2426034)" userId="S::2426034@student.uwtsd.ac.uk::9ea1d14c-58be-4de8-8e9c-c34421ae836c" providerId="AD" clId="Web-{2E5303B7-D0AA-56DC-5DC5-2D64621ED8D6}" dt="2025-10-01T04:31:41.643" v="204"/>
      <pc:docMkLst>
        <pc:docMk/>
      </pc:docMkLst>
      <pc:sldChg chg="addSp delSp modSp mod setBg modClrScheme setClrOvrMap chgLayout">
        <pc:chgData name="Lauren Edwards Taore Egbine (2426034)" userId="S::2426034@student.uwtsd.ac.uk::9ea1d14c-58be-4de8-8e9c-c34421ae836c" providerId="AD" clId="Web-{2E5303B7-D0AA-56DC-5DC5-2D64621ED8D6}" dt="2025-10-01T04:26:55.798" v="182" actId="20577"/>
        <pc:sldMkLst>
          <pc:docMk/>
          <pc:sldMk cId="109857222" sldId="256"/>
        </pc:sldMkLst>
        <pc:spChg chg="mod">
          <ac:chgData name="Lauren Edwards Taore Egbine (2426034)" userId="S::2426034@student.uwtsd.ac.uk::9ea1d14c-58be-4de8-8e9c-c34421ae836c" providerId="AD" clId="Web-{2E5303B7-D0AA-56DC-5DC5-2D64621ED8D6}" dt="2025-10-01T04:25:33.503" v="16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en Edwards Taore Egbine (2426034)" userId="S::2426034@student.uwtsd.ac.uk::9ea1d14c-58be-4de8-8e9c-c34421ae836c" providerId="AD" clId="Web-{2E5303B7-D0AA-56DC-5DC5-2D64621ED8D6}" dt="2025-10-01T04:26:55.798" v="182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Lauren Edwards Taore Egbine (2426034)" userId="S::2426034@student.uwtsd.ac.uk::9ea1d14c-58be-4de8-8e9c-c34421ae836c" providerId="AD" clId="Web-{2E5303B7-D0AA-56DC-5DC5-2D64621ED8D6}" dt="2025-10-01T04:25:33.503" v="165"/>
          <ac:picMkLst>
            <pc:docMk/>
            <pc:sldMk cId="109857222" sldId="256"/>
            <ac:picMk id="4" creationId="{7054DC4C-DA90-4215-CB4D-70596BFB6BD2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2E5303B7-D0AA-56DC-5DC5-2D64621ED8D6}" dt="2025-10-01T04:29:24.247" v="200" actId="20577"/>
        <pc:sldMkLst>
          <pc:docMk/>
          <pc:sldMk cId="3446280800" sldId="258"/>
        </pc:sldMkLst>
        <pc:spChg chg="mod">
          <ac:chgData name="Lauren Edwards Taore Egbine (2426034)" userId="S::2426034@student.uwtsd.ac.uk::9ea1d14c-58be-4de8-8e9c-c34421ae836c" providerId="AD" clId="Web-{2E5303B7-D0AA-56DC-5DC5-2D64621ED8D6}" dt="2025-10-01T04:28:38.198" v="197"/>
          <ac:spMkLst>
            <pc:docMk/>
            <pc:sldMk cId="3446280800" sldId="258"/>
            <ac:spMk id="2" creationId="{9DE91DFD-4ACC-84C7-20FD-107C1574F49C}"/>
          </ac:spMkLst>
        </pc:spChg>
      </pc:sldChg>
      <pc:sldChg chg="new">
        <pc:chgData name="Lauren Edwards Taore Egbine (2426034)" userId="S::2426034@student.uwtsd.ac.uk::9ea1d14c-58be-4de8-8e9c-c34421ae836c" providerId="AD" clId="Web-{2E5303B7-D0AA-56DC-5DC5-2D64621ED8D6}" dt="2025-10-01T04:31:41.643" v="204"/>
        <pc:sldMkLst>
          <pc:docMk/>
          <pc:sldMk cId="2768613562" sldId="25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7A9712-0517-4E60-8699-1FAEE3119FEF}" type="doc">
      <dgm:prSet loTypeId="urn:microsoft.com/office/officeart/2005/8/layout/vProcess5" loCatId="process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C9F555E2-B398-46A5-A250-7F1BDC60684F}">
      <dgm:prSet/>
      <dgm:spPr/>
      <dgm:t>
        <a:bodyPr/>
        <a:lstStyle/>
        <a:p>
          <a:pPr rtl="0"/>
          <a:r>
            <a:rPr lang="en-GB" baseline="0" dirty="0">
              <a:latin typeface="Neue Haas Grotesk Text Pro"/>
            </a:rPr>
            <a:t>Module Code</a:t>
          </a:r>
          <a:r>
            <a:rPr lang="en-GB" baseline="0" dirty="0"/>
            <a:t>:         </a:t>
          </a:r>
          <a:r>
            <a:rPr lang="en-GB" baseline="0" dirty="0">
              <a:latin typeface="Neue Haas Grotesk Text Pro"/>
            </a:rPr>
            <a:t>LCHS4010</a:t>
          </a:r>
          <a:endParaRPr lang="en-US" dirty="0"/>
        </a:p>
      </dgm:t>
    </dgm:pt>
    <dgm:pt modelId="{46773B1B-41B2-4D3B-B288-EBB81CB902B0}" type="parTrans" cxnId="{019F6B96-C5D2-42B5-9F73-01311E4E2468}">
      <dgm:prSet/>
      <dgm:spPr/>
      <dgm:t>
        <a:bodyPr/>
        <a:lstStyle/>
        <a:p>
          <a:endParaRPr lang="en-US"/>
        </a:p>
      </dgm:t>
    </dgm:pt>
    <dgm:pt modelId="{4D01446F-603D-4056-904F-B14D1E7165ED}" type="sibTrans" cxnId="{019F6B96-C5D2-42B5-9F73-01311E4E2468}">
      <dgm:prSet/>
      <dgm:spPr/>
      <dgm:t>
        <a:bodyPr/>
        <a:lstStyle/>
        <a:p>
          <a:endParaRPr lang="en-US"/>
        </a:p>
      </dgm:t>
    </dgm:pt>
    <dgm:pt modelId="{477C45AF-F287-41B9-B46A-926A244C42E1}">
      <dgm:prSet/>
      <dgm:spPr/>
      <dgm:t>
        <a:bodyPr/>
        <a:lstStyle/>
        <a:p>
          <a:pPr rtl="0"/>
          <a:r>
            <a:rPr lang="en-GB" baseline="0" dirty="0">
              <a:latin typeface="Neue Haas Grotesk Text Pro"/>
            </a:rPr>
            <a:t>Assessment Title</a:t>
          </a:r>
          <a:r>
            <a:rPr lang="en-GB" baseline="0" dirty="0"/>
            <a:t>:  </a:t>
          </a:r>
          <a:r>
            <a:rPr lang="en-GB" baseline="0" dirty="0">
              <a:latin typeface="Neue Haas Grotesk Text Pro"/>
            </a:rPr>
            <a:t>Individual Presentation </a:t>
          </a:r>
          <a:endParaRPr lang="en-US" dirty="0"/>
        </a:p>
      </dgm:t>
    </dgm:pt>
    <dgm:pt modelId="{70791BC4-686C-4E9B-A4C3-69C917BD0BBE}" type="parTrans" cxnId="{08C0C225-A6A2-4535-B24A-3EB6070D826C}">
      <dgm:prSet/>
      <dgm:spPr/>
      <dgm:t>
        <a:bodyPr/>
        <a:lstStyle/>
        <a:p>
          <a:endParaRPr lang="en-US"/>
        </a:p>
      </dgm:t>
    </dgm:pt>
    <dgm:pt modelId="{B4E45612-05EB-42DE-8222-E9D6A477E6FC}" type="sibTrans" cxnId="{08C0C225-A6A2-4535-B24A-3EB6070D826C}">
      <dgm:prSet/>
      <dgm:spPr/>
      <dgm:t>
        <a:bodyPr/>
        <a:lstStyle/>
        <a:p>
          <a:endParaRPr lang="en-US"/>
        </a:p>
      </dgm:t>
    </dgm:pt>
    <dgm:pt modelId="{24FB00A5-56FD-46C9-9508-E4989031C434}">
      <dgm:prSet/>
      <dgm:spPr/>
      <dgm:t>
        <a:bodyPr/>
        <a:lstStyle/>
        <a:p>
          <a:pPr rtl="0"/>
          <a:r>
            <a:rPr lang="en-GB" baseline="0" dirty="0">
              <a:latin typeface="Neue Haas Grotesk Text Pro"/>
            </a:rPr>
            <a:t>Student Name</a:t>
          </a:r>
          <a:r>
            <a:rPr lang="en-GB" baseline="0" dirty="0"/>
            <a:t>:       </a:t>
          </a:r>
          <a:r>
            <a:rPr lang="en-GB" baseline="0" dirty="0">
              <a:latin typeface="Neue Haas Grotesk Text Pro"/>
            </a:rPr>
            <a:t>Lauren Edwards Taore Egbine</a:t>
          </a:r>
          <a:endParaRPr lang="en-US" dirty="0"/>
        </a:p>
      </dgm:t>
    </dgm:pt>
    <dgm:pt modelId="{2374B15D-8CF6-431F-AE50-3C8863C90260}" type="parTrans" cxnId="{95C64565-957B-4E81-8E94-F3170DB09B24}">
      <dgm:prSet/>
      <dgm:spPr/>
      <dgm:t>
        <a:bodyPr/>
        <a:lstStyle/>
        <a:p>
          <a:endParaRPr lang="en-US"/>
        </a:p>
      </dgm:t>
    </dgm:pt>
    <dgm:pt modelId="{8104486F-D5CB-41B7-96AD-58C787D997AE}" type="sibTrans" cxnId="{95C64565-957B-4E81-8E94-F3170DB09B24}">
      <dgm:prSet/>
      <dgm:spPr/>
      <dgm:t>
        <a:bodyPr/>
        <a:lstStyle/>
        <a:p>
          <a:endParaRPr lang="en-US"/>
        </a:p>
      </dgm:t>
    </dgm:pt>
    <dgm:pt modelId="{ED3542B2-1EA0-49CC-989D-5A4503EECCB1}">
      <dgm:prSet/>
      <dgm:spPr/>
      <dgm:t>
        <a:bodyPr/>
        <a:lstStyle/>
        <a:p>
          <a:pPr rtl="0"/>
          <a:r>
            <a:rPr lang="en-GB" baseline="0" dirty="0">
              <a:latin typeface="Neue Haas Grotesk Text Pro"/>
            </a:rPr>
            <a:t>Student Id</a:t>
          </a:r>
          <a:r>
            <a:rPr lang="en-GB" baseline="0" dirty="0"/>
            <a:t>:                2426034</a:t>
          </a:r>
          <a:endParaRPr lang="en-US" dirty="0"/>
        </a:p>
      </dgm:t>
    </dgm:pt>
    <dgm:pt modelId="{6432DF64-1B94-485B-929E-5B00B2E0D34B}" type="parTrans" cxnId="{642EC242-E3F0-4612-A347-68CEA59845B8}">
      <dgm:prSet/>
      <dgm:spPr/>
      <dgm:t>
        <a:bodyPr/>
        <a:lstStyle/>
        <a:p>
          <a:endParaRPr lang="en-US"/>
        </a:p>
      </dgm:t>
    </dgm:pt>
    <dgm:pt modelId="{E1CCD650-C906-476F-81CC-6BEA081F1A03}" type="sibTrans" cxnId="{642EC242-E3F0-4612-A347-68CEA59845B8}">
      <dgm:prSet/>
      <dgm:spPr/>
      <dgm:t>
        <a:bodyPr/>
        <a:lstStyle/>
        <a:p>
          <a:endParaRPr lang="en-US"/>
        </a:p>
      </dgm:t>
    </dgm:pt>
    <dgm:pt modelId="{6DDBED6A-0516-40D1-8126-10596870D5BA}">
      <dgm:prSet/>
      <dgm:spPr/>
      <dgm:t>
        <a:bodyPr/>
        <a:lstStyle/>
        <a:p>
          <a:pPr rtl="0"/>
          <a:r>
            <a:rPr lang="en-GB" baseline="0" dirty="0">
              <a:latin typeface="Neue Haas Grotesk Text Pro"/>
            </a:rPr>
            <a:t>Tutor                           Helen    Parson</a:t>
          </a:r>
          <a:endParaRPr lang="en-US" dirty="0"/>
        </a:p>
      </dgm:t>
    </dgm:pt>
    <dgm:pt modelId="{220E1D62-9763-4F3F-9564-8D7DEF79C578}" type="parTrans" cxnId="{1340FAAB-F932-49EE-88C7-FC4A0153F94B}">
      <dgm:prSet/>
      <dgm:spPr/>
      <dgm:t>
        <a:bodyPr/>
        <a:lstStyle/>
        <a:p>
          <a:endParaRPr lang="en-US"/>
        </a:p>
      </dgm:t>
    </dgm:pt>
    <dgm:pt modelId="{059E062B-C40B-4E90-857B-1CF088925FDC}" type="sibTrans" cxnId="{1340FAAB-F932-49EE-88C7-FC4A0153F94B}">
      <dgm:prSet/>
      <dgm:spPr/>
      <dgm:t>
        <a:bodyPr/>
        <a:lstStyle/>
        <a:p>
          <a:endParaRPr lang="en-US"/>
        </a:p>
      </dgm:t>
    </dgm:pt>
    <dgm:pt modelId="{CC5D44E2-D9AE-4062-BF10-7DC32A634110}" type="pres">
      <dgm:prSet presAssocID="{AB7A9712-0517-4E60-8699-1FAEE3119FEF}" presName="outerComposite" presStyleCnt="0">
        <dgm:presLayoutVars>
          <dgm:chMax val="5"/>
          <dgm:dir/>
          <dgm:resizeHandles val="exact"/>
        </dgm:presLayoutVars>
      </dgm:prSet>
      <dgm:spPr/>
    </dgm:pt>
    <dgm:pt modelId="{7B3F23FA-95AB-4B5E-A6C1-A200C5A9E52B}" type="pres">
      <dgm:prSet presAssocID="{AB7A9712-0517-4E60-8699-1FAEE3119FEF}" presName="dummyMaxCanvas" presStyleCnt="0">
        <dgm:presLayoutVars/>
      </dgm:prSet>
      <dgm:spPr/>
    </dgm:pt>
    <dgm:pt modelId="{A1F7796E-26FB-424B-BB48-4914F9B07A2B}" type="pres">
      <dgm:prSet presAssocID="{AB7A9712-0517-4E60-8699-1FAEE3119FEF}" presName="FiveNodes_1" presStyleLbl="node1" presStyleIdx="0" presStyleCnt="5">
        <dgm:presLayoutVars>
          <dgm:bulletEnabled val="1"/>
        </dgm:presLayoutVars>
      </dgm:prSet>
      <dgm:spPr/>
    </dgm:pt>
    <dgm:pt modelId="{83CC534F-91E9-4D53-9276-406C7CC99187}" type="pres">
      <dgm:prSet presAssocID="{AB7A9712-0517-4E60-8699-1FAEE3119FEF}" presName="FiveNodes_2" presStyleLbl="node1" presStyleIdx="1" presStyleCnt="5">
        <dgm:presLayoutVars>
          <dgm:bulletEnabled val="1"/>
        </dgm:presLayoutVars>
      </dgm:prSet>
      <dgm:spPr/>
    </dgm:pt>
    <dgm:pt modelId="{2FB883A8-8011-4B78-B203-08450EC2FFA6}" type="pres">
      <dgm:prSet presAssocID="{AB7A9712-0517-4E60-8699-1FAEE3119FEF}" presName="FiveNodes_3" presStyleLbl="node1" presStyleIdx="2" presStyleCnt="5">
        <dgm:presLayoutVars>
          <dgm:bulletEnabled val="1"/>
        </dgm:presLayoutVars>
      </dgm:prSet>
      <dgm:spPr/>
    </dgm:pt>
    <dgm:pt modelId="{13632DF5-BB55-4BFC-8C6A-E5DA0DF53447}" type="pres">
      <dgm:prSet presAssocID="{AB7A9712-0517-4E60-8699-1FAEE3119FEF}" presName="FiveNodes_4" presStyleLbl="node1" presStyleIdx="3" presStyleCnt="5">
        <dgm:presLayoutVars>
          <dgm:bulletEnabled val="1"/>
        </dgm:presLayoutVars>
      </dgm:prSet>
      <dgm:spPr/>
    </dgm:pt>
    <dgm:pt modelId="{6EBE3395-0F25-4C35-84EE-71F9FF136EB6}" type="pres">
      <dgm:prSet presAssocID="{AB7A9712-0517-4E60-8699-1FAEE3119FEF}" presName="FiveNodes_5" presStyleLbl="node1" presStyleIdx="4" presStyleCnt="5">
        <dgm:presLayoutVars>
          <dgm:bulletEnabled val="1"/>
        </dgm:presLayoutVars>
      </dgm:prSet>
      <dgm:spPr/>
    </dgm:pt>
    <dgm:pt modelId="{EFE5CA64-9DA6-4119-B817-001CCDAC7629}" type="pres">
      <dgm:prSet presAssocID="{AB7A9712-0517-4E60-8699-1FAEE3119FEF}" presName="FiveConn_1-2" presStyleLbl="fgAccFollowNode1" presStyleIdx="0" presStyleCnt="4">
        <dgm:presLayoutVars>
          <dgm:bulletEnabled val="1"/>
        </dgm:presLayoutVars>
      </dgm:prSet>
      <dgm:spPr/>
    </dgm:pt>
    <dgm:pt modelId="{49471BD8-546C-45BE-8087-1C47921AE07F}" type="pres">
      <dgm:prSet presAssocID="{AB7A9712-0517-4E60-8699-1FAEE3119FEF}" presName="FiveConn_2-3" presStyleLbl="fgAccFollowNode1" presStyleIdx="1" presStyleCnt="4">
        <dgm:presLayoutVars>
          <dgm:bulletEnabled val="1"/>
        </dgm:presLayoutVars>
      </dgm:prSet>
      <dgm:spPr/>
    </dgm:pt>
    <dgm:pt modelId="{09BAA407-E829-41C4-9184-F4EA73BD6A1B}" type="pres">
      <dgm:prSet presAssocID="{AB7A9712-0517-4E60-8699-1FAEE3119FEF}" presName="FiveConn_3-4" presStyleLbl="fgAccFollowNode1" presStyleIdx="2" presStyleCnt="4">
        <dgm:presLayoutVars>
          <dgm:bulletEnabled val="1"/>
        </dgm:presLayoutVars>
      </dgm:prSet>
      <dgm:spPr/>
    </dgm:pt>
    <dgm:pt modelId="{1975E150-D022-47BA-89C5-7B52ED3372D4}" type="pres">
      <dgm:prSet presAssocID="{AB7A9712-0517-4E60-8699-1FAEE3119FEF}" presName="FiveConn_4-5" presStyleLbl="fgAccFollowNode1" presStyleIdx="3" presStyleCnt="4">
        <dgm:presLayoutVars>
          <dgm:bulletEnabled val="1"/>
        </dgm:presLayoutVars>
      </dgm:prSet>
      <dgm:spPr/>
    </dgm:pt>
    <dgm:pt modelId="{03090D90-F034-404B-8091-4D203A1D48CA}" type="pres">
      <dgm:prSet presAssocID="{AB7A9712-0517-4E60-8699-1FAEE3119FEF}" presName="FiveNodes_1_text" presStyleLbl="node1" presStyleIdx="4" presStyleCnt="5">
        <dgm:presLayoutVars>
          <dgm:bulletEnabled val="1"/>
        </dgm:presLayoutVars>
      </dgm:prSet>
      <dgm:spPr/>
    </dgm:pt>
    <dgm:pt modelId="{EE17EF11-3FFF-495D-ADA3-327A0CE1854D}" type="pres">
      <dgm:prSet presAssocID="{AB7A9712-0517-4E60-8699-1FAEE3119FEF}" presName="FiveNodes_2_text" presStyleLbl="node1" presStyleIdx="4" presStyleCnt="5">
        <dgm:presLayoutVars>
          <dgm:bulletEnabled val="1"/>
        </dgm:presLayoutVars>
      </dgm:prSet>
      <dgm:spPr/>
    </dgm:pt>
    <dgm:pt modelId="{C40F7B0C-D48D-4926-9AA7-E1C53A09EF8C}" type="pres">
      <dgm:prSet presAssocID="{AB7A9712-0517-4E60-8699-1FAEE3119FEF}" presName="FiveNodes_3_text" presStyleLbl="node1" presStyleIdx="4" presStyleCnt="5">
        <dgm:presLayoutVars>
          <dgm:bulletEnabled val="1"/>
        </dgm:presLayoutVars>
      </dgm:prSet>
      <dgm:spPr/>
    </dgm:pt>
    <dgm:pt modelId="{CE748EC1-FE8C-4052-ADFA-82FA2D223BDF}" type="pres">
      <dgm:prSet presAssocID="{AB7A9712-0517-4E60-8699-1FAEE3119FEF}" presName="FiveNodes_4_text" presStyleLbl="node1" presStyleIdx="4" presStyleCnt="5">
        <dgm:presLayoutVars>
          <dgm:bulletEnabled val="1"/>
        </dgm:presLayoutVars>
      </dgm:prSet>
      <dgm:spPr/>
    </dgm:pt>
    <dgm:pt modelId="{9B4BC830-6C7B-40A1-8E77-8DA6469537F4}" type="pres">
      <dgm:prSet presAssocID="{AB7A9712-0517-4E60-8699-1FAEE3119FE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5A08601-B999-4430-BED7-3C6B3CE9D1F0}" type="presOf" srcId="{6DDBED6A-0516-40D1-8126-10596870D5BA}" destId="{9B4BC830-6C7B-40A1-8E77-8DA6469537F4}" srcOrd="1" destOrd="0" presId="urn:microsoft.com/office/officeart/2005/8/layout/vProcess5"/>
    <dgm:cxn modelId="{08C0C225-A6A2-4535-B24A-3EB6070D826C}" srcId="{AB7A9712-0517-4E60-8699-1FAEE3119FEF}" destId="{477C45AF-F287-41B9-B46A-926A244C42E1}" srcOrd="1" destOrd="0" parTransId="{70791BC4-686C-4E9B-A4C3-69C917BD0BBE}" sibTransId="{B4E45612-05EB-42DE-8222-E9D6A477E6FC}"/>
    <dgm:cxn modelId="{F54C7234-D08D-4F8F-9842-63B4882878D8}" type="presOf" srcId="{ED3542B2-1EA0-49CC-989D-5A4503EECCB1}" destId="{CE748EC1-FE8C-4052-ADFA-82FA2D223BDF}" srcOrd="1" destOrd="0" presId="urn:microsoft.com/office/officeart/2005/8/layout/vProcess5"/>
    <dgm:cxn modelId="{5461D23D-7680-4939-A7C3-8804C8A9E78C}" type="presOf" srcId="{AB7A9712-0517-4E60-8699-1FAEE3119FEF}" destId="{CC5D44E2-D9AE-4062-BF10-7DC32A634110}" srcOrd="0" destOrd="0" presId="urn:microsoft.com/office/officeart/2005/8/layout/vProcess5"/>
    <dgm:cxn modelId="{642EC242-E3F0-4612-A347-68CEA59845B8}" srcId="{AB7A9712-0517-4E60-8699-1FAEE3119FEF}" destId="{ED3542B2-1EA0-49CC-989D-5A4503EECCB1}" srcOrd="3" destOrd="0" parTransId="{6432DF64-1B94-485B-929E-5B00B2E0D34B}" sibTransId="{E1CCD650-C906-476F-81CC-6BEA081F1A03}"/>
    <dgm:cxn modelId="{7F1D8864-260D-48EB-8331-7610C244821F}" type="presOf" srcId="{8104486F-D5CB-41B7-96AD-58C787D997AE}" destId="{09BAA407-E829-41C4-9184-F4EA73BD6A1B}" srcOrd="0" destOrd="0" presId="urn:microsoft.com/office/officeart/2005/8/layout/vProcess5"/>
    <dgm:cxn modelId="{95C64565-957B-4E81-8E94-F3170DB09B24}" srcId="{AB7A9712-0517-4E60-8699-1FAEE3119FEF}" destId="{24FB00A5-56FD-46C9-9508-E4989031C434}" srcOrd="2" destOrd="0" parTransId="{2374B15D-8CF6-431F-AE50-3C8863C90260}" sibTransId="{8104486F-D5CB-41B7-96AD-58C787D997AE}"/>
    <dgm:cxn modelId="{348F2166-6350-4ED5-8ABE-63507E4AE4B1}" type="presOf" srcId="{C9F555E2-B398-46A5-A250-7F1BDC60684F}" destId="{03090D90-F034-404B-8091-4D203A1D48CA}" srcOrd="1" destOrd="0" presId="urn:microsoft.com/office/officeart/2005/8/layout/vProcess5"/>
    <dgm:cxn modelId="{2BA97F56-8366-4015-B02E-0485E7DD1F65}" type="presOf" srcId="{ED3542B2-1EA0-49CC-989D-5A4503EECCB1}" destId="{13632DF5-BB55-4BFC-8C6A-E5DA0DF53447}" srcOrd="0" destOrd="0" presId="urn:microsoft.com/office/officeart/2005/8/layout/vProcess5"/>
    <dgm:cxn modelId="{89415A8B-C997-4ADF-84E6-B3440432B246}" type="presOf" srcId="{24FB00A5-56FD-46C9-9508-E4989031C434}" destId="{2FB883A8-8011-4B78-B203-08450EC2FFA6}" srcOrd="0" destOrd="0" presId="urn:microsoft.com/office/officeart/2005/8/layout/vProcess5"/>
    <dgm:cxn modelId="{ED967B8B-893A-4DCE-A25D-94508E1B180D}" type="presOf" srcId="{C9F555E2-B398-46A5-A250-7F1BDC60684F}" destId="{A1F7796E-26FB-424B-BB48-4914F9B07A2B}" srcOrd="0" destOrd="0" presId="urn:microsoft.com/office/officeart/2005/8/layout/vProcess5"/>
    <dgm:cxn modelId="{872E4A91-7A91-4BF4-91F8-EC7E5D052EBB}" type="presOf" srcId="{E1CCD650-C906-476F-81CC-6BEA081F1A03}" destId="{1975E150-D022-47BA-89C5-7B52ED3372D4}" srcOrd="0" destOrd="0" presId="urn:microsoft.com/office/officeart/2005/8/layout/vProcess5"/>
    <dgm:cxn modelId="{018CC493-690C-4B41-9941-B8032960D5B8}" type="presOf" srcId="{477C45AF-F287-41B9-B46A-926A244C42E1}" destId="{83CC534F-91E9-4D53-9276-406C7CC99187}" srcOrd="0" destOrd="0" presId="urn:microsoft.com/office/officeart/2005/8/layout/vProcess5"/>
    <dgm:cxn modelId="{019F6B96-C5D2-42B5-9F73-01311E4E2468}" srcId="{AB7A9712-0517-4E60-8699-1FAEE3119FEF}" destId="{C9F555E2-B398-46A5-A250-7F1BDC60684F}" srcOrd="0" destOrd="0" parTransId="{46773B1B-41B2-4D3B-B288-EBB81CB902B0}" sibTransId="{4D01446F-603D-4056-904F-B14D1E7165ED}"/>
    <dgm:cxn modelId="{ED69B39F-C8FE-4127-846F-5341594AB717}" type="presOf" srcId="{B4E45612-05EB-42DE-8222-E9D6A477E6FC}" destId="{49471BD8-546C-45BE-8087-1C47921AE07F}" srcOrd="0" destOrd="0" presId="urn:microsoft.com/office/officeart/2005/8/layout/vProcess5"/>
    <dgm:cxn modelId="{1340FAAB-F932-49EE-88C7-FC4A0153F94B}" srcId="{AB7A9712-0517-4E60-8699-1FAEE3119FEF}" destId="{6DDBED6A-0516-40D1-8126-10596870D5BA}" srcOrd="4" destOrd="0" parTransId="{220E1D62-9763-4F3F-9564-8D7DEF79C578}" sibTransId="{059E062B-C40B-4E90-857B-1CF088925FDC}"/>
    <dgm:cxn modelId="{0564DEB3-0021-490C-AB16-FA2316D85694}" type="presOf" srcId="{24FB00A5-56FD-46C9-9508-E4989031C434}" destId="{C40F7B0C-D48D-4926-9AA7-E1C53A09EF8C}" srcOrd="1" destOrd="0" presId="urn:microsoft.com/office/officeart/2005/8/layout/vProcess5"/>
    <dgm:cxn modelId="{11DF22D8-6573-434E-9BF1-8E13A5E30A2D}" type="presOf" srcId="{6DDBED6A-0516-40D1-8126-10596870D5BA}" destId="{6EBE3395-0F25-4C35-84EE-71F9FF136EB6}" srcOrd="0" destOrd="0" presId="urn:microsoft.com/office/officeart/2005/8/layout/vProcess5"/>
    <dgm:cxn modelId="{7D7984FB-B53A-4B0E-B5D7-4CDB4F820547}" type="presOf" srcId="{477C45AF-F287-41B9-B46A-926A244C42E1}" destId="{EE17EF11-3FFF-495D-ADA3-327A0CE1854D}" srcOrd="1" destOrd="0" presId="urn:microsoft.com/office/officeart/2005/8/layout/vProcess5"/>
    <dgm:cxn modelId="{88201AFD-5E2B-4A8A-AB91-4ED8BA256877}" type="presOf" srcId="{4D01446F-603D-4056-904F-B14D1E7165ED}" destId="{EFE5CA64-9DA6-4119-B817-001CCDAC7629}" srcOrd="0" destOrd="0" presId="urn:microsoft.com/office/officeart/2005/8/layout/vProcess5"/>
    <dgm:cxn modelId="{038A24B1-FC61-420C-A93A-61745ED9D6E7}" type="presParOf" srcId="{CC5D44E2-D9AE-4062-BF10-7DC32A634110}" destId="{7B3F23FA-95AB-4B5E-A6C1-A200C5A9E52B}" srcOrd="0" destOrd="0" presId="urn:microsoft.com/office/officeart/2005/8/layout/vProcess5"/>
    <dgm:cxn modelId="{94227E03-08D7-49EE-B1E4-1F5C5E16E088}" type="presParOf" srcId="{CC5D44E2-D9AE-4062-BF10-7DC32A634110}" destId="{A1F7796E-26FB-424B-BB48-4914F9B07A2B}" srcOrd="1" destOrd="0" presId="urn:microsoft.com/office/officeart/2005/8/layout/vProcess5"/>
    <dgm:cxn modelId="{FFCE4718-379D-4A79-BEFD-3F7474A27C57}" type="presParOf" srcId="{CC5D44E2-D9AE-4062-BF10-7DC32A634110}" destId="{83CC534F-91E9-4D53-9276-406C7CC99187}" srcOrd="2" destOrd="0" presId="urn:microsoft.com/office/officeart/2005/8/layout/vProcess5"/>
    <dgm:cxn modelId="{4CFA2C16-D9A8-43EC-B6F1-35B55E87AF3B}" type="presParOf" srcId="{CC5D44E2-D9AE-4062-BF10-7DC32A634110}" destId="{2FB883A8-8011-4B78-B203-08450EC2FFA6}" srcOrd="3" destOrd="0" presId="urn:microsoft.com/office/officeart/2005/8/layout/vProcess5"/>
    <dgm:cxn modelId="{414CA8EE-2890-49BC-8EDF-BD8AFBBADF4A}" type="presParOf" srcId="{CC5D44E2-D9AE-4062-BF10-7DC32A634110}" destId="{13632DF5-BB55-4BFC-8C6A-E5DA0DF53447}" srcOrd="4" destOrd="0" presId="urn:microsoft.com/office/officeart/2005/8/layout/vProcess5"/>
    <dgm:cxn modelId="{C6FB42F0-00CB-4776-897A-57F76FE6B2CB}" type="presParOf" srcId="{CC5D44E2-D9AE-4062-BF10-7DC32A634110}" destId="{6EBE3395-0F25-4C35-84EE-71F9FF136EB6}" srcOrd="5" destOrd="0" presId="urn:microsoft.com/office/officeart/2005/8/layout/vProcess5"/>
    <dgm:cxn modelId="{B9E08323-B90D-4877-8A4A-E5C39ACCFE25}" type="presParOf" srcId="{CC5D44E2-D9AE-4062-BF10-7DC32A634110}" destId="{EFE5CA64-9DA6-4119-B817-001CCDAC7629}" srcOrd="6" destOrd="0" presId="urn:microsoft.com/office/officeart/2005/8/layout/vProcess5"/>
    <dgm:cxn modelId="{BC8AFC98-3B35-44D7-9D4E-1889C17D82CC}" type="presParOf" srcId="{CC5D44E2-D9AE-4062-BF10-7DC32A634110}" destId="{49471BD8-546C-45BE-8087-1C47921AE07F}" srcOrd="7" destOrd="0" presId="urn:microsoft.com/office/officeart/2005/8/layout/vProcess5"/>
    <dgm:cxn modelId="{419C3A6B-6FDB-418C-A72A-3B7CCA39BB2E}" type="presParOf" srcId="{CC5D44E2-D9AE-4062-BF10-7DC32A634110}" destId="{09BAA407-E829-41C4-9184-F4EA73BD6A1B}" srcOrd="8" destOrd="0" presId="urn:microsoft.com/office/officeart/2005/8/layout/vProcess5"/>
    <dgm:cxn modelId="{B35FE6D1-A231-4BC1-AA06-AEAD21B16E7D}" type="presParOf" srcId="{CC5D44E2-D9AE-4062-BF10-7DC32A634110}" destId="{1975E150-D022-47BA-89C5-7B52ED3372D4}" srcOrd="9" destOrd="0" presId="urn:microsoft.com/office/officeart/2005/8/layout/vProcess5"/>
    <dgm:cxn modelId="{3B773209-B1F0-4BC6-8E7E-69078611551D}" type="presParOf" srcId="{CC5D44E2-D9AE-4062-BF10-7DC32A634110}" destId="{03090D90-F034-404B-8091-4D203A1D48CA}" srcOrd="10" destOrd="0" presId="urn:microsoft.com/office/officeart/2005/8/layout/vProcess5"/>
    <dgm:cxn modelId="{BBEB25E6-15BD-4B70-B689-E89DC9625790}" type="presParOf" srcId="{CC5D44E2-D9AE-4062-BF10-7DC32A634110}" destId="{EE17EF11-3FFF-495D-ADA3-327A0CE1854D}" srcOrd="11" destOrd="0" presId="urn:microsoft.com/office/officeart/2005/8/layout/vProcess5"/>
    <dgm:cxn modelId="{E918B074-7AC9-4388-8DDA-33D0489355AE}" type="presParOf" srcId="{CC5D44E2-D9AE-4062-BF10-7DC32A634110}" destId="{C40F7B0C-D48D-4926-9AA7-E1C53A09EF8C}" srcOrd="12" destOrd="0" presId="urn:microsoft.com/office/officeart/2005/8/layout/vProcess5"/>
    <dgm:cxn modelId="{736B509B-DA53-42B9-809A-7FA866DC6E07}" type="presParOf" srcId="{CC5D44E2-D9AE-4062-BF10-7DC32A634110}" destId="{CE748EC1-FE8C-4052-ADFA-82FA2D223BDF}" srcOrd="13" destOrd="0" presId="urn:microsoft.com/office/officeart/2005/8/layout/vProcess5"/>
    <dgm:cxn modelId="{E988EC38-0828-445E-8F08-9C7B17BFBBA6}" type="presParOf" srcId="{CC5D44E2-D9AE-4062-BF10-7DC32A634110}" destId="{9B4BC830-6C7B-40A1-8E77-8DA6469537F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2F390F-417D-4441-B863-B7BFBAF67393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BAFCD98-B0AA-4AAF-8B4F-DC9E318224D5}">
      <dgm:prSet custT="1"/>
      <dgm:spPr/>
      <dgm:t>
        <a:bodyPr/>
        <a:lstStyle/>
        <a:p>
          <a:r>
            <a:rPr lang="en-GB" sz="1600" dirty="0"/>
            <a:t>AMARA'S ANXIETY AT SEPARATION  INDICATE THAT SHE IS STILL FORMING  TRUST IN THE NEW ENVIRONMENT;  INSECURE ATTACHMENT</a:t>
          </a:r>
          <a:endParaRPr lang="en-US" sz="1600" dirty="0"/>
        </a:p>
      </dgm:t>
    </dgm:pt>
    <dgm:pt modelId="{7C0BA368-B211-48B7-BFE7-60642CA3C165}" type="parTrans" cxnId="{A9AD8021-B8C5-47CB-9602-2C1A4D0CFC36}">
      <dgm:prSet/>
      <dgm:spPr/>
      <dgm:t>
        <a:bodyPr/>
        <a:lstStyle/>
        <a:p>
          <a:endParaRPr lang="en-US"/>
        </a:p>
      </dgm:t>
    </dgm:pt>
    <dgm:pt modelId="{8CFB0A34-439E-4ED4-ADDC-64858C29ACC6}" type="sibTrans" cxnId="{A9AD8021-B8C5-47CB-9602-2C1A4D0CFC36}">
      <dgm:prSet/>
      <dgm:spPr/>
      <dgm:t>
        <a:bodyPr/>
        <a:lstStyle/>
        <a:p>
          <a:endParaRPr lang="en-US"/>
        </a:p>
      </dgm:t>
    </dgm:pt>
    <dgm:pt modelId="{3F965A96-B878-4AB1-B0B3-045F71BD5282}">
      <dgm:prSet custT="1"/>
      <dgm:spPr/>
      <dgm:t>
        <a:bodyPr/>
        <a:lstStyle/>
        <a:p>
          <a:pPr rtl="0"/>
          <a:r>
            <a:rPr lang="en-GB" sz="1600" dirty="0"/>
            <a:t>LIMITED VERBAL COMMUNICATION MAY BE AS A RESPONSE TO UNFAMILIAR </a:t>
          </a:r>
          <a:r>
            <a:rPr lang="en-GB" sz="1600" dirty="0">
              <a:latin typeface="Franklin Gothic Demi Cond"/>
            </a:rPr>
            <a:t>ENVIRONMENT: </a:t>
          </a:r>
          <a:r>
            <a:rPr lang="en-GB" sz="1600" dirty="0">
              <a:latin typeface="Univers Condensed"/>
            </a:rPr>
            <a:t>INSECURE BASE</a:t>
          </a:r>
          <a:endParaRPr lang="en-US" sz="1600" dirty="0"/>
        </a:p>
      </dgm:t>
    </dgm:pt>
    <dgm:pt modelId="{6793775F-3D99-45EE-B27A-72AA4CE4BFBA}" type="parTrans" cxnId="{BF39AB8B-8B7F-4631-9FC2-079F8C5F9833}">
      <dgm:prSet/>
      <dgm:spPr/>
      <dgm:t>
        <a:bodyPr/>
        <a:lstStyle/>
        <a:p>
          <a:endParaRPr lang="en-US"/>
        </a:p>
      </dgm:t>
    </dgm:pt>
    <dgm:pt modelId="{8D1671E1-A99F-4ECB-A667-5D1352E78EC4}" type="sibTrans" cxnId="{BF39AB8B-8B7F-4631-9FC2-079F8C5F9833}">
      <dgm:prSet/>
      <dgm:spPr/>
      <dgm:t>
        <a:bodyPr/>
        <a:lstStyle/>
        <a:p>
          <a:endParaRPr lang="en-US"/>
        </a:p>
      </dgm:t>
    </dgm:pt>
    <dgm:pt modelId="{F62E98FF-6235-42D9-83A6-30F5AFED7E57}">
      <dgm:prSet custT="1"/>
      <dgm:spPr/>
      <dgm:t>
        <a:bodyPr/>
        <a:lstStyle/>
        <a:p>
          <a:pPr rtl="0"/>
          <a:r>
            <a:rPr lang="en-GB" sz="1600" dirty="0"/>
            <a:t>DIFFICULTY IN GROUP PLAY REFLECT A NEED FOR SECURITY BEFORE  ENGAGING</a:t>
          </a:r>
          <a:r>
            <a:rPr lang="en-GB" sz="1600" dirty="0">
              <a:latin typeface="Franklin Gothic Demi Cond" panose="020B0706030402020204"/>
            </a:rPr>
            <a:t> IN GROUP PLAY:</a:t>
          </a:r>
          <a:r>
            <a:rPr lang="en-GB" sz="1600" dirty="0"/>
            <a:t>  </a:t>
          </a:r>
          <a:r>
            <a:rPr lang="en-GB" sz="1600" dirty="0">
              <a:latin typeface="Univers Condensed"/>
            </a:rPr>
            <a:t>INSECURE</a:t>
          </a:r>
          <a:r>
            <a:rPr lang="en-GB" sz="1600" dirty="0"/>
            <a:t> BASE</a:t>
          </a:r>
          <a:endParaRPr lang="en-US" sz="1600" dirty="0"/>
        </a:p>
      </dgm:t>
    </dgm:pt>
    <dgm:pt modelId="{04061E2C-C1DD-4220-A499-996184BBB9BE}" type="parTrans" cxnId="{2AEE5BEE-05F7-4F2F-95F1-E177EEBABF9E}">
      <dgm:prSet/>
      <dgm:spPr/>
      <dgm:t>
        <a:bodyPr/>
        <a:lstStyle/>
        <a:p>
          <a:endParaRPr lang="en-US"/>
        </a:p>
      </dgm:t>
    </dgm:pt>
    <dgm:pt modelId="{AC06DCDF-BBC3-4D0B-ADC8-9A9245CCAAE0}" type="sibTrans" cxnId="{2AEE5BEE-05F7-4F2F-95F1-E177EEBABF9E}">
      <dgm:prSet/>
      <dgm:spPr/>
      <dgm:t>
        <a:bodyPr/>
        <a:lstStyle/>
        <a:p>
          <a:endParaRPr lang="en-US"/>
        </a:p>
      </dgm:t>
    </dgm:pt>
    <dgm:pt modelId="{C79C43B1-7DDF-41A7-B756-CB18BF0162D0}" type="pres">
      <dgm:prSet presAssocID="{FF2F390F-417D-4441-B863-B7BFBAF67393}" presName="diagram" presStyleCnt="0">
        <dgm:presLayoutVars>
          <dgm:dir/>
          <dgm:resizeHandles val="exact"/>
        </dgm:presLayoutVars>
      </dgm:prSet>
      <dgm:spPr/>
    </dgm:pt>
    <dgm:pt modelId="{8A214BD1-F7E3-4045-B035-2BC3B0D6E50C}" type="pres">
      <dgm:prSet presAssocID="{7BAFCD98-B0AA-4AAF-8B4F-DC9E318224D5}" presName="node" presStyleLbl="node1" presStyleIdx="0" presStyleCnt="3">
        <dgm:presLayoutVars>
          <dgm:bulletEnabled val="1"/>
        </dgm:presLayoutVars>
      </dgm:prSet>
      <dgm:spPr/>
    </dgm:pt>
    <dgm:pt modelId="{AAE7D6C9-F211-41D2-BA03-A0225A3EF8C9}" type="pres">
      <dgm:prSet presAssocID="{8CFB0A34-439E-4ED4-ADDC-64858C29ACC6}" presName="sibTrans" presStyleCnt="0"/>
      <dgm:spPr/>
    </dgm:pt>
    <dgm:pt modelId="{D9C1F1F0-B098-47DA-99B3-1119FFBA4FAD}" type="pres">
      <dgm:prSet presAssocID="{3F965A96-B878-4AB1-B0B3-045F71BD5282}" presName="node" presStyleLbl="node1" presStyleIdx="1" presStyleCnt="3">
        <dgm:presLayoutVars>
          <dgm:bulletEnabled val="1"/>
        </dgm:presLayoutVars>
      </dgm:prSet>
      <dgm:spPr/>
    </dgm:pt>
    <dgm:pt modelId="{EFA77D4E-7699-4BBF-A234-18C7F340364F}" type="pres">
      <dgm:prSet presAssocID="{8D1671E1-A99F-4ECB-A667-5D1352E78EC4}" presName="sibTrans" presStyleCnt="0"/>
      <dgm:spPr/>
    </dgm:pt>
    <dgm:pt modelId="{BBA40B9B-2AF3-4A50-9D80-C7B86CD4417D}" type="pres">
      <dgm:prSet presAssocID="{F62E98FF-6235-42D9-83A6-30F5AFED7E57}" presName="node" presStyleLbl="node1" presStyleIdx="2" presStyleCnt="3">
        <dgm:presLayoutVars>
          <dgm:bulletEnabled val="1"/>
        </dgm:presLayoutVars>
      </dgm:prSet>
      <dgm:spPr/>
    </dgm:pt>
  </dgm:ptLst>
  <dgm:cxnLst>
    <dgm:cxn modelId="{A9AD8021-B8C5-47CB-9602-2C1A4D0CFC36}" srcId="{FF2F390F-417D-4441-B863-B7BFBAF67393}" destId="{7BAFCD98-B0AA-4AAF-8B4F-DC9E318224D5}" srcOrd="0" destOrd="0" parTransId="{7C0BA368-B211-48B7-BFE7-60642CA3C165}" sibTransId="{8CFB0A34-439E-4ED4-ADDC-64858C29ACC6}"/>
    <dgm:cxn modelId="{BF39AB8B-8B7F-4631-9FC2-079F8C5F9833}" srcId="{FF2F390F-417D-4441-B863-B7BFBAF67393}" destId="{3F965A96-B878-4AB1-B0B3-045F71BD5282}" srcOrd="1" destOrd="0" parTransId="{6793775F-3D99-45EE-B27A-72AA4CE4BFBA}" sibTransId="{8D1671E1-A99F-4ECB-A667-5D1352E78EC4}"/>
    <dgm:cxn modelId="{6F3F73B3-CB13-460E-B904-FECEAD361595}" type="presOf" srcId="{3F965A96-B878-4AB1-B0B3-045F71BD5282}" destId="{D9C1F1F0-B098-47DA-99B3-1119FFBA4FAD}" srcOrd="0" destOrd="0" presId="urn:microsoft.com/office/officeart/2005/8/layout/default"/>
    <dgm:cxn modelId="{A6A308B5-D76B-42FD-9DC2-31F2FAD61581}" type="presOf" srcId="{7BAFCD98-B0AA-4AAF-8B4F-DC9E318224D5}" destId="{8A214BD1-F7E3-4045-B035-2BC3B0D6E50C}" srcOrd="0" destOrd="0" presId="urn:microsoft.com/office/officeart/2005/8/layout/default"/>
    <dgm:cxn modelId="{110A4BCF-5D36-4C2E-9B4F-8B6B95F0C24A}" type="presOf" srcId="{FF2F390F-417D-4441-B863-B7BFBAF67393}" destId="{C79C43B1-7DDF-41A7-B756-CB18BF0162D0}" srcOrd="0" destOrd="0" presId="urn:microsoft.com/office/officeart/2005/8/layout/default"/>
    <dgm:cxn modelId="{F606D4DB-EEEF-4EA8-8D26-6880F54993C6}" type="presOf" srcId="{F62E98FF-6235-42D9-83A6-30F5AFED7E57}" destId="{BBA40B9B-2AF3-4A50-9D80-C7B86CD4417D}" srcOrd="0" destOrd="0" presId="urn:microsoft.com/office/officeart/2005/8/layout/default"/>
    <dgm:cxn modelId="{2AEE5BEE-05F7-4F2F-95F1-E177EEBABF9E}" srcId="{FF2F390F-417D-4441-B863-B7BFBAF67393}" destId="{F62E98FF-6235-42D9-83A6-30F5AFED7E57}" srcOrd="2" destOrd="0" parTransId="{04061E2C-C1DD-4220-A499-996184BBB9BE}" sibTransId="{AC06DCDF-BBC3-4D0B-ADC8-9A9245CCAAE0}"/>
    <dgm:cxn modelId="{808A1DED-F742-4C6D-8528-F0E339885F09}" type="presParOf" srcId="{C79C43B1-7DDF-41A7-B756-CB18BF0162D0}" destId="{8A214BD1-F7E3-4045-B035-2BC3B0D6E50C}" srcOrd="0" destOrd="0" presId="urn:microsoft.com/office/officeart/2005/8/layout/default"/>
    <dgm:cxn modelId="{D833A3D7-E67D-48C8-907D-523BBB81072E}" type="presParOf" srcId="{C79C43B1-7DDF-41A7-B756-CB18BF0162D0}" destId="{AAE7D6C9-F211-41D2-BA03-A0225A3EF8C9}" srcOrd="1" destOrd="0" presId="urn:microsoft.com/office/officeart/2005/8/layout/default"/>
    <dgm:cxn modelId="{22EFC552-CA31-44D0-9279-D9FC8F4376FC}" type="presParOf" srcId="{C79C43B1-7DDF-41A7-B756-CB18BF0162D0}" destId="{D9C1F1F0-B098-47DA-99B3-1119FFBA4FAD}" srcOrd="2" destOrd="0" presId="urn:microsoft.com/office/officeart/2005/8/layout/default"/>
    <dgm:cxn modelId="{A7C899B6-C95F-401F-AB25-4994F6B56990}" type="presParOf" srcId="{C79C43B1-7DDF-41A7-B756-CB18BF0162D0}" destId="{EFA77D4E-7699-4BBF-A234-18C7F340364F}" srcOrd="3" destOrd="0" presId="urn:microsoft.com/office/officeart/2005/8/layout/default"/>
    <dgm:cxn modelId="{3570B26B-6D4B-4842-91E6-D805F00E184D}" type="presParOf" srcId="{C79C43B1-7DDF-41A7-B756-CB18BF0162D0}" destId="{BBA40B9B-2AF3-4A50-9D80-C7B86CD4417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7796E-26FB-424B-BB48-4914F9B07A2B}">
      <dsp:nvSpPr>
        <dsp:cNvPr id="0" name=""/>
        <dsp:cNvSpPr/>
      </dsp:nvSpPr>
      <dsp:spPr>
        <a:xfrm>
          <a:off x="0" y="0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 dirty="0">
              <a:latin typeface="Neue Haas Grotesk Text Pro"/>
            </a:rPr>
            <a:t>Module Code</a:t>
          </a:r>
          <a:r>
            <a:rPr lang="en-GB" sz="2300" kern="1200" baseline="0" dirty="0"/>
            <a:t>:         </a:t>
          </a:r>
          <a:r>
            <a:rPr lang="en-GB" sz="2300" kern="1200" baseline="0" dirty="0">
              <a:latin typeface="Neue Haas Grotesk Text Pro"/>
            </a:rPr>
            <a:t>LCHS4010</a:t>
          </a:r>
          <a:endParaRPr lang="en-US" sz="2300" kern="1200" dirty="0"/>
        </a:p>
      </dsp:txBody>
      <dsp:txXfrm>
        <a:off x="24212" y="24212"/>
        <a:ext cx="7214592" cy="778250"/>
      </dsp:txXfrm>
    </dsp:sp>
    <dsp:sp modelId="{83CC534F-91E9-4D53-9276-406C7CC99187}">
      <dsp:nvSpPr>
        <dsp:cNvPr id="0" name=""/>
        <dsp:cNvSpPr/>
      </dsp:nvSpPr>
      <dsp:spPr>
        <a:xfrm>
          <a:off x="612588" y="941490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 dirty="0">
              <a:latin typeface="Neue Haas Grotesk Text Pro"/>
            </a:rPr>
            <a:t>Assessment Title</a:t>
          </a:r>
          <a:r>
            <a:rPr lang="en-GB" sz="2300" kern="1200" baseline="0" dirty="0"/>
            <a:t>:  </a:t>
          </a:r>
          <a:r>
            <a:rPr lang="en-GB" sz="2300" kern="1200" baseline="0" dirty="0">
              <a:latin typeface="Neue Haas Grotesk Text Pro"/>
            </a:rPr>
            <a:t>Individual Presentation </a:t>
          </a:r>
          <a:endParaRPr lang="en-US" sz="2300" kern="1200" dirty="0"/>
        </a:p>
      </dsp:txBody>
      <dsp:txXfrm>
        <a:off x="636800" y="965702"/>
        <a:ext cx="7005007" cy="778250"/>
      </dsp:txXfrm>
    </dsp:sp>
    <dsp:sp modelId="{2FB883A8-8011-4B78-B203-08450EC2FFA6}">
      <dsp:nvSpPr>
        <dsp:cNvPr id="0" name=""/>
        <dsp:cNvSpPr/>
      </dsp:nvSpPr>
      <dsp:spPr>
        <a:xfrm>
          <a:off x="1225176" y="1882981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 dirty="0">
              <a:latin typeface="Neue Haas Grotesk Text Pro"/>
            </a:rPr>
            <a:t>Student Name</a:t>
          </a:r>
          <a:r>
            <a:rPr lang="en-GB" sz="2300" kern="1200" baseline="0" dirty="0"/>
            <a:t>:       </a:t>
          </a:r>
          <a:r>
            <a:rPr lang="en-GB" sz="2300" kern="1200" baseline="0" dirty="0">
              <a:latin typeface="Neue Haas Grotesk Text Pro"/>
            </a:rPr>
            <a:t>Lauren Edwards Taore Egbine</a:t>
          </a:r>
          <a:endParaRPr lang="en-US" sz="2300" kern="1200" dirty="0"/>
        </a:p>
      </dsp:txBody>
      <dsp:txXfrm>
        <a:off x="1249388" y="1907193"/>
        <a:ext cx="7005007" cy="778250"/>
      </dsp:txXfrm>
    </dsp:sp>
    <dsp:sp modelId="{13632DF5-BB55-4BFC-8C6A-E5DA0DF53447}">
      <dsp:nvSpPr>
        <dsp:cNvPr id="0" name=""/>
        <dsp:cNvSpPr/>
      </dsp:nvSpPr>
      <dsp:spPr>
        <a:xfrm>
          <a:off x="1837765" y="2824471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 dirty="0">
              <a:latin typeface="Neue Haas Grotesk Text Pro"/>
            </a:rPr>
            <a:t>Student Id</a:t>
          </a:r>
          <a:r>
            <a:rPr lang="en-GB" sz="2300" kern="1200" baseline="0" dirty="0"/>
            <a:t>:                2426034</a:t>
          </a:r>
          <a:endParaRPr lang="en-US" sz="2300" kern="1200" dirty="0"/>
        </a:p>
      </dsp:txBody>
      <dsp:txXfrm>
        <a:off x="1861977" y="2848683"/>
        <a:ext cx="7005007" cy="778250"/>
      </dsp:txXfrm>
    </dsp:sp>
    <dsp:sp modelId="{6EBE3395-0F25-4C35-84EE-71F9FF136EB6}">
      <dsp:nvSpPr>
        <dsp:cNvPr id="0" name=""/>
        <dsp:cNvSpPr/>
      </dsp:nvSpPr>
      <dsp:spPr>
        <a:xfrm>
          <a:off x="2450353" y="3765962"/>
          <a:ext cx="8203359" cy="8266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 dirty="0">
              <a:latin typeface="Neue Haas Grotesk Text Pro"/>
            </a:rPr>
            <a:t>Tutor                           Helen    Parson</a:t>
          </a:r>
          <a:endParaRPr lang="en-US" sz="2300" kern="1200" dirty="0"/>
        </a:p>
      </dsp:txBody>
      <dsp:txXfrm>
        <a:off x="2474565" y="3790174"/>
        <a:ext cx="7005007" cy="778250"/>
      </dsp:txXfrm>
    </dsp:sp>
    <dsp:sp modelId="{EFE5CA64-9DA6-4119-B817-001CCDAC7629}">
      <dsp:nvSpPr>
        <dsp:cNvPr id="0" name=""/>
        <dsp:cNvSpPr/>
      </dsp:nvSpPr>
      <dsp:spPr>
        <a:xfrm>
          <a:off x="7666020" y="603931"/>
          <a:ext cx="537338" cy="5373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86921" y="603931"/>
        <a:ext cx="295536" cy="404347"/>
      </dsp:txXfrm>
    </dsp:sp>
    <dsp:sp modelId="{49471BD8-546C-45BE-8087-1C47921AE07F}">
      <dsp:nvSpPr>
        <dsp:cNvPr id="0" name=""/>
        <dsp:cNvSpPr/>
      </dsp:nvSpPr>
      <dsp:spPr>
        <a:xfrm>
          <a:off x="8278608" y="1545422"/>
          <a:ext cx="537338" cy="5373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99509" y="1545422"/>
        <a:ext cx="295536" cy="404347"/>
      </dsp:txXfrm>
    </dsp:sp>
    <dsp:sp modelId="{09BAA407-E829-41C4-9184-F4EA73BD6A1B}">
      <dsp:nvSpPr>
        <dsp:cNvPr id="0" name=""/>
        <dsp:cNvSpPr/>
      </dsp:nvSpPr>
      <dsp:spPr>
        <a:xfrm>
          <a:off x="8891197" y="2473135"/>
          <a:ext cx="537338" cy="5373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12098" y="2473135"/>
        <a:ext cx="295536" cy="404347"/>
      </dsp:txXfrm>
    </dsp:sp>
    <dsp:sp modelId="{1975E150-D022-47BA-89C5-7B52ED3372D4}">
      <dsp:nvSpPr>
        <dsp:cNvPr id="0" name=""/>
        <dsp:cNvSpPr/>
      </dsp:nvSpPr>
      <dsp:spPr>
        <a:xfrm>
          <a:off x="9503785" y="3423810"/>
          <a:ext cx="537338" cy="5373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624686" y="3423810"/>
        <a:ext cx="295536" cy="4043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14BD1-F7E3-4045-B035-2BC3B0D6E50C}">
      <dsp:nvSpPr>
        <dsp:cNvPr id="0" name=""/>
        <dsp:cNvSpPr/>
      </dsp:nvSpPr>
      <dsp:spPr>
        <a:xfrm>
          <a:off x="1406597" y="2333"/>
          <a:ext cx="3549076" cy="21294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AMARA'S ANXIETY AT SEPARATION  INDICATE THAT SHE IS STILL FORMING  TRUST IN THE NEW ENVIRONMENT;  INSECURE ATTACHMENT</a:t>
          </a:r>
          <a:endParaRPr lang="en-US" sz="1600" kern="1200" dirty="0"/>
        </a:p>
      </dsp:txBody>
      <dsp:txXfrm>
        <a:off x="1406597" y="2333"/>
        <a:ext cx="3549076" cy="2129446"/>
      </dsp:txXfrm>
    </dsp:sp>
    <dsp:sp modelId="{D9C1F1F0-B098-47DA-99B3-1119FFBA4FAD}">
      <dsp:nvSpPr>
        <dsp:cNvPr id="0" name=""/>
        <dsp:cNvSpPr/>
      </dsp:nvSpPr>
      <dsp:spPr>
        <a:xfrm>
          <a:off x="5310581" y="2333"/>
          <a:ext cx="3549076" cy="21294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LIMITED VERBAL COMMUNICATION MAY BE AS A RESPONSE TO UNFAMILIAR </a:t>
          </a:r>
          <a:r>
            <a:rPr lang="en-GB" sz="1600" kern="1200" dirty="0">
              <a:latin typeface="Franklin Gothic Demi Cond"/>
            </a:rPr>
            <a:t>ENVIRONMENT: </a:t>
          </a:r>
          <a:r>
            <a:rPr lang="en-GB" sz="1600" kern="1200" dirty="0">
              <a:latin typeface="Univers Condensed"/>
            </a:rPr>
            <a:t>INSECURE BASE</a:t>
          </a:r>
          <a:endParaRPr lang="en-US" sz="1600" kern="1200" dirty="0"/>
        </a:p>
      </dsp:txBody>
      <dsp:txXfrm>
        <a:off x="5310581" y="2333"/>
        <a:ext cx="3549076" cy="2129446"/>
      </dsp:txXfrm>
    </dsp:sp>
    <dsp:sp modelId="{BBA40B9B-2AF3-4A50-9D80-C7B86CD4417D}">
      <dsp:nvSpPr>
        <dsp:cNvPr id="0" name=""/>
        <dsp:cNvSpPr/>
      </dsp:nvSpPr>
      <dsp:spPr>
        <a:xfrm>
          <a:off x="3358589" y="2486687"/>
          <a:ext cx="3549076" cy="21294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DIFFICULTY IN GROUP PLAY REFLECT A NEED FOR SECURITY BEFORE  ENGAGING</a:t>
          </a:r>
          <a:r>
            <a:rPr lang="en-GB" sz="1600" kern="1200" dirty="0">
              <a:latin typeface="Franklin Gothic Demi Cond" panose="020B0706030402020204"/>
            </a:rPr>
            <a:t> IN GROUP PLAY:</a:t>
          </a:r>
          <a:r>
            <a:rPr lang="en-GB" sz="1600" kern="1200" dirty="0"/>
            <a:t>  </a:t>
          </a:r>
          <a:r>
            <a:rPr lang="en-GB" sz="1600" kern="1200" dirty="0">
              <a:latin typeface="Univers Condensed"/>
            </a:rPr>
            <a:t>INSECURE</a:t>
          </a:r>
          <a:r>
            <a:rPr lang="en-GB" sz="1600" kern="1200" dirty="0"/>
            <a:t> BASE</a:t>
          </a:r>
          <a:endParaRPr lang="en-US" sz="1600" kern="1200" dirty="0"/>
        </a:p>
      </dsp:txBody>
      <dsp:txXfrm>
        <a:off x="3358589" y="2486687"/>
        <a:ext cx="3549076" cy="2129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3448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076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632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778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929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278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512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300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433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690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557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25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6981A-6917-4161-1A60-B54B17DF5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/>
              <a:t>Psychology in health and social care</a:t>
            </a:r>
            <a:br>
              <a:rPr lang="en-GB" sz="2400" dirty="0"/>
            </a:br>
            <a:r>
              <a:rPr lang="en-GB" sz="2400" dirty="0"/>
              <a:t>                          COMPONENT 1</a:t>
            </a:r>
            <a:br>
              <a:rPr lang="en-GB" sz="2400" dirty="0"/>
            </a:br>
            <a:endParaRPr lang="en-GB" sz="3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DA3BCF-97B3-66A7-EAF0-145CBC38D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2358676"/>
              </p:ext>
            </p:extLst>
          </p:nvPr>
        </p:nvGraphicFramePr>
        <p:xfrm>
          <a:off x="769657" y="1447147"/>
          <a:ext cx="10653713" cy="4592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6374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/>
              <a:t>Supporting Amira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54DC4C-DA90-4215-CB4D-70596BFB6B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9" r="2401" b="2"/>
          <a:stretch>
            <a:fillRect/>
          </a:stretch>
        </p:blipFill>
        <p:spPr>
          <a:xfrm>
            <a:off x="5134708" y="1103568"/>
            <a:ext cx="6279741" cy="438649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655E4086-EE3C-F64B-4F35-F56C441C03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9120C6B-44DE-4EA0-9E02-919FB47C099C}" type="datetime1">
              <a:pPr>
                <a:spcAft>
                  <a:spcPts val="600"/>
                </a:spcAft>
              </a:pPr>
              <a:t>10/12/2025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D245063A-28D4-F9BA-8242-D4836897C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0A2152AE-6002-D57E-A4F7-63D046ED1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 Development  Approach. Using </a:t>
            </a:r>
            <a:r>
              <a:rPr lang="en-GB" err="1"/>
              <a:t>Bowdly's</a:t>
            </a:r>
            <a:r>
              <a:rPr lang="en-GB" dirty="0"/>
              <a:t> </a:t>
            </a:r>
            <a:r>
              <a:rPr lang="en-GB" dirty="0">
                <a:ea typeface="+mn-lt"/>
                <a:cs typeface="+mn-lt"/>
              </a:rPr>
              <a:t> Attachment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10E39-8D02-BC08-084B-09EC0F13A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/>
              <a:t>Who is Amara?</a:t>
            </a:r>
          </a:p>
        </p:txBody>
      </p:sp>
      <p:sp>
        <p:nvSpPr>
          <p:cNvPr id="73" name="Content Placeholder 7">
            <a:extLst>
              <a:ext uri="{FF2B5EF4-FFF2-40B4-BE49-F238E27FC236}">
                <a16:creationId xmlns:a16="http://schemas.microsoft.com/office/drawing/2014/main" id="{69D0E547-B353-40BE-DDF3-BE7EAAF86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526792"/>
            <a:ext cx="4800600" cy="3845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. A 3-year-old  Child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. New In Nursery Setting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. Shows Signs Of Anxiety At Nursery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. Limited Verbal Communication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. Difficulty In Engaging  In Group Play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These  shows  That Amara has 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Attachment and secure base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Problems.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buNone/>
            </a:pPr>
            <a:endParaRPr lang="en-US" sz="1600"/>
          </a:p>
        </p:txBody>
      </p:sp>
      <p:pic>
        <p:nvPicPr>
          <p:cNvPr id="4" name="Content Placeholder 3" descr="A child looking up to the side&#10;&#10;AI-generated content may be incorrect.">
            <a:extLst>
              <a:ext uri="{FF2B5EF4-FFF2-40B4-BE49-F238E27FC236}">
                <a16:creationId xmlns:a16="http://schemas.microsoft.com/office/drawing/2014/main" id="{CBB13375-1549-E430-2810-80AB4E01F9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172" r="-1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613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91DFD-4ACC-84C7-20FD-107C1574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sz="1700"/>
              <a:t> JOHN BOWBLY ATTACHMENT</a:t>
            </a:r>
            <a:br>
              <a:rPr lang="en-GB" sz="1700"/>
            </a:br>
            <a:r>
              <a:rPr lang="en-GB" sz="1700"/>
              <a:t>THEORY. (1969)</a:t>
            </a:r>
            <a:br>
              <a:rPr lang="en-GB" sz="1700"/>
            </a:br>
            <a:br>
              <a:rPr lang="en-GB" sz="1700"/>
            </a:br>
            <a:endParaRPr lang="en-GB" sz="1700"/>
          </a:p>
        </p:txBody>
      </p:sp>
      <p:sp>
        <p:nvSpPr>
          <p:cNvPr id="92" name="Content Placeholder 75">
            <a:extLst>
              <a:ext uri="{FF2B5EF4-FFF2-40B4-BE49-F238E27FC236}">
                <a16:creationId xmlns:a16="http://schemas.microsoft.com/office/drawing/2014/main" id="{8A52FDB4-70D4-CFBD-0ADC-4D20E38F3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Focuses On The Bond Between Child And Primary Caregiver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Early Bond  Between The Primary Care Giver influences The Child 'S Security, Emotion, Social And Cognitive Growth In A Child Life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Sensitive Parenting  Biologicaly Link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Potential Risk Of Disruptions To Attachment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 dirty="0"/>
              <a:t>Key Concept: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Secure  Base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Insecure Attachment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/>
          </a:p>
        </p:txBody>
      </p:sp>
      <p:pic>
        <p:nvPicPr>
          <p:cNvPr id="94" name="Picture 93" descr="A closeup of a key and a keyhole">
            <a:extLst>
              <a:ext uri="{FF2B5EF4-FFF2-40B4-BE49-F238E27FC236}">
                <a16:creationId xmlns:a16="http://schemas.microsoft.com/office/drawing/2014/main" id="{1644301C-27FA-9138-DB8E-9A4E9465E1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99" r="2" b="2"/>
          <a:stretch>
            <a:fillRect/>
          </a:stretch>
        </p:blipFill>
        <p:spPr>
          <a:xfrm>
            <a:off x="6172200" y="2191561"/>
            <a:ext cx="5181600" cy="361946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Date Placeholder 4">
            <a:extLst>
              <a:ext uri="{FF2B5EF4-FFF2-40B4-BE49-F238E27FC236}">
                <a16:creationId xmlns:a16="http://schemas.microsoft.com/office/drawing/2014/main" id="{87345311-BB78-F334-9FC2-A76C7A5E8A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58B7385-098F-4FE8-B14C-C31945B733E4}" type="datetime1">
              <a:pPr>
                <a:spcAft>
                  <a:spcPts val="600"/>
                </a:spcAft>
              </a:pPr>
              <a:t>10/12/2025</a:t>
            </a:fld>
            <a:endParaRPr lang="en-US"/>
          </a:p>
        </p:txBody>
      </p:sp>
      <p:sp>
        <p:nvSpPr>
          <p:cNvPr id="106" name="Footer Placeholder 5">
            <a:extLst>
              <a:ext uri="{FF2B5EF4-FFF2-40B4-BE49-F238E27FC236}">
                <a16:creationId xmlns:a16="http://schemas.microsoft.com/office/drawing/2014/main" id="{394E2CFE-1689-8B82-3ED4-130A5D2A0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07" name="Slide Number Placeholder 6">
            <a:extLst>
              <a:ext uri="{FF2B5EF4-FFF2-40B4-BE49-F238E27FC236}">
                <a16:creationId xmlns:a16="http://schemas.microsoft.com/office/drawing/2014/main" id="{4BE15BAB-1E2F-05C9-B965-ACA771812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280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F63B6-C0F0-1445-B705-22D5C49D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56398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APPLYING BOWBLY's ATTACHMENT  THEORY  TO AMARA'S SITUATION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CABD6446-84B0-E911-8053-D3F39AD4F2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2460871"/>
              </p:ext>
            </p:extLst>
          </p:nvPr>
        </p:nvGraphicFramePr>
        <p:xfrm>
          <a:off x="989026" y="1118759"/>
          <a:ext cx="10266256" cy="4618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617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CF0D5-B69B-6FAE-A334-46EB7C16E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sz="2000" dirty="0"/>
              <a:t>PRACTICAL STRATEGIES  TO SUPPORT AMARA'S DEVELOPMENT NEEDs</a:t>
            </a:r>
            <a:br>
              <a:rPr lang="en-GB" sz="2000" dirty="0"/>
            </a:br>
            <a:endParaRPr lang="en-GB" sz="2000"/>
          </a:p>
        </p:txBody>
      </p:sp>
      <p:pic>
        <p:nvPicPr>
          <p:cNvPr id="4" name="Picture 3" descr="Adult and child reading tablet in tent">
            <a:extLst>
              <a:ext uri="{FF2B5EF4-FFF2-40B4-BE49-F238E27FC236}">
                <a16:creationId xmlns:a16="http://schemas.microsoft.com/office/drawing/2014/main" id="{36926121-44ED-872B-234E-3F49EB7EA3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99" r="11798" b="-2"/>
          <a:stretch>
            <a:fillRect/>
          </a:stretch>
        </p:blipFill>
        <p:spPr>
          <a:xfrm>
            <a:off x="5134708" y="553616"/>
            <a:ext cx="6279741" cy="54864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7F165-7645-D0C3-E370-C6078A76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Key Person Approach  For Amara In The Nursery</a:t>
            </a:r>
            <a:endParaRPr lang="en-US" sz="1400"/>
          </a:p>
          <a:p>
            <a:pPr>
              <a:lnSpc>
                <a:spcPct val="110000"/>
              </a:lnSpc>
            </a:pPr>
            <a:r>
              <a:rPr lang="en-GB" sz="1400" dirty="0"/>
              <a:t>Build Trust Regular By Constant Interaction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Allow The Caregiver To Stay For A Short Period 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Offer Comfort And Reassurance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Use Familiar Playing Tools From Amara's Home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Use Simple Language,  Gesture And Visual Aid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Allow Individual Play Before Integrating With Others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Encourage Nonverbal Communication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523A05B-F898-D850-5ED9-9F4819BDF8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6265F7C-92F8-4AE3-A2B8-7FA7CECDF662}" type="datetime1">
              <a:pPr>
                <a:spcAft>
                  <a:spcPts val="600"/>
                </a:spcAft>
              </a:pPr>
              <a:t>10/12/2025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4B09293-A97E-5FE9-FA88-CAE4E9DE4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B9C089C5-F96B-5E0D-BAB4-5DDD92C56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41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38FF6-DE25-0E3A-B3B6-FAFE9007E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53" y="279699"/>
            <a:ext cx="10729947" cy="142361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Nature And Nurture Influences On Amara's </a:t>
            </a:r>
            <a:br>
              <a:rPr lang="en-GB" sz="2000" dirty="0"/>
            </a:br>
            <a:r>
              <a:rPr lang="en-GB" sz="2000" dirty="0"/>
              <a:t> Developmental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85F22-605A-D494-6A4B-F952F3006A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1800" dirty="0"/>
              <a:t>Biological Effects On Child Development </a:t>
            </a:r>
          </a:p>
          <a:p>
            <a:pPr>
              <a:lnSpc>
                <a:spcPct val="91000"/>
              </a:lnSpc>
            </a:pPr>
            <a:r>
              <a:rPr lang="en-GB" sz="1800" dirty="0"/>
              <a:t>The  Environment Affects The Developmental Needs Of A Child</a:t>
            </a:r>
          </a:p>
          <a:p>
            <a:pPr>
              <a:lnSpc>
                <a:spcPct val="91000"/>
              </a:lnSpc>
            </a:pPr>
            <a:r>
              <a:rPr lang="en-GB" sz="1800" dirty="0"/>
              <a:t>Calm, Predictable Routine Reduces Anxiety</a:t>
            </a:r>
          </a:p>
          <a:p>
            <a:pPr>
              <a:lnSpc>
                <a:spcPct val="91000"/>
              </a:lnSpc>
            </a:pPr>
            <a:r>
              <a:rPr lang="en-GB" sz="1800" dirty="0"/>
              <a:t>Quiet Spaces Of Retreat When Overwhelmed</a:t>
            </a:r>
          </a:p>
        </p:txBody>
      </p:sp>
      <p:pic>
        <p:nvPicPr>
          <p:cNvPr id="4" name="Picture 3" descr="A person looking at the water&#10;&#10;AI-generated content may be incorrect.">
            <a:extLst>
              <a:ext uri="{FF2B5EF4-FFF2-40B4-BE49-F238E27FC236}">
                <a16:creationId xmlns:a16="http://schemas.microsoft.com/office/drawing/2014/main" id="{F2125C35-8D55-232E-2224-1DC43572E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82" r="2" b="2"/>
          <a:stretch>
            <a:fillRect/>
          </a:stretch>
        </p:blipFill>
        <p:spPr>
          <a:xfrm>
            <a:off x="6412992" y="2583371"/>
            <a:ext cx="4815840" cy="35935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51397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E209E21-4B5B-2C5B-8CA8-6782692649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40" b="-1"/>
          <a:stretch>
            <a:fillRect/>
          </a:stretch>
        </p:blipFill>
        <p:spPr>
          <a:xfrm>
            <a:off x="20" y="2267712"/>
            <a:ext cx="6571449" cy="4590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7D1D-B186-BFEE-AA2F-EDD2B0889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288843"/>
            <a:ext cx="3595634" cy="248125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EVALUATION OF BOWLBY'S attachment </a:t>
            </a:r>
            <a:br>
              <a:rPr lang="en-GB" sz="2400" dirty="0"/>
            </a:br>
            <a:r>
              <a:rPr lang="en-GB" sz="2400" dirty="0"/>
              <a:t>theory </a:t>
            </a:r>
            <a:br>
              <a:rPr lang="en-GB" sz="2400" dirty="0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11831-BD31-D217-C4C3-151D094E21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386046"/>
            <a:ext cx="3992856" cy="432197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1000"/>
              </a:lnSpc>
            </a:pPr>
            <a:endParaRPr lang="en-GB" sz="1400"/>
          </a:p>
          <a:p>
            <a:pPr marL="0" indent="0">
              <a:lnSpc>
                <a:spcPct val="91000"/>
              </a:lnSpc>
              <a:buNone/>
            </a:pPr>
            <a:r>
              <a:rPr lang="en-GB" sz="1400" dirty="0"/>
              <a:t>Mportance</a:t>
            </a:r>
            <a:endParaRPr lang="en-US" sz="1400"/>
          </a:p>
          <a:p>
            <a:pPr>
              <a:lnSpc>
                <a:spcPct val="91000"/>
              </a:lnSpc>
            </a:pPr>
            <a:r>
              <a:rPr lang="en-GB" sz="1400" dirty="0"/>
              <a:t>The Early Emotional Tie Between A Baby And  Their Main Caregiver Is Biological  Designed For survival And Act As The Lif Long  Template For All Future Emotional Health And Relationship.</a:t>
            </a:r>
          </a:p>
          <a:p>
            <a:pPr marL="0" indent="0">
              <a:lnSpc>
                <a:spcPct val="91000"/>
              </a:lnSpc>
              <a:buNone/>
            </a:pPr>
            <a:r>
              <a:rPr lang="en-GB" sz="1400" dirty="0"/>
              <a:t>. Limitation</a:t>
            </a:r>
          </a:p>
          <a:p>
            <a:pPr>
              <a:lnSpc>
                <a:spcPct val="91000"/>
              </a:lnSpc>
            </a:pPr>
            <a:r>
              <a:rPr lang="en-GB" sz="1400" dirty="0"/>
              <a:t> Overlook Cultural Differences</a:t>
            </a:r>
          </a:p>
          <a:p>
            <a:pPr>
              <a:lnSpc>
                <a:spcPct val="91000"/>
              </a:lnSpc>
            </a:pPr>
            <a:r>
              <a:rPr lang="en-GB" sz="1400" dirty="0"/>
              <a:t>. Neglect Other Factors Affecting Child Developmental Needs</a:t>
            </a:r>
          </a:p>
          <a:p>
            <a:pPr>
              <a:lnSpc>
                <a:spcPct val="91000"/>
              </a:lnSpc>
            </a:pPr>
            <a:r>
              <a:rPr lang="en-GB" sz="1400" dirty="0"/>
              <a:t>. Failed To Combine With Other Approaches  For Holistic Support But Focus Only On The Mother/Caregiver And The Child.</a:t>
            </a:r>
          </a:p>
        </p:txBody>
      </p:sp>
    </p:spTree>
    <p:extLst>
      <p:ext uri="{BB962C8B-B14F-4D97-AF65-F5344CB8AC3E}">
        <p14:creationId xmlns:p14="http://schemas.microsoft.com/office/powerpoint/2010/main" val="3712705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56E41-8B28-B03B-282D-F013D85A3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APPLICATION OF BOWBLY's theory  in  health and social care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5F39-5136-051E-9A1A-516F5B66F6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This will improve the emotional well-being of children who experience insecure attachment to  develop a healthy emotional  regulation and relationships</a:t>
            </a:r>
          </a:p>
          <a:p>
            <a:pPr>
              <a:lnSpc>
                <a:spcPct val="110000"/>
              </a:lnSpc>
            </a:pPr>
            <a:r>
              <a:rPr lang="en-GB" sz="1700"/>
              <a:t>Consistent caregiving, ensuring constant routines to help </a:t>
            </a:r>
            <a:r>
              <a:rPr lang="en-GB" sz="1700" err="1"/>
              <a:t>chidren</a:t>
            </a:r>
            <a:r>
              <a:rPr lang="en-GB" sz="1700"/>
              <a:t> feel secured</a:t>
            </a:r>
          </a:p>
          <a:p>
            <a:pPr>
              <a:lnSpc>
                <a:spcPct val="110000"/>
              </a:lnSpc>
            </a:pPr>
            <a:r>
              <a:rPr lang="en-GB" sz="1700"/>
              <a:t>Sensitively responding to children's emotions in a sensitive manner.</a:t>
            </a:r>
          </a:p>
          <a:p>
            <a:pPr>
              <a:lnSpc>
                <a:spcPct val="110000"/>
              </a:lnSpc>
            </a:pPr>
            <a:r>
              <a:rPr lang="en-GB" sz="1700"/>
              <a:t>Key Person approached to help children form secure and trust.</a:t>
            </a:r>
          </a:p>
          <a:p>
            <a:pPr>
              <a:lnSpc>
                <a:spcPct val="110000"/>
              </a:lnSpc>
            </a:pPr>
            <a:r>
              <a:rPr lang="en-GB" sz="1700"/>
              <a:t>Attachment-Based Therapies to help children overcome emotional stress due to attachment  issues.</a:t>
            </a:r>
          </a:p>
        </p:txBody>
      </p:sp>
      <p:pic>
        <p:nvPicPr>
          <p:cNvPr id="4" name="Picture 3" descr="Two people holding hands by the water&#10;&#10;AI-generated content may be incorrect.">
            <a:extLst>
              <a:ext uri="{FF2B5EF4-FFF2-40B4-BE49-F238E27FC236}">
                <a16:creationId xmlns:a16="http://schemas.microsoft.com/office/drawing/2014/main" id="{4EFDA6FA-20D9-3ABB-55B7-5941BD1873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12" r="-3" b="-3"/>
          <a:stretch>
            <a:fillRect/>
          </a:stretch>
        </p:blipFill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88A1268-D804-98A5-9016-C20E72084E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E849877-EEC3-4C76-8868-BA83B9A83CFD}" type="datetime1">
              <a:pPr>
                <a:spcAft>
                  <a:spcPts val="600"/>
                </a:spcAft>
              </a:pPr>
              <a:t>10/12/2025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3F83AF9-056F-4A55-633A-0BA964500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E41BE22-B47A-F5E2-1AEA-0606AA235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520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F423B-35B1-17BC-E6E6-CA9BBF852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788668"/>
            <a:ext cx="7467600" cy="58623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1800" dirty="0"/>
              <a:t>REFRENCES</a:t>
            </a:r>
            <a:br>
              <a:rPr lang="en-US" sz="1800" dirty="0"/>
            </a:br>
            <a:br>
              <a:rPr lang="en-US" sz="1800" dirty="0"/>
            </a:br>
            <a:r>
              <a:rPr lang="en-US" sz="1400" dirty="0">
                <a:latin typeface="Times New Roman"/>
                <a:cs typeface="Times New Roman"/>
              </a:rPr>
              <a:t>McLeod, Saul. “John Bowlby’s Attachment Theory.” </a:t>
            </a:r>
            <a:r>
              <a:rPr lang="en-US" sz="1400" i="1" dirty="0">
                <a:latin typeface="Times New Roman"/>
                <a:cs typeface="Times New Roman"/>
              </a:rPr>
              <a:t>Simply Psychology</a:t>
            </a:r>
            <a:r>
              <a:rPr lang="en-US" sz="1400" dirty="0">
                <a:latin typeface="Times New Roman"/>
                <a:cs typeface="Times New Roman"/>
              </a:rPr>
              <a:t>, 20 Apr. 2025, 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>
                <a:solidFill>
                  <a:srgbClr val="555555"/>
                </a:solidFill>
                <a:ea typeface="+mj-lt"/>
                <a:cs typeface="+mj-lt"/>
              </a:rPr>
              <a:t>Boyd, D, &amp; Bee, H 2019, Lifespan Development, Global Edition, Pearson Education, Limited, Harlow. Available from: ProQuest </a:t>
            </a:r>
            <a:r>
              <a:rPr lang="en-US" sz="1400" err="1">
                <a:solidFill>
                  <a:srgbClr val="555555"/>
                </a:solidFill>
                <a:ea typeface="+mj-lt"/>
                <a:cs typeface="+mj-lt"/>
              </a:rPr>
              <a:t>Ebook</a:t>
            </a:r>
            <a:r>
              <a:rPr lang="en-US" sz="1400" dirty="0">
                <a:solidFill>
                  <a:srgbClr val="555555"/>
                </a:solidFill>
                <a:ea typeface="+mj-lt"/>
                <a:cs typeface="+mj-lt"/>
              </a:rPr>
              <a:t> Central. [8 October 2025].))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>
                <a:latin typeface="Times New Roman"/>
                <a:cs typeface="Times New Roman"/>
              </a:rPr>
              <a:t>Nurture UK. “</a:t>
            </a:r>
            <a:r>
              <a:rPr lang="en-US" sz="1400" err="1">
                <a:latin typeface="Times New Roman"/>
                <a:cs typeface="Times New Roman"/>
              </a:rPr>
              <a:t>Nurtureuk</a:t>
            </a:r>
            <a:r>
              <a:rPr lang="en-US" sz="1400" dirty="0">
                <a:latin typeface="Times New Roman"/>
                <a:cs typeface="Times New Roman"/>
              </a:rPr>
              <a:t> | an Inclusive Education for All.” </a:t>
            </a:r>
            <a:r>
              <a:rPr lang="en-US" sz="1400" i="1" dirty="0">
                <a:latin typeface="Times New Roman"/>
                <a:cs typeface="Times New Roman"/>
              </a:rPr>
              <a:t>Nurtureuk.org</a:t>
            </a:r>
            <a:r>
              <a:rPr lang="en-US" sz="1400" dirty="0">
                <a:latin typeface="Times New Roman"/>
                <a:cs typeface="Times New Roman"/>
              </a:rPr>
              <a:t>, 2017, </a:t>
            </a:r>
            <a:br>
              <a:rPr lang="en-US" sz="1400" dirty="0">
                <a:latin typeface="Times New Roman"/>
                <a:cs typeface="Times New Roman"/>
              </a:rPr>
            </a:b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Ainsworth, Mary, et al. </a:t>
            </a:r>
            <a:r>
              <a:rPr lang="en-US" sz="1400" i="1" dirty="0">
                <a:latin typeface="Times New Roman"/>
                <a:cs typeface="Times New Roman"/>
              </a:rPr>
              <a:t>Patterns of Attachment: A Psychological Study of the Strange Situation</a:t>
            </a:r>
            <a:r>
              <a:rPr lang="en-US" sz="1400" dirty="0">
                <a:latin typeface="Times New Roman"/>
                <a:cs typeface="Times New Roman"/>
              </a:rPr>
              <a:t>. 1978. New York, </a:t>
            </a:r>
            <a:r>
              <a:rPr lang="en-US" sz="1400" err="1">
                <a:latin typeface="Times New Roman"/>
                <a:cs typeface="Times New Roman"/>
              </a:rPr>
              <a:t>Routlage</a:t>
            </a:r>
            <a:r>
              <a:rPr lang="en-US" sz="1400" dirty="0">
                <a:latin typeface="Times New Roman"/>
                <a:cs typeface="Times New Roman"/>
              </a:rPr>
              <a:t>, 1978.</a:t>
            </a:r>
            <a:endParaRPr lang="en-US" sz="1400" dirty="0"/>
          </a:p>
          <a:p>
            <a:br>
              <a:rPr lang="en-US" sz="1400" dirty="0"/>
            </a:br>
            <a:r>
              <a:rPr lang="en-US" sz="14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The impact of attachment : developmental </a:t>
            </a:r>
            <a:r>
              <a:rPr lang="en-US" sz="1400" dirty="0" err="1">
                <a:solidFill>
                  <a:srgbClr val="2C3E50"/>
                </a:solidFill>
                <a:latin typeface="Roboto"/>
                <a:ea typeface="Roboto"/>
                <a:cs typeface="Roboto"/>
              </a:rPr>
              <a:t>neuroaffective</a:t>
            </a:r>
            <a:r>
              <a:rPr lang="en-US" sz="14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 psychology</a:t>
            </a:r>
            <a:endParaRPr lang="en-US" sz="1400" dirty="0"/>
          </a:p>
          <a:p>
            <a:r>
              <a:rPr lang="en-US" sz="1400" dirty="0">
                <a:solidFill>
                  <a:srgbClr val="006621"/>
                </a:solidFill>
                <a:latin typeface="Roboto"/>
                <a:ea typeface="Roboto"/>
                <a:cs typeface="Roboto"/>
              </a:rPr>
              <a:t>Susan Hart</a:t>
            </a:r>
            <a:endParaRPr lang="en-US" sz="1400" dirty="0"/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Year: </a:t>
            </a:r>
            <a:r>
              <a:rPr lang="en-US" sz="1400" dirty="0">
                <a:solidFill>
                  <a:srgbClr val="2A3C4E"/>
                </a:solidFill>
                <a:latin typeface="Roboto"/>
                <a:ea typeface="Roboto"/>
                <a:cs typeface="Roboto"/>
              </a:rPr>
              <a:t>2011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 Publisher: </a:t>
            </a:r>
            <a:r>
              <a:rPr lang="en-US" sz="1400" dirty="0">
                <a:solidFill>
                  <a:srgbClr val="2A3C4E"/>
                </a:solidFill>
                <a:latin typeface="Roboto"/>
                <a:ea typeface="Roboto"/>
                <a:cs typeface="Roboto"/>
              </a:rPr>
              <a:t>W.W. Norton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 Publisher Place: </a:t>
            </a:r>
            <a:r>
              <a:rPr lang="en-US" sz="1400" dirty="0">
                <a:solidFill>
                  <a:srgbClr val="2A3C4E"/>
                </a:solidFill>
                <a:latin typeface="Roboto"/>
                <a:ea typeface="Roboto"/>
                <a:cs typeface="Roboto"/>
              </a:rPr>
              <a:t>New York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 ISBN: </a:t>
            </a:r>
            <a:r>
              <a:rPr lang="en-US" sz="1400" dirty="0">
                <a:solidFill>
                  <a:srgbClr val="2A3C4E"/>
                </a:solidFill>
                <a:latin typeface="Roboto"/>
                <a:ea typeface="Roboto"/>
                <a:cs typeface="Roboto"/>
              </a:rPr>
              <a:t>9780393706628</a:t>
            </a:r>
            <a:endParaRPr lang="en-US" sz="1400" dirty="0"/>
          </a:p>
          <a:p>
            <a:r>
              <a:rPr lang="en-US" sz="1400" dirty="0"/>
              <a:t>  </a:t>
            </a:r>
            <a:br>
              <a:rPr lang="en-US" sz="1400" dirty="0"/>
            </a:br>
            <a:r>
              <a:rPr lang="en-US" sz="1400" dirty="0">
                <a:latin typeface="Times New Roman"/>
                <a:cs typeface="Times New Roman"/>
              </a:rPr>
              <a:t>Bowlby, John. </a:t>
            </a:r>
            <a:r>
              <a:rPr lang="en-US" sz="1400" i="1" dirty="0">
                <a:latin typeface="Times New Roman"/>
                <a:cs typeface="Times New Roman"/>
              </a:rPr>
              <a:t>Attachment and Loss</a:t>
            </a:r>
            <a:r>
              <a:rPr lang="en-US" sz="1400" dirty="0">
                <a:latin typeface="Times New Roman"/>
                <a:cs typeface="Times New Roman"/>
              </a:rPr>
              <a:t>. Vol. 2, New York, Basic Books, 1973</a:t>
            </a: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.</a:t>
            </a: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West, Malcolm L, and Adrienne E Sheldon-Keller. </a:t>
            </a:r>
            <a:r>
              <a:rPr lang="en-US" sz="1400" i="1" dirty="0">
                <a:latin typeface="Times New Roman"/>
                <a:cs typeface="Times New Roman"/>
              </a:rPr>
              <a:t>Patterns of Relating : An Adult Attachment Perspective</a:t>
            </a:r>
            <a:r>
              <a:rPr lang="en-US" sz="1400" dirty="0">
                <a:latin typeface="Times New Roman"/>
                <a:cs typeface="Times New Roman"/>
              </a:rPr>
              <a:t>. New York, Guilford Press, 1994</a:t>
            </a: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.</a:t>
            </a:r>
            <a:br>
              <a:rPr lang="en-US" sz="1400" dirty="0">
                <a:latin typeface="Times New Roman"/>
                <a:cs typeface="Times New Roman"/>
              </a:rPr>
            </a:br>
            <a:r>
              <a:rPr lang="en-US" sz="1400" dirty="0">
                <a:latin typeface="Times New Roman"/>
                <a:cs typeface="Times New Roman"/>
              </a:rPr>
              <a:t>Little, Sarah. “Building Secure Attachment &amp; Infant Mental Health.” </a:t>
            </a:r>
            <a:r>
              <a:rPr lang="en-US" sz="1400" i="1" dirty="0">
                <a:latin typeface="Times New Roman"/>
                <a:cs typeface="Times New Roman"/>
              </a:rPr>
              <a:t>The GP Infant Feeding Network (UK)</a:t>
            </a:r>
            <a:r>
              <a:rPr lang="en-US" sz="1400" dirty="0">
                <a:latin typeface="Times New Roman"/>
                <a:cs typeface="Times New Roman"/>
              </a:rPr>
              <a:t>, The GP Infant Feeding Network (UK), 30 Apr. 2018, gpifn.org.uk/secure-attachment/.</a:t>
            </a:r>
            <a:endParaRPr lang="en-US" sz="1400" dirty="0"/>
          </a:p>
          <a:p>
            <a:endParaRPr lang="en-US" sz="14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  <a:p>
            <a:br>
              <a:rPr lang="en-US" sz="1400" dirty="0"/>
            </a:br>
            <a:br>
              <a:rPr lang="en-US" sz="8000" dirty="0"/>
            </a:br>
            <a:r>
              <a:rPr lang="en-US" sz="1300" dirty="0">
                <a:latin typeface="Times New Roman"/>
                <a:cs typeface="Times New Roman"/>
              </a:rPr>
              <a:t> </a:t>
            </a: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138081165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Psychology in health and social care                           COMPONENT 1 </vt:lpstr>
      <vt:lpstr>Supporting Amira</vt:lpstr>
      <vt:lpstr>Who is Amara?</vt:lpstr>
      <vt:lpstr> JOHN BOWBLY ATTACHMENT THEORY. (1969)  </vt:lpstr>
      <vt:lpstr>APPLYING BOWBLY's ATTACHMENT  THEORY  TO AMARA'S SITUATION</vt:lpstr>
      <vt:lpstr>PRACTICAL STRATEGIES  TO SUPPORT AMARA'S DEVELOPMENT NEEDs </vt:lpstr>
      <vt:lpstr>Nature And Nurture Influences On Amara's   Developmental Needs</vt:lpstr>
      <vt:lpstr>EVALUATION OF BOWLBY'S attachment  theory  </vt:lpstr>
      <vt:lpstr>APPLICATION OF BOWBLY's theory  in  health and social care setting</vt:lpstr>
      <vt:lpstr>REFRENCES  McLeod, Saul. “John Bowlby’s Attachment Theory.” Simply Psychology, 20 Apr. 2025,   Boyd, D, &amp; Bee, H 2019, Lifespan Development, Global Edition, Pearson Education, Limited, Harlow. Available from: ProQuest Ebook Central. [8 October 2025].))  Nurture UK. “Nurtureuk | an Inclusive Education for All.” Nurtureuk.org, 2017,   Ainsworth, Mary, et al. Patterns of Attachment: A Psychological Study of the Strange Situation. 1978. New York, Routlage, 1978.  The impact of attachment : developmental neuroaffective psychology Susan Hart Year: 2011 Publisher: W.W. Norton Publisher Place: New York ISBN: 9780393706628    Bowlby, John. Attachment and Loss. Vol. 2, New York, Basic Books, 1973 . West, Malcolm L, and Adrienne E Sheldon-Keller. Patterns of Relating : An Adult Attachment Perspective. New York, Guilford Press, 1994 . Little, Sarah. “Building Secure Attachment &amp; Infant Mental Health.” The GP Infant Feeding Network (UK), The GP Infant Feeding Network (UK), 30 Apr. 2018, gpifn.org.uk/secure-attachment/.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80</cp:revision>
  <dcterms:created xsi:type="dcterms:W3CDTF">2025-10-01T04:09:41Z</dcterms:created>
  <dcterms:modified xsi:type="dcterms:W3CDTF">2025-10-12T15:04:37Z</dcterms:modified>
</cp:coreProperties>
</file>