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1" r:id="rId1"/>
  </p:sldMasterIdLst>
  <p:notesMasterIdLst>
    <p:notesMasterId r:id="rId8"/>
  </p:notesMasterIdLst>
  <p:handoutMasterIdLst>
    <p:handoutMasterId r:id="rId9"/>
  </p:handoutMasterIdLst>
  <p:sldIdLst>
    <p:sldId id="256" r:id="rId2"/>
    <p:sldId id="257" r:id="rId3"/>
    <p:sldId id="258" r:id="rId4"/>
    <p:sldId id="259" r:id="rId5"/>
    <p:sldId id="260" r:id="rId6"/>
    <p:sldId id="262" r:id="rId7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8" d="100"/>
          <a:sy n="78" d="100"/>
        </p:scale>
        <p:origin x="432" y="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6431BC-FBBA-42F6-9FA0-3CDA0A88CCBA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939780-2353-4678-9512-1429A122C1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7800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E49C5E-1FC2-4A66-9689-28FAE9D0BD9E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94FAAB-C5C3-41CE-B9F7-3EDFA9C0C4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3514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4FAAB-C5C3-41CE-B9F7-3EDFA9C0C44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2185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4FAAB-C5C3-41CE-B9F7-3EDFA9C0C44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4163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4FAAB-C5C3-41CE-B9F7-3EDFA9C0C44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5056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4FAAB-C5C3-41CE-B9F7-3EDFA9C0C44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3987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4FAAB-C5C3-41CE-B9F7-3EDFA9C0C44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3328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4FAAB-C5C3-41CE-B9F7-3EDFA9C0C44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598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1592135" y="2887530"/>
            <a:ext cx="9038813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77788" y="1387737"/>
            <a:ext cx="9036424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767862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0290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89926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563446" y="2887579"/>
            <a:ext cx="9038813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54" y="1204857"/>
            <a:ext cx="10339617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2331" y="3767317"/>
            <a:ext cx="10312996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7197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240280"/>
            <a:ext cx="5071872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6193535" y="2240280"/>
            <a:ext cx="5071872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573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2080" y="2240280"/>
            <a:ext cx="458992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7984" y="2947595"/>
            <a:ext cx="5071872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9741" y="2240280"/>
            <a:ext cx="4596384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944368"/>
            <a:ext cx="50663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4" name="Group 13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16304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0" name="Group 9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17949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3538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12773" y="1678196"/>
            <a:ext cx="4563311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2669" y="559399"/>
            <a:ext cx="5488889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12773" y="3603813"/>
            <a:ext cx="4548967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95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3642" y="4668819"/>
            <a:ext cx="10356028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911723" y="666965"/>
            <a:ext cx="6362875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986" y="5324306"/>
            <a:ext cx="10341685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203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1" name="Group 10"/>
          <p:cNvGrpSpPr/>
          <p:nvPr/>
        </p:nvGrpSpPr>
        <p:grpSpPr>
          <a:xfrm>
            <a:off x="1563446" y="1392217"/>
            <a:ext cx="9038813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657872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013990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22081" y="559399"/>
            <a:ext cx="2237591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7985" y="849855"/>
            <a:ext cx="7343889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6125426" y="2880824"/>
            <a:ext cx="5480154" cy="923330"/>
            <a:chOff x="1815339" y="1496875"/>
            <a:chExt cx="5480154" cy="692497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496875"/>
              <a:ext cx="877163" cy="6924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6662977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7987" y="570156"/>
            <a:ext cx="10341684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2330" y="2248348"/>
            <a:ext cx="10327340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80504" y="616144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161443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852352" y="616144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6121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Assignment Layout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Managing Organisations</a:t>
            </a:r>
          </a:p>
          <a:p>
            <a:r>
              <a:rPr lang="en-GB" dirty="0" smtClean="0"/>
              <a:t>Nursing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068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purpose of the report</a:t>
            </a:r>
          </a:p>
          <a:p>
            <a:r>
              <a:rPr lang="en-GB" dirty="0" smtClean="0"/>
              <a:t>A summary of the research/report findings</a:t>
            </a:r>
          </a:p>
          <a:p>
            <a:r>
              <a:rPr lang="en-GB" dirty="0" smtClean="0"/>
              <a:t>What did you determine? (conclusion)</a:t>
            </a:r>
          </a:p>
          <a:p>
            <a:r>
              <a:rPr lang="en-GB" dirty="0" smtClean="0"/>
              <a:t>What do you suggest could be done better or are they on the right tracks? (recommendation)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sz="1800" dirty="0" smtClean="0">
                <a:solidFill>
                  <a:srgbClr val="FF0000"/>
                </a:solidFill>
              </a:rPr>
              <a:t>200 words</a:t>
            </a:r>
            <a:endParaRPr lang="en-GB" sz="1800" dirty="0">
              <a:solidFill>
                <a:srgbClr val="FF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1.0 </a:t>
            </a:r>
            <a:r>
              <a:rPr lang="en-GB" dirty="0" smtClean="0"/>
              <a:t>Abstract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2800" dirty="0" smtClean="0"/>
              <a:t>(not part of word count)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87573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BRIEF history of organisational leadership and management </a:t>
            </a:r>
          </a:p>
          <a:p>
            <a:r>
              <a:rPr lang="en-GB" dirty="0" smtClean="0"/>
              <a:t>Definition of organisational structure and culture</a:t>
            </a:r>
          </a:p>
          <a:p>
            <a:r>
              <a:rPr lang="en-GB" dirty="0" smtClean="0"/>
              <a:t>Theory – Brief introduction of management/leadership, motivation and organisational behaviour. 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sz="1600" dirty="0" smtClean="0">
                <a:solidFill>
                  <a:srgbClr val="FF0000"/>
                </a:solidFill>
              </a:rPr>
              <a:t>200 words +/- 10%</a:t>
            </a:r>
            <a:endParaRPr lang="en-GB" sz="1600" dirty="0">
              <a:solidFill>
                <a:srgbClr val="FF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2.0 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811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3.1  The importance of leadership and management within organisations with particular reference to </a:t>
            </a:r>
            <a:r>
              <a:rPr lang="en-GB" dirty="0" smtClean="0"/>
              <a:t>the NHS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3.1.1 When were the Junior Doctor contract changes introduced and why</a:t>
            </a:r>
          </a:p>
          <a:p>
            <a:pPr marL="0" indent="0">
              <a:buNone/>
            </a:pPr>
            <a:r>
              <a:rPr lang="en-GB" dirty="0" smtClean="0"/>
              <a:t>3.1.2 The impact of these contract proposals and changes upon Junior doctors and other health professionals</a:t>
            </a:r>
          </a:p>
          <a:p>
            <a:pPr marL="0" indent="0">
              <a:buNone/>
            </a:pPr>
            <a:r>
              <a:rPr lang="en-GB" dirty="0" smtClean="0"/>
              <a:t>3.1.3 The importance of teamwork </a:t>
            </a:r>
          </a:p>
          <a:p>
            <a:pPr marL="0" indent="0">
              <a:buNone/>
            </a:pPr>
            <a:r>
              <a:rPr lang="en-GB" dirty="0" smtClean="0"/>
              <a:t>3.1.4 Implications for service users if appropriate </a:t>
            </a:r>
            <a:r>
              <a:rPr lang="en-GB" dirty="0" smtClean="0"/>
              <a:t>organisational structures </a:t>
            </a:r>
            <a:r>
              <a:rPr lang="en-GB" dirty="0" smtClean="0"/>
              <a:t>are not in place</a:t>
            </a:r>
          </a:p>
          <a:p>
            <a:pPr marL="0" indent="0">
              <a:buNone/>
            </a:pPr>
            <a:r>
              <a:rPr lang="en-GB" sz="1800" dirty="0" smtClean="0">
                <a:solidFill>
                  <a:srgbClr val="FF0000"/>
                </a:solidFill>
              </a:rPr>
              <a:t>1400 words +/- 10%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3.0 Main Body</a:t>
            </a:r>
            <a:br>
              <a:rPr lang="en-GB" dirty="0" smtClean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803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Tie all the information together.  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DO NOT INCLUDE ANY NEW INFORMATION IN THIS SECTION!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4.0 Conclusion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9063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list includes all sources used during your research.</a:t>
            </a:r>
          </a:p>
          <a:p>
            <a:r>
              <a:rPr lang="en-GB" dirty="0" smtClean="0"/>
              <a:t>Ensure that you include appropriate academic text books</a:t>
            </a:r>
            <a:r>
              <a:rPr lang="en-GB" dirty="0"/>
              <a:t> </a:t>
            </a:r>
            <a:r>
              <a:rPr lang="en-GB" dirty="0" smtClean="0"/>
              <a:t>and journals in your research. Naturally websites will be used for information pertaining to the unit/government information (where applicable).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</a:t>
            </a:r>
            <a:r>
              <a:rPr lang="en-GB" dirty="0" smtClean="0"/>
              <a:t>.0 Reference List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32296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interpretation of the financial statements</Template>
  <TotalTime>46</TotalTime>
  <Words>216</Words>
  <Application>Microsoft Office PowerPoint</Application>
  <PresentationFormat>Widescreen</PresentationFormat>
  <Paragraphs>42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Book Antiqua</vt:lpstr>
      <vt:lpstr>Calibri</vt:lpstr>
      <vt:lpstr>Wingdings</vt:lpstr>
      <vt:lpstr>Hardcover</vt:lpstr>
      <vt:lpstr>Assignment Layout</vt:lpstr>
      <vt:lpstr>1.0 Abstract (not part of word count)</vt:lpstr>
      <vt:lpstr>2.0 Introduction</vt:lpstr>
      <vt:lpstr>3.0 Main Body </vt:lpstr>
      <vt:lpstr>4.0 Conclusion</vt:lpstr>
      <vt:lpstr>5.0 Reference List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Layout</dc:title>
  <dc:creator>Marie Pitson</dc:creator>
  <cp:lastModifiedBy>Marie Pitson</cp:lastModifiedBy>
  <cp:revision>6</cp:revision>
  <cp:lastPrinted>2017-10-23T16:01:01Z</cp:lastPrinted>
  <dcterms:created xsi:type="dcterms:W3CDTF">2016-02-12T07:59:03Z</dcterms:created>
  <dcterms:modified xsi:type="dcterms:W3CDTF">2018-01-29T08:59:20Z</dcterms:modified>
</cp:coreProperties>
</file>