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9" r:id="rId11"/>
    <p:sldId id="274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888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47DCFDF-66B9-40FF-816E-417C897ECB5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7433A4-1908-49EE-B9A2-DA16DD0F6B5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3E22596-328F-4034-A509-F39A0DB8D440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F6BA6E6-F619-454F-AB56-8D72C19D768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A57BC72-428B-474C-A459-BC3280D22B8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97709-62A4-4082-B1B2-F661C38F631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898572-AA1F-4FA1-AF01-2CD5F7DCD08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2A08548-82D5-494D-85D3-00B9164648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660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0240A5-F1AD-4316-855B-9FC30297AA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2292BC-7D90-4786-BD1F-96EADB49915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Admittedly, the last sentence is a little awkwardly phrased, but the last part was added on to demonstrate how dependent clauses could come at the end of sentences as well as the beginning.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28831-D179-4722-B907-DA390D7F3BF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ADE5D7E-ACD1-4109-A001-EABF4E31B7D2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6E323-77D1-4AD5-803C-295EDF2FED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85BBCF-C373-4207-B367-359E75015B5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Note: coordinating conjunctions are used when you want to give equal weight to both clauses.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2174D-9E06-4816-860B-DC50D50FD1B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6683FD6-2FB5-4545-9B35-D6C83D1F493E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A82619-93DF-4735-B210-A9C4A5F549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383475-3DB3-49C2-AC78-2C431F83387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Mention to the students that it would be incorrect to join the simple sentences by a comma. This results in a comma splice.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94BBF-C821-4665-A0C2-2A3D4AAE669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A280AEE-9A84-4772-ACC7-49366754F475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CE35FD-E639-4D1B-8C81-779FC28790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2CD3ED-C898-4258-949A-431BC4C9AC5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9E99A-486E-46A5-9956-B6DB907A611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7B5D45A-7889-4C10-8B26-2115F282B8F6}" type="slidenum">
              <a:t>20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9C4A1E-C79E-45D1-BE74-FB08809E3B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B4414B-9A8C-4937-84D3-8F98A5BC5CE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Also point out that if the independent clause comes first, then a comma after the conjunction is not needed in complex sentences. An example of this is the sentence </a:t>
            </a:r>
            <a:r>
              <a:rPr lang="en-GB" i="1"/>
              <a:t>The test was unfair because it was culturally biased</a:t>
            </a:r>
            <a:r>
              <a:rPr lang="en-GB"/>
              <a:t>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6B65A-4828-4B8D-92A4-F003C37497B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81107AA-6F69-4DE9-ABF0-78E8C2A327DF}" type="slidenum">
              <a:t>21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9ACAE-E8B0-4129-AC79-0F99026D277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F2314F-5F13-4E36-9CCC-5428DAD3368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6CBB-BA77-4558-AFCB-F0F9A3BEE0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884325-0CE7-42FA-B4C7-2C37E4CAC026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D3AA5-796A-4957-AB0C-2321279163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AC9AA-00A0-44AB-A0D5-A62255E672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14F1F4-9B86-4AFA-A52E-0DA71E2DDB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5562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34127-D076-4E20-99CE-E066FDF139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54CA4-2775-4380-A84E-4D4EA08E718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5A18E-396A-41ED-98E2-5B65B67E0C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9A6F7F-1D2D-4FB8-B1A5-AC55D16D6313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61C65-94E0-429A-BF15-44F00814EA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EA636-265A-463A-B07A-DE1D3C91A1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9A1B7C-0595-4A0E-8C67-0EA7EA1CD0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292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DED60-5619-42C4-9C0A-7A37EE0141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389AA-AA40-4E38-BBF0-C4C512688D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B9497-2984-4405-93E8-75AD20E79A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248960-B37F-4692-A940-1DCDC84507E5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3A35C-9873-4D03-83F5-9B4FFD4B3D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CD1C3-62E4-462F-AAFB-6E46A23328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C6EBE5-278E-4987-9749-27B62560B5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43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9A128-58B0-4239-BB10-4257D45C67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B8D25-1670-4E52-AFCA-1943AD39633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EF5AF-B8CA-41D9-86D1-D0E169C477A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CD2852-A385-4CCE-9241-00A70A3646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905CBB-7019-4539-BC36-95BFD920CCE8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EABC4-9B29-47BE-A19A-23E7CF7728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575FC-9E8A-4C39-BC7F-54CBAFFDDB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DE1E4A-93FE-45DF-B5FD-C05249FC6B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379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75242-AC99-4597-B582-BD7B2F6D8E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0003E-2257-4D7F-A30F-51D8ECAB28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12AD1-08CA-4107-91CC-4A8BBF8C0FF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A95F02-1EB0-4CF4-9134-1C943D26D85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2B5D2-19D2-484D-948B-DA383A82589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48BECD-CC99-4A51-8B90-C18573E41F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7BFB90-C5FD-496C-9FE1-D8492C19B72E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336F9E-56DA-4D56-8052-3C4CA95A73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39D056-B61F-4EC8-976E-F6020BABB3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84723D-DB96-4C24-8446-9B81F9B0CD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49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E5BC6-D022-4914-9CA8-B599DB65B5C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14FDB-D330-4592-990C-0E140258D5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23D21F-6A87-49E3-99FB-A7FEC5FA12D8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432069-DEB1-43B1-8E90-C11411A8D3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7138C-4058-4AC5-B9B8-1EA4A2298B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C85897-184E-450E-9F6C-19045B22CB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439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EE77BC-FE89-4302-8E57-1770E78A6C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4407A3-0813-444C-B923-75EAA736EB1D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AFC8C7-96C9-42F7-AE69-6A5C7DF37E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6AEAC-8BE6-4105-AB92-C917F9E02A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A28488-3826-4D65-BB69-CCF4F27107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562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F2460-6A75-4B8D-8DBA-94747E4E36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F955E-A388-4943-86E1-B70A18771C2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1BB51-6564-4FE2-8C38-33BEB795709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47C283-952C-4ED0-A4A7-76C5351056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41B809-EDCC-4D6A-B6B1-C6D0F19AE983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CA75CE-7066-4163-8BE8-865E18064A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021ED-92C3-4616-AC4A-F429597ECE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BCA52-9C3E-417D-98D0-82A8B2D574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68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37CD-3FA7-4C2E-855D-E393257D87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DA2361-ACB8-49AF-9560-70E70073779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A0937-2739-4A05-9F1D-C5145D17560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5D6AB4-E85D-4719-880C-F9BCE0F91D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6A16FD-D0B5-483D-AD3C-81AB262A23B4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244FB-7BCD-4FF2-9E61-1D6BFC0336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C42FED-907B-4705-AE18-3689E04850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D7ECAB-442E-447F-A2A7-78919843CB5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107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280D2-B43A-42BE-97F7-BECCFFD17C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C14780-E825-4BC6-8521-3D56A597936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3ED58-3EF3-4D9D-8294-BC3512649D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B0B1DB-886C-473E-B095-3A98C0775AB5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52E4F-6F02-49AB-A911-897AEC0FB6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0BFE9-8B03-48E0-A592-47400740DC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595671-4CB4-40D7-A278-66B126D129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525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FCB75C-1A38-4237-A492-92674BCEE69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7C66DD-A4D2-4F82-AC0E-569B4EF285D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153D6-D558-4453-B6AD-A6D00CFE4C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5C5EAB-B00F-4428-97C9-9ACEF5187BCB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47F6-3EC3-4E07-BC87-59F4DCD7B8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D2401-A88A-4FCB-A365-3BE00C1DCF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159CC7-809D-4AF0-9686-BE39EA7003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274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988EC8-2EE9-4C14-8737-CF3506194E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3BDF9-A2D9-4170-AE6F-6B01136C3C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30974-1F2D-4BA1-BA05-2B1D98406C3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D7F52E8-4405-49A7-935B-1EA6C65DBF37}" type="datetime1">
              <a:rPr lang="en-GB"/>
              <a:pPr lvl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A4A2F-D7E9-440A-890E-6810603FB17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02A3A-C442-4F49-8633-CF412A4F2E7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54E8EA1-238D-49F1-BED3-0B6062E08B5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BF925722-E922-4385-921E-F04724CB75C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7693E7E9-E8D2-4CE5-BFD5-22822B804C10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02BA9BE6-E7CD-4B03-A497-FD8D8BBB6A3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gradFill>
            <a:gsLst>
              <a:gs pos="0">
                <a:srgbClr val="70AD47">
                  <a:alpha val="20000"/>
                </a:srgbClr>
              </a:gs>
              <a:gs pos="100000">
                <a:srgbClr val="4472C4">
                  <a:alpha val="40000"/>
                </a:srgbClr>
              </a:gs>
            </a:gsLst>
            <a:lin ang="12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64F102E-5329-477C-9ED2-8242185A91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71785" y="1741337"/>
            <a:ext cx="5448726" cy="2387919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02060"/>
                </a:solidFill>
              </a:rPr>
              <a:t>Sentence Structure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E580CD42-765F-48F9-8639-510E17B2E4F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371164" y="4200525"/>
            <a:ext cx="5449979" cy="682078"/>
          </a:xfrm>
        </p:spPr>
        <p:txBody>
          <a:bodyPr/>
          <a:lstStyle/>
          <a:p>
            <a:pPr lvl="0"/>
            <a:r>
              <a:rPr lang="en-GB"/>
              <a:t>Academic Writing</a:t>
            </a:r>
            <a:endParaRPr lang="en-GB" sz="1400">
              <a:solidFill>
                <a:srgbClr val="44546A"/>
              </a:solidFill>
            </a:endParaRPr>
          </a:p>
          <a:p>
            <a:pPr lvl="0"/>
            <a:endParaRPr lang="en-GB">
              <a:solidFill>
                <a:srgbClr val="44546A"/>
              </a:solidFill>
            </a:endParaRPr>
          </a:p>
        </p:txBody>
      </p:sp>
      <p:grpSp>
        <p:nvGrpSpPr>
          <p:cNvPr id="7" name="Group 13">
            <a:extLst>
              <a:ext uri="{FF2B5EF4-FFF2-40B4-BE49-F238E27FC236}">
                <a16:creationId xmlns:a16="http://schemas.microsoft.com/office/drawing/2014/main" id="{22BD6EBF-E789-4DE9-859C-7358DD474CE2}"/>
              </a:ext>
            </a:extLst>
          </p:cNvPr>
          <p:cNvGrpSpPr/>
          <p:nvPr/>
        </p:nvGrpSpPr>
        <p:grpSpPr>
          <a:xfrm>
            <a:off x="-18233" y="-43333"/>
            <a:ext cx="5163049" cy="2657474"/>
            <a:chOff x="-18233" y="-43333"/>
            <a:chExt cx="5163049" cy="2657474"/>
          </a:xfrm>
        </p:grpSpPr>
        <p:sp>
          <p:nvSpPr>
            <p:cNvPr id="8" name="Freeform: Shape 14">
              <a:extLst>
                <a:ext uri="{FF2B5EF4-FFF2-40B4-BE49-F238E27FC236}">
                  <a16:creationId xmlns:a16="http://schemas.microsoft.com/office/drawing/2014/main" id="{2954FE15-01EC-444D-8DC3-7D304A1CBDF0}"/>
                </a:ext>
              </a:extLst>
            </p:cNvPr>
            <p:cNvSpPr/>
            <p:nvPr/>
          </p:nvSpPr>
          <p:spPr>
            <a:xfrm flipH="1">
              <a:off x="-18233" y="-43333"/>
              <a:ext cx="5163049" cy="26574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324985"/>
                <a:gd name="f7" fmla="val 3251912"/>
                <a:gd name="f8" fmla="val 36826"/>
                <a:gd name="f9" fmla="val 45003"/>
                <a:gd name="f10" fmla="val 152909"/>
                <a:gd name="f11" fmla="val 50351"/>
                <a:gd name="f12" fmla="val 205154"/>
                <a:gd name="f13" fmla="val 58290"/>
                <a:gd name="f14" fmla="val 257123"/>
                <a:gd name="f15" fmla="val 68956"/>
                <a:gd name="f16" fmla="val 308600"/>
                <a:gd name="f17" fmla="val 91393"/>
                <a:gd name="f18" fmla="val 411324"/>
                <a:gd name="f19" fmla="val 123882"/>
                <a:gd name="f20" fmla="val 511847"/>
                <a:gd name="f21" fmla="val 167774"/>
                <a:gd name="f22" fmla="val 607968"/>
                <a:gd name="f23" fmla="val 178195"/>
                <a:gd name="f24" fmla="val 632173"/>
                <a:gd name="f25" fmla="val 190333"/>
                <a:gd name="f26" fmla="val 655798"/>
                <a:gd name="f27" fmla="val 201857"/>
                <a:gd name="f28" fmla="val 679539"/>
                <a:gd name="f29" fmla="val 214363"/>
                <a:gd name="f30" fmla="val 702933"/>
                <a:gd name="f31" fmla="val 226255"/>
                <a:gd name="f32" fmla="val 726557"/>
                <a:gd name="f33" fmla="val 239741"/>
                <a:gd name="f34" fmla="val 749488"/>
                <a:gd name="f35" fmla="val 265488"/>
                <a:gd name="f36" fmla="val 795812"/>
                <a:gd name="f37" fmla="val 294176"/>
                <a:gd name="f38" fmla="val 840746"/>
                <a:gd name="f39" fmla="val 323724"/>
                <a:gd name="f40" fmla="val 885101"/>
                <a:gd name="f41" fmla="val 353149"/>
                <a:gd name="f42" fmla="val 929572"/>
                <a:gd name="f43" fmla="val 384657"/>
                <a:gd name="f44" fmla="val 972885"/>
                <a:gd name="f45" fmla="val 416412"/>
                <a:gd name="f46" fmla="val 1016081"/>
                <a:gd name="f47" fmla="val 448655"/>
                <a:gd name="f48" fmla="val 1058931"/>
                <a:gd name="f49" fmla="val 482127"/>
                <a:gd name="f50" fmla="val 1101202"/>
                <a:gd name="f51" fmla="val 515719"/>
                <a:gd name="f52" fmla="val 1143356"/>
                <a:gd name="f53" fmla="val 583027"/>
                <a:gd name="f54" fmla="val 1227782"/>
                <a:gd name="f55" fmla="val 653402"/>
                <a:gd name="f56" fmla="val 1310470"/>
                <a:gd name="f57" fmla="val 722427"/>
                <a:gd name="f58" fmla="val 1395127"/>
                <a:gd name="f59" fmla="val 757123"/>
                <a:gd name="f60" fmla="val 1437282"/>
                <a:gd name="f61" fmla="val 791697"/>
                <a:gd name="f62" fmla="val 1479783"/>
                <a:gd name="f63" fmla="val 825780"/>
                <a:gd name="f64" fmla="val 1522749"/>
                <a:gd name="f65" fmla="val 859742"/>
                <a:gd name="f66" fmla="val 1565367"/>
                <a:gd name="f67" fmla="val 893457"/>
                <a:gd name="f68" fmla="val 1610649"/>
                <a:gd name="f69" fmla="val 926314"/>
                <a:gd name="f70" fmla="val 1651992"/>
                <a:gd name="f71" fmla="val 958927"/>
                <a:gd name="f72" fmla="val 1694379"/>
                <a:gd name="f73" fmla="val 993132"/>
                <a:gd name="f74" fmla="val 1735492"/>
                <a:gd name="f75" fmla="val 1026848"/>
                <a:gd name="f76" fmla="val 1776836"/>
                <a:gd name="f77" fmla="val 1061545"/>
                <a:gd name="f78" fmla="val 1817485"/>
                <a:gd name="f79" fmla="val 1095996"/>
                <a:gd name="f80" fmla="val 1858133"/>
                <a:gd name="f81" fmla="val 1131918"/>
                <a:gd name="f82" fmla="val 1897393"/>
                <a:gd name="f83" fmla="val 1203273"/>
                <a:gd name="f84" fmla="val 1976376"/>
                <a:gd name="f85" fmla="val 1277447"/>
                <a:gd name="f86" fmla="val 2052463"/>
                <a:gd name="f87" fmla="val 1354688"/>
                <a:gd name="f88" fmla="val 2124728"/>
                <a:gd name="f89" fmla="val 1509411"/>
                <a:gd name="f90" fmla="val 2268911"/>
                <a:gd name="f91" fmla="val 1676396"/>
                <a:gd name="f92" fmla="val 2397575"/>
                <a:gd name="f93" fmla="val 1855027"/>
                <a:gd name="f94" fmla="val 2504236"/>
                <a:gd name="f95" fmla="val 1944528"/>
                <a:gd name="f96" fmla="val 2557277"/>
                <a:gd name="f97" fmla="val 2036357"/>
                <a:gd name="f98" fmla="val 2605917"/>
                <a:gd name="f99" fmla="val 2131618"/>
                <a:gd name="f100" fmla="val 2646913"/>
                <a:gd name="f101" fmla="val 2226267"/>
                <a:gd name="f102" fmla="val 2689068"/>
                <a:gd name="f103" fmla="val 2323981"/>
                <a:gd name="f104" fmla="val 2724622"/>
                <a:gd name="f105" fmla="val 2423534"/>
                <a:gd name="f106" fmla="val 2754732"/>
                <a:gd name="f107" fmla="val 2523087"/>
                <a:gd name="f108" fmla="val 2784958"/>
                <a:gd name="f109" fmla="val 2624602"/>
                <a:gd name="f110" fmla="val 2809394"/>
                <a:gd name="f111" fmla="val 2727588"/>
                <a:gd name="f112" fmla="val 2829197"/>
                <a:gd name="f113" fmla="val 2830698"/>
                <a:gd name="f114" fmla="val 2848653"/>
                <a:gd name="f115" fmla="val 2935522"/>
                <a:gd name="f116" fmla="val 2861971"/>
                <a:gd name="f117" fmla="val 3041083"/>
                <a:gd name="f118" fmla="val 2870890"/>
                <a:gd name="f119" fmla="val 3146644"/>
                <a:gd name="f120" fmla="val 2879922"/>
                <a:gd name="f121" fmla="val 3253307"/>
                <a:gd name="f122" fmla="val 2883860"/>
                <a:gd name="f123" fmla="val 3360340"/>
                <a:gd name="f124" fmla="val 2883976"/>
                <a:gd name="f125" fmla="val 3387067"/>
                <a:gd name="f126" fmla="val 3414162"/>
                <a:gd name="f127" fmla="val 2884439"/>
                <a:gd name="f128" fmla="val 3439663"/>
                <a:gd name="f129" fmla="val 2883396"/>
                <a:gd name="f130" fmla="val 3478529"/>
                <a:gd name="f131" fmla="val 2882471"/>
                <a:gd name="f132" fmla="val 3517271"/>
                <a:gd name="f133" fmla="val 2880616"/>
                <a:gd name="f134" fmla="val 3568887"/>
                <a:gd name="f135" fmla="val 2878417"/>
                <a:gd name="f136" fmla="val 3620257"/>
                <a:gd name="f137" fmla="val 2873552"/>
                <a:gd name="f138" fmla="val 3671260"/>
                <a:gd name="f139" fmla="val 2867878"/>
                <a:gd name="f140" fmla="val 3875515"/>
                <a:gd name="f141" fmla="val 2844253"/>
                <a:gd name="f142" fmla="val 4074253"/>
                <a:gd name="f143" fmla="val 2792486"/>
                <a:gd name="f144" fmla="val 4265268"/>
                <a:gd name="f145" fmla="val 2716283"/>
                <a:gd name="f146" fmla="val 4361020"/>
                <a:gd name="f147" fmla="val 2678529"/>
                <a:gd name="f148" fmla="val 4454444"/>
                <a:gd name="f149" fmla="val 2633710"/>
                <a:gd name="f150" fmla="val 4546395"/>
                <a:gd name="f151" fmla="val 2584724"/>
                <a:gd name="f152" fmla="val 4638470"/>
                <a:gd name="f153" fmla="val 2535967"/>
                <a:gd name="f154" fmla="val 4728827"/>
                <a:gd name="f155" fmla="val 2481885"/>
                <a:gd name="f156" fmla="val 4817837"/>
                <a:gd name="f157" fmla="val 2424674"/>
                <a:gd name="f158" fmla="val 4906846"/>
                <a:gd name="f159" fmla="val 2367348"/>
                <a:gd name="f160" fmla="val 4994385"/>
                <a:gd name="f161" fmla="val 2306317"/>
                <a:gd name="f162" fmla="val 5081677"/>
                <a:gd name="f163" fmla="val 2243548"/>
                <a:gd name="f164" fmla="val 5125201"/>
                <a:gd name="f165" fmla="val 2212164"/>
                <a:gd name="f166" fmla="val 5168603"/>
                <a:gd name="f167" fmla="val 2179969"/>
                <a:gd name="f168" fmla="val 5211881"/>
                <a:gd name="f169" fmla="val 2147658"/>
                <a:gd name="f170" fmla="val 2062128"/>
                <a:gd name="f171" fmla="val 2514993"/>
                <a:gd name="f172" fmla="val 5314867"/>
                <a:gd name="f173" fmla="val 2522881"/>
                <a:gd name="f174" fmla="val 5225490"/>
                <a:gd name="f175" fmla="val 2591325"/>
                <a:gd name="f176" fmla="val 5133783"/>
                <a:gd name="f177" fmla="val 2658379"/>
                <a:gd name="f178" fmla="val 5038276"/>
                <a:gd name="f179" fmla="val 2722421"/>
                <a:gd name="f180" fmla="val 4942892"/>
                <a:gd name="f181" fmla="val 2786348"/>
                <a:gd name="f182" fmla="val 4844810"/>
                <a:gd name="f183" fmla="val 2848422"/>
                <a:gd name="f184" fmla="val 4741701"/>
                <a:gd name="f185" fmla="val 2904937"/>
                <a:gd name="f186" fmla="val 4638592"/>
                <a:gd name="f187" fmla="val 2961337"/>
                <a:gd name="f188" fmla="val 4531929"/>
                <a:gd name="f189" fmla="val 3013683"/>
                <a:gd name="f190" fmla="val 4420728"/>
                <a:gd name="f191" fmla="val 3058848"/>
                <a:gd name="f192" fmla="val 4199063"/>
                <a:gd name="f193" fmla="val 3150338"/>
                <a:gd name="f194" fmla="val 3959621"/>
                <a:gd name="f195" fmla="val 3211485"/>
                <a:gd name="f196" fmla="val 3717481"/>
                <a:gd name="f197" fmla="val 3237079"/>
                <a:gd name="f198" fmla="val 3656914"/>
                <a:gd name="f199" fmla="val 3243101"/>
                <a:gd name="f200" fmla="val 3596227"/>
                <a:gd name="f201" fmla="val 3247966"/>
                <a:gd name="f202" fmla="val 3535661"/>
                <a:gd name="f203" fmla="val 3249934"/>
                <a:gd name="f204" fmla="val 3490175"/>
                <a:gd name="f205" fmla="val 3251555"/>
                <a:gd name="f206" fmla="val 3444813"/>
                <a:gd name="f207" fmla="val 3251787"/>
                <a:gd name="f208" fmla="val 3252250"/>
                <a:gd name="f209" fmla="val 3385105"/>
                <a:gd name="f210" fmla="val 3251324"/>
                <a:gd name="f211" fmla="val 3355681"/>
                <a:gd name="f212" fmla="val 3250745"/>
                <a:gd name="f213" fmla="val 3296954"/>
                <a:gd name="f214" fmla="val 3250050"/>
                <a:gd name="f215" fmla="val 3237860"/>
                <a:gd name="f216" fmla="val 3246692"/>
                <a:gd name="f217" fmla="val 3179011"/>
                <a:gd name="f218" fmla="val 3243795"/>
                <a:gd name="f219" fmla="val 3120039"/>
                <a:gd name="f220" fmla="val 3239164"/>
                <a:gd name="f221" fmla="val 3061067"/>
                <a:gd name="f222" fmla="val 3234878"/>
                <a:gd name="f223" fmla="val 3002217"/>
                <a:gd name="f224" fmla="val 3227814"/>
                <a:gd name="f225" fmla="val 2884397"/>
                <a:gd name="f226" fmla="val 3214496"/>
                <a:gd name="f227" fmla="val 2766699"/>
                <a:gd name="f228" fmla="val 3196314"/>
                <a:gd name="f229" fmla="val 2650103"/>
                <a:gd name="f230" fmla="val 3170836"/>
                <a:gd name="f231" fmla="val 2533510"/>
                <a:gd name="f232" fmla="val 3145358"/>
                <a:gd name="f233" fmla="val 2418263"/>
                <a:gd name="f234" fmla="val 3112583"/>
                <a:gd name="f235" fmla="val 2305836"/>
                <a:gd name="f236" fmla="val 3072514"/>
                <a:gd name="f237" fmla="val 2193410"/>
                <a:gd name="f238" fmla="val 3032328"/>
                <a:gd name="f239" fmla="val 2083926"/>
                <a:gd name="f240" fmla="val 2984383"/>
                <a:gd name="f241" fmla="val 1978611"/>
                <a:gd name="f242" fmla="val 2929952"/>
                <a:gd name="f243" fmla="val 1873663"/>
                <a:gd name="f244" fmla="val 2874711"/>
                <a:gd name="f245" fmla="val 1772884"/>
                <a:gd name="f246" fmla="val 2812985"/>
                <a:gd name="f247" fmla="val 1678235"/>
                <a:gd name="f248" fmla="val 2744424"/>
                <a:gd name="f249" fmla="val 1488201"/>
                <a:gd name="f250" fmla="val 2608001"/>
                <a:gd name="f251" fmla="val 1321708"/>
                <a:gd name="f252" fmla="val 2448068"/>
                <a:gd name="f253" fmla="val 1175688"/>
                <a:gd name="f254" fmla="val 2277018"/>
                <a:gd name="f255" fmla="val 1102985"/>
                <a:gd name="f256" fmla="val 2191086"/>
                <a:gd name="f257" fmla="val 1035309"/>
                <a:gd name="f258" fmla="val 2102377"/>
                <a:gd name="f259" fmla="val 971310"/>
                <a:gd name="f260" fmla="val 2012044"/>
                <a:gd name="f261" fmla="val 907188"/>
                <a:gd name="f262" fmla="val 1921714"/>
                <a:gd name="f263" fmla="val 847358"/>
                <a:gd name="f264" fmla="val 1829413"/>
                <a:gd name="f265" fmla="val 790717"/>
                <a:gd name="f266" fmla="val 1735723"/>
                <a:gd name="f267" fmla="val 761782"/>
                <a:gd name="f268" fmla="val 1688357"/>
                <a:gd name="f269" fmla="val 735300"/>
                <a:gd name="f270" fmla="val 1644002"/>
                <a:gd name="f271" fmla="val 706488"/>
                <a:gd name="f272" fmla="val 1598604"/>
                <a:gd name="f273" fmla="val 677922"/>
                <a:gd name="f274" fmla="val 1553555"/>
                <a:gd name="f275" fmla="val 648866"/>
                <a:gd name="f276" fmla="val 1508505"/>
                <a:gd name="f277" fmla="val 618951"/>
                <a:gd name="f278" fmla="val 1463802"/>
                <a:gd name="f279" fmla="val 436273"/>
                <a:gd name="f280" fmla="val 1195355"/>
                <a:gd name="f281" fmla="val 405990"/>
                <a:gd name="f282" fmla="val 1150189"/>
                <a:gd name="f283" fmla="val 376075"/>
                <a:gd name="f284" fmla="val 1104792"/>
                <a:gd name="f285" fmla="val 346896"/>
                <a:gd name="f286" fmla="val 1058816"/>
                <a:gd name="f287" fmla="val 317716"/>
                <a:gd name="f288" fmla="val 1012838"/>
                <a:gd name="f289" fmla="val 288782"/>
                <a:gd name="f290" fmla="val 966747"/>
                <a:gd name="f291" fmla="val 261809"/>
                <a:gd name="f292" fmla="val 919264"/>
                <a:gd name="f293" fmla="val 207742"/>
                <a:gd name="f294" fmla="val 824764"/>
                <a:gd name="f295" fmla="val 158088"/>
                <a:gd name="f296" fmla="val 727485"/>
                <a:gd name="f297" fmla="val 118487"/>
                <a:gd name="f298" fmla="val 626498"/>
                <a:gd name="f299" fmla="val 78151"/>
                <a:gd name="f300" fmla="val 525859"/>
                <a:gd name="f301" fmla="val 48237"/>
                <a:gd name="f302" fmla="val 421515"/>
                <a:gd name="f303" fmla="val 28130"/>
                <a:gd name="f304" fmla="val 315781"/>
                <a:gd name="f305" fmla="val 18506"/>
                <a:gd name="f306" fmla="val 262914"/>
                <a:gd name="f307" fmla="val 11425"/>
                <a:gd name="f308" fmla="val 209642"/>
                <a:gd name="f309" fmla="val 6751"/>
                <a:gd name="f310" fmla="val 156195"/>
                <a:gd name="f311" fmla="+- 0 0 -90"/>
                <a:gd name="f312" fmla="*/ f3 1 5324985"/>
                <a:gd name="f313" fmla="*/ f4 1 3251912"/>
                <a:gd name="f314" fmla="val f5"/>
                <a:gd name="f315" fmla="val f6"/>
                <a:gd name="f316" fmla="val f7"/>
                <a:gd name="f317" fmla="*/ f311 f0 1"/>
                <a:gd name="f318" fmla="+- f316 0 f314"/>
                <a:gd name="f319" fmla="+- f315 0 f314"/>
                <a:gd name="f320" fmla="*/ f317 1 f2"/>
                <a:gd name="f321" fmla="*/ f319 1 5324985"/>
                <a:gd name="f322" fmla="*/ f318 1 3251912"/>
                <a:gd name="f323" fmla="*/ 0 f319 1"/>
                <a:gd name="f324" fmla="*/ 0 f318 1"/>
                <a:gd name="f325" fmla="*/ 36826 f319 1"/>
                <a:gd name="f326" fmla="*/ 45003 f319 1"/>
                <a:gd name="f327" fmla="*/ 152909 f318 1"/>
                <a:gd name="f328" fmla="*/ 68956 f319 1"/>
                <a:gd name="f329" fmla="*/ 308600 f318 1"/>
                <a:gd name="f330" fmla="*/ 167774 f319 1"/>
                <a:gd name="f331" fmla="*/ 607968 f318 1"/>
                <a:gd name="f332" fmla="*/ 201857 f319 1"/>
                <a:gd name="f333" fmla="*/ 679539 f318 1"/>
                <a:gd name="f334" fmla="*/ 239741 f319 1"/>
                <a:gd name="f335" fmla="*/ 749488 f318 1"/>
                <a:gd name="f336" fmla="*/ 323724 f319 1"/>
                <a:gd name="f337" fmla="*/ 885101 f318 1"/>
                <a:gd name="f338" fmla="*/ 416412 f319 1"/>
                <a:gd name="f339" fmla="*/ 1016081 f318 1"/>
                <a:gd name="f340" fmla="*/ 515719 f319 1"/>
                <a:gd name="f341" fmla="*/ 1143356 f318 1"/>
                <a:gd name="f342" fmla="*/ 722427 f319 1"/>
                <a:gd name="f343" fmla="*/ 1395127 f318 1"/>
                <a:gd name="f344" fmla="*/ 825780 f319 1"/>
                <a:gd name="f345" fmla="*/ 1522749 f318 1"/>
                <a:gd name="f346" fmla="*/ 926314 f319 1"/>
                <a:gd name="f347" fmla="*/ 1651992 f318 1"/>
                <a:gd name="f348" fmla="*/ 1026848 f319 1"/>
                <a:gd name="f349" fmla="*/ 1776836 f318 1"/>
                <a:gd name="f350" fmla="*/ 1131918 f319 1"/>
                <a:gd name="f351" fmla="*/ 1897393 f318 1"/>
                <a:gd name="f352" fmla="*/ 1354688 f319 1"/>
                <a:gd name="f353" fmla="*/ 2124728 f318 1"/>
                <a:gd name="f354" fmla="*/ 1855027 f319 1"/>
                <a:gd name="f355" fmla="*/ 2504236 f318 1"/>
                <a:gd name="f356" fmla="*/ 2131618 f319 1"/>
                <a:gd name="f357" fmla="*/ 2646913 f318 1"/>
                <a:gd name="f358" fmla="*/ 2423534 f319 1"/>
                <a:gd name="f359" fmla="*/ 2754732 f318 1"/>
                <a:gd name="f360" fmla="*/ 2727588 f319 1"/>
                <a:gd name="f361" fmla="*/ 2829197 f318 1"/>
                <a:gd name="f362" fmla="*/ 3041083 f319 1"/>
                <a:gd name="f363" fmla="*/ 2870890 f318 1"/>
                <a:gd name="f364" fmla="*/ 3360340 f319 1"/>
                <a:gd name="f365" fmla="*/ 2883976 f318 1"/>
                <a:gd name="f366" fmla="*/ 3439663 f319 1"/>
                <a:gd name="f367" fmla="*/ 2883396 f318 1"/>
                <a:gd name="f368" fmla="*/ 3478529 f319 1"/>
                <a:gd name="f369" fmla="*/ 2882471 f318 1"/>
                <a:gd name="f370" fmla="*/ 3517271 f319 1"/>
                <a:gd name="f371" fmla="*/ 2880616 f318 1"/>
                <a:gd name="f372" fmla="*/ 3671260 f319 1"/>
                <a:gd name="f373" fmla="*/ 2867878 f318 1"/>
                <a:gd name="f374" fmla="*/ 4265268 f319 1"/>
                <a:gd name="f375" fmla="*/ 2716283 f318 1"/>
                <a:gd name="f376" fmla="*/ 4546395 f319 1"/>
                <a:gd name="f377" fmla="*/ 2584724 f318 1"/>
                <a:gd name="f378" fmla="*/ 4817837 f319 1"/>
                <a:gd name="f379" fmla="*/ 2424674 f318 1"/>
                <a:gd name="f380" fmla="*/ 5081677 f319 1"/>
                <a:gd name="f381" fmla="*/ 2243548 f318 1"/>
                <a:gd name="f382" fmla="*/ 5211881 f319 1"/>
                <a:gd name="f383" fmla="*/ 2147658 f318 1"/>
                <a:gd name="f384" fmla="*/ 5324985 f319 1"/>
                <a:gd name="f385" fmla="*/ 2062128 f318 1"/>
                <a:gd name="f386" fmla="*/ 2514993 f318 1"/>
                <a:gd name="f387" fmla="*/ 5314867 f319 1"/>
                <a:gd name="f388" fmla="*/ 2522881 f318 1"/>
                <a:gd name="f389" fmla="*/ 5038276 f319 1"/>
                <a:gd name="f390" fmla="*/ 2722421 f318 1"/>
                <a:gd name="f391" fmla="*/ 4741701 f319 1"/>
                <a:gd name="f392" fmla="*/ 2904937 f318 1"/>
                <a:gd name="f393" fmla="*/ 4420728 f319 1"/>
                <a:gd name="f394" fmla="*/ 3058848 f318 1"/>
                <a:gd name="f395" fmla="*/ 3717481 f319 1"/>
                <a:gd name="f396" fmla="*/ 3237079 f318 1"/>
                <a:gd name="f397" fmla="*/ 3535661 f319 1"/>
                <a:gd name="f398" fmla="*/ 3249934 f318 1"/>
                <a:gd name="f399" fmla="*/ 3490175 f319 1"/>
                <a:gd name="f400" fmla="*/ 3251555 f318 1"/>
                <a:gd name="f401" fmla="*/ 3444813 f319 1"/>
                <a:gd name="f402" fmla="*/ 3251787 f318 1"/>
                <a:gd name="f403" fmla="*/ 3355681 f319 1"/>
                <a:gd name="f404" fmla="*/ 3250745 f318 1"/>
                <a:gd name="f405" fmla="*/ 3179011 f319 1"/>
                <a:gd name="f406" fmla="*/ 3243795 f318 1"/>
                <a:gd name="f407" fmla="*/ 3002217 f319 1"/>
                <a:gd name="f408" fmla="*/ 3227814 f318 1"/>
                <a:gd name="f409" fmla="*/ 2650103 f319 1"/>
                <a:gd name="f410" fmla="*/ 3170836 f318 1"/>
                <a:gd name="f411" fmla="*/ 2305836 f319 1"/>
                <a:gd name="f412" fmla="*/ 3072514 f318 1"/>
                <a:gd name="f413" fmla="*/ 1978611 f319 1"/>
                <a:gd name="f414" fmla="*/ 2929952 f318 1"/>
                <a:gd name="f415" fmla="*/ 1678235 f319 1"/>
                <a:gd name="f416" fmla="*/ 2744424 f318 1"/>
                <a:gd name="f417" fmla="*/ 1175688 f319 1"/>
                <a:gd name="f418" fmla="*/ 2277018 f318 1"/>
                <a:gd name="f419" fmla="*/ 971310 f319 1"/>
                <a:gd name="f420" fmla="*/ 2012044 f318 1"/>
                <a:gd name="f421" fmla="*/ 790717 f319 1"/>
                <a:gd name="f422" fmla="*/ 1735723 f318 1"/>
                <a:gd name="f423" fmla="*/ 706488 f319 1"/>
                <a:gd name="f424" fmla="*/ 1598604 f318 1"/>
                <a:gd name="f425" fmla="*/ 618951 f319 1"/>
                <a:gd name="f426" fmla="*/ 1463802 f318 1"/>
                <a:gd name="f427" fmla="*/ 436273 f319 1"/>
                <a:gd name="f428" fmla="*/ 1195355 f318 1"/>
                <a:gd name="f429" fmla="*/ 346896 f319 1"/>
                <a:gd name="f430" fmla="*/ 1058816 f318 1"/>
                <a:gd name="f431" fmla="*/ 261809 f319 1"/>
                <a:gd name="f432" fmla="*/ 919264 f318 1"/>
                <a:gd name="f433" fmla="*/ 118487 f319 1"/>
                <a:gd name="f434" fmla="*/ 626498 f318 1"/>
                <a:gd name="f435" fmla="*/ 28130 f319 1"/>
                <a:gd name="f436" fmla="*/ 315781 f318 1"/>
                <a:gd name="f437" fmla="*/ 6751 f319 1"/>
                <a:gd name="f438" fmla="*/ 156195 f318 1"/>
                <a:gd name="f439" fmla="+- f320 0 f1"/>
                <a:gd name="f440" fmla="*/ f323 1 5324985"/>
                <a:gd name="f441" fmla="*/ f324 1 3251912"/>
                <a:gd name="f442" fmla="*/ f325 1 5324985"/>
                <a:gd name="f443" fmla="*/ f326 1 5324985"/>
                <a:gd name="f444" fmla="*/ f327 1 3251912"/>
                <a:gd name="f445" fmla="*/ f328 1 5324985"/>
                <a:gd name="f446" fmla="*/ f329 1 3251912"/>
                <a:gd name="f447" fmla="*/ f330 1 5324985"/>
                <a:gd name="f448" fmla="*/ f331 1 3251912"/>
                <a:gd name="f449" fmla="*/ f332 1 5324985"/>
                <a:gd name="f450" fmla="*/ f333 1 3251912"/>
                <a:gd name="f451" fmla="*/ f334 1 5324985"/>
                <a:gd name="f452" fmla="*/ f335 1 3251912"/>
                <a:gd name="f453" fmla="*/ f336 1 5324985"/>
                <a:gd name="f454" fmla="*/ f337 1 3251912"/>
                <a:gd name="f455" fmla="*/ f338 1 5324985"/>
                <a:gd name="f456" fmla="*/ f339 1 3251912"/>
                <a:gd name="f457" fmla="*/ f340 1 5324985"/>
                <a:gd name="f458" fmla="*/ f341 1 3251912"/>
                <a:gd name="f459" fmla="*/ f342 1 5324985"/>
                <a:gd name="f460" fmla="*/ f343 1 3251912"/>
                <a:gd name="f461" fmla="*/ f344 1 5324985"/>
                <a:gd name="f462" fmla="*/ f345 1 3251912"/>
                <a:gd name="f463" fmla="*/ f346 1 5324985"/>
                <a:gd name="f464" fmla="*/ f347 1 3251912"/>
                <a:gd name="f465" fmla="*/ f348 1 5324985"/>
                <a:gd name="f466" fmla="*/ f349 1 3251912"/>
                <a:gd name="f467" fmla="*/ f350 1 5324985"/>
                <a:gd name="f468" fmla="*/ f351 1 3251912"/>
                <a:gd name="f469" fmla="*/ f352 1 5324985"/>
                <a:gd name="f470" fmla="*/ f353 1 3251912"/>
                <a:gd name="f471" fmla="*/ f354 1 5324985"/>
                <a:gd name="f472" fmla="*/ f355 1 3251912"/>
                <a:gd name="f473" fmla="*/ f356 1 5324985"/>
                <a:gd name="f474" fmla="*/ f357 1 3251912"/>
                <a:gd name="f475" fmla="*/ f358 1 5324985"/>
                <a:gd name="f476" fmla="*/ f359 1 3251912"/>
                <a:gd name="f477" fmla="*/ f360 1 5324985"/>
                <a:gd name="f478" fmla="*/ f361 1 3251912"/>
                <a:gd name="f479" fmla="*/ f362 1 5324985"/>
                <a:gd name="f480" fmla="*/ f363 1 3251912"/>
                <a:gd name="f481" fmla="*/ f364 1 5324985"/>
                <a:gd name="f482" fmla="*/ f365 1 3251912"/>
                <a:gd name="f483" fmla="*/ f366 1 5324985"/>
                <a:gd name="f484" fmla="*/ f367 1 3251912"/>
                <a:gd name="f485" fmla="*/ f368 1 5324985"/>
                <a:gd name="f486" fmla="*/ f369 1 3251912"/>
                <a:gd name="f487" fmla="*/ f370 1 5324985"/>
                <a:gd name="f488" fmla="*/ f371 1 3251912"/>
                <a:gd name="f489" fmla="*/ f372 1 5324985"/>
                <a:gd name="f490" fmla="*/ f373 1 3251912"/>
                <a:gd name="f491" fmla="*/ f374 1 5324985"/>
                <a:gd name="f492" fmla="*/ f375 1 3251912"/>
                <a:gd name="f493" fmla="*/ f376 1 5324985"/>
                <a:gd name="f494" fmla="*/ f377 1 3251912"/>
                <a:gd name="f495" fmla="*/ f378 1 5324985"/>
                <a:gd name="f496" fmla="*/ f379 1 3251912"/>
                <a:gd name="f497" fmla="*/ f380 1 5324985"/>
                <a:gd name="f498" fmla="*/ f381 1 3251912"/>
                <a:gd name="f499" fmla="*/ f382 1 5324985"/>
                <a:gd name="f500" fmla="*/ f383 1 3251912"/>
                <a:gd name="f501" fmla="*/ f384 1 5324985"/>
                <a:gd name="f502" fmla="*/ f385 1 3251912"/>
                <a:gd name="f503" fmla="*/ f386 1 3251912"/>
                <a:gd name="f504" fmla="*/ f387 1 5324985"/>
                <a:gd name="f505" fmla="*/ f388 1 3251912"/>
                <a:gd name="f506" fmla="*/ f389 1 5324985"/>
                <a:gd name="f507" fmla="*/ f390 1 3251912"/>
                <a:gd name="f508" fmla="*/ f391 1 5324985"/>
                <a:gd name="f509" fmla="*/ f392 1 3251912"/>
                <a:gd name="f510" fmla="*/ f393 1 5324985"/>
                <a:gd name="f511" fmla="*/ f394 1 3251912"/>
                <a:gd name="f512" fmla="*/ f395 1 5324985"/>
                <a:gd name="f513" fmla="*/ f396 1 3251912"/>
                <a:gd name="f514" fmla="*/ f397 1 5324985"/>
                <a:gd name="f515" fmla="*/ f398 1 3251912"/>
                <a:gd name="f516" fmla="*/ f399 1 5324985"/>
                <a:gd name="f517" fmla="*/ f400 1 3251912"/>
                <a:gd name="f518" fmla="*/ f401 1 5324985"/>
                <a:gd name="f519" fmla="*/ f402 1 3251912"/>
                <a:gd name="f520" fmla="*/ f403 1 5324985"/>
                <a:gd name="f521" fmla="*/ f404 1 3251912"/>
                <a:gd name="f522" fmla="*/ f405 1 5324985"/>
                <a:gd name="f523" fmla="*/ f406 1 3251912"/>
                <a:gd name="f524" fmla="*/ f407 1 5324985"/>
                <a:gd name="f525" fmla="*/ f408 1 3251912"/>
                <a:gd name="f526" fmla="*/ f409 1 5324985"/>
                <a:gd name="f527" fmla="*/ f410 1 3251912"/>
                <a:gd name="f528" fmla="*/ f411 1 5324985"/>
                <a:gd name="f529" fmla="*/ f412 1 3251912"/>
                <a:gd name="f530" fmla="*/ f413 1 5324985"/>
                <a:gd name="f531" fmla="*/ f414 1 3251912"/>
                <a:gd name="f532" fmla="*/ f415 1 5324985"/>
                <a:gd name="f533" fmla="*/ f416 1 3251912"/>
                <a:gd name="f534" fmla="*/ f417 1 5324985"/>
                <a:gd name="f535" fmla="*/ f418 1 3251912"/>
                <a:gd name="f536" fmla="*/ f419 1 5324985"/>
                <a:gd name="f537" fmla="*/ f420 1 3251912"/>
                <a:gd name="f538" fmla="*/ f421 1 5324985"/>
                <a:gd name="f539" fmla="*/ f422 1 3251912"/>
                <a:gd name="f540" fmla="*/ f423 1 5324985"/>
                <a:gd name="f541" fmla="*/ f424 1 3251912"/>
                <a:gd name="f542" fmla="*/ f425 1 5324985"/>
                <a:gd name="f543" fmla="*/ f426 1 3251912"/>
                <a:gd name="f544" fmla="*/ f427 1 5324985"/>
                <a:gd name="f545" fmla="*/ f428 1 3251912"/>
                <a:gd name="f546" fmla="*/ f429 1 5324985"/>
                <a:gd name="f547" fmla="*/ f430 1 3251912"/>
                <a:gd name="f548" fmla="*/ f431 1 5324985"/>
                <a:gd name="f549" fmla="*/ f432 1 3251912"/>
                <a:gd name="f550" fmla="*/ f433 1 5324985"/>
                <a:gd name="f551" fmla="*/ f434 1 3251912"/>
                <a:gd name="f552" fmla="*/ f435 1 5324985"/>
                <a:gd name="f553" fmla="*/ f436 1 3251912"/>
                <a:gd name="f554" fmla="*/ f437 1 5324985"/>
                <a:gd name="f555" fmla="*/ f438 1 3251912"/>
                <a:gd name="f556" fmla="*/ f314 1 f321"/>
                <a:gd name="f557" fmla="*/ f315 1 f321"/>
                <a:gd name="f558" fmla="*/ f314 1 f322"/>
                <a:gd name="f559" fmla="*/ f316 1 f322"/>
                <a:gd name="f560" fmla="*/ f440 1 f321"/>
                <a:gd name="f561" fmla="*/ f441 1 f322"/>
                <a:gd name="f562" fmla="*/ f442 1 f321"/>
                <a:gd name="f563" fmla="*/ f443 1 f321"/>
                <a:gd name="f564" fmla="*/ f444 1 f322"/>
                <a:gd name="f565" fmla="*/ f445 1 f321"/>
                <a:gd name="f566" fmla="*/ f446 1 f322"/>
                <a:gd name="f567" fmla="*/ f447 1 f321"/>
                <a:gd name="f568" fmla="*/ f448 1 f322"/>
                <a:gd name="f569" fmla="*/ f449 1 f321"/>
                <a:gd name="f570" fmla="*/ f450 1 f322"/>
                <a:gd name="f571" fmla="*/ f451 1 f321"/>
                <a:gd name="f572" fmla="*/ f452 1 f322"/>
                <a:gd name="f573" fmla="*/ f453 1 f321"/>
                <a:gd name="f574" fmla="*/ f454 1 f322"/>
                <a:gd name="f575" fmla="*/ f455 1 f321"/>
                <a:gd name="f576" fmla="*/ f456 1 f322"/>
                <a:gd name="f577" fmla="*/ f457 1 f321"/>
                <a:gd name="f578" fmla="*/ f458 1 f322"/>
                <a:gd name="f579" fmla="*/ f459 1 f321"/>
                <a:gd name="f580" fmla="*/ f460 1 f322"/>
                <a:gd name="f581" fmla="*/ f461 1 f321"/>
                <a:gd name="f582" fmla="*/ f462 1 f322"/>
                <a:gd name="f583" fmla="*/ f463 1 f321"/>
                <a:gd name="f584" fmla="*/ f464 1 f322"/>
                <a:gd name="f585" fmla="*/ f465 1 f321"/>
                <a:gd name="f586" fmla="*/ f466 1 f322"/>
                <a:gd name="f587" fmla="*/ f467 1 f321"/>
                <a:gd name="f588" fmla="*/ f468 1 f322"/>
                <a:gd name="f589" fmla="*/ f469 1 f321"/>
                <a:gd name="f590" fmla="*/ f470 1 f322"/>
                <a:gd name="f591" fmla="*/ f471 1 f321"/>
                <a:gd name="f592" fmla="*/ f472 1 f322"/>
                <a:gd name="f593" fmla="*/ f473 1 f321"/>
                <a:gd name="f594" fmla="*/ f474 1 f322"/>
                <a:gd name="f595" fmla="*/ f475 1 f321"/>
                <a:gd name="f596" fmla="*/ f476 1 f322"/>
                <a:gd name="f597" fmla="*/ f477 1 f321"/>
                <a:gd name="f598" fmla="*/ f478 1 f322"/>
                <a:gd name="f599" fmla="*/ f479 1 f321"/>
                <a:gd name="f600" fmla="*/ f480 1 f322"/>
                <a:gd name="f601" fmla="*/ f481 1 f321"/>
                <a:gd name="f602" fmla="*/ f482 1 f322"/>
                <a:gd name="f603" fmla="*/ f483 1 f321"/>
                <a:gd name="f604" fmla="*/ f484 1 f322"/>
                <a:gd name="f605" fmla="*/ f485 1 f321"/>
                <a:gd name="f606" fmla="*/ f486 1 f322"/>
                <a:gd name="f607" fmla="*/ f487 1 f321"/>
                <a:gd name="f608" fmla="*/ f488 1 f322"/>
                <a:gd name="f609" fmla="*/ f489 1 f321"/>
                <a:gd name="f610" fmla="*/ f490 1 f322"/>
                <a:gd name="f611" fmla="*/ f491 1 f321"/>
                <a:gd name="f612" fmla="*/ f492 1 f322"/>
                <a:gd name="f613" fmla="*/ f493 1 f321"/>
                <a:gd name="f614" fmla="*/ f494 1 f322"/>
                <a:gd name="f615" fmla="*/ f495 1 f321"/>
                <a:gd name="f616" fmla="*/ f496 1 f322"/>
                <a:gd name="f617" fmla="*/ f497 1 f321"/>
                <a:gd name="f618" fmla="*/ f498 1 f322"/>
                <a:gd name="f619" fmla="*/ f499 1 f321"/>
                <a:gd name="f620" fmla="*/ f500 1 f322"/>
                <a:gd name="f621" fmla="*/ f501 1 f321"/>
                <a:gd name="f622" fmla="*/ f502 1 f322"/>
                <a:gd name="f623" fmla="*/ f503 1 f322"/>
                <a:gd name="f624" fmla="*/ f504 1 f321"/>
                <a:gd name="f625" fmla="*/ f505 1 f322"/>
                <a:gd name="f626" fmla="*/ f506 1 f321"/>
                <a:gd name="f627" fmla="*/ f507 1 f322"/>
                <a:gd name="f628" fmla="*/ f508 1 f321"/>
                <a:gd name="f629" fmla="*/ f509 1 f322"/>
                <a:gd name="f630" fmla="*/ f510 1 f321"/>
                <a:gd name="f631" fmla="*/ f511 1 f322"/>
                <a:gd name="f632" fmla="*/ f512 1 f321"/>
                <a:gd name="f633" fmla="*/ f513 1 f322"/>
                <a:gd name="f634" fmla="*/ f514 1 f321"/>
                <a:gd name="f635" fmla="*/ f515 1 f322"/>
                <a:gd name="f636" fmla="*/ f516 1 f321"/>
                <a:gd name="f637" fmla="*/ f517 1 f322"/>
                <a:gd name="f638" fmla="*/ f518 1 f321"/>
                <a:gd name="f639" fmla="*/ f519 1 f322"/>
                <a:gd name="f640" fmla="*/ f520 1 f321"/>
                <a:gd name="f641" fmla="*/ f521 1 f322"/>
                <a:gd name="f642" fmla="*/ f522 1 f321"/>
                <a:gd name="f643" fmla="*/ f523 1 f322"/>
                <a:gd name="f644" fmla="*/ f524 1 f321"/>
                <a:gd name="f645" fmla="*/ f525 1 f322"/>
                <a:gd name="f646" fmla="*/ f526 1 f321"/>
                <a:gd name="f647" fmla="*/ f527 1 f322"/>
                <a:gd name="f648" fmla="*/ f528 1 f321"/>
                <a:gd name="f649" fmla="*/ f529 1 f322"/>
                <a:gd name="f650" fmla="*/ f530 1 f321"/>
                <a:gd name="f651" fmla="*/ f531 1 f322"/>
                <a:gd name="f652" fmla="*/ f532 1 f321"/>
                <a:gd name="f653" fmla="*/ f533 1 f322"/>
                <a:gd name="f654" fmla="*/ f534 1 f321"/>
                <a:gd name="f655" fmla="*/ f535 1 f322"/>
                <a:gd name="f656" fmla="*/ f536 1 f321"/>
                <a:gd name="f657" fmla="*/ f537 1 f322"/>
                <a:gd name="f658" fmla="*/ f538 1 f321"/>
                <a:gd name="f659" fmla="*/ f539 1 f322"/>
                <a:gd name="f660" fmla="*/ f540 1 f321"/>
                <a:gd name="f661" fmla="*/ f541 1 f322"/>
                <a:gd name="f662" fmla="*/ f542 1 f321"/>
                <a:gd name="f663" fmla="*/ f543 1 f322"/>
                <a:gd name="f664" fmla="*/ f544 1 f321"/>
                <a:gd name="f665" fmla="*/ f545 1 f322"/>
                <a:gd name="f666" fmla="*/ f546 1 f321"/>
                <a:gd name="f667" fmla="*/ f547 1 f322"/>
                <a:gd name="f668" fmla="*/ f548 1 f321"/>
                <a:gd name="f669" fmla="*/ f549 1 f322"/>
                <a:gd name="f670" fmla="*/ f550 1 f321"/>
                <a:gd name="f671" fmla="*/ f551 1 f322"/>
                <a:gd name="f672" fmla="*/ f552 1 f321"/>
                <a:gd name="f673" fmla="*/ f553 1 f322"/>
                <a:gd name="f674" fmla="*/ f554 1 f321"/>
                <a:gd name="f675" fmla="*/ f555 1 f322"/>
                <a:gd name="f676" fmla="*/ f556 f312 1"/>
                <a:gd name="f677" fmla="*/ f557 f312 1"/>
                <a:gd name="f678" fmla="*/ f559 f313 1"/>
                <a:gd name="f679" fmla="*/ f558 f313 1"/>
                <a:gd name="f680" fmla="*/ f560 f312 1"/>
                <a:gd name="f681" fmla="*/ f561 f313 1"/>
                <a:gd name="f682" fmla="*/ f562 f312 1"/>
                <a:gd name="f683" fmla="*/ f563 f312 1"/>
                <a:gd name="f684" fmla="*/ f564 f313 1"/>
                <a:gd name="f685" fmla="*/ f565 f312 1"/>
                <a:gd name="f686" fmla="*/ f566 f313 1"/>
                <a:gd name="f687" fmla="*/ f567 f312 1"/>
                <a:gd name="f688" fmla="*/ f568 f313 1"/>
                <a:gd name="f689" fmla="*/ f569 f312 1"/>
                <a:gd name="f690" fmla="*/ f570 f313 1"/>
                <a:gd name="f691" fmla="*/ f571 f312 1"/>
                <a:gd name="f692" fmla="*/ f572 f313 1"/>
                <a:gd name="f693" fmla="*/ f573 f312 1"/>
                <a:gd name="f694" fmla="*/ f574 f313 1"/>
                <a:gd name="f695" fmla="*/ f575 f312 1"/>
                <a:gd name="f696" fmla="*/ f576 f313 1"/>
                <a:gd name="f697" fmla="*/ f577 f312 1"/>
                <a:gd name="f698" fmla="*/ f578 f313 1"/>
                <a:gd name="f699" fmla="*/ f579 f312 1"/>
                <a:gd name="f700" fmla="*/ f580 f313 1"/>
                <a:gd name="f701" fmla="*/ f581 f312 1"/>
                <a:gd name="f702" fmla="*/ f582 f313 1"/>
                <a:gd name="f703" fmla="*/ f583 f312 1"/>
                <a:gd name="f704" fmla="*/ f584 f313 1"/>
                <a:gd name="f705" fmla="*/ f585 f312 1"/>
                <a:gd name="f706" fmla="*/ f586 f313 1"/>
                <a:gd name="f707" fmla="*/ f587 f312 1"/>
                <a:gd name="f708" fmla="*/ f588 f313 1"/>
                <a:gd name="f709" fmla="*/ f589 f312 1"/>
                <a:gd name="f710" fmla="*/ f590 f313 1"/>
                <a:gd name="f711" fmla="*/ f591 f312 1"/>
                <a:gd name="f712" fmla="*/ f592 f313 1"/>
                <a:gd name="f713" fmla="*/ f593 f312 1"/>
                <a:gd name="f714" fmla="*/ f594 f313 1"/>
                <a:gd name="f715" fmla="*/ f595 f312 1"/>
                <a:gd name="f716" fmla="*/ f596 f313 1"/>
                <a:gd name="f717" fmla="*/ f597 f312 1"/>
                <a:gd name="f718" fmla="*/ f598 f313 1"/>
                <a:gd name="f719" fmla="*/ f599 f312 1"/>
                <a:gd name="f720" fmla="*/ f600 f313 1"/>
                <a:gd name="f721" fmla="*/ f601 f312 1"/>
                <a:gd name="f722" fmla="*/ f602 f313 1"/>
                <a:gd name="f723" fmla="*/ f603 f312 1"/>
                <a:gd name="f724" fmla="*/ f604 f313 1"/>
                <a:gd name="f725" fmla="*/ f605 f312 1"/>
                <a:gd name="f726" fmla="*/ f606 f313 1"/>
                <a:gd name="f727" fmla="*/ f607 f312 1"/>
                <a:gd name="f728" fmla="*/ f608 f313 1"/>
                <a:gd name="f729" fmla="*/ f609 f312 1"/>
                <a:gd name="f730" fmla="*/ f610 f313 1"/>
                <a:gd name="f731" fmla="*/ f611 f312 1"/>
                <a:gd name="f732" fmla="*/ f612 f313 1"/>
                <a:gd name="f733" fmla="*/ f613 f312 1"/>
                <a:gd name="f734" fmla="*/ f614 f313 1"/>
                <a:gd name="f735" fmla="*/ f615 f312 1"/>
                <a:gd name="f736" fmla="*/ f616 f313 1"/>
                <a:gd name="f737" fmla="*/ f617 f312 1"/>
                <a:gd name="f738" fmla="*/ f618 f313 1"/>
                <a:gd name="f739" fmla="*/ f619 f312 1"/>
                <a:gd name="f740" fmla="*/ f620 f313 1"/>
                <a:gd name="f741" fmla="*/ f621 f312 1"/>
                <a:gd name="f742" fmla="*/ f622 f313 1"/>
                <a:gd name="f743" fmla="*/ f623 f313 1"/>
                <a:gd name="f744" fmla="*/ f624 f312 1"/>
                <a:gd name="f745" fmla="*/ f625 f313 1"/>
                <a:gd name="f746" fmla="*/ f626 f312 1"/>
                <a:gd name="f747" fmla="*/ f627 f313 1"/>
                <a:gd name="f748" fmla="*/ f628 f312 1"/>
                <a:gd name="f749" fmla="*/ f629 f313 1"/>
                <a:gd name="f750" fmla="*/ f630 f312 1"/>
                <a:gd name="f751" fmla="*/ f631 f313 1"/>
                <a:gd name="f752" fmla="*/ f632 f312 1"/>
                <a:gd name="f753" fmla="*/ f633 f313 1"/>
                <a:gd name="f754" fmla="*/ f634 f312 1"/>
                <a:gd name="f755" fmla="*/ f635 f313 1"/>
                <a:gd name="f756" fmla="*/ f636 f312 1"/>
                <a:gd name="f757" fmla="*/ f637 f313 1"/>
                <a:gd name="f758" fmla="*/ f638 f312 1"/>
                <a:gd name="f759" fmla="*/ f639 f313 1"/>
                <a:gd name="f760" fmla="*/ f640 f312 1"/>
                <a:gd name="f761" fmla="*/ f641 f313 1"/>
                <a:gd name="f762" fmla="*/ f642 f312 1"/>
                <a:gd name="f763" fmla="*/ f643 f313 1"/>
                <a:gd name="f764" fmla="*/ f644 f312 1"/>
                <a:gd name="f765" fmla="*/ f645 f313 1"/>
                <a:gd name="f766" fmla="*/ f646 f312 1"/>
                <a:gd name="f767" fmla="*/ f647 f313 1"/>
                <a:gd name="f768" fmla="*/ f648 f312 1"/>
                <a:gd name="f769" fmla="*/ f649 f313 1"/>
                <a:gd name="f770" fmla="*/ f650 f312 1"/>
                <a:gd name="f771" fmla="*/ f651 f313 1"/>
                <a:gd name="f772" fmla="*/ f652 f312 1"/>
                <a:gd name="f773" fmla="*/ f653 f313 1"/>
                <a:gd name="f774" fmla="*/ f654 f312 1"/>
                <a:gd name="f775" fmla="*/ f655 f313 1"/>
                <a:gd name="f776" fmla="*/ f656 f312 1"/>
                <a:gd name="f777" fmla="*/ f657 f313 1"/>
                <a:gd name="f778" fmla="*/ f658 f312 1"/>
                <a:gd name="f779" fmla="*/ f659 f313 1"/>
                <a:gd name="f780" fmla="*/ f660 f312 1"/>
                <a:gd name="f781" fmla="*/ f661 f313 1"/>
                <a:gd name="f782" fmla="*/ f662 f312 1"/>
                <a:gd name="f783" fmla="*/ f663 f313 1"/>
                <a:gd name="f784" fmla="*/ f664 f312 1"/>
                <a:gd name="f785" fmla="*/ f665 f313 1"/>
                <a:gd name="f786" fmla="*/ f666 f312 1"/>
                <a:gd name="f787" fmla="*/ f667 f313 1"/>
                <a:gd name="f788" fmla="*/ f668 f312 1"/>
                <a:gd name="f789" fmla="*/ f669 f313 1"/>
                <a:gd name="f790" fmla="*/ f670 f312 1"/>
                <a:gd name="f791" fmla="*/ f671 f313 1"/>
                <a:gd name="f792" fmla="*/ f672 f312 1"/>
                <a:gd name="f793" fmla="*/ f673 f313 1"/>
                <a:gd name="f794" fmla="*/ f674 f312 1"/>
                <a:gd name="f795" fmla="*/ f675 f3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9">
                  <a:pos x="f680" y="f681"/>
                </a:cxn>
                <a:cxn ang="f439">
                  <a:pos x="f682" y="f681"/>
                </a:cxn>
                <a:cxn ang="f439">
                  <a:pos x="f683" y="f684"/>
                </a:cxn>
                <a:cxn ang="f439">
                  <a:pos x="f685" y="f686"/>
                </a:cxn>
                <a:cxn ang="f439">
                  <a:pos x="f687" y="f688"/>
                </a:cxn>
                <a:cxn ang="f439">
                  <a:pos x="f689" y="f690"/>
                </a:cxn>
                <a:cxn ang="f439">
                  <a:pos x="f691" y="f692"/>
                </a:cxn>
                <a:cxn ang="f439">
                  <a:pos x="f693" y="f694"/>
                </a:cxn>
                <a:cxn ang="f439">
                  <a:pos x="f695" y="f696"/>
                </a:cxn>
                <a:cxn ang="f439">
                  <a:pos x="f697" y="f698"/>
                </a:cxn>
                <a:cxn ang="f439">
                  <a:pos x="f699" y="f700"/>
                </a:cxn>
                <a:cxn ang="f439">
                  <a:pos x="f701" y="f702"/>
                </a:cxn>
                <a:cxn ang="f439">
                  <a:pos x="f703" y="f704"/>
                </a:cxn>
                <a:cxn ang="f439">
                  <a:pos x="f705" y="f706"/>
                </a:cxn>
                <a:cxn ang="f439">
                  <a:pos x="f707" y="f708"/>
                </a:cxn>
                <a:cxn ang="f439">
                  <a:pos x="f709" y="f710"/>
                </a:cxn>
                <a:cxn ang="f439">
                  <a:pos x="f711" y="f712"/>
                </a:cxn>
                <a:cxn ang="f439">
                  <a:pos x="f713" y="f714"/>
                </a:cxn>
                <a:cxn ang="f439">
                  <a:pos x="f715" y="f716"/>
                </a:cxn>
                <a:cxn ang="f439">
                  <a:pos x="f717" y="f718"/>
                </a:cxn>
                <a:cxn ang="f439">
                  <a:pos x="f719" y="f720"/>
                </a:cxn>
                <a:cxn ang="f439">
                  <a:pos x="f721" y="f722"/>
                </a:cxn>
                <a:cxn ang="f439">
                  <a:pos x="f723" y="f724"/>
                </a:cxn>
                <a:cxn ang="f439">
                  <a:pos x="f725" y="f726"/>
                </a:cxn>
                <a:cxn ang="f439">
                  <a:pos x="f727" y="f728"/>
                </a:cxn>
                <a:cxn ang="f439">
                  <a:pos x="f729" y="f730"/>
                </a:cxn>
                <a:cxn ang="f439">
                  <a:pos x="f731" y="f732"/>
                </a:cxn>
                <a:cxn ang="f439">
                  <a:pos x="f733" y="f734"/>
                </a:cxn>
                <a:cxn ang="f439">
                  <a:pos x="f735" y="f736"/>
                </a:cxn>
                <a:cxn ang="f439">
                  <a:pos x="f737" y="f738"/>
                </a:cxn>
                <a:cxn ang="f439">
                  <a:pos x="f739" y="f740"/>
                </a:cxn>
                <a:cxn ang="f439">
                  <a:pos x="f741" y="f742"/>
                </a:cxn>
                <a:cxn ang="f439">
                  <a:pos x="f741" y="f743"/>
                </a:cxn>
                <a:cxn ang="f439">
                  <a:pos x="f744" y="f745"/>
                </a:cxn>
                <a:cxn ang="f439">
                  <a:pos x="f746" y="f747"/>
                </a:cxn>
                <a:cxn ang="f439">
                  <a:pos x="f748" y="f749"/>
                </a:cxn>
                <a:cxn ang="f439">
                  <a:pos x="f750" y="f751"/>
                </a:cxn>
                <a:cxn ang="f439">
                  <a:pos x="f752" y="f753"/>
                </a:cxn>
                <a:cxn ang="f439">
                  <a:pos x="f754" y="f755"/>
                </a:cxn>
                <a:cxn ang="f439">
                  <a:pos x="f756" y="f757"/>
                </a:cxn>
                <a:cxn ang="f439">
                  <a:pos x="f758" y="f759"/>
                </a:cxn>
                <a:cxn ang="f439">
                  <a:pos x="f760" y="f761"/>
                </a:cxn>
                <a:cxn ang="f439">
                  <a:pos x="f762" y="f763"/>
                </a:cxn>
                <a:cxn ang="f439">
                  <a:pos x="f764" y="f765"/>
                </a:cxn>
                <a:cxn ang="f439">
                  <a:pos x="f766" y="f767"/>
                </a:cxn>
                <a:cxn ang="f439">
                  <a:pos x="f768" y="f769"/>
                </a:cxn>
                <a:cxn ang="f439">
                  <a:pos x="f770" y="f771"/>
                </a:cxn>
                <a:cxn ang="f439">
                  <a:pos x="f772" y="f773"/>
                </a:cxn>
                <a:cxn ang="f439">
                  <a:pos x="f774" y="f775"/>
                </a:cxn>
                <a:cxn ang="f439">
                  <a:pos x="f776" y="f777"/>
                </a:cxn>
                <a:cxn ang="f439">
                  <a:pos x="f778" y="f779"/>
                </a:cxn>
                <a:cxn ang="f439">
                  <a:pos x="f780" y="f781"/>
                </a:cxn>
                <a:cxn ang="f439">
                  <a:pos x="f782" y="f783"/>
                </a:cxn>
                <a:cxn ang="f439">
                  <a:pos x="f784" y="f785"/>
                </a:cxn>
                <a:cxn ang="f439">
                  <a:pos x="f786" y="f787"/>
                </a:cxn>
                <a:cxn ang="f439">
                  <a:pos x="f788" y="f789"/>
                </a:cxn>
                <a:cxn ang="f439">
                  <a:pos x="f790" y="f791"/>
                </a:cxn>
                <a:cxn ang="f439">
                  <a:pos x="f792" y="f793"/>
                </a:cxn>
                <a:cxn ang="f439">
                  <a:pos x="f794" y="f795"/>
                </a:cxn>
              </a:cxnLst>
              <a:rect l="f676" t="f679" r="f677" b="f678"/>
              <a:pathLst>
                <a:path w="5324985" h="3251912">
                  <a:moveTo>
                    <a:pt x="f5" y="f5"/>
                  </a:moveTo>
                  <a:lnTo>
                    <a:pt x="f8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4"/>
                    <a:pt x="f126" y="f127"/>
                    <a:pt x="f128" y="f129"/>
                  </a:cubicBezTo>
                  <a:lnTo>
                    <a:pt x="f130" y="f131"/>
                  </a:lnTo>
                  <a:lnTo>
                    <a:pt x="f132" y="f133"/>
                  </a:ln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cubicBezTo>
                    <a:pt x="f146" y="f147"/>
                    <a:pt x="f148" y="f149"/>
                    <a:pt x="f150" y="f151"/>
                  </a:cubicBezTo>
                  <a:cubicBezTo>
                    <a:pt x="f152" y="f153"/>
                    <a:pt x="f154" y="f155"/>
                    <a:pt x="f156" y="f157"/>
                  </a:cubicBezTo>
                  <a:cubicBezTo>
                    <a:pt x="f158" y="f159"/>
                    <a:pt x="f160" y="f161"/>
                    <a:pt x="f162" y="f163"/>
                  </a:cubicBezTo>
                  <a:cubicBezTo>
                    <a:pt x="f164" y="f165"/>
                    <a:pt x="f166" y="f167"/>
                    <a:pt x="f168" y="f169"/>
                  </a:cubicBezTo>
                  <a:lnTo>
                    <a:pt x="f6" y="f170"/>
                  </a:lnTo>
                  <a:lnTo>
                    <a:pt x="f6" y="f171"/>
                  </a:lnTo>
                  <a:lnTo>
                    <a:pt x="f172" y="f173"/>
                  </a:lnTo>
                  <a:cubicBezTo>
                    <a:pt x="f174" y="f175"/>
                    <a:pt x="f176" y="f177"/>
                    <a:pt x="f178" y="f179"/>
                  </a:cubicBezTo>
                  <a:cubicBezTo>
                    <a:pt x="f180" y="f181"/>
                    <a:pt x="f182" y="f183"/>
                    <a:pt x="f184" y="f185"/>
                  </a:cubicBezTo>
                  <a:cubicBezTo>
                    <a:pt x="f186" y="f187"/>
                    <a:pt x="f188" y="f189"/>
                    <a:pt x="f190" y="f191"/>
                  </a:cubicBezTo>
                  <a:cubicBezTo>
                    <a:pt x="f192" y="f193"/>
                    <a:pt x="f194" y="f195"/>
                    <a:pt x="f196" y="f197"/>
                  </a:cubicBezTo>
                  <a:cubicBezTo>
                    <a:pt x="f198" y="f199"/>
                    <a:pt x="f200" y="f201"/>
                    <a:pt x="f202" y="f203"/>
                  </a:cubicBezTo>
                  <a:lnTo>
                    <a:pt x="f204" y="f205"/>
                  </a:lnTo>
                  <a:lnTo>
                    <a:pt x="f206" y="f207"/>
                  </a:lnTo>
                  <a:cubicBezTo>
                    <a:pt x="f126" y="f208"/>
                    <a:pt x="f209" y="f210"/>
                    <a:pt x="f211" y="f212"/>
                  </a:cubicBezTo>
                  <a:cubicBezTo>
                    <a:pt x="f213" y="f214"/>
                    <a:pt x="f215" y="f216"/>
                    <a:pt x="f217" y="f218"/>
                  </a:cubicBezTo>
                  <a:cubicBezTo>
                    <a:pt x="f219" y="f220"/>
                    <a:pt x="f221" y="f222"/>
                    <a:pt x="f223" y="f224"/>
                  </a:cubicBezTo>
                  <a:cubicBezTo>
                    <a:pt x="f225" y="f226"/>
                    <a:pt x="f227" y="f228"/>
                    <a:pt x="f229" y="f230"/>
                  </a:cubicBezTo>
                  <a:cubicBezTo>
                    <a:pt x="f231" y="f232"/>
                    <a:pt x="f233" y="f234"/>
                    <a:pt x="f235" y="f236"/>
                  </a:cubicBezTo>
                  <a:cubicBezTo>
                    <a:pt x="f237" y="f238"/>
                    <a:pt x="f239" y="f240"/>
                    <a:pt x="f241" y="f242"/>
                  </a:cubicBezTo>
                  <a:cubicBezTo>
                    <a:pt x="f243" y="f244"/>
                    <a:pt x="f245" y="f246"/>
                    <a:pt x="f247" y="f248"/>
                  </a:cubicBez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cubicBezTo>
                    <a:pt x="f267" y="f268"/>
                    <a:pt x="f269" y="f270"/>
                    <a:pt x="f271" y="f272"/>
                  </a:cubicBezTo>
                  <a:cubicBezTo>
                    <a:pt x="f273" y="f274"/>
                    <a:pt x="f275" y="f276"/>
                    <a:pt x="f277" y="f278"/>
                  </a:cubicBezTo>
                  <a:lnTo>
                    <a:pt x="f279" y="f280"/>
                  </a:ln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9" name="Freeform: Shape 15">
              <a:extLst>
                <a:ext uri="{FF2B5EF4-FFF2-40B4-BE49-F238E27FC236}">
                  <a16:creationId xmlns:a16="http://schemas.microsoft.com/office/drawing/2014/main" id="{949B069A-CD58-4C20-804D-AB4728AA2DA4}"/>
                </a:ext>
              </a:extLst>
            </p:cNvPr>
            <p:cNvSpPr/>
            <p:nvPr/>
          </p:nvSpPr>
          <p:spPr>
            <a:xfrm flipH="1">
              <a:off x="-18233" y="-43333"/>
              <a:ext cx="5115098" cy="2435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5533"/>
                <a:gd name="f7" fmla="val 2980757"/>
                <a:gd name="f8" fmla="val 201166"/>
                <a:gd name="f9" fmla="val 206734"/>
                <a:gd name="f10" fmla="val 89286"/>
                <a:gd name="f11" fmla="val 212220"/>
                <a:gd name="f12" fmla="val 135755"/>
                <a:gd name="f13" fmla="val 220465"/>
                <a:gd name="f14" fmla="val 181731"/>
                <a:gd name="f15" fmla="val 232051"/>
                <a:gd name="f16" fmla="val 226897"/>
                <a:gd name="f17" fmla="val 254855"/>
                <a:gd name="f18" fmla="val 317344"/>
                <a:gd name="f19" fmla="val 290287"/>
                <a:gd name="f20" fmla="val 403854"/>
                <a:gd name="f21" fmla="val 332707"/>
                <a:gd name="f22" fmla="val 487120"/>
                <a:gd name="f23" fmla="val 354163"/>
                <a:gd name="f24" fmla="val 528696"/>
                <a:gd name="f25" fmla="val 377948"/>
                <a:gd name="f26" fmla="val 569461"/>
                <a:gd name="f27" fmla="val 402959"/>
                <a:gd name="f28" fmla="val 609647"/>
                <a:gd name="f29" fmla="val 428337"/>
                <a:gd name="f30" fmla="val 649717"/>
                <a:gd name="f31" fmla="val 455433"/>
                <a:gd name="f32" fmla="val 689209"/>
                <a:gd name="f33" fmla="val 483631"/>
                <a:gd name="f34" fmla="val 728236"/>
                <a:gd name="f35" fmla="val 540764"/>
                <a:gd name="f36" fmla="val 806061"/>
                <a:gd name="f37" fmla="val 604271"/>
                <a:gd name="f38" fmla="val 881569"/>
                <a:gd name="f39" fmla="val 669986"/>
                <a:gd name="f40" fmla="val 957424"/>
                <a:gd name="f41" fmla="val 735701"/>
                <a:gd name="f42" fmla="val 1033395"/>
                <a:gd name="f43" fmla="val 804359"/>
                <a:gd name="f44" fmla="val 1109366"/>
                <a:gd name="f45" fmla="val 871667"/>
                <a:gd name="f46" fmla="val 1188348"/>
                <a:gd name="f47" fmla="val 905383"/>
                <a:gd name="f48" fmla="val 1227723"/>
                <a:gd name="f49" fmla="val 938731"/>
                <a:gd name="f50" fmla="val 1268025"/>
                <a:gd name="f51" fmla="val 971956"/>
                <a:gd name="f52" fmla="val 1308905"/>
                <a:gd name="f53" fmla="val 1020139"/>
                <a:gd name="f54" fmla="val 1368084"/>
                <a:gd name="f55" fmla="val 1035954"/>
                <a:gd name="f56" fmla="val 1386962"/>
                <a:gd name="f57" fmla="val 1051035"/>
                <a:gd name="f58" fmla="val 1406302"/>
                <a:gd name="f59" fmla="val 1067340"/>
                <a:gd name="f60" fmla="val 1424715"/>
                <a:gd name="f61" fmla="val 1194602"/>
                <a:gd name="f62" fmla="val 1574573"/>
                <a:gd name="f63" fmla="val 1332652"/>
                <a:gd name="f64" fmla="val 1712503"/>
                <a:gd name="f65" fmla="val 1472909"/>
                <a:gd name="f66" fmla="val 1843252"/>
                <a:gd name="f67" fmla="val 1543406"/>
                <a:gd name="f68" fmla="val 1908337"/>
                <a:gd name="f69" fmla="val 1615128"/>
                <a:gd name="f70" fmla="val 1971221"/>
                <a:gd name="f71" fmla="val 1688567"/>
                <a:gd name="f72" fmla="val 2031559"/>
                <a:gd name="f73" fmla="val 1762006"/>
                <a:gd name="f74" fmla="val 2091895"/>
                <a:gd name="f75" fmla="val 1836793"/>
                <a:gd name="f76" fmla="val 2150263"/>
                <a:gd name="f77" fmla="val 1914401"/>
                <a:gd name="f78" fmla="val 2205156"/>
                <a:gd name="f79" fmla="val 2069003"/>
                <a:gd name="f80" fmla="val 2315176"/>
                <a:gd name="f81" fmla="val 2235742"/>
                <a:gd name="f82" fmla="val 2413498"/>
                <a:gd name="f83" fmla="val 2418909"/>
                <a:gd name="f84" fmla="val 2479741"/>
                <a:gd name="f85" fmla="val 2510249"/>
                <a:gd name="f86" fmla="val 2512863"/>
                <a:gd name="f87" fmla="val 2604898"/>
                <a:gd name="f88" fmla="val 2538225"/>
                <a:gd name="f89" fmla="val 2701141"/>
                <a:gd name="f90" fmla="val 2557333"/>
                <a:gd name="f91" fmla="val 2725293"/>
                <a:gd name="f92" fmla="val 2561850"/>
                <a:gd name="f93" fmla="val 2749201"/>
                <a:gd name="f94" fmla="val 2567062"/>
                <a:gd name="f95" fmla="val 2773475"/>
                <a:gd name="f96" fmla="val 2570999"/>
                <a:gd name="f97" fmla="val 2846424"/>
                <a:gd name="f98" fmla="val 2582465"/>
                <a:gd name="f99" fmla="val 2895343"/>
                <a:gd name="f100" fmla="val 2588602"/>
                <a:gd name="f101" fmla="val 2944261"/>
                <a:gd name="f102" fmla="val 2595088"/>
                <a:gd name="f103" fmla="val 2993669"/>
                <a:gd name="f104" fmla="val 2598909"/>
                <a:gd name="f105" fmla="val 3018313"/>
                <a:gd name="f106" fmla="val 2601110"/>
                <a:gd name="f107" fmla="val 3042956"/>
                <a:gd name="f108" fmla="val 2603195"/>
                <a:gd name="f109" fmla="val 3067721"/>
                <a:gd name="f110" fmla="val 2604237"/>
                <a:gd name="f111" fmla="val 3092487"/>
                <a:gd name="f112" fmla="val 2605394"/>
                <a:gd name="f113" fmla="val 3117130"/>
                <a:gd name="f114" fmla="val 2607247"/>
                <a:gd name="f115" fmla="val 3142019"/>
                <a:gd name="f116" fmla="val 2607943"/>
                <a:gd name="f117" fmla="val 3216561"/>
                <a:gd name="f118" fmla="val 2609564"/>
                <a:gd name="f119" fmla="val 3241326"/>
                <a:gd name="f120" fmla="val 2610142"/>
                <a:gd name="f121" fmla="val 3266337"/>
                <a:gd name="f122" fmla="val 2609333"/>
                <a:gd name="f123" fmla="val 3291225"/>
                <a:gd name="f124" fmla="val 2609217"/>
                <a:gd name="f125" fmla="val 3328619"/>
                <a:gd name="f126" fmla="val 2608869"/>
                <a:gd name="f127" fmla="val 3340757"/>
                <a:gd name="f128" fmla="val 2608522"/>
                <a:gd name="f129" fmla="val 3352649"/>
                <a:gd name="f130" fmla="val 2607827"/>
                <a:gd name="f131" fmla="val 3364665"/>
                <a:gd name="f132" fmla="val 2607363"/>
                <a:gd name="f133" fmla="val 3376679"/>
                <a:gd name="f134" fmla="val 2606784"/>
                <a:gd name="f135" fmla="val 3388695"/>
                <a:gd name="f136" fmla="val 2606438"/>
                <a:gd name="f137" fmla="val 3400587"/>
                <a:gd name="f138" fmla="val 2605627"/>
                <a:gd name="f139" fmla="val 3436387"/>
                <a:gd name="f140" fmla="val 2602847"/>
                <a:gd name="f141" fmla="val 3484079"/>
                <a:gd name="f142" fmla="val 2599257"/>
                <a:gd name="f143" fmla="val 3531404"/>
                <a:gd name="f144" fmla="val 2593235"/>
                <a:gd name="f145" fmla="val 3578361"/>
                <a:gd name="f146" fmla="val 2586286"/>
                <a:gd name="f147" fmla="val 3766310"/>
                <a:gd name="f148" fmla="val 2556871"/>
                <a:gd name="f149" fmla="val 3947025"/>
                <a:gd name="f150" fmla="val 2499314"/>
                <a:gd name="f151" fmla="val 4119159"/>
                <a:gd name="f152" fmla="val 2418594"/>
                <a:gd name="f153" fmla="val 4291907"/>
                <a:gd name="f154" fmla="val 2338801"/>
                <a:gd name="f155" fmla="val 4456317"/>
                <a:gd name="f156" fmla="val 2236657"/>
                <a:gd name="f157" fmla="val 4618765"/>
                <a:gd name="f158" fmla="val 2124668"/>
                <a:gd name="f159" fmla="val 4659346"/>
                <a:gd name="f160" fmla="val 2096759"/>
                <a:gd name="f161" fmla="val 4699682"/>
                <a:gd name="f162" fmla="val 2067575"/>
                <a:gd name="f163" fmla="val 4739895"/>
                <a:gd name="f164" fmla="val 2038275"/>
                <a:gd name="f165" fmla="val 4780355"/>
                <a:gd name="f166" fmla="val 2008976"/>
                <a:gd name="f167" fmla="val 4820691"/>
                <a:gd name="f168" fmla="val 1979212"/>
                <a:gd name="f169" fmla="val 4861027"/>
                <a:gd name="f170" fmla="val 1948986"/>
                <a:gd name="f171" fmla="val 5106354"/>
                <a:gd name="f172" fmla="val 1763690"/>
                <a:gd name="f173" fmla="val 1641017"/>
                <a:gd name="f174" fmla="val 2257481"/>
                <a:gd name="f175" fmla="val 5168881"/>
                <a:gd name="f176" fmla="val 2332084"/>
                <a:gd name="f177" fmla="val 5125235"/>
                <a:gd name="f178" fmla="val 2362079"/>
                <a:gd name="f179" fmla="val 5081099"/>
                <a:gd name="f180" fmla="val 2391958"/>
                <a:gd name="f181" fmla="val 5036225"/>
                <a:gd name="f182" fmla="val 2421489"/>
                <a:gd name="f183" fmla="val 4991231"/>
                <a:gd name="f184" fmla="val 2450790"/>
                <a:gd name="f185" fmla="val 4945867"/>
                <a:gd name="f186" fmla="val 2479857"/>
                <a:gd name="f187" fmla="val 4899401"/>
                <a:gd name="f188" fmla="val 2508347"/>
                <a:gd name="f189" fmla="val 4806959"/>
                <a:gd name="f190" fmla="val 2565440"/>
                <a:gd name="f191" fmla="val 4711574"/>
                <a:gd name="f192" fmla="val 2620798"/>
                <a:gd name="f193" fmla="val 4612145"/>
                <a:gd name="f194" fmla="val 2671407"/>
                <a:gd name="f195" fmla="val 4512836"/>
                <a:gd name="f196" fmla="val 2722247"/>
                <a:gd name="f197" fmla="val 4410095"/>
                <a:gd name="f198" fmla="val 2769496"/>
                <a:gd name="f199" fmla="val 4303187"/>
                <a:gd name="f200" fmla="val 2810030"/>
                <a:gd name="f201" fmla="val 4090349"/>
                <a:gd name="f202" fmla="val 2892256"/>
                <a:gd name="f203" fmla="val 3861694"/>
                <a:gd name="f204" fmla="val 2947728"/>
                <a:gd name="f205" fmla="val 3630835"/>
                <a:gd name="f206" fmla="val 2969500"/>
                <a:gd name="f207" fmla="val 3573089"/>
                <a:gd name="f208" fmla="val 2974712"/>
                <a:gd name="f209" fmla="val 3515343"/>
                <a:gd name="f210" fmla="val 2978649"/>
                <a:gd name="f211" fmla="val 3457719"/>
                <a:gd name="f212" fmla="val 2979808"/>
                <a:gd name="f213" fmla="val 3414441"/>
                <a:gd name="f214" fmla="val 2980733"/>
                <a:gd name="f215" fmla="val 3400097"/>
                <a:gd name="f216" fmla="val 2980850"/>
                <a:gd name="f217" fmla="val 3385630"/>
                <a:gd name="f218" fmla="val 2980502"/>
                <a:gd name="f219" fmla="val 3371285"/>
                <a:gd name="f220" fmla="val 3328252"/>
                <a:gd name="f221" fmla="val 2980039"/>
                <a:gd name="f222" fmla="val 3286445"/>
                <a:gd name="f223" fmla="val 2978534"/>
                <a:gd name="f224" fmla="val 3175121"/>
                <a:gd name="f225" fmla="val 2975174"/>
                <a:gd name="f226" fmla="val 3063553"/>
                <a:gd name="f227" fmla="val 2966837"/>
                <a:gd name="f228" fmla="val 2952475"/>
                <a:gd name="f229" fmla="val 2953402"/>
                <a:gd name="f230" fmla="val 2841275"/>
                <a:gd name="f231" fmla="val 2940664"/>
                <a:gd name="f232" fmla="val 2730319"/>
                <a:gd name="f233" fmla="val 2922365"/>
                <a:gd name="f234" fmla="val 2620591"/>
                <a:gd name="f235" fmla="val 2898046"/>
                <a:gd name="f236" fmla="val 2510984"/>
                <a:gd name="f237" fmla="val 2873494"/>
                <a:gd name="f238" fmla="val 2402235"/>
                <a:gd name="f239" fmla="val 2844426"/>
                <a:gd name="f240" fmla="val 2294591"/>
                <a:gd name="f241" fmla="val 2811305"/>
                <a:gd name="f242" fmla="val 2079669"/>
                <a:gd name="f243" fmla="val 2744483"/>
                <a:gd name="f244" fmla="val 1867198"/>
                <a:gd name="f245" fmla="val 2661331"/>
                <a:gd name="f246" fmla="val 1670544"/>
                <a:gd name="f247" fmla="val 2550501"/>
                <a:gd name="f248" fmla="val 1473767"/>
                <a:gd name="f249" fmla="val 2439903"/>
                <a:gd name="f250" fmla="val 1298079"/>
                <a:gd name="f251" fmla="val 2299657"/>
                <a:gd name="f252" fmla="val 1144703"/>
                <a:gd name="f253" fmla="val 2144472"/>
                <a:gd name="f254" fmla="val 1067586"/>
                <a:gd name="f255" fmla="val 2066996"/>
                <a:gd name="f256" fmla="val 997458"/>
                <a:gd name="f257" fmla="val 1984539"/>
                <a:gd name="f258" fmla="val 931497"/>
                <a:gd name="f259" fmla="val 1900114"/>
                <a:gd name="f260" fmla="val 865906"/>
                <a:gd name="f261" fmla="val 1815342"/>
                <a:gd name="f262" fmla="val 803500"/>
                <a:gd name="f263" fmla="val 1729295"/>
                <a:gd name="f264" fmla="val 745265"/>
                <a:gd name="f265" fmla="val 1641395"/>
                <a:gd name="f266" fmla="val 730307"/>
                <a:gd name="f267" fmla="val 1619623"/>
                <a:gd name="f268" fmla="val 716207"/>
                <a:gd name="f269" fmla="val 1597503"/>
                <a:gd name="f270" fmla="val 701741"/>
                <a:gd name="f271" fmla="val 1575500"/>
                <a:gd name="f272" fmla="val 660178"/>
                <a:gd name="f273" fmla="val 1511573"/>
                <a:gd name="f274" fmla="val 633574"/>
                <a:gd name="f275" fmla="val 1470229"/>
                <a:gd name="f276" fmla="val 605989"/>
                <a:gd name="f277" fmla="val 1429232"/>
                <a:gd name="f278" fmla="val 578158"/>
                <a:gd name="f279" fmla="val 1387656"/>
                <a:gd name="f280" fmla="val 408230"/>
                <a:gd name="f281" fmla="val 1134497"/>
                <a:gd name="f282" fmla="val 351220"/>
                <a:gd name="f283" fmla="val 1048219"/>
                <a:gd name="f284" fmla="val 294945"/>
                <a:gd name="f285" fmla="val 959392"/>
                <a:gd name="f286" fmla="val 242349"/>
                <a:gd name="f287" fmla="val 866860"/>
                <a:gd name="f288" fmla="val 216112"/>
                <a:gd name="f289" fmla="val 820536"/>
                <a:gd name="f290" fmla="val 190734"/>
                <a:gd name="f291" fmla="val 773402"/>
                <a:gd name="f292" fmla="val 167562"/>
                <a:gd name="f293" fmla="val 724994"/>
                <a:gd name="f294" fmla="val 144513"/>
                <a:gd name="f295" fmla="val 676469"/>
                <a:gd name="f296" fmla="val 123057"/>
                <a:gd name="f297" fmla="val 627019"/>
                <a:gd name="f298" fmla="val 104054"/>
                <a:gd name="f299" fmla="val 576525"/>
                <a:gd name="f300" fmla="val 85418"/>
                <a:gd name="f301" fmla="val 525917"/>
                <a:gd name="f302" fmla="val 68867"/>
                <a:gd name="f303" fmla="val 474613"/>
                <a:gd name="f304" fmla="val 55381"/>
                <a:gd name="f305" fmla="val 422499"/>
                <a:gd name="f306" fmla="val 49006"/>
                <a:gd name="f307" fmla="val 396442"/>
                <a:gd name="f308" fmla="val 42508"/>
                <a:gd name="f309" fmla="val 370269"/>
                <a:gd name="f310" fmla="val 37236"/>
                <a:gd name="f311" fmla="val 343980"/>
                <a:gd name="f312" fmla="val 29267"/>
                <a:gd name="f313" fmla="val 304604"/>
                <a:gd name="f314" fmla="val 22646"/>
                <a:gd name="f315" fmla="val 265113"/>
                <a:gd name="f316" fmla="val 14003"/>
                <a:gd name="f317" fmla="val 212420"/>
                <a:gd name="f318" fmla="val 7872"/>
                <a:gd name="f319" fmla="val 159582"/>
                <a:gd name="f320" fmla="val 3903"/>
                <a:gd name="f321" fmla="val 106787"/>
                <a:gd name="f322" fmla="+- 0 0 -90"/>
                <a:gd name="f323" fmla="*/ f3 1 5275533"/>
                <a:gd name="f324" fmla="*/ f4 1 2980757"/>
                <a:gd name="f325" fmla="val f5"/>
                <a:gd name="f326" fmla="val f6"/>
                <a:gd name="f327" fmla="val f7"/>
                <a:gd name="f328" fmla="*/ f322 f0 1"/>
                <a:gd name="f329" fmla="+- f327 0 f325"/>
                <a:gd name="f330" fmla="+- f326 0 f325"/>
                <a:gd name="f331" fmla="*/ f328 1 f2"/>
                <a:gd name="f332" fmla="*/ f330 1 5275533"/>
                <a:gd name="f333" fmla="*/ f329 1 2980757"/>
                <a:gd name="f334" fmla="*/ 0 f330 1"/>
                <a:gd name="f335" fmla="*/ 0 f329 1"/>
                <a:gd name="f336" fmla="*/ 201166 f330 1"/>
                <a:gd name="f337" fmla="*/ 206734 f330 1"/>
                <a:gd name="f338" fmla="*/ 89286 f329 1"/>
                <a:gd name="f339" fmla="*/ 232051 f330 1"/>
                <a:gd name="f340" fmla="*/ 226897 f329 1"/>
                <a:gd name="f341" fmla="*/ 332707 f330 1"/>
                <a:gd name="f342" fmla="*/ 487120 f329 1"/>
                <a:gd name="f343" fmla="*/ 402959 f330 1"/>
                <a:gd name="f344" fmla="*/ 609647 f329 1"/>
                <a:gd name="f345" fmla="*/ 483631 f330 1"/>
                <a:gd name="f346" fmla="*/ 728236 f329 1"/>
                <a:gd name="f347" fmla="*/ 669986 f330 1"/>
                <a:gd name="f348" fmla="*/ 957424 f329 1"/>
                <a:gd name="f349" fmla="*/ 871667 f330 1"/>
                <a:gd name="f350" fmla="*/ 1188348 f329 1"/>
                <a:gd name="f351" fmla="*/ 971956 f330 1"/>
                <a:gd name="f352" fmla="*/ 1308905 f329 1"/>
                <a:gd name="f353" fmla="*/ 1020139 f330 1"/>
                <a:gd name="f354" fmla="*/ 1368084 f329 1"/>
                <a:gd name="f355" fmla="*/ 1067340 f330 1"/>
                <a:gd name="f356" fmla="*/ 1424715 f329 1"/>
                <a:gd name="f357" fmla="*/ 1472909 f330 1"/>
                <a:gd name="f358" fmla="*/ 1843252 f329 1"/>
                <a:gd name="f359" fmla="*/ 1688567 f330 1"/>
                <a:gd name="f360" fmla="*/ 2031559 f329 1"/>
                <a:gd name="f361" fmla="*/ 1914401 f330 1"/>
                <a:gd name="f362" fmla="*/ 2205156 f329 1"/>
                <a:gd name="f363" fmla="*/ 2418909 f330 1"/>
                <a:gd name="f364" fmla="*/ 2479741 f329 1"/>
                <a:gd name="f365" fmla="*/ 2701141 f330 1"/>
                <a:gd name="f366" fmla="*/ 2557333 f329 1"/>
                <a:gd name="f367" fmla="*/ 2773475 f330 1"/>
                <a:gd name="f368" fmla="*/ 2570999 f329 1"/>
                <a:gd name="f369" fmla="*/ 2846424 f330 1"/>
                <a:gd name="f370" fmla="*/ 2582465 f329 1"/>
                <a:gd name="f371" fmla="*/ 2993669 f330 1"/>
                <a:gd name="f372" fmla="*/ 2598909 f329 1"/>
                <a:gd name="f373" fmla="*/ 3067721 f330 1"/>
                <a:gd name="f374" fmla="*/ 2604237 f329 1"/>
                <a:gd name="f375" fmla="*/ 3142019 f330 1"/>
                <a:gd name="f376" fmla="*/ 2607943 f329 1"/>
                <a:gd name="f377" fmla="*/ 3216561 f330 1"/>
                <a:gd name="f378" fmla="*/ 2609564 f329 1"/>
                <a:gd name="f379" fmla="*/ 3291225 f330 1"/>
                <a:gd name="f380" fmla="*/ 2609217 f329 1"/>
                <a:gd name="f381" fmla="*/ 3328619 f330 1"/>
                <a:gd name="f382" fmla="*/ 2608869 f329 1"/>
                <a:gd name="f383" fmla="*/ 3364665 f330 1"/>
                <a:gd name="f384" fmla="*/ 2607363 f329 1"/>
                <a:gd name="f385" fmla="*/ 3400587 f330 1"/>
                <a:gd name="f386" fmla="*/ 2605627 f329 1"/>
                <a:gd name="f387" fmla="*/ 3436387 f330 1"/>
                <a:gd name="f388" fmla="*/ 2602847 f329 1"/>
                <a:gd name="f389" fmla="*/ 3578361 f330 1"/>
                <a:gd name="f390" fmla="*/ 2586286 f329 1"/>
                <a:gd name="f391" fmla="*/ 4119159 f330 1"/>
                <a:gd name="f392" fmla="*/ 2418594 f329 1"/>
                <a:gd name="f393" fmla="*/ 4618765 f330 1"/>
                <a:gd name="f394" fmla="*/ 2124668 f329 1"/>
                <a:gd name="f395" fmla="*/ 4739895 f330 1"/>
                <a:gd name="f396" fmla="*/ 2038275 f329 1"/>
                <a:gd name="f397" fmla="*/ 4861027 f330 1"/>
                <a:gd name="f398" fmla="*/ 1948986 f329 1"/>
                <a:gd name="f399" fmla="*/ 5106354 f330 1"/>
                <a:gd name="f400" fmla="*/ 1763690 f329 1"/>
                <a:gd name="f401" fmla="*/ 5275533 f330 1"/>
                <a:gd name="f402" fmla="*/ 1641017 f329 1"/>
                <a:gd name="f403" fmla="*/ 2257481 f329 1"/>
                <a:gd name="f404" fmla="*/ 5168881 f330 1"/>
                <a:gd name="f405" fmla="*/ 2332084 f329 1"/>
                <a:gd name="f406" fmla="*/ 5036225 f330 1"/>
                <a:gd name="f407" fmla="*/ 2421489 f329 1"/>
                <a:gd name="f408" fmla="*/ 4899401 f330 1"/>
                <a:gd name="f409" fmla="*/ 2508347 f329 1"/>
                <a:gd name="f410" fmla="*/ 4612145 f330 1"/>
                <a:gd name="f411" fmla="*/ 2671407 f329 1"/>
                <a:gd name="f412" fmla="*/ 4303187 f330 1"/>
                <a:gd name="f413" fmla="*/ 2810030 f329 1"/>
                <a:gd name="f414" fmla="*/ 3630835 f330 1"/>
                <a:gd name="f415" fmla="*/ 2969500 f329 1"/>
                <a:gd name="f416" fmla="*/ 3457719 f330 1"/>
                <a:gd name="f417" fmla="*/ 2979808 f329 1"/>
                <a:gd name="f418" fmla="*/ 3414441 f330 1"/>
                <a:gd name="f419" fmla="*/ 2980733 f329 1"/>
                <a:gd name="f420" fmla="*/ 3371285 f330 1"/>
                <a:gd name="f421" fmla="*/ 2980502 f329 1"/>
                <a:gd name="f422" fmla="*/ 3328252 f330 1"/>
                <a:gd name="f423" fmla="*/ 2980039 f329 1"/>
                <a:gd name="f424" fmla="*/ 3286445 f330 1"/>
                <a:gd name="f425" fmla="*/ 2978534 f329 1"/>
                <a:gd name="f426" fmla="*/ 2952475 f330 1"/>
                <a:gd name="f427" fmla="*/ 2953402 f329 1"/>
                <a:gd name="f428" fmla="*/ 2620591 f330 1"/>
                <a:gd name="f429" fmla="*/ 2898046 f329 1"/>
                <a:gd name="f430" fmla="*/ 2294591 f330 1"/>
                <a:gd name="f431" fmla="*/ 2811305 f329 1"/>
                <a:gd name="f432" fmla="*/ 1670544 f330 1"/>
                <a:gd name="f433" fmla="*/ 2550501 f329 1"/>
                <a:gd name="f434" fmla="*/ 1144703 f330 1"/>
                <a:gd name="f435" fmla="*/ 2144472 f329 1"/>
                <a:gd name="f436" fmla="*/ 931497 f330 1"/>
                <a:gd name="f437" fmla="*/ 1900114 f329 1"/>
                <a:gd name="f438" fmla="*/ 745265 f330 1"/>
                <a:gd name="f439" fmla="*/ 1641395 f329 1"/>
                <a:gd name="f440" fmla="*/ 701741 f330 1"/>
                <a:gd name="f441" fmla="*/ 1575500 f329 1"/>
                <a:gd name="f442" fmla="*/ 660178 f330 1"/>
                <a:gd name="f443" fmla="*/ 1511573 f329 1"/>
                <a:gd name="f444" fmla="*/ 578158 f330 1"/>
                <a:gd name="f445" fmla="*/ 1387656 f329 1"/>
                <a:gd name="f446" fmla="*/ 408230 f330 1"/>
                <a:gd name="f447" fmla="*/ 1134497 f329 1"/>
                <a:gd name="f448" fmla="*/ 242349 f330 1"/>
                <a:gd name="f449" fmla="*/ 866860 f329 1"/>
                <a:gd name="f450" fmla="*/ 167562 f330 1"/>
                <a:gd name="f451" fmla="*/ 724994 f329 1"/>
                <a:gd name="f452" fmla="*/ 104054 f330 1"/>
                <a:gd name="f453" fmla="*/ 576525 f329 1"/>
                <a:gd name="f454" fmla="*/ 55381 f330 1"/>
                <a:gd name="f455" fmla="*/ 422499 f329 1"/>
                <a:gd name="f456" fmla="*/ 37236 f330 1"/>
                <a:gd name="f457" fmla="*/ 343980 f329 1"/>
                <a:gd name="f458" fmla="*/ 29267 f330 1"/>
                <a:gd name="f459" fmla="*/ 304604 f329 1"/>
                <a:gd name="f460" fmla="*/ 22646 f330 1"/>
                <a:gd name="f461" fmla="*/ 265113 f329 1"/>
                <a:gd name="f462" fmla="*/ 3903 f330 1"/>
                <a:gd name="f463" fmla="*/ 106787 f329 1"/>
                <a:gd name="f464" fmla="+- f331 0 f1"/>
                <a:gd name="f465" fmla="*/ f334 1 5275533"/>
                <a:gd name="f466" fmla="*/ f335 1 2980757"/>
                <a:gd name="f467" fmla="*/ f336 1 5275533"/>
                <a:gd name="f468" fmla="*/ f337 1 5275533"/>
                <a:gd name="f469" fmla="*/ f338 1 2980757"/>
                <a:gd name="f470" fmla="*/ f339 1 5275533"/>
                <a:gd name="f471" fmla="*/ f340 1 2980757"/>
                <a:gd name="f472" fmla="*/ f341 1 5275533"/>
                <a:gd name="f473" fmla="*/ f342 1 2980757"/>
                <a:gd name="f474" fmla="*/ f343 1 5275533"/>
                <a:gd name="f475" fmla="*/ f344 1 2980757"/>
                <a:gd name="f476" fmla="*/ f345 1 5275533"/>
                <a:gd name="f477" fmla="*/ f346 1 2980757"/>
                <a:gd name="f478" fmla="*/ f347 1 5275533"/>
                <a:gd name="f479" fmla="*/ f348 1 2980757"/>
                <a:gd name="f480" fmla="*/ f349 1 5275533"/>
                <a:gd name="f481" fmla="*/ f350 1 2980757"/>
                <a:gd name="f482" fmla="*/ f351 1 5275533"/>
                <a:gd name="f483" fmla="*/ f352 1 2980757"/>
                <a:gd name="f484" fmla="*/ f353 1 5275533"/>
                <a:gd name="f485" fmla="*/ f354 1 2980757"/>
                <a:gd name="f486" fmla="*/ f355 1 5275533"/>
                <a:gd name="f487" fmla="*/ f356 1 2980757"/>
                <a:gd name="f488" fmla="*/ f357 1 5275533"/>
                <a:gd name="f489" fmla="*/ f358 1 2980757"/>
                <a:gd name="f490" fmla="*/ f359 1 5275533"/>
                <a:gd name="f491" fmla="*/ f360 1 2980757"/>
                <a:gd name="f492" fmla="*/ f361 1 5275533"/>
                <a:gd name="f493" fmla="*/ f362 1 2980757"/>
                <a:gd name="f494" fmla="*/ f363 1 5275533"/>
                <a:gd name="f495" fmla="*/ f364 1 2980757"/>
                <a:gd name="f496" fmla="*/ f365 1 5275533"/>
                <a:gd name="f497" fmla="*/ f366 1 2980757"/>
                <a:gd name="f498" fmla="*/ f367 1 5275533"/>
                <a:gd name="f499" fmla="*/ f368 1 2980757"/>
                <a:gd name="f500" fmla="*/ f369 1 5275533"/>
                <a:gd name="f501" fmla="*/ f370 1 2980757"/>
                <a:gd name="f502" fmla="*/ f371 1 5275533"/>
                <a:gd name="f503" fmla="*/ f372 1 2980757"/>
                <a:gd name="f504" fmla="*/ f373 1 5275533"/>
                <a:gd name="f505" fmla="*/ f374 1 2980757"/>
                <a:gd name="f506" fmla="*/ f375 1 5275533"/>
                <a:gd name="f507" fmla="*/ f376 1 2980757"/>
                <a:gd name="f508" fmla="*/ f377 1 5275533"/>
                <a:gd name="f509" fmla="*/ f378 1 2980757"/>
                <a:gd name="f510" fmla="*/ f379 1 5275533"/>
                <a:gd name="f511" fmla="*/ f380 1 2980757"/>
                <a:gd name="f512" fmla="*/ f381 1 5275533"/>
                <a:gd name="f513" fmla="*/ f382 1 2980757"/>
                <a:gd name="f514" fmla="*/ f383 1 5275533"/>
                <a:gd name="f515" fmla="*/ f384 1 2980757"/>
                <a:gd name="f516" fmla="*/ f385 1 5275533"/>
                <a:gd name="f517" fmla="*/ f386 1 2980757"/>
                <a:gd name="f518" fmla="*/ f387 1 5275533"/>
                <a:gd name="f519" fmla="*/ f388 1 2980757"/>
                <a:gd name="f520" fmla="*/ f389 1 5275533"/>
                <a:gd name="f521" fmla="*/ f390 1 2980757"/>
                <a:gd name="f522" fmla="*/ f391 1 5275533"/>
                <a:gd name="f523" fmla="*/ f392 1 2980757"/>
                <a:gd name="f524" fmla="*/ f393 1 5275533"/>
                <a:gd name="f525" fmla="*/ f394 1 2980757"/>
                <a:gd name="f526" fmla="*/ f395 1 5275533"/>
                <a:gd name="f527" fmla="*/ f396 1 2980757"/>
                <a:gd name="f528" fmla="*/ f397 1 5275533"/>
                <a:gd name="f529" fmla="*/ f398 1 2980757"/>
                <a:gd name="f530" fmla="*/ f399 1 5275533"/>
                <a:gd name="f531" fmla="*/ f400 1 2980757"/>
                <a:gd name="f532" fmla="*/ f401 1 5275533"/>
                <a:gd name="f533" fmla="*/ f402 1 2980757"/>
                <a:gd name="f534" fmla="*/ f403 1 2980757"/>
                <a:gd name="f535" fmla="*/ f404 1 5275533"/>
                <a:gd name="f536" fmla="*/ f405 1 2980757"/>
                <a:gd name="f537" fmla="*/ f406 1 5275533"/>
                <a:gd name="f538" fmla="*/ f407 1 2980757"/>
                <a:gd name="f539" fmla="*/ f408 1 5275533"/>
                <a:gd name="f540" fmla="*/ f409 1 2980757"/>
                <a:gd name="f541" fmla="*/ f410 1 5275533"/>
                <a:gd name="f542" fmla="*/ f411 1 2980757"/>
                <a:gd name="f543" fmla="*/ f412 1 5275533"/>
                <a:gd name="f544" fmla="*/ f413 1 2980757"/>
                <a:gd name="f545" fmla="*/ f414 1 5275533"/>
                <a:gd name="f546" fmla="*/ f415 1 2980757"/>
                <a:gd name="f547" fmla="*/ f416 1 5275533"/>
                <a:gd name="f548" fmla="*/ f417 1 2980757"/>
                <a:gd name="f549" fmla="*/ f418 1 5275533"/>
                <a:gd name="f550" fmla="*/ f419 1 2980757"/>
                <a:gd name="f551" fmla="*/ f420 1 5275533"/>
                <a:gd name="f552" fmla="*/ f421 1 2980757"/>
                <a:gd name="f553" fmla="*/ f422 1 5275533"/>
                <a:gd name="f554" fmla="*/ f423 1 2980757"/>
                <a:gd name="f555" fmla="*/ f424 1 5275533"/>
                <a:gd name="f556" fmla="*/ f425 1 2980757"/>
                <a:gd name="f557" fmla="*/ f426 1 5275533"/>
                <a:gd name="f558" fmla="*/ f427 1 2980757"/>
                <a:gd name="f559" fmla="*/ f428 1 5275533"/>
                <a:gd name="f560" fmla="*/ f429 1 2980757"/>
                <a:gd name="f561" fmla="*/ f430 1 5275533"/>
                <a:gd name="f562" fmla="*/ f431 1 2980757"/>
                <a:gd name="f563" fmla="*/ f432 1 5275533"/>
                <a:gd name="f564" fmla="*/ f433 1 2980757"/>
                <a:gd name="f565" fmla="*/ f434 1 5275533"/>
                <a:gd name="f566" fmla="*/ f435 1 2980757"/>
                <a:gd name="f567" fmla="*/ f436 1 5275533"/>
                <a:gd name="f568" fmla="*/ f437 1 2980757"/>
                <a:gd name="f569" fmla="*/ f438 1 5275533"/>
                <a:gd name="f570" fmla="*/ f439 1 2980757"/>
                <a:gd name="f571" fmla="*/ f440 1 5275533"/>
                <a:gd name="f572" fmla="*/ f441 1 2980757"/>
                <a:gd name="f573" fmla="*/ f442 1 5275533"/>
                <a:gd name="f574" fmla="*/ f443 1 2980757"/>
                <a:gd name="f575" fmla="*/ f444 1 5275533"/>
                <a:gd name="f576" fmla="*/ f445 1 2980757"/>
                <a:gd name="f577" fmla="*/ f446 1 5275533"/>
                <a:gd name="f578" fmla="*/ f447 1 2980757"/>
                <a:gd name="f579" fmla="*/ f448 1 5275533"/>
                <a:gd name="f580" fmla="*/ f449 1 2980757"/>
                <a:gd name="f581" fmla="*/ f450 1 5275533"/>
                <a:gd name="f582" fmla="*/ f451 1 2980757"/>
                <a:gd name="f583" fmla="*/ f452 1 5275533"/>
                <a:gd name="f584" fmla="*/ f453 1 2980757"/>
                <a:gd name="f585" fmla="*/ f454 1 5275533"/>
                <a:gd name="f586" fmla="*/ f455 1 2980757"/>
                <a:gd name="f587" fmla="*/ f456 1 5275533"/>
                <a:gd name="f588" fmla="*/ f457 1 2980757"/>
                <a:gd name="f589" fmla="*/ f458 1 5275533"/>
                <a:gd name="f590" fmla="*/ f459 1 2980757"/>
                <a:gd name="f591" fmla="*/ f460 1 5275533"/>
                <a:gd name="f592" fmla="*/ f461 1 2980757"/>
                <a:gd name="f593" fmla="*/ f462 1 5275533"/>
                <a:gd name="f594" fmla="*/ f463 1 2980757"/>
                <a:gd name="f595" fmla="*/ f325 1 f332"/>
                <a:gd name="f596" fmla="*/ f326 1 f332"/>
                <a:gd name="f597" fmla="*/ f325 1 f333"/>
                <a:gd name="f598" fmla="*/ f327 1 f333"/>
                <a:gd name="f599" fmla="*/ f465 1 f332"/>
                <a:gd name="f600" fmla="*/ f466 1 f333"/>
                <a:gd name="f601" fmla="*/ f467 1 f332"/>
                <a:gd name="f602" fmla="*/ f468 1 f332"/>
                <a:gd name="f603" fmla="*/ f469 1 f333"/>
                <a:gd name="f604" fmla="*/ f470 1 f332"/>
                <a:gd name="f605" fmla="*/ f471 1 f333"/>
                <a:gd name="f606" fmla="*/ f472 1 f332"/>
                <a:gd name="f607" fmla="*/ f473 1 f333"/>
                <a:gd name="f608" fmla="*/ f474 1 f332"/>
                <a:gd name="f609" fmla="*/ f475 1 f333"/>
                <a:gd name="f610" fmla="*/ f476 1 f332"/>
                <a:gd name="f611" fmla="*/ f477 1 f333"/>
                <a:gd name="f612" fmla="*/ f478 1 f332"/>
                <a:gd name="f613" fmla="*/ f479 1 f333"/>
                <a:gd name="f614" fmla="*/ f480 1 f332"/>
                <a:gd name="f615" fmla="*/ f481 1 f333"/>
                <a:gd name="f616" fmla="*/ f482 1 f332"/>
                <a:gd name="f617" fmla="*/ f483 1 f333"/>
                <a:gd name="f618" fmla="*/ f484 1 f332"/>
                <a:gd name="f619" fmla="*/ f485 1 f333"/>
                <a:gd name="f620" fmla="*/ f486 1 f332"/>
                <a:gd name="f621" fmla="*/ f487 1 f333"/>
                <a:gd name="f622" fmla="*/ f488 1 f332"/>
                <a:gd name="f623" fmla="*/ f489 1 f333"/>
                <a:gd name="f624" fmla="*/ f490 1 f332"/>
                <a:gd name="f625" fmla="*/ f491 1 f333"/>
                <a:gd name="f626" fmla="*/ f492 1 f332"/>
                <a:gd name="f627" fmla="*/ f493 1 f333"/>
                <a:gd name="f628" fmla="*/ f494 1 f332"/>
                <a:gd name="f629" fmla="*/ f495 1 f333"/>
                <a:gd name="f630" fmla="*/ f496 1 f332"/>
                <a:gd name="f631" fmla="*/ f497 1 f333"/>
                <a:gd name="f632" fmla="*/ f498 1 f332"/>
                <a:gd name="f633" fmla="*/ f499 1 f333"/>
                <a:gd name="f634" fmla="*/ f500 1 f332"/>
                <a:gd name="f635" fmla="*/ f501 1 f333"/>
                <a:gd name="f636" fmla="*/ f502 1 f332"/>
                <a:gd name="f637" fmla="*/ f503 1 f333"/>
                <a:gd name="f638" fmla="*/ f504 1 f332"/>
                <a:gd name="f639" fmla="*/ f505 1 f333"/>
                <a:gd name="f640" fmla="*/ f506 1 f332"/>
                <a:gd name="f641" fmla="*/ f507 1 f333"/>
                <a:gd name="f642" fmla="*/ f508 1 f332"/>
                <a:gd name="f643" fmla="*/ f509 1 f333"/>
                <a:gd name="f644" fmla="*/ f510 1 f332"/>
                <a:gd name="f645" fmla="*/ f511 1 f333"/>
                <a:gd name="f646" fmla="*/ f512 1 f332"/>
                <a:gd name="f647" fmla="*/ f513 1 f333"/>
                <a:gd name="f648" fmla="*/ f514 1 f332"/>
                <a:gd name="f649" fmla="*/ f515 1 f333"/>
                <a:gd name="f650" fmla="*/ f516 1 f332"/>
                <a:gd name="f651" fmla="*/ f517 1 f333"/>
                <a:gd name="f652" fmla="*/ f518 1 f332"/>
                <a:gd name="f653" fmla="*/ f519 1 f333"/>
                <a:gd name="f654" fmla="*/ f520 1 f332"/>
                <a:gd name="f655" fmla="*/ f521 1 f333"/>
                <a:gd name="f656" fmla="*/ f522 1 f332"/>
                <a:gd name="f657" fmla="*/ f523 1 f333"/>
                <a:gd name="f658" fmla="*/ f524 1 f332"/>
                <a:gd name="f659" fmla="*/ f525 1 f333"/>
                <a:gd name="f660" fmla="*/ f526 1 f332"/>
                <a:gd name="f661" fmla="*/ f527 1 f333"/>
                <a:gd name="f662" fmla="*/ f528 1 f332"/>
                <a:gd name="f663" fmla="*/ f529 1 f333"/>
                <a:gd name="f664" fmla="*/ f530 1 f332"/>
                <a:gd name="f665" fmla="*/ f531 1 f333"/>
                <a:gd name="f666" fmla="*/ f532 1 f332"/>
                <a:gd name="f667" fmla="*/ f533 1 f333"/>
                <a:gd name="f668" fmla="*/ f534 1 f333"/>
                <a:gd name="f669" fmla="*/ f535 1 f332"/>
                <a:gd name="f670" fmla="*/ f536 1 f333"/>
                <a:gd name="f671" fmla="*/ f537 1 f332"/>
                <a:gd name="f672" fmla="*/ f538 1 f333"/>
                <a:gd name="f673" fmla="*/ f539 1 f332"/>
                <a:gd name="f674" fmla="*/ f540 1 f333"/>
                <a:gd name="f675" fmla="*/ f541 1 f332"/>
                <a:gd name="f676" fmla="*/ f542 1 f333"/>
                <a:gd name="f677" fmla="*/ f543 1 f332"/>
                <a:gd name="f678" fmla="*/ f544 1 f333"/>
                <a:gd name="f679" fmla="*/ f545 1 f332"/>
                <a:gd name="f680" fmla="*/ f546 1 f333"/>
                <a:gd name="f681" fmla="*/ f547 1 f332"/>
                <a:gd name="f682" fmla="*/ f548 1 f333"/>
                <a:gd name="f683" fmla="*/ f549 1 f332"/>
                <a:gd name="f684" fmla="*/ f550 1 f333"/>
                <a:gd name="f685" fmla="*/ f551 1 f332"/>
                <a:gd name="f686" fmla="*/ f552 1 f333"/>
                <a:gd name="f687" fmla="*/ f553 1 f332"/>
                <a:gd name="f688" fmla="*/ f554 1 f333"/>
                <a:gd name="f689" fmla="*/ f555 1 f332"/>
                <a:gd name="f690" fmla="*/ f556 1 f333"/>
                <a:gd name="f691" fmla="*/ f557 1 f332"/>
                <a:gd name="f692" fmla="*/ f558 1 f333"/>
                <a:gd name="f693" fmla="*/ f559 1 f332"/>
                <a:gd name="f694" fmla="*/ f560 1 f333"/>
                <a:gd name="f695" fmla="*/ f561 1 f332"/>
                <a:gd name="f696" fmla="*/ f562 1 f333"/>
                <a:gd name="f697" fmla="*/ f563 1 f332"/>
                <a:gd name="f698" fmla="*/ f564 1 f333"/>
                <a:gd name="f699" fmla="*/ f565 1 f332"/>
                <a:gd name="f700" fmla="*/ f566 1 f333"/>
                <a:gd name="f701" fmla="*/ f567 1 f332"/>
                <a:gd name="f702" fmla="*/ f568 1 f333"/>
                <a:gd name="f703" fmla="*/ f569 1 f332"/>
                <a:gd name="f704" fmla="*/ f570 1 f333"/>
                <a:gd name="f705" fmla="*/ f571 1 f332"/>
                <a:gd name="f706" fmla="*/ f572 1 f333"/>
                <a:gd name="f707" fmla="*/ f573 1 f332"/>
                <a:gd name="f708" fmla="*/ f574 1 f333"/>
                <a:gd name="f709" fmla="*/ f575 1 f332"/>
                <a:gd name="f710" fmla="*/ f576 1 f333"/>
                <a:gd name="f711" fmla="*/ f577 1 f332"/>
                <a:gd name="f712" fmla="*/ f578 1 f333"/>
                <a:gd name="f713" fmla="*/ f579 1 f332"/>
                <a:gd name="f714" fmla="*/ f580 1 f333"/>
                <a:gd name="f715" fmla="*/ f581 1 f332"/>
                <a:gd name="f716" fmla="*/ f582 1 f333"/>
                <a:gd name="f717" fmla="*/ f583 1 f332"/>
                <a:gd name="f718" fmla="*/ f584 1 f333"/>
                <a:gd name="f719" fmla="*/ f585 1 f332"/>
                <a:gd name="f720" fmla="*/ f586 1 f333"/>
                <a:gd name="f721" fmla="*/ f587 1 f332"/>
                <a:gd name="f722" fmla="*/ f588 1 f333"/>
                <a:gd name="f723" fmla="*/ f589 1 f332"/>
                <a:gd name="f724" fmla="*/ f590 1 f333"/>
                <a:gd name="f725" fmla="*/ f591 1 f332"/>
                <a:gd name="f726" fmla="*/ f592 1 f333"/>
                <a:gd name="f727" fmla="*/ f593 1 f332"/>
                <a:gd name="f728" fmla="*/ f594 1 f333"/>
                <a:gd name="f729" fmla="*/ f595 f323 1"/>
                <a:gd name="f730" fmla="*/ f596 f323 1"/>
                <a:gd name="f731" fmla="*/ f598 f324 1"/>
                <a:gd name="f732" fmla="*/ f597 f324 1"/>
                <a:gd name="f733" fmla="*/ f599 f323 1"/>
                <a:gd name="f734" fmla="*/ f600 f324 1"/>
                <a:gd name="f735" fmla="*/ f601 f323 1"/>
                <a:gd name="f736" fmla="*/ f602 f323 1"/>
                <a:gd name="f737" fmla="*/ f603 f324 1"/>
                <a:gd name="f738" fmla="*/ f604 f323 1"/>
                <a:gd name="f739" fmla="*/ f605 f324 1"/>
                <a:gd name="f740" fmla="*/ f606 f323 1"/>
                <a:gd name="f741" fmla="*/ f607 f324 1"/>
                <a:gd name="f742" fmla="*/ f608 f323 1"/>
                <a:gd name="f743" fmla="*/ f609 f324 1"/>
                <a:gd name="f744" fmla="*/ f610 f323 1"/>
                <a:gd name="f745" fmla="*/ f611 f324 1"/>
                <a:gd name="f746" fmla="*/ f612 f323 1"/>
                <a:gd name="f747" fmla="*/ f613 f324 1"/>
                <a:gd name="f748" fmla="*/ f614 f323 1"/>
                <a:gd name="f749" fmla="*/ f615 f324 1"/>
                <a:gd name="f750" fmla="*/ f616 f323 1"/>
                <a:gd name="f751" fmla="*/ f617 f324 1"/>
                <a:gd name="f752" fmla="*/ f618 f323 1"/>
                <a:gd name="f753" fmla="*/ f619 f324 1"/>
                <a:gd name="f754" fmla="*/ f620 f323 1"/>
                <a:gd name="f755" fmla="*/ f621 f324 1"/>
                <a:gd name="f756" fmla="*/ f622 f323 1"/>
                <a:gd name="f757" fmla="*/ f623 f324 1"/>
                <a:gd name="f758" fmla="*/ f624 f323 1"/>
                <a:gd name="f759" fmla="*/ f625 f324 1"/>
                <a:gd name="f760" fmla="*/ f626 f323 1"/>
                <a:gd name="f761" fmla="*/ f627 f324 1"/>
                <a:gd name="f762" fmla="*/ f628 f323 1"/>
                <a:gd name="f763" fmla="*/ f629 f324 1"/>
                <a:gd name="f764" fmla="*/ f630 f323 1"/>
                <a:gd name="f765" fmla="*/ f631 f324 1"/>
                <a:gd name="f766" fmla="*/ f632 f323 1"/>
                <a:gd name="f767" fmla="*/ f633 f324 1"/>
                <a:gd name="f768" fmla="*/ f634 f323 1"/>
                <a:gd name="f769" fmla="*/ f635 f324 1"/>
                <a:gd name="f770" fmla="*/ f636 f323 1"/>
                <a:gd name="f771" fmla="*/ f637 f324 1"/>
                <a:gd name="f772" fmla="*/ f638 f323 1"/>
                <a:gd name="f773" fmla="*/ f639 f324 1"/>
                <a:gd name="f774" fmla="*/ f640 f323 1"/>
                <a:gd name="f775" fmla="*/ f641 f324 1"/>
                <a:gd name="f776" fmla="*/ f642 f323 1"/>
                <a:gd name="f777" fmla="*/ f643 f324 1"/>
                <a:gd name="f778" fmla="*/ f644 f323 1"/>
                <a:gd name="f779" fmla="*/ f645 f324 1"/>
                <a:gd name="f780" fmla="*/ f646 f323 1"/>
                <a:gd name="f781" fmla="*/ f647 f324 1"/>
                <a:gd name="f782" fmla="*/ f648 f323 1"/>
                <a:gd name="f783" fmla="*/ f649 f324 1"/>
                <a:gd name="f784" fmla="*/ f650 f323 1"/>
                <a:gd name="f785" fmla="*/ f651 f324 1"/>
                <a:gd name="f786" fmla="*/ f652 f323 1"/>
                <a:gd name="f787" fmla="*/ f653 f324 1"/>
                <a:gd name="f788" fmla="*/ f654 f323 1"/>
                <a:gd name="f789" fmla="*/ f655 f324 1"/>
                <a:gd name="f790" fmla="*/ f656 f323 1"/>
                <a:gd name="f791" fmla="*/ f657 f324 1"/>
                <a:gd name="f792" fmla="*/ f658 f323 1"/>
                <a:gd name="f793" fmla="*/ f659 f324 1"/>
                <a:gd name="f794" fmla="*/ f660 f323 1"/>
                <a:gd name="f795" fmla="*/ f661 f324 1"/>
                <a:gd name="f796" fmla="*/ f662 f323 1"/>
                <a:gd name="f797" fmla="*/ f663 f324 1"/>
                <a:gd name="f798" fmla="*/ f664 f323 1"/>
                <a:gd name="f799" fmla="*/ f665 f324 1"/>
                <a:gd name="f800" fmla="*/ f666 f323 1"/>
                <a:gd name="f801" fmla="*/ f667 f324 1"/>
                <a:gd name="f802" fmla="*/ f668 f324 1"/>
                <a:gd name="f803" fmla="*/ f669 f323 1"/>
                <a:gd name="f804" fmla="*/ f670 f324 1"/>
                <a:gd name="f805" fmla="*/ f671 f323 1"/>
                <a:gd name="f806" fmla="*/ f672 f324 1"/>
                <a:gd name="f807" fmla="*/ f673 f323 1"/>
                <a:gd name="f808" fmla="*/ f674 f324 1"/>
                <a:gd name="f809" fmla="*/ f675 f323 1"/>
                <a:gd name="f810" fmla="*/ f676 f324 1"/>
                <a:gd name="f811" fmla="*/ f677 f323 1"/>
                <a:gd name="f812" fmla="*/ f678 f324 1"/>
                <a:gd name="f813" fmla="*/ f679 f323 1"/>
                <a:gd name="f814" fmla="*/ f680 f324 1"/>
                <a:gd name="f815" fmla="*/ f681 f323 1"/>
                <a:gd name="f816" fmla="*/ f682 f324 1"/>
                <a:gd name="f817" fmla="*/ f683 f323 1"/>
                <a:gd name="f818" fmla="*/ f684 f324 1"/>
                <a:gd name="f819" fmla="*/ f685 f323 1"/>
                <a:gd name="f820" fmla="*/ f686 f324 1"/>
                <a:gd name="f821" fmla="*/ f687 f323 1"/>
                <a:gd name="f822" fmla="*/ f688 f324 1"/>
                <a:gd name="f823" fmla="*/ f689 f323 1"/>
                <a:gd name="f824" fmla="*/ f690 f324 1"/>
                <a:gd name="f825" fmla="*/ f691 f323 1"/>
                <a:gd name="f826" fmla="*/ f692 f324 1"/>
                <a:gd name="f827" fmla="*/ f693 f323 1"/>
                <a:gd name="f828" fmla="*/ f694 f324 1"/>
                <a:gd name="f829" fmla="*/ f695 f323 1"/>
                <a:gd name="f830" fmla="*/ f696 f324 1"/>
                <a:gd name="f831" fmla="*/ f697 f323 1"/>
                <a:gd name="f832" fmla="*/ f698 f324 1"/>
                <a:gd name="f833" fmla="*/ f699 f323 1"/>
                <a:gd name="f834" fmla="*/ f700 f324 1"/>
                <a:gd name="f835" fmla="*/ f701 f323 1"/>
                <a:gd name="f836" fmla="*/ f702 f324 1"/>
                <a:gd name="f837" fmla="*/ f703 f323 1"/>
                <a:gd name="f838" fmla="*/ f704 f324 1"/>
                <a:gd name="f839" fmla="*/ f705 f323 1"/>
                <a:gd name="f840" fmla="*/ f706 f324 1"/>
                <a:gd name="f841" fmla="*/ f707 f323 1"/>
                <a:gd name="f842" fmla="*/ f708 f324 1"/>
                <a:gd name="f843" fmla="*/ f709 f323 1"/>
                <a:gd name="f844" fmla="*/ f710 f324 1"/>
                <a:gd name="f845" fmla="*/ f711 f323 1"/>
                <a:gd name="f846" fmla="*/ f712 f324 1"/>
                <a:gd name="f847" fmla="*/ f713 f323 1"/>
                <a:gd name="f848" fmla="*/ f714 f324 1"/>
                <a:gd name="f849" fmla="*/ f715 f323 1"/>
                <a:gd name="f850" fmla="*/ f716 f324 1"/>
                <a:gd name="f851" fmla="*/ f717 f323 1"/>
                <a:gd name="f852" fmla="*/ f718 f324 1"/>
                <a:gd name="f853" fmla="*/ f719 f323 1"/>
                <a:gd name="f854" fmla="*/ f720 f324 1"/>
                <a:gd name="f855" fmla="*/ f721 f323 1"/>
                <a:gd name="f856" fmla="*/ f722 f324 1"/>
                <a:gd name="f857" fmla="*/ f723 f323 1"/>
                <a:gd name="f858" fmla="*/ f724 f324 1"/>
                <a:gd name="f859" fmla="*/ f725 f323 1"/>
                <a:gd name="f860" fmla="*/ f726 f324 1"/>
                <a:gd name="f861" fmla="*/ f727 f323 1"/>
                <a:gd name="f862" fmla="*/ f728 f3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64">
                  <a:pos x="f733" y="f734"/>
                </a:cxn>
                <a:cxn ang="f464">
                  <a:pos x="f735" y="f734"/>
                </a:cxn>
                <a:cxn ang="f464">
                  <a:pos x="f736" y="f737"/>
                </a:cxn>
                <a:cxn ang="f464">
                  <a:pos x="f738" y="f739"/>
                </a:cxn>
                <a:cxn ang="f464">
                  <a:pos x="f740" y="f741"/>
                </a:cxn>
                <a:cxn ang="f464">
                  <a:pos x="f742" y="f743"/>
                </a:cxn>
                <a:cxn ang="f464">
                  <a:pos x="f744" y="f745"/>
                </a:cxn>
                <a:cxn ang="f464">
                  <a:pos x="f746" y="f747"/>
                </a:cxn>
                <a:cxn ang="f464">
                  <a:pos x="f748" y="f749"/>
                </a:cxn>
                <a:cxn ang="f464">
                  <a:pos x="f750" y="f751"/>
                </a:cxn>
                <a:cxn ang="f464">
                  <a:pos x="f752" y="f753"/>
                </a:cxn>
                <a:cxn ang="f464">
                  <a:pos x="f754" y="f755"/>
                </a:cxn>
                <a:cxn ang="f464">
                  <a:pos x="f756" y="f757"/>
                </a:cxn>
                <a:cxn ang="f464">
                  <a:pos x="f758" y="f759"/>
                </a:cxn>
                <a:cxn ang="f464">
                  <a:pos x="f760" y="f761"/>
                </a:cxn>
                <a:cxn ang="f464">
                  <a:pos x="f762" y="f763"/>
                </a:cxn>
                <a:cxn ang="f464">
                  <a:pos x="f764" y="f765"/>
                </a:cxn>
                <a:cxn ang="f464">
                  <a:pos x="f766" y="f767"/>
                </a:cxn>
                <a:cxn ang="f464">
                  <a:pos x="f768" y="f769"/>
                </a:cxn>
                <a:cxn ang="f464">
                  <a:pos x="f770" y="f771"/>
                </a:cxn>
                <a:cxn ang="f464">
                  <a:pos x="f772" y="f773"/>
                </a:cxn>
                <a:cxn ang="f464">
                  <a:pos x="f774" y="f775"/>
                </a:cxn>
                <a:cxn ang="f464">
                  <a:pos x="f776" y="f777"/>
                </a:cxn>
                <a:cxn ang="f464">
                  <a:pos x="f778" y="f779"/>
                </a:cxn>
                <a:cxn ang="f464">
                  <a:pos x="f780" y="f781"/>
                </a:cxn>
                <a:cxn ang="f464">
                  <a:pos x="f782" y="f783"/>
                </a:cxn>
                <a:cxn ang="f464">
                  <a:pos x="f784" y="f785"/>
                </a:cxn>
                <a:cxn ang="f464">
                  <a:pos x="f786" y="f787"/>
                </a:cxn>
                <a:cxn ang="f464">
                  <a:pos x="f788" y="f789"/>
                </a:cxn>
                <a:cxn ang="f464">
                  <a:pos x="f790" y="f791"/>
                </a:cxn>
                <a:cxn ang="f464">
                  <a:pos x="f792" y="f793"/>
                </a:cxn>
                <a:cxn ang="f464">
                  <a:pos x="f794" y="f795"/>
                </a:cxn>
                <a:cxn ang="f464">
                  <a:pos x="f796" y="f797"/>
                </a:cxn>
                <a:cxn ang="f464">
                  <a:pos x="f798" y="f799"/>
                </a:cxn>
                <a:cxn ang="f464">
                  <a:pos x="f800" y="f801"/>
                </a:cxn>
                <a:cxn ang="f464">
                  <a:pos x="f800" y="f802"/>
                </a:cxn>
                <a:cxn ang="f464">
                  <a:pos x="f803" y="f804"/>
                </a:cxn>
                <a:cxn ang="f464">
                  <a:pos x="f805" y="f806"/>
                </a:cxn>
                <a:cxn ang="f464">
                  <a:pos x="f807" y="f808"/>
                </a:cxn>
                <a:cxn ang="f464">
                  <a:pos x="f809" y="f810"/>
                </a:cxn>
                <a:cxn ang="f464">
                  <a:pos x="f811" y="f812"/>
                </a:cxn>
                <a:cxn ang="f464">
                  <a:pos x="f813" y="f814"/>
                </a:cxn>
                <a:cxn ang="f464">
                  <a:pos x="f815" y="f816"/>
                </a:cxn>
                <a:cxn ang="f464">
                  <a:pos x="f817" y="f818"/>
                </a:cxn>
                <a:cxn ang="f464">
                  <a:pos x="f819" y="f820"/>
                </a:cxn>
                <a:cxn ang="f464">
                  <a:pos x="f821" y="f822"/>
                </a:cxn>
                <a:cxn ang="f464">
                  <a:pos x="f823" y="f824"/>
                </a:cxn>
                <a:cxn ang="f464">
                  <a:pos x="f825" y="f826"/>
                </a:cxn>
                <a:cxn ang="f464">
                  <a:pos x="f827" y="f828"/>
                </a:cxn>
                <a:cxn ang="f464">
                  <a:pos x="f829" y="f830"/>
                </a:cxn>
                <a:cxn ang="f464">
                  <a:pos x="f831" y="f832"/>
                </a:cxn>
                <a:cxn ang="f464">
                  <a:pos x="f833" y="f834"/>
                </a:cxn>
                <a:cxn ang="f464">
                  <a:pos x="f835" y="f836"/>
                </a:cxn>
                <a:cxn ang="f464">
                  <a:pos x="f837" y="f838"/>
                </a:cxn>
                <a:cxn ang="f464">
                  <a:pos x="f839" y="f840"/>
                </a:cxn>
                <a:cxn ang="f464">
                  <a:pos x="f841" y="f842"/>
                </a:cxn>
                <a:cxn ang="f464">
                  <a:pos x="f843" y="f844"/>
                </a:cxn>
                <a:cxn ang="f464">
                  <a:pos x="f845" y="f846"/>
                </a:cxn>
                <a:cxn ang="f464">
                  <a:pos x="f847" y="f848"/>
                </a:cxn>
                <a:cxn ang="f464">
                  <a:pos x="f849" y="f850"/>
                </a:cxn>
                <a:cxn ang="f464">
                  <a:pos x="f851" y="f852"/>
                </a:cxn>
                <a:cxn ang="f464">
                  <a:pos x="f853" y="f854"/>
                </a:cxn>
                <a:cxn ang="f464">
                  <a:pos x="f855" y="f856"/>
                </a:cxn>
                <a:cxn ang="f464">
                  <a:pos x="f857" y="f858"/>
                </a:cxn>
                <a:cxn ang="f464">
                  <a:pos x="f859" y="f860"/>
                </a:cxn>
                <a:cxn ang="f464">
                  <a:pos x="f861" y="f862"/>
                </a:cxn>
              </a:cxnLst>
              <a:rect l="f729" t="f732" r="f730" b="f731"/>
              <a:pathLst>
                <a:path w="5275533" h="2980757">
                  <a:moveTo>
                    <a:pt x="f5" y="f5"/>
                  </a:moveTo>
                  <a:lnTo>
                    <a:pt x="f8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lnTo>
                    <a:pt x="f53" y="f54"/>
                  </a:ln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lnTo>
                    <a:pt x="f97" y="f98"/>
                  </a:ln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lnTo>
                    <a:pt x="f117" y="f118"/>
                  </a:lnTo>
                  <a:cubicBezTo>
                    <a:pt x="f119" y="f120"/>
                    <a:pt x="f121" y="f122"/>
                    <a:pt x="f123" y="f124"/>
                  </a:cubicBezTo>
                  <a:lnTo>
                    <a:pt x="f125" y="f126"/>
                  </a:ln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lnTo>
                    <a:pt x="f139" y="f140"/>
                  </a:ln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lnTo>
                    <a:pt x="f171" y="f172"/>
                  </a:lnTo>
                  <a:lnTo>
                    <a:pt x="f6" y="f173"/>
                  </a:lnTo>
                  <a:lnTo>
                    <a:pt x="f6" y="f174"/>
                  </a:lnTo>
                  <a:lnTo>
                    <a:pt x="f175" y="f176"/>
                  </a:lnTo>
                  <a:cubicBezTo>
                    <a:pt x="f177" y="f178"/>
                    <a:pt x="f179" y="f180"/>
                    <a:pt x="f181" y="f182"/>
                  </a:cubicBezTo>
                  <a:cubicBezTo>
                    <a:pt x="f183" y="f184"/>
                    <a:pt x="f185" y="f186"/>
                    <a:pt x="f187" y="f188"/>
                  </a:cubicBezTo>
                  <a:cubicBezTo>
                    <a:pt x="f189" y="f190"/>
                    <a:pt x="f191" y="f192"/>
                    <a:pt x="f193" y="f194"/>
                  </a:cubicBezTo>
                  <a:cubicBezTo>
                    <a:pt x="f195" y="f196"/>
                    <a:pt x="f197" y="f198"/>
                    <a:pt x="f199" y="f200"/>
                  </a:cubicBezTo>
                  <a:cubicBezTo>
                    <a:pt x="f201" y="f202"/>
                    <a:pt x="f203" y="f204"/>
                    <a:pt x="f205" y="f206"/>
                  </a:cubicBezTo>
                  <a:cubicBezTo>
                    <a:pt x="f207" y="f208"/>
                    <a:pt x="f209" y="f210"/>
                    <a:pt x="f211" y="f212"/>
                  </a:cubicBezTo>
                  <a:lnTo>
                    <a:pt x="f213" y="f214"/>
                  </a:lnTo>
                  <a:cubicBezTo>
                    <a:pt x="f215" y="f216"/>
                    <a:pt x="f217" y="f218"/>
                    <a:pt x="f219" y="f218"/>
                  </a:cubicBezTo>
                  <a:lnTo>
                    <a:pt x="f220" y="f221"/>
                  </a:lnTo>
                  <a:lnTo>
                    <a:pt x="f222" y="f223"/>
                  </a:lnTo>
                  <a:cubicBezTo>
                    <a:pt x="f224" y="f225"/>
                    <a:pt x="f226" y="f227"/>
                    <a:pt x="f228" y="f229"/>
                  </a:cubicBez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37"/>
                    <a:pt x="f238" y="f239"/>
                    <a:pt x="f240" y="f241"/>
                  </a:cubicBezTo>
                  <a:cubicBezTo>
                    <a:pt x="f242" y="f243"/>
                    <a:pt x="f244" y="f245"/>
                    <a:pt x="f246" y="f247"/>
                  </a:cubicBezTo>
                  <a:cubicBezTo>
                    <a:pt x="f248" y="f249"/>
                    <a:pt x="f250" y="f251"/>
                    <a:pt x="f252" y="f253"/>
                  </a:cubicBezTo>
                  <a:cubicBezTo>
                    <a:pt x="f254" y="f255"/>
                    <a:pt x="f256" y="f257"/>
                    <a:pt x="f258" y="f259"/>
                  </a:cubicBezTo>
                  <a:cubicBezTo>
                    <a:pt x="f260" y="f261"/>
                    <a:pt x="f262" y="f263"/>
                    <a:pt x="f264" y="f265"/>
                  </a:cubicBezTo>
                  <a:cubicBezTo>
                    <a:pt x="f266" y="f267"/>
                    <a:pt x="f268" y="f269"/>
                    <a:pt x="f270" y="f271"/>
                  </a:cubicBezTo>
                  <a:lnTo>
                    <a:pt x="f272" y="f273"/>
                  </a:lnTo>
                  <a:cubicBezTo>
                    <a:pt x="f274" y="f275"/>
                    <a:pt x="f276" y="f277"/>
                    <a:pt x="f278" y="f279"/>
                  </a:cubicBezTo>
                  <a:lnTo>
                    <a:pt x="f280" y="f281"/>
                  </a:lnTo>
                  <a:cubicBezTo>
                    <a:pt x="f282" y="f283"/>
                    <a:pt x="f284" y="f285"/>
                    <a:pt x="f286" y="f287"/>
                  </a:cubicBezTo>
                  <a:cubicBezTo>
                    <a:pt x="f288" y="f289"/>
                    <a:pt x="f290" y="f291"/>
                    <a:pt x="f292" y="f293"/>
                  </a:cubicBezTo>
                  <a:cubicBezTo>
                    <a:pt x="f294" y="f295"/>
                    <a:pt x="f296" y="f297"/>
                    <a:pt x="f298" y="f299"/>
                  </a:cubicBezTo>
                  <a:cubicBezTo>
                    <a:pt x="f300" y="f301"/>
                    <a:pt x="f302" y="f303"/>
                    <a:pt x="f304" y="f305"/>
                  </a:cubicBezTo>
                  <a:cubicBezTo>
                    <a:pt x="f306" y="f307"/>
                    <a:pt x="f308" y="f309"/>
                    <a:pt x="f310" y="f311"/>
                  </a:cubicBezTo>
                  <a:lnTo>
                    <a:pt x="f312" y="f313"/>
                  </a:lnTo>
                  <a:lnTo>
                    <a:pt x="f314" y="f315"/>
                  </a:lnTo>
                  <a:cubicBezTo>
                    <a:pt x="f316" y="f317"/>
                    <a:pt x="f318" y="f319"/>
                    <a:pt x="f320" y="f321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16">
              <a:extLst>
                <a:ext uri="{FF2B5EF4-FFF2-40B4-BE49-F238E27FC236}">
                  <a16:creationId xmlns:a16="http://schemas.microsoft.com/office/drawing/2014/main" id="{C538B074-333B-4EA0-A041-C3BBAE1B1CDD}"/>
                </a:ext>
              </a:extLst>
            </p:cNvPr>
            <p:cNvSpPr/>
            <p:nvPr/>
          </p:nvSpPr>
          <p:spPr>
            <a:xfrm flipH="1">
              <a:off x="-18233" y="-43333"/>
              <a:ext cx="5110499" cy="239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0786"/>
                <a:gd name="f7" fmla="val 2927775"/>
                <a:gd name="f8" fmla="val 613805"/>
                <a:gd name="f9" fmla="val 618487"/>
                <a:gd name="f10" fmla="val 85404"/>
                <a:gd name="f11" fmla="val 650052"/>
                <a:gd name="f12" fmla="val 360109"/>
                <a:gd name="f13" fmla="val 792650"/>
                <a:gd name="f14" fmla="val 556543"/>
                <a:gd name="f15" fmla="val 1054084"/>
                <a:gd name="f16" fmla="val 895200"/>
                <a:gd name="f17" fmla="val 1126174"/>
                <a:gd name="f18" fmla="val 988542"/>
                <a:gd name="f19" fmla="val 1200716"/>
                <a:gd name="f20" fmla="val 1085128"/>
                <a:gd name="f21" fmla="val 1276976"/>
                <a:gd name="f22" fmla="val 1191325"/>
                <a:gd name="f23" fmla="val 1859704"/>
                <a:gd name="f24" fmla="val 2002688"/>
                <a:gd name="f25" fmla="val 2485223"/>
                <a:gd name="f26" fmla="val 2348843"/>
                <a:gd name="f27" fmla="val 3368450"/>
                <a:gd name="f28" fmla="val 3948114"/>
                <a:gd name="f29" fmla="val 4373422"/>
                <a:gd name="f30" fmla="val 2066846"/>
                <a:gd name="f31" fmla="val 4956151"/>
                <a:gd name="f32" fmla="val 1636730"/>
                <a:gd name="f33" fmla="val 5021253"/>
                <a:gd name="f34" fmla="val 1588668"/>
                <a:gd name="f35" fmla="val 5086356"/>
                <a:gd name="f36" fmla="val 1541186"/>
                <a:gd name="f37" fmla="val 5149372"/>
                <a:gd name="f38" fmla="val 1495325"/>
                <a:gd name="f39" fmla="val 1406110"/>
                <a:gd name="f40" fmla="val 2138641"/>
                <a:gd name="f41" fmla="val 5112925"/>
                <a:gd name="f42" fmla="val 2253730"/>
                <a:gd name="f43" fmla="val 4598179"/>
                <a:gd name="f44" fmla="val 2621786"/>
                <a:gd name="f45" fmla="val 4074961"/>
                <a:gd name="f46" fmla="val 3368327"/>
                <a:gd name="f47" fmla="val 2170746"/>
                <a:gd name="f48" fmla="val 1393203"/>
                <a:gd name="f49" fmla="val 2384512"/>
                <a:gd name="f50" fmla="val 769646"/>
                <a:gd name="f51" fmla="val 1516288"/>
                <a:gd name="f52" fmla="val 418850"/>
                <a:gd name="f53" fmla="val 1027932"/>
                <a:gd name="f54" fmla="val 48120"/>
                <a:gd name="f55" fmla="val 683401"/>
                <a:gd name="f56" fmla="val 3149"/>
                <a:gd name="f57" fmla="val 85252"/>
                <a:gd name="f58" fmla="+- 0 0 -90"/>
                <a:gd name="f59" fmla="*/ f3 1 5270786"/>
                <a:gd name="f60" fmla="*/ f4 1 2927775"/>
                <a:gd name="f61" fmla="val f5"/>
                <a:gd name="f62" fmla="val f6"/>
                <a:gd name="f63" fmla="val f7"/>
                <a:gd name="f64" fmla="*/ f58 f0 1"/>
                <a:gd name="f65" fmla="+- f63 0 f61"/>
                <a:gd name="f66" fmla="+- f62 0 f61"/>
                <a:gd name="f67" fmla="*/ f64 1 f2"/>
                <a:gd name="f68" fmla="*/ f66 1 5270786"/>
                <a:gd name="f69" fmla="*/ f65 1 2927775"/>
                <a:gd name="f70" fmla="*/ 0 f66 1"/>
                <a:gd name="f71" fmla="*/ 0 f65 1"/>
                <a:gd name="f72" fmla="*/ 613805 f66 1"/>
                <a:gd name="f73" fmla="*/ 618487 f66 1"/>
                <a:gd name="f74" fmla="*/ 85404 f65 1"/>
                <a:gd name="f75" fmla="*/ 1054084 f66 1"/>
                <a:gd name="f76" fmla="*/ 895200 f65 1"/>
                <a:gd name="f77" fmla="*/ 1276976 f66 1"/>
                <a:gd name="f78" fmla="*/ 1191325 f65 1"/>
                <a:gd name="f79" fmla="*/ 3368450 f66 1"/>
                <a:gd name="f80" fmla="*/ 2348843 f65 1"/>
                <a:gd name="f81" fmla="*/ 4956151 f66 1"/>
                <a:gd name="f82" fmla="*/ 1636730 f65 1"/>
                <a:gd name="f83" fmla="*/ 5149372 f66 1"/>
                <a:gd name="f84" fmla="*/ 1495325 f65 1"/>
                <a:gd name="f85" fmla="*/ 5270786 f66 1"/>
                <a:gd name="f86" fmla="*/ 1406110 f65 1"/>
                <a:gd name="f87" fmla="*/ 2138641 f65 1"/>
                <a:gd name="f88" fmla="*/ 5112925 f66 1"/>
                <a:gd name="f89" fmla="*/ 2253730 f65 1"/>
                <a:gd name="f90" fmla="*/ 3368327 f66 1"/>
                <a:gd name="f91" fmla="*/ 2927775 f65 1"/>
                <a:gd name="f92" fmla="*/ 769646 f66 1"/>
                <a:gd name="f93" fmla="*/ 1516288 f65 1"/>
                <a:gd name="f94" fmla="*/ 3149 f66 1"/>
                <a:gd name="f95" fmla="*/ 85252 f65 1"/>
                <a:gd name="f96" fmla="+- f67 0 f1"/>
                <a:gd name="f97" fmla="*/ f70 1 5270786"/>
                <a:gd name="f98" fmla="*/ f71 1 2927775"/>
                <a:gd name="f99" fmla="*/ f72 1 5270786"/>
                <a:gd name="f100" fmla="*/ f73 1 5270786"/>
                <a:gd name="f101" fmla="*/ f74 1 2927775"/>
                <a:gd name="f102" fmla="*/ f75 1 5270786"/>
                <a:gd name="f103" fmla="*/ f76 1 2927775"/>
                <a:gd name="f104" fmla="*/ f77 1 5270786"/>
                <a:gd name="f105" fmla="*/ f78 1 2927775"/>
                <a:gd name="f106" fmla="*/ f79 1 5270786"/>
                <a:gd name="f107" fmla="*/ f80 1 2927775"/>
                <a:gd name="f108" fmla="*/ f81 1 5270786"/>
                <a:gd name="f109" fmla="*/ f82 1 2927775"/>
                <a:gd name="f110" fmla="*/ f83 1 5270786"/>
                <a:gd name="f111" fmla="*/ f84 1 2927775"/>
                <a:gd name="f112" fmla="*/ f85 1 5270786"/>
                <a:gd name="f113" fmla="*/ f86 1 2927775"/>
                <a:gd name="f114" fmla="*/ f87 1 2927775"/>
                <a:gd name="f115" fmla="*/ f88 1 5270786"/>
                <a:gd name="f116" fmla="*/ f89 1 2927775"/>
                <a:gd name="f117" fmla="*/ f90 1 5270786"/>
                <a:gd name="f118" fmla="*/ f91 1 2927775"/>
                <a:gd name="f119" fmla="*/ f92 1 5270786"/>
                <a:gd name="f120" fmla="*/ f93 1 2927775"/>
                <a:gd name="f121" fmla="*/ f94 1 5270786"/>
                <a:gd name="f122" fmla="*/ f95 1 2927775"/>
                <a:gd name="f123" fmla="*/ f61 1 f68"/>
                <a:gd name="f124" fmla="*/ f62 1 f68"/>
                <a:gd name="f125" fmla="*/ f61 1 f69"/>
                <a:gd name="f126" fmla="*/ f63 1 f69"/>
                <a:gd name="f127" fmla="*/ f97 1 f68"/>
                <a:gd name="f128" fmla="*/ f98 1 f69"/>
                <a:gd name="f129" fmla="*/ f99 1 f68"/>
                <a:gd name="f130" fmla="*/ f100 1 f68"/>
                <a:gd name="f131" fmla="*/ f101 1 f69"/>
                <a:gd name="f132" fmla="*/ f102 1 f68"/>
                <a:gd name="f133" fmla="*/ f103 1 f69"/>
                <a:gd name="f134" fmla="*/ f104 1 f68"/>
                <a:gd name="f135" fmla="*/ f105 1 f69"/>
                <a:gd name="f136" fmla="*/ f106 1 f68"/>
                <a:gd name="f137" fmla="*/ f107 1 f69"/>
                <a:gd name="f138" fmla="*/ f108 1 f68"/>
                <a:gd name="f139" fmla="*/ f109 1 f69"/>
                <a:gd name="f140" fmla="*/ f110 1 f68"/>
                <a:gd name="f141" fmla="*/ f111 1 f69"/>
                <a:gd name="f142" fmla="*/ f112 1 f68"/>
                <a:gd name="f143" fmla="*/ f113 1 f69"/>
                <a:gd name="f144" fmla="*/ f114 1 f69"/>
                <a:gd name="f145" fmla="*/ f115 1 f68"/>
                <a:gd name="f146" fmla="*/ f116 1 f69"/>
                <a:gd name="f147" fmla="*/ f117 1 f68"/>
                <a:gd name="f148" fmla="*/ f118 1 f69"/>
                <a:gd name="f149" fmla="*/ f119 1 f68"/>
                <a:gd name="f150" fmla="*/ f120 1 f69"/>
                <a:gd name="f151" fmla="*/ f121 1 f68"/>
                <a:gd name="f152" fmla="*/ f122 1 f69"/>
                <a:gd name="f153" fmla="*/ f123 f59 1"/>
                <a:gd name="f154" fmla="*/ f124 f59 1"/>
                <a:gd name="f155" fmla="*/ f126 f60 1"/>
                <a:gd name="f156" fmla="*/ f125 f60 1"/>
                <a:gd name="f157" fmla="*/ f127 f59 1"/>
                <a:gd name="f158" fmla="*/ f128 f60 1"/>
                <a:gd name="f159" fmla="*/ f129 f59 1"/>
                <a:gd name="f160" fmla="*/ f130 f59 1"/>
                <a:gd name="f161" fmla="*/ f131 f60 1"/>
                <a:gd name="f162" fmla="*/ f132 f59 1"/>
                <a:gd name="f163" fmla="*/ f133 f60 1"/>
                <a:gd name="f164" fmla="*/ f134 f59 1"/>
                <a:gd name="f165" fmla="*/ f135 f60 1"/>
                <a:gd name="f166" fmla="*/ f136 f59 1"/>
                <a:gd name="f167" fmla="*/ f137 f60 1"/>
                <a:gd name="f168" fmla="*/ f138 f59 1"/>
                <a:gd name="f169" fmla="*/ f139 f60 1"/>
                <a:gd name="f170" fmla="*/ f140 f59 1"/>
                <a:gd name="f171" fmla="*/ f141 f60 1"/>
                <a:gd name="f172" fmla="*/ f142 f59 1"/>
                <a:gd name="f173" fmla="*/ f143 f60 1"/>
                <a:gd name="f174" fmla="*/ f144 f60 1"/>
                <a:gd name="f175" fmla="*/ f145 f59 1"/>
                <a:gd name="f176" fmla="*/ f146 f60 1"/>
                <a:gd name="f177" fmla="*/ f147 f59 1"/>
                <a:gd name="f178" fmla="*/ f148 f60 1"/>
                <a:gd name="f179" fmla="*/ f149 f59 1"/>
                <a:gd name="f180" fmla="*/ f150 f60 1"/>
                <a:gd name="f181" fmla="*/ f151 f59 1"/>
                <a:gd name="f182" fmla="*/ f152 f6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6">
                  <a:pos x="f157" y="f158"/>
                </a:cxn>
                <a:cxn ang="f96">
                  <a:pos x="f159" y="f158"/>
                </a:cxn>
                <a:cxn ang="f96">
                  <a:pos x="f160" y="f161"/>
                </a:cxn>
                <a:cxn ang="f96">
                  <a:pos x="f162" y="f163"/>
                </a:cxn>
                <a:cxn ang="f96">
                  <a:pos x="f164" y="f165"/>
                </a:cxn>
                <a:cxn ang="f96">
                  <a:pos x="f166" y="f167"/>
                </a:cxn>
                <a:cxn ang="f96">
                  <a:pos x="f168" y="f169"/>
                </a:cxn>
                <a:cxn ang="f96">
                  <a:pos x="f170" y="f171"/>
                </a:cxn>
                <a:cxn ang="f96">
                  <a:pos x="f172" y="f173"/>
                </a:cxn>
                <a:cxn ang="f96">
                  <a:pos x="f172" y="f174"/>
                </a:cxn>
                <a:cxn ang="f96">
                  <a:pos x="f175" y="f176"/>
                </a:cxn>
                <a:cxn ang="f96">
                  <a:pos x="f177" y="f178"/>
                </a:cxn>
                <a:cxn ang="f96">
                  <a:pos x="f179" y="f180"/>
                </a:cxn>
                <a:cxn ang="f96">
                  <a:pos x="f181" y="f182"/>
                </a:cxn>
              </a:cxnLst>
              <a:rect l="f153" t="f156" r="f154" b="f155"/>
              <a:pathLst>
                <a:path w="5270786" h="2927775">
                  <a:moveTo>
                    <a:pt x="f5" y="f5"/>
                  </a:moveTo>
                  <a:lnTo>
                    <a:pt x="f8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6"/>
                  </a:cubicBezTo>
                  <a:cubicBezTo>
                    <a:pt x="f28" y="f26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lnTo>
                    <a:pt x="f6" y="f39"/>
                  </a:lnTo>
                  <a:lnTo>
                    <a:pt x="f6" y="f40"/>
                  </a:lnTo>
                  <a:lnTo>
                    <a:pt x="f41" y="f42"/>
                  </a:lnTo>
                  <a:cubicBezTo>
                    <a:pt x="f43" y="f44"/>
                    <a:pt x="f45" y="f7"/>
                    <a:pt x="f46" y="f7"/>
                  </a:cubicBezTo>
                  <a:cubicBezTo>
                    <a:pt x="f47" y="f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1" name="Freeform: Shape 17">
              <a:extLst>
                <a:ext uri="{FF2B5EF4-FFF2-40B4-BE49-F238E27FC236}">
                  <a16:creationId xmlns:a16="http://schemas.microsoft.com/office/drawing/2014/main" id="{793A3890-ABBB-44B9-9240-203B7E87F6CC}"/>
                </a:ext>
              </a:extLst>
            </p:cNvPr>
            <p:cNvSpPr/>
            <p:nvPr/>
          </p:nvSpPr>
          <p:spPr>
            <a:xfrm flipH="1">
              <a:off x="-18233" y="-43333"/>
              <a:ext cx="5110499" cy="239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0786"/>
                <a:gd name="f7" fmla="val 2927775"/>
                <a:gd name="f8" fmla="val 736294"/>
                <a:gd name="f9" fmla="val 740298"/>
                <a:gd name="f10" fmla="val 72745"/>
                <a:gd name="f11" fmla="val 768839"/>
                <a:gd name="f12" fmla="val 319371"/>
                <a:gd name="f13" fmla="val 898885"/>
                <a:gd name="f14" fmla="val 497858"/>
                <a:gd name="f15" fmla="val 1153024"/>
                <a:gd name="f16" fmla="val 826989"/>
                <a:gd name="f17" fmla="val 1225727"/>
                <a:gd name="f18" fmla="val 921142"/>
                <a:gd name="f19" fmla="val 1300882"/>
                <a:gd name="f20" fmla="val 1018537"/>
                <a:gd name="f21" fmla="val 1378368"/>
                <a:gd name="f22" fmla="val 1126356"/>
                <a:gd name="f23" fmla="val 1652384"/>
                <a:gd name="f24" fmla="val 1507833"/>
                <a:gd name="f25" fmla="val 1933512"/>
                <a:gd name="f26" fmla="val 1779060"/>
                <a:gd name="f27" fmla="val 2238056"/>
                <a:gd name="f28" fmla="val 1955322"/>
                <a:gd name="f29" fmla="val 2560868"/>
                <a:gd name="f30" fmla="val 2142238"/>
                <a:gd name="f31" fmla="val 2930637"/>
                <a:gd name="f32" fmla="val 2233033"/>
                <a:gd name="f33" fmla="val 3368327"/>
                <a:gd name="f34" fmla="val 3616720"/>
                <a:gd name="f35" fmla="val 3847703"/>
                <a:gd name="f36" fmla="val 2176866"/>
                <a:gd name="f37" fmla="val 4095360"/>
                <a:gd name="f38" fmla="val 2056192"/>
                <a:gd name="f39" fmla="val 4349636"/>
                <a:gd name="f40" fmla="val 1932276"/>
                <a:gd name="f41" fmla="val 4601340"/>
                <a:gd name="f42" fmla="val 1751613"/>
                <a:gd name="f43" fmla="val 4880506"/>
                <a:gd name="f44" fmla="val 1545587"/>
                <a:gd name="f45" fmla="val 4945974"/>
                <a:gd name="f46" fmla="val 1497295"/>
                <a:gd name="f47" fmla="val 5011199"/>
                <a:gd name="f48" fmla="val 1449697"/>
                <a:gd name="f49" fmla="val 5074340"/>
                <a:gd name="f50" fmla="val 1403721"/>
                <a:gd name="f51" fmla="val 1259367"/>
                <a:gd name="f52" fmla="val 2138641"/>
                <a:gd name="f53" fmla="val 5112925"/>
                <a:gd name="f54" fmla="val 2253730"/>
                <a:gd name="f55" fmla="val 4598179"/>
                <a:gd name="f56" fmla="val 2621786"/>
                <a:gd name="f57" fmla="val 4074961"/>
                <a:gd name="f58" fmla="val 2170746"/>
                <a:gd name="f59" fmla="val 1393203"/>
                <a:gd name="f60" fmla="val 2384512"/>
                <a:gd name="f61" fmla="val 769646"/>
                <a:gd name="f62" fmla="val 1516288"/>
                <a:gd name="f63" fmla="val 418850"/>
                <a:gd name="f64" fmla="val 1027932"/>
                <a:gd name="f65" fmla="val 48120"/>
                <a:gd name="f66" fmla="val 683401"/>
                <a:gd name="f67" fmla="val 3149"/>
                <a:gd name="f68" fmla="val 85252"/>
                <a:gd name="f69" fmla="+- 0 0 -90"/>
                <a:gd name="f70" fmla="*/ f3 1 5270786"/>
                <a:gd name="f71" fmla="*/ f4 1 2927775"/>
                <a:gd name="f72" fmla="val f5"/>
                <a:gd name="f73" fmla="val f6"/>
                <a:gd name="f74" fmla="val f7"/>
                <a:gd name="f75" fmla="*/ f69 f0 1"/>
                <a:gd name="f76" fmla="+- f74 0 f72"/>
                <a:gd name="f77" fmla="+- f73 0 f72"/>
                <a:gd name="f78" fmla="*/ f75 1 f2"/>
                <a:gd name="f79" fmla="*/ f77 1 5270786"/>
                <a:gd name="f80" fmla="*/ f76 1 2927775"/>
                <a:gd name="f81" fmla="*/ 0 f77 1"/>
                <a:gd name="f82" fmla="*/ 0 f76 1"/>
                <a:gd name="f83" fmla="*/ 736294 f77 1"/>
                <a:gd name="f84" fmla="*/ 740298 f77 1"/>
                <a:gd name="f85" fmla="*/ 72745 f76 1"/>
                <a:gd name="f86" fmla="*/ 1153024 f77 1"/>
                <a:gd name="f87" fmla="*/ 826989 f76 1"/>
                <a:gd name="f88" fmla="*/ 1378368 f77 1"/>
                <a:gd name="f89" fmla="*/ 1126356 f76 1"/>
                <a:gd name="f90" fmla="*/ 2238056 f77 1"/>
                <a:gd name="f91" fmla="*/ 1955322 f76 1"/>
                <a:gd name="f92" fmla="*/ 3368327 f77 1"/>
                <a:gd name="f93" fmla="*/ 2233033 f76 1"/>
                <a:gd name="f94" fmla="*/ 4095360 f77 1"/>
                <a:gd name="f95" fmla="*/ 2056192 f76 1"/>
                <a:gd name="f96" fmla="*/ 4880506 f77 1"/>
                <a:gd name="f97" fmla="*/ 1545587 f76 1"/>
                <a:gd name="f98" fmla="*/ 5074340 f77 1"/>
                <a:gd name="f99" fmla="*/ 1403721 f76 1"/>
                <a:gd name="f100" fmla="*/ 5270786 f77 1"/>
                <a:gd name="f101" fmla="*/ 1259367 f76 1"/>
                <a:gd name="f102" fmla="*/ 2138641 f76 1"/>
                <a:gd name="f103" fmla="*/ 5112925 f77 1"/>
                <a:gd name="f104" fmla="*/ 2253730 f76 1"/>
                <a:gd name="f105" fmla="*/ 2927775 f76 1"/>
                <a:gd name="f106" fmla="*/ 769646 f77 1"/>
                <a:gd name="f107" fmla="*/ 1516288 f76 1"/>
                <a:gd name="f108" fmla="*/ 3149 f77 1"/>
                <a:gd name="f109" fmla="*/ 85252 f76 1"/>
                <a:gd name="f110" fmla="+- f78 0 f1"/>
                <a:gd name="f111" fmla="*/ f81 1 5270786"/>
                <a:gd name="f112" fmla="*/ f82 1 2927775"/>
                <a:gd name="f113" fmla="*/ f83 1 5270786"/>
                <a:gd name="f114" fmla="*/ f84 1 5270786"/>
                <a:gd name="f115" fmla="*/ f85 1 2927775"/>
                <a:gd name="f116" fmla="*/ f86 1 5270786"/>
                <a:gd name="f117" fmla="*/ f87 1 2927775"/>
                <a:gd name="f118" fmla="*/ f88 1 5270786"/>
                <a:gd name="f119" fmla="*/ f89 1 2927775"/>
                <a:gd name="f120" fmla="*/ f90 1 5270786"/>
                <a:gd name="f121" fmla="*/ f91 1 2927775"/>
                <a:gd name="f122" fmla="*/ f92 1 5270786"/>
                <a:gd name="f123" fmla="*/ f93 1 2927775"/>
                <a:gd name="f124" fmla="*/ f94 1 5270786"/>
                <a:gd name="f125" fmla="*/ f95 1 2927775"/>
                <a:gd name="f126" fmla="*/ f96 1 5270786"/>
                <a:gd name="f127" fmla="*/ f97 1 2927775"/>
                <a:gd name="f128" fmla="*/ f98 1 5270786"/>
                <a:gd name="f129" fmla="*/ f99 1 2927775"/>
                <a:gd name="f130" fmla="*/ f100 1 5270786"/>
                <a:gd name="f131" fmla="*/ f101 1 2927775"/>
                <a:gd name="f132" fmla="*/ f102 1 2927775"/>
                <a:gd name="f133" fmla="*/ f103 1 5270786"/>
                <a:gd name="f134" fmla="*/ f104 1 2927775"/>
                <a:gd name="f135" fmla="*/ f105 1 2927775"/>
                <a:gd name="f136" fmla="*/ f106 1 5270786"/>
                <a:gd name="f137" fmla="*/ f107 1 2927775"/>
                <a:gd name="f138" fmla="*/ f108 1 5270786"/>
                <a:gd name="f139" fmla="*/ f109 1 2927775"/>
                <a:gd name="f140" fmla="*/ f72 1 f79"/>
                <a:gd name="f141" fmla="*/ f73 1 f79"/>
                <a:gd name="f142" fmla="*/ f72 1 f80"/>
                <a:gd name="f143" fmla="*/ f74 1 f80"/>
                <a:gd name="f144" fmla="*/ f111 1 f79"/>
                <a:gd name="f145" fmla="*/ f112 1 f80"/>
                <a:gd name="f146" fmla="*/ f113 1 f79"/>
                <a:gd name="f147" fmla="*/ f114 1 f79"/>
                <a:gd name="f148" fmla="*/ f115 1 f80"/>
                <a:gd name="f149" fmla="*/ f116 1 f79"/>
                <a:gd name="f150" fmla="*/ f117 1 f80"/>
                <a:gd name="f151" fmla="*/ f118 1 f79"/>
                <a:gd name="f152" fmla="*/ f119 1 f80"/>
                <a:gd name="f153" fmla="*/ f120 1 f79"/>
                <a:gd name="f154" fmla="*/ f121 1 f80"/>
                <a:gd name="f155" fmla="*/ f122 1 f79"/>
                <a:gd name="f156" fmla="*/ f123 1 f80"/>
                <a:gd name="f157" fmla="*/ f124 1 f79"/>
                <a:gd name="f158" fmla="*/ f125 1 f80"/>
                <a:gd name="f159" fmla="*/ f126 1 f79"/>
                <a:gd name="f160" fmla="*/ f127 1 f80"/>
                <a:gd name="f161" fmla="*/ f128 1 f79"/>
                <a:gd name="f162" fmla="*/ f129 1 f80"/>
                <a:gd name="f163" fmla="*/ f130 1 f79"/>
                <a:gd name="f164" fmla="*/ f131 1 f80"/>
                <a:gd name="f165" fmla="*/ f132 1 f80"/>
                <a:gd name="f166" fmla="*/ f133 1 f79"/>
                <a:gd name="f167" fmla="*/ f134 1 f80"/>
                <a:gd name="f168" fmla="*/ f135 1 f80"/>
                <a:gd name="f169" fmla="*/ f136 1 f79"/>
                <a:gd name="f170" fmla="*/ f137 1 f80"/>
                <a:gd name="f171" fmla="*/ f138 1 f79"/>
                <a:gd name="f172" fmla="*/ f139 1 f80"/>
                <a:gd name="f173" fmla="*/ f140 f70 1"/>
                <a:gd name="f174" fmla="*/ f141 f70 1"/>
                <a:gd name="f175" fmla="*/ f143 f71 1"/>
                <a:gd name="f176" fmla="*/ f142 f71 1"/>
                <a:gd name="f177" fmla="*/ f144 f70 1"/>
                <a:gd name="f178" fmla="*/ f145 f71 1"/>
                <a:gd name="f179" fmla="*/ f146 f70 1"/>
                <a:gd name="f180" fmla="*/ f147 f70 1"/>
                <a:gd name="f181" fmla="*/ f148 f71 1"/>
                <a:gd name="f182" fmla="*/ f149 f70 1"/>
                <a:gd name="f183" fmla="*/ f150 f71 1"/>
                <a:gd name="f184" fmla="*/ f151 f70 1"/>
                <a:gd name="f185" fmla="*/ f152 f71 1"/>
                <a:gd name="f186" fmla="*/ f153 f70 1"/>
                <a:gd name="f187" fmla="*/ f154 f71 1"/>
                <a:gd name="f188" fmla="*/ f155 f70 1"/>
                <a:gd name="f189" fmla="*/ f156 f71 1"/>
                <a:gd name="f190" fmla="*/ f157 f70 1"/>
                <a:gd name="f191" fmla="*/ f158 f71 1"/>
                <a:gd name="f192" fmla="*/ f159 f70 1"/>
                <a:gd name="f193" fmla="*/ f160 f71 1"/>
                <a:gd name="f194" fmla="*/ f161 f70 1"/>
                <a:gd name="f195" fmla="*/ f162 f71 1"/>
                <a:gd name="f196" fmla="*/ f163 f70 1"/>
                <a:gd name="f197" fmla="*/ f164 f71 1"/>
                <a:gd name="f198" fmla="*/ f165 f71 1"/>
                <a:gd name="f199" fmla="*/ f166 f70 1"/>
                <a:gd name="f200" fmla="*/ f167 f71 1"/>
                <a:gd name="f201" fmla="*/ f168 f71 1"/>
                <a:gd name="f202" fmla="*/ f169 f70 1"/>
                <a:gd name="f203" fmla="*/ f170 f71 1"/>
                <a:gd name="f204" fmla="*/ f171 f70 1"/>
                <a:gd name="f205" fmla="*/ f172 f7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77" y="f178"/>
                </a:cxn>
                <a:cxn ang="f110">
                  <a:pos x="f179" y="f178"/>
                </a:cxn>
                <a:cxn ang="f110">
                  <a:pos x="f180" y="f181"/>
                </a:cxn>
                <a:cxn ang="f110">
                  <a:pos x="f182" y="f183"/>
                </a:cxn>
                <a:cxn ang="f110">
                  <a:pos x="f184" y="f185"/>
                </a:cxn>
                <a:cxn ang="f110">
                  <a:pos x="f186" y="f187"/>
                </a:cxn>
                <a:cxn ang="f110">
                  <a:pos x="f188" y="f189"/>
                </a:cxn>
                <a:cxn ang="f110">
                  <a:pos x="f190" y="f191"/>
                </a:cxn>
                <a:cxn ang="f110">
                  <a:pos x="f192" y="f193"/>
                </a:cxn>
                <a:cxn ang="f110">
                  <a:pos x="f194" y="f195"/>
                </a:cxn>
                <a:cxn ang="f110">
                  <a:pos x="f196" y="f197"/>
                </a:cxn>
                <a:cxn ang="f110">
                  <a:pos x="f196" y="f198"/>
                </a:cxn>
                <a:cxn ang="f110">
                  <a:pos x="f199" y="f200"/>
                </a:cxn>
                <a:cxn ang="f110">
                  <a:pos x="f188" y="f201"/>
                </a:cxn>
                <a:cxn ang="f110">
                  <a:pos x="f202" y="f203"/>
                </a:cxn>
                <a:cxn ang="f110">
                  <a:pos x="f204" y="f205"/>
                </a:cxn>
              </a:cxnLst>
              <a:rect l="f173" t="f176" r="f174" b="f175"/>
              <a:pathLst>
                <a:path w="5270786" h="2927775">
                  <a:moveTo>
                    <a:pt x="f5" y="f5"/>
                  </a:moveTo>
                  <a:lnTo>
                    <a:pt x="f8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2"/>
                  </a:cubicBezTo>
                  <a:cubicBezTo>
                    <a:pt x="f34" y="f32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lnTo>
                    <a:pt x="f6" y="f51"/>
                  </a:lnTo>
                  <a:lnTo>
                    <a:pt x="f6" y="f52"/>
                  </a:lnTo>
                  <a:lnTo>
                    <a:pt x="f53" y="f54"/>
                  </a:lnTo>
                  <a:cubicBezTo>
                    <a:pt x="f55" y="f56"/>
                    <a:pt x="f57" y="f7"/>
                    <a:pt x="f33" y="f7"/>
                  </a:cubicBezTo>
                  <a:cubicBezTo>
                    <a:pt x="f58" y="f7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12" name="Group 19">
            <a:extLst>
              <a:ext uri="{FF2B5EF4-FFF2-40B4-BE49-F238E27FC236}">
                <a16:creationId xmlns:a16="http://schemas.microsoft.com/office/drawing/2014/main" id="{97A58539-FB5A-4FEE-B5F4-532607EB77F8}"/>
              </a:ext>
            </a:extLst>
          </p:cNvPr>
          <p:cNvGrpSpPr/>
          <p:nvPr/>
        </p:nvGrpSpPr>
        <p:grpSpPr>
          <a:xfrm>
            <a:off x="9058284" y="4146310"/>
            <a:ext cx="3142399" cy="2716810"/>
            <a:chOff x="9058284" y="4146310"/>
            <a:chExt cx="3142399" cy="2716810"/>
          </a:xfrm>
        </p:grpSpPr>
        <p:sp>
          <p:nvSpPr>
            <p:cNvPr id="13" name="Freeform: Shape 20">
              <a:extLst>
                <a:ext uri="{FF2B5EF4-FFF2-40B4-BE49-F238E27FC236}">
                  <a16:creationId xmlns:a16="http://schemas.microsoft.com/office/drawing/2014/main" id="{6628E07E-BDDE-4011-9E5D-0996AAD570CD}"/>
                </a:ext>
              </a:extLst>
            </p:cNvPr>
            <p:cNvSpPr/>
            <p:nvPr/>
          </p:nvSpPr>
          <p:spPr>
            <a:xfrm rot="10799991">
              <a:off x="9058284" y="4146310"/>
              <a:ext cx="3142399" cy="27116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val f5"/>
                <a:gd name="f166" fmla="val f6"/>
                <a:gd name="f167" fmla="val f7"/>
                <a:gd name="f168" fmla="*/ f162 f0 1"/>
                <a:gd name="f169" fmla="+- f167 0 f165"/>
                <a:gd name="f170" fmla="+- f166 0 f165"/>
                <a:gd name="f171" fmla="*/ f168 1 f2"/>
                <a:gd name="f172" fmla="*/ f170 1 2514948"/>
                <a:gd name="f173" fmla="*/ f169 1 2170178"/>
                <a:gd name="f174" fmla="*/ 2466091 f170 1"/>
                <a:gd name="f175" fmla="*/ 0 f169 1"/>
                <a:gd name="f176" fmla="*/ 2514948 f170 1"/>
                <a:gd name="f177" fmla="*/ 2512286 f170 1"/>
                <a:gd name="f178" fmla="*/ 12375 f169 1"/>
                <a:gd name="f179" fmla="*/ 2394961 f170 1"/>
                <a:gd name="f180" fmla="*/ 368660 f169 1"/>
                <a:gd name="f181" fmla="*/ 2289734 f170 1"/>
                <a:gd name="f182" fmla="*/ 598078 f169 1"/>
                <a:gd name="f183" fmla="*/ 2163747 f170 1"/>
                <a:gd name="f184" fmla="*/ 819078 f169 1"/>
                <a:gd name="f185" fmla="*/ 1852241 f170 1"/>
                <a:gd name="f186" fmla="*/ 1228932 f169 1"/>
                <a:gd name="f187" fmla="*/ 1668235 f170 1"/>
                <a:gd name="f188" fmla="*/ 1413844 f169 1"/>
                <a:gd name="f189" fmla="*/ 1619510 f170 1"/>
                <a:gd name="f190" fmla="*/ 1457722 f169 1"/>
                <a:gd name="f191" fmla="*/ 1569835 f170 1"/>
                <a:gd name="f192" fmla="*/ 1500704 f169 1"/>
                <a:gd name="f193" fmla="*/ 1467169 f170 1"/>
                <a:gd name="f194" fmla="*/ 1583266 f169 1"/>
                <a:gd name="f195" fmla="*/ 1018393 f170 1"/>
                <a:gd name="f196" fmla="*/ 1867576 f169 1"/>
                <a:gd name="f197" fmla="*/ 255857 f170 1"/>
                <a:gd name="f198" fmla="*/ 2133049 f169 1"/>
                <a:gd name="f199" fmla="*/ 0 f170 1"/>
                <a:gd name="f200" fmla="*/ 2170178 f169 1"/>
                <a:gd name="f201" fmla="*/ 1940056 f169 1"/>
                <a:gd name="f202" fmla="*/ 201609 f170 1"/>
                <a:gd name="f203" fmla="*/ 1902856 f169 1"/>
                <a:gd name="f204" fmla="*/ 440974 f170 1"/>
                <a:gd name="f205" fmla="*/ 1838472 f169 1"/>
                <a:gd name="f206" fmla="*/ 674558 f170 1"/>
                <a:gd name="f207" fmla="*/ 1756359 f169 1"/>
                <a:gd name="f208" fmla="*/ 901222 f170 1"/>
                <a:gd name="f209" fmla="*/ 1657142 f169 1"/>
                <a:gd name="f210" fmla="*/ 1330943 f170 1"/>
                <a:gd name="f211" fmla="*/ 1413396 f169 1"/>
                <a:gd name="f212" fmla="*/ 1432566 f170 1"/>
                <a:gd name="f213" fmla="*/ 1343193 f169 1"/>
                <a:gd name="f214" fmla="*/ 1482527 f170 1"/>
                <a:gd name="f215" fmla="*/ 1306926 f169 1"/>
                <a:gd name="f216" fmla="*/ 1531821 f170 1"/>
                <a:gd name="f217" fmla="*/ 1269765 f169 1"/>
                <a:gd name="f218" fmla="*/ 1721986 f170 1"/>
                <a:gd name="f219" fmla="*/ 1112073 f169 1"/>
                <a:gd name="f220" fmla="*/ 2061460 f170 1"/>
                <a:gd name="f221" fmla="*/ 754336 f169 1"/>
                <a:gd name="f222" fmla="*/ 2206218 f170 1"/>
                <a:gd name="f223" fmla="*/ 554827 f169 1"/>
                <a:gd name="f224" fmla="*/ 2329455 f170 1"/>
                <a:gd name="f225" fmla="*/ 341886 f169 1"/>
                <a:gd name="f226" fmla="*/ 2356757 f170 1"/>
                <a:gd name="f227" fmla="*/ 286815 f169 1"/>
                <a:gd name="f228" fmla="*/ 2370030 f170 1"/>
                <a:gd name="f229" fmla="*/ 259056 f169 1"/>
                <a:gd name="f230" fmla="*/ 2382637 f170 1"/>
                <a:gd name="f231" fmla="*/ 231028 f169 1"/>
                <a:gd name="f232" fmla="*/ 2406716 f170 1"/>
                <a:gd name="f233" fmla="*/ 174525 f169 1"/>
                <a:gd name="f234" fmla="*/ 2429278 f170 1"/>
                <a:gd name="f235" fmla="*/ 117393 f169 1"/>
                <a:gd name="f236" fmla="+- f171 0 f1"/>
                <a:gd name="f237" fmla="*/ f174 1 2514948"/>
                <a:gd name="f238" fmla="*/ f175 1 2170178"/>
                <a:gd name="f239" fmla="*/ f176 1 251494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514948"/>
                <a:gd name="f261" fmla="*/ f198 1 2170178"/>
                <a:gd name="f262" fmla="*/ f199 1 2514948"/>
                <a:gd name="f263" fmla="*/ f200 1 217017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232 1 2514948"/>
                <a:gd name="f296" fmla="*/ f233 1 2170178"/>
                <a:gd name="f297" fmla="*/ f234 1 2514948"/>
                <a:gd name="f298" fmla="*/ f235 1 2170178"/>
                <a:gd name="f299" fmla="*/ f165 1 f172"/>
                <a:gd name="f300" fmla="*/ f166 1 f172"/>
                <a:gd name="f301" fmla="*/ f165 1 f173"/>
                <a:gd name="f302" fmla="*/ f167 1 f173"/>
                <a:gd name="f303" fmla="*/ f237 1 f172"/>
                <a:gd name="f304" fmla="*/ f238 1 f173"/>
                <a:gd name="f305" fmla="*/ f239 1 f172"/>
                <a:gd name="f306" fmla="*/ f240 1 f172"/>
                <a:gd name="f307" fmla="*/ f241 1 f173"/>
                <a:gd name="f308" fmla="*/ f242 1 f172"/>
                <a:gd name="f309" fmla="*/ f243 1 f173"/>
                <a:gd name="f310" fmla="*/ f244 1 f172"/>
                <a:gd name="f311" fmla="*/ f245 1 f173"/>
                <a:gd name="f312" fmla="*/ f246 1 f172"/>
                <a:gd name="f313" fmla="*/ f247 1 f173"/>
                <a:gd name="f314" fmla="*/ f248 1 f172"/>
                <a:gd name="f315" fmla="*/ f249 1 f173"/>
                <a:gd name="f316" fmla="*/ f250 1 f172"/>
                <a:gd name="f317" fmla="*/ f251 1 f173"/>
                <a:gd name="f318" fmla="*/ f252 1 f172"/>
                <a:gd name="f319" fmla="*/ f253 1 f173"/>
                <a:gd name="f320" fmla="*/ f254 1 f172"/>
                <a:gd name="f321" fmla="*/ f255 1 f173"/>
                <a:gd name="f322" fmla="*/ f256 1 f172"/>
                <a:gd name="f323" fmla="*/ f257 1 f173"/>
                <a:gd name="f324" fmla="*/ f258 1 f172"/>
                <a:gd name="f325" fmla="*/ f259 1 f173"/>
                <a:gd name="f326" fmla="*/ f260 1 f172"/>
                <a:gd name="f327" fmla="*/ f261 1 f173"/>
                <a:gd name="f328" fmla="*/ f262 1 f172"/>
                <a:gd name="f329" fmla="*/ f263 1 f173"/>
                <a:gd name="f330" fmla="*/ f264 1 f173"/>
                <a:gd name="f331" fmla="*/ f265 1 f172"/>
                <a:gd name="f332" fmla="*/ f266 1 f173"/>
                <a:gd name="f333" fmla="*/ f267 1 f172"/>
                <a:gd name="f334" fmla="*/ f268 1 f173"/>
                <a:gd name="f335" fmla="*/ f269 1 f172"/>
                <a:gd name="f336" fmla="*/ f270 1 f173"/>
                <a:gd name="f337" fmla="*/ f271 1 f172"/>
                <a:gd name="f338" fmla="*/ f272 1 f173"/>
                <a:gd name="f339" fmla="*/ f273 1 f172"/>
                <a:gd name="f340" fmla="*/ f274 1 f173"/>
                <a:gd name="f341" fmla="*/ f275 1 f172"/>
                <a:gd name="f342" fmla="*/ f276 1 f173"/>
                <a:gd name="f343" fmla="*/ f277 1 f172"/>
                <a:gd name="f344" fmla="*/ f278 1 f173"/>
                <a:gd name="f345" fmla="*/ f279 1 f172"/>
                <a:gd name="f346" fmla="*/ f280 1 f173"/>
                <a:gd name="f347" fmla="*/ f281 1 f172"/>
                <a:gd name="f348" fmla="*/ f282 1 f173"/>
                <a:gd name="f349" fmla="*/ f283 1 f172"/>
                <a:gd name="f350" fmla="*/ f284 1 f173"/>
                <a:gd name="f351" fmla="*/ f285 1 f172"/>
                <a:gd name="f352" fmla="*/ f286 1 f173"/>
                <a:gd name="f353" fmla="*/ f287 1 f172"/>
                <a:gd name="f354" fmla="*/ f288 1 f173"/>
                <a:gd name="f355" fmla="*/ f289 1 f172"/>
                <a:gd name="f356" fmla="*/ f290 1 f173"/>
                <a:gd name="f357" fmla="*/ f291 1 f172"/>
                <a:gd name="f358" fmla="*/ f292 1 f173"/>
                <a:gd name="f359" fmla="*/ f293 1 f172"/>
                <a:gd name="f360" fmla="*/ f294 1 f173"/>
                <a:gd name="f361" fmla="*/ f295 1 f172"/>
                <a:gd name="f362" fmla="*/ f296 1 f173"/>
                <a:gd name="f363" fmla="*/ f297 1 f172"/>
                <a:gd name="f364" fmla="*/ f298 1 f173"/>
                <a:gd name="f365" fmla="*/ f299 f163 1"/>
                <a:gd name="f366" fmla="*/ f300 f163 1"/>
                <a:gd name="f367" fmla="*/ f302 f164 1"/>
                <a:gd name="f368" fmla="*/ f301 f164 1"/>
                <a:gd name="f369" fmla="*/ f303 f163 1"/>
                <a:gd name="f370" fmla="*/ f304 f164 1"/>
                <a:gd name="f371" fmla="*/ f305 f163 1"/>
                <a:gd name="f372" fmla="*/ f306 f163 1"/>
                <a:gd name="f373" fmla="*/ f307 f164 1"/>
                <a:gd name="f374" fmla="*/ f308 f163 1"/>
                <a:gd name="f375" fmla="*/ f309 f164 1"/>
                <a:gd name="f376" fmla="*/ f310 f163 1"/>
                <a:gd name="f377" fmla="*/ f311 f164 1"/>
                <a:gd name="f378" fmla="*/ f312 f163 1"/>
                <a:gd name="f379" fmla="*/ f313 f164 1"/>
                <a:gd name="f380" fmla="*/ f314 f163 1"/>
                <a:gd name="f381" fmla="*/ f315 f164 1"/>
                <a:gd name="f382" fmla="*/ f316 f163 1"/>
                <a:gd name="f383" fmla="*/ f317 f164 1"/>
                <a:gd name="f384" fmla="*/ f318 f163 1"/>
                <a:gd name="f385" fmla="*/ f319 f164 1"/>
                <a:gd name="f386" fmla="*/ f320 f163 1"/>
                <a:gd name="f387" fmla="*/ f321 f164 1"/>
                <a:gd name="f388" fmla="*/ f322 f163 1"/>
                <a:gd name="f389" fmla="*/ f323 f164 1"/>
                <a:gd name="f390" fmla="*/ f324 f163 1"/>
                <a:gd name="f391" fmla="*/ f325 f164 1"/>
                <a:gd name="f392" fmla="*/ f326 f163 1"/>
                <a:gd name="f393" fmla="*/ f327 f164 1"/>
                <a:gd name="f394" fmla="*/ f328 f163 1"/>
                <a:gd name="f395" fmla="*/ f329 f164 1"/>
                <a:gd name="f396" fmla="*/ f330 f164 1"/>
                <a:gd name="f397" fmla="*/ f331 f163 1"/>
                <a:gd name="f398" fmla="*/ f332 f164 1"/>
                <a:gd name="f399" fmla="*/ f333 f163 1"/>
                <a:gd name="f400" fmla="*/ f334 f164 1"/>
                <a:gd name="f401" fmla="*/ f335 f163 1"/>
                <a:gd name="f402" fmla="*/ f336 f164 1"/>
                <a:gd name="f403" fmla="*/ f337 f163 1"/>
                <a:gd name="f404" fmla="*/ f338 f164 1"/>
                <a:gd name="f405" fmla="*/ f339 f163 1"/>
                <a:gd name="f406" fmla="*/ f340 f164 1"/>
                <a:gd name="f407" fmla="*/ f341 f163 1"/>
                <a:gd name="f408" fmla="*/ f342 f164 1"/>
                <a:gd name="f409" fmla="*/ f343 f163 1"/>
                <a:gd name="f410" fmla="*/ f344 f164 1"/>
                <a:gd name="f411" fmla="*/ f345 f163 1"/>
                <a:gd name="f412" fmla="*/ f346 f164 1"/>
                <a:gd name="f413" fmla="*/ f347 f163 1"/>
                <a:gd name="f414" fmla="*/ f348 f164 1"/>
                <a:gd name="f415" fmla="*/ f349 f163 1"/>
                <a:gd name="f416" fmla="*/ f350 f164 1"/>
                <a:gd name="f417" fmla="*/ f351 f163 1"/>
                <a:gd name="f418" fmla="*/ f352 f164 1"/>
                <a:gd name="f419" fmla="*/ f353 f163 1"/>
                <a:gd name="f420" fmla="*/ f354 f164 1"/>
                <a:gd name="f421" fmla="*/ f355 f163 1"/>
                <a:gd name="f422" fmla="*/ f356 f164 1"/>
                <a:gd name="f423" fmla="*/ f357 f163 1"/>
                <a:gd name="f424" fmla="*/ f358 f164 1"/>
                <a:gd name="f425" fmla="*/ f359 f163 1"/>
                <a:gd name="f426" fmla="*/ f360 f164 1"/>
                <a:gd name="f427" fmla="*/ f361 f163 1"/>
                <a:gd name="f428" fmla="*/ f362 f164 1"/>
                <a:gd name="f429" fmla="*/ f363 f163 1"/>
                <a:gd name="f430" fmla="*/ f364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6">
                  <a:pos x="f369" y="f370"/>
                </a:cxn>
                <a:cxn ang="f236">
                  <a:pos x="f371" y="f370"/>
                </a:cxn>
                <a:cxn ang="f236">
                  <a:pos x="f372" y="f373"/>
                </a:cxn>
                <a:cxn ang="f236">
                  <a:pos x="f374" y="f375"/>
                </a:cxn>
                <a:cxn ang="f236">
                  <a:pos x="f376" y="f377"/>
                </a:cxn>
                <a:cxn ang="f236">
                  <a:pos x="f378" y="f379"/>
                </a:cxn>
                <a:cxn ang="f236">
                  <a:pos x="f380" y="f381"/>
                </a:cxn>
                <a:cxn ang="f236">
                  <a:pos x="f382" y="f383"/>
                </a:cxn>
                <a:cxn ang="f236">
                  <a:pos x="f384" y="f385"/>
                </a:cxn>
                <a:cxn ang="f236">
                  <a:pos x="f386" y="f387"/>
                </a:cxn>
                <a:cxn ang="f236">
                  <a:pos x="f388" y="f389"/>
                </a:cxn>
                <a:cxn ang="f236">
                  <a:pos x="f390" y="f391"/>
                </a:cxn>
                <a:cxn ang="f236">
                  <a:pos x="f392" y="f393"/>
                </a:cxn>
                <a:cxn ang="f236">
                  <a:pos x="f394" y="f395"/>
                </a:cxn>
                <a:cxn ang="f236">
                  <a:pos x="f394" y="f396"/>
                </a:cxn>
                <a:cxn ang="f236">
                  <a:pos x="f397" y="f398"/>
                </a:cxn>
                <a:cxn ang="f236">
                  <a:pos x="f399" y="f400"/>
                </a:cxn>
                <a:cxn ang="f236">
                  <a:pos x="f401" y="f402"/>
                </a:cxn>
                <a:cxn ang="f236">
                  <a:pos x="f403" y="f404"/>
                </a:cxn>
                <a:cxn ang="f236">
                  <a:pos x="f405" y="f406"/>
                </a:cxn>
                <a:cxn ang="f236">
                  <a:pos x="f407" y="f408"/>
                </a:cxn>
                <a:cxn ang="f236">
                  <a:pos x="f409" y="f410"/>
                </a:cxn>
                <a:cxn ang="f236">
                  <a:pos x="f411" y="f412"/>
                </a:cxn>
                <a:cxn ang="f236">
                  <a:pos x="f413" y="f414"/>
                </a:cxn>
                <a:cxn ang="f236">
                  <a:pos x="f415" y="f416"/>
                </a:cxn>
                <a:cxn ang="f236">
                  <a:pos x="f417" y="f418"/>
                </a:cxn>
                <a:cxn ang="f236">
                  <a:pos x="f419" y="f420"/>
                </a:cxn>
                <a:cxn ang="f236">
                  <a:pos x="f421" y="f422"/>
                </a:cxn>
                <a:cxn ang="f236">
                  <a:pos x="f423" y="f424"/>
                </a:cxn>
                <a:cxn ang="f236">
                  <a:pos x="f425" y="f426"/>
                </a:cxn>
                <a:cxn ang="f236">
                  <a:pos x="f427" y="f428"/>
                </a:cxn>
                <a:cxn ang="f236">
                  <a:pos x="f429" y="f430"/>
                </a:cxn>
              </a:cxnLst>
              <a:rect l="f365" t="f368" r="f366" b="f367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4" name="Freeform: Shape 21">
              <a:extLst>
                <a:ext uri="{FF2B5EF4-FFF2-40B4-BE49-F238E27FC236}">
                  <a16:creationId xmlns:a16="http://schemas.microsoft.com/office/drawing/2014/main" id="{074BB811-BA1D-4FB2-9429-4B73E74BBFBF}"/>
                </a:ext>
              </a:extLst>
            </p:cNvPr>
            <p:cNvSpPr/>
            <p:nvPr/>
          </p:nvSpPr>
          <p:spPr>
            <a:xfrm rot="10799991">
              <a:off x="9085624" y="4429244"/>
              <a:ext cx="3115049" cy="24338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2493062"/>
                <a:gd name="f55" fmla="*/ f51 1 1947896"/>
                <a:gd name="f56" fmla="*/ 1896911 f52 1"/>
                <a:gd name="f57" fmla="*/ 0 f51 1"/>
                <a:gd name="f58" fmla="*/ 2493062 f52 1"/>
                <a:gd name="f59" fmla="*/ 2435315 f52 1"/>
                <a:gd name="f60" fmla="*/ 178165 f51 1"/>
                <a:gd name="f61" fmla="*/ 93066 f52 1"/>
                <a:gd name="f62" fmla="*/ 1935859 f51 1"/>
                <a:gd name="f63" fmla="*/ 0 f52 1"/>
                <a:gd name="f64" fmla="*/ 1947896 f51 1"/>
                <a:gd name="f65" fmla="*/ 1404756 f51 1"/>
                <a:gd name="f66" fmla="*/ 17392 f52 1"/>
                <a:gd name="f67" fmla="*/ 1402364 f51 1"/>
                <a:gd name="f68" fmla="*/ 464249 f52 1"/>
                <a:gd name="f69" fmla="*/ 1281208 f51 1"/>
                <a:gd name="f70" fmla="*/ 1260556 f52 1"/>
                <a:gd name="f71" fmla="*/ 833835 f51 1"/>
                <a:gd name="f72" fmla="*/ 1807924 f52 1"/>
                <a:gd name="f73" fmla="*/ 193222 f51 1"/>
                <a:gd name="f74" fmla="*/ 1874357 f52 1"/>
                <a:gd name="f75" fmla="*/ 58333 f51 1"/>
                <a:gd name="f76" fmla="+- f53 0 f1"/>
                <a:gd name="f77" fmla="*/ f56 1 2493062"/>
                <a:gd name="f78" fmla="*/ f57 1 1947896"/>
                <a:gd name="f79" fmla="*/ f58 1 2493062"/>
                <a:gd name="f80" fmla="*/ f59 1 2493062"/>
                <a:gd name="f81" fmla="*/ f60 1 1947896"/>
                <a:gd name="f82" fmla="*/ f61 1 2493062"/>
                <a:gd name="f83" fmla="*/ f62 1 1947896"/>
                <a:gd name="f84" fmla="*/ f63 1 2493062"/>
                <a:gd name="f85" fmla="*/ f64 1 1947896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72 1 2493062"/>
                <a:gd name="f94" fmla="*/ f73 1 1947896"/>
                <a:gd name="f95" fmla="*/ f74 1 2493062"/>
                <a:gd name="f96" fmla="*/ f75 1 1947896"/>
                <a:gd name="f97" fmla="*/ f47 1 f54"/>
                <a:gd name="f98" fmla="*/ f48 1 f54"/>
                <a:gd name="f99" fmla="*/ f47 1 f55"/>
                <a:gd name="f100" fmla="*/ f49 1 f55"/>
                <a:gd name="f101" fmla="*/ f77 1 f54"/>
                <a:gd name="f102" fmla="*/ f78 1 f55"/>
                <a:gd name="f103" fmla="*/ f79 1 f54"/>
                <a:gd name="f104" fmla="*/ f80 1 f54"/>
                <a:gd name="f105" fmla="*/ f81 1 f55"/>
                <a:gd name="f106" fmla="*/ f82 1 f54"/>
                <a:gd name="f107" fmla="*/ f83 1 f55"/>
                <a:gd name="f108" fmla="*/ f84 1 f54"/>
                <a:gd name="f109" fmla="*/ f85 1 f55"/>
                <a:gd name="f110" fmla="*/ f86 1 f55"/>
                <a:gd name="f111" fmla="*/ f87 1 f54"/>
                <a:gd name="f112" fmla="*/ f88 1 f55"/>
                <a:gd name="f113" fmla="*/ f89 1 f54"/>
                <a:gd name="f114" fmla="*/ f90 1 f55"/>
                <a:gd name="f115" fmla="*/ f91 1 f54"/>
                <a:gd name="f116" fmla="*/ f92 1 f55"/>
                <a:gd name="f117" fmla="*/ f93 1 f54"/>
                <a:gd name="f118" fmla="*/ f94 1 f55"/>
                <a:gd name="f119" fmla="*/ f95 1 f54"/>
                <a:gd name="f120" fmla="*/ f96 1 f55"/>
                <a:gd name="f121" fmla="*/ f97 f45 1"/>
                <a:gd name="f122" fmla="*/ f98 f45 1"/>
                <a:gd name="f123" fmla="*/ f100 f46 1"/>
                <a:gd name="f124" fmla="*/ f99 f46 1"/>
                <a:gd name="f125" fmla="*/ f101 f45 1"/>
                <a:gd name="f126" fmla="*/ f102 f46 1"/>
                <a:gd name="f127" fmla="*/ f103 f45 1"/>
                <a:gd name="f128" fmla="*/ f104 f45 1"/>
                <a:gd name="f129" fmla="*/ f105 f46 1"/>
                <a:gd name="f130" fmla="*/ f106 f45 1"/>
                <a:gd name="f131" fmla="*/ f107 f46 1"/>
                <a:gd name="f132" fmla="*/ f108 f45 1"/>
                <a:gd name="f133" fmla="*/ f109 f46 1"/>
                <a:gd name="f134" fmla="*/ f110 f46 1"/>
                <a:gd name="f135" fmla="*/ f111 f45 1"/>
                <a:gd name="f136" fmla="*/ f112 f46 1"/>
                <a:gd name="f137" fmla="*/ f113 f45 1"/>
                <a:gd name="f138" fmla="*/ f114 f46 1"/>
                <a:gd name="f139" fmla="*/ f115 f45 1"/>
                <a:gd name="f140" fmla="*/ f116 f46 1"/>
                <a:gd name="f141" fmla="*/ f117 f45 1"/>
                <a:gd name="f142" fmla="*/ f118 f46 1"/>
                <a:gd name="f143" fmla="*/ f119 f45 1"/>
                <a:gd name="f144" fmla="*/ f120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25" y="f126"/>
                </a:cxn>
                <a:cxn ang="f76">
                  <a:pos x="f127" y="f126"/>
                </a:cxn>
                <a:cxn ang="f76">
                  <a:pos x="f128" y="f129"/>
                </a:cxn>
                <a:cxn ang="f76">
                  <a:pos x="f130" y="f131"/>
                </a:cxn>
                <a:cxn ang="f76">
                  <a:pos x="f132" y="f133"/>
                </a:cxn>
                <a:cxn ang="f76">
                  <a:pos x="f132" y="f134"/>
                </a:cxn>
                <a:cxn ang="f76">
                  <a:pos x="f135" y="f136"/>
                </a:cxn>
                <a:cxn ang="f76">
                  <a:pos x="f137" y="f138"/>
                </a:cxn>
                <a:cxn ang="f76">
                  <a:pos x="f139" y="f140"/>
                </a:cxn>
                <a:cxn ang="f76">
                  <a:pos x="f141" y="f142"/>
                </a:cxn>
                <a:cxn ang="f76">
                  <a:pos x="f143" y="f144"/>
                </a:cxn>
              </a:cxnLst>
              <a:rect l="f121" t="f124" r="f122" b="f123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5" name="Freeform: Shape 22">
              <a:extLst>
                <a:ext uri="{FF2B5EF4-FFF2-40B4-BE49-F238E27FC236}">
                  <a16:creationId xmlns:a16="http://schemas.microsoft.com/office/drawing/2014/main" id="{C592BC21-41FD-4C00-8838-2D7FE3D1B6A1}"/>
                </a:ext>
              </a:extLst>
            </p:cNvPr>
            <p:cNvSpPr/>
            <p:nvPr/>
          </p:nvSpPr>
          <p:spPr>
            <a:xfrm rot="10799991">
              <a:off x="9075594" y="4393061"/>
              <a:ext cx="3125080" cy="24648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val f5"/>
                <a:gd name="f84" fmla="val f6"/>
                <a:gd name="f85" fmla="val f7"/>
                <a:gd name="f86" fmla="*/ f80 f0 1"/>
                <a:gd name="f87" fmla="+- f85 0 f83"/>
                <a:gd name="f88" fmla="+- f84 0 f83"/>
                <a:gd name="f89" fmla="*/ f86 1 f2"/>
                <a:gd name="f90" fmla="*/ f88 1 2501089"/>
                <a:gd name="f91" fmla="*/ f87 1 1972702"/>
                <a:gd name="f92" fmla="*/ 2318728 f88 1"/>
                <a:gd name="f93" fmla="*/ 0 f87 1"/>
                <a:gd name="f94" fmla="*/ 2501089 f88 1"/>
                <a:gd name="f95" fmla="*/ 2453909 f88 1"/>
                <a:gd name="f96" fmla="*/ 167837 f87 1"/>
                <a:gd name="f97" fmla="*/ 2361125 f88 1"/>
                <a:gd name="f98" fmla="*/ 392084 f87 1"/>
                <a:gd name="f99" fmla="*/ 1768255 f88 1"/>
                <a:gd name="f100" fmla="*/ 1167644 f87 1"/>
                <a:gd name="f101" fmla="*/ 1375125 f88 1"/>
                <a:gd name="f102" fmla="*/ 1471474 f87 1"/>
                <a:gd name="f103" fmla="*/ 935735 f88 1"/>
                <a:gd name="f104" fmla="*/ 1712713 f87 1"/>
                <a:gd name="f105" fmla="*/ 212353 f88 1"/>
                <a:gd name="f106" fmla="*/ 1940294 f87 1"/>
                <a:gd name="f107" fmla="*/ 0 f88 1"/>
                <a:gd name="f108" fmla="*/ 1972702 f87 1"/>
                <a:gd name="f109" fmla="*/ 1732181 f87 1"/>
                <a:gd name="f110" fmla="*/ 161195 f88 1"/>
                <a:gd name="f111" fmla="*/ 1706590 f87 1"/>
                <a:gd name="f112" fmla="*/ 388463 f88 1"/>
                <a:gd name="f113" fmla="*/ 1652268 f87 1"/>
                <a:gd name="f114" fmla="*/ 826716 f88 1"/>
                <a:gd name="f115" fmla="*/ 1493950 f87 1"/>
                <a:gd name="f116" fmla="*/ 1609847 f88 1"/>
                <a:gd name="f117" fmla="*/ 1007535 f87 1"/>
                <a:gd name="f118" fmla="*/ 1929982 f88 1"/>
                <a:gd name="f119" fmla="*/ 682930 f87 1"/>
                <a:gd name="f120" fmla="*/ 2183093 f88 1"/>
                <a:gd name="f121" fmla="*/ 310149 f87 1"/>
                <a:gd name="f122" fmla="*/ 2280286 f88 1"/>
                <a:gd name="f123" fmla="*/ 108435 f87 1"/>
                <a:gd name="f124" fmla="+- f89 0 f1"/>
                <a:gd name="f125" fmla="*/ f92 1 2501089"/>
                <a:gd name="f126" fmla="*/ f93 1 1972702"/>
                <a:gd name="f127" fmla="*/ f94 1 2501089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2501089"/>
                <a:gd name="f139" fmla="*/ f106 1 1972702"/>
                <a:gd name="f140" fmla="*/ f107 1 2501089"/>
                <a:gd name="f141" fmla="*/ f108 1 1972702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120 1 2501089"/>
                <a:gd name="f154" fmla="*/ f121 1 1972702"/>
                <a:gd name="f155" fmla="*/ f122 1 2501089"/>
                <a:gd name="f156" fmla="*/ f123 1 1972702"/>
                <a:gd name="f157" fmla="*/ f83 1 f90"/>
                <a:gd name="f158" fmla="*/ f84 1 f90"/>
                <a:gd name="f159" fmla="*/ f83 1 f91"/>
                <a:gd name="f160" fmla="*/ f85 1 f91"/>
                <a:gd name="f161" fmla="*/ f125 1 f90"/>
                <a:gd name="f162" fmla="*/ f126 1 f91"/>
                <a:gd name="f163" fmla="*/ f127 1 f90"/>
                <a:gd name="f164" fmla="*/ f128 1 f90"/>
                <a:gd name="f165" fmla="*/ f129 1 f91"/>
                <a:gd name="f166" fmla="*/ f130 1 f90"/>
                <a:gd name="f167" fmla="*/ f131 1 f91"/>
                <a:gd name="f168" fmla="*/ f132 1 f90"/>
                <a:gd name="f169" fmla="*/ f133 1 f91"/>
                <a:gd name="f170" fmla="*/ f134 1 f90"/>
                <a:gd name="f171" fmla="*/ f135 1 f91"/>
                <a:gd name="f172" fmla="*/ f136 1 f90"/>
                <a:gd name="f173" fmla="*/ f137 1 f91"/>
                <a:gd name="f174" fmla="*/ f138 1 f90"/>
                <a:gd name="f175" fmla="*/ f139 1 f91"/>
                <a:gd name="f176" fmla="*/ f140 1 f90"/>
                <a:gd name="f177" fmla="*/ f141 1 f91"/>
                <a:gd name="f178" fmla="*/ f142 1 f91"/>
                <a:gd name="f179" fmla="*/ f143 1 f90"/>
                <a:gd name="f180" fmla="*/ f144 1 f91"/>
                <a:gd name="f181" fmla="*/ f145 1 f90"/>
                <a:gd name="f182" fmla="*/ f146 1 f91"/>
                <a:gd name="f183" fmla="*/ f147 1 f90"/>
                <a:gd name="f184" fmla="*/ f148 1 f91"/>
                <a:gd name="f185" fmla="*/ f149 1 f90"/>
                <a:gd name="f186" fmla="*/ f150 1 f91"/>
                <a:gd name="f187" fmla="*/ f151 1 f90"/>
                <a:gd name="f188" fmla="*/ f152 1 f91"/>
                <a:gd name="f189" fmla="*/ f153 1 f90"/>
                <a:gd name="f190" fmla="*/ f154 1 f91"/>
                <a:gd name="f191" fmla="*/ f155 1 f90"/>
                <a:gd name="f192" fmla="*/ f156 1 f91"/>
                <a:gd name="f193" fmla="*/ f157 f81 1"/>
                <a:gd name="f194" fmla="*/ f158 f81 1"/>
                <a:gd name="f195" fmla="*/ f160 f82 1"/>
                <a:gd name="f196" fmla="*/ f159 f82 1"/>
                <a:gd name="f197" fmla="*/ f161 f81 1"/>
                <a:gd name="f198" fmla="*/ f162 f82 1"/>
                <a:gd name="f199" fmla="*/ f163 f81 1"/>
                <a:gd name="f200" fmla="*/ f164 f81 1"/>
                <a:gd name="f201" fmla="*/ f165 f82 1"/>
                <a:gd name="f202" fmla="*/ f166 f81 1"/>
                <a:gd name="f203" fmla="*/ f167 f82 1"/>
                <a:gd name="f204" fmla="*/ f168 f81 1"/>
                <a:gd name="f205" fmla="*/ f169 f82 1"/>
                <a:gd name="f206" fmla="*/ f170 f81 1"/>
                <a:gd name="f207" fmla="*/ f171 f82 1"/>
                <a:gd name="f208" fmla="*/ f172 f81 1"/>
                <a:gd name="f209" fmla="*/ f173 f82 1"/>
                <a:gd name="f210" fmla="*/ f174 f81 1"/>
                <a:gd name="f211" fmla="*/ f175 f82 1"/>
                <a:gd name="f212" fmla="*/ f176 f81 1"/>
                <a:gd name="f213" fmla="*/ f177 f82 1"/>
                <a:gd name="f214" fmla="*/ f178 f82 1"/>
                <a:gd name="f215" fmla="*/ f179 f81 1"/>
                <a:gd name="f216" fmla="*/ f180 f82 1"/>
                <a:gd name="f217" fmla="*/ f181 f81 1"/>
                <a:gd name="f218" fmla="*/ f182 f82 1"/>
                <a:gd name="f219" fmla="*/ f183 f81 1"/>
                <a:gd name="f220" fmla="*/ f184 f82 1"/>
                <a:gd name="f221" fmla="*/ f185 f81 1"/>
                <a:gd name="f222" fmla="*/ f186 f82 1"/>
                <a:gd name="f223" fmla="*/ f187 f81 1"/>
                <a:gd name="f224" fmla="*/ f188 f82 1"/>
                <a:gd name="f225" fmla="*/ f189 f81 1"/>
                <a:gd name="f226" fmla="*/ f190 f82 1"/>
                <a:gd name="f227" fmla="*/ f191 f81 1"/>
                <a:gd name="f228" fmla="*/ f192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4">
                  <a:pos x="f197" y="f198"/>
                </a:cxn>
                <a:cxn ang="f124">
                  <a:pos x="f199" y="f198"/>
                </a:cxn>
                <a:cxn ang="f124">
                  <a:pos x="f200" y="f201"/>
                </a:cxn>
                <a:cxn ang="f124">
                  <a:pos x="f202" y="f203"/>
                </a:cxn>
                <a:cxn ang="f124">
                  <a:pos x="f204" y="f205"/>
                </a:cxn>
                <a:cxn ang="f124">
                  <a:pos x="f206" y="f207"/>
                </a:cxn>
                <a:cxn ang="f124">
                  <a:pos x="f208" y="f209"/>
                </a:cxn>
                <a:cxn ang="f124">
                  <a:pos x="f210" y="f211"/>
                </a:cxn>
                <a:cxn ang="f124">
                  <a:pos x="f212" y="f213"/>
                </a:cxn>
                <a:cxn ang="f124">
                  <a:pos x="f212" y="f214"/>
                </a:cxn>
                <a:cxn ang="f124">
                  <a:pos x="f215" y="f216"/>
                </a:cxn>
                <a:cxn ang="f124">
                  <a:pos x="f217" y="f218"/>
                </a:cxn>
                <a:cxn ang="f124">
                  <a:pos x="f219" y="f220"/>
                </a:cxn>
                <a:cxn ang="f124">
                  <a:pos x="f221" y="f222"/>
                </a:cxn>
                <a:cxn ang="f124">
                  <a:pos x="f223" y="f224"/>
                </a:cxn>
                <a:cxn ang="f124">
                  <a:pos x="f225" y="f226"/>
                </a:cxn>
                <a:cxn ang="f124">
                  <a:pos x="f227" y="f228"/>
                </a:cxn>
              </a:cxnLst>
              <a:rect l="f193" t="f196" r="f194" b="f195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6" name="Freeform: Shape 23">
              <a:extLst>
                <a:ext uri="{FF2B5EF4-FFF2-40B4-BE49-F238E27FC236}">
                  <a16:creationId xmlns:a16="http://schemas.microsoft.com/office/drawing/2014/main" id="{C2411B3E-03C2-4283-9896-10F5643A8C64}"/>
                </a:ext>
              </a:extLst>
            </p:cNvPr>
            <p:cNvSpPr/>
            <p:nvPr/>
          </p:nvSpPr>
          <p:spPr>
            <a:xfrm rot="10799991">
              <a:off x="9087297" y="4429335"/>
              <a:ext cx="3112608" cy="24285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2491105"/>
                <a:gd name="f55" fmla="*/ f51 1 1943661"/>
                <a:gd name="f56" fmla="*/ 1995408 f52 1"/>
                <a:gd name="f57" fmla="*/ 0 f51 1"/>
                <a:gd name="f58" fmla="*/ 2491105 f52 1"/>
                <a:gd name="f59" fmla="*/ 2434705 f52 1"/>
                <a:gd name="f60" fmla="*/ 174009 f51 1"/>
                <a:gd name="f61" fmla="*/ 92457 f52 1"/>
                <a:gd name="f62" fmla="*/ 1931703 f51 1"/>
                <a:gd name="f63" fmla="*/ 0 f52 1"/>
                <a:gd name="f64" fmla="*/ 1943661 f51 1"/>
                <a:gd name="f65" fmla="*/ 1491489 f51 1"/>
                <a:gd name="f66" fmla="*/ 34107 f52 1"/>
                <a:gd name="f67" fmla="*/ 1486836 f51 1"/>
                <a:gd name="f68" fmla="*/ 497577 f52 1"/>
                <a:gd name="f69" fmla="*/ 1360598 f51 1"/>
                <a:gd name="f70" fmla="*/ 1321566 f52 1"/>
                <a:gd name="f71" fmla="*/ 897645 f51 1"/>
                <a:gd name="f72" fmla="*/ 1891495 f52 1"/>
                <a:gd name="f73" fmla="*/ 230078 f51 1"/>
                <a:gd name="f74" fmla="*/ 1961469 f52 1"/>
                <a:gd name="f75" fmla="*/ 87885 f51 1"/>
                <a:gd name="f76" fmla="+- f53 0 f1"/>
                <a:gd name="f77" fmla="*/ f56 1 2491105"/>
                <a:gd name="f78" fmla="*/ f57 1 1943661"/>
                <a:gd name="f79" fmla="*/ f58 1 2491105"/>
                <a:gd name="f80" fmla="*/ f59 1 2491105"/>
                <a:gd name="f81" fmla="*/ f60 1 1943661"/>
                <a:gd name="f82" fmla="*/ f61 1 2491105"/>
                <a:gd name="f83" fmla="*/ f62 1 1943661"/>
                <a:gd name="f84" fmla="*/ f63 1 2491105"/>
                <a:gd name="f85" fmla="*/ f64 1 1943661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72 1 2491105"/>
                <a:gd name="f94" fmla="*/ f73 1 1943661"/>
                <a:gd name="f95" fmla="*/ f74 1 2491105"/>
                <a:gd name="f96" fmla="*/ f75 1 1943661"/>
                <a:gd name="f97" fmla="*/ f47 1 f54"/>
                <a:gd name="f98" fmla="*/ f48 1 f54"/>
                <a:gd name="f99" fmla="*/ f47 1 f55"/>
                <a:gd name="f100" fmla="*/ f49 1 f55"/>
                <a:gd name="f101" fmla="*/ f77 1 f54"/>
                <a:gd name="f102" fmla="*/ f78 1 f55"/>
                <a:gd name="f103" fmla="*/ f79 1 f54"/>
                <a:gd name="f104" fmla="*/ f80 1 f54"/>
                <a:gd name="f105" fmla="*/ f81 1 f55"/>
                <a:gd name="f106" fmla="*/ f82 1 f54"/>
                <a:gd name="f107" fmla="*/ f83 1 f55"/>
                <a:gd name="f108" fmla="*/ f84 1 f54"/>
                <a:gd name="f109" fmla="*/ f85 1 f55"/>
                <a:gd name="f110" fmla="*/ f86 1 f55"/>
                <a:gd name="f111" fmla="*/ f87 1 f54"/>
                <a:gd name="f112" fmla="*/ f88 1 f55"/>
                <a:gd name="f113" fmla="*/ f89 1 f54"/>
                <a:gd name="f114" fmla="*/ f90 1 f55"/>
                <a:gd name="f115" fmla="*/ f91 1 f54"/>
                <a:gd name="f116" fmla="*/ f92 1 f55"/>
                <a:gd name="f117" fmla="*/ f93 1 f54"/>
                <a:gd name="f118" fmla="*/ f94 1 f55"/>
                <a:gd name="f119" fmla="*/ f95 1 f54"/>
                <a:gd name="f120" fmla="*/ f96 1 f55"/>
                <a:gd name="f121" fmla="*/ f97 f45 1"/>
                <a:gd name="f122" fmla="*/ f98 f45 1"/>
                <a:gd name="f123" fmla="*/ f100 f46 1"/>
                <a:gd name="f124" fmla="*/ f99 f46 1"/>
                <a:gd name="f125" fmla="*/ f101 f45 1"/>
                <a:gd name="f126" fmla="*/ f102 f46 1"/>
                <a:gd name="f127" fmla="*/ f103 f45 1"/>
                <a:gd name="f128" fmla="*/ f104 f45 1"/>
                <a:gd name="f129" fmla="*/ f105 f46 1"/>
                <a:gd name="f130" fmla="*/ f106 f45 1"/>
                <a:gd name="f131" fmla="*/ f107 f46 1"/>
                <a:gd name="f132" fmla="*/ f108 f45 1"/>
                <a:gd name="f133" fmla="*/ f109 f46 1"/>
                <a:gd name="f134" fmla="*/ f110 f46 1"/>
                <a:gd name="f135" fmla="*/ f111 f45 1"/>
                <a:gd name="f136" fmla="*/ f112 f46 1"/>
                <a:gd name="f137" fmla="*/ f113 f45 1"/>
                <a:gd name="f138" fmla="*/ f114 f46 1"/>
                <a:gd name="f139" fmla="*/ f115 f45 1"/>
                <a:gd name="f140" fmla="*/ f116 f46 1"/>
                <a:gd name="f141" fmla="*/ f117 f45 1"/>
                <a:gd name="f142" fmla="*/ f118 f46 1"/>
                <a:gd name="f143" fmla="*/ f119 f45 1"/>
                <a:gd name="f144" fmla="*/ f120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25" y="f126"/>
                </a:cxn>
                <a:cxn ang="f76">
                  <a:pos x="f127" y="f126"/>
                </a:cxn>
                <a:cxn ang="f76">
                  <a:pos x="f128" y="f129"/>
                </a:cxn>
                <a:cxn ang="f76">
                  <a:pos x="f130" y="f131"/>
                </a:cxn>
                <a:cxn ang="f76">
                  <a:pos x="f132" y="f133"/>
                </a:cxn>
                <a:cxn ang="f76">
                  <a:pos x="f132" y="f134"/>
                </a:cxn>
                <a:cxn ang="f76">
                  <a:pos x="f135" y="f136"/>
                </a:cxn>
                <a:cxn ang="f76">
                  <a:pos x="f137" y="f138"/>
                </a:cxn>
                <a:cxn ang="f76">
                  <a:pos x="f139" y="f140"/>
                </a:cxn>
                <a:cxn ang="f76">
                  <a:pos x="f141" y="f142"/>
                </a:cxn>
                <a:cxn ang="f76">
                  <a:pos x="f143" y="f144"/>
                </a:cxn>
              </a:cxnLst>
              <a:rect l="f121" t="f124" r="f122" b="f123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E2C6-6015-4A82-80EB-84B5B49232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74054-E0D8-4E60-AE65-011F1C1F99A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4800">
                <a:solidFill>
                  <a:srgbClr val="7030A0"/>
                </a:solidFill>
              </a:rPr>
              <a:t>Sentences have </a:t>
            </a:r>
            <a:r>
              <a:rPr lang="en-GB" sz="4800">
                <a:solidFill>
                  <a:srgbClr val="FF0000"/>
                </a:solidFill>
              </a:rPr>
              <a:t>a subject</a:t>
            </a:r>
            <a:r>
              <a:rPr lang="en-GB" sz="4800">
                <a:solidFill>
                  <a:srgbClr val="0070C0"/>
                </a:solidFill>
              </a:rPr>
              <a:t>, </a:t>
            </a:r>
            <a:r>
              <a:rPr lang="en-GB" sz="4800">
                <a:solidFill>
                  <a:srgbClr val="00B050"/>
                </a:solidFill>
              </a:rPr>
              <a:t>verb,</a:t>
            </a:r>
            <a:r>
              <a:rPr lang="en-GB" sz="4800">
                <a:solidFill>
                  <a:srgbClr val="0070C0"/>
                </a:solidFill>
              </a:rPr>
              <a:t> and a complete idea</a:t>
            </a:r>
          </a:p>
          <a:p>
            <a:pPr marL="0" lvl="0" indent="0">
              <a:buNone/>
            </a:pPr>
            <a:endParaRPr lang="en-GB" sz="4800">
              <a:solidFill>
                <a:srgbClr val="0070C0"/>
              </a:solidFill>
            </a:endParaRPr>
          </a:p>
          <a:p>
            <a:pPr marL="0" lvl="0" indent="0">
              <a:buNone/>
            </a:pPr>
            <a:r>
              <a:rPr lang="en-GB" sz="4800">
                <a:solidFill>
                  <a:srgbClr val="FF0000"/>
                </a:solidFill>
              </a:rPr>
              <a:t>Sleep</a:t>
            </a:r>
            <a:r>
              <a:rPr lang="en-GB" sz="4800">
                <a:solidFill>
                  <a:srgbClr val="0070C0"/>
                </a:solidFill>
              </a:rPr>
              <a:t> </a:t>
            </a:r>
            <a:r>
              <a:rPr lang="en-GB" sz="4800">
                <a:solidFill>
                  <a:srgbClr val="00B050"/>
                </a:solidFill>
              </a:rPr>
              <a:t>enables</a:t>
            </a:r>
            <a:r>
              <a:rPr lang="en-GB" sz="4800">
                <a:solidFill>
                  <a:srgbClr val="0070C0"/>
                </a:solidFill>
              </a:rPr>
              <a:t> humans to process information and create new memories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083F-C0A5-419E-902C-00E3787990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9610" y="1030464"/>
            <a:ext cx="10772774" cy="1658200"/>
          </a:xfrm>
        </p:spPr>
        <p:txBody>
          <a:bodyPr/>
          <a:lstStyle/>
          <a:p>
            <a:pPr lvl="0"/>
            <a:r>
              <a:rPr lang="en-GB" sz="4000"/>
              <a:t>These three elements form a complete sentence, or they can form the </a:t>
            </a:r>
            <a:r>
              <a:rPr lang="en-GB" sz="4000">
                <a:solidFill>
                  <a:srgbClr val="FF0000"/>
                </a:solidFill>
              </a:rPr>
              <a:t>main clause, </a:t>
            </a:r>
            <a:r>
              <a:rPr lang="en-GB" sz="4000"/>
              <a:t>or </a:t>
            </a:r>
            <a:r>
              <a:rPr lang="en-GB" sz="4000" i="1"/>
              <a:t>independent clause </a:t>
            </a:r>
            <a:r>
              <a:rPr lang="en-GB" sz="4000"/>
              <a:t>of a sentence when additional clauses are added.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84773-A25B-4FAA-92CB-86640590D5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8011" y="2965838"/>
            <a:ext cx="10753728" cy="3766184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600">
                <a:solidFill>
                  <a:srgbClr val="4472C4"/>
                </a:solidFill>
              </a:rPr>
              <a:t>Students do not get enough sleep.</a:t>
            </a:r>
          </a:p>
          <a:p>
            <a:pPr lvl="0">
              <a:lnSpc>
                <a:spcPct val="70000"/>
              </a:lnSpc>
            </a:pPr>
            <a:endParaRPr lang="en-GB" sz="4500" spc="-120">
              <a:solidFill>
                <a:srgbClr val="FF0000"/>
              </a:solidFill>
              <a:latin typeface="Calibri Light"/>
            </a:endParaRPr>
          </a:p>
          <a:p>
            <a:pPr lvl="0">
              <a:lnSpc>
                <a:spcPct val="70000"/>
              </a:lnSpc>
            </a:pPr>
            <a:r>
              <a:rPr lang="en-GB" sz="2600"/>
              <a:t>Due to late night study sessions, </a:t>
            </a:r>
            <a:r>
              <a:rPr lang="en-GB" sz="2600">
                <a:solidFill>
                  <a:srgbClr val="4472C4"/>
                </a:solidFill>
              </a:rPr>
              <a:t>students do not get enough sleep</a:t>
            </a:r>
            <a:r>
              <a:rPr lang="en-GB" sz="2600"/>
              <a:t>.</a:t>
            </a:r>
          </a:p>
          <a:p>
            <a:pPr lvl="0">
              <a:lnSpc>
                <a:spcPct val="70000"/>
              </a:lnSpc>
            </a:pPr>
            <a:endParaRPr lang="en-GB" sz="2600"/>
          </a:p>
          <a:p>
            <a:pPr lvl="0">
              <a:lnSpc>
                <a:spcPct val="70000"/>
              </a:lnSpc>
            </a:pPr>
            <a:r>
              <a:rPr lang="en-GB" sz="2600"/>
              <a:t>During the examination period, and due to late night study sessions, </a:t>
            </a:r>
            <a:r>
              <a:rPr lang="en-GB" sz="2600">
                <a:solidFill>
                  <a:srgbClr val="4472C4"/>
                </a:solidFill>
              </a:rPr>
              <a:t>students do not get enough sleep.</a:t>
            </a:r>
          </a:p>
          <a:p>
            <a:pPr lvl="0">
              <a:lnSpc>
                <a:spcPct val="70000"/>
              </a:lnSpc>
            </a:pPr>
            <a:endParaRPr lang="en-GB" sz="2600"/>
          </a:p>
          <a:p>
            <a:pPr lvl="0">
              <a:lnSpc>
                <a:spcPct val="70000"/>
              </a:lnSpc>
            </a:pPr>
            <a:r>
              <a:rPr lang="en-GB" sz="2600"/>
              <a:t>During the examination period, and due to late night study sessions, </a:t>
            </a:r>
            <a:r>
              <a:rPr lang="en-GB" sz="2600">
                <a:solidFill>
                  <a:srgbClr val="4472C4"/>
                </a:solidFill>
              </a:rPr>
              <a:t>students do not get enough sleep</a:t>
            </a:r>
            <a:r>
              <a:rPr lang="en-GB" sz="2600"/>
              <a:t>, which can result in lower grades.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4E2078-503A-4EC6-881D-32A1F206EA3A}"/>
              </a:ext>
            </a:extLst>
          </p:cNvPr>
          <p:cNvSpPr txBox="1"/>
          <p:nvPr/>
        </p:nvSpPr>
        <p:spPr>
          <a:xfrm>
            <a:off x="4731023" y="2907993"/>
            <a:ext cx="501926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Subject, verb, and complete idea = a sentence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6CE783-1039-4869-A15C-E18592054EC5}"/>
              </a:ext>
            </a:extLst>
          </p:cNvPr>
          <p:cNvSpPr txBox="1"/>
          <p:nvPr/>
        </p:nvSpPr>
        <p:spPr>
          <a:xfrm>
            <a:off x="5762420" y="3716094"/>
            <a:ext cx="29564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clause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614445-2170-40EC-BFF1-5E5401ADC366}"/>
              </a:ext>
            </a:extLst>
          </p:cNvPr>
          <p:cNvSpPr txBox="1"/>
          <p:nvPr/>
        </p:nvSpPr>
        <p:spPr>
          <a:xfrm>
            <a:off x="8718895" y="4524195"/>
            <a:ext cx="29564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clause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703544-71F0-4457-B4FE-DC7ABEE39AC0}"/>
              </a:ext>
            </a:extLst>
          </p:cNvPr>
          <p:cNvSpPr txBox="1"/>
          <p:nvPr/>
        </p:nvSpPr>
        <p:spPr>
          <a:xfrm>
            <a:off x="8966130" y="5628104"/>
            <a:ext cx="29564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clause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C1581-6288-41C4-AEEE-58D92D1D8D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9610" y="705020"/>
            <a:ext cx="10772774" cy="1658200"/>
          </a:xfrm>
        </p:spPr>
        <p:txBody>
          <a:bodyPr/>
          <a:lstStyle/>
          <a:p>
            <a:pPr lvl="0"/>
            <a:r>
              <a:rPr lang="en-GB" sz="4000">
                <a:solidFill>
                  <a:srgbClr val="FF0000"/>
                </a:solidFill>
              </a:rPr>
              <a:t>Dependent clauses</a:t>
            </a:r>
            <a:r>
              <a:rPr lang="en-GB" sz="4000"/>
              <a:t>, or </a:t>
            </a:r>
            <a:r>
              <a:rPr lang="en-GB" sz="4000" i="1"/>
              <a:t>subordinate clauses </a:t>
            </a:r>
            <a:r>
              <a:rPr lang="en-GB" sz="4000"/>
              <a:t>give extra information in a sentence, but can not form sentences on their own.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83801-0F15-474B-A02B-E319026B7A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8657" y="2688656"/>
            <a:ext cx="10753728" cy="3766184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600"/>
              <a:t>Students do not get enough sleep.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600">
              <a:solidFill>
                <a:srgbClr val="4472C4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2600">
                <a:solidFill>
                  <a:srgbClr val="4472C4"/>
                </a:solidFill>
              </a:rPr>
              <a:t>Due to late night study sessions</a:t>
            </a:r>
            <a:r>
              <a:rPr lang="en-GB" sz="2600"/>
              <a:t>, students do not get enough sleep.</a:t>
            </a:r>
          </a:p>
          <a:p>
            <a:pPr lvl="0">
              <a:lnSpc>
                <a:spcPct val="80000"/>
              </a:lnSpc>
            </a:pPr>
            <a:endParaRPr lang="en-GB" sz="1800"/>
          </a:p>
          <a:p>
            <a:pPr lvl="0">
              <a:lnSpc>
                <a:spcPct val="80000"/>
              </a:lnSpc>
            </a:pPr>
            <a:r>
              <a:rPr lang="en-GB" sz="2600">
                <a:solidFill>
                  <a:srgbClr val="4472C4"/>
                </a:solidFill>
              </a:rPr>
              <a:t>During the examination period, and due to late night study sessions</a:t>
            </a:r>
            <a:r>
              <a:rPr lang="en-GB" sz="2600"/>
              <a:t>, </a:t>
            </a:r>
            <a:r>
              <a:rPr lang="en-GB" sz="2600">
                <a:solidFill>
                  <a:srgbClr val="44546A"/>
                </a:solidFill>
              </a:rPr>
              <a:t>students do not get enough sleep.</a:t>
            </a:r>
          </a:p>
          <a:p>
            <a:pPr lvl="0">
              <a:lnSpc>
                <a:spcPct val="80000"/>
              </a:lnSpc>
            </a:pPr>
            <a:endParaRPr lang="en-GB" sz="2600"/>
          </a:p>
          <a:p>
            <a:pPr lvl="0">
              <a:lnSpc>
                <a:spcPct val="80000"/>
              </a:lnSpc>
            </a:pPr>
            <a:r>
              <a:rPr lang="en-GB" sz="2600">
                <a:solidFill>
                  <a:srgbClr val="4472C4"/>
                </a:solidFill>
              </a:rPr>
              <a:t>During the examination period, and due to late night study sessions</a:t>
            </a:r>
            <a:r>
              <a:rPr lang="en-GB" sz="2600"/>
              <a:t>, students do not get enough sleep, </a:t>
            </a:r>
            <a:r>
              <a:rPr lang="en-GB" sz="2600">
                <a:solidFill>
                  <a:srgbClr val="4472C4"/>
                </a:solidFill>
              </a:rPr>
              <a:t>which can result in lower grades.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93D7A0-9B68-4DC0-9859-2BE299F27122}"/>
              </a:ext>
            </a:extLst>
          </p:cNvPr>
          <p:cNvSpPr txBox="1"/>
          <p:nvPr/>
        </p:nvSpPr>
        <p:spPr>
          <a:xfrm>
            <a:off x="5377275" y="2587285"/>
            <a:ext cx="501926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Subject, verb, and complete idea = a sentence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52C383FA-9E12-49F3-ADB4-8BB0D8993D1A}"/>
              </a:ext>
            </a:extLst>
          </p:cNvPr>
          <p:cNvSpPr txBox="1"/>
          <p:nvPr/>
        </p:nvSpPr>
        <p:spPr>
          <a:xfrm>
            <a:off x="1343646" y="3242590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16D8A2AF-D6C7-4672-BF88-0708B96FBE6E}"/>
              </a:ext>
            </a:extLst>
          </p:cNvPr>
          <p:cNvSpPr txBox="1"/>
          <p:nvPr/>
        </p:nvSpPr>
        <p:spPr>
          <a:xfrm>
            <a:off x="1187933" y="4086051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1D80D9E3-14C5-4C57-8E10-B77A49403AF3}"/>
              </a:ext>
            </a:extLst>
          </p:cNvPr>
          <p:cNvSpPr txBox="1"/>
          <p:nvPr/>
        </p:nvSpPr>
        <p:spPr>
          <a:xfrm>
            <a:off x="5660547" y="4086051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2199D1B2-42A2-425A-A848-51436B0395B0}"/>
              </a:ext>
            </a:extLst>
          </p:cNvPr>
          <p:cNvSpPr txBox="1"/>
          <p:nvPr/>
        </p:nvSpPr>
        <p:spPr>
          <a:xfrm>
            <a:off x="1187933" y="5273289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3557DDD-D8D5-4D9F-BA66-7AA50CA73BD4}"/>
              </a:ext>
            </a:extLst>
          </p:cNvPr>
          <p:cNvSpPr txBox="1"/>
          <p:nvPr/>
        </p:nvSpPr>
        <p:spPr>
          <a:xfrm>
            <a:off x="5660547" y="5186111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F9821B5B-7E9C-46DA-B751-C7D56F38953C}"/>
              </a:ext>
            </a:extLst>
          </p:cNvPr>
          <p:cNvSpPr txBox="1"/>
          <p:nvPr/>
        </p:nvSpPr>
        <p:spPr>
          <a:xfrm>
            <a:off x="4259128" y="6101516"/>
            <a:ext cx="22363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23B55-6C37-4532-A62A-FEC74F43EE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Dependent clauses, on their own, are sentence fragments.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56EFD-D0E2-4F2F-81FF-1C49A9B1907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/>
          </a:p>
          <a:p>
            <a:pPr lvl="0"/>
            <a:r>
              <a:rPr lang="en-GB"/>
              <a:t>Which can result in lower grades.</a:t>
            </a:r>
          </a:p>
          <a:p>
            <a:pPr lvl="0"/>
            <a:endParaRPr lang="en-GB"/>
          </a:p>
          <a:p>
            <a:pPr lvl="0"/>
            <a:r>
              <a:rPr lang="en-GB"/>
              <a:t>Due to late night study sessions.</a:t>
            </a:r>
          </a:p>
          <a:p>
            <a:pPr lvl="0"/>
            <a:endParaRPr lang="en-GB"/>
          </a:p>
          <a:p>
            <a:pPr lvl="0"/>
            <a:r>
              <a:rPr lang="en-GB"/>
              <a:t>During the examination period.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sp>
        <p:nvSpPr>
          <p:cNvPr id="4" name="Multiplication Sign 3">
            <a:extLst>
              <a:ext uri="{FF2B5EF4-FFF2-40B4-BE49-F238E27FC236}">
                <a16:creationId xmlns:a16="http://schemas.microsoft.com/office/drawing/2014/main" id="{B964FC6C-EC03-46E5-96F4-334982E1CEA3}"/>
              </a:ext>
            </a:extLst>
          </p:cNvPr>
          <p:cNvSpPr/>
          <p:nvPr/>
        </p:nvSpPr>
        <p:spPr>
          <a:xfrm>
            <a:off x="5439573" y="4159230"/>
            <a:ext cx="1152939" cy="997409"/>
          </a:xfrm>
          <a:custGeom>
            <a:avLst>
              <a:gd name="f10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*/ 0 0 1"/>
              <a:gd name="f10" fmla="val 23520"/>
              <a:gd name="f11" fmla="+- 0 0 -270"/>
              <a:gd name="f12" fmla="+- 0 0 -360"/>
              <a:gd name="f13" fmla="+- 0 0 -90"/>
              <a:gd name="f14" fmla="+- 0 0 -180"/>
              <a:gd name="f15" fmla="abs f4"/>
              <a:gd name="f16" fmla="abs f5"/>
              <a:gd name="f17" fmla="abs f6"/>
              <a:gd name="f18" fmla="val f7"/>
              <a:gd name="f19" fmla="val f10"/>
              <a:gd name="f20" fmla="*/ f11 f1 1"/>
              <a:gd name="f21" fmla="*/ f12 f1 1"/>
              <a:gd name="f22" fmla="*/ f13 f1 1"/>
              <a:gd name="f23" fmla="*/ f14 f1 1"/>
              <a:gd name="f24" fmla="?: f15 f4 1"/>
              <a:gd name="f25" fmla="?: f16 f5 1"/>
              <a:gd name="f26" fmla="?: f17 f6 1"/>
              <a:gd name="f27" fmla="*/ f20 1 f3"/>
              <a:gd name="f28" fmla="*/ f21 1 f3"/>
              <a:gd name="f29" fmla="*/ f22 1 f3"/>
              <a:gd name="f30" fmla="*/ f23 1 f3"/>
              <a:gd name="f31" fmla="*/ f24 1 21600"/>
              <a:gd name="f32" fmla="*/ f25 1 21600"/>
              <a:gd name="f33" fmla="*/ 21600 f24 1"/>
              <a:gd name="f34" fmla="*/ 21600 f25 1"/>
              <a:gd name="f35" fmla="+- f27 0 f2"/>
              <a:gd name="f36" fmla="+- f28 0 f2"/>
              <a:gd name="f37" fmla="+- f29 0 f2"/>
              <a:gd name="f38" fmla="+- f30 0 f2"/>
              <a:gd name="f39" fmla="min f32 f31"/>
              <a:gd name="f40" fmla="*/ f33 1 f26"/>
              <a:gd name="f41" fmla="*/ f34 1 f26"/>
              <a:gd name="f42" fmla="val f40"/>
              <a:gd name="f43" fmla="val f41"/>
              <a:gd name="f44" fmla="+- f43 0 f18"/>
              <a:gd name="f45" fmla="+- f42 0 f18"/>
              <a:gd name="f46" fmla="*/ f44 1 2"/>
              <a:gd name="f47" fmla="*/ f45 1 2"/>
              <a:gd name="f48" fmla="min f45 f44"/>
              <a:gd name="f49" fmla="+- 0 0 f45"/>
              <a:gd name="f50" fmla="+- 0 0 f44"/>
              <a:gd name="f51" fmla="*/ f45 f45 1"/>
              <a:gd name="f52" fmla="*/ f44 f44 1"/>
              <a:gd name="f53" fmla="+- f18 f46 0"/>
              <a:gd name="f54" fmla="+- f18 f47 0"/>
              <a:gd name="f55" fmla="*/ f48 f19 1"/>
              <a:gd name="f56" fmla="+- 0 0 f49"/>
              <a:gd name="f57" fmla="+- 0 0 f50"/>
              <a:gd name="f58" fmla="+- f51 f52 0"/>
              <a:gd name="f59" fmla="*/ f55 1 100000"/>
              <a:gd name="f60" fmla="at2 f56 f57"/>
              <a:gd name="f61" fmla="+- f58 f9 0"/>
              <a:gd name="f62" fmla="*/ f54 f39 1"/>
              <a:gd name="f63" fmla="*/ f53 f39 1"/>
              <a:gd name="f64" fmla="+- f60 f2 0"/>
              <a:gd name="f65" fmla="sqrt f61"/>
              <a:gd name="f66" fmla="*/ f64 f8 1"/>
              <a:gd name="f67" fmla="*/ f65 51965 1"/>
              <a:gd name="f68" fmla="*/ f66 1 f1"/>
              <a:gd name="f69" fmla="*/ f67 1 100000"/>
              <a:gd name="f70" fmla="+- 0 0 f68"/>
              <a:gd name="f71" fmla="+- f65 0 f69"/>
              <a:gd name="f72" fmla="val f70"/>
              <a:gd name="f73" fmla="+- 0 0 f72"/>
              <a:gd name="f74" fmla="*/ f73 f1 1"/>
              <a:gd name="f75" fmla="*/ f74 1 f8"/>
              <a:gd name="f76" fmla="+- f75 0 f2"/>
              <a:gd name="f77" fmla="+- f76 f2 0"/>
              <a:gd name="f78" fmla="*/ f77 f8 1"/>
              <a:gd name="f79" fmla="*/ f78 1 f1"/>
              <a:gd name="f80" fmla="+- 0 0 f79"/>
              <a:gd name="f81" fmla="+- 0 0 f80"/>
              <a:gd name="f82" fmla="*/ f81 f1 1"/>
              <a:gd name="f83" fmla="*/ f82 1 f8"/>
              <a:gd name="f84" fmla="+- f83 0 f2"/>
              <a:gd name="f85" fmla="sin 1 f84"/>
              <a:gd name="f86" fmla="cos 1 f84"/>
              <a:gd name="f87" fmla="tan 1 f84"/>
              <a:gd name="f88" fmla="+- 0 0 f85"/>
              <a:gd name="f89" fmla="+- 0 0 f86"/>
              <a:gd name="f90" fmla="*/ 1 1 f87"/>
              <a:gd name="f91" fmla="+- 0 0 f88"/>
              <a:gd name="f92" fmla="+- 0 0 f89"/>
              <a:gd name="f93" fmla="*/ 1 1 f90"/>
              <a:gd name="f94" fmla="val f91"/>
              <a:gd name="f95" fmla="val f92"/>
              <a:gd name="f96" fmla="*/ f95 f71 1"/>
              <a:gd name="f97" fmla="*/ f94 f71 1"/>
              <a:gd name="f98" fmla="*/ f94 f59 1"/>
              <a:gd name="f99" fmla="*/ f95 f59 1"/>
              <a:gd name="f100" fmla="*/ f96 1 2"/>
              <a:gd name="f101" fmla="*/ f97 1 2"/>
              <a:gd name="f102" fmla="*/ f98 1 2"/>
              <a:gd name="f103" fmla="*/ f99 1 2"/>
              <a:gd name="f104" fmla="+- f100 0 f102"/>
              <a:gd name="f105" fmla="+- f101 f103 0"/>
              <a:gd name="f106" fmla="+- f100 f102 0"/>
              <a:gd name="f107" fmla="+- f101 0 f103"/>
              <a:gd name="f108" fmla="+- f42 0 f100"/>
              <a:gd name="f109" fmla="+- f43 0 f101"/>
              <a:gd name="f110" fmla="*/ f100 f39 1"/>
              <a:gd name="f111" fmla="*/ f101 f39 1"/>
              <a:gd name="f112" fmla="+- f54 0 f106"/>
              <a:gd name="f113" fmla="+- f42 0 f106"/>
              <a:gd name="f114" fmla="+- f42 0 f104"/>
              <a:gd name="f115" fmla="+- f53 0 f105"/>
              <a:gd name="f116" fmla="+- f43 0 f105"/>
              <a:gd name="f117" fmla="+- f43 0 f107"/>
              <a:gd name="f118" fmla="*/ f104 f39 1"/>
              <a:gd name="f119" fmla="*/ f107 f39 1"/>
              <a:gd name="f120" fmla="*/ f105 f39 1"/>
              <a:gd name="f121" fmla="*/ f106 f39 1"/>
              <a:gd name="f122" fmla="*/ f108 f39 1"/>
              <a:gd name="f123" fmla="*/ f109 f39 1"/>
              <a:gd name="f124" fmla="*/ f112 f93 1"/>
              <a:gd name="f125" fmla="*/ f115 1 f93"/>
              <a:gd name="f126" fmla="*/ f114 f39 1"/>
              <a:gd name="f127" fmla="*/ f117 f39 1"/>
              <a:gd name="f128" fmla="*/ f113 f39 1"/>
              <a:gd name="f129" fmla="*/ f116 f39 1"/>
              <a:gd name="f130" fmla="+- f124 f107 0"/>
              <a:gd name="f131" fmla="+- f114 0 f125"/>
              <a:gd name="f132" fmla="+- f104 f125 0"/>
              <a:gd name="f133" fmla="+- f43 0 f130"/>
              <a:gd name="f134" fmla="*/ f130 f39 1"/>
              <a:gd name="f135" fmla="*/ f131 f39 1"/>
              <a:gd name="f136" fmla="*/ f132 f39 1"/>
              <a:gd name="f137" fmla="*/ f133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110" y="f111"/>
              </a:cxn>
              <a:cxn ang="f36">
                <a:pos x="f122" y="f111"/>
              </a:cxn>
              <a:cxn ang="f37">
                <a:pos x="f122" y="f123"/>
              </a:cxn>
              <a:cxn ang="f38">
                <a:pos x="f110" y="f123"/>
              </a:cxn>
            </a:cxnLst>
            <a:rect l="f118" t="f119" r="f126" b="f127"/>
            <a:pathLst>
              <a:path>
                <a:moveTo>
                  <a:pt x="f118" y="f120"/>
                </a:moveTo>
                <a:lnTo>
                  <a:pt x="f121" y="f119"/>
                </a:lnTo>
                <a:lnTo>
                  <a:pt x="f62" y="f134"/>
                </a:lnTo>
                <a:lnTo>
                  <a:pt x="f128" y="f119"/>
                </a:lnTo>
                <a:lnTo>
                  <a:pt x="f126" y="f120"/>
                </a:lnTo>
                <a:lnTo>
                  <a:pt x="f135" y="f63"/>
                </a:lnTo>
                <a:lnTo>
                  <a:pt x="f126" y="f129"/>
                </a:lnTo>
                <a:lnTo>
                  <a:pt x="f128" y="f127"/>
                </a:lnTo>
                <a:lnTo>
                  <a:pt x="f62" y="f137"/>
                </a:lnTo>
                <a:lnTo>
                  <a:pt x="f121" y="f127"/>
                </a:lnTo>
                <a:lnTo>
                  <a:pt x="f118" y="f129"/>
                </a:lnTo>
                <a:lnTo>
                  <a:pt x="f136" y="f63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Multiplication Sign 6">
            <a:extLst>
              <a:ext uri="{FF2B5EF4-FFF2-40B4-BE49-F238E27FC236}">
                <a16:creationId xmlns:a16="http://schemas.microsoft.com/office/drawing/2014/main" id="{E718FD8F-FF70-478C-8932-B92AEF2E9388}"/>
              </a:ext>
            </a:extLst>
          </p:cNvPr>
          <p:cNvSpPr/>
          <p:nvPr/>
        </p:nvSpPr>
        <p:spPr>
          <a:xfrm>
            <a:off x="5439564" y="2200064"/>
            <a:ext cx="1152939" cy="997409"/>
          </a:xfrm>
          <a:custGeom>
            <a:avLst>
              <a:gd name="f10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*/ 0 0 1"/>
              <a:gd name="f10" fmla="val 23520"/>
              <a:gd name="f11" fmla="+- 0 0 -270"/>
              <a:gd name="f12" fmla="+- 0 0 -360"/>
              <a:gd name="f13" fmla="+- 0 0 -90"/>
              <a:gd name="f14" fmla="+- 0 0 -180"/>
              <a:gd name="f15" fmla="abs f4"/>
              <a:gd name="f16" fmla="abs f5"/>
              <a:gd name="f17" fmla="abs f6"/>
              <a:gd name="f18" fmla="val f7"/>
              <a:gd name="f19" fmla="val f10"/>
              <a:gd name="f20" fmla="*/ f11 f1 1"/>
              <a:gd name="f21" fmla="*/ f12 f1 1"/>
              <a:gd name="f22" fmla="*/ f13 f1 1"/>
              <a:gd name="f23" fmla="*/ f14 f1 1"/>
              <a:gd name="f24" fmla="?: f15 f4 1"/>
              <a:gd name="f25" fmla="?: f16 f5 1"/>
              <a:gd name="f26" fmla="?: f17 f6 1"/>
              <a:gd name="f27" fmla="*/ f20 1 f3"/>
              <a:gd name="f28" fmla="*/ f21 1 f3"/>
              <a:gd name="f29" fmla="*/ f22 1 f3"/>
              <a:gd name="f30" fmla="*/ f23 1 f3"/>
              <a:gd name="f31" fmla="*/ f24 1 21600"/>
              <a:gd name="f32" fmla="*/ f25 1 21600"/>
              <a:gd name="f33" fmla="*/ 21600 f24 1"/>
              <a:gd name="f34" fmla="*/ 21600 f25 1"/>
              <a:gd name="f35" fmla="+- f27 0 f2"/>
              <a:gd name="f36" fmla="+- f28 0 f2"/>
              <a:gd name="f37" fmla="+- f29 0 f2"/>
              <a:gd name="f38" fmla="+- f30 0 f2"/>
              <a:gd name="f39" fmla="min f32 f31"/>
              <a:gd name="f40" fmla="*/ f33 1 f26"/>
              <a:gd name="f41" fmla="*/ f34 1 f26"/>
              <a:gd name="f42" fmla="val f40"/>
              <a:gd name="f43" fmla="val f41"/>
              <a:gd name="f44" fmla="+- f43 0 f18"/>
              <a:gd name="f45" fmla="+- f42 0 f18"/>
              <a:gd name="f46" fmla="*/ f44 1 2"/>
              <a:gd name="f47" fmla="*/ f45 1 2"/>
              <a:gd name="f48" fmla="min f45 f44"/>
              <a:gd name="f49" fmla="+- 0 0 f45"/>
              <a:gd name="f50" fmla="+- 0 0 f44"/>
              <a:gd name="f51" fmla="*/ f45 f45 1"/>
              <a:gd name="f52" fmla="*/ f44 f44 1"/>
              <a:gd name="f53" fmla="+- f18 f46 0"/>
              <a:gd name="f54" fmla="+- f18 f47 0"/>
              <a:gd name="f55" fmla="*/ f48 f19 1"/>
              <a:gd name="f56" fmla="+- 0 0 f49"/>
              <a:gd name="f57" fmla="+- 0 0 f50"/>
              <a:gd name="f58" fmla="+- f51 f52 0"/>
              <a:gd name="f59" fmla="*/ f55 1 100000"/>
              <a:gd name="f60" fmla="at2 f56 f57"/>
              <a:gd name="f61" fmla="+- f58 f9 0"/>
              <a:gd name="f62" fmla="*/ f54 f39 1"/>
              <a:gd name="f63" fmla="*/ f53 f39 1"/>
              <a:gd name="f64" fmla="+- f60 f2 0"/>
              <a:gd name="f65" fmla="sqrt f61"/>
              <a:gd name="f66" fmla="*/ f64 f8 1"/>
              <a:gd name="f67" fmla="*/ f65 51965 1"/>
              <a:gd name="f68" fmla="*/ f66 1 f1"/>
              <a:gd name="f69" fmla="*/ f67 1 100000"/>
              <a:gd name="f70" fmla="+- 0 0 f68"/>
              <a:gd name="f71" fmla="+- f65 0 f69"/>
              <a:gd name="f72" fmla="val f70"/>
              <a:gd name="f73" fmla="+- 0 0 f72"/>
              <a:gd name="f74" fmla="*/ f73 f1 1"/>
              <a:gd name="f75" fmla="*/ f74 1 f8"/>
              <a:gd name="f76" fmla="+- f75 0 f2"/>
              <a:gd name="f77" fmla="+- f76 f2 0"/>
              <a:gd name="f78" fmla="*/ f77 f8 1"/>
              <a:gd name="f79" fmla="*/ f78 1 f1"/>
              <a:gd name="f80" fmla="+- 0 0 f79"/>
              <a:gd name="f81" fmla="+- 0 0 f80"/>
              <a:gd name="f82" fmla="*/ f81 f1 1"/>
              <a:gd name="f83" fmla="*/ f82 1 f8"/>
              <a:gd name="f84" fmla="+- f83 0 f2"/>
              <a:gd name="f85" fmla="sin 1 f84"/>
              <a:gd name="f86" fmla="cos 1 f84"/>
              <a:gd name="f87" fmla="tan 1 f84"/>
              <a:gd name="f88" fmla="+- 0 0 f85"/>
              <a:gd name="f89" fmla="+- 0 0 f86"/>
              <a:gd name="f90" fmla="*/ 1 1 f87"/>
              <a:gd name="f91" fmla="+- 0 0 f88"/>
              <a:gd name="f92" fmla="+- 0 0 f89"/>
              <a:gd name="f93" fmla="*/ 1 1 f90"/>
              <a:gd name="f94" fmla="val f91"/>
              <a:gd name="f95" fmla="val f92"/>
              <a:gd name="f96" fmla="*/ f95 f71 1"/>
              <a:gd name="f97" fmla="*/ f94 f71 1"/>
              <a:gd name="f98" fmla="*/ f94 f59 1"/>
              <a:gd name="f99" fmla="*/ f95 f59 1"/>
              <a:gd name="f100" fmla="*/ f96 1 2"/>
              <a:gd name="f101" fmla="*/ f97 1 2"/>
              <a:gd name="f102" fmla="*/ f98 1 2"/>
              <a:gd name="f103" fmla="*/ f99 1 2"/>
              <a:gd name="f104" fmla="+- f100 0 f102"/>
              <a:gd name="f105" fmla="+- f101 f103 0"/>
              <a:gd name="f106" fmla="+- f100 f102 0"/>
              <a:gd name="f107" fmla="+- f101 0 f103"/>
              <a:gd name="f108" fmla="+- f42 0 f100"/>
              <a:gd name="f109" fmla="+- f43 0 f101"/>
              <a:gd name="f110" fmla="*/ f100 f39 1"/>
              <a:gd name="f111" fmla="*/ f101 f39 1"/>
              <a:gd name="f112" fmla="+- f54 0 f106"/>
              <a:gd name="f113" fmla="+- f42 0 f106"/>
              <a:gd name="f114" fmla="+- f42 0 f104"/>
              <a:gd name="f115" fmla="+- f53 0 f105"/>
              <a:gd name="f116" fmla="+- f43 0 f105"/>
              <a:gd name="f117" fmla="+- f43 0 f107"/>
              <a:gd name="f118" fmla="*/ f104 f39 1"/>
              <a:gd name="f119" fmla="*/ f107 f39 1"/>
              <a:gd name="f120" fmla="*/ f105 f39 1"/>
              <a:gd name="f121" fmla="*/ f106 f39 1"/>
              <a:gd name="f122" fmla="*/ f108 f39 1"/>
              <a:gd name="f123" fmla="*/ f109 f39 1"/>
              <a:gd name="f124" fmla="*/ f112 f93 1"/>
              <a:gd name="f125" fmla="*/ f115 1 f93"/>
              <a:gd name="f126" fmla="*/ f114 f39 1"/>
              <a:gd name="f127" fmla="*/ f117 f39 1"/>
              <a:gd name="f128" fmla="*/ f113 f39 1"/>
              <a:gd name="f129" fmla="*/ f116 f39 1"/>
              <a:gd name="f130" fmla="+- f124 f107 0"/>
              <a:gd name="f131" fmla="+- f114 0 f125"/>
              <a:gd name="f132" fmla="+- f104 f125 0"/>
              <a:gd name="f133" fmla="+- f43 0 f130"/>
              <a:gd name="f134" fmla="*/ f130 f39 1"/>
              <a:gd name="f135" fmla="*/ f131 f39 1"/>
              <a:gd name="f136" fmla="*/ f132 f39 1"/>
              <a:gd name="f137" fmla="*/ f133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110" y="f111"/>
              </a:cxn>
              <a:cxn ang="f36">
                <a:pos x="f122" y="f111"/>
              </a:cxn>
              <a:cxn ang="f37">
                <a:pos x="f122" y="f123"/>
              </a:cxn>
              <a:cxn ang="f38">
                <a:pos x="f110" y="f123"/>
              </a:cxn>
            </a:cxnLst>
            <a:rect l="f118" t="f119" r="f126" b="f127"/>
            <a:pathLst>
              <a:path>
                <a:moveTo>
                  <a:pt x="f118" y="f120"/>
                </a:moveTo>
                <a:lnTo>
                  <a:pt x="f121" y="f119"/>
                </a:lnTo>
                <a:lnTo>
                  <a:pt x="f62" y="f134"/>
                </a:lnTo>
                <a:lnTo>
                  <a:pt x="f128" y="f119"/>
                </a:lnTo>
                <a:lnTo>
                  <a:pt x="f126" y="f120"/>
                </a:lnTo>
                <a:lnTo>
                  <a:pt x="f135" y="f63"/>
                </a:lnTo>
                <a:lnTo>
                  <a:pt x="f126" y="f129"/>
                </a:lnTo>
                <a:lnTo>
                  <a:pt x="f128" y="f127"/>
                </a:lnTo>
                <a:lnTo>
                  <a:pt x="f62" y="f137"/>
                </a:lnTo>
                <a:lnTo>
                  <a:pt x="f121" y="f127"/>
                </a:lnTo>
                <a:lnTo>
                  <a:pt x="f118" y="f129"/>
                </a:lnTo>
                <a:lnTo>
                  <a:pt x="f136" y="f63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Multiplication Sign 7">
            <a:extLst>
              <a:ext uri="{FF2B5EF4-FFF2-40B4-BE49-F238E27FC236}">
                <a16:creationId xmlns:a16="http://schemas.microsoft.com/office/drawing/2014/main" id="{D0EECF46-D201-44F6-8335-1DE49036FF76}"/>
              </a:ext>
            </a:extLst>
          </p:cNvPr>
          <p:cNvSpPr/>
          <p:nvPr/>
        </p:nvSpPr>
        <p:spPr>
          <a:xfrm>
            <a:off x="5439573" y="3171175"/>
            <a:ext cx="1152939" cy="997409"/>
          </a:xfrm>
          <a:custGeom>
            <a:avLst>
              <a:gd name="f10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*/ 0 0 1"/>
              <a:gd name="f10" fmla="val 23520"/>
              <a:gd name="f11" fmla="+- 0 0 -270"/>
              <a:gd name="f12" fmla="+- 0 0 -360"/>
              <a:gd name="f13" fmla="+- 0 0 -90"/>
              <a:gd name="f14" fmla="+- 0 0 -180"/>
              <a:gd name="f15" fmla="abs f4"/>
              <a:gd name="f16" fmla="abs f5"/>
              <a:gd name="f17" fmla="abs f6"/>
              <a:gd name="f18" fmla="val f7"/>
              <a:gd name="f19" fmla="val f10"/>
              <a:gd name="f20" fmla="*/ f11 f1 1"/>
              <a:gd name="f21" fmla="*/ f12 f1 1"/>
              <a:gd name="f22" fmla="*/ f13 f1 1"/>
              <a:gd name="f23" fmla="*/ f14 f1 1"/>
              <a:gd name="f24" fmla="?: f15 f4 1"/>
              <a:gd name="f25" fmla="?: f16 f5 1"/>
              <a:gd name="f26" fmla="?: f17 f6 1"/>
              <a:gd name="f27" fmla="*/ f20 1 f3"/>
              <a:gd name="f28" fmla="*/ f21 1 f3"/>
              <a:gd name="f29" fmla="*/ f22 1 f3"/>
              <a:gd name="f30" fmla="*/ f23 1 f3"/>
              <a:gd name="f31" fmla="*/ f24 1 21600"/>
              <a:gd name="f32" fmla="*/ f25 1 21600"/>
              <a:gd name="f33" fmla="*/ 21600 f24 1"/>
              <a:gd name="f34" fmla="*/ 21600 f25 1"/>
              <a:gd name="f35" fmla="+- f27 0 f2"/>
              <a:gd name="f36" fmla="+- f28 0 f2"/>
              <a:gd name="f37" fmla="+- f29 0 f2"/>
              <a:gd name="f38" fmla="+- f30 0 f2"/>
              <a:gd name="f39" fmla="min f32 f31"/>
              <a:gd name="f40" fmla="*/ f33 1 f26"/>
              <a:gd name="f41" fmla="*/ f34 1 f26"/>
              <a:gd name="f42" fmla="val f40"/>
              <a:gd name="f43" fmla="val f41"/>
              <a:gd name="f44" fmla="+- f43 0 f18"/>
              <a:gd name="f45" fmla="+- f42 0 f18"/>
              <a:gd name="f46" fmla="*/ f44 1 2"/>
              <a:gd name="f47" fmla="*/ f45 1 2"/>
              <a:gd name="f48" fmla="min f45 f44"/>
              <a:gd name="f49" fmla="+- 0 0 f45"/>
              <a:gd name="f50" fmla="+- 0 0 f44"/>
              <a:gd name="f51" fmla="*/ f45 f45 1"/>
              <a:gd name="f52" fmla="*/ f44 f44 1"/>
              <a:gd name="f53" fmla="+- f18 f46 0"/>
              <a:gd name="f54" fmla="+- f18 f47 0"/>
              <a:gd name="f55" fmla="*/ f48 f19 1"/>
              <a:gd name="f56" fmla="+- 0 0 f49"/>
              <a:gd name="f57" fmla="+- 0 0 f50"/>
              <a:gd name="f58" fmla="+- f51 f52 0"/>
              <a:gd name="f59" fmla="*/ f55 1 100000"/>
              <a:gd name="f60" fmla="at2 f56 f57"/>
              <a:gd name="f61" fmla="+- f58 f9 0"/>
              <a:gd name="f62" fmla="*/ f54 f39 1"/>
              <a:gd name="f63" fmla="*/ f53 f39 1"/>
              <a:gd name="f64" fmla="+- f60 f2 0"/>
              <a:gd name="f65" fmla="sqrt f61"/>
              <a:gd name="f66" fmla="*/ f64 f8 1"/>
              <a:gd name="f67" fmla="*/ f65 51965 1"/>
              <a:gd name="f68" fmla="*/ f66 1 f1"/>
              <a:gd name="f69" fmla="*/ f67 1 100000"/>
              <a:gd name="f70" fmla="+- 0 0 f68"/>
              <a:gd name="f71" fmla="+- f65 0 f69"/>
              <a:gd name="f72" fmla="val f70"/>
              <a:gd name="f73" fmla="+- 0 0 f72"/>
              <a:gd name="f74" fmla="*/ f73 f1 1"/>
              <a:gd name="f75" fmla="*/ f74 1 f8"/>
              <a:gd name="f76" fmla="+- f75 0 f2"/>
              <a:gd name="f77" fmla="+- f76 f2 0"/>
              <a:gd name="f78" fmla="*/ f77 f8 1"/>
              <a:gd name="f79" fmla="*/ f78 1 f1"/>
              <a:gd name="f80" fmla="+- 0 0 f79"/>
              <a:gd name="f81" fmla="+- 0 0 f80"/>
              <a:gd name="f82" fmla="*/ f81 f1 1"/>
              <a:gd name="f83" fmla="*/ f82 1 f8"/>
              <a:gd name="f84" fmla="+- f83 0 f2"/>
              <a:gd name="f85" fmla="sin 1 f84"/>
              <a:gd name="f86" fmla="cos 1 f84"/>
              <a:gd name="f87" fmla="tan 1 f84"/>
              <a:gd name="f88" fmla="+- 0 0 f85"/>
              <a:gd name="f89" fmla="+- 0 0 f86"/>
              <a:gd name="f90" fmla="*/ 1 1 f87"/>
              <a:gd name="f91" fmla="+- 0 0 f88"/>
              <a:gd name="f92" fmla="+- 0 0 f89"/>
              <a:gd name="f93" fmla="*/ 1 1 f90"/>
              <a:gd name="f94" fmla="val f91"/>
              <a:gd name="f95" fmla="val f92"/>
              <a:gd name="f96" fmla="*/ f95 f71 1"/>
              <a:gd name="f97" fmla="*/ f94 f71 1"/>
              <a:gd name="f98" fmla="*/ f94 f59 1"/>
              <a:gd name="f99" fmla="*/ f95 f59 1"/>
              <a:gd name="f100" fmla="*/ f96 1 2"/>
              <a:gd name="f101" fmla="*/ f97 1 2"/>
              <a:gd name="f102" fmla="*/ f98 1 2"/>
              <a:gd name="f103" fmla="*/ f99 1 2"/>
              <a:gd name="f104" fmla="+- f100 0 f102"/>
              <a:gd name="f105" fmla="+- f101 f103 0"/>
              <a:gd name="f106" fmla="+- f100 f102 0"/>
              <a:gd name="f107" fmla="+- f101 0 f103"/>
              <a:gd name="f108" fmla="+- f42 0 f100"/>
              <a:gd name="f109" fmla="+- f43 0 f101"/>
              <a:gd name="f110" fmla="*/ f100 f39 1"/>
              <a:gd name="f111" fmla="*/ f101 f39 1"/>
              <a:gd name="f112" fmla="+- f54 0 f106"/>
              <a:gd name="f113" fmla="+- f42 0 f106"/>
              <a:gd name="f114" fmla="+- f42 0 f104"/>
              <a:gd name="f115" fmla="+- f53 0 f105"/>
              <a:gd name="f116" fmla="+- f43 0 f105"/>
              <a:gd name="f117" fmla="+- f43 0 f107"/>
              <a:gd name="f118" fmla="*/ f104 f39 1"/>
              <a:gd name="f119" fmla="*/ f107 f39 1"/>
              <a:gd name="f120" fmla="*/ f105 f39 1"/>
              <a:gd name="f121" fmla="*/ f106 f39 1"/>
              <a:gd name="f122" fmla="*/ f108 f39 1"/>
              <a:gd name="f123" fmla="*/ f109 f39 1"/>
              <a:gd name="f124" fmla="*/ f112 f93 1"/>
              <a:gd name="f125" fmla="*/ f115 1 f93"/>
              <a:gd name="f126" fmla="*/ f114 f39 1"/>
              <a:gd name="f127" fmla="*/ f117 f39 1"/>
              <a:gd name="f128" fmla="*/ f113 f39 1"/>
              <a:gd name="f129" fmla="*/ f116 f39 1"/>
              <a:gd name="f130" fmla="+- f124 f107 0"/>
              <a:gd name="f131" fmla="+- f114 0 f125"/>
              <a:gd name="f132" fmla="+- f104 f125 0"/>
              <a:gd name="f133" fmla="+- f43 0 f130"/>
              <a:gd name="f134" fmla="*/ f130 f39 1"/>
              <a:gd name="f135" fmla="*/ f131 f39 1"/>
              <a:gd name="f136" fmla="*/ f132 f39 1"/>
              <a:gd name="f137" fmla="*/ f133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110" y="f111"/>
              </a:cxn>
              <a:cxn ang="f36">
                <a:pos x="f122" y="f111"/>
              </a:cxn>
              <a:cxn ang="f37">
                <a:pos x="f122" y="f123"/>
              </a:cxn>
              <a:cxn ang="f38">
                <a:pos x="f110" y="f123"/>
              </a:cxn>
            </a:cxnLst>
            <a:rect l="f118" t="f119" r="f126" b="f127"/>
            <a:pathLst>
              <a:path>
                <a:moveTo>
                  <a:pt x="f118" y="f120"/>
                </a:moveTo>
                <a:lnTo>
                  <a:pt x="f121" y="f119"/>
                </a:lnTo>
                <a:lnTo>
                  <a:pt x="f62" y="f134"/>
                </a:lnTo>
                <a:lnTo>
                  <a:pt x="f128" y="f119"/>
                </a:lnTo>
                <a:lnTo>
                  <a:pt x="f126" y="f120"/>
                </a:lnTo>
                <a:lnTo>
                  <a:pt x="f135" y="f63"/>
                </a:lnTo>
                <a:lnTo>
                  <a:pt x="f126" y="f129"/>
                </a:lnTo>
                <a:lnTo>
                  <a:pt x="f128" y="f127"/>
                </a:lnTo>
                <a:lnTo>
                  <a:pt x="f62" y="f137"/>
                </a:lnTo>
                <a:lnTo>
                  <a:pt x="f121" y="f127"/>
                </a:lnTo>
                <a:lnTo>
                  <a:pt x="f118" y="f129"/>
                </a:lnTo>
                <a:lnTo>
                  <a:pt x="f136" y="f63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C0D734BF-D7EE-4141-AA87-0047020EC875}"/>
              </a:ext>
            </a:extLst>
          </p:cNvPr>
          <p:cNvSpPr txBox="1"/>
          <p:nvPr/>
        </p:nvSpPr>
        <p:spPr>
          <a:xfrm>
            <a:off x="6821561" y="3429000"/>
            <a:ext cx="257423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Sentence fragment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3E22554C-A293-419E-B2B4-4DAE0A632970}"/>
              </a:ext>
            </a:extLst>
          </p:cNvPr>
          <p:cNvSpPr txBox="1"/>
          <p:nvPr/>
        </p:nvSpPr>
        <p:spPr>
          <a:xfrm>
            <a:off x="6821561" y="4427104"/>
            <a:ext cx="257423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Sentence fragment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F90F86B7-1BC6-4E20-9DC7-597EFF806F4F}"/>
              </a:ext>
            </a:extLst>
          </p:cNvPr>
          <p:cNvSpPr txBox="1"/>
          <p:nvPr/>
        </p:nvSpPr>
        <p:spPr>
          <a:xfrm>
            <a:off x="6821561" y="2539901"/>
            <a:ext cx="257423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Sentence fragment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C5E4-4E3C-480E-B1AF-0E8520C286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07164"/>
            <a:ext cx="6708230" cy="843561"/>
          </a:xfrm>
        </p:spPr>
        <p:txBody>
          <a:bodyPr/>
          <a:lstStyle/>
          <a:p>
            <a:pPr lvl="0"/>
            <a:r>
              <a:rPr lang="en-GB">
                <a:solidFill>
                  <a:srgbClr val="7030A0"/>
                </a:solidFill>
              </a:rPr>
              <a:t>Worksheet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C28FA-2CFC-4E1B-BE9C-78C4EA81FC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385843"/>
            <a:ext cx="6361389" cy="3854177"/>
          </a:xfrm>
        </p:spPr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Complete exercise 1</a:t>
            </a:r>
          </a:p>
          <a:p>
            <a:pPr lvl="0"/>
            <a:endParaRPr lang="en-GB">
              <a:solidFill>
                <a:srgbClr val="00B0F0"/>
              </a:solidFill>
            </a:endParaRPr>
          </a:p>
          <a:p>
            <a:pPr lvl="0"/>
            <a:r>
              <a:rPr lang="en-GB">
                <a:solidFill>
                  <a:srgbClr val="00B0F0"/>
                </a:solidFill>
              </a:rPr>
              <a:t>Complete exercise 2</a:t>
            </a:r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39403C-831E-4E0A-A371-67E5EE6CE8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7" t="14184" r="21773" b="10992"/>
          <a:stretch>
            <a:fillRect/>
          </a:stretch>
        </p:blipFill>
        <p:spPr>
          <a:xfrm rot="20667459">
            <a:off x="7423540" y="1679523"/>
            <a:ext cx="3482977" cy="2411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38DA3-788C-4FBA-AE93-934FC967E0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002060"/>
                </a:solidFill>
              </a:rPr>
              <a:t>4 Types of Sentence Structures:</a:t>
            </a:r>
            <a:br>
              <a:rPr lang="en-GB" b="1">
                <a:solidFill>
                  <a:srgbClr val="00206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7CB39-D0E9-40C1-9895-EE55260AD56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Simple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Complex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Compound-Complex Sentence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F8724-B825-4D74-9C8C-5A395820EA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Simple Sentences: 1 independent clause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6A3A4-0C2B-4034-803D-BFBD1E3B55D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>
                <a:solidFill>
                  <a:srgbClr val="FF0000"/>
                </a:solidFill>
              </a:rPr>
              <a:t>Whales in captivity </a:t>
            </a:r>
            <a:r>
              <a:rPr lang="en-GB">
                <a:solidFill>
                  <a:srgbClr val="FFC000"/>
                </a:solidFill>
              </a:rPr>
              <a:t>have </a:t>
            </a:r>
            <a:r>
              <a:rPr lang="en-GB"/>
              <a:t>a </a:t>
            </a:r>
            <a:r>
              <a:rPr lang="en-GB">
                <a:solidFill>
                  <a:srgbClr val="002060"/>
                </a:solidFill>
              </a:rPr>
              <a:t>low breeding rate.</a:t>
            </a:r>
          </a:p>
          <a:p>
            <a:pPr lvl="0">
              <a:lnSpc>
                <a:spcPct val="80000"/>
              </a:lnSpc>
            </a:pPr>
            <a:endParaRPr lang="en-GB">
              <a:solidFill>
                <a:srgbClr val="00206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>
                <a:solidFill>
                  <a:srgbClr val="002060"/>
                </a:solidFill>
              </a:rPr>
              <a:t>A tsunami can be caused by an earthquake, volcanic eruption, landslide, rapid changes in atmospheric pressure or a meteorite.</a:t>
            </a:r>
          </a:p>
          <a:p>
            <a:pPr lvl="0">
              <a:lnSpc>
                <a:spcPct val="80000"/>
              </a:lnSpc>
            </a:pPr>
            <a:endParaRPr lang="en-GB">
              <a:solidFill>
                <a:srgbClr val="00206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>
                <a:solidFill>
                  <a:srgbClr val="002060"/>
                </a:solidFill>
              </a:rPr>
              <a:t>Children should build oral and written communication skills at an early age.</a:t>
            </a:r>
          </a:p>
          <a:p>
            <a:pPr lvl="0">
              <a:lnSpc>
                <a:spcPct val="80000"/>
              </a:lnSpc>
            </a:pPr>
            <a:endParaRPr lang="en-GB">
              <a:solidFill>
                <a:srgbClr val="00206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>
                <a:solidFill>
                  <a:srgbClr val="002060"/>
                </a:solidFill>
              </a:rPr>
              <a:t>Professional violinists will pay over £100,000 for their personal instruments</a:t>
            </a:r>
            <a:r>
              <a:rPr lang="en-GB"/>
              <a:t>.</a:t>
            </a:r>
          </a:p>
          <a:p>
            <a:pPr lvl="0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2432EE4C-1548-40C1-A7DB-0112C432453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2060"/>
                </a:solidFill>
              </a:rPr>
              <a:t>4 Types of Sentence Structures:</a:t>
            </a:r>
            <a:br>
              <a:rPr lang="en-GB">
                <a:solidFill>
                  <a:srgbClr val="002060"/>
                </a:solidFill>
              </a:rPr>
            </a:br>
            <a:endParaRPr lang="en-GB"/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6B459126-5E77-46AC-88B1-C5B08165E86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2060"/>
                </a:solidFill>
              </a:rPr>
              <a:t>Simple Sentence</a:t>
            </a:r>
          </a:p>
          <a:p>
            <a:pPr lvl="0"/>
            <a:r>
              <a:rPr lang="en-GB">
                <a:solidFill>
                  <a:srgbClr val="00B0F0"/>
                </a:solidFill>
              </a:rPr>
              <a:t>Compound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Complex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Compound-Complex Sentence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F4D87-EC1A-4C50-9E81-56FBDE598D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Compound Sentences: two independent clauses joined with a coordinating conjunction.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96B9B-47C2-48F6-94AB-C1393B22EA0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6743" y="2442755"/>
            <a:ext cx="10753728" cy="3766184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The student did not want to cheat on the exam. 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/>
              <a:t>The student did not want to fail the exam.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/>
              <a:t>The student did not want to cheat on the exam</a:t>
            </a:r>
            <a:r>
              <a:rPr lang="en-GB" b="1">
                <a:solidFill>
                  <a:srgbClr val="4472C4"/>
                </a:solidFill>
              </a:rPr>
              <a:t>,</a:t>
            </a:r>
            <a:r>
              <a:rPr lang="en-GB">
                <a:solidFill>
                  <a:srgbClr val="4472C4"/>
                </a:solidFill>
              </a:rPr>
              <a:t> </a:t>
            </a:r>
            <a:r>
              <a:rPr lang="en-GB" b="1">
                <a:solidFill>
                  <a:srgbClr val="4472C4"/>
                </a:solidFill>
              </a:rPr>
              <a:t>yet</a:t>
            </a:r>
            <a:r>
              <a:rPr lang="en-GB">
                <a:solidFill>
                  <a:srgbClr val="4472C4"/>
                </a:solidFill>
              </a:rPr>
              <a:t> </a:t>
            </a:r>
            <a:r>
              <a:rPr lang="en-GB"/>
              <a:t>he did not want to fail the exam.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968D84-1A0D-4748-A7E7-6DEA8680955A}"/>
              </a:ext>
            </a:extLst>
          </p:cNvPr>
          <p:cNvSpPr txBox="1"/>
          <p:nvPr/>
        </p:nvSpPr>
        <p:spPr>
          <a:xfrm>
            <a:off x="6849148" y="2408995"/>
            <a:ext cx="286526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Simple sentence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21FECC-3376-430B-A2B3-A1EEBD535475}"/>
              </a:ext>
            </a:extLst>
          </p:cNvPr>
          <p:cNvSpPr txBox="1"/>
          <p:nvPr/>
        </p:nvSpPr>
        <p:spPr>
          <a:xfrm>
            <a:off x="6849148" y="3859746"/>
            <a:ext cx="286526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Simple sentence</a:t>
            </a:r>
          </a:p>
        </p:txBody>
      </p:sp>
      <p:sp>
        <p:nvSpPr>
          <p:cNvPr id="6" name="Plus 5">
            <a:extLst>
              <a:ext uri="{FF2B5EF4-FFF2-40B4-BE49-F238E27FC236}">
                <a16:creationId xmlns:a16="http://schemas.microsoft.com/office/drawing/2014/main" id="{066F4260-5480-48AB-BD07-5F7788CDDD89}"/>
              </a:ext>
            </a:extLst>
          </p:cNvPr>
          <p:cNvSpPr/>
          <p:nvPr/>
        </p:nvSpPr>
        <p:spPr>
          <a:xfrm>
            <a:off x="2782656" y="2966496"/>
            <a:ext cx="783768" cy="829159"/>
          </a:xfrm>
          <a:custGeom>
            <a:avLst>
              <a:gd name="f8" fmla="val 10362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10362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EEC3E50E-7897-4991-AD3E-6C793BC99EF8}"/>
              </a:ext>
            </a:extLst>
          </p:cNvPr>
          <p:cNvCxnSpPr/>
          <p:nvPr/>
        </p:nvCxnSpPr>
        <p:spPr>
          <a:xfrm flipV="1">
            <a:off x="666743" y="4388763"/>
            <a:ext cx="5930003" cy="4444"/>
          </a:xfrm>
          <a:prstGeom prst="straightConnector1">
            <a:avLst/>
          </a:prstGeom>
          <a:noFill/>
          <a:ln w="76196" cap="flat">
            <a:solidFill>
              <a:srgbClr val="4472C4"/>
            </a:solidFill>
            <a:prstDash val="solid"/>
            <a:miter/>
          </a:ln>
        </p:spPr>
      </p:cxnSp>
      <p:sp>
        <p:nvSpPr>
          <p:cNvPr id="8" name="TextBox 8">
            <a:extLst>
              <a:ext uri="{FF2B5EF4-FFF2-40B4-BE49-F238E27FC236}">
                <a16:creationId xmlns:a16="http://schemas.microsoft.com/office/drawing/2014/main" id="{FF8EAA83-B762-4948-ADBF-EA61A770147C}"/>
              </a:ext>
            </a:extLst>
          </p:cNvPr>
          <p:cNvSpPr txBox="1"/>
          <p:nvPr/>
        </p:nvSpPr>
        <p:spPr>
          <a:xfrm>
            <a:off x="7579955" y="6071286"/>
            <a:ext cx="337253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Coordinating conjunction</a:t>
            </a:r>
          </a:p>
        </p:txBody>
      </p:sp>
      <p:sp>
        <p:nvSpPr>
          <p:cNvPr id="9" name="Down Arrow 9">
            <a:extLst>
              <a:ext uri="{FF2B5EF4-FFF2-40B4-BE49-F238E27FC236}">
                <a16:creationId xmlns:a16="http://schemas.microsoft.com/office/drawing/2014/main" id="{8E9331F1-8596-4565-99BC-9BE3FAEECAD5}"/>
              </a:ext>
            </a:extLst>
          </p:cNvPr>
          <p:cNvSpPr/>
          <p:nvPr/>
        </p:nvSpPr>
        <p:spPr>
          <a:xfrm rot="10799991">
            <a:off x="7861087" y="5345244"/>
            <a:ext cx="352693" cy="677341"/>
          </a:xfrm>
          <a:custGeom>
            <a:avLst>
              <a:gd name="f0" fmla="val 12733"/>
              <a:gd name="f1" fmla="val 6023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0AB2F2ED-4F09-49A1-86F3-2BE766A18F05}"/>
              </a:ext>
            </a:extLst>
          </p:cNvPr>
          <p:cNvSpPr txBox="1"/>
          <p:nvPr/>
        </p:nvSpPr>
        <p:spPr>
          <a:xfrm>
            <a:off x="4373264" y="6031208"/>
            <a:ext cx="241663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Comma</a:t>
            </a:r>
          </a:p>
        </p:txBody>
      </p:sp>
      <p:sp>
        <p:nvSpPr>
          <p:cNvPr id="11" name="Down Arrow 11">
            <a:extLst>
              <a:ext uri="{FF2B5EF4-FFF2-40B4-BE49-F238E27FC236}">
                <a16:creationId xmlns:a16="http://schemas.microsoft.com/office/drawing/2014/main" id="{9055B79C-425E-4D41-B9DC-B204A776AFCB}"/>
              </a:ext>
            </a:extLst>
          </p:cNvPr>
          <p:cNvSpPr/>
          <p:nvPr/>
        </p:nvSpPr>
        <p:spPr>
          <a:xfrm rot="14942613">
            <a:off x="6455547" y="4989251"/>
            <a:ext cx="352693" cy="1895340"/>
          </a:xfrm>
          <a:custGeom>
            <a:avLst>
              <a:gd name="f0" fmla="val 18431"/>
              <a:gd name="f1" fmla="val 6023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 animBg="1"/>
      <p:bldP spid="10" grpId="0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95CC-207A-411D-B1C8-42278760F3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Coordinating conjunctions: FANBOYS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47D16-6CEE-4DE2-8A7B-909EE55CBF4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4472C4"/>
                </a:solidFill>
              </a:rPr>
              <a:t>F</a:t>
            </a:r>
            <a:r>
              <a:rPr lang="en-GB"/>
              <a:t>or 	(cause)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A</a:t>
            </a:r>
            <a:r>
              <a:rPr lang="en-GB"/>
              <a:t>nd 	(addition)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N</a:t>
            </a:r>
            <a:r>
              <a:rPr lang="en-GB"/>
              <a:t>or 	(negative choice)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B</a:t>
            </a:r>
            <a:r>
              <a:rPr lang="en-GB"/>
              <a:t>ut 	(contrast)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O</a:t>
            </a:r>
            <a:r>
              <a:rPr lang="en-GB"/>
              <a:t>r 	(positive choice)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Y</a:t>
            </a:r>
            <a:r>
              <a:rPr lang="en-GB"/>
              <a:t>et 	(contrast/concession)</a:t>
            </a:r>
          </a:p>
          <a:p>
            <a:pPr lvl="0"/>
            <a:r>
              <a:rPr lang="en-GB" b="1">
                <a:solidFill>
                  <a:srgbClr val="4472C4"/>
                </a:solidFill>
              </a:rPr>
              <a:t>S</a:t>
            </a:r>
            <a:r>
              <a:rPr lang="en-GB"/>
              <a:t>o 	(effect)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A941-BBC7-431D-A70B-B926DBF455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Compound sentences: two independent clauses joined by a semicolon.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72CA7-75E8-4E17-B957-913FC2F30D7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>
                <a:solidFill>
                  <a:srgbClr val="002060"/>
                </a:solidFill>
              </a:rPr>
              <a:t>The Bugatti Chiron Sport is the fastest car in the world.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>
                <a:solidFill>
                  <a:srgbClr val="002060"/>
                </a:solidFill>
              </a:rPr>
              <a:t>The Bugatti Chiron Sport’s top speed is 261 miles per hour.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>
                <a:solidFill>
                  <a:srgbClr val="002060"/>
                </a:solidFill>
              </a:rPr>
              <a:t>The Bugatti Chiron Sport is the fastest car in the world</a:t>
            </a:r>
            <a:r>
              <a:rPr lang="en-GB" b="1">
                <a:solidFill>
                  <a:srgbClr val="002060"/>
                </a:solidFill>
              </a:rPr>
              <a:t>;</a:t>
            </a:r>
            <a:r>
              <a:rPr lang="en-GB">
                <a:solidFill>
                  <a:srgbClr val="002060"/>
                </a:solidFill>
              </a:rPr>
              <a:t> its top speed is 261 miles per hour.</a:t>
            </a:r>
          </a:p>
        </p:txBody>
      </p:sp>
      <p:sp>
        <p:nvSpPr>
          <p:cNvPr id="4" name="Plus 3">
            <a:extLst>
              <a:ext uri="{FF2B5EF4-FFF2-40B4-BE49-F238E27FC236}">
                <a16:creationId xmlns:a16="http://schemas.microsoft.com/office/drawing/2014/main" id="{E95226E8-24F7-4186-8D5B-B493BFCC3305}"/>
              </a:ext>
            </a:extLst>
          </p:cNvPr>
          <p:cNvSpPr/>
          <p:nvPr/>
        </p:nvSpPr>
        <p:spPr>
          <a:xfrm>
            <a:off x="2782656" y="2966496"/>
            <a:ext cx="783768" cy="829159"/>
          </a:xfrm>
          <a:custGeom>
            <a:avLst>
              <a:gd name="f8" fmla="val 10362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10362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78BCF93-E0C2-4012-A459-777D7D1C5A6D}"/>
              </a:ext>
            </a:extLst>
          </p:cNvPr>
          <p:cNvCxnSpPr/>
          <p:nvPr/>
        </p:nvCxnSpPr>
        <p:spPr>
          <a:xfrm flipV="1">
            <a:off x="666743" y="4389120"/>
            <a:ext cx="7327728" cy="4087"/>
          </a:xfrm>
          <a:prstGeom prst="straightConnector1">
            <a:avLst/>
          </a:prstGeom>
          <a:noFill/>
          <a:ln w="76196" cap="flat">
            <a:solidFill>
              <a:srgbClr val="4472C4"/>
            </a:solidFill>
            <a:prstDash val="solid"/>
            <a:miter/>
          </a:ln>
        </p:spPr>
      </p:cxnSp>
      <p:sp>
        <p:nvSpPr>
          <p:cNvPr id="6" name="TextBox 6">
            <a:extLst>
              <a:ext uri="{FF2B5EF4-FFF2-40B4-BE49-F238E27FC236}">
                <a16:creationId xmlns:a16="http://schemas.microsoft.com/office/drawing/2014/main" id="{9F022E2A-476C-4A04-9D27-353A40DA2DC3}"/>
              </a:ext>
            </a:extLst>
          </p:cNvPr>
          <p:cNvSpPr txBox="1"/>
          <p:nvPr/>
        </p:nvSpPr>
        <p:spPr>
          <a:xfrm>
            <a:off x="8155304" y="6205374"/>
            <a:ext cx="3369948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Semicolon</a:t>
            </a:r>
          </a:p>
        </p:txBody>
      </p:sp>
      <p:sp>
        <p:nvSpPr>
          <p:cNvPr id="7" name="Down Arrow 7">
            <a:extLst>
              <a:ext uri="{FF2B5EF4-FFF2-40B4-BE49-F238E27FC236}">
                <a16:creationId xmlns:a16="http://schemas.microsoft.com/office/drawing/2014/main" id="{73C5E55E-F58C-41EC-BF8A-8216A14E3277}"/>
              </a:ext>
            </a:extLst>
          </p:cNvPr>
          <p:cNvSpPr/>
          <p:nvPr/>
        </p:nvSpPr>
        <p:spPr>
          <a:xfrm rot="10799991">
            <a:off x="8561664" y="5328218"/>
            <a:ext cx="352693" cy="677341"/>
          </a:xfrm>
          <a:custGeom>
            <a:avLst>
              <a:gd name="f0" fmla="val 12733"/>
              <a:gd name="f1" fmla="val 6023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45B7D-1903-4092-832B-CA3F53F93B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54917"/>
            <a:ext cx="10515600" cy="1043257"/>
          </a:xfrm>
        </p:spPr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Compound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D4EF6-83E5-430F-96FE-BF655010FD5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2400"/>
              <a:t>Many critics have suggested that advertising increases materialism among consumers</a:t>
            </a:r>
            <a:r>
              <a:rPr lang="en-GB" sz="2400" b="1">
                <a:solidFill>
                  <a:srgbClr val="4472C4"/>
                </a:solidFill>
              </a:rPr>
              <a:t>, for </a:t>
            </a:r>
            <a:r>
              <a:rPr lang="en-GB" sz="2400"/>
              <a:t>advertising influences people to find life’s meaning in the products they purchase.</a:t>
            </a:r>
          </a:p>
          <a:p>
            <a:pPr lvl="0">
              <a:lnSpc>
                <a:spcPct val="70000"/>
              </a:lnSpc>
            </a:pPr>
            <a:endParaRPr lang="en-GB" sz="2400"/>
          </a:p>
          <a:p>
            <a:pPr lvl="0">
              <a:lnSpc>
                <a:spcPct val="70000"/>
              </a:lnSpc>
            </a:pPr>
            <a:r>
              <a:rPr lang="en-GB" sz="2400"/>
              <a:t>Wadi Halfa, Sudan, is considered one of the hottest cities in the world</a:t>
            </a:r>
            <a:r>
              <a:rPr lang="en-GB" sz="2400" b="1">
                <a:solidFill>
                  <a:srgbClr val="4472C4"/>
                </a:solidFill>
              </a:rPr>
              <a:t>;</a:t>
            </a:r>
            <a:r>
              <a:rPr lang="en-GB" sz="2400">
                <a:solidFill>
                  <a:srgbClr val="4472C4"/>
                </a:solidFill>
              </a:rPr>
              <a:t> </a:t>
            </a:r>
            <a:r>
              <a:rPr lang="en-GB" sz="2400"/>
              <a:t>its average high temperature is 42 degrees Celsius.</a:t>
            </a:r>
          </a:p>
          <a:p>
            <a:pPr lvl="0">
              <a:lnSpc>
                <a:spcPct val="70000"/>
              </a:lnSpc>
            </a:pPr>
            <a:endParaRPr lang="en-GB" sz="2400"/>
          </a:p>
          <a:p>
            <a:pPr lvl="0">
              <a:lnSpc>
                <a:spcPct val="70000"/>
              </a:lnSpc>
            </a:pPr>
            <a:r>
              <a:rPr lang="en-GB" sz="2400"/>
              <a:t>The IELTS is one of the most widely used assessments to measure language ability</a:t>
            </a:r>
            <a:r>
              <a:rPr lang="en-GB" sz="2400" b="1">
                <a:solidFill>
                  <a:srgbClr val="4472C4"/>
                </a:solidFill>
              </a:rPr>
              <a:t>, yet </a:t>
            </a:r>
            <a:r>
              <a:rPr lang="en-GB" sz="2400"/>
              <a:t>it is one of the most widely criticised tests in terms of validity and reliability.</a:t>
            </a:r>
          </a:p>
          <a:p>
            <a:pPr lvl="0">
              <a:lnSpc>
                <a:spcPct val="70000"/>
              </a:lnSpc>
            </a:pPr>
            <a:endParaRPr lang="en-GB" sz="2400"/>
          </a:p>
          <a:p>
            <a:pPr marL="0" lvl="0" indent="0">
              <a:lnSpc>
                <a:spcPct val="70000"/>
              </a:lnSpc>
              <a:buNone/>
            </a:pPr>
            <a:r>
              <a:rPr lang="en-GB" sz="2400"/>
              <a:t>Taking a DIY approach to home maintenance can help you save money</a:t>
            </a:r>
            <a:r>
              <a:rPr lang="en-GB" sz="2400" b="1">
                <a:solidFill>
                  <a:srgbClr val="4472C4"/>
                </a:solidFill>
              </a:rPr>
              <a:t>, or </a:t>
            </a:r>
            <a:r>
              <a:rPr lang="en-GB" sz="2400"/>
              <a:t>it can cost you more money in the long run to hire a professional to fix your mistakes.</a:t>
            </a:r>
          </a:p>
          <a:p>
            <a:pPr lvl="0">
              <a:lnSpc>
                <a:spcPct val="70000"/>
              </a:lnSpc>
            </a:pPr>
            <a:endParaRPr lang="en-GB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98385-6A8A-4860-B162-5B19736472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07164"/>
            <a:ext cx="6708230" cy="843561"/>
          </a:xfrm>
        </p:spPr>
        <p:txBody>
          <a:bodyPr/>
          <a:lstStyle/>
          <a:p>
            <a:pPr lvl="0"/>
            <a:r>
              <a:rPr lang="en-GB">
                <a:solidFill>
                  <a:srgbClr val="7030A0"/>
                </a:solidFill>
              </a:rPr>
              <a:t>Worksheet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CA138-3D41-4D90-9874-1465B461F21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385843"/>
            <a:ext cx="6361389" cy="3854177"/>
          </a:xfrm>
        </p:spPr>
        <p:txBody>
          <a:bodyPr/>
          <a:lstStyle/>
          <a:p>
            <a:pPr lvl="0"/>
            <a:endParaRPr lang="en-GB">
              <a:solidFill>
                <a:srgbClr val="00B0F0"/>
              </a:solidFill>
            </a:endParaRPr>
          </a:p>
          <a:p>
            <a:pPr lvl="0"/>
            <a:endParaRPr lang="en-GB">
              <a:solidFill>
                <a:srgbClr val="00B0F0"/>
              </a:solidFill>
            </a:endParaRPr>
          </a:p>
          <a:p>
            <a:pPr lvl="0"/>
            <a:r>
              <a:rPr lang="en-GB">
                <a:solidFill>
                  <a:srgbClr val="00B0F0"/>
                </a:solidFill>
              </a:rPr>
              <a:t>Complete exercise 3</a:t>
            </a:r>
          </a:p>
          <a:p>
            <a:pPr lvl="0"/>
            <a:endParaRPr lang="en-GB">
              <a:solidFill>
                <a:srgbClr val="00B0F0"/>
              </a:solidFill>
            </a:endParaRP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FDD117-801B-493A-8245-A6B8AF6C8D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7" t="14184" r="21773" b="10992"/>
          <a:stretch>
            <a:fillRect/>
          </a:stretch>
        </p:blipFill>
        <p:spPr>
          <a:xfrm rot="20549475">
            <a:off x="7465575" y="1437783"/>
            <a:ext cx="3482977" cy="2411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AC69-06C5-4318-B7D9-BD4DE51ADF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0070C0"/>
                </a:solidFill>
              </a:rPr>
              <a:t>4 Types of Sentence Structures</a:t>
            </a:r>
            <a:r>
              <a:rPr lang="en-GB">
                <a:solidFill>
                  <a:srgbClr val="0070C0"/>
                </a:solidFill>
              </a:rPr>
              <a:t>:</a:t>
            </a:r>
            <a:br>
              <a:rPr lang="en-GB">
                <a:solidFill>
                  <a:srgbClr val="0070C0"/>
                </a:solidFill>
              </a:rPr>
            </a:br>
            <a:endParaRPr lang="en-GB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0FF44-5000-4994-BE35-1912EA0C59F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2060"/>
                </a:solidFill>
              </a:rPr>
              <a:t>Simple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 Sentence</a:t>
            </a:r>
          </a:p>
          <a:p>
            <a:pPr lvl="0"/>
            <a:r>
              <a:rPr lang="en-GB">
                <a:solidFill>
                  <a:srgbClr val="00B0F0"/>
                </a:solidFill>
              </a:rPr>
              <a:t>Complex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Compound-Complex Sentence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6C0B1-4DBF-4DB4-A4FE-28A1A349B86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0070C0"/>
                </a:solidFill>
              </a:rPr>
              <a:t>Complex sentences: one independent clause and at least one dependent clause, joined by subordinating conjunction(s).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42D37-CD7E-414C-AAFC-B10E76B07C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6271" y="2808515"/>
            <a:ext cx="10753728" cy="3766184"/>
          </a:xfrm>
        </p:spPr>
        <p:txBody>
          <a:bodyPr/>
          <a:lstStyle/>
          <a:p>
            <a:pPr marL="0" lvl="0" indent="0">
              <a:buNone/>
            </a:pPr>
            <a:r>
              <a:rPr lang="en-GB">
                <a:solidFill>
                  <a:srgbClr val="4472C4"/>
                </a:solidFill>
              </a:rPr>
              <a:t>Many feel that Daylight Saving Time is no longer necessary </a:t>
            </a:r>
            <a:r>
              <a:rPr lang="en-GB">
                <a:solidFill>
                  <a:srgbClr val="FF0000"/>
                </a:solidFill>
              </a:rPr>
              <a:t>since</a:t>
            </a:r>
            <a:r>
              <a:rPr lang="en-GB"/>
              <a:t> most modern-day living spaces are equipped with electricity.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Since</a:t>
            </a:r>
            <a:r>
              <a:rPr lang="en-GB"/>
              <a:t> most modern-day living spaces are equipped with electricity</a:t>
            </a:r>
            <a:r>
              <a:rPr lang="en-GB">
                <a:solidFill>
                  <a:srgbClr val="4472C4"/>
                </a:solidFill>
              </a:rPr>
              <a:t>,</a:t>
            </a:r>
            <a:r>
              <a:rPr lang="en-GB"/>
              <a:t> </a:t>
            </a:r>
            <a:r>
              <a:rPr lang="en-GB">
                <a:solidFill>
                  <a:srgbClr val="4472C4"/>
                </a:solidFill>
              </a:rPr>
              <a:t>many feel that Daylight Saving Time is no longer necessary</a:t>
            </a:r>
            <a:r>
              <a:rPr lang="en-GB"/>
              <a:t>.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1C0E6D-90EB-4EE8-B7F6-E481DDAD1C87}"/>
              </a:ext>
            </a:extLst>
          </p:cNvPr>
          <p:cNvSpPr txBox="1"/>
          <p:nvPr/>
        </p:nvSpPr>
        <p:spPr>
          <a:xfrm>
            <a:off x="657225" y="2170191"/>
            <a:ext cx="381435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clause (independent clause)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641F9F-833A-4353-95B7-AD60C1F21AA7}"/>
              </a:ext>
            </a:extLst>
          </p:cNvPr>
          <p:cNvSpPr txBox="1"/>
          <p:nvPr/>
        </p:nvSpPr>
        <p:spPr>
          <a:xfrm>
            <a:off x="8471257" y="2170191"/>
            <a:ext cx="276932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Subordinating conjunction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D51E05-4ACC-4387-966C-D66A0185DE39}"/>
              </a:ext>
            </a:extLst>
          </p:cNvPr>
          <p:cNvSpPr txBox="1"/>
          <p:nvPr/>
        </p:nvSpPr>
        <p:spPr>
          <a:xfrm>
            <a:off x="657225" y="3953088"/>
            <a:ext cx="276932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Subordinating conjunction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402FC-11B0-494D-AFCB-8FEDD60D08E7}"/>
              </a:ext>
            </a:extLst>
          </p:cNvPr>
          <p:cNvSpPr txBox="1"/>
          <p:nvPr/>
        </p:nvSpPr>
        <p:spPr>
          <a:xfrm>
            <a:off x="9759162" y="3917710"/>
            <a:ext cx="177655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comma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ED6BC8-67A7-4F9D-A085-1806B92BEFA0}"/>
              </a:ext>
            </a:extLst>
          </p:cNvPr>
          <p:cNvSpPr txBox="1"/>
          <p:nvPr/>
        </p:nvSpPr>
        <p:spPr>
          <a:xfrm>
            <a:off x="857121" y="6099861"/>
            <a:ext cx="381435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clause (independent clause)</a:t>
            </a:r>
          </a:p>
        </p:txBody>
      </p:sp>
      <p:cxnSp>
        <p:nvCxnSpPr>
          <p:cNvPr id="9" name="Straight Arrow Connector 9">
            <a:extLst>
              <a:ext uri="{FF2B5EF4-FFF2-40B4-BE49-F238E27FC236}">
                <a16:creationId xmlns:a16="http://schemas.microsoft.com/office/drawing/2014/main" id="{4F5FE5A3-F882-4FA4-AD88-A5E7DCDABBAF}"/>
              </a:ext>
            </a:extLst>
          </p:cNvPr>
          <p:cNvCxnSpPr/>
          <p:nvPr/>
        </p:nvCxnSpPr>
        <p:spPr>
          <a:xfrm>
            <a:off x="2690951" y="2511326"/>
            <a:ext cx="0" cy="297189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cxnSp>
        <p:nvCxnSpPr>
          <p:cNvPr id="10" name="Straight Arrow Connector 11">
            <a:extLst>
              <a:ext uri="{FF2B5EF4-FFF2-40B4-BE49-F238E27FC236}">
                <a16:creationId xmlns:a16="http://schemas.microsoft.com/office/drawing/2014/main" id="{8DEF5A64-F1DD-4548-B148-18C321021028}"/>
              </a:ext>
            </a:extLst>
          </p:cNvPr>
          <p:cNvCxnSpPr/>
          <p:nvPr/>
        </p:nvCxnSpPr>
        <p:spPr>
          <a:xfrm flipH="1">
            <a:off x="9560874" y="2469995"/>
            <a:ext cx="13067" cy="297189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cxnSp>
        <p:nvCxnSpPr>
          <p:cNvPr id="11" name="Straight Arrow Connector 17">
            <a:extLst>
              <a:ext uri="{FF2B5EF4-FFF2-40B4-BE49-F238E27FC236}">
                <a16:creationId xmlns:a16="http://schemas.microsoft.com/office/drawing/2014/main" id="{E36B8C06-D71D-46C7-B192-1777A6B47750}"/>
              </a:ext>
            </a:extLst>
          </p:cNvPr>
          <p:cNvCxnSpPr/>
          <p:nvPr/>
        </p:nvCxnSpPr>
        <p:spPr>
          <a:xfrm>
            <a:off x="988420" y="4209888"/>
            <a:ext cx="0" cy="297198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cxnSp>
        <p:nvCxnSpPr>
          <p:cNvPr id="12" name="Straight Arrow Connector 18">
            <a:extLst>
              <a:ext uri="{FF2B5EF4-FFF2-40B4-BE49-F238E27FC236}">
                <a16:creationId xmlns:a16="http://schemas.microsoft.com/office/drawing/2014/main" id="{7D1EBE91-8645-48EB-901A-9FCB6E487A24}"/>
              </a:ext>
            </a:extLst>
          </p:cNvPr>
          <p:cNvCxnSpPr/>
          <p:nvPr/>
        </p:nvCxnSpPr>
        <p:spPr>
          <a:xfrm>
            <a:off x="10352690" y="4358487"/>
            <a:ext cx="0" cy="433270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cxnSp>
        <p:nvCxnSpPr>
          <p:cNvPr id="13" name="Straight Arrow Connector 22">
            <a:extLst>
              <a:ext uri="{FF2B5EF4-FFF2-40B4-BE49-F238E27FC236}">
                <a16:creationId xmlns:a16="http://schemas.microsoft.com/office/drawing/2014/main" id="{B763BC97-E9DD-40DB-897E-9715F2C1DD44}"/>
              </a:ext>
            </a:extLst>
          </p:cNvPr>
          <p:cNvCxnSpPr/>
          <p:nvPr/>
        </p:nvCxnSpPr>
        <p:spPr>
          <a:xfrm flipV="1">
            <a:off x="1965548" y="5555802"/>
            <a:ext cx="152677" cy="472087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sp>
        <p:nvSpPr>
          <p:cNvPr id="14" name="TextBox 23">
            <a:extLst>
              <a:ext uri="{FF2B5EF4-FFF2-40B4-BE49-F238E27FC236}">
                <a16:creationId xmlns:a16="http://schemas.microsoft.com/office/drawing/2014/main" id="{ADCE1CBC-5140-4FC1-92CA-B715257E8544}"/>
              </a:ext>
            </a:extLst>
          </p:cNvPr>
          <p:cNvSpPr txBox="1"/>
          <p:nvPr/>
        </p:nvSpPr>
        <p:spPr>
          <a:xfrm>
            <a:off x="7117195" y="3845710"/>
            <a:ext cx="32004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cxnSp>
        <p:nvCxnSpPr>
          <p:cNvPr id="15" name="Straight Arrow Connector 25">
            <a:extLst>
              <a:ext uri="{FF2B5EF4-FFF2-40B4-BE49-F238E27FC236}">
                <a16:creationId xmlns:a16="http://schemas.microsoft.com/office/drawing/2014/main" id="{B5F964E6-9F7B-497C-940F-06FA63CFFCC5}"/>
              </a:ext>
            </a:extLst>
          </p:cNvPr>
          <p:cNvCxnSpPr/>
          <p:nvPr/>
        </p:nvCxnSpPr>
        <p:spPr>
          <a:xfrm flipV="1">
            <a:off x="7520930" y="3633926"/>
            <a:ext cx="0" cy="268989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sp>
        <p:nvSpPr>
          <p:cNvPr id="16" name="TextBox 26">
            <a:extLst>
              <a:ext uri="{FF2B5EF4-FFF2-40B4-BE49-F238E27FC236}">
                <a16:creationId xmlns:a16="http://schemas.microsoft.com/office/drawing/2014/main" id="{E8AC2FB4-BA19-43E0-8B5B-DD91197E1AB4}"/>
              </a:ext>
            </a:extLst>
          </p:cNvPr>
          <p:cNvSpPr txBox="1"/>
          <p:nvPr/>
        </p:nvSpPr>
        <p:spPr>
          <a:xfrm>
            <a:off x="4156167" y="3902915"/>
            <a:ext cx="30697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Dependent clause</a:t>
            </a:r>
          </a:p>
        </p:txBody>
      </p:sp>
      <p:cxnSp>
        <p:nvCxnSpPr>
          <p:cNvPr id="17" name="Straight Arrow Connector 28">
            <a:extLst>
              <a:ext uri="{FF2B5EF4-FFF2-40B4-BE49-F238E27FC236}">
                <a16:creationId xmlns:a16="http://schemas.microsoft.com/office/drawing/2014/main" id="{875EA999-37D7-4D53-8FFB-97C8A971FE72}"/>
              </a:ext>
            </a:extLst>
          </p:cNvPr>
          <p:cNvCxnSpPr/>
          <p:nvPr/>
        </p:nvCxnSpPr>
        <p:spPr>
          <a:xfrm flipH="1">
            <a:off x="4154329" y="4272250"/>
            <a:ext cx="313987" cy="268989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4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ED007-11F6-4129-B2E1-5A69BE8A0E3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Subordinating Conjunctions: </a:t>
            </a:r>
            <a:r>
              <a:rPr lang="en-GB" sz="2800" b="1">
                <a:solidFill>
                  <a:srgbClr val="C00000"/>
                </a:solidFill>
              </a:rPr>
              <a:t>ON A WHITE BUS</a:t>
            </a:r>
            <a:endParaRPr lang="en-GB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A2D1-A96D-4796-98E1-65017CC5451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O</a:t>
            </a:r>
            <a:r>
              <a:rPr lang="en-GB" sz="2600"/>
              <a:t>nly if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N</a:t>
            </a:r>
            <a:r>
              <a:rPr lang="en-GB" sz="2600"/>
              <a:t>ow that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A</a:t>
            </a:r>
            <a:r>
              <a:rPr lang="en-GB" sz="2600"/>
              <a:t>fter, although, as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Wh</a:t>
            </a:r>
            <a:r>
              <a:rPr lang="en-GB" sz="2600"/>
              <a:t>en, whenever, where, wherever, while, whereas, whether or not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I</a:t>
            </a:r>
            <a:r>
              <a:rPr lang="en-GB" sz="2600"/>
              <a:t>f, in case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T</a:t>
            </a:r>
            <a:r>
              <a:rPr lang="en-GB" sz="2600"/>
              <a:t>hough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E</a:t>
            </a:r>
            <a:r>
              <a:rPr lang="en-GB" sz="2600"/>
              <a:t>ven though, even if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B</a:t>
            </a:r>
            <a:r>
              <a:rPr lang="en-GB" sz="2600"/>
              <a:t>ecause, before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U</a:t>
            </a:r>
            <a:r>
              <a:rPr lang="en-GB" sz="2600"/>
              <a:t>nless, until</a:t>
            </a:r>
          </a:p>
          <a:p>
            <a:pPr lvl="0">
              <a:lnSpc>
                <a:spcPct val="70000"/>
              </a:lnSpc>
            </a:pPr>
            <a:r>
              <a:rPr lang="en-GB" sz="2600" b="1">
                <a:solidFill>
                  <a:srgbClr val="4472C4"/>
                </a:solidFill>
              </a:rPr>
              <a:t>S</a:t>
            </a:r>
            <a:r>
              <a:rPr lang="en-GB" sz="2600"/>
              <a:t>ince, so that</a:t>
            </a:r>
          </a:p>
          <a:p>
            <a:pPr lvl="0">
              <a:lnSpc>
                <a:spcPct val="70000"/>
              </a:lnSpc>
            </a:pPr>
            <a:endParaRPr lang="en-GB" sz="26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D0AE3-CB51-4FE8-8E74-AF6874E9F94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93180-A6A6-4930-8FE8-EC8C5ED1245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4472C4"/>
                </a:solidFill>
              </a:rPr>
              <a:t>Although</a:t>
            </a:r>
            <a:r>
              <a:rPr lang="en-GB"/>
              <a:t> </a:t>
            </a:r>
            <a:r>
              <a:rPr lang="en-GB">
                <a:solidFill>
                  <a:srgbClr val="002060"/>
                </a:solidFill>
              </a:rPr>
              <a:t>plants can offer a wide variety medicinal benefits</a:t>
            </a:r>
            <a:r>
              <a:rPr lang="en-GB" b="1">
                <a:solidFill>
                  <a:srgbClr val="002060"/>
                </a:solidFill>
              </a:rPr>
              <a:t>,</a:t>
            </a:r>
            <a:r>
              <a:rPr lang="en-GB">
                <a:solidFill>
                  <a:srgbClr val="002060"/>
                </a:solidFill>
              </a:rPr>
              <a:t> many plants can be harmful to humans.</a:t>
            </a:r>
          </a:p>
          <a:p>
            <a:pPr lvl="0"/>
            <a:endParaRPr lang="en-GB">
              <a:solidFill>
                <a:srgbClr val="002060"/>
              </a:solidFill>
            </a:endParaRPr>
          </a:p>
          <a:p>
            <a:pPr lvl="0"/>
            <a:r>
              <a:rPr lang="en-GB">
                <a:solidFill>
                  <a:srgbClr val="002060"/>
                </a:solidFill>
              </a:rPr>
              <a:t>It is illegal to collect rainwater in some arid parts of the world </a:t>
            </a:r>
            <a:r>
              <a:rPr lang="en-GB" b="1">
                <a:solidFill>
                  <a:srgbClr val="4472C4"/>
                </a:solidFill>
              </a:rPr>
              <a:t>since </a:t>
            </a:r>
            <a:r>
              <a:rPr lang="en-GB">
                <a:solidFill>
                  <a:srgbClr val="002060"/>
                </a:solidFill>
              </a:rPr>
              <a:t>rain replenishes the groundwater supply.</a:t>
            </a:r>
          </a:p>
          <a:p>
            <a:pPr lvl="0"/>
            <a:endParaRPr lang="en-GB">
              <a:solidFill>
                <a:srgbClr val="002060"/>
              </a:solidFill>
            </a:endParaRPr>
          </a:p>
          <a:p>
            <a:pPr lvl="0"/>
            <a:r>
              <a:rPr lang="en-GB" b="1">
                <a:solidFill>
                  <a:srgbClr val="4472C4"/>
                </a:solidFill>
              </a:rPr>
              <a:t>While</a:t>
            </a:r>
            <a:r>
              <a:rPr lang="en-GB"/>
              <a:t> </a:t>
            </a:r>
            <a:r>
              <a:rPr lang="en-GB">
                <a:solidFill>
                  <a:srgbClr val="002060"/>
                </a:solidFill>
              </a:rPr>
              <a:t>there has been a wide acknowledgment of climate change</a:t>
            </a:r>
            <a:r>
              <a:rPr lang="en-GB" b="1">
                <a:solidFill>
                  <a:srgbClr val="002060"/>
                </a:solidFill>
              </a:rPr>
              <a:t>, </a:t>
            </a:r>
            <a:r>
              <a:rPr lang="en-GB">
                <a:solidFill>
                  <a:srgbClr val="002060"/>
                </a:solidFill>
              </a:rPr>
              <a:t>we have yet to see national policy changes on carbon emissions.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363D5-9132-4C39-A1F2-86D89F808E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0070C0"/>
                </a:solidFill>
              </a:rPr>
              <a:t>4 Types of Sentence Structures:</a:t>
            </a:r>
            <a:br>
              <a:rPr lang="en-GB" b="1">
                <a:solidFill>
                  <a:srgbClr val="00206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C566F-DBFE-4E64-B3AD-83F708A461C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2060"/>
                </a:solidFill>
              </a:rPr>
              <a:t>Simple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Compound Sentence</a:t>
            </a:r>
          </a:p>
          <a:p>
            <a:pPr lvl="0"/>
            <a:r>
              <a:rPr lang="en-GB">
                <a:solidFill>
                  <a:srgbClr val="002060"/>
                </a:solidFill>
              </a:rPr>
              <a:t>Complex Sentence</a:t>
            </a:r>
          </a:p>
          <a:p>
            <a:pPr lvl="0"/>
            <a:r>
              <a:rPr lang="en-GB">
                <a:solidFill>
                  <a:srgbClr val="00B0F0"/>
                </a:solidFill>
              </a:rPr>
              <a:t>Compound-Complex Sentence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CE2B6-DCD3-4806-AFEF-78AB0F5E291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70C0"/>
                </a:solidFill>
              </a:rPr>
              <a:t>Compound-complex sentences: combines compound and 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0E749-E931-4459-82BF-1FB1E90CB1A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6656" y="2011680"/>
            <a:ext cx="10753728" cy="4558933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600">
                <a:solidFill>
                  <a:srgbClr val="002060"/>
                </a:solidFill>
              </a:rPr>
              <a:t>The imperial shrimp and the sea cucumber have a symbiotic relationship</a:t>
            </a:r>
            <a:r>
              <a:rPr lang="en-GB" sz="2600"/>
              <a:t>. </a:t>
            </a:r>
          </a:p>
          <a:p>
            <a:pPr lvl="0">
              <a:lnSpc>
                <a:spcPct val="80000"/>
              </a:lnSpc>
            </a:pPr>
            <a:endParaRPr lang="en-GB" sz="2600"/>
          </a:p>
          <a:p>
            <a:pPr lvl="0">
              <a:lnSpc>
                <a:spcPct val="80000"/>
              </a:lnSpc>
            </a:pPr>
            <a:r>
              <a:rPr lang="en-GB" sz="2600">
                <a:solidFill>
                  <a:srgbClr val="002060"/>
                </a:solidFill>
              </a:rPr>
              <a:t>The sea cucumber acts as transportation for the shrimp. </a:t>
            </a:r>
          </a:p>
          <a:p>
            <a:pPr lvl="0">
              <a:lnSpc>
                <a:spcPct val="80000"/>
              </a:lnSpc>
            </a:pPr>
            <a:endParaRPr lang="en-GB" sz="2600"/>
          </a:p>
          <a:p>
            <a:pPr lvl="0">
              <a:lnSpc>
                <a:spcPct val="80000"/>
              </a:lnSpc>
            </a:pPr>
            <a:r>
              <a:rPr lang="en-GB" sz="2600">
                <a:solidFill>
                  <a:srgbClr val="002060"/>
                </a:solidFill>
              </a:rPr>
              <a:t>The shrimp cleans algae and parasites from the sea cucumber</a:t>
            </a:r>
            <a:r>
              <a:rPr lang="en-GB" sz="2600"/>
              <a:t>.</a:t>
            </a:r>
          </a:p>
          <a:p>
            <a:pPr lvl="0">
              <a:lnSpc>
                <a:spcPct val="80000"/>
              </a:lnSpc>
            </a:pPr>
            <a:endParaRPr lang="en-GB" sz="2600"/>
          </a:p>
          <a:p>
            <a:pPr lvl="0">
              <a:lnSpc>
                <a:spcPct val="140000"/>
              </a:lnSpc>
            </a:pPr>
            <a:r>
              <a:rPr lang="en-GB" sz="2600">
                <a:solidFill>
                  <a:srgbClr val="002060"/>
                </a:solidFill>
              </a:rPr>
              <a:t>The imperial shrimp and the sea cucumber have a symbiotic relationship as the sea cucumber acts as transportation for the shrimp, and the shrimp cleans algae and parasites from the sea cucumber</a:t>
            </a:r>
            <a:r>
              <a:rPr lang="en-GB" sz="2600"/>
              <a:t>.</a:t>
            </a:r>
          </a:p>
        </p:txBody>
      </p:sp>
      <p:sp>
        <p:nvSpPr>
          <p:cNvPr id="4" name="Plus 3">
            <a:extLst>
              <a:ext uri="{FF2B5EF4-FFF2-40B4-BE49-F238E27FC236}">
                <a16:creationId xmlns:a16="http://schemas.microsoft.com/office/drawing/2014/main" id="{6CD4483F-7232-4E56-990E-3F9F24E848FA}"/>
              </a:ext>
            </a:extLst>
          </p:cNvPr>
          <p:cNvSpPr/>
          <p:nvPr/>
        </p:nvSpPr>
        <p:spPr>
          <a:xfrm>
            <a:off x="4441368" y="2241569"/>
            <a:ext cx="561706" cy="686769"/>
          </a:xfrm>
          <a:custGeom>
            <a:avLst>
              <a:gd name="f8" fmla="val 10362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10362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D69BF7A-B3C1-431E-AFA2-7A0B5A3F4EDF}"/>
              </a:ext>
            </a:extLst>
          </p:cNvPr>
          <p:cNvCxnSpPr/>
          <p:nvPr/>
        </p:nvCxnSpPr>
        <p:spPr>
          <a:xfrm>
            <a:off x="666743" y="4393207"/>
            <a:ext cx="10763257" cy="35104"/>
          </a:xfrm>
          <a:prstGeom prst="straightConnector1">
            <a:avLst/>
          </a:prstGeom>
          <a:noFill/>
          <a:ln w="76196" cap="flat">
            <a:solidFill>
              <a:srgbClr val="4472C4"/>
            </a:solidFill>
            <a:prstDash val="solid"/>
            <a:miter/>
          </a:ln>
        </p:spPr>
      </p:cxnSp>
      <p:sp>
        <p:nvSpPr>
          <p:cNvPr id="6" name="Plus 6">
            <a:extLst>
              <a:ext uri="{FF2B5EF4-FFF2-40B4-BE49-F238E27FC236}">
                <a16:creationId xmlns:a16="http://schemas.microsoft.com/office/drawing/2014/main" id="{F1BBC0E4-7EF3-4823-B017-0FAA1C744C68}"/>
              </a:ext>
            </a:extLst>
          </p:cNvPr>
          <p:cNvSpPr/>
          <p:nvPr/>
        </p:nvSpPr>
        <p:spPr>
          <a:xfrm>
            <a:off x="4441368" y="3163906"/>
            <a:ext cx="561706" cy="686769"/>
          </a:xfrm>
          <a:custGeom>
            <a:avLst>
              <a:gd name="f8" fmla="val 10362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10362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3E8E-417D-45AD-9D30-D22E1C3105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609" y="353479"/>
            <a:ext cx="10772774" cy="1948284"/>
          </a:xfrm>
        </p:spPr>
        <p:txBody>
          <a:bodyPr/>
          <a:lstStyle/>
          <a:p>
            <a:pPr lvl="0"/>
            <a:r>
              <a:rPr lang="en-GB" sz="4000">
                <a:solidFill>
                  <a:srgbClr val="0070C0"/>
                </a:solidFill>
              </a:rPr>
              <a:t>Punctuation rules: </a:t>
            </a:r>
            <a:br>
              <a:rPr lang="en-GB" sz="4000">
                <a:solidFill>
                  <a:srgbClr val="0070C0"/>
                </a:solidFill>
              </a:rPr>
            </a:br>
            <a:r>
              <a:rPr lang="en-GB" sz="2900">
                <a:solidFill>
                  <a:srgbClr val="C00000"/>
                </a:solidFill>
              </a:rPr>
              <a:t>Place the comma before the coordinating conjunction. </a:t>
            </a:r>
            <a:br>
              <a:rPr lang="en-GB" sz="2900">
                <a:solidFill>
                  <a:srgbClr val="0070C0"/>
                </a:solidFill>
              </a:rPr>
            </a:br>
            <a:r>
              <a:rPr lang="en-GB" sz="2900">
                <a:solidFill>
                  <a:srgbClr val="7030A0"/>
                </a:solidFill>
              </a:rPr>
              <a:t>Place a comma after the dependent clause when it occurs at the beginning of the sentence.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1D11F-D863-4D4C-9A27-0E8260EBEB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7609" y="2738335"/>
            <a:ext cx="10753728" cy="3766184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700">
                <a:solidFill>
                  <a:srgbClr val="4472C4"/>
                </a:solidFill>
              </a:rPr>
              <a:t>Additional examples</a:t>
            </a:r>
          </a:p>
          <a:p>
            <a:pPr lvl="0">
              <a:lnSpc>
                <a:spcPct val="80000"/>
              </a:lnSpc>
            </a:pPr>
            <a:r>
              <a:rPr lang="en-GB" sz="2400">
                <a:solidFill>
                  <a:srgbClr val="4472C4"/>
                </a:solidFill>
              </a:rPr>
              <a:t>When </a:t>
            </a:r>
            <a:r>
              <a:rPr lang="en-GB" sz="2400">
                <a:solidFill>
                  <a:srgbClr val="002060"/>
                </a:solidFill>
              </a:rPr>
              <a:t>we went to the gym, my sister wanted to do a yoga class, but we forgot our mats.</a:t>
            </a:r>
          </a:p>
          <a:p>
            <a:pPr lvl="0">
              <a:lnSpc>
                <a:spcPct val="80000"/>
              </a:lnSpc>
            </a:pPr>
            <a:r>
              <a:rPr lang="en-GB" sz="2400">
                <a:solidFill>
                  <a:srgbClr val="4472C4"/>
                </a:solidFill>
              </a:rPr>
              <a:t>Even if </a:t>
            </a:r>
            <a:r>
              <a:rPr lang="en-GB" sz="2400">
                <a:solidFill>
                  <a:srgbClr val="002060"/>
                </a:solidFill>
              </a:rPr>
              <a:t>dogs beg, you should never give them chocolate, but it is safe to give them peanut butter.</a:t>
            </a:r>
          </a:p>
          <a:p>
            <a:pPr lvl="0">
              <a:lnSpc>
                <a:spcPct val="80000"/>
              </a:lnSpc>
            </a:pPr>
            <a:r>
              <a:rPr lang="en-GB" sz="2400">
                <a:solidFill>
                  <a:srgbClr val="002060"/>
                </a:solidFill>
              </a:rPr>
              <a:t>The test was unfair </a:t>
            </a:r>
            <a:r>
              <a:rPr lang="en-GB" sz="2400">
                <a:solidFill>
                  <a:srgbClr val="4472C4"/>
                </a:solidFill>
              </a:rPr>
              <a:t>because</a:t>
            </a:r>
            <a:r>
              <a:rPr lang="en-GB" sz="2400"/>
              <a:t> </a:t>
            </a:r>
            <a:r>
              <a:rPr lang="en-GB" sz="2400">
                <a:solidFill>
                  <a:srgbClr val="002060"/>
                </a:solidFill>
              </a:rPr>
              <a:t>it was culturally biased</a:t>
            </a:r>
            <a:r>
              <a:rPr lang="en-GB" sz="2400">
                <a:solidFill>
                  <a:srgbClr val="4472C4"/>
                </a:solidFill>
              </a:rPr>
              <a:t>, but </a:t>
            </a:r>
            <a:r>
              <a:rPr lang="en-GB" sz="2400">
                <a:solidFill>
                  <a:srgbClr val="002060"/>
                </a:solidFill>
              </a:rPr>
              <a:t>all of the students achieved a grade of 65 and higher.</a:t>
            </a:r>
          </a:p>
          <a:p>
            <a:pPr lvl="0">
              <a:lnSpc>
                <a:spcPct val="80000"/>
              </a:lnSpc>
            </a:pPr>
            <a:r>
              <a:rPr lang="en-GB" sz="2400">
                <a:solidFill>
                  <a:srgbClr val="002060"/>
                </a:solidFill>
              </a:rPr>
              <a:t>The research team needed more funding</a:t>
            </a:r>
            <a:r>
              <a:rPr lang="en-GB" sz="2400">
                <a:solidFill>
                  <a:srgbClr val="4472C4"/>
                </a:solidFill>
              </a:rPr>
              <a:t>,</a:t>
            </a:r>
            <a:r>
              <a:rPr lang="en-GB" sz="2400"/>
              <a:t> </a:t>
            </a:r>
            <a:r>
              <a:rPr lang="en-GB" sz="2400">
                <a:solidFill>
                  <a:srgbClr val="4472C4"/>
                </a:solidFill>
              </a:rPr>
              <a:t>and </a:t>
            </a:r>
            <a:r>
              <a:rPr lang="en-GB" sz="2400">
                <a:solidFill>
                  <a:srgbClr val="002060"/>
                </a:solidFill>
              </a:rPr>
              <a:t>they were unable to continue the experiment </a:t>
            </a:r>
            <a:r>
              <a:rPr lang="en-GB" sz="2400">
                <a:solidFill>
                  <a:srgbClr val="4472C4"/>
                </a:solidFill>
              </a:rPr>
              <a:t>until </a:t>
            </a:r>
            <a:r>
              <a:rPr lang="en-GB" sz="2400">
                <a:solidFill>
                  <a:srgbClr val="002060"/>
                </a:solidFill>
              </a:rPr>
              <a:t>the grant was awarded.</a:t>
            </a:r>
          </a:p>
          <a:p>
            <a:pPr lvl="0">
              <a:lnSpc>
                <a:spcPct val="80000"/>
              </a:lnSpc>
            </a:pPr>
            <a:r>
              <a:rPr lang="en-GB" sz="2400">
                <a:solidFill>
                  <a:srgbClr val="002060"/>
                </a:solidFill>
              </a:rPr>
              <a:t>It is important to vote </a:t>
            </a:r>
            <a:r>
              <a:rPr lang="en-GB" sz="2400">
                <a:solidFill>
                  <a:srgbClr val="4472C4"/>
                </a:solidFill>
              </a:rPr>
              <a:t>when</a:t>
            </a:r>
            <a:r>
              <a:rPr lang="en-GB" sz="2400"/>
              <a:t> </a:t>
            </a:r>
            <a:r>
              <a:rPr lang="en-GB" sz="2400">
                <a:solidFill>
                  <a:srgbClr val="002060"/>
                </a:solidFill>
              </a:rPr>
              <a:t>the time comes</a:t>
            </a:r>
            <a:r>
              <a:rPr lang="en-GB" sz="2400">
                <a:solidFill>
                  <a:srgbClr val="4472C4"/>
                </a:solidFill>
              </a:rPr>
              <a:t>,</a:t>
            </a:r>
            <a:r>
              <a:rPr lang="en-GB" sz="2400"/>
              <a:t> </a:t>
            </a:r>
            <a:r>
              <a:rPr lang="en-GB" sz="2400">
                <a:solidFill>
                  <a:srgbClr val="4472C4"/>
                </a:solidFill>
              </a:rPr>
              <a:t>or</a:t>
            </a:r>
            <a:r>
              <a:rPr lang="en-GB" sz="2400"/>
              <a:t> </a:t>
            </a:r>
            <a:r>
              <a:rPr lang="en-GB" sz="2400">
                <a:solidFill>
                  <a:srgbClr val="002060"/>
                </a:solidFill>
              </a:rPr>
              <a:t>you won’t get a say in new laws.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8C65F-9EAE-419C-82F5-2C524CDEB3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07164"/>
            <a:ext cx="6708230" cy="843561"/>
          </a:xfrm>
        </p:spPr>
        <p:txBody>
          <a:bodyPr/>
          <a:lstStyle/>
          <a:p>
            <a:pPr lvl="0"/>
            <a:r>
              <a:rPr lang="en-GB">
                <a:solidFill>
                  <a:srgbClr val="7030A0"/>
                </a:solidFill>
              </a:rPr>
              <a:t>Worksheet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AB65F-B2FE-402A-A03F-18A4570E24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385843"/>
            <a:ext cx="6361389" cy="3854177"/>
          </a:xfrm>
        </p:spPr>
        <p:txBody>
          <a:bodyPr/>
          <a:lstStyle/>
          <a:p>
            <a:pPr lvl="0"/>
            <a:r>
              <a:rPr lang="en-GB">
                <a:solidFill>
                  <a:srgbClr val="00B0F0"/>
                </a:solidFill>
              </a:rPr>
              <a:t>Complete exercise 4</a:t>
            </a:r>
          </a:p>
          <a:p>
            <a:pPr lvl="0"/>
            <a:endParaRPr lang="en-GB">
              <a:solidFill>
                <a:srgbClr val="00B0F0"/>
              </a:solidFill>
            </a:endParaRPr>
          </a:p>
          <a:p>
            <a:pPr lvl="0"/>
            <a:r>
              <a:rPr lang="en-GB">
                <a:solidFill>
                  <a:srgbClr val="00B0F0"/>
                </a:solidFill>
              </a:rPr>
              <a:t>Complete exercise 5</a:t>
            </a:r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84C223-71F1-4BC5-A08D-889F7A00F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7" t="14184" r="21773" b="10992"/>
          <a:stretch>
            <a:fillRect/>
          </a:stretch>
        </p:blipFill>
        <p:spPr>
          <a:xfrm rot="20474257">
            <a:off x="7494808" y="2026364"/>
            <a:ext cx="3482977" cy="2411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1241</Words>
  <Application>Microsoft Office PowerPoint</Application>
  <PresentationFormat>Widescreen</PresentationFormat>
  <Paragraphs>171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Sentence Structure</vt:lpstr>
      <vt:lpstr>PowerPoint Presentation</vt:lpstr>
      <vt:lpstr>These three elements form a complete sentence, or they can form the main clause, or independent clause of a sentence when additional clauses are added. </vt:lpstr>
      <vt:lpstr>Dependent clauses, or subordinate clauses give extra information in a sentence, but can not form sentences on their own. </vt:lpstr>
      <vt:lpstr>Dependent clauses, on their own, are sentence fragments.</vt:lpstr>
      <vt:lpstr>Worksheet</vt:lpstr>
      <vt:lpstr>4 Types of Sentence Structures: </vt:lpstr>
      <vt:lpstr>Simple Sentences: 1 independent clause</vt:lpstr>
      <vt:lpstr>4 Types of Sentence Structures: </vt:lpstr>
      <vt:lpstr>Compound Sentences: two independent clauses joined with a coordinating conjunction.</vt:lpstr>
      <vt:lpstr>Coordinating conjunctions: FANBOYS</vt:lpstr>
      <vt:lpstr>Compound sentences: two independent clauses joined by a semicolon.</vt:lpstr>
      <vt:lpstr>Compound Sentences</vt:lpstr>
      <vt:lpstr>Worksheet</vt:lpstr>
      <vt:lpstr>4 Types of Sentence Structures: </vt:lpstr>
      <vt:lpstr>Complex sentences: one independent clause and at least one dependent clause, joined by subordinating conjunction(s).</vt:lpstr>
      <vt:lpstr>Subordinating Conjunctions: ON A WHITE BUS</vt:lpstr>
      <vt:lpstr>Complex sentences</vt:lpstr>
      <vt:lpstr>4 Types of Sentence Structures: </vt:lpstr>
      <vt:lpstr>Compound-complex sentences: combines compound and complex sentences</vt:lpstr>
      <vt:lpstr>Punctuation rules:  Place the comma before the coordinating conjunction.  Place a comma after the dependent clause when it occurs at the beginning of the sentence.</vt:lpstr>
      <vt:lpstr>Worksheet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Sentence Structure</dc:title>
  <dc:creator>ROSELLA D'ALESIO</dc:creator>
  <cp:lastModifiedBy>ROSELLA D'ALESIO</cp:lastModifiedBy>
  <cp:revision>2</cp:revision>
  <dcterms:created xsi:type="dcterms:W3CDTF">2020-10-05T08:21:54Z</dcterms:created>
  <dcterms:modified xsi:type="dcterms:W3CDTF">2020-10-05T09:09:13Z</dcterms:modified>
</cp:coreProperties>
</file>