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4"/>
  </p:sldMasterIdLst>
  <p:notesMasterIdLst>
    <p:notesMasterId r:id="rId27"/>
  </p:notesMasterIdLst>
  <p:handoutMasterIdLst>
    <p:handoutMasterId r:id="rId28"/>
  </p:handoutMasterIdLst>
  <p:sldIdLst>
    <p:sldId id="259" r:id="rId5"/>
    <p:sldId id="305" r:id="rId6"/>
    <p:sldId id="320" r:id="rId7"/>
    <p:sldId id="316" r:id="rId8"/>
    <p:sldId id="328" r:id="rId9"/>
    <p:sldId id="317" r:id="rId10"/>
    <p:sldId id="309" r:id="rId11"/>
    <p:sldId id="327" r:id="rId12"/>
    <p:sldId id="323" r:id="rId13"/>
    <p:sldId id="325" r:id="rId14"/>
    <p:sldId id="310" r:id="rId15"/>
    <p:sldId id="312" r:id="rId16"/>
    <p:sldId id="313" r:id="rId17"/>
    <p:sldId id="326" r:id="rId18"/>
    <p:sldId id="306" r:id="rId19"/>
    <p:sldId id="314" r:id="rId20"/>
    <p:sldId id="315" r:id="rId21"/>
    <p:sldId id="281" r:id="rId22"/>
    <p:sldId id="294" r:id="rId23"/>
    <p:sldId id="308" r:id="rId24"/>
    <p:sldId id="331" r:id="rId25"/>
    <p:sldId id="330" r:id="rId26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853" autoAdjust="0"/>
    <p:restoredTop sz="94495" autoAdjust="0"/>
  </p:normalViewPr>
  <p:slideViewPr>
    <p:cSldViewPr snapToGrid="0">
      <p:cViewPr varScale="1">
        <p:scale>
          <a:sx n="78" d="100"/>
          <a:sy n="78" d="100"/>
        </p:scale>
        <p:origin x="65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638"/>
    </p:cViewPr>
  </p:sorterViewPr>
  <p:notesViewPr>
    <p:cSldViewPr snapToGrid="0">
      <p:cViewPr varScale="1">
        <p:scale>
          <a:sx n="114" d="100"/>
          <a:sy n="114" d="100"/>
        </p:scale>
        <p:origin x="2226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ia Sigrist (2219662)" userId="01afa0f4-0556-4151-9cc4-64f42e9016a8" providerId="ADAL" clId="{ED021C24-BC1B-4486-AA37-866E32EBAA29}"/>
    <pc:docChg chg="custSel modSld">
      <pc:chgData name="Reia Sigrist (2219662)" userId="01afa0f4-0556-4151-9cc4-64f42e9016a8" providerId="ADAL" clId="{ED021C24-BC1B-4486-AA37-866E32EBAA29}" dt="2025-05-01T07:50:47.624" v="17" actId="27636"/>
      <pc:docMkLst>
        <pc:docMk/>
      </pc:docMkLst>
      <pc:sldChg chg="modSp mod">
        <pc:chgData name="Reia Sigrist (2219662)" userId="01afa0f4-0556-4151-9cc4-64f42e9016a8" providerId="ADAL" clId="{ED021C24-BC1B-4486-AA37-866E32EBAA29}" dt="2025-05-01T07:50:47.624" v="17" actId="27636"/>
        <pc:sldMkLst>
          <pc:docMk/>
          <pc:sldMk cId="3643014045" sldId="316"/>
        </pc:sldMkLst>
        <pc:spChg chg="mod">
          <ac:chgData name="Reia Sigrist (2219662)" userId="01afa0f4-0556-4151-9cc4-64f42e9016a8" providerId="ADAL" clId="{ED021C24-BC1B-4486-AA37-866E32EBAA29}" dt="2025-05-01T07:50:47.624" v="17" actId="27636"/>
          <ac:spMkLst>
            <pc:docMk/>
            <pc:sldMk cId="3643014045" sldId="316"/>
            <ac:spMk id="3" creationId="{D79C6E63-1109-3488-5A57-A8B5FE3AC02D}"/>
          </ac:spMkLst>
        </pc:spChg>
      </pc:sldChg>
      <pc:sldChg chg="delSp modSp mod">
        <pc:chgData name="Reia Sigrist (2219662)" userId="01afa0f4-0556-4151-9cc4-64f42e9016a8" providerId="ADAL" clId="{ED021C24-BC1B-4486-AA37-866E32EBAA29}" dt="2025-05-01T07:45:43.614" v="15" actId="478"/>
        <pc:sldMkLst>
          <pc:docMk/>
          <pc:sldMk cId="616923765" sldId="323"/>
        </pc:sldMkLst>
        <pc:spChg chg="del mod">
          <ac:chgData name="Reia Sigrist (2219662)" userId="01afa0f4-0556-4151-9cc4-64f42e9016a8" providerId="ADAL" clId="{ED021C24-BC1B-4486-AA37-866E32EBAA29}" dt="2025-05-01T07:45:39.059" v="14" actId="478"/>
          <ac:spMkLst>
            <pc:docMk/>
            <pc:sldMk cId="616923765" sldId="323"/>
            <ac:spMk id="8" creationId="{6EE277FC-FD05-61C7-7F05-B5EAAAAF6C24}"/>
          </ac:spMkLst>
        </pc:spChg>
        <pc:spChg chg="del">
          <ac:chgData name="Reia Sigrist (2219662)" userId="01afa0f4-0556-4151-9cc4-64f42e9016a8" providerId="ADAL" clId="{ED021C24-BC1B-4486-AA37-866E32EBAA29}" dt="2025-05-01T07:45:43.614" v="15" actId="478"/>
          <ac:spMkLst>
            <pc:docMk/>
            <pc:sldMk cId="616923765" sldId="323"/>
            <ac:spMk id="9" creationId="{419B7ABC-D696-B861-F8BF-6A8D49CA41FC}"/>
          </ac:spMkLst>
        </pc:spChg>
      </pc:sldChg>
    </pc:docChg>
  </pc:docChgLst>
  <pc:docChgLst>
    <pc:chgData name="Reia Sigrist (2219662)" userId="01afa0f4-0556-4151-9cc4-64f42e9016a8" providerId="ADAL" clId="{5EDDB5B2-DDBE-451B-9CA5-5FDCE7AF3094}"/>
    <pc:docChg chg="undo redo custSel addSld delSld modSld sldOrd">
      <pc:chgData name="Reia Sigrist (2219662)" userId="01afa0f4-0556-4151-9cc4-64f42e9016a8" providerId="ADAL" clId="{5EDDB5B2-DDBE-451B-9CA5-5FDCE7AF3094}" dt="2025-04-18T15:52:14.183" v="6625" actId="207"/>
      <pc:docMkLst>
        <pc:docMk/>
      </pc:docMkLst>
      <pc:sldChg chg="addSp delSp modSp mod modClrScheme chgLayout">
        <pc:chgData name="Reia Sigrist (2219662)" userId="01afa0f4-0556-4151-9cc4-64f42e9016a8" providerId="ADAL" clId="{5EDDB5B2-DDBE-451B-9CA5-5FDCE7AF3094}" dt="2025-04-13T16:25:03.261" v="1893" actId="478"/>
        <pc:sldMkLst>
          <pc:docMk/>
          <pc:sldMk cId="170963834" sldId="259"/>
        </pc:sldMkLst>
        <pc:spChg chg="mod">
          <ac:chgData name="Reia Sigrist (2219662)" userId="01afa0f4-0556-4151-9cc4-64f42e9016a8" providerId="ADAL" clId="{5EDDB5B2-DDBE-451B-9CA5-5FDCE7AF3094}" dt="2025-04-13T16:24:57.670" v="1891" actId="14100"/>
          <ac:spMkLst>
            <pc:docMk/>
            <pc:sldMk cId="170963834" sldId="259"/>
            <ac:spMk id="2" creationId="{D9B36C10-A9EA-414E-B3D3-09BAD9FA950D}"/>
          </ac:spMkLst>
        </pc:spChg>
        <pc:spChg chg="mod">
          <ac:chgData name="Reia Sigrist (2219662)" userId="01afa0f4-0556-4151-9cc4-64f42e9016a8" providerId="ADAL" clId="{5EDDB5B2-DDBE-451B-9CA5-5FDCE7AF3094}" dt="2025-04-13T16:24:13.231" v="1885" actId="26606"/>
          <ac:spMkLst>
            <pc:docMk/>
            <pc:sldMk cId="170963834" sldId="259"/>
            <ac:spMk id="3" creationId="{0A140D27-0E15-4434-A8B8-FC32761449B0}"/>
          </ac:spMkLst>
        </pc:spChg>
        <pc:spChg chg="add mod">
          <ac:chgData name="Reia Sigrist (2219662)" userId="01afa0f4-0556-4151-9cc4-64f42e9016a8" providerId="ADAL" clId="{5EDDB5B2-DDBE-451B-9CA5-5FDCE7AF3094}" dt="2025-04-13T16:24:13.231" v="1885" actId="26606"/>
          <ac:spMkLst>
            <pc:docMk/>
            <pc:sldMk cId="170963834" sldId="259"/>
            <ac:spMk id="15" creationId="{96B2C290-D11E-61FF-7CDD-91EC4EC78C08}"/>
          </ac:spMkLst>
        </pc:spChg>
        <pc:picChg chg="mod ord modCrop">
          <ac:chgData name="Reia Sigrist (2219662)" userId="01afa0f4-0556-4151-9cc4-64f42e9016a8" providerId="ADAL" clId="{5EDDB5B2-DDBE-451B-9CA5-5FDCE7AF3094}" dt="2025-04-13T16:24:48.952" v="1890" actId="732"/>
          <ac:picMkLst>
            <pc:docMk/>
            <pc:sldMk cId="170963834" sldId="259"/>
            <ac:picMk id="6" creationId="{3CF2725B-8BAD-4651-8A3F-80E73387133C}"/>
          </ac:picMkLst>
        </pc:picChg>
      </pc:sldChg>
      <pc:sldChg chg="addSp delSp modSp mod">
        <pc:chgData name="Reia Sigrist (2219662)" userId="01afa0f4-0556-4151-9cc4-64f42e9016a8" providerId="ADAL" clId="{5EDDB5B2-DDBE-451B-9CA5-5FDCE7AF3094}" dt="2025-04-17T16:49:17.821" v="6488" actId="14861"/>
        <pc:sldMkLst>
          <pc:docMk/>
          <pc:sldMk cId="2976291157" sldId="281"/>
        </pc:sldMkLst>
        <pc:spChg chg="mod">
          <ac:chgData name="Reia Sigrist (2219662)" userId="01afa0f4-0556-4151-9cc4-64f42e9016a8" providerId="ADAL" clId="{5EDDB5B2-DDBE-451B-9CA5-5FDCE7AF3094}" dt="2025-04-14T16:49:56.159" v="3667" actId="1076"/>
          <ac:spMkLst>
            <pc:docMk/>
            <pc:sldMk cId="2976291157" sldId="281"/>
            <ac:spMk id="2" creationId="{7A615E37-3C95-4E35-8624-CC190CC12235}"/>
          </ac:spMkLst>
        </pc:spChg>
        <pc:spChg chg="mod ord">
          <ac:chgData name="Reia Sigrist (2219662)" userId="01afa0f4-0556-4151-9cc4-64f42e9016a8" providerId="ADAL" clId="{5EDDB5B2-DDBE-451B-9CA5-5FDCE7AF3094}" dt="2025-04-17T16:48:47.570" v="6482" actId="1076"/>
          <ac:spMkLst>
            <pc:docMk/>
            <pc:sldMk cId="2976291157" sldId="281"/>
            <ac:spMk id="3" creationId="{CF816715-277D-4042-B401-03CD007D7CDB}"/>
          </ac:spMkLst>
        </pc:spChg>
        <pc:picChg chg="add mod">
          <ac:chgData name="Reia Sigrist (2219662)" userId="01afa0f4-0556-4151-9cc4-64f42e9016a8" providerId="ADAL" clId="{5EDDB5B2-DDBE-451B-9CA5-5FDCE7AF3094}" dt="2025-04-17T16:49:05.050" v="6485" actId="14861"/>
          <ac:picMkLst>
            <pc:docMk/>
            <pc:sldMk cId="2976291157" sldId="281"/>
            <ac:picMk id="13" creationId="{F097654F-B6C6-E973-4135-4EEEFFBA4D67}"/>
          </ac:picMkLst>
        </pc:picChg>
        <pc:picChg chg="add mod">
          <ac:chgData name="Reia Sigrist (2219662)" userId="01afa0f4-0556-4151-9cc4-64f42e9016a8" providerId="ADAL" clId="{5EDDB5B2-DDBE-451B-9CA5-5FDCE7AF3094}" dt="2025-04-17T16:49:17.821" v="6488" actId="14861"/>
          <ac:picMkLst>
            <pc:docMk/>
            <pc:sldMk cId="2976291157" sldId="281"/>
            <ac:picMk id="15" creationId="{F760CAD1-104D-B182-610B-53B1CD08DB1A}"/>
          </ac:picMkLst>
        </pc:picChg>
      </pc:sldChg>
      <pc:sldChg chg="addSp delSp modSp mod ord modClrScheme chgLayout">
        <pc:chgData name="Reia Sigrist (2219662)" userId="01afa0f4-0556-4151-9cc4-64f42e9016a8" providerId="ADAL" clId="{5EDDB5B2-DDBE-451B-9CA5-5FDCE7AF3094}" dt="2025-04-17T16:52:23.646" v="6498" actId="1076"/>
        <pc:sldMkLst>
          <pc:docMk/>
          <pc:sldMk cId="3871568735" sldId="294"/>
        </pc:sldMkLst>
        <pc:spChg chg="mod ord">
          <ac:chgData name="Reia Sigrist (2219662)" userId="01afa0f4-0556-4151-9cc4-64f42e9016a8" providerId="ADAL" clId="{5EDDB5B2-DDBE-451B-9CA5-5FDCE7AF3094}" dt="2025-04-17T16:52:23.646" v="6498" actId="1076"/>
          <ac:spMkLst>
            <pc:docMk/>
            <pc:sldMk cId="3871568735" sldId="294"/>
            <ac:spMk id="2" creationId="{7E9D8101-4ED5-4D91-9EFA-B0E7C1EA6E26}"/>
          </ac:spMkLst>
        </pc:spChg>
        <pc:spChg chg="add mod">
          <ac:chgData name="Reia Sigrist (2219662)" userId="01afa0f4-0556-4151-9cc4-64f42e9016a8" providerId="ADAL" clId="{5EDDB5B2-DDBE-451B-9CA5-5FDCE7AF3094}" dt="2025-04-17T16:52:06.501" v="6493" actId="26606"/>
          <ac:spMkLst>
            <pc:docMk/>
            <pc:sldMk cId="3871568735" sldId="294"/>
            <ac:spMk id="21" creationId="{DEA6EA72-2EF0-5516-C2DD-D327B1FDDDAF}"/>
          </ac:spMkLst>
        </pc:spChg>
        <pc:picChg chg="mod ord">
          <ac:chgData name="Reia Sigrist (2219662)" userId="01afa0f4-0556-4151-9cc4-64f42e9016a8" providerId="ADAL" clId="{5EDDB5B2-DDBE-451B-9CA5-5FDCE7AF3094}" dt="2025-04-17T16:52:06.501" v="6493" actId="26606"/>
          <ac:picMkLst>
            <pc:docMk/>
            <pc:sldMk cId="3871568735" sldId="294"/>
            <ac:picMk id="8" creationId="{5A5996C8-9A00-4071-B24A-D1B22DDFAD6F}"/>
          </ac:picMkLst>
        </pc:picChg>
        <pc:picChg chg="mod ord">
          <ac:chgData name="Reia Sigrist (2219662)" userId="01afa0f4-0556-4151-9cc4-64f42e9016a8" providerId="ADAL" clId="{5EDDB5B2-DDBE-451B-9CA5-5FDCE7AF3094}" dt="2025-04-17T16:52:06.501" v="6493" actId="26606"/>
          <ac:picMkLst>
            <pc:docMk/>
            <pc:sldMk cId="3871568735" sldId="294"/>
            <ac:picMk id="10" creationId="{C2C517CC-DCFE-4E86-A4E5-F5BFD7BF69FF}"/>
          </ac:picMkLst>
        </pc:picChg>
      </pc:sldChg>
      <pc:sldChg chg="modSp del mod">
        <pc:chgData name="Reia Sigrist (2219662)" userId="01afa0f4-0556-4151-9cc4-64f42e9016a8" providerId="ADAL" clId="{5EDDB5B2-DDBE-451B-9CA5-5FDCE7AF3094}" dt="2025-04-14T10:41:42.902" v="2650" actId="47"/>
        <pc:sldMkLst>
          <pc:docMk/>
          <pc:sldMk cId="17902528" sldId="295"/>
        </pc:sldMkLst>
      </pc:sldChg>
      <pc:sldChg chg="addSp delSp modSp del mod ord">
        <pc:chgData name="Reia Sigrist (2219662)" userId="01afa0f4-0556-4151-9cc4-64f42e9016a8" providerId="ADAL" clId="{5EDDB5B2-DDBE-451B-9CA5-5FDCE7AF3094}" dt="2025-04-14T16:46:15.190" v="3657" actId="47"/>
        <pc:sldMkLst>
          <pc:docMk/>
          <pc:sldMk cId="2694395794" sldId="296"/>
        </pc:sldMkLst>
      </pc:sldChg>
      <pc:sldChg chg="del ord">
        <pc:chgData name="Reia Sigrist (2219662)" userId="01afa0f4-0556-4151-9cc4-64f42e9016a8" providerId="ADAL" clId="{5EDDB5B2-DDBE-451B-9CA5-5FDCE7AF3094}" dt="2025-04-14T16:50:08.615" v="3668" actId="47"/>
        <pc:sldMkLst>
          <pc:docMk/>
          <pc:sldMk cId="3495264433" sldId="300"/>
        </pc:sldMkLst>
      </pc:sldChg>
      <pc:sldChg chg="del ord">
        <pc:chgData name="Reia Sigrist (2219662)" userId="01afa0f4-0556-4151-9cc4-64f42e9016a8" providerId="ADAL" clId="{5EDDB5B2-DDBE-451B-9CA5-5FDCE7AF3094}" dt="2025-04-14T16:50:09.872" v="3669" actId="47"/>
        <pc:sldMkLst>
          <pc:docMk/>
          <pc:sldMk cId="3043070934" sldId="301"/>
        </pc:sldMkLst>
      </pc:sldChg>
      <pc:sldChg chg="addSp delSp modSp mod modTransition">
        <pc:chgData name="Reia Sigrist (2219662)" userId="01afa0f4-0556-4151-9cc4-64f42e9016a8" providerId="ADAL" clId="{5EDDB5B2-DDBE-451B-9CA5-5FDCE7AF3094}" dt="2025-04-18T15:49:44.208" v="6618" actId="1076"/>
        <pc:sldMkLst>
          <pc:docMk/>
          <pc:sldMk cId="276079138" sldId="305"/>
        </pc:sldMkLst>
        <pc:spChg chg="mod">
          <ac:chgData name="Reia Sigrist (2219662)" userId="01afa0f4-0556-4151-9cc4-64f42e9016a8" providerId="ADAL" clId="{5EDDB5B2-DDBE-451B-9CA5-5FDCE7AF3094}" dt="2025-04-12T18:06:15.216" v="196" actId="1076"/>
          <ac:spMkLst>
            <pc:docMk/>
            <pc:sldMk cId="276079138" sldId="305"/>
            <ac:spMk id="11" creationId="{B5FF8487-12CC-455B-BB28-092AAA3E43A4}"/>
          </ac:spMkLst>
        </pc:spChg>
        <pc:spChg chg="add mod ord">
          <ac:chgData name="Reia Sigrist (2219662)" userId="01afa0f4-0556-4151-9cc4-64f42e9016a8" providerId="ADAL" clId="{5EDDB5B2-DDBE-451B-9CA5-5FDCE7AF3094}" dt="2025-04-12T18:18:50.199" v="334" actId="692"/>
          <ac:spMkLst>
            <pc:docMk/>
            <pc:sldMk cId="276079138" sldId="305"/>
            <ac:spMk id="1036" creationId="{EE4AED9A-1EB7-8BE6-0E5D-21526CA36938}"/>
          </ac:spMkLst>
        </pc:spChg>
        <pc:spChg chg="mod topLvl">
          <ac:chgData name="Reia Sigrist (2219662)" userId="01afa0f4-0556-4151-9cc4-64f42e9016a8" providerId="ADAL" clId="{5EDDB5B2-DDBE-451B-9CA5-5FDCE7AF3094}" dt="2025-04-12T18:18:50.199" v="334" actId="692"/>
          <ac:spMkLst>
            <pc:docMk/>
            <pc:sldMk cId="276079138" sldId="305"/>
            <ac:spMk id="1041" creationId="{842A93D2-6D05-0523-E9BB-169B2D3DFD04}"/>
          </ac:spMkLst>
        </pc:spChg>
        <pc:spChg chg="add mod">
          <ac:chgData name="Reia Sigrist (2219662)" userId="01afa0f4-0556-4151-9cc4-64f42e9016a8" providerId="ADAL" clId="{5EDDB5B2-DDBE-451B-9CA5-5FDCE7AF3094}" dt="2025-04-12T18:18:36.545" v="330" actId="692"/>
          <ac:spMkLst>
            <pc:docMk/>
            <pc:sldMk cId="276079138" sldId="305"/>
            <ac:spMk id="1043" creationId="{2F0FA45C-6ACC-FFD5-BED8-1195C868D989}"/>
          </ac:spMkLst>
        </pc:spChg>
        <pc:spChg chg="add mod ord">
          <ac:chgData name="Reia Sigrist (2219662)" userId="01afa0f4-0556-4151-9cc4-64f42e9016a8" providerId="ADAL" clId="{5EDDB5B2-DDBE-451B-9CA5-5FDCE7AF3094}" dt="2025-04-12T18:18:50.199" v="334" actId="692"/>
          <ac:spMkLst>
            <pc:docMk/>
            <pc:sldMk cId="276079138" sldId="305"/>
            <ac:spMk id="1048" creationId="{11E7F436-3AF3-BA85-65B9-EA33E0988E38}"/>
          </ac:spMkLst>
        </pc:spChg>
        <pc:spChg chg="add mod">
          <ac:chgData name="Reia Sigrist (2219662)" userId="01afa0f4-0556-4151-9cc4-64f42e9016a8" providerId="ADAL" clId="{5EDDB5B2-DDBE-451B-9CA5-5FDCE7AF3094}" dt="2025-04-12T18:18:36.545" v="330" actId="692"/>
          <ac:spMkLst>
            <pc:docMk/>
            <pc:sldMk cId="276079138" sldId="305"/>
            <ac:spMk id="1050" creationId="{A6EFC3D8-6263-2590-6D4D-B98D92EBD98C}"/>
          </ac:spMkLst>
        </pc:spChg>
        <pc:spChg chg="mod topLvl">
          <ac:chgData name="Reia Sigrist (2219662)" userId="01afa0f4-0556-4151-9cc4-64f42e9016a8" providerId="ADAL" clId="{5EDDB5B2-DDBE-451B-9CA5-5FDCE7AF3094}" dt="2025-04-12T18:18:20.822" v="326" actId="692"/>
          <ac:spMkLst>
            <pc:docMk/>
            <pc:sldMk cId="276079138" sldId="305"/>
            <ac:spMk id="1059" creationId="{89A97CEC-1996-90CD-5184-44986867F470}"/>
          </ac:spMkLst>
        </pc:spChg>
        <pc:spChg chg="mod topLvl">
          <ac:chgData name="Reia Sigrist (2219662)" userId="01afa0f4-0556-4151-9cc4-64f42e9016a8" providerId="ADAL" clId="{5EDDB5B2-DDBE-451B-9CA5-5FDCE7AF3094}" dt="2025-04-12T18:18:20.822" v="326" actId="692"/>
          <ac:spMkLst>
            <pc:docMk/>
            <pc:sldMk cId="276079138" sldId="305"/>
            <ac:spMk id="1062" creationId="{0B9EB238-D2EF-29F7-9A20-F063FD84F8A8}"/>
          </ac:spMkLst>
        </pc:spChg>
        <pc:spChg chg="mod topLvl">
          <ac:chgData name="Reia Sigrist (2219662)" userId="01afa0f4-0556-4151-9cc4-64f42e9016a8" providerId="ADAL" clId="{5EDDB5B2-DDBE-451B-9CA5-5FDCE7AF3094}" dt="2025-04-12T18:18:20.822" v="326" actId="692"/>
          <ac:spMkLst>
            <pc:docMk/>
            <pc:sldMk cId="276079138" sldId="305"/>
            <ac:spMk id="1065" creationId="{8FFF628F-39E4-36CD-307B-42292CEA1D19}"/>
          </ac:spMkLst>
        </pc:spChg>
        <pc:spChg chg="mod topLvl">
          <ac:chgData name="Reia Sigrist (2219662)" userId="01afa0f4-0556-4151-9cc4-64f42e9016a8" providerId="ADAL" clId="{5EDDB5B2-DDBE-451B-9CA5-5FDCE7AF3094}" dt="2025-04-12T18:18:20.822" v="326" actId="692"/>
          <ac:spMkLst>
            <pc:docMk/>
            <pc:sldMk cId="276079138" sldId="305"/>
            <ac:spMk id="1068" creationId="{5BAA50D2-BF5A-C711-7ABD-1129172C3D96}"/>
          </ac:spMkLst>
        </pc:spChg>
        <pc:spChg chg="mod topLvl">
          <ac:chgData name="Reia Sigrist (2219662)" userId="01afa0f4-0556-4151-9cc4-64f42e9016a8" providerId="ADAL" clId="{5EDDB5B2-DDBE-451B-9CA5-5FDCE7AF3094}" dt="2025-04-12T18:18:20.822" v="326" actId="692"/>
          <ac:spMkLst>
            <pc:docMk/>
            <pc:sldMk cId="276079138" sldId="305"/>
            <ac:spMk id="1071" creationId="{C9BCC344-B7DA-BA01-C850-B6DA5D9A2282}"/>
          </ac:spMkLst>
        </pc:spChg>
        <pc:spChg chg="add mod ord">
          <ac:chgData name="Reia Sigrist (2219662)" userId="01afa0f4-0556-4151-9cc4-64f42e9016a8" providerId="ADAL" clId="{5EDDB5B2-DDBE-451B-9CA5-5FDCE7AF3094}" dt="2025-04-18T15:48:19.425" v="6600" actId="1076"/>
          <ac:spMkLst>
            <pc:docMk/>
            <pc:sldMk cId="276079138" sldId="305"/>
            <ac:spMk id="1079" creationId="{F01F3607-05F1-8507-C0F1-42C268285906}"/>
          </ac:spMkLst>
        </pc:spChg>
        <pc:grpChg chg="add mod">
          <ac:chgData name="Reia Sigrist (2219662)" userId="01afa0f4-0556-4151-9cc4-64f42e9016a8" providerId="ADAL" clId="{5EDDB5B2-DDBE-451B-9CA5-5FDCE7AF3094}" dt="2025-04-18T15:49:38.528" v="6614" actId="1076"/>
          <ac:grpSpMkLst>
            <pc:docMk/>
            <pc:sldMk cId="276079138" sldId="305"/>
            <ac:grpSpMk id="1037" creationId="{FE5A97F2-8D05-DEC5-7C5B-1F2E6D173921}"/>
          </ac:grpSpMkLst>
        </pc:grpChg>
        <pc:grpChg chg="add mod">
          <ac:chgData name="Reia Sigrist (2219662)" userId="01afa0f4-0556-4151-9cc4-64f42e9016a8" providerId="ADAL" clId="{5EDDB5B2-DDBE-451B-9CA5-5FDCE7AF3094}" dt="2025-04-18T15:49:37.294" v="6613" actId="1076"/>
          <ac:grpSpMkLst>
            <pc:docMk/>
            <pc:sldMk cId="276079138" sldId="305"/>
            <ac:grpSpMk id="1045" creationId="{C8FB0966-3447-B878-3A77-9C8190C4A315}"/>
          </ac:grpSpMkLst>
        </pc:grpChg>
        <pc:grpChg chg="add mod">
          <ac:chgData name="Reia Sigrist (2219662)" userId="01afa0f4-0556-4151-9cc4-64f42e9016a8" providerId="ADAL" clId="{5EDDB5B2-DDBE-451B-9CA5-5FDCE7AF3094}" dt="2025-04-18T15:49:42.279" v="6617" actId="1076"/>
          <ac:grpSpMkLst>
            <pc:docMk/>
            <pc:sldMk cId="276079138" sldId="305"/>
            <ac:grpSpMk id="1049" creationId="{7F8407B9-F3B0-E17F-98F3-869FC547F907}"/>
          </ac:grpSpMkLst>
        </pc:grpChg>
        <pc:grpChg chg="add mod">
          <ac:chgData name="Reia Sigrist (2219662)" userId="01afa0f4-0556-4151-9cc4-64f42e9016a8" providerId="ADAL" clId="{5EDDB5B2-DDBE-451B-9CA5-5FDCE7AF3094}" dt="2025-04-18T15:49:44.208" v="6618" actId="1076"/>
          <ac:grpSpMkLst>
            <pc:docMk/>
            <pc:sldMk cId="276079138" sldId="305"/>
            <ac:grpSpMk id="1056" creationId="{C33CAA80-3DC7-F7FB-089A-D688C788A8A7}"/>
          </ac:grpSpMkLst>
        </pc:grpChg>
        <pc:grpChg chg="add mod">
          <ac:chgData name="Reia Sigrist (2219662)" userId="01afa0f4-0556-4151-9cc4-64f42e9016a8" providerId="ADAL" clId="{5EDDB5B2-DDBE-451B-9CA5-5FDCE7AF3094}" dt="2025-04-18T15:49:40.750" v="6616" actId="1076"/>
          <ac:grpSpMkLst>
            <pc:docMk/>
            <pc:sldMk cId="276079138" sldId="305"/>
            <ac:grpSpMk id="1057" creationId="{0513EC65-8D2F-4939-467E-70F45FBB22DC}"/>
          </ac:grpSpMkLst>
        </pc:grpChg>
        <pc:grpChg chg="add mod">
          <ac:chgData name="Reia Sigrist (2219662)" userId="01afa0f4-0556-4151-9cc4-64f42e9016a8" providerId="ADAL" clId="{5EDDB5B2-DDBE-451B-9CA5-5FDCE7AF3094}" dt="2025-04-18T15:49:35.836" v="6612" actId="1076"/>
          <ac:grpSpMkLst>
            <pc:docMk/>
            <pc:sldMk cId="276079138" sldId="305"/>
            <ac:grpSpMk id="1073" creationId="{6F2F628C-7DDC-2770-A8D4-02900EEB6156}"/>
          </ac:grpSpMkLst>
        </pc:grpChg>
        <pc:grpChg chg="add mod">
          <ac:chgData name="Reia Sigrist (2219662)" userId="01afa0f4-0556-4151-9cc4-64f42e9016a8" providerId="ADAL" clId="{5EDDB5B2-DDBE-451B-9CA5-5FDCE7AF3094}" dt="2025-04-18T15:49:34.532" v="6611" actId="1076"/>
          <ac:grpSpMkLst>
            <pc:docMk/>
            <pc:sldMk cId="276079138" sldId="305"/>
            <ac:grpSpMk id="1074" creationId="{FEA7DF17-1490-F06E-50BF-B5C4B5C995A9}"/>
          </ac:grpSpMkLst>
        </pc:grpChg>
        <pc:grpChg chg="add mod">
          <ac:chgData name="Reia Sigrist (2219662)" userId="01afa0f4-0556-4151-9cc4-64f42e9016a8" providerId="ADAL" clId="{5EDDB5B2-DDBE-451B-9CA5-5FDCE7AF3094}" dt="2025-04-18T15:49:30.831" v="6610" actId="1076"/>
          <ac:grpSpMkLst>
            <pc:docMk/>
            <pc:sldMk cId="276079138" sldId="305"/>
            <ac:grpSpMk id="1075" creationId="{8AE0AECF-5756-E3F0-BD5A-893E5AA3EDEB}"/>
          </ac:grpSpMkLst>
        </pc:grpChg>
        <pc:grpChg chg="add mod">
          <ac:chgData name="Reia Sigrist (2219662)" userId="01afa0f4-0556-4151-9cc4-64f42e9016a8" providerId="ADAL" clId="{5EDDB5B2-DDBE-451B-9CA5-5FDCE7AF3094}" dt="2025-04-18T15:48:34.373" v="6608" actId="1076"/>
          <ac:grpSpMkLst>
            <pc:docMk/>
            <pc:sldMk cId="276079138" sldId="305"/>
            <ac:grpSpMk id="1076" creationId="{E60DDF28-D5A7-1A56-E266-AF5AD53523E9}"/>
          </ac:grpSpMkLst>
        </pc:grpChg>
        <pc:grpChg chg="add mod">
          <ac:chgData name="Reia Sigrist (2219662)" userId="01afa0f4-0556-4151-9cc4-64f42e9016a8" providerId="ADAL" clId="{5EDDB5B2-DDBE-451B-9CA5-5FDCE7AF3094}" dt="2025-04-18T15:49:39.941" v="6615" actId="1076"/>
          <ac:grpSpMkLst>
            <pc:docMk/>
            <pc:sldMk cId="276079138" sldId="305"/>
            <ac:grpSpMk id="1077" creationId="{883CBE24-6B85-B75E-CBB4-F4FA4A1F60D9}"/>
          </ac:grpSpMkLst>
        </pc:grpChg>
        <pc:picChg chg="add mod">
          <ac:chgData name="Reia Sigrist (2219662)" userId="01afa0f4-0556-4151-9cc4-64f42e9016a8" providerId="ADAL" clId="{5EDDB5B2-DDBE-451B-9CA5-5FDCE7AF3094}" dt="2025-04-12T18:18:50.199" v="334" actId="692"/>
          <ac:picMkLst>
            <pc:docMk/>
            <pc:sldMk cId="276079138" sldId="305"/>
            <ac:picMk id="1035" creationId="{39575B6E-8DF7-B563-9F07-DD2E04704F78}"/>
          </ac:picMkLst>
        </pc:picChg>
        <pc:picChg chg="mod topLvl">
          <ac:chgData name="Reia Sigrist (2219662)" userId="01afa0f4-0556-4151-9cc4-64f42e9016a8" providerId="ADAL" clId="{5EDDB5B2-DDBE-451B-9CA5-5FDCE7AF3094}" dt="2025-04-12T18:18:50.199" v="334" actId="692"/>
          <ac:picMkLst>
            <pc:docMk/>
            <pc:sldMk cId="276079138" sldId="305"/>
            <ac:picMk id="1042" creationId="{D2429A3F-F57D-9F4B-793E-A4534308D334}"/>
          </ac:picMkLst>
        </pc:picChg>
        <pc:picChg chg="add mod">
          <ac:chgData name="Reia Sigrist (2219662)" userId="01afa0f4-0556-4151-9cc4-64f42e9016a8" providerId="ADAL" clId="{5EDDB5B2-DDBE-451B-9CA5-5FDCE7AF3094}" dt="2025-04-12T18:18:50.199" v="334" actId="692"/>
          <ac:picMkLst>
            <pc:docMk/>
            <pc:sldMk cId="276079138" sldId="305"/>
            <ac:picMk id="1047" creationId="{BA6C698C-F22B-16F5-9BD4-C1C27D05BCF6}"/>
          </ac:picMkLst>
        </pc:picChg>
        <pc:picChg chg="add mod">
          <ac:chgData name="Reia Sigrist (2219662)" userId="01afa0f4-0556-4151-9cc4-64f42e9016a8" providerId="ADAL" clId="{5EDDB5B2-DDBE-451B-9CA5-5FDCE7AF3094}" dt="2025-04-12T18:18:36.545" v="330" actId="692"/>
          <ac:picMkLst>
            <pc:docMk/>
            <pc:sldMk cId="276079138" sldId="305"/>
            <ac:picMk id="1053" creationId="{7CED8BEE-C440-5EF9-073C-18CC0F209734}"/>
          </ac:picMkLst>
        </pc:picChg>
        <pc:picChg chg="add mod">
          <ac:chgData name="Reia Sigrist (2219662)" userId="01afa0f4-0556-4151-9cc4-64f42e9016a8" providerId="ADAL" clId="{5EDDB5B2-DDBE-451B-9CA5-5FDCE7AF3094}" dt="2025-04-12T18:18:36.545" v="330" actId="692"/>
          <ac:picMkLst>
            <pc:docMk/>
            <pc:sldMk cId="276079138" sldId="305"/>
            <ac:picMk id="1055" creationId="{81F88817-D1B1-1E59-63EF-3D5056D4F185}"/>
          </ac:picMkLst>
        </pc:picChg>
        <pc:picChg chg="mod topLvl">
          <ac:chgData name="Reia Sigrist (2219662)" userId="01afa0f4-0556-4151-9cc4-64f42e9016a8" providerId="ADAL" clId="{5EDDB5B2-DDBE-451B-9CA5-5FDCE7AF3094}" dt="2025-04-12T18:18:20.822" v="326" actId="692"/>
          <ac:picMkLst>
            <pc:docMk/>
            <pc:sldMk cId="276079138" sldId="305"/>
            <ac:picMk id="1060" creationId="{3E06F8E4-223E-C113-FC01-C004FBFF005D}"/>
          </ac:picMkLst>
        </pc:picChg>
        <pc:picChg chg="mod topLvl">
          <ac:chgData name="Reia Sigrist (2219662)" userId="01afa0f4-0556-4151-9cc4-64f42e9016a8" providerId="ADAL" clId="{5EDDB5B2-DDBE-451B-9CA5-5FDCE7AF3094}" dt="2025-04-12T18:18:20.822" v="326" actId="692"/>
          <ac:picMkLst>
            <pc:docMk/>
            <pc:sldMk cId="276079138" sldId="305"/>
            <ac:picMk id="1063" creationId="{EDB3BF1E-2E8F-E4C3-E991-C10588992D07}"/>
          </ac:picMkLst>
        </pc:picChg>
        <pc:picChg chg="mod topLvl">
          <ac:chgData name="Reia Sigrist (2219662)" userId="01afa0f4-0556-4151-9cc4-64f42e9016a8" providerId="ADAL" clId="{5EDDB5B2-DDBE-451B-9CA5-5FDCE7AF3094}" dt="2025-04-12T18:18:20.822" v="326" actId="692"/>
          <ac:picMkLst>
            <pc:docMk/>
            <pc:sldMk cId="276079138" sldId="305"/>
            <ac:picMk id="1066" creationId="{C1E618A3-EC59-131F-AAEB-9F98B0FF3BAD}"/>
          </ac:picMkLst>
        </pc:picChg>
        <pc:picChg chg="mod topLvl">
          <ac:chgData name="Reia Sigrist (2219662)" userId="01afa0f4-0556-4151-9cc4-64f42e9016a8" providerId="ADAL" clId="{5EDDB5B2-DDBE-451B-9CA5-5FDCE7AF3094}" dt="2025-04-12T18:18:20.822" v="326" actId="692"/>
          <ac:picMkLst>
            <pc:docMk/>
            <pc:sldMk cId="276079138" sldId="305"/>
            <ac:picMk id="1069" creationId="{23AC4DCF-DB8A-F24F-3075-05F45A7828DD}"/>
          </ac:picMkLst>
        </pc:picChg>
        <pc:picChg chg="mod topLvl">
          <ac:chgData name="Reia Sigrist (2219662)" userId="01afa0f4-0556-4151-9cc4-64f42e9016a8" providerId="ADAL" clId="{5EDDB5B2-DDBE-451B-9CA5-5FDCE7AF3094}" dt="2025-04-12T18:18:20.822" v="326" actId="692"/>
          <ac:picMkLst>
            <pc:docMk/>
            <pc:sldMk cId="276079138" sldId="305"/>
            <ac:picMk id="1072" creationId="{4A84131F-12C9-0678-4077-7B4A7F1E0D34}"/>
          </ac:picMkLst>
        </pc:picChg>
      </pc:sldChg>
      <pc:sldChg chg="addSp delSp modSp mod">
        <pc:chgData name="Reia Sigrist (2219662)" userId="01afa0f4-0556-4151-9cc4-64f42e9016a8" providerId="ADAL" clId="{5EDDB5B2-DDBE-451B-9CA5-5FDCE7AF3094}" dt="2025-04-17T16:32:54.317" v="5973" actId="207"/>
        <pc:sldMkLst>
          <pc:docMk/>
          <pc:sldMk cId="742158403" sldId="306"/>
        </pc:sldMkLst>
        <pc:spChg chg="mod">
          <ac:chgData name="Reia Sigrist (2219662)" userId="01afa0f4-0556-4151-9cc4-64f42e9016a8" providerId="ADAL" clId="{5EDDB5B2-DDBE-451B-9CA5-5FDCE7AF3094}" dt="2025-04-14T16:21:58.759" v="3337" actId="20577"/>
          <ac:spMkLst>
            <pc:docMk/>
            <pc:sldMk cId="742158403" sldId="306"/>
            <ac:spMk id="2" creationId="{4D18CD2A-2EC1-4055-AE20-4A35A1794F1C}"/>
          </ac:spMkLst>
        </pc:spChg>
        <pc:spChg chg="add mod ord">
          <ac:chgData name="Reia Sigrist (2219662)" userId="01afa0f4-0556-4151-9cc4-64f42e9016a8" providerId="ADAL" clId="{5EDDB5B2-DDBE-451B-9CA5-5FDCE7AF3094}" dt="2025-04-17T16:32:48.361" v="5971" actId="207"/>
          <ac:spMkLst>
            <pc:docMk/>
            <pc:sldMk cId="742158403" sldId="306"/>
            <ac:spMk id="3" creationId="{B23013DE-8505-50CB-1D64-0EACDC7680C4}"/>
          </ac:spMkLst>
        </pc:spChg>
        <pc:spChg chg="add mod ord">
          <ac:chgData name="Reia Sigrist (2219662)" userId="01afa0f4-0556-4151-9cc4-64f42e9016a8" providerId="ADAL" clId="{5EDDB5B2-DDBE-451B-9CA5-5FDCE7AF3094}" dt="2025-04-17T16:32:51.567" v="5972" actId="207"/>
          <ac:spMkLst>
            <pc:docMk/>
            <pc:sldMk cId="742158403" sldId="306"/>
            <ac:spMk id="4" creationId="{459CBB93-B042-F888-4D7E-83D1A6784199}"/>
          </ac:spMkLst>
        </pc:spChg>
        <pc:spChg chg="add mod ord">
          <ac:chgData name="Reia Sigrist (2219662)" userId="01afa0f4-0556-4151-9cc4-64f42e9016a8" providerId="ADAL" clId="{5EDDB5B2-DDBE-451B-9CA5-5FDCE7AF3094}" dt="2025-04-17T16:32:54.317" v="5973" actId="207"/>
          <ac:spMkLst>
            <pc:docMk/>
            <pc:sldMk cId="742158403" sldId="306"/>
            <ac:spMk id="5" creationId="{88ED404C-1A0F-E717-4CC8-7691740F0268}"/>
          </ac:spMkLst>
        </pc:spChg>
        <pc:spChg chg="add mod">
          <ac:chgData name="Reia Sigrist (2219662)" userId="01afa0f4-0556-4151-9cc4-64f42e9016a8" providerId="ADAL" clId="{5EDDB5B2-DDBE-451B-9CA5-5FDCE7AF3094}" dt="2025-04-17T16:22:20.523" v="5917" actId="1076"/>
          <ac:spMkLst>
            <pc:docMk/>
            <pc:sldMk cId="742158403" sldId="306"/>
            <ac:spMk id="38" creationId="{B8E21C43-BB17-F5A4-0C61-970662420B17}"/>
          </ac:spMkLst>
        </pc:spChg>
        <pc:spChg chg="add mod">
          <ac:chgData name="Reia Sigrist (2219662)" userId="01afa0f4-0556-4151-9cc4-64f42e9016a8" providerId="ADAL" clId="{5EDDB5B2-DDBE-451B-9CA5-5FDCE7AF3094}" dt="2025-04-14T16:29:42.650" v="3388" actId="1076"/>
          <ac:spMkLst>
            <pc:docMk/>
            <pc:sldMk cId="742158403" sldId="306"/>
            <ac:spMk id="42" creationId="{5F010B63-54D9-9CB7-962A-D4A4882D2699}"/>
          </ac:spMkLst>
        </pc:spChg>
        <pc:spChg chg="add mod">
          <ac:chgData name="Reia Sigrist (2219662)" userId="01afa0f4-0556-4151-9cc4-64f42e9016a8" providerId="ADAL" clId="{5EDDB5B2-DDBE-451B-9CA5-5FDCE7AF3094}" dt="2025-04-17T16:22:49.544" v="5926" actId="1076"/>
          <ac:spMkLst>
            <pc:docMk/>
            <pc:sldMk cId="742158403" sldId="306"/>
            <ac:spMk id="46" creationId="{EFE9D246-B26F-DF10-E5E2-22CAF29B52FD}"/>
          </ac:spMkLst>
        </pc:spChg>
        <pc:spChg chg="add mod">
          <ac:chgData name="Reia Sigrist (2219662)" userId="01afa0f4-0556-4151-9cc4-64f42e9016a8" providerId="ADAL" clId="{5EDDB5B2-DDBE-451B-9CA5-5FDCE7AF3094}" dt="2025-04-17T16:30:23.017" v="5968" actId="1076"/>
          <ac:spMkLst>
            <pc:docMk/>
            <pc:sldMk cId="742158403" sldId="306"/>
            <ac:spMk id="48" creationId="{8E676264-20E7-1322-8DBD-6FA5BA1DE320}"/>
          </ac:spMkLst>
        </pc:spChg>
        <pc:spChg chg="add mod">
          <ac:chgData name="Reia Sigrist (2219662)" userId="01afa0f4-0556-4151-9cc4-64f42e9016a8" providerId="ADAL" clId="{5EDDB5B2-DDBE-451B-9CA5-5FDCE7AF3094}" dt="2025-04-17T16:30:26.247" v="5969" actId="1076"/>
          <ac:spMkLst>
            <pc:docMk/>
            <pc:sldMk cId="742158403" sldId="306"/>
            <ac:spMk id="50" creationId="{D7D0B2EC-A0DD-6085-ED4A-E246ECDB4B6A}"/>
          </ac:spMkLst>
        </pc:spChg>
        <pc:picChg chg="add mod">
          <ac:chgData name="Reia Sigrist (2219662)" userId="01afa0f4-0556-4151-9cc4-64f42e9016a8" providerId="ADAL" clId="{5EDDB5B2-DDBE-451B-9CA5-5FDCE7AF3094}" dt="2025-04-17T16:22:44.964" v="5925" actId="1076"/>
          <ac:picMkLst>
            <pc:docMk/>
            <pc:sldMk cId="742158403" sldId="306"/>
            <ac:picMk id="21" creationId="{740725A6-8019-5726-A170-8DEE3FDF0B51}"/>
          </ac:picMkLst>
        </pc:picChg>
        <pc:picChg chg="add mod">
          <ac:chgData name="Reia Sigrist (2219662)" userId="01afa0f4-0556-4151-9cc4-64f42e9016a8" providerId="ADAL" clId="{5EDDB5B2-DDBE-451B-9CA5-5FDCE7AF3094}" dt="2025-04-17T16:22:30.325" v="5920" actId="1076"/>
          <ac:picMkLst>
            <pc:docMk/>
            <pc:sldMk cId="742158403" sldId="306"/>
            <ac:picMk id="23" creationId="{56F531FC-6FF7-EDAB-B224-10E4F4FBA6EC}"/>
          </ac:picMkLst>
        </pc:picChg>
        <pc:picChg chg="add mod">
          <ac:chgData name="Reia Sigrist (2219662)" userId="01afa0f4-0556-4151-9cc4-64f42e9016a8" providerId="ADAL" clId="{5EDDB5B2-DDBE-451B-9CA5-5FDCE7AF3094}" dt="2025-04-17T16:22:17.359" v="5916" actId="1076"/>
          <ac:picMkLst>
            <pc:docMk/>
            <pc:sldMk cId="742158403" sldId="306"/>
            <ac:picMk id="25" creationId="{12D93FEF-FA1B-9C00-6576-944E65136689}"/>
          </ac:picMkLst>
        </pc:picChg>
        <pc:picChg chg="add mod">
          <ac:chgData name="Reia Sigrist (2219662)" userId="01afa0f4-0556-4151-9cc4-64f42e9016a8" providerId="ADAL" clId="{5EDDB5B2-DDBE-451B-9CA5-5FDCE7AF3094}" dt="2025-04-17T16:25:40.304" v="5944" actId="1440"/>
          <ac:picMkLst>
            <pc:docMk/>
            <pc:sldMk cId="742158403" sldId="306"/>
            <ac:picMk id="6148" creationId="{7D2FE4D7-2D23-CF71-0755-156C0E2B10E1}"/>
          </ac:picMkLst>
        </pc:picChg>
      </pc:sldChg>
      <pc:sldChg chg="addSp delSp modSp del mod">
        <pc:chgData name="Reia Sigrist (2219662)" userId="01afa0f4-0556-4151-9cc4-64f42e9016a8" providerId="ADAL" clId="{5EDDB5B2-DDBE-451B-9CA5-5FDCE7AF3094}" dt="2025-04-17T20:31:02.932" v="6499" actId="47"/>
        <pc:sldMkLst>
          <pc:docMk/>
          <pc:sldMk cId="4081779217" sldId="307"/>
        </pc:sldMkLst>
      </pc:sldChg>
      <pc:sldChg chg="addSp delSp modSp add del mod ord">
        <pc:chgData name="Reia Sigrist (2219662)" userId="01afa0f4-0556-4151-9cc4-64f42e9016a8" providerId="ADAL" clId="{5EDDB5B2-DDBE-451B-9CA5-5FDCE7AF3094}" dt="2025-04-17T20:42:48.060" v="6544" actId="20577"/>
        <pc:sldMkLst>
          <pc:docMk/>
          <pc:sldMk cId="718815033" sldId="308"/>
        </pc:sldMkLst>
        <pc:spChg chg="add del mod">
          <ac:chgData name="Reia Sigrist (2219662)" userId="01afa0f4-0556-4151-9cc4-64f42e9016a8" providerId="ADAL" clId="{5EDDB5B2-DDBE-451B-9CA5-5FDCE7AF3094}" dt="2025-04-17T20:42:48.060" v="6544" actId="20577"/>
          <ac:spMkLst>
            <pc:docMk/>
            <pc:sldMk cId="718815033" sldId="308"/>
            <ac:spMk id="6" creationId="{BD4CE57B-A125-4D72-839E-A7A6A044FC38}"/>
          </ac:spMkLst>
        </pc:spChg>
      </pc:sldChg>
      <pc:sldChg chg="addSp delSp modSp mod ord modNotesTx">
        <pc:chgData name="Reia Sigrist (2219662)" userId="01afa0f4-0556-4151-9cc4-64f42e9016a8" providerId="ADAL" clId="{5EDDB5B2-DDBE-451B-9CA5-5FDCE7AF3094}" dt="2025-04-16T15:02:49.273" v="4294" actId="1440"/>
        <pc:sldMkLst>
          <pc:docMk/>
          <pc:sldMk cId="3382633633" sldId="309"/>
        </pc:sldMkLst>
        <pc:spChg chg="mod">
          <ac:chgData name="Reia Sigrist (2219662)" userId="01afa0f4-0556-4151-9cc4-64f42e9016a8" providerId="ADAL" clId="{5EDDB5B2-DDBE-451B-9CA5-5FDCE7AF3094}" dt="2025-04-16T10:07:50.482" v="3707" actId="1076"/>
          <ac:spMkLst>
            <pc:docMk/>
            <pc:sldMk cId="3382633633" sldId="309"/>
            <ac:spMk id="3" creationId="{D3B7DCE3-A62E-497E-8A96-DF8D1A4904FD}"/>
          </ac:spMkLst>
        </pc:spChg>
        <pc:spChg chg="add mod">
          <ac:chgData name="Reia Sigrist (2219662)" userId="01afa0f4-0556-4151-9cc4-64f42e9016a8" providerId="ADAL" clId="{5EDDB5B2-DDBE-451B-9CA5-5FDCE7AF3094}" dt="2025-04-16T14:28:31.820" v="4166" actId="1076"/>
          <ac:spMkLst>
            <pc:docMk/>
            <pc:sldMk cId="3382633633" sldId="309"/>
            <ac:spMk id="22" creationId="{CCE1AF0A-C9B2-96F3-0A40-0FB8FA6845C0}"/>
          </ac:spMkLst>
        </pc:spChg>
        <pc:spChg chg="add mod">
          <ac:chgData name="Reia Sigrist (2219662)" userId="01afa0f4-0556-4151-9cc4-64f42e9016a8" providerId="ADAL" clId="{5EDDB5B2-DDBE-451B-9CA5-5FDCE7AF3094}" dt="2025-04-16T14:33:48.384" v="4191" actId="1076"/>
          <ac:spMkLst>
            <pc:docMk/>
            <pc:sldMk cId="3382633633" sldId="309"/>
            <ac:spMk id="26" creationId="{88A856AB-B426-DFF7-743D-23C32B507A96}"/>
          </ac:spMkLst>
        </pc:spChg>
        <pc:spChg chg="add mod">
          <ac:chgData name="Reia Sigrist (2219662)" userId="01afa0f4-0556-4151-9cc4-64f42e9016a8" providerId="ADAL" clId="{5EDDB5B2-DDBE-451B-9CA5-5FDCE7AF3094}" dt="2025-04-16T14:26:52.966" v="4165" actId="20577"/>
          <ac:spMkLst>
            <pc:docMk/>
            <pc:sldMk cId="3382633633" sldId="309"/>
            <ac:spMk id="39" creationId="{A36E4482-2B81-495B-14B8-398B72BF936C}"/>
          </ac:spMkLst>
        </pc:spChg>
        <pc:spChg chg="add mod">
          <ac:chgData name="Reia Sigrist (2219662)" userId="01afa0f4-0556-4151-9cc4-64f42e9016a8" providerId="ADAL" clId="{5EDDB5B2-DDBE-451B-9CA5-5FDCE7AF3094}" dt="2025-04-16T14:37:08.167" v="4273" actId="20577"/>
          <ac:spMkLst>
            <pc:docMk/>
            <pc:sldMk cId="3382633633" sldId="309"/>
            <ac:spMk id="42" creationId="{177F2174-E319-4157-7306-F39F42B54BFB}"/>
          </ac:spMkLst>
        </pc:spChg>
        <pc:spChg chg="add mod ord">
          <ac:chgData name="Reia Sigrist (2219662)" userId="01afa0f4-0556-4151-9cc4-64f42e9016a8" providerId="ADAL" clId="{5EDDB5B2-DDBE-451B-9CA5-5FDCE7AF3094}" dt="2025-04-16T10:27:54.536" v="3930" actId="1076"/>
          <ac:spMkLst>
            <pc:docMk/>
            <pc:sldMk cId="3382633633" sldId="309"/>
            <ac:spMk id="45" creationId="{1AE1DD99-888A-CD07-75B5-97765140BB83}"/>
          </ac:spMkLst>
        </pc:spChg>
        <pc:spChg chg="add mod ord">
          <ac:chgData name="Reia Sigrist (2219662)" userId="01afa0f4-0556-4151-9cc4-64f42e9016a8" providerId="ADAL" clId="{5EDDB5B2-DDBE-451B-9CA5-5FDCE7AF3094}" dt="2025-04-16T10:25:15.216" v="3882" actId="207"/>
          <ac:spMkLst>
            <pc:docMk/>
            <pc:sldMk cId="3382633633" sldId="309"/>
            <ac:spMk id="46" creationId="{E80A015F-05A9-3A30-EDE8-0CDF6F7B13AE}"/>
          </ac:spMkLst>
        </pc:spChg>
        <pc:picChg chg="add mod modCrop">
          <ac:chgData name="Reia Sigrist (2219662)" userId="01afa0f4-0556-4151-9cc4-64f42e9016a8" providerId="ADAL" clId="{5EDDB5B2-DDBE-451B-9CA5-5FDCE7AF3094}" dt="2025-04-16T10:44:12.717" v="3954" actId="1440"/>
          <ac:picMkLst>
            <pc:docMk/>
            <pc:sldMk cId="3382633633" sldId="309"/>
            <ac:picMk id="10" creationId="{E3758DB7-8DE9-3F09-7EB6-10578156D94C}"/>
          </ac:picMkLst>
        </pc:picChg>
        <pc:picChg chg="add mod">
          <ac:chgData name="Reia Sigrist (2219662)" userId="01afa0f4-0556-4151-9cc4-64f42e9016a8" providerId="ADAL" clId="{5EDDB5B2-DDBE-451B-9CA5-5FDCE7AF3094}" dt="2025-04-16T15:02:45.143" v="4293" actId="1440"/>
          <ac:picMkLst>
            <pc:docMk/>
            <pc:sldMk cId="3382633633" sldId="309"/>
            <ac:picMk id="1026" creationId="{8A844653-1AE5-E055-7E66-B2CED6696834}"/>
          </ac:picMkLst>
        </pc:picChg>
        <pc:picChg chg="add mod">
          <ac:chgData name="Reia Sigrist (2219662)" userId="01afa0f4-0556-4151-9cc4-64f42e9016a8" providerId="ADAL" clId="{5EDDB5B2-DDBE-451B-9CA5-5FDCE7AF3094}" dt="2025-04-16T15:02:49.273" v="4294" actId="1440"/>
          <ac:picMkLst>
            <pc:docMk/>
            <pc:sldMk cId="3382633633" sldId="309"/>
            <ac:picMk id="7172" creationId="{CC5BC47E-CA6C-651A-C33F-E756C2EDBD2C}"/>
          </ac:picMkLst>
        </pc:picChg>
      </pc:sldChg>
      <pc:sldChg chg="addSp delSp modSp mod ord">
        <pc:chgData name="Reia Sigrist (2219662)" userId="01afa0f4-0556-4151-9cc4-64f42e9016a8" providerId="ADAL" clId="{5EDDB5B2-DDBE-451B-9CA5-5FDCE7AF3094}" dt="2025-04-17T15:00:25.855" v="5371" actId="1076"/>
        <pc:sldMkLst>
          <pc:docMk/>
          <pc:sldMk cId="4280447412" sldId="310"/>
        </pc:sldMkLst>
        <pc:spChg chg="mod">
          <ac:chgData name="Reia Sigrist (2219662)" userId="01afa0f4-0556-4151-9cc4-64f42e9016a8" providerId="ADAL" clId="{5EDDB5B2-DDBE-451B-9CA5-5FDCE7AF3094}" dt="2025-04-14T10:24:39.720" v="2385"/>
          <ac:spMkLst>
            <pc:docMk/>
            <pc:sldMk cId="4280447412" sldId="310"/>
            <ac:spMk id="3" creationId="{BA4EA378-49C7-4674-A713-6300B71864FD}"/>
          </ac:spMkLst>
        </pc:spChg>
        <pc:spChg chg="mod">
          <ac:chgData name="Reia Sigrist (2219662)" userId="01afa0f4-0556-4151-9cc4-64f42e9016a8" providerId="ADAL" clId="{5EDDB5B2-DDBE-451B-9CA5-5FDCE7AF3094}" dt="2025-04-17T14:07:14.918" v="5198" actId="1076"/>
          <ac:spMkLst>
            <pc:docMk/>
            <pc:sldMk cId="4280447412" sldId="310"/>
            <ac:spMk id="6" creationId="{90A3CABF-07C6-4D28-9459-B48AE520A290}"/>
          </ac:spMkLst>
        </pc:spChg>
        <pc:spChg chg="add mod">
          <ac:chgData name="Reia Sigrist (2219662)" userId="01afa0f4-0556-4151-9cc4-64f42e9016a8" providerId="ADAL" clId="{5EDDB5B2-DDBE-451B-9CA5-5FDCE7AF3094}" dt="2025-04-17T14:07:09.235" v="5197" actId="1076"/>
          <ac:spMkLst>
            <pc:docMk/>
            <pc:sldMk cId="4280447412" sldId="310"/>
            <ac:spMk id="23" creationId="{CC0F35A3-41CD-0BCB-F081-9932148139DC}"/>
          </ac:spMkLst>
        </pc:spChg>
        <pc:spChg chg="add mod">
          <ac:chgData name="Reia Sigrist (2219662)" userId="01afa0f4-0556-4151-9cc4-64f42e9016a8" providerId="ADAL" clId="{5EDDB5B2-DDBE-451B-9CA5-5FDCE7AF3094}" dt="2025-04-17T11:18:22.653" v="4964" actId="1076"/>
          <ac:spMkLst>
            <pc:docMk/>
            <pc:sldMk cId="4280447412" sldId="310"/>
            <ac:spMk id="24" creationId="{AE99C414-CFF9-BE41-473D-D4B22C7CF751}"/>
          </ac:spMkLst>
        </pc:spChg>
        <pc:spChg chg="add mod">
          <ac:chgData name="Reia Sigrist (2219662)" userId="01afa0f4-0556-4151-9cc4-64f42e9016a8" providerId="ADAL" clId="{5EDDB5B2-DDBE-451B-9CA5-5FDCE7AF3094}" dt="2025-04-17T11:18:25.882" v="4966" actId="1076"/>
          <ac:spMkLst>
            <pc:docMk/>
            <pc:sldMk cId="4280447412" sldId="310"/>
            <ac:spMk id="25" creationId="{4CC09A1A-85F5-BB2F-C5F6-E9E3E4E6967B}"/>
          </ac:spMkLst>
        </pc:spChg>
        <pc:spChg chg="add mod">
          <ac:chgData name="Reia Sigrist (2219662)" userId="01afa0f4-0556-4151-9cc4-64f42e9016a8" providerId="ADAL" clId="{5EDDB5B2-DDBE-451B-9CA5-5FDCE7AF3094}" dt="2025-04-17T14:09:02.311" v="5202" actId="1076"/>
          <ac:spMkLst>
            <pc:docMk/>
            <pc:sldMk cId="4280447412" sldId="310"/>
            <ac:spMk id="26" creationId="{FBA6B56D-E870-72A9-7331-A8AC662863DA}"/>
          </ac:spMkLst>
        </pc:spChg>
        <pc:spChg chg="add mod">
          <ac:chgData name="Reia Sigrist (2219662)" userId="01afa0f4-0556-4151-9cc4-64f42e9016a8" providerId="ADAL" clId="{5EDDB5B2-DDBE-451B-9CA5-5FDCE7AF3094}" dt="2025-04-17T14:09:13.665" v="5205" actId="1076"/>
          <ac:spMkLst>
            <pc:docMk/>
            <pc:sldMk cId="4280447412" sldId="310"/>
            <ac:spMk id="27" creationId="{5DE1D37D-A15A-3F43-2526-039C40AE3A0C}"/>
          </ac:spMkLst>
        </pc:spChg>
        <pc:spChg chg="add mod">
          <ac:chgData name="Reia Sigrist (2219662)" userId="01afa0f4-0556-4151-9cc4-64f42e9016a8" providerId="ADAL" clId="{5EDDB5B2-DDBE-451B-9CA5-5FDCE7AF3094}" dt="2025-04-17T14:07:09.235" v="5197" actId="1076"/>
          <ac:spMkLst>
            <pc:docMk/>
            <pc:sldMk cId="4280447412" sldId="310"/>
            <ac:spMk id="28" creationId="{A32480A5-F57B-4115-8DD0-0ECC25E9C3E1}"/>
          </ac:spMkLst>
        </pc:spChg>
        <pc:spChg chg="add mod">
          <ac:chgData name="Reia Sigrist (2219662)" userId="01afa0f4-0556-4151-9cc4-64f42e9016a8" providerId="ADAL" clId="{5EDDB5B2-DDBE-451B-9CA5-5FDCE7AF3094}" dt="2025-04-17T14:13:27.899" v="5240" actId="1076"/>
          <ac:spMkLst>
            <pc:docMk/>
            <pc:sldMk cId="4280447412" sldId="310"/>
            <ac:spMk id="30" creationId="{EE69C8B9-0CA4-A4EB-DFFB-B9530992EC11}"/>
          </ac:spMkLst>
        </pc:spChg>
        <pc:spChg chg="add mod">
          <ac:chgData name="Reia Sigrist (2219662)" userId="01afa0f4-0556-4151-9cc4-64f42e9016a8" providerId="ADAL" clId="{5EDDB5B2-DDBE-451B-9CA5-5FDCE7AF3094}" dt="2025-04-17T14:09:04.758" v="5203" actId="1076"/>
          <ac:spMkLst>
            <pc:docMk/>
            <pc:sldMk cId="4280447412" sldId="310"/>
            <ac:spMk id="32" creationId="{09BF5B94-7793-0E6A-5B10-53AE53500614}"/>
          </ac:spMkLst>
        </pc:spChg>
        <pc:spChg chg="add mod">
          <ac:chgData name="Reia Sigrist (2219662)" userId="01afa0f4-0556-4151-9cc4-64f42e9016a8" providerId="ADAL" clId="{5EDDB5B2-DDBE-451B-9CA5-5FDCE7AF3094}" dt="2025-04-17T14:11:47.869" v="5212" actId="14100"/>
          <ac:spMkLst>
            <pc:docMk/>
            <pc:sldMk cId="4280447412" sldId="310"/>
            <ac:spMk id="36" creationId="{EE8CADF2-EB84-D40E-6E52-47FCB1C47AC9}"/>
          </ac:spMkLst>
        </pc:spChg>
        <pc:spChg chg="add mod">
          <ac:chgData name="Reia Sigrist (2219662)" userId="01afa0f4-0556-4151-9cc4-64f42e9016a8" providerId="ADAL" clId="{5EDDB5B2-DDBE-451B-9CA5-5FDCE7AF3094}" dt="2025-04-17T14:09:16.604" v="5206" actId="14100"/>
          <ac:spMkLst>
            <pc:docMk/>
            <pc:sldMk cId="4280447412" sldId="310"/>
            <ac:spMk id="40" creationId="{6C847745-EAE9-D9DD-32BD-6FA0855042D0}"/>
          </ac:spMkLst>
        </pc:spChg>
        <pc:spChg chg="add mod">
          <ac:chgData name="Reia Sigrist (2219662)" userId="01afa0f4-0556-4151-9cc4-64f42e9016a8" providerId="ADAL" clId="{5EDDB5B2-DDBE-451B-9CA5-5FDCE7AF3094}" dt="2025-04-17T14:27:38.740" v="5299" actId="1076"/>
          <ac:spMkLst>
            <pc:docMk/>
            <pc:sldMk cId="4280447412" sldId="310"/>
            <ac:spMk id="42" creationId="{3047E929-1378-75A7-6885-1F8DD2B4B272}"/>
          </ac:spMkLst>
        </pc:spChg>
        <pc:spChg chg="add mod">
          <ac:chgData name="Reia Sigrist (2219662)" userId="01afa0f4-0556-4151-9cc4-64f42e9016a8" providerId="ADAL" clId="{5EDDB5B2-DDBE-451B-9CA5-5FDCE7AF3094}" dt="2025-04-17T15:00:20.598" v="5369" actId="14100"/>
          <ac:spMkLst>
            <pc:docMk/>
            <pc:sldMk cId="4280447412" sldId="310"/>
            <ac:spMk id="44" creationId="{C4171EDE-5471-37FD-9B6D-7EDCCBFD1606}"/>
          </ac:spMkLst>
        </pc:spChg>
        <pc:spChg chg="add mod">
          <ac:chgData name="Reia Sigrist (2219662)" userId="01afa0f4-0556-4151-9cc4-64f42e9016a8" providerId="ADAL" clId="{5EDDB5B2-DDBE-451B-9CA5-5FDCE7AF3094}" dt="2025-04-17T14:43:24.052" v="5319" actId="1076"/>
          <ac:spMkLst>
            <pc:docMk/>
            <pc:sldMk cId="4280447412" sldId="310"/>
            <ac:spMk id="47" creationId="{461561AD-80E4-08C6-FFE3-2C4B8C918583}"/>
          </ac:spMkLst>
        </pc:spChg>
        <pc:spChg chg="add mod">
          <ac:chgData name="Reia Sigrist (2219662)" userId="01afa0f4-0556-4151-9cc4-64f42e9016a8" providerId="ADAL" clId="{5EDDB5B2-DDBE-451B-9CA5-5FDCE7AF3094}" dt="2025-04-17T14:55:15.019" v="5346" actId="1076"/>
          <ac:spMkLst>
            <pc:docMk/>
            <pc:sldMk cId="4280447412" sldId="310"/>
            <ac:spMk id="48" creationId="{A7D3DDA9-449F-A567-EB06-149BBEA14CBC}"/>
          </ac:spMkLst>
        </pc:spChg>
        <pc:spChg chg="add mod">
          <ac:chgData name="Reia Sigrist (2219662)" userId="01afa0f4-0556-4151-9cc4-64f42e9016a8" providerId="ADAL" clId="{5EDDB5B2-DDBE-451B-9CA5-5FDCE7AF3094}" dt="2025-04-17T14:53:24.537" v="5342"/>
          <ac:spMkLst>
            <pc:docMk/>
            <pc:sldMk cId="4280447412" sldId="310"/>
            <ac:spMk id="49" creationId="{FE21BD64-FF28-0254-BD67-847D8D440E3A}"/>
          </ac:spMkLst>
        </pc:spChg>
        <pc:spChg chg="add mod">
          <ac:chgData name="Reia Sigrist (2219662)" userId="01afa0f4-0556-4151-9cc4-64f42e9016a8" providerId="ADAL" clId="{5EDDB5B2-DDBE-451B-9CA5-5FDCE7AF3094}" dt="2025-04-17T14:57:42.986" v="5349" actId="1076"/>
          <ac:spMkLst>
            <pc:docMk/>
            <pc:sldMk cId="4280447412" sldId="310"/>
            <ac:spMk id="50" creationId="{F2BF71C7-A09E-7A8A-72E8-D9B960AD3C47}"/>
          </ac:spMkLst>
        </pc:spChg>
        <pc:spChg chg="add mod">
          <ac:chgData name="Reia Sigrist (2219662)" userId="01afa0f4-0556-4151-9cc4-64f42e9016a8" providerId="ADAL" clId="{5EDDB5B2-DDBE-451B-9CA5-5FDCE7AF3094}" dt="2025-04-17T15:00:24.105" v="5370" actId="1076"/>
          <ac:spMkLst>
            <pc:docMk/>
            <pc:sldMk cId="4280447412" sldId="310"/>
            <ac:spMk id="51" creationId="{27D84EAC-938F-3005-087C-A360D958A6AA}"/>
          </ac:spMkLst>
        </pc:spChg>
        <pc:spChg chg="add mod">
          <ac:chgData name="Reia Sigrist (2219662)" userId="01afa0f4-0556-4151-9cc4-64f42e9016a8" providerId="ADAL" clId="{5EDDB5B2-DDBE-451B-9CA5-5FDCE7AF3094}" dt="2025-04-17T14:43:11.457" v="5317" actId="1076"/>
          <ac:spMkLst>
            <pc:docMk/>
            <pc:sldMk cId="4280447412" sldId="310"/>
            <ac:spMk id="52" creationId="{A81C30ED-A47D-5504-7DE8-B7DE69567600}"/>
          </ac:spMkLst>
        </pc:spChg>
        <pc:picChg chg="add mod">
          <ac:chgData name="Reia Sigrist (2219662)" userId="01afa0f4-0556-4151-9cc4-64f42e9016a8" providerId="ADAL" clId="{5EDDB5B2-DDBE-451B-9CA5-5FDCE7AF3094}" dt="2025-04-17T14:12:46.690" v="5236" actId="1076"/>
          <ac:picMkLst>
            <pc:docMk/>
            <pc:sldMk cId="4280447412" sldId="310"/>
            <ac:picMk id="45" creationId="{9B647E14-7C58-BA08-1D1B-88DDDD554AC4}"/>
          </ac:picMkLst>
        </pc:picChg>
        <pc:picChg chg="add mod modCrop">
          <ac:chgData name="Reia Sigrist (2219662)" userId="01afa0f4-0556-4151-9cc4-64f42e9016a8" providerId="ADAL" clId="{5EDDB5B2-DDBE-451B-9CA5-5FDCE7AF3094}" dt="2025-04-17T15:00:25.855" v="5371" actId="1076"/>
          <ac:picMkLst>
            <pc:docMk/>
            <pc:sldMk cId="4280447412" sldId="310"/>
            <ac:picMk id="54" creationId="{556F2754-759E-95D9-B56B-8803F5243401}"/>
          </ac:picMkLst>
        </pc:picChg>
        <pc:cxnChg chg="add mod">
          <ac:chgData name="Reia Sigrist (2219662)" userId="01afa0f4-0556-4151-9cc4-64f42e9016a8" providerId="ADAL" clId="{5EDDB5B2-DDBE-451B-9CA5-5FDCE7AF3094}" dt="2025-04-17T11:15:28.209" v="4941" actId="1076"/>
          <ac:cxnSpMkLst>
            <pc:docMk/>
            <pc:sldMk cId="4280447412" sldId="310"/>
            <ac:cxnSpMk id="13" creationId="{4BAC8923-F43C-363A-AC1E-07CF599E5A81}"/>
          </ac:cxnSpMkLst>
        </pc:cxnChg>
        <pc:cxnChg chg="add">
          <ac:chgData name="Reia Sigrist (2219662)" userId="01afa0f4-0556-4151-9cc4-64f42e9016a8" providerId="ADAL" clId="{5EDDB5B2-DDBE-451B-9CA5-5FDCE7AF3094}" dt="2025-04-17T11:15:42.304" v="4942" actId="11529"/>
          <ac:cxnSpMkLst>
            <pc:docMk/>
            <pc:sldMk cId="4280447412" sldId="310"/>
            <ac:cxnSpMk id="15" creationId="{032A2509-D76D-836E-0270-3FD237FC4E54}"/>
          </ac:cxnSpMkLst>
        </pc:cxnChg>
        <pc:cxnChg chg="add mod">
          <ac:chgData name="Reia Sigrist (2219662)" userId="01afa0f4-0556-4151-9cc4-64f42e9016a8" providerId="ADAL" clId="{5EDDB5B2-DDBE-451B-9CA5-5FDCE7AF3094}" dt="2025-04-17T14:08:59.798" v="5201" actId="1076"/>
          <ac:cxnSpMkLst>
            <pc:docMk/>
            <pc:sldMk cId="4280447412" sldId="310"/>
            <ac:cxnSpMk id="16" creationId="{F0796064-ED0E-BFF8-A402-6F27E05E50C7}"/>
          </ac:cxnSpMkLst>
        </pc:cxnChg>
        <pc:cxnChg chg="add mod">
          <ac:chgData name="Reia Sigrist (2219662)" userId="01afa0f4-0556-4151-9cc4-64f42e9016a8" providerId="ADAL" clId="{5EDDB5B2-DDBE-451B-9CA5-5FDCE7AF3094}" dt="2025-04-17T11:15:54.202" v="4947" actId="1076"/>
          <ac:cxnSpMkLst>
            <pc:docMk/>
            <pc:sldMk cId="4280447412" sldId="310"/>
            <ac:cxnSpMk id="17" creationId="{7CCC292F-A469-23BD-439F-234463B9F36A}"/>
          </ac:cxnSpMkLst>
        </pc:cxnChg>
        <pc:cxnChg chg="add mod">
          <ac:chgData name="Reia Sigrist (2219662)" userId="01afa0f4-0556-4151-9cc4-64f42e9016a8" providerId="ADAL" clId="{5EDDB5B2-DDBE-451B-9CA5-5FDCE7AF3094}" dt="2025-04-17T14:09:11.146" v="5204" actId="1076"/>
          <ac:cxnSpMkLst>
            <pc:docMk/>
            <pc:sldMk cId="4280447412" sldId="310"/>
            <ac:cxnSpMk id="18" creationId="{447F7352-9C48-BE8F-B07A-A8252DF7872F}"/>
          </ac:cxnSpMkLst>
        </pc:cxnChg>
        <pc:cxnChg chg="add mod">
          <ac:chgData name="Reia Sigrist (2219662)" userId="01afa0f4-0556-4151-9cc4-64f42e9016a8" providerId="ADAL" clId="{5EDDB5B2-DDBE-451B-9CA5-5FDCE7AF3094}" dt="2025-04-17T11:16:01.118" v="4951" actId="1076"/>
          <ac:cxnSpMkLst>
            <pc:docMk/>
            <pc:sldMk cId="4280447412" sldId="310"/>
            <ac:cxnSpMk id="19" creationId="{6148111E-3372-C44C-F31A-DA04A461BB19}"/>
          </ac:cxnSpMkLst>
        </pc:cxnChg>
        <pc:cxnChg chg="add mod">
          <ac:chgData name="Reia Sigrist (2219662)" userId="01afa0f4-0556-4151-9cc4-64f42e9016a8" providerId="ADAL" clId="{5EDDB5B2-DDBE-451B-9CA5-5FDCE7AF3094}" dt="2025-04-17T14:01:15.158" v="5048" actId="1076"/>
          <ac:cxnSpMkLst>
            <pc:docMk/>
            <pc:sldMk cId="4280447412" sldId="310"/>
            <ac:cxnSpMk id="20" creationId="{907F6387-14EB-2A3B-0180-617C0B2D136A}"/>
          </ac:cxnSpMkLst>
        </pc:cxnChg>
      </pc:sldChg>
      <pc:sldChg chg="addSp delSp modSp del mod">
        <pc:chgData name="Reia Sigrist (2219662)" userId="01afa0f4-0556-4151-9cc4-64f42e9016a8" providerId="ADAL" clId="{5EDDB5B2-DDBE-451B-9CA5-5FDCE7AF3094}" dt="2025-04-17T20:36:09.222" v="6500" actId="47"/>
        <pc:sldMkLst>
          <pc:docMk/>
          <pc:sldMk cId="695169330" sldId="311"/>
        </pc:sldMkLst>
      </pc:sldChg>
      <pc:sldChg chg="addSp delSp modSp mod">
        <pc:chgData name="Reia Sigrist (2219662)" userId="01afa0f4-0556-4151-9cc4-64f42e9016a8" providerId="ADAL" clId="{5EDDB5B2-DDBE-451B-9CA5-5FDCE7AF3094}" dt="2025-04-17T15:48:49.282" v="5760" actId="14100"/>
        <pc:sldMkLst>
          <pc:docMk/>
          <pc:sldMk cId="1739670878" sldId="312"/>
        </pc:sldMkLst>
        <pc:spChg chg="add mod">
          <ac:chgData name="Reia Sigrist (2219662)" userId="01afa0f4-0556-4151-9cc4-64f42e9016a8" providerId="ADAL" clId="{5EDDB5B2-DDBE-451B-9CA5-5FDCE7AF3094}" dt="2025-04-17T15:10:03.529" v="5438" actId="207"/>
          <ac:spMkLst>
            <pc:docMk/>
            <pc:sldMk cId="1739670878" sldId="312"/>
            <ac:spMk id="2" creationId="{7B83E007-2AF5-A167-7654-8208F50E714D}"/>
          </ac:spMkLst>
        </pc:spChg>
        <pc:spChg chg="mod">
          <ac:chgData name="Reia Sigrist (2219662)" userId="01afa0f4-0556-4151-9cc4-64f42e9016a8" providerId="ADAL" clId="{5EDDB5B2-DDBE-451B-9CA5-5FDCE7AF3094}" dt="2025-04-14T15:32:46.732" v="3034" actId="20577"/>
          <ac:spMkLst>
            <pc:docMk/>
            <pc:sldMk cId="1739670878" sldId="312"/>
            <ac:spMk id="3" creationId="{B6AEC47B-F58D-8EB7-BD97-D9A77529F462}"/>
          </ac:spMkLst>
        </pc:spChg>
        <pc:spChg chg="add mod">
          <ac:chgData name="Reia Sigrist (2219662)" userId="01afa0f4-0556-4151-9cc4-64f42e9016a8" providerId="ADAL" clId="{5EDDB5B2-DDBE-451B-9CA5-5FDCE7AF3094}" dt="2025-04-17T15:11:43.574" v="5494" actId="207"/>
          <ac:spMkLst>
            <pc:docMk/>
            <pc:sldMk cId="1739670878" sldId="312"/>
            <ac:spMk id="4" creationId="{305B5765-310F-7367-EE9F-D7997E3133D5}"/>
          </ac:spMkLst>
        </pc:spChg>
        <pc:spChg chg="add mod">
          <ac:chgData name="Reia Sigrist (2219662)" userId="01afa0f4-0556-4151-9cc4-64f42e9016a8" providerId="ADAL" clId="{5EDDB5B2-DDBE-451B-9CA5-5FDCE7AF3094}" dt="2025-04-17T15:11:32.186" v="5493" actId="14100"/>
          <ac:spMkLst>
            <pc:docMk/>
            <pc:sldMk cId="1739670878" sldId="312"/>
            <ac:spMk id="5" creationId="{9C4E3EA6-EE1E-24A6-70B3-314F25E69F9F}"/>
          </ac:spMkLst>
        </pc:spChg>
        <pc:spChg chg="add mod">
          <ac:chgData name="Reia Sigrist (2219662)" userId="01afa0f4-0556-4151-9cc4-64f42e9016a8" providerId="ADAL" clId="{5EDDB5B2-DDBE-451B-9CA5-5FDCE7AF3094}" dt="2025-04-17T15:11:23.490" v="5492" actId="1076"/>
          <ac:spMkLst>
            <pc:docMk/>
            <pc:sldMk cId="1739670878" sldId="312"/>
            <ac:spMk id="7" creationId="{B804DB9D-5E95-9568-C4E0-68500E9DEDCD}"/>
          </ac:spMkLst>
        </pc:spChg>
        <pc:spChg chg="add mod">
          <ac:chgData name="Reia Sigrist (2219662)" userId="01afa0f4-0556-4151-9cc4-64f42e9016a8" providerId="ADAL" clId="{5EDDB5B2-DDBE-451B-9CA5-5FDCE7AF3094}" dt="2025-04-17T15:43:50.341" v="5751" actId="20577"/>
          <ac:spMkLst>
            <pc:docMk/>
            <pc:sldMk cId="1739670878" sldId="312"/>
            <ac:spMk id="9" creationId="{DD1C4320-302B-3F45-8623-467790348B11}"/>
          </ac:spMkLst>
        </pc:spChg>
        <pc:spChg chg="add mod">
          <ac:chgData name="Reia Sigrist (2219662)" userId="01afa0f4-0556-4151-9cc4-64f42e9016a8" providerId="ADAL" clId="{5EDDB5B2-DDBE-451B-9CA5-5FDCE7AF3094}" dt="2025-04-17T15:25:33.288" v="5680" actId="1076"/>
          <ac:spMkLst>
            <pc:docMk/>
            <pc:sldMk cId="1739670878" sldId="312"/>
            <ac:spMk id="10" creationId="{D7B14216-3BE1-F277-34E6-DEE21F28E511}"/>
          </ac:spMkLst>
        </pc:spChg>
        <pc:spChg chg="add mod">
          <ac:chgData name="Reia Sigrist (2219662)" userId="01afa0f4-0556-4151-9cc4-64f42e9016a8" providerId="ADAL" clId="{5EDDB5B2-DDBE-451B-9CA5-5FDCE7AF3094}" dt="2025-04-17T15:25:37.387" v="5681" actId="1076"/>
          <ac:spMkLst>
            <pc:docMk/>
            <pc:sldMk cId="1739670878" sldId="312"/>
            <ac:spMk id="11" creationId="{25CAF020-9C2F-D876-5266-0C4FAC749F9B}"/>
          </ac:spMkLst>
        </pc:spChg>
        <pc:spChg chg="add mod">
          <ac:chgData name="Reia Sigrist (2219662)" userId="01afa0f4-0556-4151-9cc4-64f42e9016a8" providerId="ADAL" clId="{5EDDB5B2-DDBE-451B-9CA5-5FDCE7AF3094}" dt="2025-04-17T15:14:20.624" v="5583" actId="20577"/>
          <ac:spMkLst>
            <pc:docMk/>
            <pc:sldMk cId="1739670878" sldId="312"/>
            <ac:spMk id="13" creationId="{B5312F16-2AB3-B4C3-C24C-4978B50B1AFF}"/>
          </ac:spMkLst>
        </pc:spChg>
        <pc:spChg chg="add mod">
          <ac:chgData name="Reia Sigrist (2219662)" userId="01afa0f4-0556-4151-9cc4-64f42e9016a8" providerId="ADAL" clId="{5EDDB5B2-DDBE-451B-9CA5-5FDCE7AF3094}" dt="2025-04-17T15:27:48.553" v="5717" actId="1076"/>
          <ac:spMkLst>
            <pc:docMk/>
            <pc:sldMk cId="1739670878" sldId="312"/>
            <ac:spMk id="15" creationId="{73DE463A-E840-954C-E951-8BB2251027C0}"/>
          </ac:spMkLst>
        </pc:spChg>
        <pc:spChg chg="add mod">
          <ac:chgData name="Reia Sigrist (2219662)" userId="01afa0f4-0556-4151-9cc4-64f42e9016a8" providerId="ADAL" clId="{5EDDB5B2-DDBE-451B-9CA5-5FDCE7AF3094}" dt="2025-04-17T15:27:48.553" v="5717" actId="1076"/>
          <ac:spMkLst>
            <pc:docMk/>
            <pc:sldMk cId="1739670878" sldId="312"/>
            <ac:spMk id="16" creationId="{D557FB89-F759-EB2F-829C-886A7226BFDB}"/>
          </ac:spMkLst>
        </pc:spChg>
        <pc:spChg chg="add mod">
          <ac:chgData name="Reia Sigrist (2219662)" userId="01afa0f4-0556-4151-9cc4-64f42e9016a8" providerId="ADAL" clId="{5EDDB5B2-DDBE-451B-9CA5-5FDCE7AF3094}" dt="2025-04-17T15:27:48.553" v="5717" actId="1076"/>
          <ac:spMkLst>
            <pc:docMk/>
            <pc:sldMk cId="1739670878" sldId="312"/>
            <ac:spMk id="18" creationId="{D660572C-B2FE-927F-0B96-2AE5CA13140C}"/>
          </ac:spMkLst>
        </pc:spChg>
        <pc:spChg chg="add mod">
          <ac:chgData name="Reia Sigrist (2219662)" userId="01afa0f4-0556-4151-9cc4-64f42e9016a8" providerId="ADAL" clId="{5EDDB5B2-DDBE-451B-9CA5-5FDCE7AF3094}" dt="2025-04-17T15:25:43.265" v="5683" actId="1076"/>
          <ac:spMkLst>
            <pc:docMk/>
            <pc:sldMk cId="1739670878" sldId="312"/>
            <ac:spMk id="21" creationId="{7E16561B-A86C-B393-1BE3-AEFA4F4D5A2E}"/>
          </ac:spMkLst>
        </pc:spChg>
        <pc:spChg chg="add mod">
          <ac:chgData name="Reia Sigrist (2219662)" userId="01afa0f4-0556-4151-9cc4-64f42e9016a8" providerId="ADAL" clId="{5EDDB5B2-DDBE-451B-9CA5-5FDCE7AF3094}" dt="2025-04-17T15:27:32.266" v="5716" actId="1076"/>
          <ac:spMkLst>
            <pc:docMk/>
            <pc:sldMk cId="1739670878" sldId="312"/>
            <ac:spMk id="22" creationId="{05964C1B-7BF9-1A63-6907-4591FD002AF5}"/>
          </ac:spMkLst>
        </pc:spChg>
        <pc:spChg chg="add mod">
          <ac:chgData name="Reia Sigrist (2219662)" userId="01afa0f4-0556-4151-9cc4-64f42e9016a8" providerId="ADAL" clId="{5EDDB5B2-DDBE-451B-9CA5-5FDCE7AF3094}" dt="2025-04-17T15:25:48.843" v="5685" actId="1076"/>
          <ac:spMkLst>
            <pc:docMk/>
            <pc:sldMk cId="1739670878" sldId="312"/>
            <ac:spMk id="25" creationId="{BFDACC3B-23ED-DCD7-C358-62FA0E7E0E63}"/>
          </ac:spMkLst>
        </pc:spChg>
        <pc:spChg chg="add mod">
          <ac:chgData name="Reia Sigrist (2219662)" userId="01afa0f4-0556-4151-9cc4-64f42e9016a8" providerId="ADAL" clId="{5EDDB5B2-DDBE-451B-9CA5-5FDCE7AF3094}" dt="2025-04-17T15:23:47.473" v="5657" actId="1076"/>
          <ac:spMkLst>
            <pc:docMk/>
            <pc:sldMk cId="1739670878" sldId="312"/>
            <ac:spMk id="27" creationId="{5DA802A3-1104-CCC3-1CD0-FA241B6B7F3A}"/>
          </ac:spMkLst>
        </pc:spChg>
        <pc:spChg chg="add mod">
          <ac:chgData name="Reia Sigrist (2219662)" userId="01afa0f4-0556-4151-9cc4-64f42e9016a8" providerId="ADAL" clId="{5EDDB5B2-DDBE-451B-9CA5-5FDCE7AF3094}" dt="2025-04-17T15:48:41.822" v="5758" actId="1076"/>
          <ac:spMkLst>
            <pc:docMk/>
            <pc:sldMk cId="1739670878" sldId="312"/>
            <ac:spMk id="28" creationId="{F3BBA9A8-A9EF-4032-F189-45705BDAA562}"/>
          </ac:spMkLst>
        </pc:spChg>
        <pc:spChg chg="add mod">
          <ac:chgData name="Reia Sigrist (2219662)" userId="01afa0f4-0556-4151-9cc4-64f42e9016a8" providerId="ADAL" clId="{5EDDB5B2-DDBE-451B-9CA5-5FDCE7AF3094}" dt="2025-04-17T15:26:42.826" v="5696" actId="1076"/>
          <ac:spMkLst>
            <pc:docMk/>
            <pc:sldMk cId="1739670878" sldId="312"/>
            <ac:spMk id="29" creationId="{7436C3E6-606F-8E21-765D-128398D712BF}"/>
          </ac:spMkLst>
        </pc:spChg>
        <pc:spChg chg="add mod">
          <ac:chgData name="Reia Sigrist (2219662)" userId="01afa0f4-0556-4151-9cc4-64f42e9016a8" providerId="ADAL" clId="{5EDDB5B2-DDBE-451B-9CA5-5FDCE7AF3094}" dt="2025-04-17T15:23:06.209" v="5655" actId="404"/>
          <ac:spMkLst>
            <pc:docMk/>
            <pc:sldMk cId="1739670878" sldId="312"/>
            <ac:spMk id="31" creationId="{AAAAC6F2-B613-46B4-294E-55CE90B9202A}"/>
          </ac:spMkLst>
        </pc:spChg>
        <pc:spChg chg="add mod">
          <ac:chgData name="Reia Sigrist (2219662)" userId="01afa0f4-0556-4151-9cc4-64f42e9016a8" providerId="ADAL" clId="{5EDDB5B2-DDBE-451B-9CA5-5FDCE7AF3094}" dt="2025-04-17T15:48:49.282" v="5760" actId="14100"/>
          <ac:spMkLst>
            <pc:docMk/>
            <pc:sldMk cId="1739670878" sldId="312"/>
            <ac:spMk id="32" creationId="{A812A19A-0935-25B3-9236-9F0CF5F6BC4A}"/>
          </ac:spMkLst>
        </pc:spChg>
        <pc:spChg chg="add mod">
          <ac:chgData name="Reia Sigrist (2219662)" userId="01afa0f4-0556-4151-9cc4-64f42e9016a8" providerId="ADAL" clId="{5EDDB5B2-DDBE-451B-9CA5-5FDCE7AF3094}" dt="2025-04-17T15:25:52.654" v="5686" actId="1076"/>
          <ac:spMkLst>
            <pc:docMk/>
            <pc:sldMk cId="1739670878" sldId="312"/>
            <ac:spMk id="34" creationId="{D485E354-748A-4B0A-F1FC-B36507C1CA23}"/>
          </ac:spMkLst>
        </pc:spChg>
        <pc:spChg chg="add mod">
          <ac:chgData name="Reia Sigrist (2219662)" userId="01afa0f4-0556-4151-9cc4-64f42e9016a8" providerId="ADAL" clId="{5EDDB5B2-DDBE-451B-9CA5-5FDCE7AF3094}" dt="2025-04-17T15:27:59.059" v="5722" actId="1076"/>
          <ac:spMkLst>
            <pc:docMk/>
            <pc:sldMk cId="1739670878" sldId="312"/>
            <ac:spMk id="37" creationId="{88F266A3-E055-02F5-D9D1-DD2F8C82488C}"/>
          </ac:spMkLst>
        </pc:spChg>
        <pc:spChg chg="add mod">
          <ac:chgData name="Reia Sigrist (2219662)" userId="01afa0f4-0556-4151-9cc4-64f42e9016a8" providerId="ADAL" clId="{5EDDB5B2-DDBE-451B-9CA5-5FDCE7AF3094}" dt="2025-04-17T15:25:46.091" v="5684" actId="1076"/>
          <ac:spMkLst>
            <pc:docMk/>
            <pc:sldMk cId="1739670878" sldId="312"/>
            <ac:spMk id="38" creationId="{E4B517BC-A537-B807-B26A-C09B426072E9}"/>
          </ac:spMkLst>
        </pc:spChg>
        <pc:spChg chg="add mod ord">
          <ac:chgData name="Reia Sigrist (2219662)" userId="01afa0f4-0556-4151-9cc4-64f42e9016a8" providerId="ADAL" clId="{5EDDB5B2-DDBE-451B-9CA5-5FDCE7AF3094}" dt="2025-04-17T15:26:37.559" v="5695" actId="1076"/>
          <ac:spMkLst>
            <pc:docMk/>
            <pc:sldMk cId="1739670878" sldId="312"/>
            <ac:spMk id="39" creationId="{25FF240C-20FE-DE71-ADA4-21DC0D0239A8}"/>
          </ac:spMkLst>
        </pc:spChg>
        <pc:spChg chg="add mod ord">
          <ac:chgData name="Reia Sigrist (2219662)" userId="01afa0f4-0556-4151-9cc4-64f42e9016a8" providerId="ADAL" clId="{5EDDB5B2-DDBE-451B-9CA5-5FDCE7AF3094}" dt="2025-04-17T15:26:52.839" v="5700" actId="14100"/>
          <ac:spMkLst>
            <pc:docMk/>
            <pc:sldMk cId="1739670878" sldId="312"/>
            <ac:spMk id="40" creationId="{D024FCD6-C8B7-E514-D254-133F2B6360C5}"/>
          </ac:spMkLst>
        </pc:spChg>
        <pc:spChg chg="add mod ord">
          <ac:chgData name="Reia Sigrist (2219662)" userId="01afa0f4-0556-4151-9cc4-64f42e9016a8" providerId="ADAL" clId="{5EDDB5B2-DDBE-451B-9CA5-5FDCE7AF3094}" dt="2025-04-17T15:27:02.990" v="5704" actId="14100"/>
          <ac:spMkLst>
            <pc:docMk/>
            <pc:sldMk cId="1739670878" sldId="312"/>
            <ac:spMk id="41" creationId="{6B7D1C45-2647-3B6D-6ECB-962C4C8FE470}"/>
          </ac:spMkLst>
        </pc:spChg>
        <pc:spChg chg="add mod ord">
          <ac:chgData name="Reia Sigrist (2219662)" userId="01afa0f4-0556-4151-9cc4-64f42e9016a8" providerId="ADAL" clId="{5EDDB5B2-DDBE-451B-9CA5-5FDCE7AF3094}" dt="2025-04-17T15:27:48.553" v="5717" actId="1076"/>
          <ac:spMkLst>
            <pc:docMk/>
            <pc:sldMk cId="1739670878" sldId="312"/>
            <ac:spMk id="42" creationId="{DC60F527-2B75-5DB5-6EAD-5F186C71D397}"/>
          </ac:spMkLst>
        </pc:spChg>
        <pc:spChg chg="add mod ord">
          <ac:chgData name="Reia Sigrist (2219662)" userId="01afa0f4-0556-4151-9cc4-64f42e9016a8" providerId="ADAL" clId="{5EDDB5B2-DDBE-451B-9CA5-5FDCE7AF3094}" dt="2025-04-17T15:27:28.141" v="5715" actId="14100"/>
          <ac:spMkLst>
            <pc:docMk/>
            <pc:sldMk cId="1739670878" sldId="312"/>
            <ac:spMk id="43" creationId="{52AF0A07-3B1F-28B0-A23B-BC76914666AA}"/>
          </ac:spMkLst>
        </pc:spChg>
        <pc:spChg chg="add mod ord">
          <ac:chgData name="Reia Sigrist (2219662)" userId="01afa0f4-0556-4151-9cc4-64f42e9016a8" providerId="ADAL" clId="{5EDDB5B2-DDBE-451B-9CA5-5FDCE7AF3094}" dt="2025-04-17T15:28:02.652" v="5723" actId="1076"/>
          <ac:spMkLst>
            <pc:docMk/>
            <pc:sldMk cId="1739670878" sldId="312"/>
            <ac:spMk id="44" creationId="{C86C3B4D-0BB7-7810-6A91-6757E16EE7EC}"/>
          </ac:spMkLst>
        </pc:spChg>
        <pc:spChg chg="add mod ord">
          <ac:chgData name="Reia Sigrist (2219662)" userId="01afa0f4-0556-4151-9cc4-64f42e9016a8" providerId="ADAL" clId="{5EDDB5B2-DDBE-451B-9CA5-5FDCE7AF3094}" dt="2025-04-17T15:48:46.151" v="5759" actId="14100"/>
          <ac:spMkLst>
            <pc:docMk/>
            <pc:sldMk cId="1739670878" sldId="312"/>
            <ac:spMk id="45" creationId="{AA0326F0-4656-876A-5BB1-FE3C8FDD7A2E}"/>
          </ac:spMkLst>
        </pc:spChg>
        <pc:spChg chg="add mod ord">
          <ac:chgData name="Reia Sigrist (2219662)" userId="01afa0f4-0556-4151-9cc4-64f42e9016a8" providerId="ADAL" clId="{5EDDB5B2-DDBE-451B-9CA5-5FDCE7AF3094}" dt="2025-04-17T15:48:38.137" v="5757" actId="1076"/>
          <ac:spMkLst>
            <pc:docMk/>
            <pc:sldMk cId="1739670878" sldId="312"/>
            <ac:spMk id="46" creationId="{08B60DF9-7650-D97B-68E9-404F068784AE}"/>
          </ac:spMkLst>
        </pc:spChg>
        <pc:picChg chg="add mod">
          <ac:chgData name="Reia Sigrist (2219662)" userId="01afa0f4-0556-4151-9cc4-64f42e9016a8" providerId="ADAL" clId="{5EDDB5B2-DDBE-451B-9CA5-5FDCE7AF3094}" dt="2025-04-17T15:48:35.591" v="5755" actId="1076"/>
          <ac:picMkLst>
            <pc:docMk/>
            <pc:sldMk cId="1739670878" sldId="312"/>
            <ac:picMk id="5124" creationId="{61069652-F61A-1531-755E-0C5C78F4C723}"/>
          </ac:picMkLst>
        </pc:picChg>
      </pc:sldChg>
      <pc:sldChg chg="addSp delSp modSp mod">
        <pc:chgData name="Reia Sigrist (2219662)" userId="01afa0f4-0556-4151-9cc4-64f42e9016a8" providerId="ADAL" clId="{5EDDB5B2-DDBE-451B-9CA5-5FDCE7AF3094}" dt="2025-04-17T16:02:33.971" v="5802" actId="478"/>
        <pc:sldMkLst>
          <pc:docMk/>
          <pc:sldMk cId="3729850456" sldId="313"/>
        </pc:sldMkLst>
        <pc:spChg chg="add mod ord">
          <ac:chgData name="Reia Sigrist (2219662)" userId="01afa0f4-0556-4151-9cc4-64f42e9016a8" providerId="ADAL" clId="{5EDDB5B2-DDBE-451B-9CA5-5FDCE7AF3094}" dt="2025-04-17T15:49:57.546" v="5780" actId="167"/>
          <ac:spMkLst>
            <pc:docMk/>
            <pc:sldMk cId="3729850456" sldId="313"/>
            <ac:spMk id="2" creationId="{8DC2C44D-0EEA-3DB4-1989-F08946E62B11}"/>
          </ac:spMkLst>
        </pc:spChg>
        <pc:spChg chg="add mod ord">
          <ac:chgData name="Reia Sigrist (2219662)" userId="01afa0f4-0556-4151-9cc4-64f42e9016a8" providerId="ADAL" clId="{5EDDB5B2-DDBE-451B-9CA5-5FDCE7AF3094}" dt="2025-04-17T15:50:13.179" v="5784" actId="167"/>
          <ac:spMkLst>
            <pc:docMk/>
            <pc:sldMk cId="3729850456" sldId="313"/>
            <ac:spMk id="4" creationId="{1EE45619-1887-B652-1B5A-77202B034128}"/>
          </ac:spMkLst>
        </pc:spChg>
        <pc:spChg chg="add mod ord">
          <ac:chgData name="Reia Sigrist (2219662)" userId="01afa0f4-0556-4151-9cc4-64f42e9016a8" providerId="ADAL" clId="{5EDDB5B2-DDBE-451B-9CA5-5FDCE7AF3094}" dt="2025-04-17T15:50:56.087" v="5793" actId="14100"/>
          <ac:spMkLst>
            <pc:docMk/>
            <pc:sldMk cId="3729850456" sldId="313"/>
            <ac:spMk id="5" creationId="{229456BF-D781-CDE3-BC6D-4ED1BDC6F93D}"/>
          </ac:spMkLst>
        </pc:spChg>
        <pc:spChg chg="mod">
          <ac:chgData name="Reia Sigrist (2219662)" userId="01afa0f4-0556-4151-9cc4-64f42e9016a8" providerId="ADAL" clId="{5EDDB5B2-DDBE-451B-9CA5-5FDCE7AF3094}" dt="2025-04-14T15:52:25.086" v="3191" actId="1076"/>
          <ac:spMkLst>
            <pc:docMk/>
            <pc:sldMk cId="3729850456" sldId="313"/>
            <ac:spMk id="11" creationId="{1616A1A8-271C-2FA0-B893-5EE5A799A0F3}"/>
          </ac:spMkLst>
        </pc:spChg>
        <pc:spChg chg="mod">
          <ac:chgData name="Reia Sigrist (2219662)" userId="01afa0f4-0556-4151-9cc4-64f42e9016a8" providerId="ADAL" clId="{5EDDB5B2-DDBE-451B-9CA5-5FDCE7AF3094}" dt="2025-04-17T15:51:05.820" v="5794" actId="12"/>
          <ac:spMkLst>
            <pc:docMk/>
            <pc:sldMk cId="3729850456" sldId="313"/>
            <ac:spMk id="12" creationId="{251368CA-8A9D-03D7-9CB2-B92079CBA06B}"/>
          </ac:spMkLst>
        </pc:spChg>
        <pc:spChg chg="add mod">
          <ac:chgData name="Reia Sigrist (2219662)" userId="01afa0f4-0556-4151-9cc4-64f42e9016a8" providerId="ADAL" clId="{5EDDB5B2-DDBE-451B-9CA5-5FDCE7AF3094}" dt="2025-04-17T15:51:22.206" v="5798" actId="1076"/>
          <ac:spMkLst>
            <pc:docMk/>
            <pc:sldMk cId="3729850456" sldId="313"/>
            <ac:spMk id="51" creationId="{163E9AC6-C92A-A22E-8EF5-83A01CC6CD55}"/>
          </ac:spMkLst>
        </pc:spChg>
        <pc:spChg chg="add mod">
          <ac:chgData name="Reia Sigrist (2219662)" userId="01afa0f4-0556-4151-9cc4-64f42e9016a8" providerId="ADAL" clId="{5EDDB5B2-DDBE-451B-9CA5-5FDCE7AF3094}" dt="2025-04-17T15:51:34.012" v="5800" actId="14100"/>
          <ac:spMkLst>
            <pc:docMk/>
            <pc:sldMk cId="3729850456" sldId="313"/>
            <ac:spMk id="52" creationId="{F66EE33A-4674-172B-58A9-E5E7B7D70D77}"/>
          </ac:spMkLst>
        </pc:spChg>
        <pc:spChg chg="add mod">
          <ac:chgData name="Reia Sigrist (2219662)" userId="01afa0f4-0556-4151-9cc4-64f42e9016a8" providerId="ADAL" clId="{5EDDB5B2-DDBE-451B-9CA5-5FDCE7AF3094}" dt="2025-04-17T15:49:24.165" v="5770" actId="20577"/>
          <ac:spMkLst>
            <pc:docMk/>
            <pc:sldMk cId="3729850456" sldId="313"/>
            <ac:spMk id="54" creationId="{C2F15580-51B0-90F4-25C0-CB7B91C5D399}"/>
          </ac:spMkLst>
        </pc:spChg>
        <pc:spChg chg="add mod">
          <ac:chgData name="Reia Sigrist (2219662)" userId="01afa0f4-0556-4151-9cc4-64f42e9016a8" providerId="ADAL" clId="{5EDDB5B2-DDBE-451B-9CA5-5FDCE7AF3094}" dt="2025-04-17T15:50:24.436" v="5785" actId="1076"/>
          <ac:spMkLst>
            <pc:docMk/>
            <pc:sldMk cId="3729850456" sldId="313"/>
            <ac:spMk id="56" creationId="{A4A68A23-1C03-714C-3159-7A663793581D}"/>
          </ac:spMkLst>
        </pc:spChg>
        <pc:picChg chg="add del mod">
          <ac:chgData name="Reia Sigrist (2219662)" userId="01afa0f4-0556-4151-9cc4-64f42e9016a8" providerId="ADAL" clId="{5EDDB5B2-DDBE-451B-9CA5-5FDCE7AF3094}" dt="2025-04-17T15:49:45.413" v="5776" actId="1076"/>
          <ac:picMkLst>
            <pc:docMk/>
            <pc:sldMk cId="3729850456" sldId="313"/>
            <ac:picMk id="25" creationId="{69FD7525-6E19-8EE3-5EB0-7F3B8ADCACF2}"/>
          </ac:picMkLst>
        </pc:picChg>
      </pc:sldChg>
      <pc:sldChg chg="addSp delSp modSp mod">
        <pc:chgData name="Reia Sigrist (2219662)" userId="01afa0f4-0556-4151-9cc4-64f42e9016a8" providerId="ADAL" clId="{5EDDB5B2-DDBE-451B-9CA5-5FDCE7AF3094}" dt="2025-04-17T16:37:08.694" v="6418" actId="1076"/>
        <pc:sldMkLst>
          <pc:docMk/>
          <pc:sldMk cId="3626449422" sldId="314"/>
        </pc:sldMkLst>
        <pc:spChg chg="mod">
          <ac:chgData name="Reia Sigrist (2219662)" userId="01afa0f4-0556-4151-9cc4-64f42e9016a8" providerId="ADAL" clId="{5EDDB5B2-DDBE-451B-9CA5-5FDCE7AF3094}" dt="2025-04-14T16:32:43.432" v="3466" actId="20577"/>
          <ac:spMkLst>
            <pc:docMk/>
            <pc:sldMk cId="3626449422" sldId="314"/>
            <ac:spMk id="2" creationId="{B77698FA-70F2-008C-47D9-0D5701511629}"/>
          </ac:spMkLst>
        </pc:spChg>
        <pc:spChg chg="add mod">
          <ac:chgData name="Reia Sigrist (2219662)" userId="01afa0f4-0556-4151-9cc4-64f42e9016a8" providerId="ADAL" clId="{5EDDB5B2-DDBE-451B-9CA5-5FDCE7AF3094}" dt="2025-04-17T16:37:08.694" v="6418" actId="1076"/>
          <ac:spMkLst>
            <pc:docMk/>
            <pc:sldMk cId="3626449422" sldId="314"/>
            <ac:spMk id="24" creationId="{AAFA4284-7C12-46B4-F9F7-BBCF937BABDB}"/>
          </ac:spMkLst>
        </pc:spChg>
        <pc:graphicFrameChg chg="add mod modGraphic">
          <ac:chgData name="Reia Sigrist (2219662)" userId="01afa0f4-0556-4151-9cc4-64f42e9016a8" providerId="ADAL" clId="{5EDDB5B2-DDBE-451B-9CA5-5FDCE7AF3094}" dt="2025-04-17T16:36:37.453" v="6408" actId="1076"/>
          <ac:graphicFrameMkLst>
            <pc:docMk/>
            <pc:sldMk cId="3626449422" sldId="314"/>
            <ac:graphicFrameMk id="39" creationId="{828FCC7C-9CA7-4A08-B1B6-91B39D2A90C7}"/>
          </ac:graphicFrameMkLst>
        </pc:graphicFrameChg>
      </pc:sldChg>
      <pc:sldChg chg="addSp delSp modSp mod">
        <pc:chgData name="Reia Sigrist (2219662)" userId="01afa0f4-0556-4151-9cc4-64f42e9016a8" providerId="ADAL" clId="{5EDDB5B2-DDBE-451B-9CA5-5FDCE7AF3094}" dt="2025-04-17T16:42:12.135" v="6460" actId="14861"/>
        <pc:sldMkLst>
          <pc:docMk/>
          <pc:sldMk cId="3493158646" sldId="315"/>
        </pc:sldMkLst>
        <pc:spChg chg="mod">
          <ac:chgData name="Reia Sigrist (2219662)" userId="01afa0f4-0556-4151-9cc4-64f42e9016a8" providerId="ADAL" clId="{5EDDB5B2-DDBE-451B-9CA5-5FDCE7AF3094}" dt="2025-04-14T16:35:02.738" v="3518" actId="20577"/>
          <ac:spMkLst>
            <pc:docMk/>
            <pc:sldMk cId="3493158646" sldId="315"/>
            <ac:spMk id="11" creationId="{BD2EE4F7-BE75-2040-D27B-FFA5C5B21113}"/>
          </ac:spMkLst>
        </pc:spChg>
        <pc:spChg chg="add mod">
          <ac:chgData name="Reia Sigrist (2219662)" userId="01afa0f4-0556-4151-9cc4-64f42e9016a8" providerId="ADAL" clId="{5EDDB5B2-DDBE-451B-9CA5-5FDCE7AF3094}" dt="2025-04-17T16:41:38.884" v="6457" actId="20577"/>
          <ac:spMkLst>
            <pc:docMk/>
            <pc:sldMk cId="3493158646" sldId="315"/>
            <ac:spMk id="46" creationId="{2747D0D1-D736-220D-8E55-15C7550A6FCA}"/>
          </ac:spMkLst>
        </pc:spChg>
        <pc:picChg chg="add mod">
          <ac:chgData name="Reia Sigrist (2219662)" userId="01afa0f4-0556-4151-9cc4-64f42e9016a8" providerId="ADAL" clId="{5EDDB5B2-DDBE-451B-9CA5-5FDCE7AF3094}" dt="2025-04-17T16:41:59.069" v="6458" actId="14861"/>
          <ac:picMkLst>
            <pc:docMk/>
            <pc:sldMk cId="3493158646" sldId="315"/>
            <ac:picMk id="48" creationId="{303BA169-821C-ED84-B84F-D4FAC492B611}"/>
          </ac:picMkLst>
        </pc:picChg>
        <pc:picChg chg="add mod">
          <ac:chgData name="Reia Sigrist (2219662)" userId="01afa0f4-0556-4151-9cc4-64f42e9016a8" providerId="ADAL" clId="{5EDDB5B2-DDBE-451B-9CA5-5FDCE7AF3094}" dt="2025-04-17T16:42:12.135" v="6460" actId="14861"/>
          <ac:picMkLst>
            <pc:docMk/>
            <pc:sldMk cId="3493158646" sldId="315"/>
            <ac:picMk id="50" creationId="{1D336A1E-8FC8-B954-4367-805E3B68B608}"/>
          </ac:picMkLst>
        </pc:picChg>
        <pc:picChg chg="add mod">
          <ac:chgData name="Reia Sigrist (2219662)" userId="01afa0f4-0556-4151-9cc4-64f42e9016a8" providerId="ADAL" clId="{5EDDB5B2-DDBE-451B-9CA5-5FDCE7AF3094}" dt="2025-04-17T16:42:05.245" v="6459" actId="14861"/>
          <ac:picMkLst>
            <pc:docMk/>
            <pc:sldMk cId="3493158646" sldId="315"/>
            <ac:picMk id="52" creationId="{D6DD49DF-C3AA-BDAD-884C-7D11800D36CE}"/>
          </ac:picMkLst>
        </pc:picChg>
      </pc:sldChg>
      <pc:sldChg chg="addSp delSp modSp mod modClrScheme chgLayout">
        <pc:chgData name="Reia Sigrist (2219662)" userId="01afa0f4-0556-4151-9cc4-64f42e9016a8" providerId="ADAL" clId="{5EDDB5B2-DDBE-451B-9CA5-5FDCE7AF3094}" dt="2025-04-17T10:42:35.405" v="4707" actId="14826"/>
        <pc:sldMkLst>
          <pc:docMk/>
          <pc:sldMk cId="3643014045" sldId="316"/>
        </pc:sldMkLst>
        <pc:spChg chg="add mod">
          <ac:chgData name="Reia Sigrist (2219662)" userId="01afa0f4-0556-4151-9cc4-64f42e9016a8" providerId="ADAL" clId="{5EDDB5B2-DDBE-451B-9CA5-5FDCE7AF3094}" dt="2025-04-17T10:41:54.280" v="4703" actId="26606"/>
          <ac:spMkLst>
            <pc:docMk/>
            <pc:sldMk cId="3643014045" sldId="316"/>
            <ac:spMk id="3" creationId="{D79C6E63-1109-3488-5A57-A8B5FE3AC02D}"/>
          </ac:spMkLst>
        </pc:spChg>
        <pc:spChg chg="mod">
          <ac:chgData name="Reia Sigrist (2219662)" userId="01afa0f4-0556-4151-9cc4-64f42e9016a8" providerId="ADAL" clId="{5EDDB5B2-DDBE-451B-9CA5-5FDCE7AF3094}" dt="2025-04-17T10:41:54.280" v="4703" actId="26606"/>
          <ac:spMkLst>
            <pc:docMk/>
            <pc:sldMk cId="3643014045" sldId="316"/>
            <ac:spMk id="11" creationId="{60F1BCA6-1380-D0F7-B35E-997175F0F1F1}"/>
          </ac:spMkLst>
        </pc:spChg>
        <pc:spChg chg="mod ord">
          <ac:chgData name="Reia Sigrist (2219662)" userId="01afa0f4-0556-4151-9cc4-64f42e9016a8" providerId="ADAL" clId="{5EDDB5B2-DDBE-451B-9CA5-5FDCE7AF3094}" dt="2025-04-17T10:41:54.280" v="4703" actId="26606"/>
          <ac:spMkLst>
            <pc:docMk/>
            <pc:sldMk cId="3643014045" sldId="316"/>
            <ac:spMk id="34" creationId="{467F5D53-A0E5-4335-5A04-72EB27D631A7}"/>
          </ac:spMkLst>
        </pc:spChg>
        <pc:picChg chg="add mod">
          <ac:chgData name="Reia Sigrist (2219662)" userId="01afa0f4-0556-4151-9cc4-64f42e9016a8" providerId="ADAL" clId="{5EDDB5B2-DDBE-451B-9CA5-5FDCE7AF3094}" dt="2025-04-17T10:42:35.405" v="4707" actId="14826"/>
          <ac:picMkLst>
            <pc:docMk/>
            <pc:sldMk cId="3643014045" sldId="316"/>
            <ac:picMk id="5" creationId="{FA909BC9-BC47-F85F-F73C-69134B0C63AA}"/>
          </ac:picMkLst>
        </pc:picChg>
      </pc:sldChg>
      <pc:sldChg chg="addSp delSp modSp mod ord">
        <pc:chgData name="Reia Sigrist (2219662)" userId="01afa0f4-0556-4151-9cc4-64f42e9016a8" providerId="ADAL" clId="{5EDDB5B2-DDBE-451B-9CA5-5FDCE7AF3094}" dt="2025-04-14T09:51:33.193" v="2081"/>
        <pc:sldMkLst>
          <pc:docMk/>
          <pc:sldMk cId="1835107488" sldId="317"/>
        </pc:sldMkLst>
        <pc:spChg chg="mod">
          <ac:chgData name="Reia Sigrist (2219662)" userId="01afa0f4-0556-4151-9cc4-64f42e9016a8" providerId="ADAL" clId="{5EDDB5B2-DDBE-451B-9CA5-5FDCE7AF3094}" dt="2025-04-13T15:36:07.703" v="1826" actId="1076"/>
          <ac:spMkLst>
            <pc:docMk/>
            <pc:sldMk cId="1835107488" sldId="317"/>
            <ac:spMk id="11" creationId="{BBF28EA5-A58D-A782-00CA-E611490A19B1}"/>
          </ac:spMkLst>
        </pc:spChg>
        <pc:spChg chg="add mod">
          <ac:chgData name="Reia Sigrist (2219662)" userId="01afa0f4-0556-4151-9cc4-64f42e9016a8" providerId="ADAL" clId="{5EDDB5B2-DDBE-451B-9CA5-5FDCE7AF3094}" dt="2025-04-13T15:35:36.566" v="1818" actId="404"/>
          <ac:spMkLst>
            <pc:docMk/>
            <pc:sldMk cId="1835107488" sldId="317"/>
            <ac:spMk id="38" creationId="{D55ACC62-4B00-BECF-3791-A3CAEC65C12B}"/>
          </ac:spMkLst>
        </pc:spChg>
        <pc:spChg chg="add mod">
          <ac:chgData name="Reia Sigrist (2219662)" userId="01afa0f4-0556-4151-9cc4-64f42e9016a8" providerId="ADAL" clId="{5EDDB5B2-DDBE-451B-9CA5-5FDCE7AF3094}" dt="2025-04-13T15:34:18.590" v="1809" actId="1076"/>
          <ac:spMkLst>
            <pc:docMk/>
            <pc:sldMk cId="1835107488" sldId="317"/>
            <ac:spMk id="66" creationId="{588ABA95-D477-B68E-C043-7455F37F01B9}"/>
          </ac:spMkLst>
        </pc:spChg>
        <pc:spChg chg="add mod">
          <ac:chgData name="Reia Sigrist (2219662)" userId="01afa0f4-0556-4151-9cc4-64f42e9016a8" providerId="ADAL" clId="{5EDDB5B2-DDBE-451B-9CA5-5FDCE7AF3094}" dt="2025-04-13T15:35:36.566" v="1818" actId="404"/>
          <ac:spMkLst>
            <pc:docMk/>
            <pc:sldMk cId="1835107488" sldId="317"/>
            <ac:spMk id="67" creationId="{535ECCE7-0CA3-1098-885E-345F02119C31}"/>
          </ac:spMkLst>
        </pc:spChg>
        <pc:spChg chg="add mod">
          <ac:chgData name="Reia Sigrist (2219662)" userId="01afa0f4-0556-4151-9cc4-64f42e9016a8" providerId="ADAL" clId="{5EDDB5B2-DDBE-451B-9CA5-5FDCE7AF3094}" dt="2025-04-13T15:35:36.566" v="1818" actId="404"/>
          <ac:spMkLst>
            <pc:docMk/>
            <pc:sldMk cId="1835107488" sldId="317"/>
            <ac:spMk id="68" creationId="{EB52BC6E-487D-13E1-895A-0D546C6BBF92}"/>
          </ac:spMkLst>
        </pc:spChg>
        <pc:spChg chg="add mod">
          <ac:chgData name="Reia Sigrist (2219662)" userId="01afa0f4-0556-4151-9cc4-64f42e9016a8" providerId="ADAL" clId="{5EDDB5B2-DDBE-451B-9CA5-5FDCE7AF3094}" dt="2025-04-13T15:35:36.566" v="1818" actId="404"/>
          <ac:spMkLst>
            <pc:docMk/>
            <pc:sldMk cId="1835107488" sldId="317"/>
            <ac:spMk id="69" creationId="{0A82C5E3-73E0-14AC-5A66-A4F3CBCDA934}"/>
          </ac:spMkLst>
        </pc:spChg>
        <pc:spChg chg="add mod">
          <ac:chgData name="Reia Sigrist (2219662)" userId="01afa0f4-0556-4151-9cc4-64f42e9016a8" providerId="ADAL" clId="{5EDDB5B2-DDBE-451B-9CA5-5FDCE7AF3094}" dt="2025-04-13T15:35:36.566" v="1818" actId="404"/>
          <ac:spMkLst>
            <pc:docMk/>
            <pc:sldMk cId="1835107488" sldId="317"/>
            <ac:spMk id="70" creationId="{071E4167-E0F5-6718-4D9A-89C78DBEE563}"/>
          </ac:spMkLst>
        </pc:spChg>
        <pc:spChg chg="add mod">
          <ac:chgData name="Reia Sigrist (2219662)" userId="01afa0f4-0556-4151-9cc4-64f42e9016a8" providerId="ADAL" clId="{5EDDB5B2-DDBE-451B-9CA5-5FDCE7AF3094}" dt="2025-04-13T15:35:36.566" v="1818" actId="404"/>
          <ac:spMkLst>
            <pc:docMk/>
            <pc:sldMk cId="1835107488" sldId="317"/>
            <ac:spMk id="71" creationId="{9D6E1D77-4C49-18A9-67F9-EEAE55E48BAA}"/>
          </ac:spMkLst>
        </pc:spChg>
        <pc:spChg chg="add mod">
          <ac:chgData name="Reia Sigrist (2219662)" userId="01afa0f4-0556-4151-9cc4-64f42e9016a8" providerId="ADAL" clId="{5EDDB5B2-DDBE-451B-9CA5-5FDCE7AF3094}" dt="2025-04-13T15:34:13.553" v="1808" actId="404"/>
          <ac:spMkLst>
            <pc:docMk/>
            <pc:sldMk cId="1835107488" sldId="317"/>
            <ac:spMk id="74" creationId="{47D5224C-9129-235C-EA37-688C16475CB5}"/>
          </ac:spMkLst>
        </pc:spChg>
        <pc:spChg chg="add mod">
          <ac:chgData name="Reia Sigrist (2219662)" userId="01afa0f4-0556-4151-9cc4-64f42e9016a8" providerId="ADAL" clId="{5EDDB5B2-DDBE-451B-9CA5-5FDCE7AF3094}" dt="2025-04-13T15:34:13.553" v="1808" actId="404"/>
          <ac:spMkLst>
            <pc:docMk/>
            <pc:sldMk cId="1835107488" sldId="317"/>
            <ac:spMk id="75" creationId="{628707B4-79F8-7050-6F0D-A2E3F8C0CB61}"/>
          </ac:spMkLst>
        </pc:spChg>
        <pc:spChg chg="add mod">
          <ac:chgData name="Reia Sigrist (2219662)" userId="01afa0f4-0556-4151-9cc4-64f42e9016a8" providerId="ADAL" clId="{5EDDB5B2-DDBE-451B-9CA5-5FDCE7AF3094}" dt="2025-04-13T15:34:13.553" v="1808" actId="404"/>
          <ac:spMkLst>
            <pc:docMk/>
            <pc:sldMk cId="1835107488" sldId="317"/>
            <ac:spMk id="76" creationId="{5B454A47-7CB8-0943-B856-75FD369903BD}"/>
          </ac:spMkLst>
        </pc:spChg>
        <pc:spChg chg="add mod">
          <ac:chgData name="Reia Sigrist (2219662)" userId="01afa0f4-0556-4151-9cc4-64f42e9016a8" providerId="ADAL" clId="{5EDDB5B2-DDBE-451B-9CA5-5FDCE7AF3094}" dt="2025-04-13T15:34:13.553" v="1808" actId="404"/>
          <ac:spMkLst>
            <pc:docMk/>
            <pc:sldMk cId="1835107488" sldId="317"/>
            <ac:spMk id="77" creationId="{D77902C5-64C0-B064-9932-804ED2F64375}"/>
          </ac:spMkLst>
        </pc:spChg>
        <pc:spChg chg="add mod">
          <ac:chgData name="Reia Sigrist (2219662)" userId="01afa0f4-0556-4151-9cc4-64f42e9016a8" providerId="ADAL" clId="{5EDDB5B2-DDBE-451B-9CA5-5FDCE7AF3094}" dt="2025-04-13T15:34:13.553" v="1808" actId="404"/>
          <ac:spMkLst>
            <pc:docMk/>
            <pc:sldMk cId="1835107488" sldId="317"/>
            <ac:spMk id="78" creationId="{9FD0857A-017A-7784-CAFB-1B2C9D694E5D}"/>
          </ac:spMkLst>
        </pc:spChg>
        <pc:spChg chg="add mod">
          <ac:chgData name="Reia Sigrist (2219662)" userId="01afa0f4-0556-4151-9cc4-64f42e9016a8" providerId="ADAL" clId="{5EDDB5B2-DDBE-451B-9CA5-5FDCE7AF3094}" dt="2025-04-13T15:34:13.553" v="1808" actId="404"/>
          <ac:spMkLst>
            <pc:docMk/>
            <pc:sldMk cId="1835107488" sldId="317"/>
            <ac:spMk id="79" creationId="{1187ACE0-137F-9194-8E57-ED88DCB1F876}"/>
          </ac:spMkLst>
        </pc:spChg>
        <pc:spChg chg="add mod">
          <ac:chgData name="Reia Sigrist (2219662)" userId="01afa0f4-0556-4151-9cc4-64f42e9016a8" providerId="ADAL" clId="{5EDDB5B2-DDBE-451B-9CA5-5FDCE7AF3094}" dt="2025-04-13T15:34:13.553" v="1808" actId="404"/>
          <ac:spMkLst>
            <pc:docMk/>
            <pc:sldMk cId="1835107488" sldId="317"/>
            <ac:spMk id="80" creationId="{5FA3B3C6-A94B-83A7-1527-C45254ECF8D9}"/>
          </ac:spMkLst>
        </pc:spChg>
        <pc:spChg chg="add mod">
          <ac:chgData name="Reia Sigrist (2219662)" userId="01afa0f4-0556-4151-9cc4-64f42e9016a8" providerId="ADAL" clId="{5EDDB5B2-DDBE-451B-9CA5-5FDCE7AF3094}" dt="2025-04-13T15:34:13.553" v="1808" actId="404"/>
          <ac:spMkLst>
            <pc:docMk/>
            <pc:sldMk cId="1835107488" sldId="317"/>
            <ac:spMk id="81" creationId="{5F5B6806-117E-C9C6-7EEA-C0D503D7BFF7}"/>
          </ac:spMkLst>
        </pc:spChg>
        <pc:spChg chg="add mod">
          <ac:chgData name="Reia Sigrist (2219662)" userId="01afa0f4-0556-4151-9cc4-64f42e9016a8" providerId="ADAL" clId="{5EDDB5B2-DDBE-451B-9CA5-5FDCE7AF3094}" dt="2025-04-13T15:29:03.589" v="1773" actId="1076"/>
          <ac:spMkLst>
            <pc:docMk/>
            <pc:sldMk cId="1835107488" sldId="317"/>
            <ac:spMk id="82" creationId="{E4173D73-4EAD-945C-0A6C-7E3152954EB0}"/>
          </ac:spMkLst>
        </pc:spChg>
        <pc:spChg chg="add mod">
          <ac:chgData name="Reia Sigrist (2219662)" userId="01afa0f4-0556-4151-9cc4-64f42e9016a8" providerId="ADAL" clId="{5EDDB5B2-DDBE-451B-9CA5-5FDCE7AF3094}" dt="2025-04-13T15:34:13.553" v="1808" actId="404"/>
          <ac:spMkLst>
            <pc:docMk/>
            <pc:sldMk cId="1835107488" sldId="317"/>
            <ac:spMk id="83" creationId="{7DB9BE77-3942-551F-0F30-9813C1E672D8}"/>
          </ac:spMkLst>
        </pc:spChg>
        <pc:spChg chg="add mod ord">
          <ac:chgData name="Reia Sigrist (2219662)" userId="01afa0f4-0556-4151-9cc4-64f42e9016a8" providerId="ADAL" clId="{5EDDB5B2-DDBE-451B-9CA5-5FDCE7AF3094}" dt="2025-04-13T15:35:36.566" v="1818" actId="404"/>
          <ac:spMkLst>
            <pc:docMk/>
            <pc:sldMk cId="1835107488" sldId="317"/>
            <ac:spMk id="84" creationId="{A1E65CB8-8D7B-032E-D298-81497342D8BE}"/>
          </ac:spMkLst>
        </pc:spChg>
        <pc:spChg chg="add mod ord">
          <ac:chgData name="Reia Sigrist (2219662)" userId="01afa0f4-0556-4151-9cc4-64f42e9016a8" providerId="ADAL" clId="{5EDDB5B2-DDBE-451B-9CA5-5FDCE7AF3094}" dt="2025-04-13T15:30:37.249" v="1794" actId="1076"/>
          <ac:spMkLst>
            <pc:docMk/>
            <pc:sldMk cId="1835107488" sldId="317"/>
            <ac:spMk id="85" creationId="{C4DD2184-8234-68D3-63C6-6CCB63789E39}"/>
          </ac:spMkLst>
        </pc:spChg>
        <pc:spChg chg="add mod">
          <ac:chgData name="Reia Sigrist (2219662)" userId="01afa0f4-0556-4151-9cc4-64f42e9016a8" providerId="ADAL" clId="{5EDDB5B2-DDBE-451B-9CA5-5FDCE7AF3094}" dt="2025-04-13T16:22:39.910" v="1878" actId="207"/>
          <ac:spMkLst>
            <pc:docMk/>
            <pc:sldMk cId="1835107488" sldId="317"/>
            <ac:spMk id="86" creationId="{5ACE2027-FE07-DAE8-FF19-26C94EA17A5B}"/>
          </ac:spMkLst>
        </pc:spChg>
        <pc:spChg chg="add mod ord">
          <ac:chgData name="Reia Sigrist (2219662)" userId="01afa0f4-0556-4151-9cc4-64f42e9016a8" providerId="ADAL" clId="{5EDDB5B2-DDBE-451B-9CA5-5FDCE7AF3094}" dt="2025-04-13T16:22:46.434" v="1881" actId="207"/>
          <ac:spMkLst>
            <pc:docMk/>
            <pc:sldMk cId="1835107488" sldId="317"/>
            <ac:spMk id="103" creationId="{10A9F7CB-1B63-9420-C15E-55138E463FF5}"/>
          </ac:spMkLst>
        </pc:spChg>
        <pc:grpChg chg="add mod">
          <ac:chgData name="Reia Sigrist (2219662)" userId="01afa0f4-0556-4151-9cc4-64f42e9016a8" providerId="ADAL" clId="{5EDDB5B2-DDBE-451B-9CA5-5FDCE7AF3094}" dt="2025-04-13T15:33:20.891" v="1798" actId="1076"/>
          <ac:grpSpMkLst>
            <pc:docMk/>
            <pc:sldMk cId="1835107488" sldId="317"/>
            <ac:grpSpMk id="37" creationId="{05BE979A-936B-9EA4-87C5-D1D78164C44F}"/>
          </ac:grpSpMkLst>
        </pc:grpChg>
        <pc:grpChg chg="mod">
          <ac:chgData name="Reia Sigrist (2219662)" userId="01afa0f4-0556-4151-9cc4-64f42e9016a8" providerId="ADAL" clId="{5EDDB5B2-DDBE-451B-9CA5-5FDCE7AF3094}" dt="2025-04-13T15:37:04.795" v="1833" actId="1076"/>
          <ac:grpSpMkLst>
            <pc:docMk/>
            <pc:sldMk cId="1835107488" sldId="317"/>
            <ac:grpSpMk id="100" creationId="{95840323-1ADA-B2E1-BE12-35BCCEF44017}"/>
          </ac:grpSpMkLst>
        </pc:grpChg>
        <pc:grpChg chg="mod">
          <ac:chgData name="Reia Sigrist (2219662)" userId="01afa0f4-0556-4151-9cc4-64f42e9016a8" providerId="ADAL" clId="{5EDDB5B2-DDBE-451B-9CA5-5FDCE7AF3094}" dt="2025-04-13T15:37:07.649" v="1834" actId="1076"/>
          <ac:grpSpMkLst>
            <pc:docMk/>
            <pc:sldMk cId="1835107488" sldId="317"/>
            <ac:grpSpMk id="101" creationId="{6DB989CE-935E-8968-BACE-78D012152951}"/>
          </ac:grpSpMkLst>
        </pc:grpChg>
        <pc:picChg chg="add mod">
          <ac:chgData name="Reia Sigrist (2219662)" userId="01afa0f4-0556-4151-9cc4-64f42e9016a8" providerId="ADAL" clId="{5EDDB5B2-DDBE-451B-9CA5-5FDCE7AF3094}" dt="2025-04-13T15:26:13.836" v="1741" actId="1076"/>
          <ac:picMkLst>
            <pc:docMk/>
            <pc:sldMk cId="1835107488" sldId="317"/>
            <ac:picMk id="21" creationId="{E33A1E44-6AD5-95B0-01A8-73621E800120}"/>
          </ac:picMkLst>
        </pc:picChg>
        <pc:picChg chg="add mod">
          <ac:chgData name="Reia Sigrist (2219662)" userId="01afa0f4-0556-4151-9cc4-64f42e9016a8" providerId="ADAL" clId="{5EDDB5B2-DDBE-451B-9CA5-5FDCE7AF3094}" dt="2025-04-13T15:35:24.218" v="1813" actId="164"/>
          <ac:picMkLst>
            <pc:docMk/>
            <pc:sldMk cId="1835107488" sldId="317"/>
            <ac:picMk id="23" creationId="{EAF296EA-FA7F-6748-2254-FA411FBC628F}"/>
          </ac:picMkLst>
        </pc:picChg>
        <pc:picChg chg="add mod">
          <ac:chgData name="Reia Sigrist (2219662)" userId="01afa0f4-0556-4151-9cc4-64f42e9016a8" providerId="ADAL" clId="{5EDDB5B2-DDBE-451B-9CA5-5FDCE7AF3094}" dt="2025-04-13T15:11:04.194" v="1694" actId="1076"/>
          <ac:picMkLst>
            <pc:docMk/>
            <pc:sldMk cId="1835107488" sldId="317"/>
            <ac:picMk id="26" creationId="{5C8BB11F-73A3-7F05-AF55-D9876BA379FC}"/>
          </ac:picMkLst>
        </pc:picChg>
        <pc:picChg chg="add mod">
          <ac:chgData name="Reia Sigrist (2219662)" userId="01afa0f4-0556-4151-9cc4-64f42e9016a8" providerId="ADAL" clId="{5EDDB5B2-DDBE-451B-9CA5-5FDCE7AF3094}" dt="2025-04-13T15:35:24.218" v="1813" actId="164"/>
          <ac:picMkLst>
            <pc:docMk/>
            <pc:sldMk cId="1835107488" sldId="317"/>
            <ac:picMk id="28" creationId="{54892A60-2232-171C-B777-E3DC45CAC564}"/>
          </ac:picMkLst>
        </pc:picChg>
        <pc:picChg chg="add mod">
          <ac:chgData name="Reia Sigrist (2219662)" userId="01afa0f4-0556-4151-9cc4-64f42e9016a8" providerId="ADAL" clId="{5EDDB5B2-DDBE-451B-9CA5-5FDCE7AF3094}" dt="2025-04-13T14:50:38.850" v="1213" actId="208"/>
          <ac:picMkLst>
            <pc:docMk/>
            <pc:sldMk cId="1835107488" sldId="317"/>
            <ac:picMk id="30" creationId="{0A787B73-32FF-4A08-C8FB-B4BAE1B3F7EF}"/>
          </ac:picMkLst>
        </pc:picChg>
        <pc:picChg chg="add mod">
          <ac:chgData name="Reia Sigrist (2219662)" userId="01afa0f4-0556-4151-9cc4-64f42e9016a8" providerId="ADAL" clId="{5EDDB5B2-DDBE-451B-9CA5-5FDCE7AF3094}" dt="2025-04-13T15:28:06.705" v="1758" actId="1076"/>
          <ac:picMkLst>
            <pc:docMk/>
            <pc:sldMk cId="1835107488" sldId="317"/>
            <ac:picMk id="40" creationId="{0B4BFD2A-60AB-E084-F715-65A0A3EEF7A4}"/>
          </ac:picMkLst>
        </pc:picChg>
        <pc:picChg chg="add mod">
          <ac:chgData name="Reia Sigrist (2219662)" userId="01afa0f4-0556-4151-9cc4-64f42e9016a8" providerId="ADAL" clId="{5EDDB5B2-DDBE-451B-9CA5-5FDCE7AF3094}" dt="2025-04-13T15:28:02.773" v="1757" actId="1076"/>
          <ac:picMkLst>
            <pc:docMk/>
            <pc:sldMk cId="1835107488" sldId="317"/>
            <ac:picMk id="42" creationId="{D028441F-1642-A792-F9A6-179143B23126}"/>
          </ac:picMkLst>
        </pc:picChg>
        <pc:picChg chg="add mod">
          <ac:chgData name="Reia Sigrist (2219662)" userId="01afa0f4-0556-4151-9cc4-64f42e9016a8" providerId="ADAL" clId="{5EDDB5B2-DDBE-451B-9CA5-5FDCE7AF3094}" dt="2025-04-13T15:28:25.784" v="1760" actId="1076"/>
          <ac:picMkLst>
            <pc:docMk/>
            <pc:sldMk cId="1835107488" sldId="317"/>
            <ac:picMk id="44" creationId="{52DBD809-0A39-495E-E21B-0CEAA956BB0D}"/>
          </ac:picMkLst>
        </pc:picChg>
        <pc:picChg chg="add mod">
          <ac:chgData name="Reia Sigrist (2219662)" userId="01afa0f4-0556-4151-9cc4-64f42e9016a8" providerId="ADAL" clId="{5EDDB5B2-DDBE-451B-9CA5-5FDCE7AF3094}" dt="2025-04-13T15:27:53.636" v="1754" actId="1076"/>
          <ac:picMkLst>
            <pc:docMk/>
            <pc:sldMk cId="1835107488" sldId="317"/>
            <ac:picMk id="51" creationId="{73DC6D75-91AB-A627-C048-4336F6DB0310}"/>
          </ac:picMkLst>
        </pc:picChg>
        <pc:picChg chg="add mod">
          <ac:chgData name="Reia Sigrist (2219662)" userId="01afa0f4-0556-4151-9cc4-64f42e9016a8" providerId="ADAL" clId="{5EDDB5B2-DDBE-451B-9CA5-5FDCE7AF3094}" dt="2025-04-13T15:27:58.437" v="1756" actId="1076"/>
          <ac:picMkLst>
            <pc:docMk/>
            <pc:sldMk cId="1835107488" sldId="317"/>
            <ac:picMk id="57" creationId="{A04AEA94-2939-51FD-7C1F-53210CD6A5C9}"/>
          </ac:picMkLst>
        </pc:picChg>
        <pc:picChg chg="add mod">
          <ac:chgData name="Reia Sigrist (2219662)" userId="01afa0f4-0556-4151-9cc4-64f42e9016a8" providerId="ADAL" clId="{5EDDB5B2-DDBE-451B-9CA5-5FDCE7AF3094}" dt="2025-04-13T15:27:56.116" v="1755" actId="1076"/>
          <ac:picMkLst>
            <pc:docMk/>
            <pc:sldMk cId="1835107488" sldId="317"/>
            <ac:picMk id="59" creationId="{EF26C044-93A0-EC74-C0AA-318A26FC8ABD}"/>
          </ac:picMkLst>
        </pc:picChg>
        <pc:picChg chg="add mod">
          <ac:chgData name="Reia Sigrist (2219662)" userId="01afa0f4-0556-4151-9cc4-64f42e9016a8" providerId="ADAL" clId="{5EDDB5B2-DDBE-451B-9CA5-5FDCE7AF3094}" dt="2025-04-13T15:28:20.573" v="1759" actId="1076"/>
          <ac:picMkLst>
            <pc:docMk/>
            <pc:sldMk cId="1835107488" sldId="317"/>
            <ac:picMk id="61" creationId="{659BBFF7-F9E7-081F-C8E7-1321C836C3BF}"/>
          </ac:picMkLst>
        </pc:picChg>
        <pc:picChg chg="add mod">
          <ac:chgData name="Reia Sigrist (2219662)" userId="01afa0f4-0556-4151-9cc4-64f42e9016a8" providerId="ADAL" clId="{5EDDB5B2-DDBE-451B-9CA5-5FDCE7AF3094}" dt="2025-04-13T15:35:24.218" v="1813" actId="164"/>
          <ac:picMkLst>
            <pc:docMk/>
            <pc:sldMk cId="1835107488" sldId="317"/>
            <ac:picMk id="63" creationId="{B5A88EA6-B672-5D9A-7FED-ECAF69BF9B2F}"/>
          </ac:picMkLst>
        </pc:picChg>
        <pc:picChg chg="add mod">
          <ac:chgData name="Reia Sigrist (2219662)" userId="01afa0f4-0556-4151-9cc4-64f42e9016a8" providerId="ADAL" clId="{5EDDB5B2-DDBE-451B-9CA5-5FDCE7AF3094}" dt="2025-04-13T15:26:08.212" v="1739" actId="1076"/>
          <ac:picMkLst>
            <pc:docMk/>
            <pc:sldMk cId="1835107488" sldId="317"/>
            <ac:picMk id="65" creationId="{4A4BC3BC-8CF8-3D24-63CD-7129D06407C3}"/>
          </ac:picMkLst>
        </pc:picChg>
        <pc:picChg chg="add mod">
          <ac:chgData name="Reia Sigrist (2219662)" userId="01afa0f4-0556-4151-9cc4-64f42e9016a8" providerId="ADAL" clId="{5EDDB5B2-DDBE-451B-9CA5-5FDCE7AF3094}" dt="2025-04-13T15:26:28.498" v="1742" actId="1076"/>
          <ac:picMkLst>
            <pc:docMk/>
            <pc:sldMk cId="1835107488" sldId="317"/>
            <ac:picMk id="73" creationId="{5BB08B91-CCAC-519E-8FCC-BF0393D49538}"/>
          </ac:picMkLst>
        </pc:picChg>
        <pc:picChg chg="add mod ord">
          <ac:chgData name="Reia Sigrist (2219662)" userId="01afa0f4-0556-4151-9cc4-64f42e9016a8" providerId="ADAL" clId="{5EDDB5B2-DDBE-451B-9CA5-5FDCE7AF3094}" dt="2025-04-13T16:23:02.864" v="1882" actId="1076"/>
          <ac:picMkLst>
            <pc:docMk/>
            <pc:sldMk cId="1835107488" sldId="317"/>
            <ac:picMk id="105" creationId="{CA8C7910-B238-9D20-283D-DD0C46CAB697}"/>
          </ac:picMkLst>
        </pc:picChg>
        <pc:cxnChg chg="add mod">
          <ac:chgData name="Reia Sigrist (2219662)" userId="01afa0f4-0556-4151-9cc4-64f42e9016a8" providerId="ADAL" clId="{5EDDB5B2-DDBE-451B-9CA5-5FDCE7AF3094}" dt="2025-04-13T14:50:38.850" v="1213" actId="208"/>
          <ac:cxnSpMkLst>
            <pc:docMk/>
            <pc:sldMk cId="1835107488" sldId="317"/>
            <ac:cxnSpMk id="32" creationId="{9D4A4425-48B7-77C8-3AE8-18CA6DA717F7}"/>
          </ac:cxnSpMkLst>
        </pc:cxnChg>
        <pc:cxnChg chg="add mod">
          <ac:chgData name="Reia Sigrist (2219662)" userId="01afa0f4-0556-4151-9cc4-64f42e9016a8" providerId="ADAL" clId="{5EDDB5B2-DDBE-451B-9CA5-5FDCE7AF3094}" dt="2025-04-13T14:50:38.850" v="1213" actId="208"/>
          <ac:cxnSpMkLst>
            <pc:docMk/>
            <pc:sldMk cId="1835107488" sldId="317"/>
            <ac:cxnSpMk id="33" creationId="{8FB8D736-2D0B-2DE3-C60E-56CF46FC59B5}"/>
          </ac:cxnSpMkLst>
        </pc:cxnChg>
      </pc:sldChg>
      <pc:sldChg chg="del">
        <pc:chgData name="Reia Sigrist (2219662)" userId="01afa0f4-0556-4151-9cc4-64f42e9016a8" providerId="ADAL" clId="{5EDDB5B2-DDBE-451B-9CA5-5FDCE7AF3094}" dt="2025-04-13T11:11:57.409" v="567" actId="47"/>
        <pc:sldMkLst>
          <pc:docMk/>
          <pc:sldMk cId="4028114518" sldId="318"/>
        </pc:sldMkLst>
      </pc:sldChg>
      <pc:sldChg chg="addSp delSp modSp add del mod modTransition">
        <pc:chgData name="Reia Sigrist (2219662)" userId="01afa0f4-0556-4151-9cc4-64f42e9016a8" providerId="ADAL" clId="{5EDDB5B2-DDBE-451B-9CA5-5FDCE7AF3094}" dt="2025-04-18T15:51:31.888" v="6619" actId="47"/>
        <pc:sldMkLst>
          <pc:docMk/>
          <pc:sldMk cId="1632139580" sldId="319"/>
        </pc:sldMkLst>
      </pc:sldChg>
      <pc:sldChg chg="addSp delSp modSp add mod modTransition">
        <pc:chgData name="Reia Sigrist (2219662)" userId="01afa0f4-0556-4151-9cc4-64f42e9016a8" providerId="ADAL" clId="{5EDDB5B2-DDBE-451B-9CA5-5FDCE7AF3094}" dt="2025-04-18T15:52:14.183" v="6625" actId="207"/>
        <pc:sldMkLst>
          <pc:docMk/>
          <pc:sldMk cId="299362104" sldId="320"/>
        </pc:sldMkLst>
        <pc:spChg chg="add mod">
          <ac:chgData name="Reia Sigrist (2219662)" userId="01afa0f4-0556-4151-9cc4-64f42e9016a8" providerId="ADAL" clId="{5EDDB5B2-DDBE-451B-9CA5-5FDCE7AF3094}" dt="2025-04-13T11:20:18.518" v="674" actId="207"/>
          <ac:spMkLst>
            <pc:docMk/>
            <pc:sldMk cId="299362104" sldId="320"/>
            <ac:spMk id="2" creationId="{4502FE7F-DD89-6134-9C58-EF7FA505F4BF}"/>
          </ac:spMkLst>
        </pc:spChg>
        <pc:spChg chg="add mod ord">
          <ac:chgData name="Reia Sigrist (2219662)" userId="01afa0f4-0556-4151-9cc4-64f42e9016a8" providerId="ADAL" clId="{5EDDB5B2-DDBE-451B-9CA5-5FDCE7AF3094}" dt="2025-04-17T10:36:07.875" v="4530" actId="167"/>
          <ac:spMkLst>
            <pc:docMk/>
            <pc:sldMk cId="299362104" sldId="320"/>
            <ac:spMk id="3" creationId="{26A363CF-574D-F12B-AF88-F9A0DE7987FE}"/>
          </ac:spMkLst>
        </pc:spChg>
        <pc:spChg chg="add mod">
          <ac:chgData name="Reia Sigrist (2219662)" userId="01afa0f4-0556-4151-9cc4-64f42e9016a8" providerId="ADAL" clId="{5EDDB5B2-DDBE-451B-9CA5-5FDCE7AF3094}" dt="2025-04-13T11:20:36.534" v="693" actId="20577"/>
          <ac:spMkLst>
            <pc:docMk/>
            <pc:sldMk cId="299362104" sldId="320"/>
            <ac:spMk id="4" creationId="{CEB878A8-8F18-61BB-9690-E86CE8942C20}"/>
          </ac:spMkLst>
        </pc:spChg>
        <pc:spChg chg="add mod">
          <ac:chgData name="Reia Sigrist (2219662)" userId="01afa0f4-0556-4151-9cc4-64f42e9016a8" providerId="ADAL" clId="{5EDDB5B2-DDBE-451B-9CA5-5FDCE7AF3094}" dt="2025-04-13T11:20:47.756" v="709" actId="20577"/>
          <ac:spMkLst>
            <pc:docMk/>
            <pc:sldMk cId="299362104" sldId="320"/>
            <ac:spMk id="5" creationId="{0EE02730-A1F3-0EF7-2CFF-11BCD43AB54B}"/>
          </ac:spMkLst>
        </pc:spChg>
        <pc:spChg chg="add mod">
          <ac:chgData name="Reia Sigrist (2219662)" userId="01afa0f4-0556-4151-9cc4-64f42e9016a8" providerId="ADAL" clId="{5EDDB5B2-DDBE-451B-9CA5-5FDCE7AF3094}" dt="2025-04-13T11:20:53.430" v="711" actId="1076"/>
          <ac:spMkLst>
            <pc:docMk/>
            <pc:sldMk cId="299362104" sldId="320"/>
            <ac:spMk id="6" creationId="{C5D103BA-E4A9-F740-220B-12F15DB927AB}"/>
          </ac:spMkLst>
        </pc:spChg>
        <pc:spChg chg="add mod">
          <ac:chgData name="Reia Sigrist (2219662)" userId="01afa0f4-0556-4151-9cc4-64f42e9016a8" providerId="ADAL" clId="{5EDDB5B2-DDBE-451B-9CA5-5FDCE7AF3094}" dt="2025-04-13T11:21:08.382" v="733" actId="20577"/>
          <ac:spMkLst>
            <pc:docMk/>
            <pc:sldMk cId="299362104" sldId="320"/>
            <ac:spMk id="7" creationId="{53FCFAD1-7181-F42A-DFFB-6D22BDD11FF5}"/>
          </ac:spMkLst>
        </pc:spChg>
        <pc:spChg chg="add mod">
          <ac:chgData name="Reia Sigrist (2219662)" userId="01afa0f4-0556-4151-9cc4-64f42e9016a8" providerId="ADAL" clId="{5EDDB5B2-DDBE-451B-9CA5-5FDCE7AF3094}" dt="2025-04-17T10:38:46.575" v="4690" actId="207"/>
          <ac:spMkLst>
            <pc:docMk/>
            <pc:sldMk cId="299362104" sldId="320"/>
            <ac:spMk id="8" creationId="{DE9C2BD6-4E73-1E95-E839-23E511326B49}"/>
          </ac:spMkLst>
        </pc:spChg>
        <pc:spChg chg="add mod">
          <ac:chgData name="Reia Sigrist (2219662)" userId="01afa0f4-0556-4151-9cc4-64f42e9016a8" providerId="ADAL" clId="{5EDDB5B2-DDBE-451B-9CA5-5FDCE7AF3094}" dt="2025-04-17T10:38:46.575" v="4690" actId="207"/>
          <ac:spMkLst>
            <pc:docMk/>
            <pc:sldMk cId="299362104" sldId="320"/>
            <ac:spMk id="9" creationId="{05DC3650-B483-74BF-40F9-DB6A9A33F565}"/>
          </ac:spMkLst>
        </pc:spChg>
        <pc:spChg chg="add mod">
          <ac:chgData name="Reia Sigrist (2219662)" userId="01afa0f4-0556-4151-9cc4-64f42e9016a8" providerId="ADAL" clId="{5EDDB5B2-DDBE-451B-9CA5-5FDCE7AF3094}" dt="2025-04-17T10:38:46.575" v="4690" actId="207"/>
          <ac:spMkLst>
            <pc:docMk/>
            <pc:sldMk cId="299362104" sldId="320"/>
            <ac:spMk id="10" creationId="{3E332C24-7662-E543-4193-0CD5E6C76316}"/>
          </ac:spMkLst>
        </pc:spChg>
        <pc:spChg chg="add mod ord">
          <ac:chgData name="Reia Sigrist (2219662)" userId="01afa0f4-0556-4151-9cc4-64f42e9016a8" providerId="ADAL" clId="{5EDDB5B2-DDBE-451B-9CA5-5FDCE7AF3094}" dt="2025-04-17T10:36:18.354" v="4533" actId="167"/>
          <ac:spMkLst>
            <pc:docMk/>
            <pc:sldMk cId="299362104" sldId="320"/>
            <ac:spMk id="11" creationId="{CE53CB70-A24E-A1B8-105B-2AF040EA0755}"/>
          </ac:spMkLst>
        </pc:spChg>
        <pc:spChg chg="add mod">
          <ac:chgData name="Reia Sigrist (2219662)" userId="01afa0f4-0556-4151-9cc4-64f42e9016a8" providerId="ADAL" clId="{5EDDB5B2-DDBE-451B-9CA5-5FDCE7AF3094}" dt="2025-04-17T10:38:46.575" v="4690" actId="207"/>
          <ac:spMkLst>
            <pc:docMk/>
            <pc:sldMk cId="299362104" sldId="320"/>
            <ac:spMk id="12" creationId="{F3393F22-1058-D617-4F06-3328FA2DC958}"/>
          </ac:spMkLst>
        </pc:spChg>
        <pc:spChg chg="add mod">
          <ac:chgData name="Reia Sigrist (2219662)" userId="01afa0f4-0556-4151-9cc4-64f42e9016a8" providerId="ADAL" clId="{5EDDB5B2-DDBE-451B-9CA5-5FDCE7AF3094}" dt="2025-04-13T11:23:13.838" v="884" actId="20577"/>
          <ac:spMkLst>
            <pc:docMk/>
            <pc:sldMk cId="299362104" sldId="320"/>
            <ac:spMk id="13" creationId="{72A41675-0260-075F-CD29-84D8AB09F48E}"/>
          </ac:spMkLst>
        </pc:spChg>
        <pc:spChg chg="add mod">
          <ac:chgData name="Reia Sigrist (2219662)" userId="01afa0f4-0556-4151-9cc4-64f42e9016a8" providerId="ADAL" clId="{5EDDB5B2-DDBE-451B-9CA5-5FDCE7AF3094}" dt="2025-04-13T14:39:01.794" v="1032" actId="1076"/>
          <ac:spMkLst>
            <pc:docMk/>
            <pc:sldMk cId="299362104" sldId="320"/>
            <ac:spMk id="15" creationId="{9D6ACFEF-F94A-3520-E298-9CAB48006140}"/>
          </ac:spMkLst>
        </pc:spChg>
        <pc:spChg chg="add mod ord">
          <ac:chgData name="Reia Sigrist (2219662)" userId="01afa0f4-0556-4151-9cc4-64f42e9016a8" providerId="ADAL" clId="{5EDDB5B2-DDBE-451B-9CA5-5FDCE7AF3094}" dt="2025-04-18T15:52:14.183" v="6625" actId="207"/>
          <ac:spMkLst>
            <pc:docMk/>
            <pc:sldMk cId="299362104" sldId="320"/>
            <ac:spMk id="16" creationId="{8D105C88-1DDD-9CF2-A016-8F98F04C1D66}"/>
          </ac:spMkLst>
        </pc:spChg>
        <pc:spChg chg="mod">
          <ac:chgData name="Reia Sigrist (2219662)" userId="01afa0f4-0556-4151-9cc4-64f42e9016a8" providerId="ADAL" clId="{5EDDB5B2-DDBE-451B-9CA5-5FDCE7AF3094}" dt="2025-04-13T11:17:56.798" v="644" actId="1076"/>
          <ac:spMkLst>
            <pc:docMk/>
            <pc:sldMk cId="299362104" sldId="320"/>
            <ac:spMk id="1030" creationId="{6C7A04BB-F3F6-96DC-19CC-BC3828904AE0}"/>
          </ac:spMkLst>
        </pc:spChg>
        <pc:spChg chg="mod">
          <ac:chgData name="Reia Sigrist (2219662)" userId="01afa0f4-0556-4151-9cc4-64f42e9016a8" providerId="ADAL" clId="{5EDDB5B2-DDBE-451B-9CA5-5FDCE7AF3094}" dt="2025-04-13T14:39:14.343" v="1034" actId="1076"/>
          <ac:spMkLst>
            <pc:docMk/>
            <pc:sldMk cId="299362104" sldId="320"/>
            <ac:spMk id="1031" creationId="{64C4DD3F-2466-ADE1-3259-FE69A843E6F9}"/>
          </ac:spMkLst>
        </pc:spChg>
        <pc:spChg chg="mod">
          <ac:chgData name="Reia Sigrist (2219662)" userId="01afa0f4-0556-4151-9cc4-64f42e9016a8" providerId="ADAL" clId="{5EDDB5B2-DDBE-451B-9CA5-5FDCE7AF3094}" dt="2025-04-17T10:38:46.575" v="4690" actId="207"/>
          <ac:spMkLst>
            <pc:docMk/>
            <pc:sldMk cId="299362104" sldId="320"/>
            <ac:spMk id="1032" creationId="{AD5BCD23-365E-1183-D487-0DF14B6E1B9F}"/>
          </ac:spMkLst>
        </pc:spChg>
        <pc:spChg chg="mod">
          <ac:chgData name="Reia Sigrist (2219662)" userId="01afa0f4-0556-4151-9cc4-64f42e9016a8" providerId="ADAL" clId="{5EDDB5B2-DDBE-451B-9CA5-5FDCE7AF3094}" dt="2025-04-13T11:19:46.866" v="660" actId="208"/>
          <ac:spMkLst>
            <pc:docMk/>
            <pc:sldMk cId="299362104" sldId="320"/>
            <ac:spMk id="1036" creationId="{CD424FA0-0FCC-0EE5-0735-2A29BBDFF0C8}"/>
          </ac:spMkLst>
        </pc:spChg>
        <pc:spChg chg="mod">
          <ac:chgData name="Reia Sigrist (2219662)" userId="01afa0f4-0556-4151-9cc4-64f42e9016a8" providerId="ADAL" clId="{5EDDB5B2-DDBE-451B-9CA5-5FDCE7AF3094}" dt="2025-04-17T10:38:46.575" v="4690" actId="207"/>
          <ac:spMkLst>
            <pc:docMk/>
            <pc:sldMk cId="299362104" sldId="320"/>
            <ac:spMk id="1059" creationId="{96937DCE-6A1E-CDDB-4E22-20E1FC113509}"/>
          </ac:spMkLst>
        </pc:spChg>
        <pc:spChg chg="mod">
          <ac:chgData name="Reia Sigrist (2219662)" userId="01afa0f4-0556-4151-9cc4-64f42e9016a8" providerId="ADAL" clId="{5EDDB5B2-DDBE-451B-9CA5-5FDCE7AF3094}" dt="2025-04-17T10:38:46.575" v="4690" actId="207"/>
          <ac:spMkLst>
            <pc:docMk/>
            <pc:sldMk cId="299362104" sldId="320"/>
            <ac:spMk id="1065" creationId="{415F25D5-FF00-7749-0BC1-AA2E3B8BCA35}"/>
          </ac:spMkLst>
        </pc:spChg>
        <pc:spChg chg="mod">
          <ac:chgData name="Reia Sigrist (2219662)" userId="01afa0f4-0556-4151-9cc4-64f42e9016a8" providerId="ADAL" clId="{5EDDB5B2-DDBE-451B-9CA5-5FDCE7AF3094}" dt="2025-04-17T10:38:46.575" v="4690" actId="207"/>
          <ac:spMkLst>
            <pc:docMk/>
            <pc:sldMk cId="299362104" sldId="320"/>
            <ac:spMk id="1068" creationId="{F1FDA233-5EEB-5B17-F448-142D4E05C1C5}"/>
          </ac:spMkLst>
        </pc:spChg>
        <pc:spChg chg="mod">
          <ac:chgData name="Reia Sigrist (2219662)" userId="01afa0f4-0556-4151-9cc4-64f42e9016a8" providerId="ADAL" clId="{5EDDB5B2-DDBE-451B-9CA5-5FDCE7AF3094}" dt="2025-04-17T10:38:46.575" v="4690" actId="207"/>
          <ac:spMkLst>
            <pc:docMk/>
            <pc:sldMk cId="299362104" sldId="320"/>
            <ac:spMk id="1071" creationId="{A9FEA0D7-FDC9-B896-4F56-E09102EB2A14}"/>
          </ac:spMkLst>
        </pc:spChg>
        <pc:grpChg chg="mod">
          <ac:chgData name="Reia Sigrist (2219662)" userId="01afa0f4-0556-4151-9cc4-64f42e9016a8" providerId="ADAL" clId="{5EDDB5B2-DDBE-451B-9CA5-5FDCE7AF3094}" dt="2025-04-13T11:17:58.860" v="645" actId="1076"/>
          <ac:grpSpMkLst>
            <pc:docMk/>
            <pc:sldMk cId="299362104" sldId="320"/>
            <ac:grpSpMk id="1037" creationId="{333F8DF6-B07F-12E2-63DC-740AA236E604}"/>
          </ac:grpSpMkLst>
        </pc:grpChg>
        <pc:grpChg chg="mod">
          <ac:chgData name="Reia Sigrist (2219662)" userId="01afa0f4-0556-4151-9cc4-64f42e9016a8" providerId="ADAL" clId="{5EDDB5B2-DDBE-451B-9CA5-5FDCE7AF3094}" dt="2025-04-13T11:18:00.753" v="646" actId="1076"/>
          <ac:grpSpMkLst>
            <pc:docMk/>
            <pc:sldMk cId="299362104" sldId="320"/>
            <ac:grpSpMk id="1045" creationId="{E53787C6-5471-632F-7D71-EACBB32329C0}"/>
          </ac:grpSpMkLst>
        </pc:grpChg>
        <pc:grpChg chg="mod">
          <ac:chgData name="Reia Sigrist (2219662)" userId="01afa0f4-0556-4151-9cc4-64f42e9016a8" providerId="ADAL" clId="{5EDDB5B2-DDBE-451B-9CA5-5FDCE7AF3094}" dt="2025-04-13T11:18:04.978" v="647" actId="1076"/>
          <ac:grpSpMkLst>
            <pc:docMk/>
            <pc:sldMk cId="299362104" sldId="320"/>
            <ac:grpSpMk id="1049" creationId="{482DA99B-F7C3-22B8-1159-DFB45815C690}"/>
          </ac:grpSpMkLst>
        </pc:grpChg>
        <pc:grpChg chg="mod">
          <ac:chgData name="Reia Sigrist (2219662)" userId="01afa0f4-0556-4151-9cc4-64f42e9016a8" providerId="ADAL" clId="{5EDDB5B2-DDBE-451B-9CA5-5FDCE7AF3094}" dt="2025-04-13T11:18:13.523" v="649" actId="1076"/>
          <ac:grpSpMkLst>
            <pc:docMk/>
            <pc:sldMk cId="299362104" sldId="320"/>
            <ac:grpSpMk id="1056" creationId="{7940ED04-5618-3F4D-ABF5-1B96A4ECFABD}"/>
          </ac:grpSpMkLst>
        </pc:grpChg>
        <pc:grpChg chg="mod">
          <ac:chgData name="Reia Sigrist (2219662)" userId="01afa0f4-0556-4151-9cc4-64f42e9016a8" providerId="ADAL" clId="{5EDDB5B2-DDBE-451B-9CA5-5FDCE7AF3094}" dt="2025-04-13T11:18:19.866" v="651" actId="1076"/>
          <ac:grpSpMkLst>
            <pc:docMk/>
            <pc:sldMk cId="299362104" sldId="320"/>
            <ac:grpSpMk id="1057" creationId="{98E17F07-A1D1-D37E-F2E3-051E79EBB08D}"/>
          </ac:grpSpMkLst>
        </pc:grpChg>
        <pc:grpChg chg="mod">
          <ac:chgData name="Reia Sigrist (2219662)" userId="01afa0f4-0556-4151-9cc4-64f42e9016a8" providerId="ADAL" clId="{5EDDB5B2-DDBE-451B-9CA5-5FDCE7AF3094}" dt="2025-04-13T11:18:33.010" v="655" actId="1076"/>
          <ac:grpSpMkLst>
            <pc:docMk/>
            <pc:sldMk cId="299362104" sldId="320"/>
            <ac:grpSpMk id="1073" creationId="{8C6DEAF7-52A3-C3B5-7D7D-E94F7CFD3B5F}"/>
          </ac:grpSpMkLst>
        </pc:grpChg>
        <pc:grpChg chg="mod">
          <ac:chgData name="Reia Sigrist (2219662)" userId="01afa0f4-0556-4151-9cc4-64f42e9016a8" providerId="ADAL" clId="{5EDDB5B2-DDBE-451B-9CA5-5FDCE7AF3094}" dt="2025-04-13T11:18:37.781" v="656" actId="1076"/>
          <ac:grpSpMkLst>
            <pc:docMk/>
            <pc:sldMk cId="299362104" sldId="320"/>
            <ac:grpSpMk id="1074" creationId="{C94346F5-1B35-F19E-346B-853D5E1F0B43}"/>
          </ac:grpSpMkLst>
        </pc:grpChg>
        <pc:grpChg chg="mod">
          <ac:chgData name="Reia Sigrist (2219662)" userId="01afa0f4-0556-4151-9cc4-64f42e9016a8" providerId="ADAL" clId="{5EDDB5B2-DDBE-451B-9CA5-5FDCE7AF3094}" dt="2025-04-13T11:18:41.574" v="657" actId="1076"/>
          <ac:grpSpMkLst>
            <pc:docMk/>
            <pc:sldMk cId="299362104" sldId="320"/>
            <ac:grpSpMk id="1075" creationId="{86AAB9EE-F7B8-3DAA-F268-ACA31AC960C9}"/>
          </ac:grpSpMkLst>
        </pc:grpChg>
        <pc:grpChg chg="mod">
          <ac:chgData name="Reia Sigrist (2219662)" userId="01afa0f4-0556-4151-9cc4-64f42e9016a8" providerId="ADAL" clId="{5EDDB5B2-DDBE-451B-9CA5-5FDCE7AF3094}" dt="2025-04-14T08:42:17.582" v="1918" actId="1076"/>
          <ac:grpSpMkLst>
            <pc:docMk/>
            <pc:sldMk cId="299362104" sldId="320"/>
            <ac:grpSpMk id="1076" creationId="{3F4E5CAC-07EA-D74C-C6E4-39C233C9D474}"/>
          </ac:grpSpMkLst>
        </pc:grpChg>
        <pc:grpChg chg="mod">
          <ac:chgData name="Reia Sigrist (2219662)" userId="01afa0f4-0556-4151-9cc4-64f42e9016a8" providerId="ADAL" clId="{5EDDB5B2-DDBE-451B-9CA5-5FDCE7AF3094}" dt="2025-04-13T11:18:45.494" v="659" actId="1076"/>
          <ac:grpSpMkLst>
            <pc:docMk/>
            <pc:sldMk cId="299362104" sldId="320"/>
            <ac:grpSpMk id="1077" creationId="{D0667502-75D6-22C7-BBFC-1333B6D5722E}"/>
          </ac:grpSpMkLst>
        </pc:grpChg>
        <pc:picChg chg="mod">
          <ac:chgData name="Reia Sigrist (2219662)" userId="01afa0f4-0556-4151-9cc4-64f42e9016a8" providerId="ADAL" clId="{5EDDB5B2-DDBE-451B-9CA5-5FDCE7AF3094}" dt="2025-04-13T11:19:46.866" v="660" actId="208"/>
          <ac:picMkLst>
            <pc:docMk/>
            <pc:sldMk cId="299362104" sldId="320"/>
            <ac:picMk id="1035" creationId="{9ECF7C7F-C666-0B9C-59F8-9048D358C139}"/>
          </ac:picMkLst>
        </pc:picChg>
      </pc:sldChg>
      <pc:sldChg chg="addSp modSp add del mod">
        <pc:chgData name="Reia Sigrist (2219662)" userId="01afa0f4-0556-4151-9cc4-64f42e9016a8" providerId="ADAL" clId="{5EDDB5B2-DDBE-451B-9CA5-5FDCE7AF3094}" dt="2025-04-13T11:17:41.560" v="642" actId="47"/>
        <pc:sldMkLst>
          <pc:docMk/>
          <pc:sldMk cId="4127761100" sldId="320"/>
        </pc:sldMkLst>
      </pc:sldChg>
      <pc:sldChg chg="add del">
        <pc:chgData name="Reia Sigrist (2219662)" userId="01afa0f4-0556-4151-9cc4-64f42e9016a8" providerId="ADAL" clId="{5EDDB5B2-DDBE-451B-9CA5-5FDCE7AF3094}" dt="2025-04-14T10:23:56.933" v="2378" actId="47"/>
        <pc:sldMkLst>
          <pc:docMk/>
          <pc:sldMk cId="2114570013" sldId="321"/>
        </pc:sldMkLst>
      </pc:sldChg>
      <pc:sldChg chg="addSp delSp modSp add del mod ord modClrScheme chgLayout">
        <pc:chgData name="Reia Sigrist (2219662)" userId="01afa0f4-0556-4151-9cc4-64f42e9016a8" providerId="ADAL" clId="{5EDDB5B2-DDBE-451B-9CA5-5FDCE7AF3094}" dt="2025-04-14T10:20:50.841" v="2366" actId="47"/>
        <pc:sldMkLst>
          <pc:docMk/>
          <pc:sldMk cId="1226992845" sldId="322"/>
        </pc:sldMkLst>
      </pc:sldChg>
      <pc:sldChg chg="addSp delSp modSp add mod ord modClrScheme chgLayout">
        <pc:chgData name="Reia Sigrist (2219662)" userId="01afa0f4-0556-4151-9cc4-64f42e9016a8" providerId="ADAL" clId="{5EDDB5B2-DDBE-451B-9CA5-5FDCE7AF3094}" dt="2025-04-17T11:07:02.572" v="4814" actId="20577"/>
        <pc:sldMkLst>
          <pc:docMk/>
          <pc:sldMk cId="616923765" sldId="323"/>
        </pc:sldMkLst>
        <pc:spChg chg="mod">
          <ac:chgData name="Reia Sigrist (2219662)" userId="01afa0f4-0556-4151-9cc4-64f42e9016a8" providerId="ADAL" clId="{5EDDB5B2-DDBE-451B-9CA5-5FDCE7AF3094}" dt="2025-04-14T10:08:27.410" v="2206" actId="26606"/>
          <ac:spMkLst>
            <pc:docMk/>
            <pc:sldMk cId="616923765" sldId="323"/>
            <ac:spMk id="4" creationId="{FE238B6D-35CB-60DD-3A41-0F8C10AEF88C}"/>
          </ac:spMkLst>
        </pc:spChg>
        <pc:spChg chg="mod">
          <ac:chgData name="Reia Sigrist (2219662)" userId="01afa0f4-0556-4151-9cc4-64f42e9016a8" providerId="ADAL" clId="{5EDDB5B2-DDBE-451B-9CA5-5FDCE7AF3094}" dt="2025-04-16T11:12:18.845" v="4031" actId="1076"/>
          <ac:spMkLst>
            <pc:docMk/>
            <pc:sldMk cId="616923765" sldId="323"/>
            <ac:spMk id="5" creationId="{F38B21CE-4ECD-46DA-706F-738335C5F115}"/>
          </ac:spMkLst>
        </pc:spChg>
        <pc:spChg chg="add mod">
          <ac:chgData name="Reia Sigrist (2219662)" userId="01afa0f4-0556-4151-9cc4-64f42e9016a8" providerId="ADAL" clId="{5EDDB5B2-DDBE-451B-9CA5-5FDCE7AF3094}" dt="2025-04-16T11:25:31.991" v="4124" actId="5793"/>
          <ac:spMkLst>
            <pc:docMk/>
            <pc:sldMk cId="616923765" sldId="323"/>
            <ac:spMk id="12" creationId="{5621DE9D-E268-2FBB-2533-F66061E6E96E}"/>
          </ac:spMkLst>
        </pc:spChg>
        <pc:spChg chg="add mod">
          <ac:chgData name="Reia Sigrist (2219662)" userId="01afa0f4-0556-4151-9cc4-64f42e9016a8" providerId="ADAL" clId="{5EDDB5B2-DDBE-451B-9CA5-5FDCE7AF3094}" dt="2025-04-17T11:02:00.927" v="4730" actId="1076"/>
          <ac:spMkLst>
            <pc:docMk/>
            <pc:sldMk cId="616923765" sldId="323"/>
            <ac:spMk id="18" creationId="{6F7DE4DE-BFDE-92EA-A8A1-2511CD38096F}"/>
          </ac:spMkLst>
        </pc:spChg>
        <pc:spChg chg="add mod ord">
          <ac:chgData name="Reia Sigrist (2219662)" userId="01afa0f4-0556-4151-9cc4-64f42e9016a8" providerId="ADAL" clId="{5EDDB5B2-DDBE-451B-9CA5-5FDCE7AF3094}" dt="2025-04-17T11:02:20.789" v="4735" actId="14100"/>
          <ac:spMkLst>
            <pc:docMk/>
            <pc:sldMk cId="616923765" sldId="323"/>
            <ac:spMk id="27" creationId="{D761890B-D5BA-17E1-DF1D-EAA3E51FF1A2}"/>
          </ac:spMkLst>
        </pc:spChg>
        <pc:spChg chg="add del mod ord">
          <ac:chgData name="Reia Sigrist (2219662)" userId="01afa0f4-0556-4151-9cc4-64f42e9016a8" providerId="ADAL" clId="{5EDDB5B2-DDBE-451B-9CA5-5FDCE7AF3094}" dt="2025-04-17T11:02:21.076" v="4736" actId="478"/>
          <ac:spMkLst>
            <pc:docMk/>
            <pc:sldMk cId="616923765" sldId="323"/>
            <ac:spMk id="28" creationId="{4E7349C9-7CB5-63B2-F0DC-1ED8093DC919}"/>
          </ac:spMkLst>
        </pc:spChg>
        <pc:picChg chg="add mod ord">
          <ac:chgData name="Reia Sigrist (2219662)" userId="01afa0f4-0556-4151-9cc4-64f42e9016a8" providerId="ADAL" clId="{5EDDB5B2-DDBE-451B-9CA5-5FDCE7AF3094}" dt="2025-04-17T11:06:33.288" v="4759" actId="1076"/>
          <ac:picMkLst>
            <pc:docMk/>
            <pc:sldMk cId="616923765" sldId="323"/>
            <ac:picMk id="2" creationId="{064A301D-955E-EAA1-FA68-D81AD48F72BF}"/>
          </ac:picMkLst>
        </pc:picChg>
        <pc:picChg chg="add mod">
          <ac:chgData name="Reia Sigrist (2219662)" userId="01afa0f4-0556-4151-9cc4-64f42e9016a8" providerId="ADAL" clId="{5EDDB5B2-DDBE-451B-9CA5-5FDCE7AF3094}" dt="2025-04-17T11:02:05.048" v="4732" actId="1076"/>
          <ac:picMkLst>
            <pc:docMk/>
            <pc:sldMk cId="616923765" sldId="323"/>
            <ac:picMk id="20" creationId="{DA16A6ED-6C9D-C81B-0C15-A7E83D3CD53D}"/>
          </ac:picMkLst>
        </pc:picChg>
        <pc:picChg chg="add mod">
          <ac:chgData name="Reia Sigrist (2219662)" userId="01afa0f4-0556-4151-9cc4-64f42e9016a8" providerId="ADAL" clId="{5EDDB5B2-DDBE-451B-9CA5-5FDCE7AF3094}" dt="2025-04-17T11:02:03.694" v="4731" actId="1076"/>
          <ac:picMkLst>
            <pc:docMk/>
            <pc:sldMk cId="616923765" sldId="323"/>
            <ac:picMk id="22" creationId="{241A00E3-461A-C738-CEAE-50E240B43F62}"/>
          </ac:picMkLst>
        </pc:picChg>
      </pc:sldChg>
      <pc:sldChg chg="addSp delSp modSp add del mod ord modClrScheme chgLayout">
        <pc:chgData name="Reia Sigrist (2219662)" userId="01afa0f4-0556-4151-9cc4-64f42e9016a8" providerId="ADAL" clId="{5EDDB5B2-DDBE-451B-9CA5-5FDCE7AF3094}" dt="2025-04-14T10:18:09.071" v="2338" actId="47"/>
        <pc:sldMkLst>
          <pc:docMk/>
          <pc:sldMk cId="63724681" sldId="324"/>
        </pc:sldMkLst>
      </pc:sldChg>
      <pc:sldChg chg="new del">
        <pc:chgData name="Reia Sigrist (2219662)" userId="01afa0f4-0556-4151-9cc4-64f42e9016a8" providerId="ADAL" clId="{5EDDB5B2-DDBE-451B-9CA5-5FDCE7AF3094}" dt="2025-04-14T10:11:01.762" v="2227" actId="680"/>
        <pc:sldMkLst>
          <pc:docMk/>
          <pc:sldMk cId="2990530191" sldId="324"/>
        </pc:sldMkLst>
      </pc:sldChg>
      <pc:sldChg chg="addSp delSp modSp new mod modClrScheme chgLayout">
        <pc:chgData name="Reia Sigrist (2219662)" userId="01afa0f4-0556-4151-9cc4-64f42e9016a8" providerId="ADAL" clId="{5EDDB5B2-DDBE-451B-9CA5-5FDCE7AF3094}" dt="2025-04-17T11:07:30.324" v="4815" actId="1076"/>
        <pc:sldMkLst>
          <pc:docMk/>
          <pc:sldMk cId="615373398" sldId="325"/>
        </pc:sldMkLst>
        <pc:spChg chg="add mod ord">
          <ac:chgData name="Reia Sigrist (2219662)" userId="01afa0f4-0556-4151-9cc4-64f42e9016a8" providerId="ADAL" clId="{5EDDB5B2-DDBE-451B-9CA5-5FDCE7AF3094}" dt="2025-04-17T11:07:30.324" v="4815" actId="1076"/>
          <ac:spMkLst>
            <pc:docMk/>
            <pc:sldMk cId="615373398" sldId="325"/>
            <ac:spMk id="3" creationId="{E61B33E0-41C3-2ADD-7502-7510402A6145}"/>
          </ac:spMkLst>
        </pc:spChg>
        <pc:spChg chg="add mod ord">
          <ac:chgData name="Reia Sigrist (2219662)" userId="01afa0f4-0556-4151-9cc4-64f42e9016a8" providerId="ADAL" clId="{5EDDB5B2-DDBE-451B-9CA5-5FDCE7AF3094}" dt="2025-04-17T11:07:30.324" v="4815" actId="1076"/>
          <ac:spMkLst>
            <pc:docMk/>
            <pc:sldMk cId="615373398" sldId="325"/>
            <ac:spMk id="4" creationId="{5728D5FA-4BC5-A894-B05B-768DF2E0EB5B}"/>
          </ac:spMkLst>
        </pc:spChg>
        <pc:spChg chg="mod">
          <ac:chgData name="Reia Sigrist (2219662)" userId="01afa0f4-0556-4151-9cc4-64f42e9016a8" providerId="ADAL" clId="{5EDDB5B2-DDBE-451B-9CA5-5FDCE7AF3094}" dt="2025-04-17T11:07:30.324" v="4815" actId="1076"/>
          <ac:spMkLst>
            <pc:docMk/>
            <pc:sldMk cId="615373398" sldId="325"/>
            <ac:spMk id="7" creationId="{B557B1DB-C909-4432-1319-259301C28D76}"/>
          </ac:spMkLst>
        </pc:spChg>
        <pc:spChg chg="add mod">
          <ac:chgData name="Reia Sigrist (2219662)" userId="01afa0f4-0556-4151-9cc4-64f42e9016a8" providerId="ADAL" clId="{5EDDB5B2-DDBE-451B-9CA5-5FDCE7AF3094}" dt="2025-04-14T10:20:17.661" v="2364" actId="692"/>
          <ac:spMkLst>
            <pc:docMk/>
            <pc:sldMk cId="615373398" sldId="325"/>
            <ac:spMk id="8" creationId="{C988550D-1DBA-50E3-DF8D-E2A0710D2B0A}"/>
          </ac:spMkLst>
        </pc:spChg>
        <pc:spChg chg="mod">
          <ac:chgData name="Reia Sigrist (2219662)" userId="01afa0f4-0556-4151-9cc4-64f42e9016a8" providerId="ADAL" clId="{5EDDB5B2-DDBE-451B-9CA5-5FDCE7AF3094}" dt="2025-04-14T10:17:39.141" v="2334" actId="313"/>
          <ac:spMkLst>
            <pc:docMk/>
            <pc:sldMk cId="615373398" sldId="325"/>
            <ac:spMk id="12" creationId="{8334C976-1D3A-D991-3E60-509D956F32F9}"/>
          </ac:spMkLst>
        </pc:spChg>
        <pc:spChg chg="mod">
          <ac:chgData name="Reia Sigrist (2219662)" userId="01afa0f4-0556-4151-9cc4-64f42e9016a8" providerId="ADAL" clId="{5EDDB5B2-DDBE-451B-9CA5-5FDCE7AF3094}" dt="2025-04-17T11:07:30.324" v="4815" actId="1076"/>
          <ac:spMkLst>
            <pc:docMk/>
            <pc:sldMk cId="615373398" sldId="325"/>
            <ac:spMk id="14" creationId="{28174CCD-6B05-7DAD-51D2-971F29643E4C}"/>
          </ac:spMkLst>
        </pc:spChg>
        <pc:spChg chg="add mod">
          <ac:chgData name="Reia Sigrist (2219662)" userId="01afa0f4-0556-4151-9cc4-64f42e9016a8" providerId="ADAL" clId="{5EDDB5B2-DDBE-451B-9CA5-5FDCE7AF3094}" dt="2025-04-17T11:07:30.324" v="4815" actId="1076"/>
          <ac:spMkLst>
            <pc:docMk/>
            <pc:sldMk cId="615373398" sldId="325"/>
            <ac:spMk id="16" creationId="{EB2022EC-4D9C-909B-5CD8-DC01D07927DD}"/>
          </ac:spMkLst>
        </pc:spChg>
        <pc:spChg chg="add mod">
          <ac:chgData name="Reia Sigrist (2219662)" userId="01afa0f4-0556-4151-9cc4-64f42e9016a8" providerId="ADAL" clId="{5EDDB5B2-DDBE-451B-9CA5-5FDCE7AF3094}" dt="2025-04-17T11:07:30.324" v="4815" actId="1076"/>
          <ac:spMkLst>
            <pc:docMk/>
            <pc:sldMk cId="615373398" sldId="325"/>
            <ac:spMk id="18" creationId="{B968C6FE-CB01-37E6-FB1C-B4B563295E47}"/>
          </ac:spMkLst>
        </pc:spChg>
        <pc:spChg chg="add mod">
          <ac:chgData name="Reia Sigrist (2219662)" userId="01afa0f4-0556-4151-9cc4-64f42e9016a8" providerId="ADAL" clId="{5EDDB5B2-DDBE-451B-9CA5-5FDCE7AF3094}" dt="2025-04-17T11:07:30.324" v="4815" actId="1076"/>
          <ac:spMkLst>
            <pc:docMk/>
            <pc:sldMk cId="615373398" sldId="325"/>
            <ac:spMk id="20" creationId="{29EA2BDA-3466-DB50-0195-95EA49A6CD2E}"/>
          </ac:spMkLst>
        </pc:spChg>
      </pc:sldChg>
      <pc:sldChg chg="addSp delSp modSp add mod">
        <pc:chgData name="Reia Sigrist (2219662)" userId="01afa0f4-0556-4151-9cc4-64f42e9016a8" providerId="ADAL" clId="{5EDDB5B2-DDBE-451B-9CA5-5FDCE7AF3094}" dt="2025-04-17T16:19:45.510" v="5905" actId="12"/>
        <pc:sldMkLst>
          <pc:docMk/>
          <pc:sldMk cId="2486271765" sldId="326"/>
        </pc:sldMkLst>
        <pc:spChg chg="add mod ord">
          <ac:chgData name="Reia Sigrist (2219662)" userId="01afa0f4-0556-4151-9cc4-64f42e9016a8" providerId="ADAL" clId="{5EDDB5B2-DDBE-451B-9CA5-5FDCE7AF3094}" dt="2025-04-17T16:08:48.869" v="5856" actId="14100"/>
          <ac:spMkLst>
            <pc:docMk/>
            <pc:sldMk cId="2486271765" sldId="326"/>
            <ac:spMk id="2" creationId="{6D127614-234F-D859-1143-90EBCEAD13B7}"/>
          </ac:spMkLst>
        </pc:spChg>
        <pc:spChg chg="add mod ord">
          <ac:chgData name="Reia Sigrist (2219662)" userId="01afa0f4-0556-4151-9cc4-64f42e9016a8" providerId="ADAL" clId="{5EDDB5B2-DDBE-451B-9CA5-5FDCE7AF3094}" dt="2025-04-17T16:08:58.795" v="5860" actId="14100"/>
          <ac:spMkLst>
            <pc:docMk/>
            <pc:sldMk cId="2486271765" sldId="326"/>
            <ac:spMk id="3" creationId="{FB1D02C4-CE18-6D02-B7EB-BFB80C3A3367}"/>
          </ac:spMkLst>
        </pc:spChg>
        <pc:spChg chg="add mod">
          <ac:chgData name="Reia Sigrist (2219662)" userId="01afa0f4-0556-4151-9cc4-64f42e9016a8" providerId="ADAL" clId="{5EDDB5B2-DDBE-451B-9CA5-5FDCE7AF3094}" dt="2025-04-17T16:18:58.292" v="5898" actId="12"/>
          <ac:spMkLst>
            <pc:docMk/>
            <pc:sldMk cId="2486271765" sldId="326"/>
            <ac:spMk id="8" creationId="{CC962561-49F7-ECDA-EA6E-CE63B76031BE}"/>
          </ac:spMkLst>
        </pc:spChg>
        <pc:spChg chg="add mod">
          <ac:chgData name="Reia Sigrist (2219662)" userId="01afa0f4-0556-4151-9cc4-64f42e9016a8" providerId="ADAL" clId="{5EDDB5B2-DDBE-451B-9CA5-5FDCE7AF3094}" dt="2025-04-17T16:08:56.399" v="5859" actId="1076"/>
          <ac:spMkLst>
            <pc:docMk/>
            <pc:sldMk cId="2486271765" sldId="326"/>
            <ac:spMk id="10" creationId="{0E273B32-4B4B-AB3D-B585-EACC0269D438}"/>
          </ac:spMkLst>
        </pc:spChg>
        <pc:spChg chg="mod">
          <ac:chgData name="Reia Sigrist (2219662)" userId="01afa0f4-0556-4151-9cc4-64f42e9016a8" providerId="ADAL" clId="{5EDDB5B2-DDBE-451B-9CA5-5FDCE7AF3094}" dt="2025-04-14T15:58:55.867" v="3256" actId="20577"/>
          <ac:spMkLst>
            <pc:docMk/>
            <pc:sldMk cId="2486271765" sldId="326"/>
            <ac:spMk id="11" creationId="{2D7F02BF-B15F-471F-849C-5242616DFB21}"/>
          </ac:spMkLst>
        </pc:spChg>
        <pc:spChg chg="mod">
          <ac:chgData name="Reia Sigrist (2219662)" userId="01afa0f4-0556-4151-9cc4-64f42e9016a8" providerId="ADAL" clId="{5EDDB5B2-DDBE-451B-9CA5-5FDCE7AF3094}" dt="2025-04-17T16:19:45.510" v="5905" actId="12"/>
          <ac:spMkLst>
            <pc:docMk/>
            <pc:sldMk cId="2486271765" sldId="326"/>
            <ac:spMk id="12" creationId="{4C202667-D639-9327-076C-EBD7FAC45DBF}"/>
          </ac:spMkLst>
        </pc:spChg>
        <pc:spChg chg="add mod">
          <ac:chgData name="Reia Sigrist (2219662)" userId="01afa0f4-0556-4151-9cc4-64f42e9016a8" providerId="ADAL" clId="{5EDDB5B2-DDBE-451B-9CA5-5FDCE7AF3094}" dt="2025-04-17T16:15:06.194" v="5881" actId="1076"/>
          <ac:spMkLst>
            <pc:docMk/>
            <pc:sldMk cId="2486271765" sldId="326"/>
            <ac:spMk id="14" creationId="{BD9906A5-4B21-40FE-8B8C-6636F7C75B16}"/>
          </ac:spMkLst>
        </pc:spChg>
      </pc:sldChg>
      <pc:sldChg chg="addSp delSp modSp add mod modNotesTx">
        <pc:chgData name="Reia Sigrist (2219662)" userId="01afa0f4-0556-4151-9cc4-64f42e9016a8" providerId="ADAL" clId="{5EDDB5B2-DDBE-451B-9CA5-5FDCE7AF3094}" dt="2025-04-18T10:24:18.389" v="6595" actId="1076"/>
        <pc:sldMkLst>
          <pc:docMk/>
          <pc:sldMk cId="2801859793" sldId="327"/>
        </pc:sldMkLst>
        <pc:spChg chg="add mod">
          <ac:chgData name="Reia Sigrist (2219662)" userId="01afa0f4-0556-4151-9cc4-64f42e9016a8" providerId="ADAL" clId="{5EDDB5B2-DDBE-451B-9CA5-5FDCE7AF3094}" dt="2025-04-16T14:48:04.809" v="4292" actId="1076"/>
          <ac:spMkLst>
            <pc:docMk/>
            <pc:sldMk cId="2801859793" sldId="327"/>
            <ac:spMk id="4" creationId="{C8A90393-B1AD-82EC-4180-07F143E6D1DA}"/>
          </ac:spMkLst>
        </pc:spChg>
        <pc:spChg chg="add mod">
          <ac:chgData name="Reia Sigrist (2219662)" userId="01afa0f4-0556-4151-9cc4-64f42e9016a8" providerId="ADAL" clId="{5EDDB5B2-DDBE-451B-9CA5-5FDCE7AF3094}" dt="2025-04-16T14:48:00.946" v="4291" actId="1076"/>
          <ac:spMkLst>
            <pc:docMk/>
            <pc:sldMk cId="2801859793" sldId="327"/>
            <ac:spMk id="7" creationId="{EB87C602-FF81-9690-5A62-397A510DAD21}"/>
          </ac:spMkLst>
        </pc:spChg>
        <pc:spChg chg="add mod ord">
          <ac:chgData name="Reia Sigrist (2219662)" userId="01afa0f4-0556-4151-9cc4-64f42e9016a8" providerId="ADAL" clId="{5EDDB5B2-DDBE-451B-9CA5-5FDCE7AF3094}" dt="2025-04-16T14:47:58.898" v="4290" actId="14100"/>
          <ac:spMkLst>
            <pc:docMk/>
            <pc:sldMk cId="2801859793" sldId="327"/>
            <ac:spMk id="12" creationId="{BEC198A4-D9EF-D5D0-7F05-34FAA1F079BF}"/>
          </ac:spMkLst>
        </pc:spChg>
        <pc:spChg chg="add mod">
          <ac:chgData name="Reia Sigrist (2219662)" userId="01afa0f4-0556-4151-9cc4-64f42e9016a8" providerId="ADAL" clId="{5EDDB5B2-DDBE-451B-9CA5-5FDCE7AF3094}" dt="2025-04-18T10:24:18.389" v="6595" actId="1076"/>
          <ac:spMkLst>
            <pc:docMk/>
            <pc:sldMk cId="2801859793" sldId="327"/>
            <ac:spMk id="23" creationId="{8C0D4043-4BE2-F1BE-6020-08EFD411A3A3}"/>
          </ac:spMkLst>
        </pc:spChg>
        <pc:picChg chg="mod">
          <ac:chgData name="Reia Sigrist (2219662)" userId="01afa0f4-0556-4151-9cc4-64f42e9016a8" providerId="ADAL" clId="{5EDDB5B2-DDBE-451B-9CA5-5FDCE7AF3094}" dt="2025-04-16T10:44:29.855" v="3959" actId="1440"/>
          <ac:picMkLst>
            <pc:docMk/>
            <pc:sldMk cId="2801859793" sldId="327"/>
            <ac:picMk id="13" creationId="{2BF48CD6-A779-3DB5-3A4D-E2D7E5CE2F67}"/>
          </ac:picMkLst>
        </pc:picChg>
        <pc:picChg chg="mod">
          <ac:chgData name="Reia Sigrist (2219662)" userId="01afa0f4-0556-4151-9cc4-64f42e9016a8" providerId="ADAL" clId="{5EDDB5B2-DDBE-451B-9CA5-5FDCE7AF3094}" dt="2025-04-16T14:47:54.678" v="4289" actId="1076"/>
          <ac:picMkLst>
            <pc:docMk/>
            <pc:sldMk cId="2801859793" sldId="327"/>
            <ac:picMk id="17" creationId="{69EE5A72-0EAD-1DAF-5F39-22449EFA0DE8}"/>
          </ac:picMkLst>
        </pc:picChg>
      </pc:sldChg>
      <pc:sldChg chg="addSp delSp modSp add mod">
        <pc:chgData name="Reia Sigrist (2219662)" userId="01afa0f4-0556-4151-9cc4-64f42e9016a8" providerId="ADAL" clId="{5EDDB5B2-DDBE-451B-9CA5-5FDCE7AF3094}" dt="2025-04-17T10:54:43.426" v="4724" actId="1076"/>
        <pc:sldMkLst>
          <pc:docMk/>
          <pc:sldMk cId="889957805" sldId="328"/>
        </pc:sldMkLst>
        <pc:picChg chg="add mod">
          <ac:chgData name="Reia Sigrist (2219662)" userId="01afa0f4-0556-4151-9cc4-64f42e9016a8" providerId="ADAL" clId="{5EDDB5B2-DDBE-451B-9CA5-5FDCE7AF3094}" dt="2025-04-17T10:54:43.426" v="4724" actId="1076"/>
          <ac:picMkLst>
            <pc:docMk/>
            <pc:sldMk cId="889957805" sldId="328"/>
            <ac:picMk id="2" creationId="{00AD3EEA-0D98-5119-3889-3F68A93F4100}"/>
          </ac:picMkLst>
        </pc:picChg>
      </pc:sldChg>
      <pc:sldChg chg="addSp delSp modSp add del mod">
        <pc:chgData name="Reia Sigrist (2219662)" userId="01afa0f4-0556-4151-9cc4-64f42e9016a8" providerId="ADAL" clId="{5EDDB5B2-DDBE-451B-9CA5-5FDCE7AF3094}" dt="2025-04-17T20:42:40.358" v="6543" actId="47"/>
        <pc:sldMkLst>
          <pc:docMk/>
          <pc:sldMk cId="2709056144" sldId="329"/>
        </pc:sldMkLst>
      </pc:sldChg>
      <pc:sldChg chg="modSp add del mod">
        <pc:chgData name="Reia Sigrist (2219662)" userId="01afa0f4-0556-4151-9cc4-64f42e9016a8" providerId="ADAL" clId="{5EDDB5B2-DDBE-451B-9CA5-5FDCE7AF3094}" dt="2025-04-17T20:42:21.999" v="6538" actId="2890"/>
        <pc:sldMkLst>
          <pc:docMk/>
          <pc:sldMk cId="2244597253" sldId="330"/>
        </pc:sldMkLst>
      </pc:sldChg>
      <pc:sldChg chg="modSp add mod ord">
        <pc:chgData name="Reia Sigrist (2219662)" userId="01afa0f4-0556-4151-9cc4-64f42e9016a8" providerId="ADAL" clId="{5EDDB5B2-DDBE-451B-9CA5-5FDCE7AF3094}" dt="2025-04-17T20:43:16.520" v="6550" actId="20577"/>
        <pc:sldMkLst>
          <pc:docMk/>
          <pc:sldMk cId="3007459569" sldId="330"/>
        </pc:sldMkLst>
        <pc:spChg chg="mod">
          <ac:chgData name="Reia Sigrist (2219662)" userId="01afa0f4-0556-4151-9cc4-64f42e9016a8" providerId="ADAL" clId="{5EDDB5B2-DDBE-451B-9CA5-5FDCE7AF3094}" dt="2025-04-17T20:43:16.520" v="6550" actId="20577"/>
          <ac:spMkLst>
            <pc:docMk/>
            <pc:sldMk cId="3007459569" sldId="330"/>
            <ac:spMk id="6" creationId="{2BCE8AF0-5490-244D-4C2C-CE6CBF9542D2}"/>
          </ac:spMkLst>
        </pc:spChg>
      </pc:sldChg>
      <pc:sldChg chg="modSp add mod">
        <pc:chgData name="Reia Sigrist (2219662)" userId="01afa0f4-0556-4151-9cc4-64f42e9016a8" providerId="ADAL" clId="{5EDDB5B2-DDBE-451B-9CA5-5FDCE7AF3094}" dt="2025-04-17T20:43:05.751" v="6547" actId="20577"/>
        <pc:sldMkLst>
          <pc:docMk/>
          <pc:sldMk cId="947943636" sldId="331"/>
        </pc:sldMkLst>
        <pc:spChg chg="mod">
          <ac:chgData name="Reia Sigrist (2219662)" userId="01afa0f4-0556-4151-9cc4-64f42e9016a8" providerId="ADAL" clId="{5EDDB5B2-DDBE-451B-9CA5-5FDCE7AF3094}" dt="2025-04-17T20:43:05.751" v="6547" actId="20577"/>
          <ac:spMkLst>
            <pc:docMk/>
            <pc:sldMk cId="947943636" sldId="331"/>
            <ac:spMk id="6" creationId="{A496339D-66EB-B108-188A-A4C4918ECAF3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54CA90D-FAE5-4CC1-874C-F8C9E6C3EFE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7087B5-F672-40FE-9915-815CBA9EB25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C26D27-016E-48F5-B33E-8A9AF3259A1C}" type="datetime1">
              <a:rPr lang="en-GB" smtClean="0"/>
              <a:t>01/05/2025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E2D30A-24C7-499B-BF2A-8E5130AC9C8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D0FE9B-9EEE-4F4D-B5DD-0D553217C5B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765E75-2179-4AE0-B0C7-D97955CF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778674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48F8AC0-B329-4373-BBD0-89392C5748D6}" type="datetime1">
              <a:rPr lang="en-GB" smtClean="0"/>
              <a:t>01/05/2025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61EF503-E31C-4FCE-86D9-0C61A5CBE28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0128012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48F8AC0-B329-4373-BBD0-89392C5748D6}" type="datetime1">
              <a:rPr lang="en-GB" smtClean="0"/>
              <a:t>01/05/2025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61EF503-E31C-4FCE-86D9-0C61A5CBE283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4873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48F8AC0-B329-4373-BBD0-89392C5748D6}" type="datetime1">
              <a:rPr lang="en-GB" smtClean="0"/>
              <a:t>01/05/2025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61EF503-E31C-4FCE-86D9-0C61A5CBE283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18420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48F8AC0-B329-4373-BBD0-89392C5748D6}" type="datetime1">
              <a:rPr lang="en-GB" smtClean="0"/>
              <a:t>01/05/2025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61EF503-E31C-4FCE-86D9-0C61A5CBE283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62939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A30E82-3EA5-A5A5-9524-55D45384E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B80A1C-4371-AA0B-F696-DBC38F439D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EAC2CC-EC8B-571B-CF6E-8A99E84DCA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5A228B-505F-EF83-AF9F-9B8A73968700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48F8AC0-B329-4373-BBD0-89392C5748D6}" type="datetime1">
              <a:rPr lang="en-GB" smtClean="0"/>
              <a:t>01/05/2025</a:t>
            </a:fld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480B57-639F-584D-BB78-BFB5A8EF47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61EF503-E31C-4FCE-86D9-0C61A5CBE283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35549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48F8AC0-B329-4373-BBD0-89392C5748D6}" type="datetime1">
              <a:rPr lang="en-GB" smtClean="0"/>
              <a:t>01/05/2025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61EF503-E31C-4FCE-86D9-0C61A5CBE283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73488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48F8AC0-B329-4373-BBD0-89392C5748D6}" type="datetime1">
              <a:rPr lang="en-GB" smtClean="0"/>
              <a:t>01/05/2025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61EF503-E31C-4FCE-86D9-0C61A5CBE283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0655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0EB13613-B0EE-441F-BE95-C20ED5BBAD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-33556" y="-3643"/>
            <a:ext cx="4613230" cy="6861641"/>
          </a:xfrm>
          <a:custGeom>
            <a:avLst/>
            <a:gdLst>
              <a:gd name="connsiteX0" fmla="*/ 4613230 w 4613230"/>
              <a:gd name="connsiteY0" fmla="*/ 6861641 h 6861641"/>
              <a:gd name="connsiteX1" fmla="*/ 0 w 4613230"/>
              <a:gd name="connsiteY1" fmla="*/ 6861641 h 6861641"/>
              <a:gd name="connsiteX2" fmla="*/ 1788950 w 4613230"/>
              <a:gd name="connsiteY2" fmla="*/ 0 h 6861641"/>
              <a:gd name="connsiteX3" fmla="*/ 4613230 w 4613230"/>
              <a:gd name="connsiteY3" fmla="*/ 0 h 6861641"/>
              <a:gd name="connsiteX4" fmla="*/ 4613230 w 4613230"/>
              <a:gd name="connsiteY4" fmla="*/ 6861641 h 686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3230" h="6861641">
                <a:moveTo>
                  <a:pt x="4613230" y="6861641"/>
                </a:moveTo>
                <a:lnTo>
                  <a:pt x="0" y="6861641"/>
                </a:lnTo>
                <a:lnTo>
                  <a:pt x="1788950" y="0"/>
                </a:lnTo>
                <a:lnTo>
                  <a:pt x="4613230" y="0"/>
                </a:lnTo>
                <a:lnTo>
                  <a:pt x="4613230" y="686164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indent="0" algn="ctr" rtl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2399D2ED-C606-4FE3-B01C-3A0A39699E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-33556" y="-14280"/>
            <a:ext cx="4615080" cy="10637"/>
          </a:xfrm>
          <a:custGeom>
            <a:avLst/>
            <a:gdLst>
              <a:gd name="connsiteX0" fmla="*/ 4615080 w 4615080"/>
              <a:gd name="connsiteY0" fmla="*/ 10637 h 10637"/>
              <a:gd name="connsiteX1" fmla="*/ 0 w 4615080"/>
              <a:gd name="connsiteY1" fmla="*/ 7095 h 10637"/>
              <a:gd name="connsiteX2" fmla="*/ 1850 w 4615080"/>
              <a:gd name="connsiteY2" fmla="*/ 0 h 10637"/>
              <a:gd name="connsiteX3" fmla="*/ 4615080 w 4615080"/>
              <a:gd name="connsiteY3" fmla="*/ 0 h 10637"/>
              <a:gd name="connsiteX4" fmla="*/ 4615080 w 4615080"/>
              <a:gd name="connsiteY4" fmla="*/ 10637 h 10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5080" h="10637">
                <a:moveTo>
                  <a:pt x="4615080" y="10637"/>
                </a:moveTo>
                <a:lnTo>
                  <a:pt x="0" y="7095"/>
                </a:lnTo>
                <a:lnTo>
                  <a:pt x="1850" y="0"/>
                </a:lnTo>
                <a:lnTo>
                  <a:pt x="4615080" y="0"/>
                </a:lnTo>
                <a:lnTo>
                  <a:pt x="4615080" y="1063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A05C98F-3390-4876-ACE6-6BDD7A931B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-33558" y="0"/>
            <a:ext cx="6705601" cy="80962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26F8EC6-7B48-45CF-933E-F83D29E169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3514060" y="1"/>
            <a:ext cx="510363" cy="6857998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37FFCAA-1618-46D9-B44D-5CE6E225DB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11602477" y="365123"/>
            <a:ext cx="589522" cy="649287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6F2CA3C-3424-4A00-9FDF-0DC9EFAC2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9340702" y="-10737"/>
            <a:ext cx="2851297" cy="1680049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0FA2E1A-8693-4B6C-ABF7-81B17586C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-33557" y="6045958"/>
            <a:ext cx="6876857" cy="812042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Picture Placeholder 47">
            <a:extLst>
              <a:ext uri="{FF2B5EF4-FFF2-40B4-BE49-F238E27FC236}">
                <a16:creationId xmlns:a16="http://schemas.microsoft.com/office/drawing/2014/main" id="{C564A0C9-27BD-49AC-A786-23623E329EE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23279" y="0"/>
            <a:ext cx="9568721" cy="6858000"/>
          </a:xfrm>
          <a:custGeom>
            <a:avLst/>
            <a:gdLst>
              <a:gd name="connsiteX0" fmla="*/ 1955447 w 9568721"/>
              <a:gd name="connsiteY0" fmla="*/ 0 h 6858000"/>
              <a:gd name="connsiteX1" fmla="*/ 9568721 w 9568721"/>
              <a:gd name="connsiteY1" fmla="*/ 0 h 6858000"/>
              <a:gd name="connsiteX2" fmla="*/ 9568721 w 9568721"/>
              <a:gd name="connsiteY2" fmla="*/ 6858000 h 6858000"/>
              <a:gd name="connsiteX3" fmla="*/ 0 w 9568721"/>
              <a:gd name="connsiteY3" fmla="*/ 6858000 h 6858000"/>
              <a:gd name="connsiteX4" fmla="*/ 0 w 9568721"/>
              <a:gd name="connsiteY4" fmla="*/ 6857998 h 6858000"/>
              <a:gd name="connsiteX5" fmla="*/ 167446 w 9568721"/>
              <a:gd name="connsiteY5" fmla="*/ 685799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568721" h="6858000">
                <a:moveTo>
                  <a:pt x="1955447" y="0"/>
                </a:moveTo>
                <a:lnTo>
                  <a:pt x="9568721" y="0"/>
                </a:lnTo>
                <a:lnTo>
                  <a:pt x="9568721" y="6858000"/>
                </a:lnTo>
                <a:lnTo>
                  <a:pt x="0" y="6858000"/>
                </a:lnTo>
                <a:lnTo>
                  <a:pt x="0" y="6857998"/>
                </a:lnTo>
                <a:lnTo>
                  <a:pt x="167446" y="6857998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208E3DBC-8B68-468D-8087-25FED9397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697" y="1040001"/>
            <a:ext cx="3338625" cy="3150159"/>
          </a:xfrm>
        </p:spPr>
        <p:txBody>
          <a:bodyPr rtlCol="0" anchor="t"/>
          <a:lstStyle/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90C672D-EAE7-4BF2-81BB-72858B251D1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0538" y="4240213"/>
            <a:ext cx="3497262" cy="1801812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>
              <a:buNone/>
              <a:defRPr sz="1600"/>
            </a:lvl2pPr>
            <a:lvl3pPr>
              <a:buNone/>
              <a:defRPr sz="1600"/>
            </a:lvl3pPr>
            <a:lvl4pPr>
              <a:buNone/>
              <a:defRPr sz="1600"/>
            </a:lvl4pPr>
            <a:lvl5pPr>
              <a:buNone/>
              <a:defRPr sz="1600"/>
            </a:lvl5pPr>
          </a:lstStyle>
          <a:p>
            <a:pPr lvl="0" rtl="0"/>
            <a:r>
              <a:rPr lang="en-GB"/>
              <a:t>Presentation Name</a:t>
            </a:r>
          </a:p>
        </p:txBody>
      </p:sp>
    </p:spTree>
    <p:extLst>
      <p:ext uri="{BB962C8B-B14F-4D97-AF65-F5344CB8AC3E}">
        <p14:creationId xmlns:p14="http://schemas.microsoft.com/office/powerpoint/2010/main" val="1742368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CA046725-2805-431E-AA4E-0B018DFB3E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6" name="Rectangle 23">
            <a:extLst>
              <a:ext uri="{FF2B5EF4-FFF2-40B4-BE49-F238E27FC236}">
                <a16:creationId xmlns:a16="http://schemas.microsoft.com/office/drawing/2014/main" id="{3C30A62C-FEC9-4F1D-976E-DB003592FD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0" y="-5979"/>
            <a:ext cx="5111086" cy="6932218"/>
          </a:xfrm>
          <a:custGeom>
            <a:avLst/>
            <a:gdLst>
              <a:gd name="connsiteX0" fmla="*/ 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0 w 5803153"/>
              <a:gd name="connsiteY4" fmla="*/ 0 h 6857998"/>
              <a:gd name="connsiteX0" fmla="*/ 101600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1016000 w 5803153"/>
              <a:gd name="connsiteY4" fmla="*/ 0 h 6857998"/>
              <a:gd name="connsiteX0" fmla="*/ 133872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338729 w 6125882"/>
              <a:gd name="connsiteY4" fmla="*/ 0 h 6857998"/>
              <a:gd name="connsiteX0" fmla="*/ 1697317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697317 w 6125882"/>
              <a:gd name="connsiteY4" fmla="*/ 0 h 6857998"/>
              <a:gd name="connsiteX0" fmla="*/ 2702091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2702091 w 6125882"/>
              <a:gd name="connsiteY4" fmla="*/ 0 h 6857998"/>
              <a:gd name="connsiteX0" fmla="*/ 121508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215089 w 6125882"/>
              <a:gd name="connsiteY4" fmla="*/ 0 h 6857998"/>
              <a:gd name="connsiteX0" fmla="*/ 1222204 w 6132997"/>
              <a:gd name="connsiteY0" fmla="*/ 0 h 6881904"/>
              <a:gd name="connsiteX1" fmla="*/ 6132997 w 6132997"/>
              <a:gd name="connsiteY1" fmla="*/ 0 h 6881904"/>
              <a:gd name="connsiteX2" fmla="*/ 6132997 w 6132997"/>
              <a:gd name="connsiteY2" fmla="*/ 6857998 h 6881904"/>
              <a:gd name="connsiteX3" fmla="*/ 0 w 6132997"/>
              <a:gd name="connsiteY3" fmla="*/ 6881904 h 6881904"/>
              <a:gd name="connsiteX4" fmla="*/ 1222204 w 6132997"/>
              <a:gd name="connsiteY4" fmla="*/ 0 h 6881904"/>
              <a:gd name="connsiteX0" fmla="*/ 1348644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348644 w 6132997"/>
              <a:gd name="connsiteY4" fmla="*/ 0 h 6893857"/>
              <a:gd name="connsiteX0" fmla="*/ 1457021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457021 w 6132997"/>
              <a:gd name="connsiteY4" fmla="*/ 0 h 6893857"/>
              <a:gd name="connsiteX0" fmla="*/ 1754909 w 6430885"/>
              <a:gd name="connsiteY0" fmla="*/ 0 h 6869951"/>
              <a:gd name="connsiteX1" fmla="*/ 6430885 w 6430885"/>
              <a:gd name="connsiteY1" fmla="*/ 11953 h 6869951"/>
              <a:gd name="connsiteX2" fmla="*/ 6430885 w 6430885"/>
              <a:gd name="connsiteY2" fmla="*/ 6869951 h 6869951"/>
              <a:gd name="connsiteX3" fmla="*/ 0 w 6430885"/>
              <a:gd name="connsiteY3" fmla="*/ 6869951 h 6869951"/>
              <a:gd name="connsiteX4" fmla="*/ 1754909 w 6430885"/>
              <a:gd name="connsiteY4" fmla="*/ 0 h 6869951"/>
              <a:gd name="connsiteX0" fmla="*/ 2023235 w 6699211"/>
              <a:gd name="connsiteY0" fmla="*/ 0 h 6869951"/>
              <a:gd name="connsiteX1" fmla="*/ 6699211 w 6699211"/>
              <a:gd name="connsiteY1" fmla="*/ 11953 h 6869951"/>
              <a:gd name="connsiteX2" fmla="*/ 6699211 w 6699211"/>
              <a:gd name="connsiteY2" fmla="*/ 6869951 h 6869951"/>
              <a:gd name="connsiteX3" fmla="*/ 0 w 6699211"/>
              <a:gd name="connsiteY3" fmla="*/ 6856303 h 6869951"/>
              <a:gd name="connsiteX4" fmla="*/ 2023235 w 6699211"/>
              <a:gd name="connsiteY4" fmla="*/ 0 h 6869951"/>
              <a:gd name="connsiteX0" fmla="*/ 2702995 w 6699211"/>
              <a:gd name="connsiteY0" fmla="*/ 42638 h 6857998"/>
              <a:gd name="connsiteX1" fmla="*/ 6699211 w 6699211"/>
              <a:gd name="connsiteY1" fmla="*/ 0 h 6857998"/>
              <a:gd name="connsiteX2" fmla="*/ 6699211 w 6699211"/>
              <a:gd name="connsiteY2" fmla="*/ 6857998 h 6857998"/>
              <a:gd name="connsiteX3" fmla="*/ 0 w 6699211"/>
              <a:gd name="connsiteY3" fmla="*/ 6844350 h 6857998"/>
              <a:gd name="connsiteX4" fmla="*/ 2702995 w 6699211"/>
              <a:gd name="connsiteY4" fmla="*/ 4263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99211" h="6857998">
                <a:moveTo>
                  <a:pt x="2702995" y="42638"/>
                </a:moveTo>
                <a:lnTo>
                  <a:pt x="6699211" y="0"/>
                </a:lnTo>
                <a:lnTo>
                  <a:pt x="6699211" y="6857998"/>
                </a:lnTo>
                <a:lnTo>
                  <a:pt x="0" y="6844350"/>
                </a:lnTo>
                <a:lnTo>
                  <a:pt x="2702995" y="4263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CA2C262-0DF7-4EBE-8F23-D1240B3BB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485" y="675167"/>
            <a:ext cx="3761862" cy="3055078"/>
          </a:xfrm>
        </p:spPr>
        <p:txBody>
          <a:bodyPr rtlCol="0" anchor="t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30E531D-ED29-45E2-A30F-0363B29E05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67424" y="533400"/>
            <a:ext cx="3794512" cy="5797237"/>
          </a:xfrm>
        </p:spPr>
        <p:txBody>
          <a:bodyPr rtlCol="0" anchor="ctr">
            <a:normAutofit/>
          </a:bodyPr>
          <a:lstStyle>
            <a:lvl1pPr>
              <a:buNone/>
              <a:defRPr/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801F434-3E0E-40D9-A2D3-857BAE77D1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  <a:stCxn id="5" idx="2"/>
          </p:cNvCxnSpPr>
          <p:nvPr userDrawn="1"/>
        </p:nvCxnSpPr>
        <p:spPr>
          <a:xfrm flipH="1" flipV="1">
            <a:off x="0" y="5329451"/>
            <a:ext cx="6096000" cy="1528549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D44F5C56-0053-4E4A-BFFF-E98E7B91CCA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531096" y="0"/>
            <a:ext cx="2660904" cy="3429000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4" name="Picture Placeholder 12">
            <a:extLst>
              <a:ext uri="{FF2B5EF4-FFF2-40B4-BE49-F238E27FC236}">
                <a16:creationId xmlns:a16="http://schemas.microsoft.com/office/drawing/2014/main" id="{226008DD-DEA7-4900-8D76-128694E123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531096" y="3383280"/>
            <a:ext cx="2660904" cy="3474720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9851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F3DC9447-F266-4B2E-8776-377FB587EE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7F96C23-62A5-470B-9372-638145350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3734" y="557304"/>
            <a:ext cx="5355265" cy="1625731"/>
          </a:xfrm>
        </p:spPr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4B16D8F-69C0-44C7-95EE-6C7CDECAC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4576137" y="0"/>
            <a:ext cx="668374" cy="68580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E8FA2190-55B9-429E-AE43-1A9A41DBEBF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4742121" cy="3434316"/>
          </a:xfrm>
          <a:custGeom>
            <a:avLst/>
            <a:gdLst>
              <a:gd name="connsiteX0" fmla="*/ 0 w 4742121"/>
              <a:gd name="connsiteY0" fmla="*/ 0 h 3434316"/>
              <a:gd name="connsiteX1" fmla="*/ 4306186 w 4742121"/>
              <a:gd name="connsiteY1" fmla="*/ 0 h 3434316"/>
              <a:gd name="connsiteX2" fmla="*/ 4742121 w 4742121"/>
              <a:gd name="connsiteY2" fmla="*/ 3434316 h 3434316"/>
              <a:gd name="connsiteX3" fmla="*/ 0 w 4742121"/>
              <a:gd name="connsiteY3" fmla="*/ 3434316 h 3434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42121" h="3434316">
                <a:moveTo>
                  <a:pt x="0" y="0"/>
                </a:moveTo>
                <a:lnTo>
                  <a:pt x="4306186" y="0"/>
                </a:lnTo>
                <a:lnTo>
                  <a:pt x="4742121" y="3434316"/>
                </a:lnTo>
                <a:lnTo>
                  <a:pt x="0" y="3434316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B2EDFEAD-E435-414E-A9BA-4119679CBA6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-5" y="3432620"/>
            <a:ext cx="5178056" cy="3425380"/>
          </a:xfrm>
          <a:custGeom>
            <a:avLst/>
            <a:gdLst>
              <a:gd name="connsiteX0" fmla="*/ 0 w 5178056"/>
              <a:gd name="connsiteY0" fmla="*/ 0 h 3425380"/>
              <a:gd name="connsiteX1" fmla="*/ 4742581 w 5178056"/>
              <a:gd name="connsiteY1" fmla="*/ 0 h 3425380"/>
              <a:gd name="connsiteX2" fmla="*/ 5178056 w 5178056"/>
              <a:gd name="connsiteY2" fmla="*/ 3425380 h 3425380"/>
              <a:gd name="connsiteX3" fmla="*/ 0 w 5178056"/>
              <a:gd name="connsiteY3" fmla="*/ 3425380 h 3425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78056" h="3425380">
                <a:moveTo>
                  <a:pt x="0" y="0"/>
                </a:moveTo>
                <a:lnTo>
                  <a:pt x="4742581" y="0"/>
                </a:lnTo>
                <a:lnTo>
                  <a:pt x="5178056" y="3425380"/>
                </a:lnTo>
                <a:lnTo>
                  <a:pt x="0" y="342538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7C28F12-C8E8-444E-8B69-9A0561604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3734" y="2183035"/>
            <a:ext cx="5355266" cy="4121845"/>
          </a:xfrm>
        </p:spPr>
        <p:txBody>
          <a:bodyPr rtlCol="0" anchor="ctr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/>
              <a:t>Sample Footer Text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5565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ubtitle 2">
            <a:extLst>
              <a:ext uri="{FF2B5EF4-FFF2-40B4-BE49-F238E27FC236}">
                <a16:creationId xmlns:a16="http://schemas.microsoft.com/office/drawing/2014/main" id="{49714512-90F0-4B35-94F8-E1B4DCE963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7750" y="975816"/>
            <a:ext cx="2979897" cy="1264340"/>
          </a:xfrm>
        </p:spPr>
        <p:txBody>
          <a:bodyPr rtlCol="0" anchor="b">
            <a:normAutofit/>
          </a:bodyPr>
          <a:lstStyle>
            <a:lvl1pPr>
              <a:buNone/>
              <a:defRPr/>
            </a:lvl1pPr>
          </a:lstStyle>
          <a:p>
            <a:pPr algn="l" rtl="0"/>
            <a:r>
              <a:rPr lang="en-US" sz="1600"/>
              <a:t>Click to edit Master subtitle style</a:t>
            </a:r>
            <a:endParaRPr lang="en-GB" sz="1600" dirty="0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44895DE7-C22A-447F-B81A-BDCA25CAF27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208292" y="3"/>
            <a:ext cx="8997356" cy="4581079"/>
          </a:xfrm>
          <a:custGeom>
            <a:avLst/>
            <a:gdLst>
              <a:gd name="connsiteX0" fmla="*/ 0 w 8997356"/>
              <a:gd name="connsiteY0" fmla="*/ 0 h 4581079"/>
              <a:gd name="connsiteX1" fmla="*/ 8983708 w 8997356"/>
              <a:gd name="connsiteY1" fmla="*/ 0 h 4581079"/>
              <a:gd name="connsiteX2" fmla="*/ 8997356 w 8997356"/>
              <a:gd name="connsiteY2" fmla="*/ 893928 h 4581079"/>
              <a:gd name="connsiteX3" fmla="*/ 4060801 w 8997356"/>
              <a:gd name="connsiteY3" fmla="*/ 4581079 h 4581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997356" h="4581079">
                <a:moveTo>
                  <a:pt x="0" y="0"/>
                </a:moveTo>
                <a:lnTo>
                  <a:pt x="8983708" y="0"/>
                </a:lnTo>
                <a:lnTo>
                  <a:pt x="8997356" y="893928"/>
                </a:lnTo>
                <a:lnTo>
                  <a:pt x="4060801" y="4581079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A5B5EF63-EEAA-4B07-A2B8-2483452BBA3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243070" y="883420"/>
            <a:ext cx="4948931" cy="5974580"/>
          </a:xfrm>
          <a:custGeom>
            <a:avLst/>
            <a:gdLst>
              <a:gd name="connsiteX0" fmla="*/ 4948931 w 4948931"/>
              <a:gd name="connsiteY0" fmla="*/ 0 h 5974580"/>
              <a:gd name="connsiteX1" fmla="*/ 4948931 w 4948931"/>
              <a:gd name="connsiteY1" fmla="*/ 5974580 h 5974580"/>
              <a:gd name="connsiteX2" fmla="*/ 2028713 w 4948931"/>
              <a:gd name="connsiteY2" fmla="*/ 5974580 h 5974580"/>
              <a:gd name="connsiteX3" fmla="*/ 0 w 4948931"/>
              <a:gd name="connsiteY3" fmla="*/ 3710792 h 5974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48931" h="5974580">
                <a:moveTo>
                  <a:pt x="4948931" y="0"/>
                </a:moveTo>
                <a:lnTo>
                  <a:pt x="4948931" y="5974580"/>
                </a:lnTo>
                <a:lnTo>
                  <a:pt x="2028713" y="5974580"/>
                </a:lnTo>
                <a:lnTo>
                  <a:pt x="0" y="3710792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C4F9D0F6-DE6A-44A3-9D9E-A53D0C22924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234997" y="4574265"/>
            <a:ext cx="5074516" cy="2298983"/>
          </a:xfrm>
          <a:custGeom>
            <a:avLst/>
            <a:gdLst>
              <a:gd name="connsiteX0" fmla="*/ 3034176 w 5074516"/>
              <a:gd name="connsiteY0" fmla="*/ 0 h 2298983"/>
              <a:gd name="connsiteX1" fmla="*/ 5074516 w 5074516"/>
              <a:gd name="connsiteY1" fmla="*/ 2298983 h 2298983"/>
              <a:gd name="connsiteX2" fmla="*/ 0 w 5074516"/>
              <a:gd name="connsiteY2" fmla="*/ 2298983 h 2298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74516" h="2298983">
                <a:moveTo>
                  <a:pt x="3034176" y="0"/>
                </a:moveTo>
                <a:lnTo>
                  <a:pt x="5074516" y="2298983"/>
                </a:lnTo>
                <a:lnTo>
                  <a:pt x="0" y="2298983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FEE8AE0-4188-4CB6-8BFB-70E163ED7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9264" y="2679192"/>
            <a:ext cx="4946904" cy="3273552"/>
          </a:xfrm>
        </p:spPr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810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75558-A264-444E-829B-51AAE6B4B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D9373-37D1-4135-8D34-755E139F7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09775"/>
            <a:ext cx="9906000" cy="4024312"/>
          </a:xfrm>
        </p:spPr>
        <p:txBody>
          <a:bodyPr rtlCol="0"/>
          <a:lstStyle>
            <a:lvl1pPr>
              <a:lnSpc>
                <a:spcPct val="100000"/>
              </a:lnSpc>
              <a:buNone/>
              <a:defRPr/>
            </a:lvl1pPr>
            <a:lvl2pPr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buNone/>
              <a:defRPr/>
            </a:lvl3pPr>
            <a:lvl4pPr>
              <a:lnSpc>
                <a:spcPct val="100000"/>
              </a:lnSpc>
              <a:buNone/>
              <a:defRPr/>
            </a:lvl4pPr>
            <a:lvl5pPr>
              <a:lnSpc>
                <a:spcPct val="100000"/>
              </a:lnSpc>
              <a:buNone/>
              <a:defRPr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FC3DD-F2BE-41FF-895B-00129AAB1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E4A6B-1966-4E57-9FB8-8B111E97B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F830C-8424-4FAF-A011-605AE1D14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6483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75558-A264-444E-829B-51AAE6B4B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D9373-37D1-4135-8D34-755E139F7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09775"/>
            <a:ext cx="9906000" cy="2649690"/>
          </a:xfrm>
        </p:spPr>
        <p:txBody>
          <a:bodyPr rtlCol="0"/>
          <a:lstStyle>
            <a:lvl1pPr>
              <a:lnSpc>
                <a:spcPct val="100000"/>
              </a:lnSpc>
              <a:buNone/>
              <a:defRPr/>
            </a:lvl1pPr>
            <a:lvl2pPr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buNone/>
              <a:defRPr/>
            </a:lvl3pPr>
            <a:lvl4pPr>
              <a:lnSpc>
                <a:spcPct val="100000"/>
              </a:lnSpc>
              <a:buNone/>
              <a:defRPr/>
            </a:lvl4pPr>
            <a:lvl5pPr>
              <a:lnSpc>
                <a:spcPct val="100000"/>
              </a:lnSpc>
              <a:buNone/>
              <a:defRPr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FC3DD-F2BE-41FF-895B-00129AAB1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E4A6B-1966-4E57-9FB8-8B111E97B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F830C-8424-4FAF-A011-605AE1D14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0591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Rectangle 23">
            <a:extLst>
              <a:ext uri="{FF2B5EF4-FFF2-40B4-BE49-F238E27FC236}">
                <a16:creationId xmlns:a16="http://schemas.microsoft.com/office/drawing/2014/main" id="{08BDEDEF-6AC9-4ADF-B6AE-83CC82D2A7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0" y="-5979"/>
            <a:ext cx="5111086" cy="6877626"/>
          </a:xfrm>
          <a:custGeom>
            <a:avLst/>
            <a:gdLst>
              <a:gd name="connsiteX0" fmla="*/ 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0 w 5803153"/>
              <a:gd name="connsiteY4" fmla="*/ 0 h 6857998"/>
              <a:gd name="connsiteX0" fmla="*/ 101600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1016000 w 5803153"/>
              <a:gd name="connsiteY4" fmla="*/ 0 h 6857998"/>
              <a:gd name="connsiteX0" fmla="*/ 133872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338729 w 6125882"/>
              <a:gd name="connsiteY4" fmla="*/ 0 h 6857998"/>
              <a:gd name="connsiteX0" fmla="*/ 1697317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697317 w 6125882"/>
              <a:gd name="connsiteY4" fmla="*/ 0 h 6857998"/>
              <a:gd name="connsiteX0" fmla="*/ 2702091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2702091 w 6125882"/>
              <a:gd name="connsiteY4" fmla="*/ 0 h 6857998"/>
              <a:gd name="connsiteX0" fmla="*/ 121508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215089 w 6125882"/>
              <a:gd name="connsiteY4" fmla="*/ 0 h 6857998"/>
              <a:gd name="connsiteX0" fmla="*/ 1222204 w 6132997"/>
              <a:gd name="connsiteY0" fmla="*/ 0 h 6881904"/>
              <a:gd name="connsiteX1" fmla="*/ 6132997 w 6132997"/>
              <a:gd name="connsiteY1" fmla="*/ 0 h 6881904"/>
              <a:gd name="connsiteX2" fmla="*/ 6132997 w 6132997"/>
              <a:gd name="connsiteY2" fmla="*/ 6857998 h 6881904"/>
              <a:gd name="connsiteX3" fmla="*/ 0 w 6132997"/>
              <a:gd name="connsiteY3" fmla="*/ 6881904 h 6881904"/>
              <a:gd name="connsiteX4" fmla="*/ 1222204 w 6132997"/>
              <a:gd name="connsiteY4" fmla="*/ 0 h 6881904"/>
              <a:gd name="connsiteX0" fmla="*/ 1348644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348644 w 6132997"/>
              <a:gd name="connsiteY4" fmla="*/ 0 h 6893857"/>
              <a:gd name="connsiteX0" fmla="*/ 1457021 w 6132997"/>
              <a:gd name="connsiteY0" fmla="*/ 0 h 6893857"/>
              <a:gd name="connsiteX1" fmla="*/ 6132997 w 6132997"/>
              <a:gd name="connsiteY1" fmla="*/ 11953 h 6893857"/>
              <a:gd name="connsiteX2" fmla="*/ 6132997 w 6132997"/>
              <a:gd name="connsiteY2" fmla="*/ 6869951 h 6893857"/>
              <a:gd name="connsiteX3" fmla="*/ 0 w 6132997"/>
              <a:gd name="connsiteY3" fmla="*/ 6893857 h 6893857"/>
              <a:gd name="connsiteX4" fmla="*/ 1457021 w 6132997"/>
              <a:gd name="connsiteY4" fmla="*/ 0 h 6893857"/>
              <a:gd name="connsiteX0" fmla="*/ 1754909 w 6430885"/>
              <a:gd name="connsiteY0" fmla="*/ 0 h 6869951"/>
              <a:gd name="connsiteX1" fmla="*/ 6430885 w 6430885"/>
              <a:gd name="connsiteY1" fmla="*/ 11953 h 6869951"/>
              <a:gd name="connsiteX2" fmla="*/ 6430885 w 6430885"/>
              <a:gd name="connsiteY2" fmla="*/ 6869951 h 6869951"/>
              <a:gd name="connsiteX3" fmla="*/ 0 w 6430885"/>
              <a:gd name="connsiteY3" fmla="*/ 6869951 h 6869951"/>
              <a:gd name="connsiteX4" fmla="*/ 1754909 w 6430885"/>
              <a:gd name="connsiteY4" fmla="*/ 0 h 6869951"/>
              <a:gd name="connsiteX0" fmla="*/ 2023235 w 6699211"/>
              <a:gd name="connsiteY0" fmla="*/ 0 h 6869951"/>
              <a:gd name="connsiteX1" fmla="*/ 6699211 w 6699211"/>
              <a:gd name="connsiteY1" fmla="*/ 11953 h 6869951"/>
              <a:gd name="connsiteX2" fmla="*/ 6699211 w 6699211"/>
              <a:gd name="connsiteY2" fmla="*/ 6869951 h 6869951"/>
              <a:gd name="connsiteX3" fmla="*/ 0 w 6699211"/>
              <a:gd name="connsiteY3" fmla="*/ 6856303 h 6869951"/>
              <a:gd name="connsiteX4" fmla="*/ 2023235 w 6699211"/>
              <a:gd name="connsiteY4" fmla="*/ 0 h 6869951"/>
              <a:gd name="connsiteX0" fmla="*/ 2702995 w 6699211"/>
              <a:gd name="connsiteY0" fmla="*/ 42638 h 6857998"/>
              <a:gd name="connsiteX1" fmla="*/ 6699211 w 6699211"/>
              <a:gd name="connsiteY1" fmla="*/ 0 h 6857998"/>
              <a:gd name="connsiteX2" fmla="*/ 6699211 w 6699211"/>
              <a:gd name="connsiteY2" fmla="*/ 6857998 h 6857998"/>
              <a:gd name="connsiteX3" fmla="*/ 0 w 6699211"/>
              <a:gd name="connsiteY3" fmla="*/ 6844350 h 6857998"/>
              <a:gd name="connsiteX4" fmla="*/ 2702995 w 6699211"/>
              <a:gd name="connsiteY4" fmla="*/ 42638 h 6857998"/>
              <a:gd name="connsiteX0" fmla="*/ 2702995 w 6699211"/>
              <a:gd name="connsiteY0" fmla="*/ 56139 h 6857998"/>
              <a:gd name="connsiteX1" fmla="*/ 6699211 w 6699211"/>
              <a:gd name="connsiteY1" fmla="*/ 0 h 6857998"/>
              <a:gd name="connsiteX2" fmla="*/ 6699211 w 6699211"/>
              <a:gd name="connsiteY2" fmla="*/ 6857998 h 6857998"/>
              <a:gd name="connsiteX3" fmla="*/ 0 w 6699211"/>
              <a:gd name="connsiteY3" fmla="*/ 6844350 h 6857998"/>
              <a:gd name="connsiteX4" fmla="*/ 2702995 w 6699211"/>
              <a:gd name="connsiteY4" fmla="*/ 56139 h 6857998"/>
              <a:gd name="connsiteX0" fmla="*/ 2702995 w 6699211"/>
              <a:gd name="connsiteY0" fmla="*/ 29135 h 6830994"/>
              <a:gd name="connsiteX1" fmla="*/ 6681322 w 6699211"/>
              <a:gd name="connsiteY1" fmla="*/ 0 h 6830994"/>
              <a:gd name="connsiteX2" fmla="*/ 6699211 w 6699211"/>
              <a:gd name="connsiteY2" fmla="*/ 6830994 h 6830994"/>
              <a:gd name="connsiteX3" fmla="*/ 0 w 6699211"/>
              <a:gd name="connsiteY3" fmla="*/ 6817346 h 6830994"/>
              <a:gd name="connsiteX4" fmla="*/ 2702995 w 6699211"/>
              <a:gd name="connsiteY4" fmla="*/ 29135 h 6830994"/>
              <a:gd name="connsiteX0" fmla="*/ 2702995 w 6699211"/>
              <a:gd name="connsiteY0" fmla="*/ 2131 h 6803990"/>
              <a:gd name="connsiteX1" fmla="*/ 6699211 w 6699211"/>
              <a:gd name="connsiteY1" fmla="*/ 0 h 6803990"/>
              <a:gd name="connsiteX2" fmla="*/ 6699211 w 6699211"/>
              <a:gd name="connsiteY2" fmla="*/ 6803990 h 6803990"/>
              <a:gd name="connsiteX3" fmla="*/ 0 w 6699211"/>
              <a:gd name="connsiteY3" fmla="*/ 6790342 h 6803990"/>
              <a:gd name="connsiteX4" fmla="*/ 2702995 w 6699211"/>
              <a:gd name="connsiteY4" fmla="*/ 2131 h 6803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99211" h="6803990">
                <a:moveTo>
                  <a:pt x="2702995" y="2131"/>
                </a:moveTo>
                <a:lnTo>
                  <a:pt x="6699211" y="0"/>
                </a:lnTo>
                <a:lnTo>
                  <a:pt x="6699211" y="6803990"/>
                </a:lnTo>
                <a:lnTo>
                  <a:pt x="0" y="6790342"/>
                </a:lnTo>
                <a:lnTo>
                  <a:pt x="2702995" y="213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C0CB336-8515-4565-B747-B4EA83B43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280" y="680485"/>
            <a:ext cx="3393440" cy="2748515"/>
          </a:xfrm>
        </p:spPr>
        <p:txBody>
          <a:bodyPr rtlCol="0" anchor="t"/>
          <a:lstStyle/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64F675D-D792-42C0-8961-D2D1D79CDA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0" y="5329451"/>
            <a:ext cx="6096000" cy="1528549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6D2EC4D-FD33-4925-B0A8-68C9818DB8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5678" y="533399"/>
            <a:ext cx="3678762" cy="5771481"/>
          </a:xfrm>
        </p:spPr>
        <p:txBody>
          <a:bodyPr rtlCol="0" anchor="ctr">
            <a:normAutofit/>
          </a:bodyPr>
          <a:lstStyle/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FC7C9F55-A39F-4FB9-BEAD-745EA3E0A2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531096" y="0"/>
            <a:ext cx="2660904" cy="2322576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A480833B-6513-44B8-B08A-6FCB3911FEC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531096" y="2324100"/>
            <a:ext cx="2660904" cy="2322576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6" name="Picture Placeholder 13">
            <a:extLst>
              <a:ext uri="{FF2B5EF4-FFF2-40B4-BE49-F238E27FC236}">
                <a16:creationId xmlns:a16="http://schemas.microsoft.com/office/drawing/2014/main" id="{3BCCF25F-1246-4BAE-BAA2-FB33719CF55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531096" y="4535424"/>
            <a:ext cx="2660904" cy="2322576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0542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841DB-C73C-4968-B434-A6AA14DAF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0" name="Picture Placeholder 49">
            <a:extLst>
              <a:ext uri="{FF2B5EF4-FFF2-40B4-BE49-F238E27FC236}">
                <a16:creationId xmlns:a16="http://schemas.microsoft.com/office/drawing/2014/main" id="{5496CA69-F288-4538-974D-9A68581F4941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143000" y="2350008"/>
            <a:ext cx="1965960" cy="1801368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1F7CBA7A-8076-4743-AD9E-CB0B2B1D185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145421" y="4319521"/>
            <a:ext cx="1963236" cy="365760"/>
          </a:xfrm>
        </p:spPr>
        <p:txBody>
          <a:bodyPr rtlCol="0">
            <a:noAutofit/>
          </a:bodyPr>
          <a:lstStyle>
            <a:lvl1pPr marL="0" indent="0"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8B03D9A7-85A7-4570-ADAF-E43C05B52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1143000" y="4761768"/>
            <a:ext cx="1963236" cy="741904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51" name="Picture Placeholder 49">
            <a:extLst>
              <a:ext uri="{FF2B5EF4-FFF2-40B4-BE49-F238E27FC236}">
                <a16:creationId xmlns:a16="http://schemas.microsoft.com/office/drawing/2014/main" id="{ADF2F19D-7D9A-47B3-8711-A71F034693FE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784636" y="2350008"/>
            <a:ext cx="1965960" cy="1801368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790A904C-841C-438E-BD4B-C18FC28CBD03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3789781" y="4319520"/>
            <a:ext cx="1963236" cy="365760"/>
          </a:xfrm>
        </p:spPr>
        <p:txBody>
          <a:bodyPr rtlCol="0">
            <a:noAutofit/>
          </a:bodyPr>
          <a:lstStyle>
            <a:lvl1pPr marL="0" indent="0"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44" name="Text Placeholder 2">
            <a:extLst>
              <a:ext uri="{FF2B5EF4-FFF2-40B4-BE49-F238E27FC236}">
                <a16:creationId xmlns:a16="http://schemas.microsoft.com/office/drawing/2014/main" id="{611759C1-BECA-460C-916A-079B29E05C36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7360" y="4761767"/>
            <a:ext cx="1963236" cy="741904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52" name="Picture Placeholder 49">
            <a:extLst>
              <a:ext uri="{FF2B5EF4-FFF2-40B4-BE49-F238E27FC236}">
                <a16:creationId xmlns:a16="http://schemas.microsoft.com/office/drawing/2014/main" id="{4519A595-9DA0-413B-A1E1-B0F059132DD1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437376" y="2350008"/>
            <a:ext cx="1965960" cy="1801368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5" name="Text Placeholder 2">
            <a:extLst>
              <a:ext uri="{FF2B5EF4-FFF2-40B4-BE49-F238E27FC236}">
                <a16:creationId xmlns:a16="http://schemas.microsoft.com/office/drawing/2014/main" id="{C20274DC-5128-46D8-9229-02288D264936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6441406" y="4319520"/>
            <a:ext cx="1963236" cy="365760"/>
          </a:xfrm>
        </p:spPr>
        <p:txBody>
          <a:bodyPr rtlCol="0">
            <a:noAutofit/>
          </a:bodyPr>
          <a:lstStyle>
            <a:lvl1pPr marL="0" indent="0"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6F92FD73-9CD4-4AB0-8DEF-B9D7B1C5904D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6438985" y="4761767"/>
            <a:ext cx="1963236" cy="741904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53" name="Picture Placeholder 49">
            <a:extLst>
              <a:ext uri="{FF2B5EF4-FFF2-40B4-BE49-F238E27FC236}">
                <a16:creationId xmlns:a16="http://schemas.microsoft.com/office/drawing/2014/main" id="{ECF2CB24-2F78-42B5-BEC0-904245F37452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089136" y="2350008"/>
            <a:ext cx="1965960" cy="1801368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7" name="Text Placeholder 2">
            <a:extLst>
              <a:ext uri="{FF2B5EF4-FFF2-40B4-BE49-F238E27FC236}">
                <a16:creationId xmlns:a16="http://schemas.microsoft.com/office/drawing/2014/main" id="{E099301F-F262-4EB4-9AAA-D10A9CF42DCF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9090610" y="4319520"/>
            <a:ext cx="1963236" cy="365760"/>
          </a:xfrm>
        </p:spPr>
        <p:txBody>
          <a:bodyPr rtlCol="0">
            <a:noAutofit/>
          </a:bodyPr>
          <a:lstStyle>
            <a:lvl1pPr marL="0" indent="0"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BD5BC820-7DAB-4C8E-A7E4-A885BBE9AB8E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9088189" y="4761767"/>
            <a:ext cx="1963236" cy="741904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289DB7-F492-4037-A439-D70F7E556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8152BF-92C7-4BF5-A9DB-16A0BF0F5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FA96F1-8B8A-4E83-B3C2-E10DE522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8327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D9373-37D1-4135-8D34-755E139F7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692810" cy="4351338"/>
          </a:xfrm>
        </p:spPr>
        <p:txBody>
          <a:bodyPr rtlCol="0"/>
          <a:lstStyle>
            <a:lvl1pPr>
              <a:lnSpc>
                <a:spcPct val="100000"/>
              </a:lnSpc>
              <a:buNone/>
              <a:defRPr/>
            </a:lvl1pPr>
            <a:lvl2pPr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buNone/>
              <a:defRPr/>
            </a:lvl3pPr>
            <a:lvl4pPr>
              <a:lnSpc>
                <a:spcPct val="100000"/>
              </a:lnSpc>
              <a:buNone/>
              <a:defRPr/>
            </a:lvl4pPr>
            <a:lvl5pPr>
              <a:lnSpc>
                <a:spcPct val="100000"/>
              </a:lnSpc>
              <a:buNone/>
              <a:defRPr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D75558-A264-444E-829B-51AAE6B4B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FC3DD-F2BE-41FF-895B-00129AAB1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E4A6B-1966-4E57-9FB8-8B111E97B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F830C-8424-4FAF-A011-605AE1D14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6218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0_Content 2 column (comparison sli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7C843-C993-4E9C-80DD-3620816E5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91A8E3-B066-4511-9C6E-A3435B64DD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34325"/>
            <a:ext cx="5157787" cy="823912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800" b="1" cap="all" spc="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6B63-4102-4802-94D7-F138F80F3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58237"/>
            <a:ext cx="5157787" cy="3684588"/>
          </a:xfrm>
        </p:spPr>
        <p:txBody>
          <a:bodyPr rtlCol="0"/>
          <a:lstStyle>
            <a:lvl1pPr marL="283464" indent="-283464">
              <a:defRPr/>
            </a:lvl1pPr>
            <a:lvl2pPr marL="283464" indent="-283464">
              <a:defRPr/>
            </a:lvl2pPr>
            <a:lvl3pPr marL="283464" indent="-283464">
              <a:defRPr/>
            </a:lvl3pPr>
            <a:lvl4pPr marL="283464" indent="-283464">
              <a:defRPr/>
            </a:lvl4pPr>
            <a:lvl5pPr marL="283464" indent="-283464">
              <a:defRPr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924765-08A7-4A60-86DC-DC420F60BB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34325"/>
            <a:ext cx="5183188" cy="823912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800" b="1" cap="all" spc="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AA2795-EFB6-4000-8F25-FBB62646C0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58237"/>
            <a:ext cx="5183188" cy="3684588"/>
          </a:xfrm>
        </p:spPr>
        <p:txBody>
          <a:bodyPr rtlCol="0"/>
          <a:lstStyle>
            <a:lvl1pPr marL="283464" indent="-283464">
              <a:defRPr/>
            </a:lvl1pPr>
            <a:lvl2pPr marL="283464" indent="-283464">
              <a:defRPr/>
            </a:lvl2pPr>
            <a:lvl3pPr marL="283464" indent="-283464">
              <a:defRPr/>
            </a:lvl3pPr>
            <a:lvl4pPr marL="283464" indent="-283464">
              <a:defRPr/>
            </a:lvl4pPr>
            <a:lvl5pPr marL="283464" indent="-283464">
              <a:defRPr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3A07E3-59E1-4EBD-9687-4B6ABE96A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942CFB-FE12-494A-9C41-3CB90F07B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F7BB23-7539-4674-8B66-ACEFF9468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1030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7C843-C993-4E9C-80DD-3620816E5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91A8E3-B066-4511-9C6E-A3435B64DD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34325"/>
            <a:ext cx="3200400" cy="823912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400" b="1" cap="all" spc="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6B63-4102-4802-94D7-F138F80F3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58237"/>
            <a:ext cx="3200400" cy="3684588"/>
          </a:xfrm>
        </p:spPr>
        <p:txBody>
          <a:bodyPr rtlCol="0">
            <a:normAutofit/>
          </a:bodyPr>
          <a:lstStyle>
            <a:lvl1pPr marL="283464" indent="-283464">
              <a:defRPr sz="2000"/>
            </a:lvl1pPr>
            <a:lvl2pPr marL="283464" indent="-283464">
              <a:defRPr sz="2000"/>
            </a:lvl2pPr>
            <a:lvl3pPr marL="283464" indent="-283464">
              <a:defRPr sz="2000"/>
            </a:lvl3pPr>
            <a:lvl4pPr marL="283464" indent="-283464">
              <a:defRPr sz="2000"/>
            </a:lvl4pPr>
            <a:lvl5pPr marL="283464" indent="-283464">
              <a:defRPr sz="2000"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924765-08A7-4A60-86DC-DC420F60BB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95800" y="1734325"/>
            <a:ext cx="3200400" cy="823912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400" b="1" cap="all" spc="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AA2795-EFB6-4000-8F25-FBB62646C0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95800" y="2558237"/>
            <a:ext cx="3200400" cy="3684588"/>
          </a:xfrm>
        </p:spPr>
        <p:txBody>
          <a:bodyPr rtlCol="0">
            <a:normAutofit/>
          </a:bodyPr>
          <a:lstStyle>
            <a:lvl1pPr marL="283464" indent="-283464">
              <a:defRPr sz="2000"/>
            </a:lvl1pPr>
            <a:lvl2pPr marL="283464" indent="-283464">
              <a:defRPr sz="2000"/>
            </a:lvl2pPr>
            <a:lvl3pPr marL="283464" indent="-283464">
              <a:defRPr sz="2000"/>
            </a:lvl3pPr>
            <a:lvl4pPr marL="283464" indent="-283464">
              <a:defRPr sz="2000"/>
            </a:lvl4pPr>
            <a:lvl5pPr marL="283464" indent="-283464">
              <a:defRPr sz="2000"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90851D2E-FEBE-45BF-A78F-C1F61B6C385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51812" y="1734325"/>
            <a:ext cx="3200400" cy="823912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400" b="1" cap="all" spc="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4135C99B-A268-4617-89C4-8F3AA2AAA69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51812" y="2558237"/>
            <a:ext cx="3200400" cy="3684588"/>
          </a:xfrm>
        </p:spPr>
        <p:txBody>
          <a:bodyPr rtlCol="0">
            <a:normAutofit/>
          </a:bodyPr>
          <a:lstStyle>
            <a:lvl1pPr marL="283464" indent="-283464">
              <a:defRPr sz="2000"/>
            </a:lvl1pPr>
            <a:lvl2pPr marL="283464" indent="-283464">
              <a:defRPr sz="2000"/>
            </a:lvl2pPr>
            <a:lvl3pPr marL="283464" indent="-283464">
              <a:defRPr sz="2000"/>
            </a:lvl3pPr>
            <a:lvl4pPr marL="283464" indent="-283464">
              <a:defRPr sz="2000"/>
            </a:lvl4pPr>
            <a:lvl5pPr marL="283464" indent="-283464">
              <a:defRPr sz="2000"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3A07E3-59E1-4EBD-9687-4B6ABE96A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942CFB-FE12-494A-9C41-3CB90F07B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F7BB23-7539-4674-8B66-ACEFF9468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02552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69FC1870-C7ED-435A-8479-DFD344B93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1" y="533400"/>
            <a:ext cx="5496636" cy="1685898"/>
          </a:xfrm>
        </p:spPr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855DAF2-123D-4C27-95D2-974B571079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1" y="2229347"/>
            <a:ext cx="5496636" cy="3821743"/>
          </a:xfrm>
        </p:spPr>
        <p:txBody>
          <a:bodyPr rtlCol="0"/>
          <a:lstStyle>
            <a:lvl1pPr marL="0" indent="0">
              <a:buNone/>
              <a:defRPr/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E3769467-BA9B-49FE-B40A-419EF32766C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86070" y="0"/>
            <a:ext cx="2463897" cy="3429000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77878E15-1592-426F-A454-7F456822456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649155" y="0"/>
            <a:ext cx="2539797" cy="3429000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6" name="Picture Placeholder 11">
            <a:extLst>
              <a:ext uri="{FF2B5EF4-FFF2-40B4-BE49-F238E27FC236}">
                <a16:creationId xmlns:a16="http://schemas.microsoft.com/office/drawing/2014/main" id="{E318F348-8CAC-4ADD-8162-E88487E44EB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186070" y="3383280"/>
            <a:ext cx="2463897" cy="3474720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5" name="Picture Placeholder 11">
            <a:extLst>
              <a:ext uri="{FF2B5EF4-FFF2-40B4-BE49-F238E27FC236}">
                <a16:creationId xmlns:a16="http://schemas.microsoft.com/office/drawing/2014/main" id="{C762F208-8E03-4B5E-9F11-0F01147F6A4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649155" y="3383280"/>
            <a:ext cx="2539797" cy="3474720"/>
          </a:xfrm>
          <a:solidFill>
            <a:schemeClr val="accent2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/>
              <a:t>2/7/20XX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312CC964-A50B-4C29-B4E4-2C30BB34CCF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97113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6AF1A06-62E5-489E-B58B-735C8C7AC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6159" y="685800"/>
            <a:ext cx="6238688" cy="1382233"/>
          </a:xfrm>
        </p:spPr>
        <p:txBody>
          <a:bodyPr rtlCol="0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69C6C4F-4058-4399-B572-5BE848DDF8B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-7444"/>
            <a:ext cx="4966447" cy="6846394"/>
          </a:xfrm>
          <a:custGeom>
            <a:avLst/>
            <a:gdLst>
              <a:gd name="connsiteX0" fmla="*/ 0 w 4966447"/>
              <a:gd name="connsiteY0" fmla="*/ 0 h 6846394"/>
              <a:gd name="connsiteX1" fmla="*/ 4966447 w 4966447"/>
              <a:gd name="connsiteY1" fmla="*/ 0 h 6846394"/>
              <a:gd name="connsiteX2" fmla="*/ 3362258 w 4966447"/>
              <a:gd name="connsiteY2" fmla="*/ 6846394 h 6846394"/>
              <a:gd name="connsiteX3" fmla="*/ 0 w 4966447"/>
              <a:gd name="connsiteY3" fmla="*/ 6846394 h 6846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66447" h="6846394">
                <a:moveTo>
                  <a:pt x="0" y="0"/>
                </a:moveTo>
                <a:lnTo>
                  <a:pt x="4966447" y="0"/>
                </a:lnTo>
                <a:lnTo>
                  <a:pt x="3362258" y="6846394"/>
                </a:lnTo>
                <a:lnTo>
                  <a:pt x="0" y="6846394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/>
              <a:t>Sample Footer Text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C26D8E8-8E78-469E-8668-51D3E4C11F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6158" y="2301949"/>
            <a:ext cx="6238687" cy="4022650"/>
          </a:xfrm>
        </p:spPr>
        <p:txBody>
          <a:bodyPr rtlCol="0"/>
          <a:lstStyle>
            <a:lvl1pPr>
              <a:buNone/>
              <a:defRPr/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D096BF3-A78D-4B37-892C-A0C3271185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3627455" y="-19394"/>
            <a:ext cx="806149" cy="6877392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94780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0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70231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B0DB3-A8FF-4ABB-9E2E-D960422260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25308"/>
          </a:xfrm>
        </p:spPr>
        <p:txBody>
          <a:bodyPr rtlCol="0" anchor="b">
            <a:normAutofit/>
          </a:bodyPr>
          <a:lstStyle>
            <a:lvl1pPr algn="ctr">
              <a:defRPr sz="66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EE0618-75D7-410F-859C-CDF53BC53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86729"/>
            <a:ext cx="9144000" cy="113552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237F11-76DB-4DD9-9747-3F38D05BA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59F581-81B0-44B3-ABA5-A25CA4BAE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0D591-ADCF-4300-8282-72AE357F3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99701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A1BE8-ECC1-4027-B16E-C7BECCA9D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rtlCol="0" anchor="b"/>
          <a:lstStyle>
            <a:lvl1pPr>
              <a:defRPr sz="60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46C7E1-471A-46AA-8068-98E68C0C20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 rtlCol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C9F8F-EC48-4D16-B4C6-023A7B607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9FA5B3-F726-417B-932A-B93E0C8F5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D21F1-1A24-43EA-AB09-3024C491E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45154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16569-B648-4D50-BEB8-E8DAE24D6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831B3-A1FD-470C-BEEE-4CFB441502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4493"/>
            <a:ext cx="5181600" cy="4252470"/>
          </a:xfrm>
        </p:spPr>
        <p:txBody>
          <a:bodyPr rtlCol="0"/>
          <a:lstStyle/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F34A17-C244-438C-9AE3-FB9B3CE3BD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4493"/>
            <a:ext cx="5181600" cy="4252470"/>
          </a:xfrm>
        </p:spPr>
        <p:txBody>
          <a:bodyPr rtlCol="0"/>
          <a:lstStyle/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CFA3AA-3FC1-4B98-8F99-1726F1AC0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E10883-BACC-41A1-9067-ECFDB937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7660A2-13C9-4432-A6EB-A4FF3D78F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36795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841DB-C73C-4968-B434-A6AA14DAF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8152BF-92C7-4BF5-A9DB-16A0BF0F5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289DB7-F492-4037-A439-D70F7E556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FA96F1-8B8A-4E83-B3C2-E10DE522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59756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57525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943FF111-78CB-4983-B8F5-B6B8AB608E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7213E2B-F1F4-4058-B2C2-73EC82E307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83790" y="1064715"/>
            <a:ext cx="6153912" cy="3922755"/>
          </a:xfrm>
        </p:spPr>
        <p:txBody>
          <a:bodyPr rtlCol="0">
            <a:normAutofit/>
          </a:bodyPr>
          <a:lstStyle>
            <a:lvl1pPr algn="l">
              <a:defRPr sz="4400"/>
            </a:lvl1pPr>
          </a:lstStyle>
          <a:p>
            <a:pPr algn="r"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6F3C210C-32A8-4833-93AA-B97D51CEA9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83790" y="5033339"/>
            <a:ext cx="6157951" cy="943386"/>
          </a:xfrm>
        </p:spPr>
        <p:txBody>
          <a:bodyPr rtlCol="0"/>
          <a:lstStyle>
            <a:lvl1pPr>
              <a:buNone/>
              <a:defRPr/>
            </a:lvl1pPr>
          </a:lstStyle>
          <a:p>
            <a:pPr algn="r" rtl="0"/>
            <a:r>
              <a:rPr lang="en-US"/>
              <a:t>Click to edit Master subtitle style</a:t>
            </a:r>
            <a:endParaRPr lang="en-GB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9FA8250-8F05-4500-98CD-AD8B9E2BAB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3418764" y="0"/>
            <a:ext cx="815637" cy="6857348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F4A7590-29E0-4C43-A12B-EE5A8672A9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0" y="5468380"/>
            <a:ext cx="6096000" cy="1389619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8440C747-2FA3-4C97-A0A7-52520A197E2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6822" y="0"/>
            <a:ext cx="4811317" cy="6857998"/>
          </a:xfrm>
          <a:custGeom>
            <a:avLst/>
            <a:gdLst>
              <a:gd name="connsiteX0" fmla="*/ 0 w 4811317"/>
              <a:gd name="connsiteY0" fmla="*/ 0 h 6857998"/>
              <a:gd name="connsiteX1" fmla="*/ 4811317 w 4811317"/>
              <a:gd name="connsiteY1" fmla="*/ 0 h 6857998"/>
              <a:gd name="connsiteX2" fmla="*/ 2712446 w 4811317"/>
              <a:gd name="connsiteY2" fmla="*/ 6857998 h 6857998"/>
              <a:gd name="connsiteX3" fmla="*/ 0 w 4811317"/>
              <a:gd name="connsiteY3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11317" h="6857998">
                <a:moveTo>
                  <a:pt x="0" y="0"/>
                </a:moveTo>
                <a:lnTo>
                  <a:pt x="4811317" y="0"/>
                </a:lnTo>
                <a:lnTo>
                  <a:pt x="2712446" y="6857998"/>
                </a:lnTo>
                <a:lnTo>
                  <a:pt x="0" y="6857998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60468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CBE2C-9DAA-489D-AC88-15CBBA8A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124BE-E494-445A-A4FB-A2A8F28F0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2446DE-9A32-4774-9F7C-86678CA90E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00115D-61B3-46D0-B4D3-30C374B52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3C2AFC-D0F8-469F-B1E0-123C2E066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B9BCDA-9EF7-4531-8021-AF7B30751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91958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AE558-F89F-4688-94E5-77F37D49F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CD35AF-8CA2-49BB-BAE9-F29A0186EC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5CAA98-55BD-4118-A8AF-D60306078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BFF4C5-82A8-4AD8-B7E2-2882F6576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2/7/20XX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60B401-B64F-417B-8AD6-581A22E5E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24BD4C-7149-44BF-8150-F72CAA95A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0526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436E0F2-A64B-471E-93C0-8DFE08CC57C8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C1E3AB1-2A8C-4607-9FAE-D8BDB280FE1A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6D66059-832F-40B6-A35F-F56C8F38A1E7}"/>
              </a:ext>
            </a:extLst>
          </p:cNvPr>
          <p:cNvCxnSpPr>
            <a:cxnSpLocks/>
          </p:cNvCxnSpPr>
          <p:nvPr/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515E2ED-7EA9-448D-83FA-54C3DF9723BD}"/>
              </a:ext>
            </a:extLst>
          </p:cNvPr>
          <p:cNvCxnSpPr>
            <a:cxnSpLocks/>
          </p:cNvCxnSpPr>
          <p:nvPr/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0595356-EABD-4767-AC9D-EA21FF115EC0}"/>
              </a:ext>
            </a:extLst>
          </p:cNvPr>
          <p:cNvCxnSpPr>
            <a:cxnSpLocks/>
          </p:cNvCxnSpPr>
          <p:nvPr/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8CD9F06-9628-469C-B788-A894E3E08281}"/>
              </a:ext>
            </a:extLst>
          </p:cNvPr>
          <p:cNvCxnSpPr>
            <a:cxnSpLocks/>
          </p:cNvCxnSpPr>
          <p:nvPr/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550A431-0B61-421B-B4B7-24C0CFF0F938}"/>
              </a:ext>
            </a:extLst>
          </p:cNvPr>
          <p:cNvCxnSpPr>
            <a:cxnSpLocks/>
          </p:cNvCxnSpPr>
          <p:nvPr/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5B94C5-D205-4339-B029-5D0FD2E5F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533401"/>
            <a:ext cx="9906000" cy="1382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96DC5C-BD34-4CE4-8AA7-A6A4B9516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009554"/>
            <a:ext cx="9906000" cy="4024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192A7-D622-449D-9FC2-48FDE4D690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/>
              <a:t>2/7/20XX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5B93C-2BE9-4847-BFE5-D3CBCC6E94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="1" spc="30" baseline="0">
                <a:solidFill>
                  <a:schemeClr val="tx2"/>
                </a:solidFill>
                <a:latin typeface="+mj-lt"/>
              </a:defRPr>
            </a:lvl1pPr>
          </a:lstStyle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70A99-395E-4F22-8AAB-6C7EE743D7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fld id="{312CC964-A50B-4C29-B4E4-2C30BB34CC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6036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6" r:id="rId3"/>
    <p:sldLayoutId id="2147483675" r:id="rId4"/>
    <p:sldLayoutId id="2147483686" r:id="rId5"/>
    <p:sldLayoutId id="2147483662" r:id="rId6"/>
    <p:sldLayoutId id="2147483679" r:id="rId7"/>
    <p:sldLayoutId id="2147483682" r:id="rId8"/>
    <p:sldLayoutId id="2147483687" r:id="rId9"/>
    <p:sldLayoutId id="2147483665" r:id="rId10"/>
    <p:sldLayoutId id="2147483683" r:id="rId11"/>
    <p:sldLayoutId id="2147483677" r:id="rId12"/>
    <p:sldLayoutId id="2147483678" r:id="rId13"/>
    <p:sldLayoutId id="2147483684" r:id="rId14"/>
    <p:sldLayoutId id="2147483661" r:id="rId15"/>
    <p:sldLayoutId id="2147483663" r:id="rId16"/>
    <p:sldLayoutId id="2147483664" r:id="rId17"/>
    <p:sldLayoutId id="2147483666" r:id="rId18"/>
    <p:sldLayoutId id="2147483667" r:id="rId19"/>
    <p:sldLayoutId id="2147483685" r:id="rId20"/>
    <p:sldLayoutId id="2147483668" r:id="rId21"/>
    <p:sldLayoutId id="2147483669" r:id="rId2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i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336">
          <p15:clr>
            <a:srgbClr val="F26B43"/>
          </p15:clr>
        </p15:guide>
        <p15:guide id="4" orient="horz" pos="3984">
          <p15:clr>
            <a:srgbClr val="F26B43"/>
          </p15:clr>
        </p15:guide>
        <p15:guide id="5" pos="336">
          <p15:clr>
            <a:srgbClr val="F26B43"/>
          </p15:clr>
        </p15:guide>
        <p15:guide id="6" pos="7344">
          <p15:clr>
            <a:srgbClr val="F26B43"/>
          </p15:clr>
        </p15:guide>
        <p15:guide id="7" pos="720">
          <p15:clr>
            <a:srgbClr val="F26B43"/>
          </p15:clr>
        </p15:guide>
        <p15:guide id="8" pos="69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18" Type="http://schemas.openxmlformats.org/officeDocument/2006/relationships/image" Target="../media/image18.png"/><Relationship Id="rId3" Type="http://schemas.openxmlformats.org/officeDocument/2006/relationships/image" Target="../media/image3.svg"/><Relationship Id="rId21" Type="http://schemas.openxmlformats.org/officeDocument/2006/relationships/image" Target="../media/image21.sv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17" Type="http://schemas.openxmlformats.org/officeDocument/2006/relationships/image" Target="../media/image17.sv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5" Type="http://schemas.openxmlformats.org/officeDocument/2006/relationships/image" Target="../media/image15.svg"/><Relationship Id="rId10" Type="http://schemas.openxmlformats.org/officeDocument/2006/relationships/image" Target="../media/image10.png"/><Relationship Id="rId19" Type="http://schemas.openxmlformats.org/officeDocument/2006/relationships/image" Target="../media/image19.svg"/><Relationship Id="rId4" Type="http://schemas.openxmlformats.org/officeDocument/2006/relationships/image" Target="../media/image4.png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18" Type="http://schemas.openxmlformats.org/officeDocument/2006/relationships/image" Target="../media/image18.png"/><Relationship Id="rId3" Type="http://schemas.openxmlformats.org/officeDocument/2006/relationships/image" Target="../media/image23.svg"/><Relationship Id="rId21" Type="http://schemas.openxmlformats.org/officeDocument/2006/relationships/image" Target="../media/image21.sv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17" Type="http://schemas.openxmlformats.org/officeDocument/2006/relationships/image" Target="../media/image17.svg"/><Relationship Id="rId2" Type="http://schemas.openxmlformats.org/officeDocument/2006/relationships/image" Target="../media/image22.pn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5" Type="http://schemas.openxmlformats.org/officeDocument/2006/relationships/image" Target="../media/image15.svg"/><Relationship Id="rId10" Type="http://schemas.openxmlformats.org/officeDocument/2006/relationships/image" Target="../media/image10.png"/><Relationship Id="rId19" Type="http://schemas.openxmlformats.org/officeDocument/2006/relationships/image" Target="../media/image19.svg"/><Relationship Id="rId4" Type="http://schemas.openxmlformats.org/officeDocument/2006/relationships/image" Target="../media/image4.png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7.png"/><Relationship Id="rId18" Type="http://schemas.openxmlformats.org/officeDocument/2006/relationships/image" Target="../media/image42.svg"/><Relationship Id="rId26" Type="http://schemas.openxmlformats.org/officeDocument/2006/relationships/image" Target="../media/image50.svg"/><Relationship Id="rId3" Type="http://schemas.openxmlformats.org/officeDocument/2006/relationships/image" Target="../media/image27.png"/><Relationship Id="rId21" Type="http://schemas.openxmlformats.org/officeDocument/2006/relationships/image" Target="../media/image45.png"/><Relationship Id="rId34" Type="http://schemas.openxmlformats.org/officeDocument/2006/relationships/image" Target="../media/image58.svg"/><Relationship Id="rId7" Type="http://schemas.openxmlformats.org/officeDocument/2006/relationships/image" Target="../media/image31.png"/><Relationship Id="rId12" Type="http://schemas.openxmlformats.org/officeDocument/2006/relationships/image" Target="../media/image36.svg"/><Relationship Id="rId17" Type="http://schemas.openxmlformats.org/officeDocument/2006/relationships/image" Target="../media/image41.png"/><Relationship Id="rId25" Type="http://schemas.openxmlformats.org/officeDocument/2006/relationships/image" Target="../media/image49.png"/><Relationship Id="rId33" Type="http://schemas.openxmlformats.org/officeDocument/2006/relationships/image" Target="../media/image57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40.svg"/><Relationship Id="rId20" Type="http://schemas.openxmlformats.org/officeDocument/2006/relationships/image" Target="../media/image44.svg"/><Relationship Id="rId29" Type="http://schemas.openxmlformats.org/officeDocument/2006/relationships/image" Target="../media/image5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0.svg"/><Relationship Id="rId11" Type="http://schemas.openxmlformats.org/officeDocument/2006/relationships/image" Target="../media/image35.png"/><Relationship Id="rId24" Type="http://schemas.openxmlformats.org/officeDocument/2006/relationships/image" Target="../media/image48.svg"/><Relationship Id="rId32" Type="http://schemas.openxmlformats.org/officeDocument/2006/relationships/image" Target="../media/image56.sv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23" Type="http://schemas.openxmlformats.org/officeDocument/2006/relationships/image" Target="../media/image47.png"/><Relationship Id="rId28" Type="http://schemas.openxmlformats.org/officeDocument/2006/relationships/image" Target="../media/image52.svg"/><Relationship Id="rId10" Type="http://schemas.openxmlformats.org/officeDocument/2006/relationships/image" Target="../media/image34.svg"/><Relationship Id="rId19" Type="http://schemas.openxmlformats.org/officeDocument/2006/relationships/image" Target="../media/image43.png"/><Relationship Id="rId31" Type="http://schemas.openxmlformats.org/officeDocument/2006/relationships/image" Target="../media/image55.png"/><Relationship Id="rId4" Type="http://schemas.openxmlformats.org/officeDocument/2006/relationships/image" Target="../media/image28.svg"/><Relationship Id="rId9" Type="http://schemas.openxmlformats.org/officeDocument/2006/relationships/image" Target="../media/image33.png"/><Relationship Id="rId14" Type="http://schemas.openxmlformats.org/officeDocument/2006/relationships/image" Target="../media/image38.svg"/><Relationship Id="rId22" Type="http://schemas.openxmlformats.org/officeDocument/2006/relationships/image" Target="../media/image46.svg"/><Relationship Id="rId27" Type="http://schemas.openxmlformats.org/officeDocument/2006/relationships/image" Target="../media/image51.png"/><Relationship Id="rId30" Type="http://schemas.openxmlformats.org/officeDocument/2006/relationships/image" Target="../media/image54.svg"/><Relationship Id="rId8" Type="http://schemas.openxmlformats.org/officeDocument/2006/relationships/image" Target="../media/image3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7" Type="http://schemas.openxmlformats.org/officeDocument/2006/relationships/image" Target="../media/image66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5.png"/><Relationship Id="rId5" Type="http://schemas.openxmlformats.org/officeDocument/2006/relationships/image" Target="../media/image64.svg"/><Relationship Id="rId4" Type="http://schemas.openxmlformats.org/officeDocument/2006/relationships/image" Target="../media/image6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sv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3.svg"/><Relationship Id="rId7" Type="http://schemas.openxmlformats.org/officeDocument/2006/relationships/image" Target="../media/image77.sv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76.png"/><Relationship Id="rId5" Type="http://schemas.openxmlformats.org/officeDocument/2006/relationships/image" Target="../media/image75.svg"/><Relationship Id="rId4" Type="http://schemas.openxmlformats.org/officeDocument/2006/relationships/image" Target="../media/image7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svg"/><Relationship Id="rId7" Type="http://schemas.openxmlformats.org/officeDocument/2006/relationships/image" Target="../media/image84.sv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3.png"/><Relationship Id="rId5" Type="http://schemas.openxmlformats.org/officeDocument/2006/relationships/image" Target="../media/image82.svg"/><Relationship Id="rId4" Type="http://schemas.openxmlformats.org/officeDocument/2006/relationships/image" Target="../media/image8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sv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8.svg"/><Relationship Id="rId4" Type="http://schemas.openxmlformats.org/officeDocument/2006/relationships/image" Target="../media/image8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36C10-A9EA-414E-B3D3-09BAD9FA95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54126" y="1064715"/>
            <a:ext cx="5783575" cy="4572292"/>
          </a:xfrm>
        </p:spPr>
        <p:txBody>
          <a:bodyPr rtlCol="0" anchor="ctr">
            <a:normAutofit/>
          </a:bodyPr>
          <a:lstStyle/>
          <a:p>
            <a:pPr algn="r" rtl="0"/>
            <a:r>
              <a:rPr lang="en-GB" sz="3400" dirty="0"/>
              <a:t>Critically Evaluating Mindfulness Practice for Children and Young People with Adverse Childhood Experiences (ACEs)</a:t>
            </a:r>
            <a:br>
              <a:rPr lang="en-GB" sz="3400" dirty="0"/>
            </a:br>
            <a:endParaRPr lang="en-GB" sz="3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140D27-0E15-4434-A8B8-FC32761449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83790" y="5033339"/>
            <a:ext cx="6157951" cy="943386"/>
          </a:xfrm>
        </p:spPr>
        <p:txBody>
          <a:bodyPr rtlCol="0">
            <a:normAutofit/>
          </a:bodyPr>
          <a:lstStyle/>
          <a:p>
            <a:pPr algn="r" rtl="0">
              <a:lnSpc>
                <a:spcPct val="90000"/>
              </a:lnSpc>
            </a:pPr>
            <a:r>
              <a:rPr lang="en-GB" sz="1300" dirty="0"/>
              <a:t>ECPS6004 </a:t>
            </a:r>
          </a:p>
          <a:p>
            <a:pPr algn="r" rtl="0">
              <a:lnSpc>
                <a:spcPct val="90000"/>
              </a:lnSpc>
            </a:pPr>
            <a:r>
              <a:rPr lang="en-GB" sz="1300" dirty="0"/>
              <a:t>Reia Sigrist </a:t>
            </a:r>
          </a:p>
          <a:p>
            <a:pPr algn="r" rtl="0">
              <a:lnSpc>
                <a:spcPct val="90000"/>
              </a:lnSpc>
            </a:pPr>
            <a:r>
              <a:rPr lang="en-GB" sz="1300" dirty="0"/>
              <a:t>2219662</a:t>
            </a:r>
          </a:p>
        </p:txBody>
      </p:sp>
      <p:pic>
        <p:nvPicPr>
          <p:cNvPr id="6" name="Picture Placeholder 5" descr="Children doing yoga">
            <a:extLst>
              <a:ext uri="{FF2B5EF4-FFF2-40B4-BE49-F238E27FC236}">
                <a16:creationId xmlns:a16="http://schemas.microsoft.com/office/drawing/2014/main" id="{3CF2725B-8BAD-4651-8A3F-80E73387133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38030" r="4602" b="-2"/>
          <a:stretch/>
        </p:blipFill>
        <p:spPr>
          <a:xfrm>
            <a:off x="16821" y="10"/>
            <a:ext cx="6383979" cy="6857990"/>
          </a:xfrm>
          <a:noFill/>
        </p:spPr>
      </p:pic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96B2C290-D11E-61FF-7CDD-91EC4EC78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fld id="{312CC964-A50B-4C29-B4E4-2C30BB34CCF3}" type="slidenum">
              <a:rPr lang="en-GB" smtClean="0"/>
              <a:pPr rtl="0">
                <a:spcAft>
                  <a:spcPts val="600"/>
                </a:spcAft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63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9" name="Oval 1078">
            <a:extLst>
              <a:ext uri="{FF2B5EF4-FFF2-40B4-BE49-F238E27FC236}">
                <a16:creationId xmlns:a16="http://schemas.microsoft.com/office/drawing/2014/main" id="{F01F3607-05F1-8507-C0F1-42C268285906}"/>
              </a:ext>
            </a:extLst>
          </p:cNvPr>
          <p:cNvSpPr/>
          <p:nvPr/>
        </p:nvSpPr>
        <p:spPr>
          <a:xfrm>
            <a:off x="3298718" y="1332460"/>
            <a:ext cx="5594565" cy="4193079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Adverse Childhood Experiences (ACEs) are traumatic events that occur during childhood. They are strongly linked to long-term mental and physical health issues (Hughes et al., 2017). 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Rates of ACEs have increased post-COVID due to heightened stress and reduced access to support (Anderson, 2022; Clemens et al., 2022).</a:t>
            </a: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B5FF8487-12CC-455B-BB28-092AAA3E4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4012" y="291445"/>
            <a:ext cx="5477933" cy="1382156"/>
          </a:xfrm>
        </p:spPr>
        <p:txBody>
          <a:bodyPr rtlCol="0"/>
          <a:lstStyle/>
          <a:p>
            <a:pPr rtl="0"/>
            <a:r>
              <a:rPr lang="en-GB" dirty="0"/>
              <a:t>What are ACEs?</a:t>
            </a:r>
          </a:p>
        </p:txBody>
      </p:sp>
      <p:sp>
        <p:nvSpPr>
          <p:cNvPr id="34" name="Slide Number Placeholder 33">
            <a:extLst>
              <a:ext uri="{FF2B5EF4-FFF2-40B4-BE49-F238E27FC236}">
                <a16:creationId xmlns:a16="http://schemas.microsoft.com/office/drawing/2014/main" id="{97124BB6-5243-455D-83FF-AE2077E38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2</a:t>
            </a:fld>
            <a:endParaRPr lang="en-GB" dirty="0"/>
          </a:p>
        </p:txBody>
      </p:sp>
      <p:grpSp>
        <p:nvGrpSpPr>
          <p:cNvPr id="1037" name="Group 1036">
            <a:extLst>
              <a:ext uri="{FF2B5EF4-FFF2-40B4-BE49-F238E27FC236}">
                <a16:creationId xmlns:a16="http://schemas.microsoft.com/office/drawing/2014/main" id="{FE5A97F2-8D05-DEC5-7C5B-1F2E6D173921}"/>
              </a:ext>
            </a:extLst>
          </p:cNvPr>
          <p:cNvGrpSpPr/>
          <p:nvPr/>
        </p:nvGrpSpPr>
        <p:grpSpPr>
          <a:xfrm>
            <a:off x="2585763" y="1590761"/>
            <a:ext cx="914400" cy="914400"/>
            <a:chOff x="1838449" y="1809474"/>
            <a:chExt cx="914400" cy="914400"/>
          </a:xfrm>
        </p:grpSpPr>
        <p:sp>
          <p:nvSpPr>
            <p:cNvPr id="1036" name="Oval 1035">
              <a:extLst>
                <a:ext uri="{FF2B5EF4-FFF2-40B4-BE49-F238E27FC236}">
                  <a16:creationId xmlns:a16="http://schemas.microsoft.com/office/drawing/2014/main" id="{EE4AED9A-1EB7-8BE6-0E5D-21526CA36938}"/>
                </a:ext>
              </a:extLst>
            </p:cNvPr>
            <p:cNvSpPr/>
            <p:nvPr/>
          </p:nvSpPr>
          <p:spPr>
            <a:xfrm>
              <a:off x="1905987" y="1843118"/>
              <a:ext cx="779324" cy="786886"/>
            </a:xfrm>
            <a:prstGeom prst="ellips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35" name="Graphic 1034" descr="Clenched Fist outline">
              <a:extLst>
                <a:ext uri="{FF2B5EF4-FFF2-40B4-BE49-F238E27FC236}">
                  <a16:creationId xmlns:a16="http://schemas.microsoft.com/office/drawing/2014/main" id="{39575B6E-8DF7-B563-9F07-DD2E04704F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838449" y="1809474"/>
              <a:ext cx="914400" cy="914400"/>
            </a:xfrm>
            <a:prstGeom prst="ellipse">
              <a:avLst/>
            </a:prstGeom>
          </p:spPr>
        </p:pic>
      </p:grpSp>
      <p:grpSp>
        <p:nvGrpSpPr>
          <p:cNvPr id="1045" name="Group 1044">
            <a:extLst>
              <a:ext uri="{FF2B5EF4-FFF2-40B4-BE49-F238E27FC236}">
                <a16:creationId xmlns:a16="http://schemas.microsoft.com/office/drawing/2014/main" id="{C8FB0966-3447-B878-3A77-9C8190C4A315}"/>
              </a:ext>
            </a:extLst>
          </p:cNvPr>
          <p:cNvGrpSpPr/>
          <p:nvPr/>
        </p:nvGrpSpPr>
        <p:grpSpPr>
          <a:xfrm>
            <a:off x="2228850" y="2931077"/>
            <a:ext cx="779324" cy="786886"/>
            <a:chOff x="6821470" y="474548"/>
            <a:chExt cx="779324" cy="786886"/>
          </a:xfrm>
        </p:grpSpPr>
        <p:sp>
          <p:nvSpPr>
            <p:cNvPr id="1041" name="Oval 1040">
              <a:extLst>
                <a:ext uri="{FF2B5EF4-FFF2-40B4-BE49-F238E27FC236}">
                  <a16:creationId xmlns:a16="http://schemas.microsoft.com/office/drawing/2014/main" id="{842A93D2-6D05-0523-E9BB-169B2D3DFD04}"/>
                </a:ext>
              </a:extLst>
            </p:cNvPr>
            <p:cNvSpPr/>
            <p:nvPr/>
          </p:nvSpPr>
          <p:spPr>
            <a:xfrm>
              <a:off x="6821470" y="474548"/>
              <a:ext cx="779324" cy="786886"/>
            </a:xfrm>
            <a:prstGeom prst="ellips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42" name="Graphic 1041" descr="Crying face outline outline">
              <a:extLst>
                <a:ext uri="{FF2B5EF4-FFF2-40B4-BE49-F238E27FC236}">
                  <a16:creationId xmlns:a16="http://schemas.microsoft.com/office/drawing/2014/main" id="{D2429A3F-F57D-9F4B-793E-A4534308D3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6875723" y="537115"/>
              <a:ext cx="670818" cy="670818"/>
            </a:xfrm>
            <a:prstGeom prst="ellipse">
              <a:avLst/>
            </a:prstGeom>
          </p:spPr>
        </p:pic>
      </p:grpSp>
      <p:grpSp>
        <p:nvGrpSpPr>
          <p:cNvPr id="1049" name="Group 1048">
            <a:extLst>
              <a:ext uri="{FF2B5EF4-FFF2-40B4-BE49-F238E27FC236}">
                <a16:creationId xmlns:a16="http://schemas.microsoft.com/office/drawing/2014/main" id="{7F8407B9-F3B0-E17F-98F3-869FC547F907}"/>
              </a:ext>
            </a:extLst>
          </p:cNvPr>
          <p:cNvGrpSpPr/>
          <p:nvPr/>
        </p:nvGrpSpPr>
        <p:grpSpPr>
          <a:xfrm>
            <a:off x="8203809" y="1106514"/>
            <a:ext cx="779324" cy="786886"/>
            <a:chOff x="7349152" y="958117"/>
            <a:chExt cx="779324" cy="786886"/>
          </a:xfrm>
        </p:grpSpPr>
        <p:sp>
          <p:nvSpPr>
            <p:cNvPr id="1048" name="Oval 1047">
              <a:extLst>
                <a:ext uri="{FF2B5EF4-FFF2-40B4-BE49-F238E27FC236}">
                  <a16:creationId xmlns:a16="http://schemas.microsoft.com/office/drawing/2014/main" id="{11E7F436-3AF3-BA85-65B9-EA33E0988E38}"/>
                </a:ext>
              </a:extLst>
            </p:cNvPr>
            <p:cNvSpPr/>
            <p:nvPr/>
          </p:nvSpPr>
          <p:spPr>
            <a:xfrm>
              <a:off x="7349152" y="958117"/>
              <a:ext cx="779324" cy="786886"/>
            </a:xfrm>
            <a:prstGeom prst="ellips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47" name="Graphic 1046" descr="Balloon animal outline">
              <a:extLst>
                <a:ext uri="{FF2B5EF4-FFF2-40B4-BE49-F238E27FC236}">
                  <a16:creationId xmlns:a16="http://schemas.microsoft.com/office/drawing/2014/main" id="{BA6C698C-F22B-16F5-9BD4-C1C27D05BCF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427795" y="1055997"/>
              <a:ext cx="617604" cy="617604"/>
            </a:xfrm>
            <a:prstGeom prst="rect">
              <a:avLst/>
            </a:prstGeom>
          </p:spPr>
        </p:pic>
      </p:grpSp>
      <p:grpSp>
        <p:nvGrpSpPr>
          <p:cNvPr id="1056" name="Group 1055">
            <a:extLst>
              <a:ext uri="{FF2B5EF4-FFF2-40B4-BE49-F238E27FC236}">
                <a16:creationId xmlns:a16="http://schemas.microsoft.com/office/drawing/2014/main" id="{C33CAA80-3DC7-F7FB-089A-D688C788A8A7}"/>
              </a:ext>
            </a:extLst>
          </p:cNvPr>
          <p:cNvGrpSpPr/>
          <p:nvPr/>
        </p:nvGrpSpPr>
        <p:grpSpPr>
          <a:xfrm>
            <a:off x="9146817" y="2398323"/>
            <a:ext cx="783764" cy="809804"/>
            <a:chOff x="7547264" y="473609"/>
            <a:chExt cx="783764" cy="809804"/>
          </a:xfrm>
        </p:grpSpPr>
        <p:sp>
          <p:nvSpPr>
            <p:cNvPr id="1043" name="Oval 1042">
              <a:extLst>
                <a:ext uri="{FF2B5EF4-FFF2-40B4-BE49-F238E27FC236}">
                  <a16:creationId xmlns:a16="http://schemas.microsoft.com/office/drawing/2014/main" id="{2F0FA45C-6ACC-FFD5-BED8-1195C868D989}"/>
                </a:ext>
              </a:extLst>
            </p:cNvPr>
            <p:cNvSpPr/>
            <p:nvPr/>
          </p:nvSpPr>
          <p:spPr>
            <a:xfrm>
              <a:off x="7547264" y="496527"/>
              <a:ext cx="779324" cy="786886"/>
            </a:xfrm>
            <a:prstGeom prst="ellipse">
              <a:avLst/>
            </a:prstGeom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53" name="Graphic 1052" descr="School boy outline">
              <a:extLst>
                <a:ext uri="{FF2B5EF4-FFF2-40B4-BE49-F238E27FC236}">
                  <a16:creationId xmlns:a16="http://schemas.microsoft.com/office/drawing/2014/main" id="{7CED8BEE-C440-5EF9-073C-18CC0F20973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551704" y="473609"/>
              <a:ext cx="779324" cy="779324"/>
            </a:xfrm>
            <a:prstGeom prst="rect">
              <a:avLst/>
            </a:prstGeom>
          </p:spPr>
        </p:pic>
      </p:grpSp>
      <p:grpSp>
        <p:nvGrpSpPr>
          <p:cNvPr id="1057" name="Group 1056">
            <a:extLst>
              <a:ext uri="{FF2B5EF4-FFF2-40B4-BE49-F238E27FC236}">
                <a16:creationId xmlns:a16="http://schemas.microsoft.com/office/drawing/2014/main" id="{0513EC65-8D2F-4939-467E-70F45FBB22DC}"/>
              </a:ext>
            </a:extLst>
          </p:cNvPr>
          <p:cNvGrpSpPr/>
          <p:nvPr/>
        </p:nvGrpSpPr>
        <p:grpSpPr>
          <a:xfrm>
            <a:off x="9202791" y="3592769"/>
            <a:ext cx="779324" cy="786886"/>
            <a:chOff x="8646760" y="852576"/>
            <a:chExt cx="779324" cy="786886"/>
          </a:xfrm>
        </p:grpSpPr>
        <p:sp>
          <p:nvSpPr>
            <p:cNvPr id="1050" name="Oval 1049">
              <a:extLst>
                <a:ext uri="{FF2B5EF4-FFF2-40B4-BE49-F238E27FC236}">
                  <a16:creationId xmlns:a16="http://schemas.microsoft.com/office/drawing/2014/main" id="{A6EFC3D8-6263-2590-6D4D-B98D92EBD98C}"/>
                </a:ext>
              </a:extLst>
            </p:cNvPr>
            <p:cNvSpPr/>
            <p:nvPr/>
          </p:nvSpPr>
          <p:spPr>
            <a:xfrm>
              <a:off x="8646760" y="852576"/>
              <a:ext cx="779324" cy="786886"/>
            </a:xfrm>
            <a:prstGeom prst="ellipse">
              <a:avLst/>
            </a:prstGeom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55" name="Graphic 1054" descr="Loudly crying face outline outline">
              <a:extLst>
                <a:ext uri="{FF2B5EF4-FFF2-40B4-BE49-F238E27FC236}">
                  <a16:creationId xmlns:a16="http://schemas.microsoft.com/office/drawing/2014/main" id="{81F88817-D1B1-1E59-63EF-3D5056D4F18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8691545" y="893096"/>
              <a:ext cx="689753" cy="689753"/>
            </a:xfrm>
            <a:prstGeom prst="rect">
              <a:avLst/>
            </a:prstGeom>
          </p:spPr>
        </p:pic>
      </p:grpSp>
      <p:grpSp>
        <p:nvGrpSpPr>
          <p:cNvPr id="1073" name="Group 1072">
            <a:extLst>
              <a:ext uri="{FF2B5EF4-FFF2-40B4-BE49-F238E27FC236}">
                <a16:creationId xmlns:a16="http://schemas.microsoft.com/office/drawing/2014/main" id="{6F2F628C-7DDC-2770-A8D4-02900EEB6156}"/>
              </a:ext>
            </a:extLst>
          </p:cNvPr>
          <p:cNvGrpSpPr/>
          <p:nvPr/>
        </p:nvGrpSpPr>
        <p:grpSpPr>
          <a:xfrm>
            <a:off x="2702446" y="4391809"/>
            <a:ext cx="822400" cy="787110"/>
            <a:chOff x="682131" y="5976893"/>
            <a:chExt cx="822400" cy="787110"/>
          </a:xfrm>
        </p:grpSpPr>
        <p:sp>
          <p:nvSpPr>
            <p:cNvPr id="1059" name="Oval 1058">
              <a:extLst>
                <a:ext uri="{FF2B5EF4-FFF2-40B4-BE49-F238E27FC236}">
                  <a16:creationId xmlns:a16="http://schemas.microsoft.com/office/drawing/2014/main" id="{89A97CEC-1996-90CD-5184-44986867F470}"/>
                </a:ext>
              </a:extLst>
            </p:cNvPr>
            <p:cNvSpPr/>
            <p:nvPr/>
          </p:nvSpPr>
          <p:spPr>
            <a:xfrm>
              <a:off x="682131" y="5977117"/>
              <a:ext cx="779324" cy="786886"/>
            </a:xfrm>
            <a:prstGeom prst="ellipse">
              <a:avLst/>
            </a:prstGeom>
            <a:ln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60" name="Graphic 1059" descr="Brain in head outline">
              <a:extLst>
                <a:ext uri="{FF2B5EF4-FFF2-40B4-BE49-F238E27FC236}">
                  <a16:creationId xmlns:a16="http://schemas.microsoft.com/office/drawing/2014/main" id="{3E06F8E4-223E-C113-FC01-C004FBFF005D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rcRect/>
            <a:stretch/>
          </p:blipFill>
          <p:spPr>
            <a:xfrm>
              <a:off x="725207" y="5976893"/>
              <a:ext cx="779324" cy="779324"/>
            </a:xfrm>
            <a:prstGeom prst="rect">
              <a:avLst/>
            </a:prstGeom>
          </p:spPr>
        </p:pic>
      </p:grpSp>
      <p:grpSp>
        <p:nvGrpSpPr>
          <p:cNvPr id="1074" name="Group 1073">
            <a:extLst>
              <a:ext uri="{FF2B5EF4-FFF2-40B4-BE49-F238E27FC236}">
                <a16:creationId xmlns:a16="http://schemas.microsoft.com/office/drawing/2014/main" id="{FEA7DF17-1490-F06E-50BF-B5C4B5C995A9}"/>
              </a:ext>
            </a:extLst>
          </p:cNvPr>
          <p:cNvGrpSpPr/>
          <p:nvPr/>
        </p:nvGrpSpPr>
        <p:grpSpPr>
          <a:xfrm>
            <a:off x="3992633" y="5442405"/>
            <a:ext cx="779324" cy="791143"/>
            <a:chOff x="4177087" y="5690701"/>
            <a:chExt cx="779324" cy="791143"/>
          </a:xfrm>
        </p:grpSpPr>
        <p:sp>
          <p:nvSpPr>
            <p:cNvPr id="1062" name="Oval 1061">
              <a:extLst>
                <a:ext uri="{FF2B5EF4-FFF2-40B4-BE49-F238E27FC236}">
                  <a16:creationId xmlns:a16="http://schemas.microsoft.com/office/drawing/2014/main" id="{0B9EB238-D2EF-29F7-9A20-F063FD84F8A8}"/>
                </a:ext>
              </a:extLst>
            </p:cNvPr>
            <p:cNvSpPr/>
            <p:nvPr/>
          </p:nvSpPr>
          <p:spPr>
            <a:xfrm>
              <a:off x="4177087" y="5694958"/>
              <a:ext cx="779324" cy="786886"/>
            </a:xfrm>
            <a:prstGeom prst="ellipse">
              <a:avLst/>
            </a:prstGeom>
            <a:ln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63" name="Graphic 1062" descr="Woman with kid outline">
              <a:extLst>
                <a:ext uri="{FF2B5EF4-FFF2-40B4-BE49-F238E27FC236}">
                  <a16:creationId xmlns:a16="http://schemas.microsoft.com/office/drawing/2014/main" id="{EDB3BF1E-2E8F-E4C3-E991-C10588992D0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rcRect/>
            <a:stretch/>
          </p:blipFill>
          <p:spPr>
            <a:xfrm>
              <a:off x="4177087" y="5690701"/>
              <a:ext cx="779324" cy="779324"/>
            </a:xfrm>
            <a:prstGeom prst="rect">
              <a:avLst/>
            </a:prstGeom>
          </p:spPr>
        </p:pic>
      </p:grpSp>
      <p:grpSp>
        <p:nvGrpSpPr>
          <p:cNvPr id="1075" name="Group 1074">
            <a:extLst>
              <a:ext uri="{FF2B5EF4-FFF2-40B4-BE49-F238E27FC236}">
                <a16:creationId xmlns:a16="http://schemas.microsoft.com/office/drawing/2014/main" id="{8AE0AECF-5756-E3F0-BD5A-893E5AA3EDEB}"/>
              </a:ext>
            </a:extLst>
          </p:cNvPr>
          <p:cNvGrpSpPr/>
          <p:nvPr/>
        </p:nvGrpSpPr>
        <p:grpSpPr>
          <a:xfrm>
            <a:off x="5718172" y="5743113"/>
            <a:ext cx="791733" cy="787536"/>
            <a:chOff x="5119220" y="5639668"/>
            <a:chExt cx="791733" cy="787536"/>
          </a:xfrm>
        </p:grpSpPr>
        <p:sp>
          <p:nvSpPr>
            <p:cNvPr id="1065" name="Oval 1064">
              <a:extLst>
                <a:ext uri="{FF2B5EF4-FFF2-40B4-BE49-F238E27FC236}">
                  <a16:creationId xmlns:a16="http://schemas.microsoft.com/office/drawing/2014/main" id="{8FFF628F-39E4-36CD-307B-42292CEA1D19}"/>
                </a:ext>
              </a:extLst>
            </p:cNvPr>
            <p:cNvSpPr/>
            <p:nvPr/>
          </p:nvSpPr>
          <p:spPr>
            <a:xfrm>
              <a:off x="5119220" y="5640318"/>
              <a:ext cx="779324" cy="786886"/>
            </a:xfrm>
            <a:prstGeom prst="ellipse">
              <a:avLst/>
            </a:prstGeom>
            <a:ln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66" name="Graphic 1065" descr="Wedding rings outline">
              <a:extLst>
                <a:ext uri="{FF2B5EF4-FFF2-40B4-BE49-F238E27FC236}">
                  <a16:creationId xmlns:a16="http://schemas.microsoft.com/office/drawing/2014/main" id="{C1E618A3-EC59-131F-AAEB-9F98B0FF3BAD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rcRect/>
            <a:stretch/>
          </p:blipFill>
          <p:spPr>
            <a:xfrm>
              <a:off x="5131629" y="5639668"/>
              <a:ext cx="779324" cy="779324"/>
            </a:xfrm>
            <a:prstGeom prst="rect">
              <a:avLst/>
            </a:prstGeom>
          </p:spPr>
        </p:pic>
      </p:grpSp>
      <p:grpSp>
        <p:nvGrpSpPr>
          <p:cNvPr id="1076" name="Group 1075">
            <a:extLst>
              <a:ext uri="{FF2B5EF4-FFF2-40B4-BE49-F238E27FC236}">
                <a16:creationId xmlns:a16="http://schemas.microsoft.com/office/drawing/2014/main" id="{E60DDF28-D5A7-1A56-E266-AF5AD53523E9}"/>
              </a:ext>
            </a:extLst>
          </p:cNvPr>
          <p:cNvGrpSpPr/>
          <p:nvPr/>
        </p:nvGrpSpPr>
        <p:grpSpPr>
          <a:xfrm>
            <a:off x="7275523" y="5383775"/>
            <a:ext cx="807413" cy="786886"/>
            <a:chOff x="6602764" y="5834142"/>
            <a:chExt cx="807413" cy="786886"/>
          </a:xfrm>
        </p:grpSpPr>
        <p:sp>
          <p:nvSpPr>
            <p:cNvPr id="1068" name="Oval 1067">
              <a:extLst>
                <a:ext uri="{FF2B5EF4-FFF2-40B4-BE49-F238E27FC236}">
                  <a16:creationId xmlns:a16="http://schemas.microsoft.com/office/drawing/2014/main" id="{5BAA50D2-BF5A-C711-7ABD-1129172C3D96}"/>
                </a:ext>
              </a:extLst>
            </p:cNvPr>
            <p:cNvSpPr/>
            <p:nvPr/>
          </p:nvSpPr>
          <p:spPr>
            <a:xfrm>
              <a:off x="6602764" y="5834142"/>
              <a:ext cx="779324" cy="786886"/>
            </a:xfrm>
            <a:prstGeom prst="ellipse">
              <a:avLst/>
            </a:prstGeom>
            <a:ln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69" name="Graphic 1068" descr="Jail outline">
              <a:extLst>
                <a:ext uri="{FF2B5EF4-FFF2-40B4-BE49-F238E27FC236}">
                  <a16:creationId xmlns:a16="http://schemas.microsoft.com/office/drawing/2014/main" id="{23AC4DCF-DB8A-F24F-3075-05F45A7828DD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rcRect/>
            <a:stretch/>
          </p:blipFill>
          <p:spPr>
            <a:xfrm>
              <a:off x="6630853" y="5841704"/>
              <a:ext cx="779324" cy="779324"/>
            </a:xfrm>
            <a:prstGeom prst="rect">
              <a:avLst/>
            </a:prstGeom>
          </p:spPr>
        </p:pic>
      </p:grpSp>
      <p:grpSp>
        <p:nvGrpSpPr>
          <p:cNvPr id="1077" name="Group 1076">
            <a:extLst>
              <a:ext uri="{FF2B5EF4-FFF2-40B4-BE49-F238E27FC236}">
                <a16:creationId xmlns:a16="http://schemas.microsoft.com/office/drawing/2014/main" id="{883CBE24-6B85-B75E-CBB4-F4FA4A1F60D9}"/>
              </a:ext>
            </a:extLst>
          </p:cNvPr>
          <p:cNvGrpSpPr/>
          <p:nvPr/>
        </p:nvGrpSpPr>
        <p:grpSpPr>
          <a:xfrm>
            <a:off x="8463544" y="4732114"/>
            <a:ext cx="779324" cy="786886"/>
            <a:chOff x="8018715" y="5604944"/>
            <a:chExt cx="779324" cy="786886"/>
          </a:xfrm>
        </p:grpSpPr>
        <p:sp>
          <p:nvSpPr>
            <p:cNvPr id="1071" name="Oval 1070">
              <a:extLst>
                <a:ext uri="{FF2B5EF4-FFF2-40B4-BE49-F238E27FC236}">
                  <a16:creationId xmlns:a16="http://schemas.microsoft.com/office/drawing/2014/main" id="{C9BCC344-B7DA-BA01-C850-B6DA5D9A2282}"/>
                </a:ext>
              </a:extLst>
            </p:cNvPr>
            <p:cNvSpPr/>
            <p:nvPr/>
          </p:nvSpPr>
          <p:spPr>
            <a:xfrm>
              <a:off x="8018715" y="5604944"/>
              <a:ext cx="779324" cy="786886"/>
            </a:xfrm>
            <a:prstGeom prst="ellipse">
              <a:avLst/>
            </a:prstGeom>
            <a:ln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72" name="Graphic 1071" descr="Medicine outline">
              <a:extLst>
                <a:ext uri="{FF2B5EF4-FFF2-40B4-BE49-F238E27FC236}">
                  <a16:creationId xmlns:a16="http://schemas.microsoft.com/office/drawing/2014/main" id="{4A84131F-12C9-0678-4077-7B4A7F1E0D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rcRect/>
            <a:stretch/>
          </p:blipFill>
          <p:spPr>
            <a:xfrm>
              <a:off x="8018715" y="5604944"/>
              <a:ext cx="779324" cy="7793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607913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5B891-5B98-417E-B907-EE481EF669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8D105C88-1DDD-9CF2-A016-8F98F04C1D66}"/>
              </a:ext>
            </a:extLst>
          </p:cNvPr>
          <p:cNvSpPr/>
          <p:nvPr/>
        </p:nvSpPr>
        <p:spPr>
          <a:xfrm>
            <a:off x="1537037" y="3683068"/>
            <a:ext cx="8874552" cy="2140732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5000"/>
                  <a:lumOff val="95000"/>
                </a:schemeClr>
              </a:gs>
              <a:gs pos="74000">
                <a:schemeClr val="accent4">
                  <a:lumMod val="45000"/>
                  <a:lumOff val="55000"/>
                </a:schemeClr>
              </a:gs>
              <a:gs pos="83000">
                <a:schemeClr val="accent4">
                  <a:lumMod val="45000"/>
                  <a:lumOff val="55000"/>
                </a:schemeClr>
              </a:gs>
              <a:gs pos="100000">
                <a:schemeClr val="accent4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E53CB70-A24E-A1B8-105B-2AF040EA0755}"/>
              </a:ext>
            </a:extLst>
          </p:cNvPr>
          <p:cNvSpPr/>
          <p:nvPr/>
        </p:nvSpPr>
        <p:spPr>
          <a:xfrm>
            <a:off x="6994646" y="1807807"/>
            <a:ext cx="3416943" cy="171721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6A363CF-574D-F12B-AF88-F9A0DE7987FE}"/>
              </a:ext>
            </a:extLst>
          </p:cNvPr>
          <p:cNvSpPr/>
          <p:nvPr/>
        </p:nvSpPr>
        <p:spPr>
          <a:xfrm>
            <a:off x="1590010" y="1764526"/>
            <a:ext cx="5073445" cy="171721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Slide Number Placeholder 33">
            <a:extLst>
              <a:ext uri="{FF2B5EF4-FFF2-40B4-BE49-F238E27FC236}">
                <a16:creationId xmlns:a16="http://schemas.microsoft.com/office/drawing/2014/main" id="{F0C2E60B-18A3-4DC9-75E6-8F6C8D614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3</a:t>
            </a:fld>
            <a:endParaRPr lang="en-GB" dirty="0"/>
          </a:p>
        </p:txBody>
      </p:sp>
      <p:sp>
        <p:nvSpPr>
          <p:cNvPr id="1031" name="TextBox 1030">
            <a:extLst>
              <a:ext uri="{FF2B5EF4-FFF2-40B4-BE49-F238E27FC236}">
                <a16:creationId xmlns:a16="http://schemas.microsoft.com/office/drawing/2014/main" id="{64C4DD3F-2466-ADE1-3259-FE69A843E6F9}"/>
              </a:ext>
            </a:extLst>
          </p:cNvPr>
          <p:cNvSpPr txBox="1"/>
          <p:nvPr/>
        </p:nvSpPr>
        <p:spPr>
          <a:xfrm>
            <a:off x="6489679" y="1782901"/>
            <a:ext cx="26635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Neglect</a:t>
            </a:r>
          </a:p>
        </p:txBody>
      </p:sp>
      <p:sp>
        <p:nvSpPr>
          <p:cNvPr id="1032" name="TextBox 1031">
            <a:extLst>
              <a:ext uri="{FF2B5EF4-FFF2-40B4-BE49-F238E27FC236}">
                <a16:creationId xmlns:a16="http://schemas.microsoft.com/office/drawing/2014/main" id="{AD5BCD23-365E-1183-D487-0DF14B6E1B9F}"/>
              </a:ext>
            </a:extLst>
          </p:cNvPr>
          <p:cNvSpPr txBox="1"/>
          <p:nvPr/>
        </p:nvSpPr>
        <p:spPr>
          <a:xfrm>
            <a:off x="1351986" y="3706634"/>
            <a:ext cx="4556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Household dysfunction</a:t>
            </a:r>
          </a:p>
        </p:txBody>
      </p:sp>
      <p:grpSp>
        <p:nvGrpSpPr>
          <p:cNvPr id="1037" name="Group 1036">
            <a:extLst>
              <a:ext uri="{FF2B5EF4-FFF2-40B4-BE49-F238E27FC236}">
                <a16:creationId xmlns:a16="http://schemas.microsoft.com/office/drawing/2014/main" id="{333F8DF6-B07F-12E2-63DC-740AA236E604}"/>
              </a:ext>
            </a:extLst>
          </p:cNvPr>
          <p:cNvGrpSpPr/>
          <p:nvPr/>
        </p:nvGrpSpPr>
        <p:grpSpPr>
          <a:xfrm>
            <a:off x="1984791" y="2254634"/>
            <a:ext cx="914400" cy="914400"/>
            <a:chOff x="1838449" y="1809474"/>
            <a:chExt cx="914400" cy="914400"/>
          </a:xfrm>
        </p:grpSpPr>
        <p:sp>
          <p:nvSpPr>
            <p:cNvPr id="1036" name="Oval 1035">
              <a:extLst>
                <a:ext uri="{FF2B5EF4-FFF2-40B4-BE49-F238E27FC236}">
                  <a16:creationId xmlns:a16="http://schemas.microsoft.com/office/drawing/2014/main" id="{CD424FA0-0FCC-0EE5-0735-2A29BBDFF0C8}"/>
                </a:ext>
              </a:extLst>
            </p:cNvPr>
            <p:cNvSpPr/>
            <p:nvPr/>
          </p:nvSpPr>
          <p:spPr>
            <a:xfrm>
              <a:off x="1905987" y="1843118"/>
              <a:ext cx="779324" cy="786886"/>
            </a:xfrm>
            <a:prstGeom prst="ellipse">
              <a:avLst/>
            </a:prstGeom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35" name="Graphic 1034" descr="Clenched Fist outline">
              <a:extLst>
                <a:ext uri="{FF2B5EF4-FFF2-40B4-BE49-F238E27FC236}">
                  <a16:creationId xmlns:a16="http://schemas.microsoft.com/office/drawing/2014/main" id="{9ECF7C7F-C666-0B9C-59F8-9048D358C1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838449" y="1809474"/>
              <a:ext cx="914400" cy="914400"/>
            </a:xfrm>
            <a:prstGeom prst="ellipse">
              <a:avLst/>
            </a:prstGeom>
          </p:spPr>
        </p:pic>
      </p:grpSp>
      <p:grpSp>
        <p:nvGrpSpPr>
          <p:cNvPr id="1045" name="Group 1044">
            <a:extLst>
              <a:ext uri="{FF2B5EF4-FFF2-40B4-BE49-F238E27FC236}">
                <a16:creationId xmlns:a16="http://schemas.microsoft.com/office/drawing/2014/main" id="{E53787C6-5471-632F-7D71-EACBB32329C0}"/>
              </a:ext>
            </a:extLst>
          </p:cNvPr>
          <p:cNvGrpSpPr/>
          <p:nvPr/>
        </p:nvGrpSpPr>
        <p:grpSpPr>
          <a:xfrm>
            <a:off x="3712978" y="2318391"/>
            <a:ext cx="779324" cy="786886"/>
            <a:chOff x="6821470" y="474548"/>
            <a:chExt cx="779324" cy="786886"/>
          </a:xfrm>
        </p:grpSpPr>
        <p:sp>
          <p:nvSpPr>
            <p:cNvPr id="1041" name="Oval 1040">
              <a:extLst>
                <a:ext uri="{FF2B5EF4-FFF2-40B4-BE49-F238E27FC236}">
                  <a16:creationId xmlns:a16="http://schemas.microsoft.com/office/drawing/2014/main" id="{0A9CFBCF-7AC6-D9D8-B04C-37AFEED72407}"/>
                </a:ext>
              </a:extLst>
            </p:cNvPr>
            <p:cNvSpPr/>
            <p:nvPr/>
          </p:nvSpPr>
          <p:spPr>
            <a:xfrm>
              <a:off x="6821470" y="474548"/>
              <a:ext cx="779324" cy="786886"/>
            </a:xfrm>
            <a:prstGeom prst="ellips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42" name="Graphic 1041" descr="Crying face outline outline">
              <a:extLst>
                <a:ext uri="{FF2B5EF4-FFF2-40B4-BE49-F238E27FC236}">
                  <a16:creationId xmlns:a16="http://schemas.microsoft.com/office/drawing/2014/main" id="{FD9263F2-5CD7-4321-9A11-B367FFF6FF9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6875723" y="537115"/>
              <a:ext cx="670818" cy="670818"/>
            </a:xfrm>
            <a:prstGeom prst="ellipse">
              <a:avLst/>
            </a:prstGeom>
          </p:spPr>
        </p:pic>
      </p:grpSp>
      <p:grpSp>
        <p:nvGrpSpPr>
          <p:cNvPr id="1049" name="Group 1048">
            <a:extLst>
              <a:ext uri="{FF2B5EF4-FFF2-40B4-BE49-F238E27FC236}">
                <a16:creationId xmlns:a16="http://schemas.microsoft.com/office/drawing/2014/main" id="{482DA99B-F7C3-22B8-1159-DFB45815C690}"/>
              </a:ext>
            </a:extLst>
          </p:cNvPr>
          <p:cNvGrpSpPr/>
          <p:nvPr/>
        </p:nvGrpSpPr>
        <p:grpSpPr>
          <a:xfrm>
            <a:off x="5304539" y="2298327"/>
            <a:ext cx="779324" cy="786886"/>
            <a:chOff x="7349152" y="958117"/>
            <a:chExt cx="779324" cy="786886"/>
          </a:xfrm>
        </p:grpSpPr>
        <p:sp>
          <p:nvSpPr>
            <p:cNvPr id="1048" name="Oval 1047">
              <a:extLst>
                <a:ext uri="{FF2B5EF4-FFF2-40B4-BE49-F238E27FC236}">
                  <a16:creationId xmlns:a16="http://schemas.microsoft.com/office/drawing/2014/main" id="{DDF8FE4A-E866-F06D-DB99-1DC565124859}"/>
                </a:ext>
              </a:extLst>
            </p:cNvPr>
            <p:cNvSpPr/>
            <p:nvPr/>
          </p:nvSpPr>
          <p:spPr>
            <a:xfrm>
              <a:off x="7349152" y="958117"/>
              <a:ext cx="779324" cy="786886"/>
            </a:xfrm>
            <a:prstGeom prst="ellips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47" name="Graphic 1046" descr="Balloon animal outline">
              <a:extLst>
                <a:ext uri="{FF2B5EF4-FFF2-40B4-BE49-F238E27FC236}">
                  <a16:creationId xmlns:a16="http://schemas.microsoft.com/office/drawing/2014/main" id="{435E6736-BD36-C7AD-CA36-54240A2B9E6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427795" y="1055997"/>
              <a:ext cx="617604" cy="617604"/>
            </a:xfrm>
            <a:prstGeom prst="rect">
              <a:avLst/>
            </a:prstGeom>
          </p:spPr>
        </p:pic>
      </p:grpSp>
      <p:grpSp>
        <p:nvGrpSpPr>
          <p:cNvPr id="1056" name="Group 1055">
            <a:extLst>
              <a:ext uri="{FF2B5EF4-FFF2-40B4-BE49-F238E27FC236}">
                <a16:creationId xmlns:a16="http://schemas.microsoft.com/office/drawing/2014/main" id="{7940ED04-5618-3F4D-ABF5-1B96A4ECFABD}"/>
              </a:ext>
            </a:extLst>
          </p:cNvPr>
          <p:cNvGrpSpPr/>
          <p:nvPr/>
        </p:nvGrpSpPr>
        <p:grpSpPr>
          <a:xfrm>
            <a:off x="7506281" y="2376501"/>
            <a:ext cx="783764" cy="809804"/>
            <a:chOff x="7547264" y="473609"/>
            <a:chExt cx="783764" cy="809804"/>
          </a:xfrm>
        </p:grpSpPr>
        <p:sp>
          <p:nvSpPr>
            <p:cNvPr id="1043" name="Oval 1042">
              <a:extLst>
                <a:ext uri="{FF2B5EF4-FFF2-40B4-BE49-F238E27FC236}">
                  <a16:creationId xmlns:a16="http://schemas.microsoft.com/office/drawing/2014/main" id="{F4719F70-8141-F444-74D3-9E64FB2B9F9F}"/>
                </a:ext>
              </a:extLst>
            </p:cNvPr>
            <p:cNvSpPr/>
            <p:nvPr/>
          </p:nvSpPr>
          <p:spPr>
            <a:xfrm>
              <a:off x="7547264" y="496527"/>
              <a:ext cx="779324" cy="786886"/>
            </a:xfrm>
            <a:prstGeom prst="ellipse">
              <a:avLst/>
            </a:prstGeom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53" name="Graphic 1052" descr="School boy outline">
              <a:extLst>
                <a:ext uri="{FF2B5EF4-FFF2-40B4-BE49-F238E27FC236}">
                  <a16:creationId xmlns:a16="http://schemas.microsoft.com/office/drawing/2014/main" id="{F788F2C5-2A97-AD58-F074-6099FA63F8A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551704" y="473609"/>
              <a:ext cx="779324" cy="779324"/>
            </a:xfrm>
            <a:prstGeom prst="rect">
              <a:avLst/>
            </a:prstGeom>
          </p:spPr>
        </p:pic>
      </p:grpSp>
      <p:grpSp>
        <p:nvGrpSpPr>
          <p:cNvPr id="1057" name="Group 1056">
            <a:extLst>
              <a:ext uri="{FF2B5EF4-FFF2-40B4-BE49-F238E27FC236}">
                <a16:creationId xmlns:a16="http://schemas.microsoft.com/office/drawing/2014/main" id="{98E17F07-A1D1-D37E-F2E3-051E79EBB08D}"/>
              </a:ext>
            </a:extLst>
          </p:cNvPr>
          <p:cNvGrpSpPr/>
          <p:nvPr/>
        </p:nvGrpSpPr>
        <p:grpSpPr>
          <a:xfrm>
            <a:off x="8956715" y="2382148"/>
            <a:ext cx="779324" cy="786886"/>
            <a:chOff x="8646760" y="852576"/>
            <a:chExt cx="779324" cy="786886"/>
          </a:xfrm>
        </p:grpSpPr>
        <p:sp>
          <p:nvSpPr>
            <p:cNvPr id="1050" name="Oval 1049">
              <a:extLst>
                <a:ext uri="{FF2B5EF4-FFF2-40B4-BE49-F238E27FC236}">
                  <a16:creationId xmlns:a16="http://schemas.microsoft.com/office/drawing/2014/main" id="{CA5EA0D0-DA85-FE9D-BEBA-E282434CE36D}"/>
                </a:ext>
              </a:extLst>
            </p:cNvPr>
            <p:cNvSpPr/>
            <p:nvPr/>
          </p:nvSpPr>
          <p:spPr>
            <a:xfrm>
              <a:off x="8646760" y="852576"/>
              <a:ext cx="779324" cy="786886"/>
            </a:xfrm>
            <a:prstGeom prst="ellipse">
              <a:avLst/>
            </a:prstGeom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055" name="Graphic 1054" descr="Loudly crying face outline outline">
              <a:extLst>
                <a:ext uri="{FF2B5EF4-FFF2-40B4-BE49-F238E27FC236}">
                  <a16:creationId xmlns:a16="http://schemas.microsoft.com/office/drawing/2014/main" id="{69969E04-8EFE-BC61-838C-3A5702D29DB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8691545" y="893096"/>
              <a:ext cx="689753" cy="689753"/>
            </a:xfrm>
            <a:prstGeom prst="rect">
              <a:avLst/>
            </a:prstGeom>
          </p:spPr>
        </p:pic>
      </p:grpSp>
      <p:grpSp>
        <p:nvGrpSpPr>
          <p:cNvPr id="1073" name="Group 1072">
            <a:extLst>
              <a:ext uri="{FF2B5EF4-FFF2-40B4-BE49-F238E27FC236}">
                <a16:creationId xmlns:a16="http://schemas.microsoft.com/office/drawing/2014/main" id="{8C6DEAF7-52A3-C3B5-7D7D-E94F7CFD3B5F}"/>
              </a:ext>
            </a:extLst>
          </p:cNvPr>
          <p:cNvGrpSpPr/>
          <p:nvPr/>
        </p:nvGrpSpPr>
        <p:grpSpPr>
          <a:xfrm>
            <a:off x="2434581" y="4227810"/>
            <a:ext cx="822400" cy="787110"/>
            <a:chOff x="682131" y="5976893"/>
            <a:chExt cx="822400" cy="787110"/>
          </a:xfrm>
        </p:grpSpPr>
        <p:sp>
          <p:nvSpPr>
            <p:cNvPr id="1059" name="Oval 1058">
              <a:extLst>
                <a:ext uri="{FF2B5EF4-FFF2-40B4-BE49-F238E27FC236}">
                  <a16:creationId xmlns:a16="http://schemas.microsoft.com/office/drawing/2014/main" id="{96937DCE-6A1E-CDDB-4E22-20E1FC113509}"/>
                </a:ext>
              </a:extLst>
            </p:cNvPr>
            <p:cNvSpPr/>
            <p:nvPr/>
          </p:nvSpPr>
          <p:spPr>
            <a:xfrm>
              <a:off x="682131" y="5977117"/>
              <a:ext cx="779324" cy="786886"/>
            </a:xfrm>
            <a:prstGeom prst="ellipse">
              <a:avLst/>
            </a:prstGeom>
            <a:ln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1060" name="Graphic 1059" descr="Brain in head outline">
              <a:extLst>
                <a:ext uri="{FF2B5EF4-FFF2-40B4-BE49-F238E27FC236}">
                  <a16:creationId xmlns:a16="http://schemas.microsoft.com/office/drawing/2014/main" id="{A4E84652-68ED-E4C4-77E2-C30710C24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rcRect/>
            <a:stretch/>
          </p:blipFill>
          <p:spPr>
            <a:xfrm>
              <a:off x="725207" y="5976893"/>
              <a:ext cx="779324" cy="779324"/>
            </a:xfrm>
            <a:prstGeom prst="rect">
              <a:avLst/>
            </a:prstGeom>
          </p:spPr>
        </p:pic>
      </p:grpSp>
      <p:grpSp>
        <p:nvGrpSpPr>
          <p:cNvPr id="1074" name="Group 1073">
            <a:extLst>
              <a:ext uri="{FF2B5EF4-FFF2-40B4-BE49-F238E27FC236}">
                <a16:creationId xmlns:a16="http://schemas.microsoft.com/office/drawing/2014/main" id="{C94346F5-1B35-F19E-346B-853D5E1F0B43}"/>
              </a:ext>
            </a:extLst>
          </p:cNvPr>
          <p:cNvGrpSpPr/>
          <p:nvPr/>
        </p:nvGrpSpPr>
        <p:grpSpPr>
          <a:xfrm>
            <a:off x="4049711" y="4305346"/>
            <a:ext cx="779324" cy="791143"/>
            <a:chOff x="4177087" y="5690701"/>
            <a:chExt cx="779324" cy="791143"/>
          </a:xfrm>
        </p:grpSpPr>
        <p:sp>
          <p:nvSpPr>
            <p:cNvPr id="1062" name="Oval 1061">
              <a:extLst>
                <a:ext uri="{FF2B5EF4-FFF2-40B4-BE49-F238E27FC236}">
                  <a16:creationId xmlns:a16="http://schemas.microsoft.com/office/drawing/2014/main" id="{0A25770C-4789-017E-89D9-1FEDD1FB7CEC}"/>
                </a:ext>
              </a:extLst>
            </p:cNvPr>
            <p:cNvSpPr/>
            <p:nvPr/>
          </p:nvSpPr>
          <p:spPr>
            <a:xfrm>
              <a:off x="4177087" y="5694958"/>
              <a:ext cx="779324" cy="786886"/>
            </a:xfrm>
            <a:prstGeom prst="ellipse">
              <a:avLst/>
            </a:prstGeom>
            <a:ln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1063" name="Graphic 1062" descr="Woman with kid outline">
              <a:extLst>
                <a:ext uri="{FF2B5EF4-FFF2-40B4-BE49-F238E27FC236}">
                  <a16:creationId xmlns:a16="http://schemas.microsoft.com/office/drawing/2014/main" id="{7AD104A7-3A86-89C7-FE04-4AF7C7A5342F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rcRect/>
            <a:stretch/>
          </p:blipFill>
          <p:spPr>
            <a:xfrm>
              <a:off x="4177087" y="5690701"/>
              <a:ext cx="779324" cy="779324"/>
            </a:xfrm>
            <a:prstGeom prst="rect">
              <a:avLst/>
            </a:prstGeom>
          </p:spPr>
        </p:pic>
      </p:grpSp>
      <p:grpSp>
        <p:nvGrpSpPr>
          <p:cNvPr id="1075" name="Group 1074">
            <a:extLst>
              <a:ext uri="{FF2B5EF4-FFF2-40B4-BE49-F238E27FC236}">
                <a16:creationId xmlns:a16="http://schemas.microsoft.com/office/drawing/2014/main" id="{86AAB9EE-F7B8-3DAA-F268-ACA31AC960C9}"/>
              </a:ext>
            </a:extLst>
          </p:cNvPr>
          <p:cNvGrpSpPr/>
          <p:nvPr/>
        </p:nvGrpSpPr>
        <p:grpSpPr>
          <a:xfrm>
            <a:off x="5697946" y="4305346"/>
            <a:ext cx="791733" cy="787536"/>
            <a:chOff x="5119220" y="5639668"/>
            <a:chExt cx="791733" cy="787536"/>
          </a:xfrm>
        </p:grpSpPr>
        <p:sp>
          <p:nvSpPr>
            <p:cNvPr id="1065" name="Oval 1064">
              <a:extLst>
                <a:ext uri="{FF2B5EF4-FFF2-40B4-BE49-F238E27FC236}">
                  <a16:creationId xmlns:a16="http://schemas.microsoft.com/office/drawing/2014/main" id="{415F25D5-FF00-7749-0BC1-AA2E3B8BCA35}"/>
                </a:ext>
              </a:extLst>
            </p:cNvPr>
            <p:cNvSpPr/>
            <p:nvPr/>
          </p:nvSpPr>
          <p:spPr>
            <a:xfrm>
              <a:off x="5119220" y="5640318"/>
              <a:ext cx="779324" cy="786886"/>
            </a:xfrm>
            <a:prstGeom prst="ellipse">
              <a:avLst/>
            </a:prstGeom>
            <a:ln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1066" name="Graphic 1065" descr="Wedding rings outline">
              <a:extLst>
                <a:ext uri="{FF2B5EF4-FFF2-40B4-BE49-F238E27FC236}">
                  <a16:creationId xmlns:a16="http://schemas.microsoft.com/office/drawing/2014/main" id="{59E56C57-82F0-012B-13F3-E2537C1DA7F3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rcRect/>
            <a:stretch/>
          </p:blipFill>
          <p:spPr>
            <a:xfrm>
              <a:off x="5131629" y="5639668"/>
              <a:ext cx="779324" cy="779324"/>
            </a:xfrm>
            <a:prstGeom prst="rect">
              <a:avLst/>
            </a:prstGeom>
          </p:spPr>
        </p:pic>
      </p:grpSp>
      <p:grpSp>
        <p:nvGrpSpPr>
          <p:cNvPr id="1076" name="Group 1075">
            <a:extLst>
              <a:ext uri="{FF2B5EF4-FFF2-40B4-BE49-F238E27FC236}">
                <a16:creationId xmlns:a16="http://schemas.microsoft.com/office/drawing/2014/main" id="{3F4E5CAC-07EA-D74C-C6E4-39C233C9D474}"/>
              </a:ext>
            </a:extLst>
          </p:cNvPr>
          <p:cNvGrpSpPr/>
          <p:nvPr/>
        </p:nvGrpSpPr>
        <p:grpSpPr>
          <a:xfrm>
            <a:off x="7393781" y="4305996"/>
            <a:ext cx="807413" cy="786886"/>
            <a:chOff x="6602764" y="5834142"/>
            <a:chExt cx="807413" cy="786886"/>
          </a:xfrm>
        </p:grpSpPr>
        <p:sp>
          <p:nvSpPr>
            <p:cNvPr id="1068" name="Oval 1067">
              <a:extLst>
                <a:ext uri="{FF2B5EF4-FFF2-40B4-BE49-F238E27FC236}">
                  <a16:creationId xmlns:a16="http://schemas.microsoft.com/office/drawing/2014/main" id="{F1FDA233-5EEB-5B17-F448-142D4E05C1C5}"/>
                </a:ext>
              </a:extLst>
            </p:cNvPr>
            <p:cNvSpPr/>
            <p:nvPr/>
          </p:nvSpPr>
          <p:spPr>
            <a:xfrm>
              <a:off x="6602764" y="5834142"/>
              <a:ext cx="779324" cy="786886"/>
            </a:xfrm>
            <a:prstGeom prst="ellipse">
              <a:avLst/>
            </a:prstGeom>
            <a:ln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1069" name="Graphic 1068" descr="Jail outline">
              <a:extLst>
                <a:ext uri="{FF2B5EF4-FFF2-40B4-BE49-F238E27FC236}">
                  <a16:creationId xmlns:a16="http://schemas.microsoft.com/office/drawing/2014/main" id="{409D3A2B-779F-04DB-504D-4757E6F180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rcRect/>
            <a:stretch/>
          </p:blipFill>
          <p:spPr>
            <a:xfrm>
              <a:off x="6630853" y="5841704"/>
              <a:ext cx="779324" cy="779324"/>
            </a:xfrm>
            <a:prstGeom prst="rect">
              <a:avLst/>
            </a:prstGeom>
          </p:spPr>
        </p:pic>
      </p:grpSp>
      <p:grpSp>
        <p:nvGrpSpPr>
          <p:cNvPr id="1077" name="Group 1076">
            <a:extLst>
              <a:ext uri="{FF2B5EF4-FFF2-40B4-BE49-F238E27FC236}">
                <a16:creationId xmlns:a16="http://schemas.microsoft.com/office/drawing/2014/main" id="{D0667502-75D6-22C7-BBFC-1333B6D5722E}"/>
              </a:ext>
            </a:extLst>
          </p:cNvPr>
          <p:cNvGrpSpPr/>
          <p:nvPr/>
        </p:nvGrpSpPr>
        <p:grpSpPr>
          <a:xfrm>
            <a:off x="9038407" y="4288420"/>
            <a:ext cx="779324" cy="786886"/>
            <a:chOff x="8018715" y="5604944"/>
            <a:chExt cx="779324" cy="786886"/>
          </a:xfrm>
        </p:grpSpPr>
        <p:sp>
          <p:nvSpPr>
            <p:cNvPr id="1071" name="Oval 1070">
              <a:extLst>
                <a:ext uri="{FF2B5EF4-FFF2-40B4-BE49-F238E27FC236}">
                  <a16:creationId xmlns:a16="http://schemas.microsoft.com/office/drawing/2014/main" id="{A9FEA0D7-FDC9-B896-4F56-E09102EB2A14}"/>
                </a:ext>
              </a:extLst>
            </p:cNvPr>
            <p:cNvSpPr/>
            <p:nvPr/>
          </p:nvSpPr>
          <p:spPr>
            <a:xfrm>
              <a:off x="8018715" y="5604944"/>
              <a:ext cx="779324" cy="786886"/>
            </a:xfrm>
            <a:prstGeom prst="ellipse">
              <a:avLst/>
            </a:prstGeom>
            <a:ln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1072" name="Graphic 1071" descr="Medicine outline">
              <a:extLst>
                <a:ext uri="{FF2B5EF4-FFF2-40B4-BE49-F238E27FC236}">
                  <a16:creationId xmlns:a16="http://schemas.microsoft.com/office/drawing/2014/main" id="{68C05D7E-1847-48BD-02BD-01E1FFC6EE21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rcRect/>
            <a:stretch/>
          </p:blipFill>
          <p:spPr>
            <a:xfrm>
              <a:off x="8018715" y="5604944"/>
              <a:ext cx="779324" cy="779324"/>
            </a:xfrm>
            <a:prstGeom prst="rect">
              <a:avLst/>
            </a:prstGeom>
          </p:spPr>
        </p:pic>
      </p:grpSp>
      <p:sp>
        <p:nvSpPr>
          <p:cNvPr id="1030" name="TextBox 1029">
            <a:extLst>
              <a:ext uri="{FF2B5EF4-FFF2-40B4-BE49-F238E27FC236}">
                <a16:creationId xmlns:a16="http://schemas.microsoft.com/office/drawing/2014/main" id="{6C7A04BB-F3F6-96DC-19CC-BC3828904AE0}"/>
              </a:ext>
            </a:extLst>
          </p:cNvPr>
          <p:cNvSpPr txBox="1"/>
          <p:nvPr/>
        </p:nvSpPr>
        <p:spPr>
          <a:xfrm>
            <a:off x="206575" y="1673601"/>
            <a:ext cx="39703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Abuse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02FE7F-DD89-6134-9C58-EF7FA505F4BF}"/>
              </a:ext>
            </a:extLst>
          </p:cNvPr>
          <p:cNvSpPr txBox="1"/>
          <p:nvPr/>
        </p:nvSpPr>
        <p:spPr>
          <a:xfrm>
            <a:off x="1847731" y="3096953"/>
            <a:ext cx="121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Physical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B878A8-8F18-61BB-9690-E86CE8942C20}"/>
              </a:ext>
            </a:extLst>
          </p:cNvPr>
          <p:cNvSpPr txBox="1"/>
          <p:nvPr/>
        </p:nvSpPr>
        <p:spPr>
          <a:xfrm>
            <a:off x="3441481" y="3112412"/>
            <a:ext cx="121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Emotional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E02730-A1F3-0EF7-2CFF-11BCD43AB54B}"/>
              </a:ext>
            </a:extLst>
          </p:cNvPr>
          <p:cNvSpPr txBox="1"/>
          <p:nvPr/>
        </p:nvSpPr>
        <p:spPr>
          <a:xfrm>
            <a:off x="5163161" y="3121721"/>
            <a:ext cx="121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Sexual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D103BA-E4A9-F740-220B-12F15DB927AB}"/>
              </a:ext>
            </a:extLst>
          </p:cNvPr>
          <p:cNvSpPr txBox="1"/>
          <p:nvPr/>
        </p:nvSpPr>
        <p:spPr>
          <a:xfrm>
            <a:off x="7334322" y="3190076"/>
            <a:ext cx="121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Physical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FCFAD1-7181-F42A-DFFB-6D22BDD11FF5}"/>
              </a:ext>
            </a:extLst>
          </p:cNvPr>
          <p:cNvSpPr txBox="1"/>
          <p:nvPr/>
        </p:nvSpPr>
        <p:spPr>
          <a:xfrm>
            <a:off x="8819839" y="3190076"/>
            <a:ext cx="121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Emotional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9C2BD6-4E73-1E95-E839-23E511326B49}"/>
              </a:ext>
            </a:extLst>
          </p:cNvPr>
          <p:cNvSpPr txBox="1"/>
          <p:nvPr/>
        </p:nvSpPr>
        <p:spPr>
          <a:xfrm>
            <a:off x="1984791" y="5115392"/>
            <a:ext cx="1378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Mental illness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DC3650-B483-74BF-40F9-DB6A9A33F565}"/>
              </a:ext>
            </a:extLst>
          </p:cNvPr>
          <p:cNvSpPr txBox="1"/>
          <p:nvPr/>
        </p:nvSpPr>
        <p:spPr>
          <a:xfrm>
            <a:off x="3564860" y="5084670"/>
            <a:ext cx="1790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Mother treated violently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332C24-7662-E543-4193-0CD5E6C76316}"/>
              </a:ext>
            </a:extLst>
          </p:cNvPr>
          <p:cNvSpPr txBox="1"/>
          <p:nvPr/>
        </p:nvSpPr>
        <p:spPr>
          <a:xfrm>
            <a:off x="5487770" y="5151653"/>
            <a:ext cx="121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Divorce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3393F22-1058-D617-4F06-3328FA2DC958}"/>
              </a:ext>
            </a:extLst>
          </p:cNvPr>
          <p:cNvSpPr txBox="1"/>
          <p:nvPr/>
        </p:nvSpPr>
        <p:spPr>
          <a:xfrm>
            <a:off x="7203302" y="5067744"/>
            <a:ext cx="12164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Incarcerated relative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A41675-0260-075F-CD29-84D8AB09F48E}"/>
              </a:ext>
            </a:extLst>
          </p:cNvPr>
          <p:cNvSpPr txBox="1"/>
          <p:nvPr/>
        </p:nvSpPr>
        <p:spPr>
          <a:xfrm>
            <a:off x="8767844" y="5121705"/>
            <a:ext cx="12164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Substance abuse</a:t>
            </a:r>
          </a:p>
        </p:txBody>
      </p:sp>
      <p:sp>
        <p:nvSpPr>
          <p:cNvPr id="15" name="Title 10">
            <a:extLst>
              <a:ext uri="{FF2B5EF4-FFF2-40B4-BE49-F238E27FC236}">
                <a16:creationId xmlns:a16="http://schemas.microsoft.com/office/drawing/2014/main" id="{9D6ACFEF-F94A-3520-E298-9CAB48006140}"/>
              </a:ext>
            </a:extLst>
          </p:cNvPr>
          <p:cNvSpPr txBox="1">
            <a:spLocks/>
          </p:cNvSpPr>
          <p:nvPr/>
        </p:nvSpPr>
        <p:spPr>
          <a:xfrm>
            <a:off x="900702" y="251528"/>
            <a:ext cx="6852465" cy="1382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i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What types of ACEs?</a:t>
            </a:r>
          </a:p>
        </p:txBody>
      </p:sp>
    </p:spTree>
    <p:extLst>
      <p:ext uri="{BB962C8B-B14F-4D97-AF65-F5344CB8AC3E}">
        <p14:creationId xmlns:p14="http://schemas.microsoft.com/office/powerpoint/2010/main" val="2993621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685BFB-D400-DDB4-FC61-F18664264D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60F1BCA6-1380-D0F7-B35E-997175F0F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533401"/>
            <a:ext cx="9906000" cy="138215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From Experience to Impact — What Happens in the Brain?</a:t>
            </a: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9C6E63-1109-3488-5A57-A8B5FE3AC02D}"/>
              </a:ext>
            </a:extLst>
          </p:cNvPr>
          <p:cNvSpPr txBox="1"/>
          <p:nvPr/>
        </p:nvSpPr>
        <p:spPr>
          <a:xfrm>
            <a:off x="838200" y="1924493"/>
            <a:ext cx="5181600" cy="425247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2"/>
                </a:solidFill>
              </a:rPr>
              <a:t>Adverse Childhood Experiences (ACEs) don’t just affect </a:t>
            </a:r>
            <a:r>
              <a:rPr lang="en-US" sz="1900" dirty="0" err="1">
                <a:solidFill>
                  <a:schemeClr val="tx2"/>
                </a:solidFill>
              </a:rPr>
              <a:t>behaviour</a:t>
            </a:r>
            <a:r>
              <a:rPr lang="en-US" sz="1900" dirty="0">
                <a:solidFill>
                  <a:schemeClr val="tx2"/>
                </a:solidFill>
              </a:rPr>
              <a:t> — they shape brain development.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</a:pPr>
            <a:endParaRPr lang="en-US" sz="1900" dirty="0">
              <a:solidFill>
                <a:schemeClr val="tx2"/>
              </a:solidFill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2"/>
                </a:solidFill>
              </a:rPr>
              <a:t>Toxic stress from repeated or intense adversity activates the body’s stress response system over and over again.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</a:pPr>
            <a:endParaRPr lang="en-US" sz="1900" dirty="0">
              <a:solidFill>
                <a:schemeClr val="tx2"/>
              </a:solidFill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2"/>
                </a:solidFill>
              </a:rPr>
              <a:t>This prolonged activation leads to: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2"/>
                </a:solidFill>
              </a:rPr>
              <a:t>Structural and functional changes in the brain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2"/>
                </a:solidFill>
              </a:rPr>
              <a:t>Disrupted emotion regulation, learning, and memory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</a:pPr>
            <a:r>
              <a:rPr lang="en-US" sz="1900" dirty="0">
                <a:solidFill>
                  <a:schemeClr val="tx2"/>
                </a:solidFill>
              </a:rPr>
              <a:t>A nervous system that stays on high alert, even in safe environments</a:t>
            </a:r>
          </a:p>
        </p:txBody>
      </p:sp>
      <p:pic>
        <p:nvPicPr>
          <p:cNvPr id="5" name="Picture 4" descr="Puzzles in brain">
            <a:extLst>
              <a:ext uri="{FF2B5EF4-FFF2-40B4-BE49-F238E27FC236}">
                <a16:creationId xmlns:a16="http://schemas.microsoft.com/office/drawing/2014/main" id="{FA909BC9-BC47-F85F-F73C-69134B0C63A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667" r="16667"/>
          <a:stretch/>
        </p:blipFill>
        <p:spPr>
          <a:xfrm>
            <a:off x="6636765" y="1924493"/>
            <a:ext cx="4252470" cy="42524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4" name="Slide Number Placeholder 33">
            <a:extLst>
              <a:ext uri="{FF2B5EF4-FFF2-40B4-BE49-F238E27FC236}">
                <a16:creationId xmlns:a16="http://schemas.microsoft.com/office/drawing/2014/main" id="{467F5D53-A0E5-4335-5A04-72EB27D63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312CC964-A50B-4C29-B4E4-2C30BB34CCF3}" type="slidenum">
              <a:rPr lang="en-GB" smtClean="0"/>
              <a:pPr>
                <a:spcAft>
                  <a:spcPts val="600"/>
                </a:spcAft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014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89A93C-CDB9-E1D5-16FF-375F81E411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B6CB8219-70E8-EC1C-86F1-F693FE3D6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533401"/>
            <a:ext cx="9906000" cy="1382156"/>
          </a:xfrm>
        </p:spPr>
        <p:txBody>
          <a:bodyPr rtlCol="0"/>
          <a:lstStyle/>
          <a:p>
            <a:pPr rtl="0"/>
            <a:r>
              <a:rPr lang="en-GB" dirty="0"/>
              <a:t>Effects of Toxic Stress on the Brain</a:t>
            </a:r>
          </a:p>
        </p:txBody>
      </p:sp>
      <p:sp>
        <p:nvSpPr>
          <p:cNvPr id="34" name="Slide Number Placeholder 33">
            <a:extLst>
              <a:ext uri="{FF2B5EF4-FFF2-40B4-BE49-F238E27FC236}">
                <a16:creationId xmlns:a16="http://schemas.microsoft.com/office/drawing/2014/main" id="{FDDD6645-0D52-4656-BF67-728521C63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5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FF80A0-64FF-5C56-A8E6-61B399E2690E}"/>
              </a:ext>
            </a:extLst>
          </p:cNvPr>
          <p:cNvSpPr txBox="1"/>
          <p:nvPr/>
        </p:nvSpPr>
        <p:spPr>
          <a:xfrm>
            <a:off x="4582738" y="3368936"/>
            <a:ext cx="6575733" cy="31470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1725"/>
              </a:lnSpc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333333"/>
                </a:solidFill>
                <a:effectLst/>
                <a:latin typeface="Montserrat" panose="00000500000000000000" pitchFamily="2" charset="0"/>
              </a:rPr>
              <a:t>Stress Pathway: </a:t>
            </a:r>
            <a:r>
              <a:rPr lang="en-GB" i="0" dirty="0">
                <a:solidFill>
                  <a:srgbClr val="333333"/>
                </a:solidFill>
                <a:effectLst/>
                <a:latin typeface="Montserrat" panose="00000500000000000000" pitchFamily="2" charset="0"/>
              </a:rPr>
              <a:t>Dysregulated HPA axis and reduced hippocampal volume → anxiety, depression, impaired learning and memory</a:t>
            </a:r>
          </a:p>
          <a:p>
            <a:pPr algn="l">
              <a:lnSpc>
                <a:spcPts val="1725"/>
              </a:lnSpc>
              <a:buFont typeface="Arial" panose="020B0604020202020204" pitchFamily="34" charset="0"/>
              <a:buChar char="•"/>
            </a:pPr>
            <a:endParaRPr lang="en-GB" b="1" dirty="0">
              <a:solidFill>
                <a:srgbClr val="333333"/>
              </a:solidFill>
              <a:latin typeface="Montserrat" panose="00000500000000000000" pitchFamily="2" charset="0"/>
            </a:endParaRPr>
          </a:p>
          <a:p>
            <a:pPr algn="l">
              <a:lnSpc>
                <a:spcPts val="1725"/>
              </a:lnSpc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333333"/>
                </a:solidFill>
                <a:effectLst/>
                <a:latin typeface="Montserrat" panose="00000500000000000000" pitchFamily="2" charset="0"/>
              </a:rPr>
              <a:t>Emotional Regulation: </a:t>
            </a:r>
            <a:r>
              <a:rPr lang="en-GB" i="0" dirty="0">
                <a:solidFill>
                  <a:srgbClr val="333333"/>
                </a:solidFill>
                <a:effectLst/>
                <a:latin typeface="Montserrat" panose="00000500000000000000" pitchFamily="2" charset="0"/>
              </a:rPr>
              <a:t>↓ Prefrontal cortex grey matter, ↑ amygdala volume → hypervigilance, poor attentional control</a:t>
            </a:r>
          </a:p>
          <a:p>
            <a:pPr algn="l">
              <a:lnSpc>
                <a:spcPts val="1725"/>
              </a:lnSpc>
              <a:buFont typeface="Arial" panose="020B0604020202020204" pitchFamily="34" charset="0"/>
              <a:buChar char="•"/>
            </a:pPr>
            <a:endParaRPr lang="en-GB" b="1" dirty="0">
              <a:solidFill>
                <a:srgbClr val="333333"/>
              </a:solidFill>
              <a:latin typeface="Montserrat" panose="00000500000000000000" pitchFamily="2" charset="0"/>
            </a:endParaRPr>
          </a:p>
          <a:p>
            <a:pPr algn="l">
              <a:lnSpc>
                <a:spcPts val="1725"/>
              </a:lnSpc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333333"/>
                </a:solidFill>
                <a:effectLst/>
                <a:latin typeface="Montserrat" panose="00000500000000000000" pitchFamily="2" charset="0"/>
              </a:rPr>
              <a:t>Reward Processing: </a:t>
            </a:r>
            <a:r>
              <a:rPr lang="en-GB" i="0" dirty="0">
                <a:solidFill>
                  <a:srgbClr val="333333"/>
                </a:solidFill>
                <a:effectLst/>
                <a:latin typeface="Montserrat" panose="00000500000000000000" pitchFamily="2" charset="0"/>
              </a:rPr>
              <a:t>↓ Ventral striatum activity → anhedonia, reduced capacity for joy</a:t>
            </a:r>
          </a:p>
          <a:p>
            <a:pPr algn="l">
              <a:lnSpc>
                <a:spcPts val="1725"/>
              </a:lnSpc>
              <a:buFont typeface="Arial" panose="020B0604020202020204" pitchFamily="34" charset="0"/>
              <a:buChar char="•"/>
            </a:pPr>
            <a:endParaRPr lang="en-GB" b="1" dirty="0">
              <a:solidFill>
                <a:srgbClr val="333333"/>
              </a:solidFill>
              <a:latin typeface="Montserrat" panose="00000500000000000000" pitchFamily="2" charset="0"/>
            </a:endParaRPr>
          </a:p>
          <a:p>
            <a:pPr algn="l">
              <a:lnSpc>
                <a:spcPts val="1725"/>
              </a:lnSpc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333333"/>
                </a:solidFill>
                <a:effectLst/>
                <a:latin typeface="Montserrat" panose="00000500000000000000" pitchFamily="2" charset="0"/>
              </a:rPr>
              <a:t>Brain Connectivity: </a:t>
            </a:r>
            <a:r>
              <a:rPr lang="en-GB" i="0" dirty="0">
                <a:solidFill>
                  <a:srgbClr val="333333"/>
                </a:solidFill>
                <a:effectLst/>
                <a:latin typeface="Montserrat" panose="00000500000000000000" pitchFamily="2" charset="0"/>
              </a:rPr>
              <a:t>Disrupted amygdala–PFC pathways and network imbalance → difficulty assessing relevance and responding appropriately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DCD11D6-50F1-62A5-8176-0309A12FA46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399" t="4151" b="67396"/>
          <a:stretch/>
        </p:blipFill>
        <p:spPr>
          <a:xfrm>
            <a:off x="1245642" y="2009689"/>
            <a:ext cx="2893089" cy="80797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E7D658F-AE5C-CC8A-8682-5A713E8B9B0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399" t="32778" b="35454"/>
          <a:stretch/>
        </p:blipFill>
        <p:spPr>
          <a:xfrm>
            <a:off x="4313539" y="1915557"/>
            <a:ext cx="2893089" cy="90211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853270F-4285-EAB1-51B1-676E39D686A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399" t="64546" b="1"/>
          <a:stretch/>
        </p:blipFill>
        <p:spPr>
          <a:xfrm>
            <a:off x="7381435" y="1863235"/>
            <a:ext cx="2893089" cy="100675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0AD3EEA-0D98-5119-3889-3F68A93F4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235" y="3579686"/>
            <a:ext cx="3845620" cy="18340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899578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88990-9A18-CBE6-0A16-38E49391B6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raphic 104" descr="Fingerprint with solid fill">
            <a:extLst>
              <a:ext uri="{FF2B5EF4-FFF2-40B4-BE49-F238E27FC236}">
                <a16:creationId xmlns:a16="http://schemas.microsoft.com/office/drawing/2014/main" id="{CA8C7910-B238-9D20-283D-DD0C46CAB6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93212" y="3603150"/>
            <a:ext cx="1096187" cy="1096187"/>
          </a:xfrm>
          <a:prstGeom prst="rect">
            <a:avLst/>
          </a:prstGeom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id="{BBF28EA5-A58D-A782-00CA-E611490A1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032" y="370040"/>
            <a:ext cx="9906000" cy="1382156"/>
          </a:xfrm>
        </p:spPr>
        <p:txBody>
          <a:bodyPr rtlCol="0"/>
          <a:lstStyle/>
          <a:p>
            <a:pPr rtl="0"/>
            <a:r>
              <a:rPr lang="en-GB" dirty="0"/>
              <a:t>long-term effects </a:t>
            </a:r>
          </a:p>
        </p:txBody>
      </p:sp>
      <p:sp>
        <p:nvSpPr>
          <p:cNvPr id="34" name="Slide Number Placeholder 33">
            <a:extLst>
              <a:ext uri="{FF2B5EF4-FFF2-40B4-BE49-F238E27FC236}">
                <a16:creationId xmlns:a16="http://schemas.microsoft.com/office/drawing/2014/main" id="{14839D8F-DB24-66EF-8AA1-8B8409F3A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6</a:t>
            </a:fld>
            <a:endParaRPr lang="en-GB" dirty="0"/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6DB989CE-935E-8968-BACE-78D012152951}"/>
              </a:ext>
            </a:extLst>
          </p:cNvPr>
          <p:cNvGrpSpPr/>
          <p:nvPr/>
        </p:nvGrpSpPr>
        <p:grpSpPr>
          <a:xfrm>
            <a:off x="844032" y="2678663"/>
            <a:ext cx="7374451" cy="1326528"/>
            <a:chOff x="951690" y="2148631"/>
            <a:chExt cx="9437496" cy="1615188"/>
          </a:xfrm>
        </p:grpSpPr>
        <p:sp>
          <p:nvSpPr>
            <p:cNvPr id="84" name="Rectangle: Rounded Corners 83">
              <a:extLst>
                <a:ext uri="{FF2B5EF4-FFF2-40B4-BE49-F238E27FC236}">
                  <a16:creationId xmlns:a16="http://schemas.microsoft.com/office/drawing/2014/main" id="{A1E65CB8-8D7B-032E-D298-81497342D8BE}"/>
                </a:ext>
              </a:extLst>
            </p:cNvPr>
            <p:cNvSpPr/>
            <p:nvPr/>
          </p:nvSpPr>
          <p:spPr>
            <a:xfrm>
              <a:off x="994787" y="2148631"/>
              <a:ext cx="9394399" cy="1615188"/>
            </a:xfrm>
            <a:prstGeom prst="roundRect">
              <a:avLst/>
            </a:prstGeom>
            <a:ln>
              <a:solidFill>
                <a:schemeClr val="tx2">
                  <a:lumMod val="75000"/>
                  <a:lumOff val="25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pic>
          <p:nvPicPr>
            <p:cNvPr id="23" name="Graphic 22" descr="Smoking outline">
              <a:extLst>
                <a:ext uri="{FF2B5EF4-FFF2-40B4-BE49-F238E27FC236}">
                  <a16:creationId xmlns:a16="http://schemas.microsoft.com/office/drawing/2014/main" id="{EAF296EA-FA7F-6748-2254-FA411FBC62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/>
          </p:blipFill>
          <p:spPr>
            <a:xfrm>
              <a:off x="2863644" y="2229766"/>
              <a:ext cx="914400" cy="914400"/>
            </a:xfrm>
            <a:prstGeom prst="rect">
              <a:avLst/>
            </a:prstGeom>
          </p:spPr>
        </p:pic>
        <p:pic>
          <p:nvPicPr>
            <p:cNvPr id="26" name="Graphic 25" descr="Bottle outline">
              <a:extLst>
                <a:ext uri="{FF2B5EF4-FFF2-40B4-BE49-F238E27FC236}">
                  <a16:creationId xmlns:a16="http://schemas.microsoft.com/office/drawing/2014/main" id="{5C8BB11F-73A3-7F05-AF55-D9876BA379F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4297124" y="2278986"/>
              <a:ext cx="914400" cy="914400"/>
            </a:xfrm>
            <a:prstGeom prst="rect">
              <a:avLst/>
            </a:prstGeom>
          </p:spPr>
        </p:pic>
        <p:pic>
          <p:nvPicPr>
            <p:cNvPr id="28" name="Graphic 27" descr="Sleep outline">
              <a:extLst>
                <a:ext uri="{FF2B5EF4-FFF2-40B4-BE49-F238E27FC236}">
                  <a16:creationId xmlns:a16="http://schemas.microsoft.com/office/drawing/2014/main" id="{54892A60-2232-171C-B777-E3DC45CAC56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293356" y="2234863"/>
              <a:ext cx="914400" cy="914400"/>
            </a:xfrm>
            <a:prstGeom prst="rect">
              <a:avLst/>
            </a:prstGeom>
          </p:spPr>
        </p:pic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05BE979A-936B-9EA4-87C5-D1D78164C44F}"/>
                </a:ext>
              </a:extLst>
            </p:cNvPr>
            <p:cNvGrpSpPr/>
            <p:nvPr/>
          </p:nvGrpSpPr>
          <p:grpSpPr>
            <a:xfrm>
              <a:off x="8990628" y="2356749"/>
              <a:ext cx="914400" cy="914400"/>
              <a:chOff x="5638800" y="2971800"/>
              <a:chExt cx="914400" cy="914400"/>
            </a:xfrm>
          </p:grpSpPr>
          <p:pic>
            <p:nvPicPr>
              <p:cNvPr id="30" name="Graphic 29" descr="Work from home desk outline">
                <a:extLst>
                  <a:ext uri="{FF2B5EF4-FFF2-40B4-BE49-F238E27FC236}">
                    <a16:creationId xmlns:a16="http://schemas.microsoft.com/office/drawing/2014/main" id="{0A787B73-32FF-4A08-C8FB-B4BAE1B3F7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5638800" y="2971800"/>
                <a:ext cx="914400" cy="914400"/>
              </a:xfrm>
              <a:prstGeom prst="rect">
                <a:avLst/>
              </a:prstGeom>
            </p:spPr>
          </p:pic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9D4A4425-48B7-77C8-3AE8-18CA6DA717F7}"/>
                  </a:ext>
                </a:extLst>
              </p:cNvPr>
              <p:cNvCxnSpPr/>
              <p:nvPr/>
            </p:nvCxnSpPr>
            <p:spPr>
              <a:xfrm>
                <a:off x="5638800" y="3031099"/>
                <a:ext cx="914400" cy="725737"/>
              </a:xfrm>
              <a:prstGeom prst="line">
                <a:avLst/>
              </a:prstGeom>
              <a:ln>
                <a:solidFill>
                  <a:schemeClr val="tx2">
                    <a:lumMod val="50000"/>
                    <a:lumOff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8FB8D736-2D0B-2DE3-C60E-56CF46FC59B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638800" y="2986097"/>
                <a:ext cx="914400" cy="830038"/>
              </a:xfrm>
              <a:prstGeom prst="line">
                <a:avLst/>
              </a:prstGeom>
              <a:ln>
                <a:solidFill>
                  <a:schemeClr val="tx2">
                    <a:lumMod val="50000"/>
                    <a:lumOff val="50000"/>
                  </a:schemeClr>
                </a:solidFill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D55ACC62-4B00-BECF-3791-A3CAEC65C12B}"/>
                </a:ext>
              </a:extLst>
            </p:cNvPr>
            <p:cNvSpPr/>
            <p:nvPr/>
          </p:nvSpPr>
          <p:spPr>
            <a:xfrm rot="19749661">
              <a:off x="951690" y="2491545"/>
              <a:ext cx="2142707" cy="63707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800" b="1" cap="none" spc="0" dirty="0">
                  <a:ln w="12700" cmpd="sng">
                    <a:solidFill>
                      <a:schemeClr val="accent4"/>
                    </a:solidFill>
                    <a:prstDash val="solid"/>
                  </a:ln>
                  <a:gradFill>
                    <a:gsLst>
                      <a:gs pos="0">
                        <a:schemeClr val="accent4"/>
                      </a:gs>
                      <a:gs pos="4000">
                        <a:schemeClr val="accent4">
                          <a:lumMod val="60000"/>
                          <a:lumOff val="40000"/>
                        </a:schemeClr>
                      </a:gs>
                      <a:gs pos="87000">
                        <a:schemeClr val="accent4">
                          <a:lumMod val="20000"/>
                          <a:lumOff val="80000"/>
                        </a:schemeClr>
                      </a:gs>
                    </a:gsLst>
                    <a:lin ang="5400000"/>
                  </a:gradFill>
                  <a:effectLst/>
                </a:rPr>
                <a:t>Behavioral</a:t>
              </a:r>
            </a:p>
          </p:txBody>
        </p:sp>
        <p:pic>
          <p:nvPicPr>
            <p:cNvPr id="63" name="Graphic 62" descr="Needle outline">
              <a:extLst>
                <a:ext uri="{FF2B5EF4-FFF2-40B4-BE49-F238E27FC236}">
                  <a16:creationId xmlns:a16="http://schemas.microsoft.com/office/drawing/2014/main" id="{B5A88EA6-B672-5D9A-7FED-ECAF69BF9B2F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5730604" y="2226839"/>
              <a:ext cx="914400" cy="914400"/>
            </a:xfrm>
            <a:prstGeom prst="rect">
              <a:avLst/>
            </a:prstGeom>
          </p:spPr>
        </p:pic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535ECCE7-0CA3-1098-885E-345F02119C31}"/>
                </a:ext>
              </a:extLst>
            </p:cNvPr>
            <p:cNvSpPr txBox="1"/>
            <p:nvPr/>
          </p:nvSpPr>
          <p:spPr>
            <a:xfrm>
              <a:off x="2941430" y="3193387"/>
              <a:ext cx="1014883" cy="337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>
                  <a:solidFill>
                    <a:schemeClr val="tx2">
                      <a:lumMod val="75000"/>
                      <a:lumOff val="25000"/>
                    </a:schemeClr>
                  </a:solidFill>
                </a:rPr>
                <a:t>Smoking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EB52BC6E-487D-13E1-895A-0D546C6BBF92}"/>
                </a:ext>
              </a:extLst>
            </p:cNvPr>
            <p:cNvSpPr txBox="1"/>
            <p:nvPr/>
          </p:nvSpPr>
          <p:spPr>
            <a:xfrm>
              <a:off x="4080964" y="3232070"/>
              <a:ext cx="1351858" cy="337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>
                  <a:solidFill>
                    <a:schemeClr val="tx2">
                      <a:lumMod val="75000"/>
                      <a:lumOff val="25000"/>
                    </a:schemeClr>
                  </a:solidFill>
                </a:rPr>
                <a:t>Alcohol abuse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0A82C5E3-73E0-14AC-5A66-A4F3CBCDA934}"/>
                </a:ext>
              </a:extLst>
            </p:cNvPr>
            <p:cNvSpPr txBox="1"/>
            <p:nvPr/>
          </p:nvSpPr>
          <p:spPr>
            <a:xfrm>
              <a:off x="7091876" y="3165211"/>
              <a:ext cx="1452623" cy="562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>
                  <a:solidFill>
                    <a:schemeClr val="tx2">
                      <a:lumMod val="75000"/>
                      <a:lumOff val="25000"/>
                    </a:schemeClr>
                  </a:solidFill>
                </a:rPr>
                <a:t>Lack of physical activity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071E4167-E0F5-6718-4D9A-89C78DBEE563}"/>
                </a:ext>
              </a:extLst>
            </p:cNvPr>
            <p:cNvSpPr txBox="1"/>
            <p:nvPr/>
          </p:nvSpPr>
          <p:spPr>
            <a:xfrm>
              <a:off x="8904969" y="3266280"/>
              <a:ext cx="1351858" cy="337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>
                  <a:solidFill>
                    <a:schemeClr val="tx2">
                      <a:lumMod val="75000"/>
                      <a:lumOff val="25000"/>
                    </a:schemeClr>
                  </a:solidFill>
                </a:rPr>
                <a:t>Missing work 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9D6E1D77-4C49-18A9-67F9-EEAE55E48BAA}"/>
                </a:ext>
              </a:extLst>
            </p:cNvPr>
            <p:cNvSpPr txBox="1"/>
            <p:nvPr/>
          </p:nvSpPr>
          <p:spPr>
            <a:xfrm>
              <a:off x="5557473" y="3237039"/>
              <a:ext cx="1088274" cy="337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>
                  <a:solidFill>
                    <a:schemeClr val="tx2">
                      <a:lumMod val="75000"/>
                      <a:lumOff val="25000"/>
                    </a:schemeClr>
                  </a:solidFill>
                </a:rPr>
                <a:t>Drug abuse</a:t>
              </a:r>
            </a:p>
          </p:txBody>
        </p: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95840323-1ADA-B2E1-BE12-35BCCEF44017}"/>
              </a:ext>
            </a:extLst>
          </p:cNvPr>
          <p:cNvGrpSpPr/>
          <p:nvPr/>
        </p:nvGrpSpPr>
        <p:grpSpPr>
          <a:xfrm>
            <a:off x="545585" y="4197320"/>
            <a:ext cx="7958511" cy="2290640"/>
            <a:chOff x="585987" y="3650659"/>
            <a:chExt cx="9394399" cy="3145311"/>
          </a:xfrm>
        </p:grpSpPr>
        <p:sp>
          <p:nvSpPr>
            <p:cNvPr id="85" name="Rectangle: Rounded Corners 84">
              <a:extLst>
                <a:ext uri="{FF2B5EF4-FFF2-40B4-BE49-F238E27FC236}">
                  <a16:creationId xmlns:a16="http://schemas.microsoft.com/office/drawing/2014/main" id="{C4DD2184-8234-68D3-63C6-6CCB63789E39}"/>
                </a:ext>
              </a:extLst>
            </p:cNvPr>
            <p:cNvSpPr/>
            <p:nvPr/>
          </p:nvSpPr>
          <p:spPr>
            <a:xfrm>
              <a:off x="585987" y="3850051"/>
              <a:ext cx="9394399" cy="2945919"/>
            </a:xfrm>
            <a:prstGeom prst="roundRect">
              <a:avLst/>
            </a:prstGeom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pic>
          <p:nvPicPr>
            <p:cNvPr id="21" name="Graphic 20" descr="Burger and drink outline">
              <a:extLst>
                <a:ext uri="{FF2B5EF4-FFF2-40B4-BE49-F238E27FC236}">
                  <a16:creationId xmlns:a16="http://schemas.microsoft.com/office/drawing/2014/main" id="{E33A1E44-6AD5-95B0-01A8-73621E800120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2841867" y="3789846"/>
              <a:ext cx="914400" cy="914400"/>
            </a:xfrm>
            <a:prstGeom prst="rect">
              <a:avLst/>
            </a:prstGeom>
          </p:spPr>
        </p:pic>
        <p:pic>
          <p:nvPicPr>
            <p:cNvPr id="40" name="Graphic 39" descr="Bone outline">
              <a:extLst>
                <a:ext uri="{FF2B5EF4-FFF2-40B4-BE49-F238E27FC236}">
                  <a16:creationId xmlns:a16="http://schemas.microsoft.com/office/drawing/2014/main" id="{0B4BFD2A-60AB-E084-F715-65A0A3EEF7A4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8426796" y="5215584"/>
              <a:ext cx="914400" cy="914400"/>
            </a:xfrm>
            <a:prstGeom prst="rect">
              <a:avLst/>
            </a:prstGeom>
          </p:spPr>
        </p:pic>
        <p:pic>
          <p:nvPicPr>
            <p:cNvPr id="42" name="Graphic 41" descr="Heart organ outline">
              <a:extLst>
                <a:ext uri="{FF2B5EF4-FFF2-40B4-BE49-F238E27FC236}">
                  <a16:creationId xmlns:a16="http://schemas.microsoft.com/office/drawing/2014/main" id="{D028441F-1642-A792-F9A6-179143B23126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6978127" y="5188916"/>
              <a:ext cx="914400" cy="914400"/>
            </a:xfrm>
            <a:prstGeom prst="rect">
              <a:avLst/>
            </a:prstGeom>
          </p:spPr>
        </p:pic>
        <p:pic>
          <p:nvPicPr>
            <p:cNvPr id="44" name="Graphic 43" descr="Covid-19 outline">
              <a:extLst>
                <a:ext uri="{FF2B5EF4-FFF2-40B4-BE49-F238E27FC236}">
                  <a16:creationId xmlns:a16="http://schemas.microsoft.com/office/drawing/2014/main" id="{52DBD809-0A39-495E-E21B-0CEAA956BB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8469923" y="4016174"/>
              <a:ext cx="914400" cy="914400"/>
            </a:xfrm>
            <a:prstGeom prst="rect">
              <a:avLst/>
            </a:prstGeom>
          </p:spPr>
        </p:pic>
        <p:pic>
          <p:nvPicPr>
            <p:cNvPr id="51" name="Graphic 50" descr="Lungs with virus outline">
              <a:extLst>
                <a:ext uri="{FF2B5EF4-FFF2-40B4-BE49-F238E27FC236}">
                  <a16:creationId xmlns:a16="http://schemas.microsoft.com/office/drawing/2014/main" id="{73DC6D75-91AB-A627-C048-4336F6DB03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p:blipFill>
          <p:spPr>
            <a:xfrm>
              <a:off x="2703950" y="5232831"/>
              <a:ext cx="914400" cy="914400"/>
            </a:xfrm>
            <a:prstGeom prst="rect">
              <a:avLst/>
            </a:prstGeom>
          </p:spPr>
        </p:pic>
        <p:pic>
          <p:nvPicPr>
            <p:cNvPr id="57" name="Graphic 56" descr="Germ outline">
              <a:extLst>
                <a:ext uri="{FF2B5EF4-FFF2-40B4-BE49-F238E27FC236}">
                  <a16:creationId xmlns:a16="http://schemas.microsoft.com/office/drawing/2014/main" id="{A04AEA94-2939-51FD-7C1F-53210CD6A5C9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5529458" y="5189856"/>
              <a:ext cx="914400" cy="914400"/>
            </a:xfrm>
            <a:prstGeom prst="rect">
              <a:avLst/>
            </a:prstGeom>
          </p:spPr>
        </p:pic>
        <p:pic>
          <p:nvPicPr>
            <p:cNvPr id="59" name="Graphic 58" descr="Right And Left Brain outline">
              <a:extLst>
                <a:ext uri="{FF2B5EF4-FFF2-40B4-BE49-F238E27FC236}">
                  <a16:creationId xmlns:a16="http://schemas.microsoft.com/office/drawing/2014/main" id="{EF26C044-93A0-EC74-C0AA-318A26FC8A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p:blipFill>
          <p:spPr>
            <a:xfrm>
              <a:off x="4157928" y="5232831"/>
              <a:ext cx="914400" cy="914400"/>
            </a:xfrm>
            <a:prstGeom prst="rect">
              <a:avLst/>
            </a:prstGeom>
          </p:spPr>
        </p:pic>
        <p:pic>
          <p:nvPicPr>
            <p:cNvPr id="61" name="Graphic 60" descr="Pocket knife outline">
              <a:extLst>
                <a:ext uri="{FF2B5EF4-FFF2-40B4-BE49-F238E27FC236}">
                  <a16:creationId xmlns:a16="http://schemas.microsoft.com/office/drawing/2014/main" id="{659BBFF7-F9E7-081F-C8E7-1321C836C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6978127" y="3994130"/>
              <a:ext cx="914400" cy="914400"/>
            </a:xfrm>
            <a:prstGeom prst="rect">
              <a:avLst/>
            </a:prstGeom>
          </p:spPr>
        </p:pic>
        <p:pic>
          <p:nvPicPr>
            <p:cNvPr id="65" name="Graphic 64" descr="Crying face outline outline">
              <a:extLst>
                <a:ext uri="{FF2B5EF4-FFF2-40B4-BE49-F238E27FC236}">
                  <a16:creationId xmlns:a16="http://schemas.microsoft.com/office/drawing/2014/main" id="{4A4BC3BC-8CF8-3D24-63CD-7129D06407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4298764" y="3856142"/>
              <a:ext cx="914400" cy="914400"/>
            </a:xfrm>
            <a:prstGeom prst="rect">
              <a:avLst/>
            </a:prstGeom>
          </p:spPr>
        </p:pic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588ABA95-D477-B68E-C043-7455F37F01B9}"/>
                </a:ext>
              </a:extLst>
            </p:cNvPr>
            <p:cNvSpPr/>
            <p:nvPr/>
          </p:nvSpPr>
          <p:spPr>
            <a:xfrm rot="18718037">
              <a:off x="564516" y="4175069"/>
              <a:ext cx="2683698" cy="1634878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r>
                <a:rPr lang="en-US" sz="2800" b="1" cap="none" spc="0" dirty="0">
                  <a:ln w="12700" cmpd="sng">
                    <a:solidFill>
                      <a:schemeClr val="accent4"/>
                    </a:solidFill>
                    <a:prstDash val="solid"/>
                  </a:ln>
                  <a:solidFill>
                    <a:schemeClr val="accent3">
                      <a:lumMod val="40000"/>
                      <a:lumOff val="60000"/>
                    </a:schemeClr>
                  </a:solidFill>
                  <a:effectLst/>
                </a:rPr>
                <a:t>Physical &amp; Mental Health</a:t>
              </a:r>
            </a:p>
          </p:txBody>
        </p:sp>
        <p:pic>
          <p:nvPicPr>
            <p:cNvPr id="73" name="Graphic 72" descr="Right pointing backhand index outline">
              <a:extLst>
                <a:ext uri="{FF2B5EF4-FFF2-40B4-BE49-F238E27FC236}">
                  <a16:creationId xmlns:a16="http://schemas.microsoft.com/office/drawing/2014/main" id="{5BB08B91-CCAC-519E-8FCC-BF0393D495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p:blipFill>
          <p:spPr>
            <a:xfrm>
              <a:off x="5760827" y="3882787"/>
              <a:ext cx="914400" cy="914400"/>
            </a:xfrm>
            <a:prstGeom prst="rect">
              <a:avLst/>
            </a:prstGeom>
          </p:spPr>
        </p:pic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47D5224C-9129-235C-EA37-688C16475CB5}"/>
                </a:ext>
              </a:extLst>
            </p:cNvPr>
            <p:cNvSpPr txBox="1"/>
            <p:nvPr/>
          </p:nvSpPr>
          <p:spPr>
            <a:xfrm>
              <a:off x="2610688" y="4797187"/>
              <a:ext cx="1235296" cy="380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>
                  <a:solidFill>
                    <a:schemeClr val="accent3">
                      <a:lumMod val="75000"/>
                    </a:schemeClr>
                  </a:solidFill>
                </a:rPr>
                <a:t>Sever obesity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628707B4-79F8-7050-6F0D-A2E3F8C0CB61}"/>
                </a:ext>
              </a:extLst>
            </p:cNvPr>
            <p:cNvSpPr txBox="1"/>
            <p:nvPr/>
          </p:nvSpPr>
          <p:spPr>
            <a:xfrm>
              <a:off x="4214244" y="4809744"/>
              <a:ext cx="1235296" cy="380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>
                  <a:solidFill>
                    <a:schemeClr val="accent3">
                      <a:lumMod val="75000"/>
                    </a:schemeClr>
                  </a:solidFill>
                </a:rPr>
                <a:t>Depression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5B454A47-7CB8-0943-B856-75FD369903BD}"/>
                </a:ext>
              </a:extLst>
            </p:cNvPr>
            <p:cNvSpPr txBox="1"/>
            <p:nvPr/>
          </p:nvSpPr>
          <p:spPr>
            <a:xfrm>
              <a:off x="5604644" y="4832480"/>
              <a:ext cx="1235296" cy="380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>
                  <a:solidFill>
                    <a:schemeClr val="accent3">
                      <a:lumMod val="75000"/>
                    </a:schemeClr>
                  </a:solidFill>
                </a:rPr>
                <a:t>Diabetes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D77902C5-64C0-B064-9932-804ED2F64375}"/>
                </a:ext>
              </a:extLst>
            </p:cNvPr>
            <p:cNvSpPr txBox="1"/>
            <p:nvPr/>
          </p:nvSpPr>
          <p:spPr>
            <a:xfrm>
              <a:off x="6859731" y="4709369"/>
              <a:ext cx="1235296" cy="633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>
                  <a:solidFill>
                    <a:schemeClr val="accent3">
                      <a:lumMod val="75000"/>
                    </a:schemeClr>
                  </a:solidFill>
                </a:rPr>
                <a:t>Suicide attempts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9FD0857A-017A-7784-CAFB-1B2C9D694E5D}"/>
                </a:ext>
              </a:extLst>
            </p:cNvPr>
            <p:cNvSpPr txBox="1"/>
            <p:nvPr/>
          </p:nvSpPr>
          <p:spPr>
            <a:xfrm>
              <a:off x="8633878" y="4877030"/>
              <a:ext cx="586490" cy="380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>
                  <a:solidFill>
                    <a:schemeClr val="accent3">
                      <a:lumMod val="75000"/>
                    </a:schemeClr>
                  </a:solidFill>
                </a:rPr>
                <a:t>STDs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1187ACE0-137F-9194-8E57-ED88DCB1F876}"/>
                </a:ext>
              </a:extLst>
            </p:cNvPr>
            <p:cNvSpPr txBox="1"/>
            <p:nvPr/>
          </p:nvSpPr>
          <p:spPr>
            <a:xfrm>
              <a:off x="2545555" y="6126519"/>
              <a:ext cx="1235296" cy="633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>
                  <a:solidFill>
                    <a:schemeClr val="accent3">
                      <a:lumMod val="75000"/>
                    </a:schemeClr>
                  </a:solidFill>
                </a:rPr>
                <a:t>Chronic lung disease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5FA3B3C6-A94B-83A7-1527-C45254ECF8D9}"/>
                </a:ext>
              </a:extLst>
            </p:cNvPr>
            <p:cNvSpPr txBox="1"/>
            <p:nvPr/>
          </p:nvSpPr>
          <p:spPr>
            <a:xfrm>
              <a:off x="4248883" y="6229600"/>
              <a:ext cx="688172" cy="380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>
                  <a:solidFill>
                    <a:schemeClr val="accent3">
                      <a:lumMod val="75000"/>
                    </a:schemeClr>
                  </a:solidFill>
                </a:rPr>
                <a:t>Stroke</a:t>
              </a: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5F5B6806-117E-C9C6-7EEA-C0D503D7BFF7}"/>
                </a:ext>
              </a:extLst>
            </p:cNvPr>
            <p:cNvSpPr txBox="1"/>
            <p:nvPr/>
          </p:nvSpPr>
          <p:spPr>
            <a:xfrm>
              <a:off x="5592968" y="6229600"/>
              <a:ext cx="850890" cy="380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>
                  <a:solidFill>
                    <a:schemeClr val="accent3">
                      <a:lumMod val="75000"/>
                    </a:schemeClr>
                  </a:solidFill>
                </a:rPr>
                <a:t>Cancer</a:t>
              </a: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E4173D73-4EAD-945C-0A6C-7E3152954EB0}"/>
                </a:ext>
              </a:extLst>
            </p:cNvPr>
            <p:cNvSpPr txBox="1"/>
            <p:nvPr/>
          </p:nvSpPr>
          <p:spPr>
            <a:xfrm>
              <a:off x="6929186" y="6253527"/>
              <a:ext cx="1235296" cy="380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>
                  <a:solidFill>
                    <a:schemeClr val="accent3">
                      <a:lumMod val="75000"/>
                    </a:schemeClr>
                  </a:solidFill>
                </a:rPr>
                <a:t>Heart disease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7DB9BE77-3942-551F-0F30-9813C1E672D8}"/>
                </a:ext>
              </a:extLst>
            </p:cNvPr>
            <p:cNvSpPr txBox="1"/>
            <p:nvPr/>
          </p:nvSpPr>
          <p:spPr>
            <a:xfrm>
              <a:off x="8356897" y="6245717"/>
              <a:ext cx="1235296" cy="380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>
                  <a:solidFill>
                    <a:schemeClr val="accent3">
                      <a:lumMod val="75000"/>
                    </a:schemeClr>
                  </a:solidFill>
                </a:rPr>
                <a:t>Broken bones</a:t>
              </a:r>
            </a:p>
          </p:txBody>
        </p:sp>
      </p:grpSp>
      <p:sp>
        <p:nvSpPr>
          <p:cNvPr id="86" name="TextBox 85">
            <a:extLst>
              <a:ext uri="{FF2B5EF4-FFF2-40B4-BE49-F238E27FC236}">
                <a16:creationId xmlns:a16="http://schemas.microsoft.com/office/drawing/2014/main" id="{5ACE2027-FE07-DAE8-FF19-26C94EA17A5B}"/>
              </a:ext>
            </a:extLst>
          </p:cNvPr>
          <p:cNvSpPr txBox="1"/>
          <p:nvPr/>
        </p:nvSpPr>
        <p:spPr>
          <a:xfrm>
            <a:off x="1380036" y="1552752"/>
            <a:ext cx="8833991" cy="92333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"/>
                  <a:lumOff val="95000"/>
                </a:schemeClr>
              </a:gs>
              <a:gs pos="74000">
                <a:schemeClr val="accent5">
                  <a:lumMod val="45000"/>
                  <a:lumOff val="55000"/>
                </a:schemeClr>
              </a:gs>
              <a:gs pos="83000">
                <a:schemeClr val="accent5">
                  <a:lumMod val="45000"/>
                  <a:lumOff val="55000"/>
                </a:schemeClr>
              </a:gs>
              <a:gs pos="100000">
                <a:schemeClr val="accent5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en-GB" dirty="0"/>
              <a:t>Toxic stress during childhood has been shown to disrupt healthy development, contributing to a range of long-term health and behavioural difficulties in later life (</a:t>
            </a:r>
            <a:r>
              <a:rPr lang="en-GB" dirty="0" err="1"/>
              <a:t>Felitti</a:t>
            </a:r>
            <a:r>
              <a:rPr lang="en-GB" dirty="0"/>
              <a:t> et al., 1998; Shonkoff et al., 2012; Garner et al., 2021).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10A9F7CB-1B63-9420-C15E-55138E463FF5}"/>
              </a:ext>
            </a:extLst>
          </p:cNvPr>
          <p:cNvSpPr txBox="1"/>
          <p:nvPr/>
        </p:nvSpPr>
        <p:spPr>
          <a:xfrm>
            <a:off x="8784118" y="2776222"/>
            <a:ext cx="2353706" cy="341632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wrap="square">
            <a:spAutoFit/>
          </a:bodyPr>
          <a:lstStyle/>
          <a:p>
            <a:r>
              <a:rPr lang="en-GB" dirty="0"/>
              <a:t>Life experiences can alter gene expression through epigenetic mechanisms, influencing how our bodies function and respond to stress—and these changes can even be passed on to future generations (Meaney, 2010; </a:t>
            </a:r>
            <a:r>
              <a:rPr lang="en-GB" dirty="0" err="1"/>
              <a:t>Perroud</a:t>
            </a:r>
            <a:r>
              <a:rPr lang="en-GB" dirty="0"/>
              <a:t> et al., 2011; Nestler et al., 2016).</a:t>
            </a:r>
          </a:p>
        </p:txBody>
      </p:sp>
    </p:spTree>
    <p:extLst>
      <p:ext uri="{BB962C8B-B14F-4D97-AF65-F5344CB8AC3E}">
        <p14:creationId xmlns:p14="http://schemas.microsoft.com/office/powerpoint/2010/main" val="1835107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>
            <a:extLst>
              <a:ext uri="{FF2B5EF4-FFF2-40B4-BE49-F238E27FC236}">
                <a16:creationId xmlns:a16="http://schemas.microsoft.com/office/drawing/2014/main" id="{E80A015F-05A9-3A30-EDE8-0CDF6F7B13AE}"/>
              </a:ext>
            </a:extLst>
          </p:cNvPr>
          <p:cNvSpPr/>
          <p:nvPr/>
        </p:nvSpPr>
        <p:spPr>
          <a:xfrm>
            <a:off x="6096000" y="1199535"/>
            <a:ext cx="5565058" cy="556446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AE1DD99-888A-CD07-75B5-97765140BB83}"/>
              </a:ext>
            </a:extLst>
          </p:cNvPr>
          <p:cNvSpPr/>
          <p:nvPr/>
        </p:nvSpPr>
        <p:spPr>
          <a:xfrm>
            <a:off x="530942" y="1199535"/>
            <a:ext cx="5565058" cy="5564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3B7DCE3-A62E-497E-8A96-DF8D1A490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536" y="129847"/>
            <a:ext cx="9906000" cy="1382156"/>
          </a:xfrm>
        </p:spPr>
        <p:txBody>
          <a:bodyPr rtlCol="0"/>
          <a:lstStyle/>
          <a:p>
            <a:pPr rtl="0"/>
            <a:r>
              <a:rPr lang="en-GB" dirty="0"/>
              <a:t>Who it affects?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D8EAF4-7E41-4FEA-B534-06CE08821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7</a:t>
            </a:fld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3758DB7-8DE9-3F09-7EB6-10578156D94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762" t="14464" r="49479" b="54124"/>
          <a:stretch/>
        </p:blipFill>
        <p:spPr>
          <a:xfrm>
            <a:off x="1758275" y="1370154"/>
            <a:ext cx="2904748" cy="16660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CCE1AF0A-C9B2-96F3-0A40-0FB8FA6845C0}"/>
              </a:ext>
            </a:extLst>
          </p:cNvPr>
          <p:cNvSpPr txBox="1"/>
          <p:nvPr/>
        </p:nvSpPr>
        <p:spPr>
          <a:xfrm>
            <a:off x="4231649" y="6358821"/>
            <a:ext cx="17609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</a:t>
            </a:r>
            <a:r>
              <a:rPr lang="en-GB" dirty="0" err="1"/>
              <a:t>Felitti</a:t>
            </a:r>
            <a:r>
              <a:rPr lang="en-GB" dirty="0"/>
              <a:t> et al., 1998)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8A856AB-B426-DFF7-743D-23C32B507A96}"/>
              </a:ext>
            </a:extLst>
          </p:cNvPr>
          <p:cNvSpPr txBox="1"/>
          <p:nvPr/>
        </p:nvSpPr>
        <p:spPr>
          <a:xfrm>
            <a:off x="9857930" y="6275006"/>
            <a:ext cx="201257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(Bellis et al., 2014)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36E4482-2B81-495B-14B8-398B72BF936C}"/>
              </a:ext>
            </a:extLst>
          </p:cNvPr>
          <p:cNvSpPr txBox="1"/>
          <p:nvPr/>
        </p:nvSpPr>
        <p:spPr>
          <a:xfrm>
            <a:off x="796279" y="3121495"/>
            <a:ext cx="509296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600" dirty="0"/>
              <a:t>Landmark US study of 17,000+ adults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600" dirty="0"/>
              <a:t>Examined the link between childhood adversity and adult health outcomes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600" dirty="0"/>
              <a:t>Identified 10 ACE categories, including abuse, neglect, and household dysfunction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600" dirty="0"/>
              <a:t>Found a dose-response relationship: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/>
              <a:t>The more ACEs a person experienced, the greater their risk for mental and physical health problems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600" dirty="0"/>
              <a:t>Individuals with 4+ ACEs were: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/>
              <a:t>2x more likely to experience heart disease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/>
              <a:t>4.5x more likely to suffer from depression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/>
              <a:t>10x more likely to use injection drugs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77F2174-E319-4157-7306-F39F42B54BFB}"/>
              </a:ext>
            </a:extLst>
          </p:cNvPr>
          <p:cNvSpPr txBox="1"/>
          <p:nvPr/>
        </p:nvSpPr>
        <p:spPr>
          <a:xfrm>
            <a:off x="6677568" y="3206869"/>
            <a:ext cx="4695896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600" dirty="0"/>
              <a:t>Survey of 3,900+ adults in Wales on ACE exposure and life outcomes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600" dirty="0"/>
              <a:t>43% of adults in Wales report four or more ACEs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600" dirty="0"/>
              <a:t>Found 14% had 4+ ACEs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600" dirty="0"/>
              <a:t>Strong link between ACEs and social disadvantage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1600" dirty="0"/>
              <a:t>Compared to those with 0 ACEs, individuals with 4+ ACEs were: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/>
              <a:t>7x more likely to be involved in violence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/>
              <a:t>3x more likely to have been incarcerated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/>
              <a:t>8x more likely to be a high-risk drinker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/>
              <a:t>7x more likely to have no educational qualifications</a:t>
            </a:r>
          </a:p>
        </p:txBody>
      </p:sp>
      <p:pic>
        <p:nvPicPr>
          <p:cNvPr id="7172" name="Picture 4" descr="Generated image">
            <a:extLst>
              <a:ext uri="{FF2B5EF4-FFF2-40B4-BE49-F238E27FC236}">
                <a16:creationId xmlns:a16="http://schemas.microsoft.com/office/drawing/2014/main" id="{CC5BC47E-CA6C-651A-C33F-E756C2EDBD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962" y="2345229"/>
            <a:ext cx="850400" cy="85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Output image">
            <a:extLst>
              <a:ext uri="{FF2B5EF4-FFF2-40B4-BE49-F238E27FC236}">
                <a16:creationId xmlns:a16="http://schemas.microsoft.com/office/drawing/2014/main" id="{8A844653-1AE5-E055-7E66-B2CED6696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3414" y="1464589"/>
            <a:ext cx="3224500" cy="16042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2633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7EE0FD-82A0-62F3-6B6C-CBC7B7474D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EC198A4-D9EF-D5D0-7F05-34FAA1F079BF}"/>
              </a:ext>
            </a:extLst>
          </p:cNvPr>
          <p:cNvSpPr/>
          <p:nvPr/>
        </p:nvSpPr>
        <p:spPr>
          <a:xfrm>
            <a:off x="1453560" y="1216468"/>
            <a:ext cx="9270976" cy="47779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98CFAD0-0E52-D811-2C5A-722EEEBB9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536" y="129847"/>
            <a:ext cx="9906000" cy="1382156"/>
          </a:xfrm>
        </p:spPr>
        <p:txBody>
          <a:bodyPr rtlCol="0"/>
          <a:lstStyle/>
          <a:p>
            <a:pPr rtl="0"/>
            <a:r>
              <a:rPr lang="en-GB" dirty="0"/>
              <a:t>Who it affects?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6BFE4-6AE1-1440-FA14-176B0489E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8</a:t>
            </a:fld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BF48CD6-A779-3DB5-3A4D-E2D7E5CE2F6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0000" t="15259" r="13241" b="56136"/>
          <a:stretch/>
        </p:blipFill>
        <p:spPr>
          <a:xfrm>
            <a:off x="1673503" y="1460948"/>
            <a:ext cx="2904748" cy="15172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9EE5A72-0EAD-1DAF-5F39-22449EFA0DE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844" t="44723" r="12869" b="23865"/>
          <a:stretch/>
        </p:blipFill>
        <p:spPr>
          <a:xfrm>
            <a:off x="1754355" y="3980336"/>
            <a:ext cx="2743043" cy="15510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8A90393-B1AD-82EC-4180-07F143E6D1DA}"/>
              </a:ext>
            </a:extLst>
          </p:cNvPr>
          <p:cNvSpPr txBox="1"/>
          <p:nvPr/>
        </p:nvSpPr>
        <p:spPr>
          <a:xfrm>
            <a:off x="5370495" y="1601565"/>
            <a:ext cx="456179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Risk of chronic illness increases with ACE count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Adults with 4+ ACEs are: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2.4x more likely to have a stroke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2.2x more likely to have ischaemic heart disease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5x more likely to experience depression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87C602-FF81-9690-5A62-397A510DAD21}"/>
              </a:ext>
            </a:extLst>
          </p:cNvPr>
          <p:cNvSpPr txBox="1"/>
          <p:nvPr/>
        </p:nvSpPr>
        <p:spPr>
          <a:xfrm>
            <a:off x="5594369" y="3883109"/>
            <a:ext cx="456179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ACEs strongly linked to risky behaviours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Adults with 4+ ACEs are: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2x more likely to smoke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7x more likely to be alcohol dependent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10x more likely to inject drugs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C0D4043-4BE2-F1BE-6020-08EFD411A3A3}"/>
              </a:ext>
            </a:extLst>
          </p:cNvPr>
          <p:cNvSpPr txBox="1"/>
          <p:nvPr/>
        </p:nvSpPr>
        <p:spPr>
          <a:xfrm>
            <a:off x="9513523" y="6083962"/>
            <a:ext cx="16560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(CDC, 2019)</a:t>
            </a:r>
          </a:p>
        </p:txBody>
      </p:sp>
    </p:spTree>
    <p:extLst>
      <p:ext uri="{BB962C8B-B14F-4D97-AF65-F5344CB8AC3E}">
        <p14:creationId xmlns:p14="http://schemas.microsoft.com/office/powerpoint/2010/main" val="28018597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AF52AB-C0F7-4336-CDD9-FA374EC66E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4E7349C9-7CB5-63B2-F0DC-1ED8093DC919}"/>
              </a:ext>
            </a:extLst>
          </p:cNvPr>
          <p:cNvSpPr/>
          <p:nvPr/>
        </p:nvSpPr>
        <p:spPr>
          <a:xfrm>
            <a:off x="5767649" y="4662894"/>
            <a:ext cx="5915173" cy="205650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761890B-D5BA-17E1-DF1D-EAA3E51FF1A2}"/>
              </a:ext>
            </a:extLst>
          </p:cNvPr>
          <p:cNvSpPr/>
          <p:nvPr/>
        </p:nvSpPr>
        <p:spPr>
          <a:xfrm>
            <a:off x="5751870" y="2037288"/>
            <a:ext cx="5930953" cy="252950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38B21CE-4ECD-46DA-706F-738335C5F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6447" y="516467"/>
            <a:ext cx="6233041" cy="1382233"/>
          </a:xfrm>
        </p:spPr>
        <p:txBody>
          <a:bodyPr rtlCol="0" anchor="ctr">
            <a:normAutofit/>
          </a:bodyPr>
          <a:lstStyle/>
          <a:p>
            <a:pPr rtl="0"/>
            <a:r>
              <a:rPr lang="en-GB" sz="3100" b="1" dirty="0"/>
              <a:t>From Surviving to Regulating: The Role of Mindfulness</a:t>
            </a:r>
          </a:p>
        </p:txBody>
      </p:sp>
      <p:pic>
        <p:nvPicPr>
          <p:cNvPr id="2" name="Picture 1" descr="Person holding hands over face">
            <a:extLst>
              <a:ext uri="{FF2B5EF4-FFF2-40B4-BE49-F238E27FC236}">
                <a16:creationId xmlns:a16="http://schemas.microsoft.com/office/drawing/2014/main" id="{064A301D-955E-EAA1-FA68-D81AD48F72B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2681" r="18898"/>
          <a:stretch/>
        </p:blipFill>
        <p:spPr>
          <a:xfrm>
            <a:off x="20" y="-7444"/>
            <a:ext cx="4966427" cy="6846394"/>
          </a:xfrm>
          <a:custGeom>
            <a:avLst/>
            <a:gdLst>
              <a:gd name="connsiteX0" fmla="*/ 0 w 4966447"/>
              <a:gd name="connsiteY0" fmla="*/ 0 h 6846394"/>
              <a:gd name="connsiteX1" fmla="*/ 4966447 w 4966447"/>
              <a:gd name="connsiteY1" fmla="*/ 0 h 6846394"/>
              <a:gd name="connsiteX2" fmla="*/ 3362258 w 4966447"/>
              <a:gd name="connsiteY2" fmla="*/ 6846394 h 6846394"/>
              <a:gd name="connsiteX3" fmla="*/ 0 w 4966447"/>
              <a:gd name="connsiteY3" fmla="*/ 6846394 h 6846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66447" h="6846394">
                <a:moveTo>
                  <a:pt x="0" y="0"/>
                </a:moveTo>
                <a:lnTo>
                  <a:pt x="4966447" y="0"/>
                </a:lnTo>
                <a:lnTo>
                  <a:pt x="3362258" y="6846394"/>
                </a:lnTo>
                <a:lnTo>
                  <a:pt x="0" y="6846394"/>
                </a:lnTo>
                <a:close/>
              </a:path>
            </a:pathLst>
          </a:custGeom>
          <a:noFill/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238B6D-35CB-60DD-3A41-0F8C10AEF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312CC964-A50B-4C29-B4E4-2C30BB34CCF3}" type="slidenum">
              <a:rPr lang="en-GB" smtClean="0"/>
              <a:pPr rtl="0">
                <a:spcAft>
                  <a:spcPts val="600"/>
                </a:spcAft>
              </a:pPr>
              <a:t>9</a:t>
            </a:fld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621DE9D-E268-2FBB-2533-F66061E6E96E}"/>
              </a:ext>
            </a:extLst>
          </p:cNvPr>
          <p:cNvSpPr txBox="1"/>
          <p:nvPr/>
        </p:nvSpPr>
        <p:spPr>
          <a:xfrm>
            <a:off x="5846981" y="2308185"/>
            <a:ext cx="5667445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2000" dirty="0"/>
              <a:t>Disrupt brain areas tied to emotion regulation and stress response</a:t>
            </a:r>
          </a:p>
          <a:p>
            <a:endParaRPr lang="en-GB" sz="2000" dirty="0"/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2000" dirty="0"/>
              <a:t>Effects persist into adolescence and adulthood</a:t>
            </a:r>
          </a:p>
          <a:p>
            <a:endParaRPr lang="en-GB" sz="2000" dirty="0"/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2000" dirty="0"/>
              <a:t>Common outcome: emotion dysregulation</a:t>
            </a:r>
          </a:p>
          <a:p>
            <a:pPr algn="r"/>
            <a:r>
              <a:rPr lang="en-GB" sz="2000" dirty="0"/>
              <a:t>(Pechtel &amp; </a:t>
            </a:r>
            <a:r>
              <a:rPr lang="en-GB" sz="2000" dirty="0" err="1"/>
              <a:t>Pizzagalli</a:t>
            </a:r>
            <a:r>
              <a:rPr lang="en-GB" sz="2000" dirty="0"/>
              <a:t>, 2011)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F7DE4DE-BFDE-92EA-A8A1-2511CD38096F}"/>
              </a:ext>
            </a:extLst>
          </p:cNvPr>
          <p:cNvSpPr txBox="1"/>
          <p:nvPr/>
        </p:nvSpPr>
        <p:spPr>
          <a:xfrm>
            <a:off x="5904985" y="4875540"/>
            <a:ext cx="5538217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>
              <a:buFont typeface="Courier New" panose="02070309020205020404" pitchFamily="49" charset="0"/>
              <a:buChar char="o"/>
            </a:pPr>
            <a:r>
              <a:rPr lang="en-GB" sz="2000" dirty="0"/>
              <a:t>Enhances emotional control, attention, and resilience</a:t>
            </a:r>
          </a:p>
          <a:p>
            <a:pPr algn="r"/>
            <a:r>
              <a:rPr lang="en-GB" sz="2000" dirty="0"/>
              <a:t> (Tang et al., 2015)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2000" dirty="0"/>
              <a:t>Offers safe, non-verbal regulation tools </a:t>
            </a:r>
          </a:p>
          <a:p>
            <a:pPr algn="r"/>
            <a:r>
              <a:rPr lang="en-GB" sz="2000" dirty="0"/>
              <a:t>(Diamond, 2024))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2000" dirty="0"/>
              <a:t>Must be trauma-informed to avoid harm</a:t>
            </a:r>
          </a:p>
        </p:txBody>
      </p:sp>
      <p:pic>
        <p:nvPicPr>
          <p:cNvPr id="20" name="Graphic 19" descr="Lotus Flower outline">
            <a:extLst>
              <a:ext uri="{FF2B5EF4-FFF2-40B4-BE49-F238E27FC236}">
                <a16:creationId xmlns:a16="http://schemas.microsoft.com/office/drawing/2014/main" id="{DA16A6ED-6C9D-C81B-0C15-A7E83D3CD5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16638" y="5003875"/>
            <a:ext cx="1337658" cy="1337658"/>
          </a:xfrm>
          <a:prstGeom prst="rect">
            <a:avLst/>
          </a:prstGeom>
        </p:spPr>
      </p:pic>
      <p:pic>
        <p:nvPicPr>
          <p:cNvPr id="22" name="Graphic 21" descr="Brain outline">
            <a:extLst>
              <a:ext uri="{FF2B5EF4-FFF2-40B4-BE49-F238E27FC236}">
                <a16:creationId xmlns:a16="http://schemas.microsoft.com/office/drawing/2014/main" id="{241A00E3-461A-C738-CEAE-50E240B43F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300363" y="2660487"/>
            <a:ext cx="1283110" cy="1283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9237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28D5FA-4BC5-A894-B05B-768DF2E0EB5B}"/>
              </a:ext>
            </a:extLst>
          </p:cNvPr>
          <p:cNvSpPr/>
          <p:nvPr/>
        </p:nvSpPr>
        <p:spPr>
          <a:xfrm>
            <a:off x="6394856" y="2610557"/>
            <a:ext cx="5011656" cy="32756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61B33E0-41C3-2ADD-7502-7510402A6145}"/>
              </a:ext>
            </a:extLst>
          </p:cNvPr>
          <p:cNvSpPr/>
          <p:nvPr/>
        </p:nvSpPr>
        <p:spPr>
          <a:xfrm>
            <a:off x="964874" y="2644805"/>
            <a:ext cx="5256212" cy="32413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334C976-1D3A-D991-3E60-509D956F3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Mindfulness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28174CCD-6B05-7DAD-51D2-971F29643E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1521" y="2541769"/>
            <a:ext cx="3200400" cy="823912"/>
          </a:xfrm>
        </p:spPr>
        <p:txBody>
          <a:bodyPr/>
          <a:lstStyle/>
          <a:p>
            <a:r>
              <a:rPr lang="en-US" dirty="0"/>
              <a:t>How it works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EB2022EC-4D9C-909B-5CD8-DC01D07927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63197" y="3409318"/>
            <a:ext cx="5059567" cy="2298898"/>
          </a:xfrm>
        </p:spPr>
        <p:txBody>
          <a:bodyPr/>
          <a:lstStyle/>
          <a:p>
            <a:r>
              <a:rPr lang="en-GB" dirty="0"/>
              <a:t>Enhances awareness of thoughts, emotions, and bodily sensations</a:t>
            </a:r>
          </a:p>
          <a:p>
            <a:r>
              <a:rPr lang="en-GB" dirty="0"/>
              <a:t>Strengthens prefrontal cortex regulation of the stress response</a:t>
            </a:r>
          </a:p>
          <a:p>
            <a:r>
              <a:rPr lang="en-GB" dirty="0"/>
              <a:t>Reduces reactivity in the amygdala (Hölzel et al., 2011)</a:t>
            </a:r>
            <a:endParaRPr lang="en-US" dirty="0"/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B968C6FE-CB01-37E6-FB1C-B4B563295E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64320" y="2404188"/>
            <a:ext cx="3656014" cy="823912"/>
          </a:xfrm>
        </p:spPr>
        <p:txBody>
          <a:bodyPr/>
          <a:lstStyle/>
          <a:p>
            <a:r>
              <a:rPr lang="en-US" dirty="0"/>
              <a:t>Why it matters for ACEs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29EA2BDA-3466-DB50-0195-95EA49A6CD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93178" y="3262489"/>
            <a:ext cx="4913334" cy="2789856"/>
          </a:xfrm>
        </p:spPr>
        <p:txBody>
          <a:bodyPr/>
          <a:lstStyle/>
          <a:p>
            <a:r>
              <a:rPr lang="en-GB" dirty="0"/>
              <a:t>ACEs impair self-regulation and emotional control</a:t>
            </a:r>
          </a:p>
          <a:p>
            <a:r>
              <a:rPr lang="en-GB" dirty="0"/>
              <a:t>Mindfulness can help trauma-exposed individuals build safe, body-based coping mechanisms</a:t>
            </a:r>
          </a:p>
          <a:p>
            <a:r>
              <a:rPr lang="en-GB" dirty="0"/>
              <a:t>Promotes resilience and stress recovery without requiring verbal disclosure of trauma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57B1DB-C909-4432-1319-259301C28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924210" y="6492875"/>
            <a:ext cx="47088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312CC964-A50B-4C29-B4E4-2C30BB34CCF3}" type="slidenum">
              <a:rPr lang="en-GB" smtClean="0"/>
              <a:pPr rtl="0">
                <a:spcAft>
                  <a:spcPts val="600"/>
                </a:spcAft>
              </a:pPr>
              <a:t>10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988550D-1DBA-50E3-DF8D-E2A0710D2B0A}"/>
              </a:ext>
            </a:extLst>
          </p:cNvPr>
          <p:cNvSpPr txBox="1"/>
          <p:nvPr/>
        </p:nvSpPr>
        <p:spPr>
          <a:xfrm>
            <a:off x="3712319" y="1432846"/>
            <a:ext cx="4556641" cy="923330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23000">
                  <a:schemeClr val="accent1">
                    <a:lumMod val="89000"/>
                  </a:schemeClr>
                </a:gs>
                <a:gs pos="69000">
                  <a:schemeClr val="accent1">
                    <a:lumMod val="75000"/>
                  </a:schemeClr>
                </a:gs>
                <a:gs pos="97000">
                  <a:schemeClr val="accent1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txBody>
          <a:bodyPr wrap="square">
            <a:spAutoFit/>
          </a:bodyPr>
          <a:lstStyle/>
          <a:p>
            <a:pPr algn="ctr"/>
            <a:r>
              <a:rPr lang="en-GB" dirty="0"/>
              <a:t>Mindfulness is the practice of paying attention to the present moment with </a:t>
            </a:r>
            <a:r>
              <a:rPr lang="en-GB" b="1" dirty="0"/>
              <a:t>curiosity and non-judgement</a:t>
            </a:r>
            <a:r>
              <a:rPr lang="en-GB" dirty="0"/>
              <a:t> (Kabat-Zinn, 2003).</a:t>
            </a:r>
          </a:p>
        </p:txBody>
      </p:sp>
    </p:spTree>
    <p:extLst>
      <p:ext uri="{BB962C8B-B14F-4D97-AF65-F5344CB8AC3E}">
        <p14:creationId xmlns:p14="http://schemas.microsoft.com/office/powerpoint/2010/main" val="615373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A4EA378-49C7-4674-A713-6300B7186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533401"/>
            <a:ext cx="9906000" cy="1382156"/>
          </a:xfrm>
        </p:spPr>
        <p:txBody>
          <a:bodyPr rtlCol="0"/>
          <a:lstStyle/>
          <a:p>
            <a:pPr rtl="0"/>
            <a:r>
              <a:rPr lang="en-GB" b="1" dirty="0"/>
              <a:t>Theoretical Underpinnings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A3CABF-07C6-4D28-9459-B48AE520A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15729" y="6356087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11</a:t>
            </a:fld>
            <a:endParaRPr lang="en-GB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BAC8923-F43C-363A-AC1E-07CF599E5A81}"/>
              </a:ext>
            </a:extLst>
          </p:cNvPr>
          <p:cNvCxnSpPr/>
          <p:nvPr/>
        </p:nvCxnSpPr>
        <p:spPr>
          <a:xfrm>
            <a:off x="1143000" y="3565002"/>
            <a:ext cx="907808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32A2509-D76D-836E-0270-3FD237FC4E54}"/>
              </a:ext>
            </a:extLst>
          </p:cNvPr>
          <p:cNvCxnSpPr/>
          <p:nvPr/>
        </p:nvCxnSpPr>
        <p:spPr>
          <a:xfrm flipV="1">
            <a:off x="1143000" y="2615878"/>
            <a:ext cx="0" cy="9491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0796064-ED0E-BFF8-A402-6F27E05E50C7}"/>
              </a:ext>
            </a:extLst>
          </p:cNvPr>
          <p:cNvCxnSpPr/>
          <p:nvPr/>
        </p:nvCxnSpPr>
        <p:spPr>
          <a:xfrm flipV="1">
            <a:off x="2214297" y="3565002"/>
            <a:ext cx="0" cy="9491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CCC292F-A469-23BD-439F-234463B9F36A}"/>
              </a:ext>
            </a:extLst>
          </p:cNvPr>
          <p:cNvCxnSpPr/>
          <p:nvPr/>
        </p:nvCxnSpPr>
        <p:spPr>
          <a:xfrm flipV="1">
            <a:off x="4050175" y="2615878"/>
            <a:ext cx="0" cy="9491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47F7352-9C48-BE8F-B07A-A8252DF7872F}"/>
              </a:ext>
            </a:extLst>
          </p:cNvPr>
          <p:cNvCxnSpPr/>
          <p:nvPr/>
        </p:nvCxnSpPr>
        <p:spPr>
          <a:xfrm flipV="1">
            <a:off x="5051058" y="3565002"/>
            <a:ext cx="0" cy="9491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148111E-3372-C44C-F31A-DA04A461BB19}"/>
              </a:ext>
            </a:extLst>
          </p:cNvPr>
          <p:cNvCxnSpPr/>
          <p:nvPr/>
        </p:nvCxnSpPr>
        <p:spPr>
          <a:xfrm flipV="1">
            <a:off x="7499431" y="2615878"/>
            <a:ext cx="0" cy="9491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07F6387-14EB-2A3B-0180-617C0B2D136A}"/>
              </a:ext>
            </a:extLst>
          </p:cNvPr>
          <p:cNvCxnSpPr/>
          <p:nvPr/>
        </p:nvCxnSpPr>
        <p:spPr>
          <a:xfrm flipV="1">
            <a:off x="7846670" y="3565002"/>
            <a:ext cx="0" cy="9491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>
            <a:extLst>
              <a:ext uri="{FF2B5EF4-FFF2-40B4-BE49-F238E27FC236}">
                <a16:creationId xmlns:a16="http://schemas.microsoft.com/office/drawing/2014/main" id="{CC0F35A3-41CD-0BCB-F081-9932148139DC}"/>
              </a:ext>
            </a:extLst>
          </p:cNvPr>
          <p:cNvSpPr/>
          <p:nvPr/>
        </p:nvSpPr>
        <p:spPr>
          <a:xfrm>
            <a:off x="1020176" y="2368980"/>
            <a:ext cx="245647" cy="245647"/>
          </a:xfrm>
          <a:prstGeom prst="ellipse">
            <a:avLst/>
          </a:prstGeom>
          <a:solidFill>
            <a:schemeClr val="tx2">
              <a:lumMod val="75000"/>
              <a:lumOff val="25000"/>
              <a:alpha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E99C414-CFF9-BE41-473D-D4B22C7CF751}"/>
              </a:ext>
            </a:extLst>
          </p:cNvPr>
          <p:cNvSpPr/>
          <p:nvPr/>
        </p:nvSpPr>
        <p:spPr>
          <a:xfrm>
            <a:off x="3927351" y="2379304"/>
            <a:ext cx="245647" cy="245647"/>
          </a:xfrm>
          <a:prstGeom prst="ellipse">
            <a:avLst/>
          </a:prstGeom>
          <a:solidFill>
            <a:schemeClr val="tx2">
              <a:lumMod val="75000"/>
              <a:lumOff val="25000"/>
              <a:alpha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CC09A1A-85F5-BB2F-C5F6-E9E3E4E6967B}"/>
              </a:ext>
            </a:extLst>
          </p:cNvPr>
          <p:cNvSpPr/>
          <p:nvPr/>
        </p:nvSpPr>
        <p:spPr>
          <a:xfrm>
            <a:off x="7376607" y="2379304"/>
            <a:ext cx="245647" cy="245647"/>
          </a:xfrm>
          <a:prstGeom prst="ellipse">
            <a:avLst/>
          </a:prstGeom>
          <a:solidFill>
            <a:schemeClr val="tx2">
              <a:lumMod val="75000"/>
              <a:lumOff val="25000"/>
              <a:alpha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FBA6B56D-E870-72A9-7331-A8AC662863DA}"/>
              </a:ext>
            </a:extLst>
          </p:cNvPr>
          <p:cNvSpPr/>
          <p:nvPr/>
        </p:nvSpPr>
        <p:spPr>
          <a:xfrm>
            <a:off x="2097243" y="4514126"/>
            <a:ext cx="245647" cy="245647"/>
          </a:xfrm>
          <a:prstGeom prst="ellipse">
            <a:avLst/>
          </a:prstGeom>
          <a:solidFill>
            <a:schemeClr val="tx2">
              <a:lumMod val="75000"/>
              <a:lumOff val="25000"/>
              <a:alpha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5DE1D37D-A15A-3F43-2526-039C40AE3A0C}"/>
              </a:ext>
            </a:extLst>
          </p:cNvPr>
          <p:cNvSpPr/>
          <p:nvPr/>
        </p:nvSpPr>
        <p:spPr>
          <a:xfrm>
            <a:off x="4947593" y="4514126"/>
            <a:ext cx="245647" cy="245647"/>
          </a:xfrm>
          <a:prstGeom prst="ellipse">
            <a:avLst/>
          </a:prstGeom>
          <a:solidFill>
            <a:schemeClr val="tx2">
              <a:lumMod val="75000"/>
              <a:lumOff val="25000"/>
              <a:alpha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32480A5-F57B-4115-8DD0-0ECC25E9C3E1}"/>
              </a:ext>
            </a:extLst>
          </p:cNvPr>
          <p:cNvSpPr/>
          <p:nvPr/>
        </p:nvSpPr>
        <p:spPr>
          <a:xfrm>
            <a:off x="7723846" y="4493182"/>
            <a:ext cx="245647" cy="245647"/>
          </a:xfrm>
          <a:prstGeom prst="ellipse">
            <a:avLst/>
          </a:prstGeom>
          <a:solidFill>
            <a:schemeClr val="tx2">
              <a:lumMod val="75000"/>
              <a:lumOff val="25000"/>
              <a:alpha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E69C8B9-0CA4-A4EB-DFFB-B9530992EC11}"/>
              </a:ext>
            </a:extLst>
          </p:cNvPr>
          <p:cNvSpPr txBox="1"/>
          <p:nvPr/>
        </p:nvSpPr>
        <p:spPr>
          <a:xfrm>
            <a:off x="1299060" y="2243056"/>
            <a:ext cx="234940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/>
              <a:t>5th Century BCE – Buddhist</a:t>
            </a:r>
            <a:r>
              <a:rPr lang="en-GB" sz="1400" dirty="0"/>
              <a:t> Foundations</a:t>
            </a:r>
          </a:p>
          <a:p>
            <a:r>
              <a:rPr lang="en-GB" sz="1200" dirty="0"/>
              <a:t>Mindfulness (sati) is formalised in early Buddhist teachings focusing on awareness of body, feelings, and mind.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9BF5B94-7793-0E6A-5B10-53AE53500614}"/>
              </a:ext>
            </a:extLst>
          </p:cNvPr>
          <p:cNvSpPr txBox="1"/>
          <p:nvPr/>
        </p:nvSpPr>
        <p:spPr>
          <a:xfrm>
            <a:off x="2323282" y="4294996"/>
            <a:ext cx="2181807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/>
              <a:t>1979 – MBSR by Jon Kabat-Zinn</a:t>
            </a:r>
          </a:p>
          <a:p>
            <a:r>
              <a:rPr lang="en-GB" sz="1200" dirty="0"/>
              <a:t>Mindfulness-Based Stress Reduction introduces secular mindfulness for chronic pain and stress management in Western healthcare.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E8CADF2-EB84-D40E-6E52-47FCB1C47AC9}"/>
              </a:ext>
            </a:extLst>
          </p:cNvPr>
          <p:cNvSpPr txBox="1"/>
          <p:nvPr/>
        </p:nvSpPr>
        <p:spPr>
          <a:xfrm>
            <a:off x="4346351" y="2063996"/>
            <a:ext cx="2756453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/>
              <a:t>1990s – Attachment Theory &amp; Mindfulness</a:t>
            </a:r>
          </a:p>
          <a:p>
            <a:r>
              <a:rPr lang="en-GB" sz="1200" dirty="0"/>
              <a:t>Research links secure attachment with emotional regulation—traits enhanced through mindfulness practices in therapeutic contexts.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C847745-EAE9-D9DD-32BD-6FA0855042D0}"/>
              </a:ext>
            </a:extLst>
          </p:cNvPr>
          <p:cNvSpPr txBox="1"/>
          <p:nvPr/>
        </p:nvSpPr>
        <p:spPr>
          <a:xfrm>
            <a:off x="5154524" y="4201651"/>
            <a:ext cx="2467727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/>
              <a:t>Early 2000s – MBCT &amp; NICE</a:t>
            </a:r>
          </a:p>
          <a:p>
            <a:r>
              <a:rPr lang="en-GB" sz="1200" dirty="0"/>
              <a:t>Mindfulness-Based Cognitive Therapy integrates CBT with mindfulness to prevent depression relapse, especially in recurrent cases.</a:t>
            </a:r>
          </a:p>
          <a:p>
            <a:r>
              <a:rPr lang="en-GB" sz="1200" dirty="0"/>
              <a:t>UK's National Institute for Health and Care Excellence recommends MBCT for recurrent depression, supporting its legitimacy in psychological treatment.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047E929-1378-75A7-6885-1F8DD2B4B272}"/>
              </a:ext>
            </a:extLst>
          </p:cNvPr>
          <p:cNvSpPr txBox="1"/>
          <p:nvPr/>
        </p:nvSpPr>
        <p:spPr>
          <a:xfrm>
            <a:off x="7756191" y="1853961"/>
            <a:ext cx="3326292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/>
              <a:t>2010s – Polyvagal Theory &amp; Neuroscience</a:t>
            </a:r>
          </a:p>
          <a:p>
            <a:r>
              <a:rPr lang="en-GB" sz="1200" dirty="0"/>
              <a:t>Stephen Porges’ theory links vagal tone and safety perception; mindfulness enhances vagal regulation through breath and awareness.</a:t>
            </a:r>
          </a:p>
          <a:p>
            <a:r>
              <a:rPr lang="en-GB" sz="1200" dirty="0"/>
              <a:t>Neuroimaging studies show mindfulness affects brain areas related to emotion regulation, attention, and self-awareness, lending scientific credibility.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4171EDE-5471-37FD-9B6D-7EDCCBFD1606}"/>
              </a:ext>
            </a:extLst>
          </p:cNvPr>
          <p:cNvSpPr txBox="1"/>
          <p:nvPr/>
        </p:nvSpPr>
        <p:spPr>
          <a:xfrm>
            <a:off x="8092318" y="4152762"/>
            <a:ext cx="1885386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/>
              <a:t>Present Day – Mainstream </a:t>
            </a:r>
          </a:p>
          <a:p>
            <a:r>
              <a:rPr lang="en-GB" sz="1200" dirty="0"/>
              <a:t>Mindfulness is now widely used in healthcare, education, workplaces, therapy, and digital tools, showing measurable cognitive and emotional benefits.</a:t>
            </a:r>
          </a:p>
        </p:txBody>
      </p:sp>
      <p:pic>
        <p:nvPicPr>
          <p:cNvPr id="45" name="Picture 4" descr="Generated image">
            <a:extLst>
              <a:ext uri="{FF2B5EF4-FFF2-40B4-BE49-F238E27FC236}">
                <a16:creationId xmlns:a16="http://schemas.microsoft.com/office/drawing/2014/main" id="{9B647E14-7C58-BA08-1D1B-88DDDD554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47" y="3740482"/>
            <a:ext cx="1529141" cy="152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461561AD-80E4-08C6-FFE3-2C4B8C918583}"/>
              </a:ext>
            </a:extLst>
          </p:cNvPr>
          <p:cNvSpPr txBox="1"/>
          <p:nvPr/>
        </p:nvSpPr>
        <p:spPr>
          <a:xfrm>
            <a:off x="6125877" y="5986754"/>
            <a:ext cx="214580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(NICE, 2009; Segal et al., 2012)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7D3DDA9-449F-A567-EB06-149BBEA14CBC}"/>
              </a:ext>
            </a:extLst>
          </p:cNvPr>
          <p:cNvSpPr txBox="1"/>
          <p:nvPr/>
        </p:nvSpPr>
        <p:spPr>
          <a:xfrm>
            <a:off x="3418338" y="5720934"/>
            <a:ext cx="1359735" cy="276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 (Kabat-Zinn, 1982)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E21BD64-FF28-0254-BD67-847D8D440E3A}"/>
              </a:ext>
            </a:extLst>
          </p:cNvPr>
          <p:cNvSpPr txBox="1"/>
          <p:nvPr/>
        </p:nvSpPr>
        <p:spPr>
          <a:xfrm>
            <a:off x="2200542" y="3292998"/>
            <a:ext cx="214580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 (Gethin, 1998)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2BF71C7-A09E-7A8A-72E8-D9B960AD3C47}"/>
              </a:ext>
            </a:extLst>
          </p:cNvPr>
          <p:cNvSpPr txBox="1"/>
          <p:nvPr/>
        </p:nvSpPr>
        <p:spPr>
          <a:xfrm>
            <a:off x="5926096" y="3228705"/>
            <a:ext cx="13444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 (Ryan &amp; Deci, 2001) 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27D84EAC-938F-3005-087C-A360D958A6AA}"/>
              </a:ext>
            </a:extLst>
          </p:cNvPr>
          <p:cNvSpPr txBox="1"/>
          <p:nvPr/>
        </p:nvSpPr>
        <p:spPr>
          <a:xfrm>
            <a:off x="9124879" y="5826925"/>
            <a:ext cx="214580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(Goyal et al., 2014)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81C30ED-A47D-5504-7DE8-B7DE69567600}"/>
              </a:ext>
            </a:extLst>
          </p:cNvPr>
          <p:cNvSpPr txBox="1"/>
          <p:nvPr/>
        </p:nvSpPr>
        <p:spPr>
          <a:xfrm>
            <a:off x="9541337" y="3244642"/>
            <a:ext cx="214580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 (Hölzel et al., 2011; Porges, 2011)</a:t>
            </a:r>
          </a:p>
        </p:txBody>
      </p:sp>
      <p:pic>
        <p:nvPicPr>
          <p:cNvPr id="54" name="Picture 53" descr="Woman meditating on yoga mat">
            <a:extLst>
              <a:ext uri="{FF2B5EF4-FFF2-40B4-BE49-F238E27FC236}">
                <a16:creationId xmlns:a16="http://schemas.microsoft.com/office/drawing/2014/main" id="{556F2754-759E-95D9-B56B-8803F524340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898" r="23898"/>
          <a:stretch/>
        </p:blipFill>
        <p:spPr>
          <a:xfrm>
            <a:off x="10094757" y="3626236"/>
            <a:ext cx="1773233" cy="2267073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804474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FBD53F-4674-DE57-2900-23E148FBF1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>
            <a:extLst>
              <a:ext uri="{FF2B5EF4-FFF2-40B4-BE49-F238E27FC236}">
                <a16:creationId xmlns:a16="http://schemas.microsoft.com/office/drawing/2014/main" id="{08B60DF9-7650-D97B-68E9-404F068784AE}"/>
              </a:ext>
            </a:extLst>
          </p:cNvPr>
          <p:cNvSpPr/>
          <p:nvPr/>
        </p:nvSpPr>
        <p:spPr>
          <a:xfrm>
            <a:off x="8268516" y="4198843"/>
            <a:ext cx="3454400" cy="14733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A0326F0-4656-876A-5BB1-FE3C8FDD7A2E}"/>
              </a:ext>
            </a:extLst>
          </p:cNvPr>
          <p:cNvSpPr/>
          <p:nvPr/>
        </p:nvSpPr>
        <p:spPr>
          <a:xfrm>
            <a:off x="675635" y="4029740"/>
            <a:ext cx="3358620" cy="21858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86C3B4D-0BB7-7810-6A91-6757E16EE7EC}"/>
              </a:ext>
            </a:extLst>
          </p:cNvPr>
          <p:cNvSpPr/>
          <p:nvPr/>
        </p:nvSpPr>
        <p:spPr>
          <a:xfrm>
            <a:off x="8122422" y="2774727"/>
            <a:ext cx="3600494" cy="888349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90000"/>
                <a:lumOff val="1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2AF0A07-3B1F-28B0-A23B-BC76914666AA}"/>
              </a:ext>
            </a:extLst>
          </p:cNvPr>
          <p:cNvSpPr/>
          <p:nvPr/>
        </p:nvSpPr>
        <p:spPr>
          <a:xfrm>
            <a:off x="4272907" y="2798499"/>
            <a:ext cx="3600494" cy="101145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90000"/>
                <a:lumOff val="1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DC60F527-2B75-5DB5-6EAD-5F186C71D397}"/>
              </a:ext>
            </a:extLst>
          </p:cNvPr>
          <p:cNvSpPr/>
          <p:nvPr/>
        </p:nvSpPr>
        <p:spPr>
          <a:xfrm>
            <a:off x="8063499" y="1521341"/>
            <a:ext cx="2915838" cy="1186269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90000"/>
                <a:lumOff val="1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B7D1C45-2647-3B6D-6ECB-962C4C8FE470}"/>
              </a:ext>
            </a:extLst>
          </p:cNvPr>
          <p:cNvSpPr/>
          <p:nvPr/>
        </p:nvSpPr>
        <p:spPr>
          <a:xfrm>
            <a:off x="5371295" y="1557172"/>
            <a:ext cx="2623237" cy="1174151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90000"/>
                <a:lumOff val="1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024FCD6-C8B7-E514-D254-133F2B6360C5}"/>
              </a:ext>
            </a:extLst>
          </p:cNvPr>
          <p:cNvSpPr/>
          <p:nvPr/>
        </p:nvSpPr>
        <p:spPr>
          <a:xfrm>
            <a:off x="1030368" y="2786422"/>
            <a:ext cx="3003887" cy="932251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90000"/>
                <a:lumOff val="1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5FF240C-20FE-DE71-ADA4-21DC0D0239A8}"/>
              </a:ext>
            </a:extLst>
          </p:cNvPr>
          <p:cNvSpPr/>
          <p:nvPr/>
        </p:nvSpPr>
        <p:spPr>
          <a:xfrm>
            <a:off x="787078" y="1557173"/>
            <a:ext cx="4480740" cy="1137728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90000"/>
                <a:lumOff val="1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6AEC47B-F58D-8EB7-BD97-D9A77529F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533401"/>
            <a:ext cx="9906000" cy="1382156"/>
          </a:xfrm>
        </p:spPr>
        <p:txBody>
          <a:bodyPr rtlCol="0"/>
          <a:lstStyle/>
          <a:p>
            <a:pPr rtl="0"/>
            <a:r>
              <a:rPr lang="en-GB" dirty="0"/>
              <a:t>Key benefits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6148E1-2D6B-FB2C-4894-3EAA8D0C2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12</a:t>
            </a:fld>
            <a:endParaRPr lang="en-GB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3BBA9A8-A9EF-4032-F189-45705BDAA562}"/>
              </a:ext>
            </a:extLst>
          </p:cNvPr>
          <p:cNvSpPr txBox="1"/>
          <p:nvPr/>
        </p:nvSpPr>
        <p:spPr>
          <a:xfrm>
            <a:off x="8428537" y="4280089"/>
            <a:ext cx="3454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Effect Sizes:</a:t>
            </a:r>
          </a:p>
          <a:p>
            <a:r>
              <a:rPr lang="en-GB" dirty="0"/>
              <a:t>Small to moderate, but practically meaningful—especially when embedded in daily school life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812A19A-0935-25B3-9236-9F0CF5F6BC4A}"/>
              </a:ext>
            </a:extLst>
          </p:cNvPr>
          <p:cNvSpPr txBox="1"/>
          <p:nvPr/>
        </p:nvSpPr>
        <p:spPr>
          <a:xfrm>
            <a:off x="787078" y="4029741"/>
            <a:ext cx="2951545" cy="20122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Context Matters: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Most research based in school settings with trained facilitators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Evidence strongest for primary and early secondary students</a:t>
            </a:r>
          </a:p>
        </p:txBody>
      </p:sp>
      <p:pic>
        <p:nvPicPr>
          <p:cNvPr id="5124" name="Picture 4" descr="Output image">
            <a:extLst>
              <a:ext uri="{FF2B5EF4-FFF2-40B4-BE49-F238E27FC236}">
                <a16:creationId xmlns:a16="http://schemas.microsoft.com/office/drawing/2014/main" id="{61069652-F61A-1531-755E-0C5C78F4C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9070" y="4230647"/>
            <a:ext cx="3689459" cy="2288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rrow: Down 1">
            <a:extLst>
              <a:ext uri="{FF2B5EF4-FFF2-40B4-BE49-F238E27FC236}">
                <a16:creationId xmlns:a16="http://schemas.microsoft.com/office/drawing/2014/main" id="{7B83E007-2AF5-A167-7654-8208F50E714D}"/>
              </a:ext>
            </a:extLst>
          </p:cNvPr>
          <p:cNvSpPr/>
          <p:nvPr/>
        </p:nvSpPr>
        <p:spPr>
          <a:xfrm>
            <a:off x="1053296" y="1772437"/>
            <a:ext cx="416689" cy="565649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row: Down 3">
            <a:extLst>
              <a:ext uri="{FF2B5EF4-FFF2-40B4-BE49-F238E27FC236}">
                <a16:creationId xmlns:a16="http://schemas.microsoft.com/office/drawing/2014/main" id="{305B5765-310F-7367-EE9F-D7997E3133D5}"/>
              </a:ext>
            </a:extLst>
          </p:cNvPr>
          <p:cNvSpPr/>
          <p:nvPr/>
        </p:nvSpPr>
        <p:spPr>
          <a:xfrm rot="10800000">
            <a:off x="3003951" y="1722674"/>
            <a:ext cx="416689" cy="565649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4E3EA6-EE1E-24A6-70B3-314F25E69F9F}"/>
              </a:ext>
            </a:extLst>
          </p:cNvPr>
          <p:cNvSpPr txBox="1"/>
          <p:nvPr/>
        </p:nvSpPr>
        <p:spPr>
          <a:xfrm>
            <a:off x="1600521" y="1722674"/>
            <a:ext cx="140342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Anxiety and depression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04DB9D-5E95-9568-C4E0-68500E9DEDCD}"/>
              </a:ext>
            </a:extLst>
          </p:cNvPr>
          <p:cNvSpPr txBox="1"/>
          <p:nvPr/>
        </p:nvSpPr>
        <p:spPr>
          <a:xfrm>
            <a:off x="3551176" y="1805207"/>
            <a:ext cx="18201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Attention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1C4320-302B-3F45-8623-467790348B11}"/>
              </a:ext>
            </a:extLst>
          </p:cNvPr>
          <p:cNvSpPr txBox="1"/>
          <p:nvPr/>
        </p:nvSpPr>
        <p:spPr>
          <a:xfrm>
            <a:off x="3307520" y="2426205"/>
            <a:ext cx="213274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(Dunning et al., 2019)</a:t>
            </a:r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D7B14216-3BE1-F277-34E6-DEE21F28E511}"/>
              </a:ext>
            </a:extLst>
          </p:cNvPr>
          <p:cNvSpPr/>
          <p:nvPr/>
        </p:nvSpPr>
        <p:spPr>
          <a:xfrm rot="10800000">
            <a:off x="5440262" y="1732680"/>
            <a:ext cx="416689" cy="565649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5CAF020-9C2F-D876-5266-0C4FAC749F9B}"/>
              </a:ext>
            </a:extLst>
          </p:cNvPr>
          <p:cNvSpPr txBox="1"/>
          <p:nvPr/>
        </p:nvSpPr>
        <p:spPr>
          <a:xfrm>
            <a:off x="6058585" y="1593596"/>
            <a:ext cx="181481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Emotion regulation and executive function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5312F16-2AB3-B4C3-C24C-4978B50B1AFF}"/>
              </a:ext>
            </a:extLst>
          </p:cNvPr>
          <p:cNvSpPr txBox="1"/>
          <p:nvPr/>
        </p:nvSpPr>
        <p:spPr>
          <a:xfrm>
            <a:off x="6715532" y="2426205"/>
            <a:ext cx="180086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(Felver et al., 2020)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DE463A-E840-954C-E951-8BB2251027C0}"/>
              </a:ext>
            </a:extLst>
          </p:cNvPr>
          <p:cNvSpPr txBox="1"/>
          <p:nvPr/>
        </p:nvSpPr>
        <p:spPr>
          <a:xfrm>
            <a:off x="8761932" y="1668032"/>
            <a:ext cx="24583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Cognitive control and attentional processes</a:t>
            </a:r>
          </a:p>
        </p:txBody>
      </p:sp>
      <p:sp>
        <p:nvSpPr>
          <p:cNvPr id="16" name="Arrow: Down 15">
            <a:extLst>
              <a:ext uri="{FF2B5EF4-FFF2-40B4-BE49-F238E27FC236}">
                <a16:creationId xmlns:a16="http://schemas.microsoft.com/office/drawing/2014/main" id="{D557FB89-F759-EB2F-829C-886A7226BFDB}"/>
              </a:ext>
            </a:extLst>
          </p:cNvPr>
          <p:cNvSpPr/>
          <p:nvPr/>
        </p:nvSpPr>
        <p:spPr>
          <a:xfrm rot="10800000">
            <a:off x="8251065" y="1765662"/>
            <a:ext cx="416689" cy="565649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660572C-B2FE-927F-0B96-2AE5CA13140C}"/>
              </a:ext>
            </a:extLst>
          </p:cNvPr>
          <p:cNvSpPr txBox="1"/>
          <p:nvPr/>
        </p:nvSpPr>
        <p:spPr>
          <a:xfrm>
            <a:off x="9237498" y="2416631"/>
            <a:ext cx="213274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(</a:t>
            </a:r>
            <a:r>
              <a:rPr lang="en-GB" sz="1200" dirty="0" err="1"/>
              <a:t>Kallapiran</a:t>
            </a:r>
            <a:r>
              <a:rPr lang="en-GB" sz="1200" dirty="0"/>
              <a:t> et al, 2015)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E16561B-A86C-B393-1BE3-AEFA4F4D5A2E}"/>
              </a:ext>
            </a:extLst>
          </p:cNvPr>
          <p:cNvSpPr txBox="1"/>
          <p:nvPr/>
        </p:nvSpPr>
        <p:spPr>
          <a:xfrm>
            <a:off x="5296847" y="2826317"/>
            <a:ext cx="262323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Sleep quality, anxiety, and attention regulation</a:t>
            </a:r>
          </a:p>
        </p:txBody>
      </p:sp>
      <p:sp>
        <p:nvSpPr>
          <p:cNvPr id="22" name="Arrow: Down 21">
            <a:extLst>
              <a:ext uri="{FF2B5EF4-FFF2-40B4-BE49-F238E27FC236}">
                <a16:creationId xmlns:a16="http://schemas.microsoft.com/office/drawing/2014/main" id="{05964C1B-7BF9-1A63-6907-4591FD002AF5}"/>
              </a:ext>
            </a:extLst>
          </p:cNvPr>
          <p:cNvSpPr/>
          <p:nvPr/>
        </p:nvSpPr>
        <p:spPr>
          <a:xfrm rot="10800000">
            <a:off x="4631137" y="2971054"/>
            <a:ext cx="416689" cy="565649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FDACC3B-23ED-DCD7-C358-62FA0E7E0E63}"/>
              </a:ext>
            </a:extLst>
          </p:cNvPr>
          <p:cNvSpPr txBox="1"/>
          <p:nvPr/>
        </p:nvSpPr>
        <p:spPr>
          <a:xfrm>
            <a:off x="6634392" y="3532952"/>
            <a:ext cx="179414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Quach et al, 2016)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DA802A3-1104-CCC3-1CD0-FA241B6B7F3A}"/>
              </a:ext>
            </a:extLst>
          </p:cNvPr>
          <p:cNvSpPr txBox="1"/>
          <p:nvPr/>
        </p:nvSpPr>
        <p:spPr>
          <a:xfrm>
            <a:off x="1754795" y="2884581"/>
            <a:ext cx="25591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Executive function</a:t>
            </a:r>
          </a:p>
        </p:txBody>
      </p:sp>
      <p:sp>
        <p:nvSpPr>
          <p:cNvPr id="29" name="Arrow: Down 28">
            <a:extLst>
              <a:ext uri="{FF2B5EF4-FFF2-40B4-BE49-F238E27FC236}">
                <a16:creationId xmlns:a16="http://schemas.microsoft.com/office/drawing/2014/main" id="{7436C3E6-606F-8E21-765D-128398D712BF}"/>
              </a:ext>
            </a:extLst>
          </p:cNvPr>
          <p:cNvSpPr/>
          <p:nvPr/>
        </p:nvSpPr>
        <p:spPr>
          <a:xfrm rot="10800000">
            <a:off x="1348308" y="2911697"/>
            <a:ext cx="416689" cy="565649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AAAC6F2-B613-46B4-294E-55CE90B9202A}"/>
              </a:ext>
            </a:extLst>
          </p:cNvPr>
          <p:cNvSpPr txBox="1"/>
          <p:nvPr/>
        </p:nvSpPr>
        <p:spPr>
          <a:xfrm>
            <a:off x="2610463" y="3195649"/>
            <a:ext cx="180086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(Flook et al., 2010)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485E354-748A-4B0A-F1FC-B36507C1CA23}"/>
              </a:ext>
            </a:extLst>
          </p:cNvPr>
          <p:cNvSpPr txBox="1"/>
          <p:nvPr/>
        </p:nvSpPr>
        <p:spPr>
          <a:xfrm>
            <a:off x="9043368" y="2871357"/>
            <a:ext cx="255910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Emotional awareness, self-regulation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8F266A3-E055-02F5-D9D1-DD2F8C82488C}"/>
              </a:ext>
            </a:extLst>
          </p:cNvPr>
          <p:cNvSpPr txBox="1"/>
          <p:nvPr/>
        </p:nvSpPr>
        <p:spPr>
          <a:xfrm>
            <a:off x="10199518" y="3310494"/>
            <a:ext cx="234144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(Bauer et al., 2019</a:t>
            </a:r>
          </a:p>
        </p:txBody>
      </p:sp>
      <p:sp>
        <p:nvSpPr>
          <p:cNvPr id="38" name="Arrow: Down 37">
            <a:extLst>
              <a:ext uri="{FF2B5EF4-FFF2-40B4-BE49-F238E27FC236}">
                <a16:creationId xmlns:a16="http://schemas.microsoft.com/office/drawing/2014/main" id="{E4B517BC-A537-B807-B26A-C09B426072E9}"/>
              </a:ext>
            </a:extLst>
          </p:cNvPr>
          <p:cNvSpPr/>
          <p:nvPr/>
        </p:nvSpPr>
        <p:spPr>
          <a:xfrm rot="10800000">
            <a:off x="8428537" y="2860252"/>
            <a:ext cx="416689" cy="565649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96708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28D5E3-6227-8766-23D7-058E7B4D79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29456BF-D781-CDE3-BC6D-4ED1BDC6F93D}"/>
              </a:ext>
            </a:extLst>
          </p:cNvPr>
          <p:cNvSpPr/>
          <p:nvPr/>
        </p:nvSpPr>
        <p:spPr>
          <a:xfrm>
            <a:off x="3874866" y="1402295"/>
            <a:ext cx="7423899" cy="20267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EE45619-1887-B652-1B5A-77202B034128}"/>
              </a:ext>
            </a:extLst>
          </p:cNvPr>
          <p:cNvSpPr/>
          <p:nvPr/>
        </p:nvSpPr>
        <p:spPr>
          <a:xfrm>
            <a:off x="6717913" y="3550011"/>
            <a:ext cx="4884564" cy="322633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DC2C44D-0EEA-3DB4-1989-F08946E62B11}"/>
              </a:ext>
            </a:extLst>
          </p:cNvPr>
          <p:cNvSpPr/>
          <p:nvPr/>
        </p:nvSpPr>
        <p:spPr>
          <a:xfrm>
            <a:off x="857962" y="3549588"/>
            <a:ext cx="5588314" cy="322675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1616A1A8-271C-2FA0-B893-5EE5A799A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266318"/>
            <a:ext cx="9906000" cy="1382156"/>
          </a:xfrm>
        </p:spPr>
        <p:txBody>
          <a:bodyPr rtlCol="0"/>
          <a:lstStyle/>
          <a:p>
            <a:pPr rtl="0"/>
            <a:r>
              <a:rPr lang="en-GB" dirty="0"/>
              <a:t>Case study</a:t>
            </a:r>
          </a:p>
        </p:txBody>
      </p:sp>
      <p:pic>
        <p:nvPicPr>
          <p:cNvPr id="25" name="Picture Placeholder 24" descr="School girl with solid fill">
            <a:extLst>
              <a:ext uri="{FF2B5EF4-FFF2-40B4-BE49-F238E27FC236}">
                <a16:creationId xmlns:a16="http://schemas.microsoft.com/office/drawing/2014/main" id="{69FD7525-6E19-8EE3-5EB0-7F3B8ADCACF2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41970" y="1500529"/>
            <a:ext cx="1965960" cy="1801368"/>
          </a:xfrm>
          <a:prstGeom prst="round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251368CA-8A9D-03D7-9CB2-B92079CBA0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26642" y="1501771"/>
            <a:ext cx="7172124" cy="2047818"/>
          </a:xfrm>
        </p:spPr>
        <p:txBody>
          <a:bodyPr rtlCol="0"/>
          <a:lstStyle/>
          <a:p>
            <a:pPr rtl="0"/>
            <a:r>
              <a:rPr lang="en-GB" dirty="0"/>
              <a:t>“Ava” aged 13</a:t>
            </a:r>
          </a:p>
          <a:p>
            <a:pPr marL="342900" indent="-342900" rtl="0">
              <a:buFont typeface="Courier New" panose="02070309020205020404" pitchFamily="49" charset="0"/>
              <a:buChar char="o"/>
            </a:pPr>
            <a:r>
              <a:rPr lang="en-GB" b="0" dirty="0"/>
              <a:t>History of multiple ACEs: parental substance misuse, domestic violence, emotional neglect</a:t>
            </a:r>
          </a:p>
          <a:p>
            <a:pPr marL="342900" indent="-342900" rtl="0">
              <a:buFont typeface="Courier New" panose="02070309020205020404" pitchFamily="49" charset="0"/>
              <a:buChar char="o"/>
            </a:pPr>
            <a:r>
              <a:rPr lang="en-GB" b="0" dirty="0"/>
              <a:t>Displays emotional outbursts, hypervigilance, difficulty concentrating</a:t>
            </a:r>
          </a:p>
        </p:txBody>
      </p:sp>
      <p:sp>
        <p:nvSpPr>
          <p:cNvPr id="34" name="Slide Number Placeholder 33">
            <a:extLst>
              <a:ext uri="{FF2B5EF4-FFF2-40B4-BE49-F238E27FC236}">
                <a16:creationId xmlns:a16="http://schemas.microsoft.com/office/drawing/2014/main" id="{2871AFBC-4338-8C80-1DCA-6A2EF5EED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13</a:t>
            </a:fld>
            <a:endParaRPr lang="en-GB" dirty="0"/>
          </a:p>
        </p:txBody>
      </p:sp>
      <p:sp>
        <p:nvSpPr>
          <p:cNvPr id="51" name="Text Placeholder 11">
            <a:extLst>
              <a:ext uri="{FF2B5EF4-FFF2-40B4-BE49-F238E27FC236}">
                <a16:creationId xmlns:a16="http://schemas.microsoft.com/office/drawing/2014/main" id="{163E9AC6-C92A-A22E-8EF5-83A01CC6CD55}"/>
              </a:ext>
            </a:extLst>
          </p:cNvPr>
          <p:cNvSpPr txBox="1">
            <a:spLocks/>
          </p:cNvSpPr>
          <p:nvPr/>
        </p:nvSpPr>
        <p:spPr>
          <a:xfrm>
            <a:off x="943750" y="3636050"/>
            <a:ext cx="5303276" cy="29432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Intervention: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b="0" dirty="0"/>
              <a:t>Enrolled in a trauma-informed secondary school using the .b mindfulness curriculum (Mindfulness in Schools Project)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b="0" dirty="0"/>
              <a:t>Weekly 30-minute sessions over 10 weeks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b="0" dirty="0"/>
              <a:t>Delivered by trained staff with trauma-sensitive adaptations (e.g. opt-out language, grounding exercises)</a:t>
            </a:r>
          </a:p>
        </p:txBody>
      </p:sp>
      <p:sp>
        <p:nvSpPr>
          <p:cNvPr id="52" name="Text Placeholder 11">
            <a:extLst>
              <a:ext uri="{FF2B5EF4-FFF2-40B4-BE49-F238E27FC236}">
                <a16:creationId xmlns:a16="http://schemas.microsoft.com/office/drawing/2014/main" id="{F66EE33A-4674-172B-58A9-E5E7B7D70D77}"/>
              </a:ext>
            </a:extLst>
          </p:cNvPr>
          <p:cNvSpPr txBox="1">
            <a:spLocks/>
          </p:cNvSpPr>
          <p:nvPr/>
        </p:nvSpPr>
        <p:spPr>
          <a:xfrm>
            <a:off x="6681720" y="3648394"/>
            <a:ext cx="4920757" cy="29432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None/>
              <a:defRPr sz="2000" b="1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Outcomes: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b="0" dirty="0"/>
              <a:t>Quantitative: 25% ↓ in self-reported anxiety (RCADS), improved attention scores on teacher assessments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GB" b="0" dirty="0"/>
              <a:t>Qualitative: Ava reported feeling “more in control” and “less on edge”; teachers noted calmer behaviour and increased emotional awareness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2F15580-51B0-90F4-25C0-CB7B91C5D399}"/>
              </a:ext>
            </a:extLst>
          </p:cNvPr>
          <p:cNvSpPr txBox="1"/>
          <p:nvPr/>
        </p:nvSpPr>
        <p:spPr>
          <a:xfrm>
            <a:off x="4130040" y="6394671"/>
            <a:ext cx="19659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(Dunning et al., 2019)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A4A68A23-1C03-714C-3159-7A663793581D}"/>
              </a:ext>
            </a:extLst>
          </p:cNvPr>
          <p:cNvSpPr txBox="1"/>
          <p:nvPr/>
        </p:nvSpPr>
        <p:spPr>
          <a:xfrm>
            <a:off x="9814104" y="6394671"/>
            <a:ext cx="18245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(Felver et al., 2020)</a:t>
            </a:r>
          </a:p>
        </p:txBody>
      </p:sp>
    </p:spTree>
    <p:extLst>
      <p:ext uri="{BB962C8B-B14F-4D97-AF65-F5344CB8AC3E}">
        <p14:creationId xmlns:p14="http://schemas.microsoft.com/office/powerpoint/2010/main" val="37298504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ED61DE-C255-E549-13EF-6D35487D02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B1D02C4-CE18-6D02-B7EB-BFB80C3A3367}"/>
              </a:ext>
            </a:extLst>
          </p:cNvPr>
          <p:cNvSpPr/>
          <p:nvPr/>
        </p:nvSpPr>
        <p:spPr>
          <a:xfrm>
            <a:off x="6417002" y="1303013"/>
            <a:ext cx="5413235" cy="528866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D127614-234F-D859-1143-90EBCEAD13B7}"/>
              </a:ext>
            </a:extLst>
          </p:cNvPr>
          <p:cNvSpPr/>
          <p:nvPr/>
        </p:nvSpPr>
        <p:spPr>
          <a:xfrm>
            <a:off x="819187" y="1309479"/>
            <a:ext cx="5413235" cy="46051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2D7F02BF-B15F-471F-849C-5242616DF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266318"/>
            <a:ext cx="9906000" cy="1382156"/>
          </a:xfrm>
        </p:spPr>
        <p:txBody>
          <a:bodyPr rtlCol="0"/>
          <a:lstStyle/>
          <a:p>
            <a:pPr rtl="0"/>
            <a:r>
              <a:rPr lang="en-GB" dirty="0"/>
              <a:t>Real world studies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C202667-D639-9327-076C-EBD7FAC45D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56586" y="1436657"/>
            <a:ext cx="5217289" cy="4367657"/>
          </a:xfrm>
        </p:spPr>
        <p:txBody>
          <a:bodyPr rtlCol="0"/>
          <a:lstStyle/>
          <a:p>
            <a:pPr rtl="0"/>
            <a:r>
              <a:rPr lang="en-GB" sz="1800" dirty="0">
                <a:latin typeface="+mn-lt"/>
              </a:rPr>
              <a:t>Implementation of the .b Mindfulness Curriculum in UK Secondary Schools</a:t>
            </a:r>
          </a:p>
          <a:p>
            <a:pPr rtl="0"/>
            <a:r>
              <a:rPr lang="en-GB" sz="1800" dirty="0">
                <a:latin typeface="+mn-lt"/>
              </a:rPr>
              <a:t>Programme: </a:t>
            </a:r>
            <a:r>
              <a:rPr lang="en-GB" sz="1800" b="0" dirty="0">
                <a:latin typeface="+mn-lt"/>
              </a:rPr>
              <a:t>.b mindfulness curriculum developed by the Mindfulness in Schools Project (</a:t>
            </a:r>
            <a:r>
              <a:rPr lang="en-GB" sz="1800" b="0" dirty="0" err="1">
                <a:latin typeface="+mn-lt"/>
              </a:rPr>
              <a:t>MiSP</a:t>
            </a:r>
            <a:r>
              <a:rPr lang="en-GB" sz="1800" b="0" dirty="0">
                <a:latin typeface="+mn-lt"/>
              </a:rPr>
              <a:t>)</a:t>
            </a:r>
          </a:p>
          <a:p>
            <a:pPr rtl="0"/>
            <a:r>
              <a:rPr lang="en-GB" sz="1800" dirty="0">
                <a:latin typeface="+mn-lt"/>
              </a:rPr>
              <a:t>Context: </a:t>
            </a:r>
            <a:r>
              <a:rPr lang="en-GB" sz="1800" b="0" dirty="0">
                <a:latin typeface="+mn-lt"/>
              </a:rPr>
              <a:t>Delivered in UK secondary schools (Huppert &amp; Johnson, 2010)Structure: Structured sessions aimed at improving well-being and resilience</a:t>
            </a:r>
          </a:p>
          <a:p>
            <a:pPr rtl="0"/>
            <a:r>
              <a:rPr lang="en-GB" sz="1800" dirty="0">
                <a:latin typeface="+mn-lt"/>
              </a:rPr>
              <a:t>Outcomes:</a:t>
            </a:r>
          </a:p>
          <a:p>
            <a:pPr marL="285750" indent="-285750" rtl="0">
              <a:buFont typeface="Courier New" panose="02070309020205020404" pitchFamily="49" charset="0"/>
              <a:buChar char="o"/>
            </a:pPr>
            <a:r>
              <a:rPr lang="en-GB" sz="1800" b="0" dirty="0">
                <a:latin typeface="+mn-lt"/>
              </a:rPr>
              <a:t>Increased psychological well-being and mindfulness among regular practitioners</a:t>
            </a:r>
          </a:p>
          <a:p>
            <a:pPr marL="285750" indent="-285750" rtl="0">
              <a:buFont typeface="Courier New" panose="02070309020205020404" pitchFamily="49" charset="0"/>
              <a:buChar char="o"/>
            </a:pPr>
            <a:r>
              <a:rPr lang="en-GB" sz="1800" b="0" dirty="0">
                <a:latin typeface="+mn-lt"/>
              </a:rPr>
              <a:t>74% of students wanted to continue practising mindfulness after the programme</a:t>
            </a:r>
          </a:p>
          <a:p>
            <a:pPr rtl="0"/>
            <a:endParaRPr lang="en-GB" sz="1800" b="0" dirty="0">
              <a:latin typeface="+mn-lt"/>
            </a:endParaRPr>
          </a:p>
        </p:txBody>
      </p:sp>
      <p:sp>
        <p:nvSpPr>
          <p:cNvPr id="34" name="Slide Number Placeholder 33">
            <a:extLst>
              <a:ext uri="{FF2B5EF4-FFF2-40B4-BE49-F238E27FC236}">
                <a16:creationId xmlns:a16="http://schemas.microsoft.com/office/drawing/2014/main" id="{7F1A2D0B-ECAD-1F7F-8309-230AD58B9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14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C962561-49F7-ECDA-EA6E-CE63B76031BE}"/>
              </a:ext>
            </a:extLst>
          </p:cNvPr>
          <p:cNvSpPr txBox="1"/>
          <p:nvPr/>
        </p:nvSpPr>
        <p:spPr>
          <a:xfrm>
            <a:off x="6556236" y="1326005"/>
            <a:ext cx="5117492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Mindfulness-Based Intervention with 7- and 8-Year-Old Children</a:t>
            </a:r>
          </a:p>
          <a:p>
            <a:endParaRPr lang="en-GB" b="1" dirty="0"/>
          </a:p>
          <a:p>
            <a:r>
              <a:rPr lang="en-GB" b="1" dirty="0"/>
              <a:t>Context: </a:t>
            </a:r>
            <a:r>
              <a:rPr lang="en-GB" dirty="0"/>
              <a:t>Study conducted with 7–9-year-old children in UK primary schools</a:t>
            </a:r>
          </a:p>
          <a:p>
            <a:r>
              <a:rPr lang="en-GB" b="1" dirty="0"/>
              <a:t>Intervention: </a:t>
            </a:r>
            <a:r>
              <a:rPr lang="en-GB" dirty="0"/>
              <a:t>8-week mindfulness programme integrated into the school curriculum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Included breathing exercises, body scans, and guided activities</a:t>
            </a:r>
          </a:p>
          <a:p>
            <a:r>
              <a:rPr lang="en-GB" b="1" dirty="0"/>
              <a:t>Aims: </a:t>
            </a:r>
            <a:r>
              <a:rPr lang="en-GB" dirty="0"/>
              <a:t>To assess effects on emotional well-being and metacognition</a:t>
            </a:r>
          </a:p>
          <a:p>
            <a:r>
              <a:rPr lang="en-GB" b="1" dirty="0"/>
              <a:t>Outcomes: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Reduced negative affect (e.g., anxiety, sadness)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dirty="0"/>
              <a:t>Improved metacognitive awareness (better understanding and regulation of thoughts and feelings)</a:t>
            </a:r>
          </a:p>
          <a:p>
            <a:r>
              <a:rPr lang="en-GB" b="1" dirty="0"/>
              <a:t>Significance: </a:t>
            </a:r>
            <a:r>
              <a:rPr lang="en-GB" dirty="0"/>
              <a:t>Supports the use of mindfulness to enhance emotional resilience and self-regulation in young children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273B32-4B4B-AB3D-B585-EACC0269D438}"/>
              </a:ext>
            </a:extLst>
          </p:cNvPr>
          <p:cNvSpPr txBox="1"/>
          <p:nvPr/>
        </p:nvSpPr>
        <p:spPr>
          <a:xfrm>
            <a:off x="3777420" y="5545331"/>
            <a:ext cx="27660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(Huppert &amp; Johnson, 2010).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D9906A5-4B21-40FE-8B8C-6636F7C75B16}"/>
              </a:ext>
            </a:extLst>
          </p:cNvPr>
          <p:cNvSpPr txBox="1"/>
          <p:nvPr/>
        </p:nvSpPr>
        <p:spPr>
          <a:xfrm>
            <a:off x="9733635" y="6246052"/>
            <a:ext cx="22811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(Vickery &amp; Dorjee, 2016) </a:t>
            </a:r>
          </a:p>
        </p:txBody>
      </p:sp>
    </p:spTree>
    <p:extLst>
      <p:ext uri="{BB962C8B-B14F-4D97-AF65-F5344CB8AC3E}">
        <p14:creationId xmlns:p14="http://schemas.microsoft.com/office/powerpoint/2010/main" val="24862717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8ED404C-1A0F-E717-4CC8-7691740F0268}"/>
              </a:ext>
            </a:extLst>
          </p:cNvPr>
          <p:cNvSpPr/>
          <p:nvPr/>
        </p:nvSpPr>
        <p:spPr>
          <a:xfrm>
            <a:off x="7947323" y="1541836"/>
            <a:ext cx="3036291" cy="175432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2">
                <a:lumMod val="90000"/>
                <a:lumOff val="1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9CBB93-B042-F888-4D7E-83D1A6784199}"/>
              </a:ext>
            </a:extLst>
          </p:cNvPr>
          <p:cNvSpPr/>
          <p:nvPr/>
        </p:nvSpPr>
        <p:spPr>
          <a:xfrm>
            <a:off x="4539259" y="1552626"/>
            <a:ext cx="3036291" cy="1754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2">
                <a:lumMod val="90000"/>
                <a:lumOff val="1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23013DE-8505-50CB-1D64-0EACDC7680C4}"/>
              </a:ext>
            </a:extLst>
          </p:cNvPr>
          <p:cNvSpPr/>
          <p:nvPr/>
        </p:nvSpPr>
        <p:spPr>
          <a:xfrm>
            <a:off x="982803" y="1552626"/>
            <a:ext cx="3036291" cy="175432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>
                <a:lumMod val="90000"/>
                <a:lumOff val="1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18CD2A-2EC1-4055-AE20-4A35A1794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/>
          <a:p>
            <a:pPr rtl="0"/>
            <a:r>
              <a:rPr lang="en-GB" dirty="0"/>
              <a:t>Limitations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3229A0-1321-49E2-9958-3B1F86E2C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15</a:t>
            </a:fld>
            <a:endParaRPr lang="en-GB" dirty="0"/>
          </a:p>
        </p:txBody>
      </p:sp>
      <p:pic>
        <p:nvPicPr>
          <p:cNvPr id="21" name="Graphic 20" descr="Worried face outline outline">
            <a:extLst>
              <a:ext uri="{FF2B5EF4-FFF2-40B4-BE49-F238E27FC236}">
                <a16:creationId xmlns:a16="http://schemas.microsoft.com/office/drawing/2014/main" id="{740725A6-8019-5726-A170-8DEE3FDF0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34560" y="1835859"/>
            <a:ext cx="914400" cy="914400"/>
          </a:xfrm>
          <a:prstGeom prst="rect">
            <a:avLst/>
          </a:prstGeom>
        </p:spPr>
      </p:pic>
      <p:pic>
        <p:nvPicPr>
          <p:cNvPr id="23" name="Graphic 22" descr="Business Growth outline">
            <a:extLst>
              <a:ext uri="{FF2B5EF4-FFF2-40B4-BE49-F238E27FC236}">
                <a16:creationId xmlns:a16="http://schemas.microsoft.com/office/drawing/2014/main" id="{56F531FC-6FF7-EDAB-B224-10E4F4FBA6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38800" y="1910175"/>
            <a:ext cx="914400" cy="914400"/>
          </a:xfrm>
          <a:prstGeom prst="rect">
            <a:avLst/>
          </a:prstGeom>
        </p:spPr>
      </p:pic>
      <p:pic>
        <p:nvPicPr>
          <p:cNvPr id="25" name="Graphic 24" descr="Clipboard Badge outline">
            <a:extLst>
              <a:ext uri="{FF2B5EF4-FFF2-40B4-BE49-F238E27FC236}">
                <a16:creationId xmlns:a16="http://schemas.microsoft.com/office/drawing/2014/main" id="{12D93FEF-FA1B-9C00-6576-944E651366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942244" y="1791236"/>
            <a:ext cx="914400" cy="914400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B8E21C43-BB17-F5A4-0C61-970662420B17}"/>
              </a:ext>
            </a:extLst>
          </p:cNvPr>
          <p:cNvSpPr txBox="1"/>
          <p:nvPr/>
        </p:nvSpPr>
        <p:spPr>
          <a:xfrm>
            <a:off x="1080665" y="2821628"/>
            <a:ext cx="28405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Inconsistent programme quality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F010B63-54D9-9CB7-962A-D4A4882D2699}"/>
              </a:ext>
            </a:extLst>
          </p:cNvPr>
          <p:cNvSpPr txBox="1"/>
          <p:nvPr/>
        </p:nvSpPr>
        <p:spPr>
          <a:xfrm>
            <a:off x="4616450" y="2806185"/>
            <a:ext cx="29591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Limited long-term outcome data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FE9D246-B26F-DF10-E5E2-22CAF29B52FD}"/>
              </a:ext>
            </a:extLst>
          </p:cNvPr>
          <p:cNvSpPr txBox="1"/>
          <p:nvPr/>
        </p:nvSpPr>
        <p:spPr>
          <a:xfrm>
            <a:off x="8244416" y="2855230"/>
            <a:ext cx="24003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Risk of re-traumatisation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E676264-20E7-1322-8DBD-6FA5BA1DE320}"/>
              </a:ext>
            </a:extLst>
          </p:cNvPr>
          <p:cNvSpPr txBox="1"/>
          <p:nvPr/>
        </p:nvSpPr>
        <p:spPr>
          <a:xfrm>
            <a:off x="3484034" y="3812516"/>
            <a:ext cx="6138332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dirty="0"/>
              <a:t>“</a:t>
            </a:r>
            <a:r>
              <a:rPr lang="en-GB" dirty="0" err="1"/>
              <a:t>McMindfulness</a:t>
            </a:r>
            <a:r>
              <a:rPr lang="en-GB" dirty="0"/>
              <a:t>” critique </a:t>
            </a:r>
          </a:p>
          <a:p>
            <a:pPr algn="ctr"/>
            <a:r>
              <a:rPr lang="en-GB" dirty="0"/>
              <a:t>Mindfulness stripped of depth, used to promote compliance rather than healing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“A technique for self-optimisation, not transformation” </a:t>
            </a:r>
          </a:p>
          <a:p>
            <a:pPr algn="ctr"/>
            <a:r>
              <a:rPr lang="en-GB" dirty="0"/>
              <a:t>(Purser, 2019):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7D0B2EC-A0DD-6085-ED4A-E246ECDB4B6A}"/>
              </a:ext>
            </a:extLst>
          </p:cNvPr>
          <p:cNvSpPr txBox="1"/>
          <p:nvPr/>
        </p:nvSpPr>
        <p:spPr>
          <a:xfrm>
            <a:off x="5125451" y="5773774"/>
            <a:ext cx="6138332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dirty="0"/>
              <a:t>Are school-based mindfulness programmes holistic tools for wellbeing, or tokenistic add-ons to manage behaviour and performance?</a:t>
            </a:r>
          </a:p>
        </p:txBody>
      </p:sp>
      <p:pic>
        <p:nvPicPr>
          <p:cNvPr id="6148" name="Picture 4" descr="Ronald Purser — McMindfulness">
            <a:extLst>
              <a:ext uri="{FF2B5EF4-FFF2-40B4-BE49-F238E27FC236}">
                <a16:creationId xmlns:a16="http://schemas.microsoft.com/office/drawing/2014/main" id="{7D2FE4D7-2D23-CF71-0755-156C0E2B1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217" y="3707755"/>
            <a:ext cx="2143125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421584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986C69-9244-B72D-D6A9-EB1889BDAE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698FA-70F2-008C-47D9-0D5701511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/>
          <a:p>
            <a:pPr rtl="0"/>
            <a:r>
              <a:rPr lang="en-GB" dirty="0"/>
              <a:t>Comparing mindfulness with other approaches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DB1980-4069-6B4B-F569-6CA62E134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16</a:t>
            </a:fld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AFA4284-7C12-46B4-F9F7-BBCF937BABDB}"/>
              </a:ext>
            </a:extLst>
          </p:cNvPr>
          <p:cNvSpPr txBox="1"/>
          <p:nvPr/>
        </p:nvSpPr>
        <p:spPr>
          <a:xfrm>
            <a:off x="4291469" y="5198549"/>
            <a:ext cx="6138332" cy="1200329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r>
              <a:rPr lang="en-GB" b="1" dirty="0"/>
              <a:t>Summary:</a:t>
            </a:r>
          </a:p>
          <a:p>
            <a:r>
              <a:rPr lang="en-GB" dirty="0"/>
              <a:t>Mindfulness offers accessibility and scalability, but may lack the individualised, trauma-specific depth of CBT or play therapy. Ideal when used alongside or as a gateway to deeper support.</a:t>
            </a:r>
          </a:p>
        </p:txBody>
      </p:sp>
      <p:graphicFrame>
        <p:nvGraphicFramePr>
          <p:cNvPr id="39" name="Table 4">
            <a:extLst>
              <a:ext uri="{FF2B5EF4-FFF2-40B4-BE49-F238E27FC236}">
                <a16:creationId xmlns:a16="http://schemas.microsoft.com/office/drawing/2014/main" id="{828FCC7C-9CA7-4A08-B1B6-91B39D2A90C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31681535"/>
              </p:ext>
            </p:extLst>
          </p:nvPr>
        </p:nvGraphicFramePr>
        <p:xfrm>
          <a:off x="1187027" y="1999287"/>
          <a:ext cx="9646878" cy="28071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5626">
                  <a:extLst>
                    <a:ext uri="{9D8B030D-6E8A-4147-A177-3AD203B41FA5}">
                      <a16:colId xmlns:a16="http://schemas.microsoft.com/office/drawing/2014/main" val="1196845939"/>
                    </a:ext>
                  </a:extLst>
                </a:gridCol>
                <a:gridCol w="3215626">
                  <a:extLst>
                    <a:ext uri="{9D8B030D-6E8A-4147-A177-3AD203B41FA5}">
                      <a16:colId xmlns:a16="http://schemas.microsoft.com/office/drawing/2014/main" val="1784600368"/>
                    </a:ext>
                  </a:extLst>
                </a:gridCol>
                <a:gridCol w="3215626">
                  <a:extLst>
                    <a:ext uri="{9D8B030D-6E8A-4147-A177-3AD203B41FA5}">
                      <a16:colId xmlns:a16="http://schemas.microsoft.com/office/drawing/2014/main" val="1595433812"/>
                    </a:ext>
                  </a:extLst>
                </a:gridCol>
              </a:tblGrid>
              <a:tr h="616751">
                <a:tc>
                  <a:txBody>
                    <a:bodyPr/>
                    <a:lstStyle/>
                    <a:p>
                      <a:pPr algn="ctr" rtl="0"/>
                      <a:endParaRPr lang="en-GB" dirty="0"/>
                    </a:p>
                  </a:txBody>
                  <a:tcPr anchor="ctr">
                    <a:lnB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dirty="0"/>
                        <a:t>Strengths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dirty="0"/>
                        <a:t>Limitations</a:t>
                      </a:r>
                    </a:p>
                  </a:txBody>
                  <a:tcPr anchor="ctr">
                    <a:lnB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2306738"/>
                  </a:ext>
                </a:extLst>
              </a:tr>
              <a:tr h="730148">
                <a:tc>
                  <a:txBody>
                    <a:bodyPr/>
                    <a:lstStyle/>
                    <a:p>
                      <a:pPr algn="ctr" rtl="0"/>
                      <a:r>
                        <a:rPr lang="en-GB" dirty="0"/>
                        <a:t>CBT</a:t>
                      </a:r>
                    </a:p>
                  </a:txBody>
                  <a:tcPr anchor="ctr">
                    <a:lnT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dirty="0"/>
                        <a:t>Structured, evidence-based</a:t>
                      </a:r>
                    </a:p>
                    <a:p>
                      <a:pPr algn="ctr" rtl="0"/>
                      <a:r>
                        <a:rPr lang="en-GB" dirty="0"/>
                        <a:t>Targets distorted thinking</a:t>
                      </a:r>
                    </a:p>
                  </a:txBody>
                  <a:tcPr anchor="ctr">
                    <a:lnT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dirty="0"/>
                        <a:t>Requires trained therapists</a:t>
                      </a:r>
                    </a:p>
                    <a:p>
                      <a:pPr algn="ctr" rtl="0"/>
                      <a:r>
                        <a:rPr lang="en-GB" dirty="0"/>
                        <a:t>Less accessible in schools</a:t>
                      </a:r>
                    </a:p>
                  </a:txBody>
                  <a:tcPr anchor="ctr">
                    <a:lnT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4007227135"/>
                  </a:ext>
                </a:extLst>
              </a:tr>
              <a:tr h="730148">
                <a:tc>
                  <a:txBody>
                    <a:bodyPr/>
                    <a:lstStyle/>
                    <a:p>
                      <a:pPr algn="ctr" rtl="0"/>
                      <a:r>
                        <a:rPr lang="en-GB" dirty="0"/>
                        <a:t>Play therapy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dirty="0"/>
                        <a:t>Developmentally appropriate</a:t>
                      </a:r>
                    </a:p>
                    <a:p>
                      <a:pPr algn="ctr" rtl="0"/>
                      <a:r>
                        <a:rPr lang="en-GB" dirty="0"/>
                        <a:t>Builds relational safety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dirty="0"/>
                        <a:t>High cost and time</a:t>
                      </a:r>
                    </a:p>
                    <a:p>
                      <a:pPr algn="ctr" rtl="0"/>
                      <a:r>
                        <a:rPr lang="en-GB" dirty="0"/>
                        <a:t>Less scalable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5055832"/>
                  </a:ext>
                </a:extLst>
              </a:tr>
              <a:tr h="730148">
                <a:tc>
                  <a:txBody>
                    <a:bodyPr/>
                    <a:lstStyle/>
                    <a:p>
                      <a:pPr algn="ctr" rtl="0"/>
                      <a:r>
                        <a:rPr lang="en-GB" dirty="0"/>
                        <a:t>Mindfulness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dirty="0"/>
                        <a:t>Easily adapted for schools</a:t>
                      </a:r>
                    </a:p>
                    <a:p>
                      <a:pPr algn="ctr" rtl="0"/>
                      <a:r>
                        <a:rPr lang="en-GB" dirty="0"/>
                        <a:t>Group friendly and low cost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dirty="0"/>
                        <a:t>Less trauma specific</a:t>
                      </a:r>
                    </a:p>
                    <a:p>
                      <a:pPr algn="ctr" rtl="0"/>
                      <a:r>
                        <a:rPr lang="en-GB" dirty="0"/>
                        <a:t>Risk if not trauma informed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746160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64494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2B028B-860B-B1B3-0120-7CFF4B438F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BD2EE4F7-BE75-2040-D27B-FFA5C5B211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63250"/>
            <a:ext cx="9906000" cy="1382156"/>
          </a:xfrm>
        </p:spPr>
        <p:txBody>
          <a:bodyPr rtlCol="0"/>
          <a:lstStyle/>
          <a:p>
            <a:pPr rtl="0"/>
            <a:r>
              <a:rPr lang="en-GB" dirty="0"/>
              <a:t>Application considerations</a:t>
            </a:r>
          </a:p>
        </p:txBody>
      </p:sp>
      <p:sp>
        <p:nvSpPr>
          <p:cNvPr id="34" name="Slide Number Placeholder 33">
            <a:extLst>
              <a:ext uri="{FF2B5EF4-FFF2-40B4-BE49-F238E27FC236}">
                <a16:creationId xmlns:a16="http://schemas.microsoft.com/office/drawing/2014/main" id="{0A29B49A-A17B-AC30-A649-4F28A518B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17</a:t>
            </a:fld>
            <a:endParaRPr lang="en-GB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2747D0D1-D736-220D-8E55-15C7550A6FCA}"/>
              </a:ext>
            </a:extLst>
          </p:cNvPr>
          <p:cNvSpPr txBox="1"/>
          <p:nvPr/>
        </p:nvSpPr>
        <p:spPr>
          <a:xfrm>
            <a:off x="2552133" y="1863654"/>
            <a:ext cx="9029689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/>
              <a:t>Trauma-Informed Practice</a:t>
            </a:r>
          </a:p>
          <a:p>
            <a:r>
              <a:rPr lang="en-GB" sz="2400" dirty="0"/>
              <a:t>Mindfulness must be delivered safely, with awareness of potential triggers</a:t>
            </a:r>
          </a:p>
          <a:p>
            <a:r>
              <a:rPr lang="en-GB" sz="2400" dirty="0"/>
              <a:t>Trauma-sensitive approaches reduce risk of re-traumatisation</a:t>
            </a:r>
          </a:p>
          <a:p>
            <a:r>
              <a:rPr lang="en-GB" sz="2400" dirty="0"/>
              <a:t>Treleaven (2018): “Mindfulness can harm if not trauma-informed”</a:t>
            </a:r>
          </a:p>
          <a:p>
            <a:endParaRPr lang="en-GB" sz="2400" b="1" dirty="0"/>
          </a:p>
          <a:p>
            <a:r>
              <a:rPr lang="en-GB" sz="2400" b="1" dirty="0"/>
              <a:t>Skilled Facilitation Required</a:t>
            </a:r>
          </a:p>
          <a:p>
            <a:r>
              <a:rPr lang="en-GB" sz="2400" dirty="0"/>
              <a:t>Staff need training in both mindfulness and trauma awareness</a:t>
            </a:r>
          </a:p>
          <a:p>
            <a:r>
              <a:rPr lang="en-GB" sz="2400" dirty="0"/>
              <a:t>Peer-led or app-only approaches may lack safety or depth</a:t>
            </a:r>
          </a:p>
          <a:p>
            <a:endParaRPr lang="en-GB" sz="2400" dirty="0"/>
          </a:p>
          <a:p>
            <a:r>
              <a:rPr lang="en-GB" sz="2400" b="1" dirty="0"/>
              <a:t>Cultural and Contextual Fit</a:t>
            </a:r>
          </a:p>
          <a:p>
            <a:r>
              <a:rPr lang="en-GB" sz="2400" dirty="0"/>
              <a:t>Mindfulness is not universally appropriate</a:t>
            </a:r>
          </a:p>
          <a:p>
            <a:r>
              <a:rPr lang="en-GB" sz="2400" dirty="0"/>
              <a:t>Must respect cultural values, language, and local needs</a:t>
            </a:r>
          </a:p>
        </p:txBody>
      </p:sp>
      <p:pic>
        <p:nvPicPr>
          <p:cNvPr id="48" name="Graphic 47" descr="Earth globe: Americas with solid fill">
            <a:extLst>
              <a:ext uri="{FF2B5EF4-FFF2-40B4-BE49-F238E27FC236}">
                <a16:creationId xmlns:a16="http://schemas.microsoft.com/office/drawing/2014/main" id="{303BA169-821C-ED84-B84F-D4FAC492B6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37733" y="5191783"/>
            <a:ext cx="914400" cy="91440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0" name="Graphic 49" descr="Teacher outline">
            <a:extLst>
              <a:ext uri="{FF2B5EF4-FFF2-40B4-BE49-F238E27FC236}">
                <a16:creationId xmlns:a16="http://schemas.microsoft.com/office/drawing/2014/main" id="{1D336A1E-8FC8-B954-4367-805E3B68B6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37733" y="3529872"/>
            <a:ext cx="914400" cy="91440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52" name="Graphic 51" descr="Lock outline">
            <a:extLst>
              <a:ext uri="{FF2B5EF4-FFF2-40B4-BE49-F238E27FC236}">
                <a16:creationId xmlns:a16="http://schemas.microsoft.com/office/drawing/2014/main" id="{D6DD49DF-C3AA-BDAD-884C-7D11800D36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37733" y="1867961"/>
            <a:ext cx="914400" cy="91440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4931586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15E37-3C95-4E35-8624-CC190CC12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3322" y="535517"/>
            <a:ext cx="9056183" cy="3321100"/>
          </a:xfrm>
        </p:spPr>
        <p:txBody>
          <a:bodyPr rtlCol="0">
            <a:normAutofit/>
          </a:bodyPr>
          <a:lstStyle/>
          <a:p>
            <a:pPr rtl="0"/>
            <a:r>
              <a:rPr lang="en-GB" dirty="0"/>
              <a:t>Summary &amp; recommendations	</a:t>
            </a:r>
          </a:p>
        </p:txBody>
      </p:sp>
      <p:sp>
        <p:nvSpPr>
          <p:cNvPr id="37" name="Slide Number Placeholder 36">
            <a:extLst>
              <a:ext uri="{FF2B5EF4-FFF2-40B4-BE49-F238E27FC236}">
                <a16:creationId xmlns:a16="http://schemas.microsoft.com/office/drawing/2014/main" id="{D3141030-4F7D-4526-B0FC-1EA787D5B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/>
          <a:lstStyle/>
          <a:p>
            <a:pPr rtl="0"/>
            <a:fld id="{312CC964-A50B-4C29-B4E4-2C30BB34CCF3}" type="slidenum">
              <a:rPr lang="en-GB" smtClean="0"/>
              <a:pPr rtl="0"/>
              <a:t>18</a:t>
            </a:fld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16715-277D-4042-B401-03CD007D7C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6364" y="2196067"/>
            <a:ext cx="9767929" cy="4315570"/>
          </a:xfrm>
        </p:spPr>
        <p:txBody>
          <a:bodyPr rtlCol="0">
            <a:normAutofit fontScale="92500"/>
          </a:bodyPr>
          <a:lstStyle/>
          <a:p>
            <a:pPr rtl="0"/>
            <a:r>
              <a:rPr lang="en-GB" b="1" dirty="0"/>
              <a:t>Key Takeaways</a:t>
            </a:r>
          </a:p>
          <a:p>
            <a:pPr marL="342900" indent="-342900" rtl="0">
              <a:buFont typeface="Courier New" panose="02070309020205020404" pitchFamily="49" charset="0"/>
              <a:buChar char="o"/>
            </a:pPr>
            <a:r>
              <a:rPr lang="en-GB" dirty="0"/>
              <a:t>Mindfulness shows promising outcomes for emotion regulation, attention, and well-being</a:t>
            </a:r>
          </a:p>
          <a:p>
            <a:pPr marL="342900" indent="-342900" rtl="0">
              <a:buFont typeface="Courier New" panose="02070309020205020404" pitchFamily="49" charset="0"/>
              <a:buChar char="o"/>
            </a:pPr>
            <a:r>
              <a:rPr lang="en-GB" dirty="0"/>
              <a:t>Most effective in school settings with trained facilitators</a:t>
            </a:r>
          </a:p>
          <a:p>
            <a:pPr marL="342900" indent="-342900" rtl="0">
              <a:buFont typeface="Courier New" panose="02070309020205020404" pitchFamily="49" charset="0"/>
              <a:buChar char="o"/>
            </a:pPr>
            <a:r>
              <a:rPr lang="en-GB" dirty="0"/>
              <a:t>Caution: Risks exist if delivered without trauma awareness</a:t>
            </a:r>
          </a:p>
          <a:p>
            <a:pPr marL="342900" indent="-342900" rtl="0">
              <a:buFont typeface="Courier New" panose="02070309020205020404" pitchFamily="49" charset="0"/>
              <a:buChar char="o"/>
            </a:pPr>
            <a:r>
              <a:rPr lang="en-GB" dirty="0"/>
              <a:t>Mindfulness is not a replacement for specialist trauma therapy</a:t>
            </a:r>
          </a:p>
          <a:p>
            <a:pPr rtl="0"/>
            <a:r>
              <a:rPr lang="en-GB" b="1" dirty="0"/>
              <a:t>Recommendations</a:t>
            </a:r>
          </a:p>
          <a:p>
            <a:pPr marL="342900" indent="-342900" rtl="0">
              <a:buFont typeface="Courier New" panose="02070309020205020404" pitchFamily="49" charset="0"/>
              <a:buChar char="o"/>
            </a:pPr>
            <a:r>
              <a:rPr lang="en-GB" dirty="0"/>
              <a:t>Develop and evaluate trauma-informed adaptations</a:t>
            </a:r>
          </a:p>
          <a:p>
            <a:pPr marL="342900" indent="-342900" rtl="0">
              <a:buFont typeface="Courier New" panose="02070309020205020404" pitchFamily="49" charset="0"/>
              <a:buChar char="o"/>
            </a:pPr>
            <a:r>
              <a:rPr lang="en-GB" dirty="0"/>
              <a:t>Improve long-term and standardised outcome measurement</a:t>
            </a:r>
          </a:p>
          <a:p>
            <a:pPr marL="342900" indent="-342900" rtl="0">
              <a:buFont typeface="Courier New" panose="02070309020205020404" pitchFamily="49" charset="0"/>
              <a:buChar char="o"/>
            </a:pPr>
            <a:r>
              <a:rPr lang="en-GB" dirty="0"/>
              <a:t>Involve young people in co-design to ensure relevance and accessibility</a:t>
            </a:r>
          </a:p>
        </p:txBody>
      </p:sp>
      <p:pic>
        <p:nvPicPr>
          <p:cNvPr id="13" name="Graphic 12" descr="Lights On outline">
            <a:extLst>
              <a:ext uri="{FF2B5EF4-FFF2-40B4-BE49-F238E27FC236}">
                <a16:creationId xmlns:a16="http://schemas.microsoft.com/office/drawing/2014/main" id="{F097654F-B6C6-E973-4135-4EEEFFBA4D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2643" y="5109901"/>
            <a:ext cx="914400" cy="914400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15" name="Graphic 14" descr="Checkmark outline">
            <a:extLst>
              <a:ext uri="{FF2B5EF4-FFF2-40B4-BE49-F238E27FC236}">
                <a16:creationId xmlns:a16="http://schemas.microsoft.com/office/drawing/2014/main" id="{F760CAD1-104D-B182-610B-53B1CD08DB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2643" y="2942217"/>
            <a:ext cx="914400" cy="91440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9762911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9D8101-4ED5-4D91-9EFA-B0E7C1EA6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2655" y="3647746"/>
            <a:ext cx="5355265" cy="1625731"/>
          </a:xfrm>
        </p:spPr>
        <p:txBody>
          <a:bodyPr rtlCol="0" anchor="ctr">
            <a:normAutofit/>
          </a:bodyPr>
          <a:lstStyle/>
          <a:p>
            <a:pPr rtl="0"/>
            <a:r>
              <a:rPr lang="en-GB" dirty="0"/>
              <a:t>Thank you</a:t>
            </a:r>
          </a:p>
        </p:txBody>
      </p:sp>
      <p:pic>
        <p:nvPicPr>
          <p:cNvPr id="8" name="Picture Placeholder 7" descr="Round stepping stones placed in water">
            <a:extLst>
              <a:ext uri="{FF2B5EF4-FFF2-40B4-BE49-F238E27FC236}">
                <a16:creationId xmlns:a16="http://schemas.microsoft.com/office/drawing/2014/main" id="{5A5996C8-9A00-4071-B24A-D1B22DDFAD6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1493" r="5661" b="3"/>
          <a:stretch/>
        </p:blipFill>
        <p:spPr>
          <a:xfrm>
            <a:off x="1" y="10"/>
            <a:ext cx="4742121" cy="3434306"/>
          </a:xfrm>
          <a:noFill/>
        </p:spPr>
      </p:pic>
      <p:pic>
        <p:nvPicPr>
          <p:cNvPr id="10" name="Picture Placeholder 9" descr="Group of smiling children at school">
            <a:extLst>
              <a:ext uri="{FF2B5EF4-FFF2-40B4-BE49-F238E27FC236}">
                <a16:creationId xmlns:a16="http://schemas.microsoft.com/office/drawing/2014/main" id="{C2C517CC-DCFE-4E86-A4E5-F5BFD7BF69F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 t="896" r="-1" b="-1"/>
          <a:stretch/>
        </p:blipFill>
        <p:spPr>
          <a:xfrm>
            <a:off x="-5" y="3432620"/>
            <a:ext cx="5178056" cy="3425380"/>
          </a:xfrm>
          <a:noFill/>
        </p:spPr>
      </p:pic>
      <p:sp>
        <p:nvSpPr>
          <p:cNvPr id="21" name="Slide Number Placeholder 7">
            <a:extLst>
              <a:ext uri="{FF2B5EF4-FFF2-40B4-BE49-F238E27FC236}">
                <a16:creationId xmlns:a16="http://schemas.microsoft.com/office/drawing/2014/main" id="{DEA6EA72-2EF0-5516-C2DD-D327B1FDD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312CC964-A50B-4C29-B4E4-2C30BB34CCF3}" type="slidenum">
              <a:rPr lang="en-GB" smtClean="0"/>
              <a:pPr rtl="0">
                <a:spcAft>
                  <a:spcPts val="600"/>
                </a:spcAft>
              </a:pPr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5687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979F08F-6890-4E7D-8F3F-47657269E4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22425" y="225619"/>
            <a:ext cx="4264605" cy="943386"/>
          </a:xfrm>
        </p:spPr>
        <p:txBody>
          <a:bodyPr rtlCol="0" anchor="ctr">
            <a:normAutofit/>
          </a:bodyPr>
          <a:lstStyle/>
          <a:p>
            <a:pPr algn="r" rtl="0"/>
            <a:r>
              <a:rPr lang="en-GB" b="1" dirty="0"/>
              <a:t>References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BD4CE57B-A125-4D72-839E-A7A6A044FC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48851" y="992280"/>
            <a:ext cx="7524513" cy="5865719"/>
          </a:xfrm>
        </p:spPr>
        <p:txBody>
          <a:bodyPr rtlCol="0">
            <a:noAutofit/>
          </a:bodyPr>
          <a:lstStyle/>
          <a:p>
            <a:pPr rtl="0"/>
            <a:r>
              <a:rPr lang="en-GB" sz="900" dirty="0"/>
              <a:t>Anderson, K. N. (2022). Adverse childhood experiences during the COVID-19 pandemic and associations with poor mental health and suicidal </a:t>
            </a:r>
            <a:r>
              <a:rPr lang="en-GB" sz="900" dirty="0" err="1"/>
              <a:t>behaviors</a:t>
            </a:r>
            <a:r>
              <a:rPr lang="en-GB" sz="900" dirty="0"/>
              <a:t> among high school students—Adolescent </a:t>
            </a:r>
            <a:r>
              <a:rPr lang="en-GB" sz="900" dirty="0" err="1"/>
              <a:t>behaviors</a:t>
            </a:r>
            <a:r>
              <a:rPr lang="en-GB" sz="900" dirty="0"/>
              <a:t> and experiences survey. Morbidity and mortality weekly report, 71(41), 1301–1305. https://doi.org/10.15585/mmwr.mm7141a2</a:t>
            </a:r>
          </a:p>
          <a:p>
            <a:pPr rtl="0"/>
            <a:r>
              <a:rPr lang="en-GB" sz="900" dirty="0"/>
              <a:t>Bauer, C. C., Caballero, C., Scherer, E., West, M. R., Mrazek, M. D., Phillips, D. T., &amp; Gabrieli, J. D. (2019). Mindfulness training reduces stress and amygdala reactivity to fearful faces in middle-school children. </a:t>
            </a:r>
            <a:r>
              <a:rPr lang="en-GB" sz="900" dirty="0" err="1"/>
              <a:t>Behavioral</a:t>
            </a:r>
            <a:r>
              <a:rPr lang="en-GB" sz="900" dirty="0"/>
              <a:t> Neuroscience, 133(6), 569. https://doi.org/10.1037/bne0000337</a:t>
            </a:r>
          </a:p>
          <a:p>
            <a:pPr rtl="0"/>
            <a:r>
              <a:rPr lang="en-GB" sz="900" dirty="0"/>
              <a:t>Bellis, M. A., Ashton, K., Hughes, K., Ford, K. J., Bishop, J., &amp; </a:t>
            </a:r>
            <a:r>
              <a:rPr lang="en-GB" sz="900" dirty="0" err="1"/>
              <a:t>Paranjothy</a:t>
            </a:r>
            <a:r>
              <a:rPr lang="en-GB" sz="900" dirty="0"/>
              <a:t>, S. (2016). Adverse childhood experiences and their impact on health-harming behaviours in the Welsh adult population. Public Health Wales NHS Trust. Retrieved from https://researchonline.ljmu.ac.uk/id/eprint/2648</a:t>
            </a:r>
          </a:p>
          <a:p>
            <a:pPr rtl="0"/>
            <a:r>
              <a:rPr lang="en-GB" sz="900" dirty="0"/>
              <a:t>Bellis, M. A., Lowey, H., Leckenby, N., Hughes, K., &amp; Harrison, D. (2014). Adverse childhood experiences: retrospective study to determine their impact on adult health behaviours and health outcomes in a UK population. Journal of public health, 36(1), 81-91. https://doi.org/10.1093/pubmed/fdt038</a:t>
            </a:r>
          </a:p>
          <a:p>
            <a:pPr rtl="0"/>
            <a:r>
              <a:rPr lang="en-GB" sz="900" dirty="0" err="1"/>
              <a:t>Centers</a:t>
            </a:r>
            <a:r>
              <a:rPr lang="en-GB" sz="900" dirty="0"/>
              <a:t> for Disease Control and Prevention. (2019). Preventing adverse childhood experiences: Leveraging the best available evidence. Atlanta, GA: National </a:t>
            </a:r>
            <a:r>
              <a:rPr lang="en-GB" sz="900" dirty="0" err="1"/>
              <a:t>Center</a:t>
            </a:r>
            <a:r>
              <a:rPr lang="en-GB" sz="900" dirty="0"/>
              <a:t> for Injury Prevention and Control, </a:t>
            </a:r>
            <a:r>
              <a:rPr lang="en-GB" sz="900" dirty="0" err="1"/>
              <a:t>Centers</a:t>
            </a:r>
            <a:r>
              <a:rPr lang="en-GB" sz="900" dirty="0"/>
              <a:t> for Disease Control and Prevention.</a:t>
            </a:r>
          </a:p>
          <a:p>
            <a:pPr rtl="0"/>
            <a:r>
              <a:rPr lang="en-GB" sz="900" dirty="0"/>
              <a:t>Clemens, V., Köhler-Dauner, F., Keller, F., </a:t>
            </a:r>
            <a:r>
              <a:rPr lang="en-GB" sz="900" dirty="0" err="1"/>
              <a:t>Ziegenhain</a:t>
            </a:r>
            <a:r>
              <a:rPr lang="en-GB" sz="900" dirty="0"/>
              <a:t>, U., &amp; Fegert, J. M. (2022). Adverse childhood experiences are associated with a higher risk for increased depressive symptoms during Covid-19 pandemic–a cross-sectional study in Germany. BMC psychiatry, 22(1), 540. https://doi.org/10.1186/s12888-022-04177-7</a:t>
            </a:r>
          </a:p>
          <a:p>
            <a:pPr rtl="0"/>
            <a:r>
              <a:rPr lang="en-GB" sz="900" dirty="0"/>
              <a:t>Diamond, K. (2024). Mindfulness as an intervention for self-regulation and school reintegration in a trauma-informed primary school post COVID-19 lockdown. Mindfulness, 15(8), 2023-2037. https://doi.org/10.1007/s12671-024-02408-4</a:t>
            </a:r>
          </a:p>
          <a:p>
            <a:pPr rtl="0"/>
            <a:r>
              <a:rPr lang="en-GB" sz="900" dirty="0"/>
              <a:t>Dunning, D. L., Griffiths, K., </a:t>
            </a:r>
            <a:r>
              <a:rPr lang="en-GB" sz="900" dirty="0" err="1"/>
              <a:t>Kuyken</a:t>
            </a:r>
            <a:r>
              <a:rPr lang="en-GB" sz="900" dirty="0"/>
              <a:t>, W., Crane, C., Foulkes, L., Parker, J., &amp; Dalgleish, T. (2019). Research Review: The effects of mindfulness‐based interventions on cognition and mental health in children and adolescents–a meta‐analysis of randomized controlled trials. Journal of Child Psychology and Psychiatry, 60(3), 244-258. https://doi.org/10.1111/jcpp.12980</a:t>
            </a:r>
          </a:p>
          <a:p>
            <a:pPr rtl="0"/>
            <a:r>
              <a:rPr lang="en-GB" sz="900" dirty="0" err="1"/>
              <a:t>Felitti</a:t>
            </a:r>
            <a:r>
              <a:rPr lang="en-GB" sz="900" dirty="0"/>
              <a:t>, V. J., Anda, R. F., Nordenberg, D., Williamson, D. F., Spitz, A. M., Edwards, V., &amp; Marks, J. S. (1998). Relationship of childhood abuse and household dysfunction to many of the leading causes of death in adults: The Adverse Childhood Experiences (ACE) Study. American journal of preventive medicine, 14(4), 245-258. https://doi.org/10.1016/S0749-3797(98)00017-8</a:t>
            </a:r>
          </a:p>
          <a:p>
            <a:pPr rtl="0"/>
            <a:r>
              <a:rPr lang="en-GB" sz="900" dirty="0"/>
              <a:t>Felver, J. C., Celis-de Hoyos, C. E., </a:t>
            </a:r>
            <a:r>
              <a:rPr lang="en-GB" sz="900" dirty="0" err="1"/>
              <a:t>Tezanos</a:t>
            </a:r>
            <a:r>
              <a:rPr lang="en-GB" sz="900" dirty="0"/>
              <a:t>, K., &amp; Singh, N. N. (2016). A systematic review of mindfulness-based interventions for youth in school settings. Mindfulness, 7, 34-45. https://doi.org/10.1007/s12671-015-0389-4</a:t>
            </a:r>
          </a:p>
          <a:p>
            <a:pPr rtl="0"/>
            <a:r>
              <a:rPr lang="en-GB" sz="900" dirty="0"/>
              <a:t>Flook, L., Smalley, S. L., Kitil, M. J., Galla, B. M., Kaiser-Greenland, S., Locke, J., &amp; </a:t>
            </a:r>
            <a:r>
              <a:rPr lang="en-GB" sz="900" dirty="0" err="1"/>
              <a:t>Kasari</a:t>
            </a:r>
            <a:r>
              <a:rPr lang="en-GB" sz="900" dirty="0"/>
              <a:t>, C. (2010). Effects of mindful awareness practices on executive functions in elementary school children. Journal of applied school psychology, 26(1), 70-95. https://doi.org/10.1080/15377900903379125</a:t>
            </a:r>
          </a:p>
          <a:p>
            <a:pPr rtl="0"/>
            <a:r>
              <a:rPr lang="en-GB" sz="900" dirty="0"/>
              <a:t>Garner, A., &amp; Yogman, M. (2021). Preventing childhood toxic stress: partnering with families and communities to promote relational health. </a:t>
            </a:r>
            <a:r>
              <a:rPr lang="en-GB" sz="900" dirty="0" err="1"/>
              <a:t>Pediatrics</a:t>
            </a:r>
            <a:r>
              <a:rPr lang="en-GB" sz="900" dirty="0"/>
              <a:t>, 148(2), e2021052582. https://doi.org/10.1542/peds.2021-052582</a:t>
            </a:r>
          </a:p>
          <a:p>
            <a:pPr rtl="0"/>
            <a:r>
              <a:rPr lang="en-GB" sz="900" dirty="0"/>
              <a:t>Gethin, R. (1998). The foundations of Buddhism. Oxford University Press.</a:t>
            </a:r>
          </a:p>
          <a:p>
            <a:pPr rtl="0"/>
            <a:r>
              <a:rPr lang="en-GB" sz="900" dirty="0"/>
              <a:t>Goyal, M., Singh, S., </a:t>
            </a:r>
            <a:r>
              <a:rPr lang="en-GB" sz="900" dirty="0" err="1"/>
              <a:t>Sibinga</a:t>
            </a:r>
            <a:r>
              <a:rPr lang="en-GB" sz="900" dirty="0"/>
              <a:t>, E. M., Gould, N. F., Rowland-Seymour, A., Sharma, R., &amp; Haythornthwaite, J. A. (2014). Meditation programs for psychological stress and well-being: a systematic review and meta-analysis. JAMA internal medicine, 174(3), 357-368. https://doi.org/10.1001/jamainternmed.2013.13018</a:t>
            </a:r>
          </a:p>
        </p:txBody>
      </p:sp>
      <p:pic>
        <p:nvPicPr>
          <p:cNvPr id="9" name="Picture Placeholder 8" descr="Group of smiling children at school">
            <a:extLst>
              <a:ext uri="{FF2B5EF4-FFF2-40B4-BE49-F238E27FC236}">
                <a16:creationId xmlns:a16="http://schemas.microsoft.com/office/drawing/2014/main" id="{EB5E1FEF-1282-4779-83BA-2F3F6D476B6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6905" r="26265" b="-1"/>
          <a:stretch/>
        </p:blipFill>
        <p:spPr>
          <a:xfrm>
            <a:off x="16822" y="10"/>
            <a:ext cx="4811317" cy="6857988"/>
          </a:xfrm>
          <a:noFill/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F8C04B-250D-4AE1-9F65-682FB4830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312CC964-A50B-4C29-B4E4-2C30BB34CCF3}" type="slidenum">
              <a:rPr lang="en-GB" smtClean="0"/>
              <a:pPr rtl="0">
                <a:spcAft>
                  <a:spcPts val="600"/>
                </a:spcAft>
              </a:pPr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8150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1BAA15-2881-15C8-80FB-160078D05A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C77D462-C7FE-D043-A967-3ED6A7B787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22425" y="225619"/>
            <a:ext cx="4264605" cy="943386"/>
          </a:xfrm>
        </p:spPr>
        <p:txBody>
          <a:bodyPr rtlCol="0" anchor="ctr">
            <a:normAutofit/>
          </a:bodyPr>
          <a:lstStyle/>
          <a:p>
            <a:pPr algn="r" rtl="0"/>
            <a:r>
              <a:rPr lang="en-GB" b="1" dirty="0"/>
              <a:t>References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A496339D-66EB-B108-188A-A4C4918ECA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48851" y="992280"/>
            <a:ext cx="7524513" cy="5865719"/>
          </a:xfrm>
        </p:spPr>
        <p:txBody>
          <a:bodyPr rtlCol="0">
            <a:noAutofit/>
          </a:bodyPr>
          <a:lstStyle/>
          <a:p>
            <a:pPr rtl="0"/>
            <a:r>
              <a:rPr lang="en-GB" sz="900" dirty="0"/>
              <a:t>Hölzel, B. K., Lazar, S. W., Gard, T., Schuman-Olivier, Z., Vago, D. R., &amp; Ott, U. (2011). How does mindfulness meditation work? Proposing mechanisms of action from a conceptual and neural perspective. Perspectives on psychological science, 6(6), 537-559. https://doi.org/10.1177/1745691611419671</a:t>
            </a:r>
          </a:p>
          <a:p>
            <a:pPr rtl="0"/>
            <a:r>
              <a:rPr lang="en-GB" sz="900" dirty="0"/>
              <a:t>Hughes, K., Bellis, M. A., Hardcastle, K. A., Sethi, D., Butchart, A., </a:t>
            </a:r>
            <a:r>
              <a:rPr lang="en-GB" sz="900" dirty="0" err="1"/>
              <a:t>Mikton</a:t>
            </a:r>
            <a:r>
              <a:rPr lang="en-GB" sz="900" dirty="0"/>
              <a:t>, C., &amp; Dunne, M. P. (2017). The effect of multiple adverse childhood experiences on health: a systematic review and meta-analysis. The Lancet public health, 2(8), e356-e366. https://doi.org/10.1016/S2468-2667(17)30118-4</a:t>
            </a:r>
          </a:p>
          <a:p>
            <a:pPr rtl="0"/>
            <a:r>
              <a:rPr lang="en-GB" sz="900" dirty="0"/>
              <a:t>Huppert, F. A., &amp; Johnson, D. M. (2010). A controlled trial of mindfulness training in schools: The importance of practice for an impact on well-being. The Journal of Positive Psychology, 5(4), 264-274. https://doi.org/10.1080/17439761003794148</a:t>
            </a:r>
          </a:p>
          <a:p>
            <a:pPr rtl="0"/>
            <a:r>
              <a:rPr lang="en-GB" sz="900" dirty="0"/>
              <a:t>Kabat-Zinn, J. (1982). An outpatient program in </a:t>
            </a:r>
            <a:r>
              <a:rPr lang="en-GB" sz="900" dirty="0" err="1"/>
              <a:t>behavioral</a:t>
            </a:r>
            <a:r>
              <a:rPr lang="en-GB" sz="900" dirty="0"/>
              <a:t> medicine for chronic pain patients based on the practice of mindfulness meditation: Theoretical considerations and preliminary results. General hospital psychiatry, 4(1), 33-47. https://doi.org/10.1016/0163-8343(82)90026-3</a:t>
            </a:r>
          </a:p>
          <a:p>
            <a:pPr rtl="0"/>
            <a:r>
              <a:rPr lang="en-GB" sz="900" dirty="0" err="1"/>
              <a:t>Kallapiran</a:t>
            </a:r>
            <a:r>
              <a:rPr lang="en-GB" sz="900" dirty="0"/>
              <a:t>, K., Koo, S., Kirubakaran, R., &amp; Hancock, K. (2015). Effectiveness of mindfulness in improving mental health symptoms of children and adolescents: a meta‐analysis. Child and adolescent mental health, 20(4), 182-194. https://doi.org/10.1111/camh.12113</a:t>
            </a:r>
          </a:p>
          <a:p>
            <a:pPr rtl="0"/>
            <a:r>
              <a:rPr lang="en-GB" sz="900" dirty="0"/>
              <a:t>Meaney, M. J. (2010). Epigenetics and the biological definition of gene× environment interactions. Child development, 81(1), 41-79. https://doi.org/10.1111/j.1467-8624.2009.01381.x</a:t>
            </a:r>
          </a:p>
          <a:p>
            <a:pPr rtl="0"/>
            <a:r>
              <a:rPr lang="en-GB" sz="900" dirty="0"/>
              <a:t>National Institute for Health and Care Excellence. (2009). Depression in adults: Recognition and management (CG90). Retrieved from https://www.nice.org.uk/guidance/cg90</a:t>
            </a:r>
          </a:p>
          <a:p>
            <a:pPr rtl="0"/>
            <a:r>
              <a:rPr lang="en-GB" sz="900" dirty="0"/>
              <a:t>Nestler, E. J., Peña, C. J., </a:t>
            </a:r>
            <a:r>
              <a:rPr lang="en-GB" sz="900" dirty="0" err="1"/>
              <a:t>Kundakovic</a:t>
            </a:r>
            <a:r>
              <a:rPr lang="en-GB" sz="900" dirty="0"/>
              <a:t>, M., Mitchell, A., &amp; Akbarian, S. (2016). Epigenetic basis of mental illness. The Neuroscientist, 22(5), 447-463. https://doi.org/10.1177/1073858415608147</a:t>
            </a:r>
          </a:p>
          <a:p>
            <a:pPr rtl="0"/>
            <a:r>
              <a:rPr lang="en-GB" sz="900" dirty="0"/>
              <a:t>Pechtel, P., &amp; </a:t>
            </a:r>
            <a:r>
              <a:rPr lang="en-GB" sz="900" dirty="0" err="1"/>
              <a:t>Pizzagalli</a:t>
            </a:r>
            <a:r>
              <a:rPr lang="en-GB" sz="900" dirty="0"/>
              <a:t>, D. A. (2011). Effects of early life stress on cognitive and affective function: an integrated review of human literature. Psychopharmacology, 214, 55-70. https://doi.org/10.1007/s00213-010-2009-2</a:t>
            </a:r>
          </a:p>
          <a:p>
            <a:pPr rtl="0"/>
            <a:r>
              <a:rPr lang="en-GB" sz="900" dirty="0" err="1"/>
              <a:t>Perroud</a:t>
            </a:r>
            <a:r>
              <a:rPr lang="en-GB" sz="900" dirty="0"/>
              <a:t>, N., Paoloni-</a:t>
            </a:r>
            <a:r>
              <a:rPr lang="en-GB" sz="900" dirty="0" err="1"/>
              <a:t>Giacobino</a:t>
            </a:r>
            <a:r>
              <a:rPr lang="en-GB" sz="900" dirty="0"/>
              <a:t>, A., Prada, P., </a:t>
            </a:r>
            <a:r>
              <a:rPr lang="en-GB" sz="900" dirty="0" err="1"/>
              <a:t>Olié</a:t>
            </a:r>
            <a:r>
              <a:rPr lang="en-GB" sz="900" dirty="0"/>
              <a:t>, E., Salzmann, A., Nicastro, R., &amp; </a:t>
            </a:r>
            <a:r>
              <a:rPr lang="en-GB" sz="900" dirty="0" err="1"/>
              <a:t>Malafosse</a:t>
            </a:r>
            <a:r>
              <a:rPr lang="en-GB" sz="900" dirty="0"/>
              <a:t>, A. (2011). Increased methylation of glucocorticoid receptor gene (NR3C1) in adults with a history of childhood maltreatment: a link with the severity and type of trauma. Translational psychiatry, 1(12), e59-e59. https://doi.org/10.1038/tp.2011.60</a:t>
            </a:r>
          </a:p>
          <a:p>
            <a:pPr rtl="0"/>
            <a:r>
              <a:rPr lang="en-GB" sz="900" dirty="0"/>
              <a:t>Porges, S. W. (2011). The polyvagal theory: Neurophysiological foundations of emotions, attachment, communication, and self-regulation. WW Norton &amp; Company.</a:t>
            </a:r>
          </a:p>
          <a:p>
            <a:pPr rtl="0"/>
            <a:r>
              <a:rPr lang="en-GB" sz="900" dirty="0"/>
              <a:t>Purser, R. (2019). </a:t>
            </a:r>
            <a:r>
              <a:rPr lang="en-GB" sz="900" dirty="0" err="1"/>
              <a:t>McMindfulness</a:t>
            </a:r>
            <a:r>
              <a:rPr lang="en-GB" sz="900" dirty="0"/>
              <a:t>: How mindfulness became the new capitalist spirituality. Repeater.</a:t>
            </a:r>
          </a:p>
          <a:p>
            <a:pPr rtl="0"/>
            <a:r>
              <a:rPr lang="en-GB" sz="900" dirty="0"/>
              <a:t>Quach, D., Mano, K. E., &amp; Alexander, K. (2016). A randomized controlled trial examining the effect of mindfulness meditation on working memory capacity in adolescents. Journal of Adolescent Health, 58(5), 489-496. https://doi.org/10.1016/j.jadohealth.2015.09.024</a:t>
            </a:r>
          </a:p>
          <a:p>
            <a:pPr rtl="0"/>
            <a:r>
              <a:rPr lang="en-GB" sz="900" dirty="0"/>
              <a:t>Ryan, R. M., &amp; Deci, E. L. (2001). On happiness and human potentials: A review of research on hedonic and eudaimonic well-being. Annual review of psychology, 52(1), 141-166. https://doi.org/10.1146/annurev.psych.52.1.141</a:t>
            </a:r>
          </a:p>
          <a:p>
            <a:pPr rtl="0"/>
            <a:r>
              <a:rPr lang="en-GB" sz="900" dirty="0"/>
              <a:t>Segal, Z., Williams, M., &amp; Teasdale, J. (2012). Mindfulness-based cognitive therapy for depression. Guilford press.</a:t>
            </a:r>
          </a:p>
          <a:p>
            <a:pPr rtl="0"/>
            <a:r>
              <a:rPr lang="en-GB" sz="900" dirty="0"/>
              <a:t>Shonkoff, J. P., Garner, A. S., Health, C. o., Childhood, C. o., Adoption, a. D., </a:t>
            </a:r>
            <a:r>
              <a:rPr lang="en-GB" sz="900" dirty="0" err="1"/>
              <a:t>Pediatrics</a:t>
            </a:r>
            <a:r>
              <a:rPr lang="en-GB" sz="900" dirty="0"/>
              <a:t>, S. o., . . . Wood, D. L. (2012). The lifelong effects of early childhood adversity and toxic stress. </a:t>
            </a:r>
            <a:r>
              <a:rPr lang="en-GB" sz="900" dirty="0" err="1"/>
              <a:t>Pediatrics</a:t>
            </a:r>
            <a:r>
              <a:rPr lang="en-GB" sz="900" dirty="0"/>
              <a:t>, 129(1), e232-e246. https://doi.org/10.1542/peds.2011-2663</a:t>
            </a:r>
          </a:p>
        </p:txBody>
      </p:sp>
      <p:pic>
        <p:nvPicPr>
          <p:cNvPr id="9" name="Picture Placeholder 8" descr="Group of smiling children at school">
            <a:extLst>
              <a:ext uri="{FF2B5EF4-FFF2-40B4-BE49-F238E27FC236}">
                <a16:creationId xmlns:a16="http://schemas.microsoft.com/office/drawing/2014/main" id="{7498A2FE-C38D-0B34-0F5C-92AE7113712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6905" r="26265" b="-1"/>
          <a:stretch/>
        </p:blipFill>
        <p:spPr>
          <a:xfrm>
            <a:off x="16822" y="10"/>
            <a:ext cx="4811317" cy="6857988"/>
          </a:xfrm>
          <a:noFill/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A7DAE2-C4E7-4E70-C8B3-E8383621D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312CC964-A50B-4C29-B4E4-2C30BB34CCF3}" type="slidenum">
              <a:rPr lang="en-GB" smtClean="0"/>
              <a:pPr rtl="0">
                <a:spcAft>
                  <a:spcPts val="600"/>
                </a:spcAft>
              </a:pPr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9436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31C6CF-43F4-D584-C57B-C5E3AED08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B5474BB-455E-3369-3390-05B1E1370C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22425" y="225619"/>
            <a:ext cx="4264605" cy="943386"/>
          </a:xfrm>
        </p:spPr>
        <p:txBody>
          <a:bodyPr rtlCol="0" anchor="ctr">
            <a:normAutofit/>
          </a:bodyPr>
          <a:lstStyle/>
          <a:p>
            <a:pPr algn="r" rtl="0"/>
            <a:r>
              <a:rPr lang="en-GB" b="1" dirty="0"/>
              <a:t>References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2BCE8AF0-5490-244D-4C2C-CE6CBF9542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48851" y="992280"/>
            <a:ext cx="7524513" cy="5865719"/>
          </a:xfrm>
        </p:spPr>
        <p:txBody>
          <a:bodyPr rtlCol="0">
            <a:noAutofit/>
          </a:bodyPr>
          <a:lstStyle/>
          <a:p>
            <a:pPr rtl="0"/>
            <a:r>
              <a:rPr lang="en-GB" sz="900" dirty="0"/>
              <a:t>Tang, Y. Y., Hölzel, B. K., &amp; Posner, M. I. (2015). The neuroscience of mindfulness meditation. Nature reviews neuroscience, 16(4), 213-225. https://doi.org/10.1038/nrn3916</a:t>
            </a:r>
          </a:p>
          <a:p>
            <a:pPr rtl="0"/>
            <a:r>
              <a:rPr lang="en-GB" sz="900" dirty="0"/>
              <a:t>Treleaven, D. A. (2018). Trauma-sensitive mindfulness: Practices for safe and transformative healing. WW Norton &amp; Company.</a:t>
            </a:r>
          </a:p>
          <a:p>
            <a:pPr rtl="0"/>
            <a:r>
              <a:rPr lang="en-GB" sz="900" dirty="0"/>
              <a:t>Vickery, C. E., &amp; Dorjee, D. (2016). Mindfulness training in primary schools decreases negative affect and increases meta-cognition in children. Frontiers in psychology, 6, 2025. https://doi.org/10.3389/fpsyg.2015.02025</a:t>
            </a:r>
          </a:p>
          <a:p>
            <a:pPr rtl="0"/>
            <a:endParaRPr lang="en-GB" sz="900" dirty="0"/>
          </a:p>
        </p:txBody>
      </p:sp>
      <p:pic>
        <p:nvPicPr>
          <p:cNvPr id="9" name="Picture Placeholder 8" descr="Group of smiling children at school">
            <a:extLst>
              <a:ext uri="{FF2B5EF4-FFF2-40B4-BE49-F238E27FC236}">
                <a16:creationId xmlns:a16="http://schemas.microsoft.com/office/drawing/2014/main" id="{5EBC0E3D-0093-4CEB-815E-B9D2F8B640E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6905" r="26265" b="-1"/>
          <a:stretch/>
        </p:blipFill>
        <p:spPr>
          <a:xfrm>
            <a:off x="16822" y="10"/>
            <a:ext cx="4811317" cy="6857988"/>
          </a:xfrm>
          <a:noFill/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FCE2D3-7B79-8C97-E76F-B147C0FB9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02477" y="6398878"/>
            <a:ext cx="470887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312CC964-A50B-4C29-B4E4-2C30BB34CCF3}" type="slidenum">
              <a:rPr lang="en-GB" smtClean="0"/>
              <a:pPr rtl="0">
                <a:spcAft>
                  <a:spcPts val="600"/>
                </a:spcAft>
              </a:pPr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459569"/>
      </p:ext>
    </p:extLst>
  </p:cSld>
  <p:clrMapOvr>
    <a:masterClrMapping/>
  </p:clrMapOvr>
</p:sld>
</file>

<file path=ppt/theme/theme1.xml><?xml version="1.0" encoding="utf-8"?>
<a:theme xmlns:a="http://schemas.openxmlformats.org/drawingml/2006/main" name="AngleLinesVTI">
  <a:themeElements>
    <a:clrScheme name="Custom 34">
      <a:dk1>
        <a:sysClr val="windowText" lastClr="000000"/>
      </a:dk1>
      <a:lt1>
        <a:sysClr val="window" lastClr="FFFFFF"/>
      </a:lt1>
      <a:dk2>
        <a:srgbClr val="001E2E"/>
      </a:dk2>
      <a:lt2>
        <a:srgbClr val="F0ECEC"/>
      </a:lt2>
      <a:accent1>
        <a:srgbClr val="155767"/>
      </a:accent1>
      <a:accent2>
        <a:srgbClr val="BA9CA0"/>
      </a:accent2>
      <a:accent3>
        <a:srgbClr val="A57931"/>
      </a:accent3>
      <a:accent4>
        <a:srgbClr val="0E577C"/>
      </a:accent4>
      <a:accent5>
        <a:srgbClr val="CC846E"/>
      </a:accent5>
      <a:accent6>
        <a:srgbClr val="93767A"/>
      </a:accent6>
      <a:hlink>
        <a:srgbClr val="0563C1"/>
      </a:hlink>
      <a:folHlink>
        <a:srgbClr val="954F72"/>
      </a:folHlink>
    </a:clrScheme>
    <a:fontScheme name="Walbaum Light Univers Light">
      <a:majorFont>
        <a:latin typeface="Walbaum Display Light"/>
        <a:ea typeface=""/>
        <a:cs typeface=""/>
      </a:majorFont>
      <a:minorFont>
        <a:latin typeface="Univers Condens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74515160.tgt.Office_50301404_TF22797433_Win32_OJ112196092" id="{2903BBB8-BE33-4839-B169-4F85AEBE70D9}" vid="{0C7966E0-5557-440A-B8C8-2E4B23DE764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D024FF986E86248B25DDBA3DBF998D1" ma:contentTypeVersion="13" ma:contentTypeDescription="Create a new document." ma:contentTypeScope="" ma:versionID="7f07651a8c6e39a850241dc77548be3b">
  <xsd:schema xmlns:xsd="http://www.w3.org/2001/XMLSchema" xmlns:xs="http://www.w3.org/2001/XMLSchema" xmlns:p="http://schemas.microsoft.com/office/2006/metadata/properties" xmlns:ns3="4055ddc6-ee7b-4b5b-b8fb-52871646f80e" xmlns:ns4="0338428b-3fc8-4989-9d03-78e16c931d9f" targetNamespace="http://schemas.microsoft.com/office/2006/metadata/properties" ma:root="true" ma:fieldsID="e97c0f80b0e5e1f9c6b9b040f357146a" ns3:_="" ns4:_="">
    <xsd:import namespace="4055ddc6-ee7b-4b5b-b8fb-52871646f80e"/>
    <xsd:import namespace="0338428b-3fc8-4989-9d03-78e16c931d9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AutoTags" minOccurs="0"/>
                <xsd:element ref="ns3:MediaServiceObjectDetectorVersions" minOccurs="0"/>
                <xsd:element ref="ns3:MediaServiceSystemTags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55ddc6-ee7b-4b5b-b8fb-52871646f8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8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38428b-3fc8-4989-9d03-78e16c931d9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055ddc6-ee7b-4b5b-b8fb-52871646f8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320AACE-AFB7-49A2-BC21-BB50579C29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055ddc6-ee7b-4b5b-b8fb-52871646f80e"/>
    <ds:schemaRef ds:uri="0338428b-3fc8-4989-9d03-78e16c931d9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15CABE4-909F-4611-A0E1-6E45080B3C9E}">
  <ds:schemaRefs>
    <ds:schemaRef ds:uri="http://www.w3.org/XML/1998/namespace"/>
    <ds:schemaRef ds:uri="http://schemas.microsoft.com/office/2006/metadata/properties"/>
    <ds:schemaRef ds:uri="http://purl.org/dc/elements/1.1/"/>
    <ds:schemaRef ds:uri="4055ddc6-ee7b-4b5b-b8fb-52871646f80e"/>
    <ds:schemaRef ds:uri="http://purl.org/dc/dcmitype/"/>
    <ds:schemaRef ds:uri="http://schemas.microsoft.com/office/2006/documentManagement/types"/>
    <ds:schemaRef ds:uri="http://purl.org/dc/terms/"/>
    <ds:schemaRef ds:uri="0338428b-3fc8-4989-9d03-78e16c931d9f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207C1F5B-A1D0-429A-8E7C-3E271353D1E0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{1CC47622-7B57-4648-9F80-1862F4D2E2A5}tf22797433_win32</Template>
  <TotalTime>8535</TotalTime>
  <Words>3548</Words>
  <Application>Microsoft Office PowerPoint</Application>
  <PresentationFormat>Widescreen</PresentationFormat>
  <Paragraphs>310</Paragraphs>
  <Slides>22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Courier New</vt:lpstr>
      <vt:lpstr>Montserrat</vt:lpstr>
      <vt:lpstr>Univers Condensed Light</vt:lpstr>
      <vt:lpstr>Walbaum Display Light</vt:lpstr>
      <vt:lpstr>AngleLinesVTI</vt:lpstr>
      <vt:lpstr>Critically Evaluating Mindfulness Practice for Children and Young People with Adverse Childhood Experiences (ACEs) </vt:lpstr>
      <vt:lpstr>What are ACEs?</vt:lpstr>
      <vt:lpstr>PowerPoint Presentation</vt:lpstr>
      <vt:lpstr>From Experience to Impact — What Happens in the Brain?</vt:lpstr>
      <vt:lpstr>Effects of Toxic Stress on the Brain</vt:lpstr>
      <vt:lpstr>long-term effects </vt:lpstr>
      <vt:lpstr>Who it affects?</vt:lpstr>
      <vt:lpstr>Who it affects?</vt:lpstr>
      <vt:lpstr>From Surviving to Regulating: The Role of Mindfulness</vt:lpstr>
      <vt:lpstr>Mindfulness</vt:lpstr>
      <vt:lpstr>Theoretical Underpinnings</vt:lpstr>
      <vt:lpstr>Key benefits </vt:lpstr>
      <vt:lpstr>Case study</vt:lpstr>
      <vt:lpstr>Real world studies</vt:lpstr>
      <vt:lpstr>Limitations</vt:lpstr>
      <vt:lpstr>Comparing mindfulness with other approaches</vt:lpstr>
      <vt:lpstr>Application considerations</vt:lpstr>
      <vt:lpstr>Summary &amp; recommendations </vt:lpstr>
      <vt:lpstr>Thank you</vt:lpstr>
      <vt:lpstr>References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Reia Sigrist (2219662)</dc:creator>
  <cp:lastModifiedBy>Reia Sigrist (2219662)</cp:lastModifiedBy>
  <cp:revision>1</cp:revision>
  <dcterms:created xsi:type="dcterms:W3CDTF">2025-04-12T15:27:15Z</dcterms:created>
  <dcterms:modified xsi:type="dcterms:W3CDTF">2025-05-01T07:50:54Z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0x010100BD024FF986E86248B25DDBA3DBF998D1</vt:lpwstr>
  </property>
</Properties>
</file>